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8" r:id="rId7"/>
    <p:sldId id="269" r:id="rId8"/>
    <p:sldId id="262" r:id="rId9"/>
    <p:sldId id="277" r:id="rId10"/>
    <p:sldId id="263" r:id="rId11"/>
    <p:sldId id="275" r:id="rId12"/>
    <p:sldId id="264" r:id="rId13"/>
    <p:sldId id="274" r:id="rId14"/>
    <p:sldId id="265" r:id="rId15"/>
    <p:sldId id="267" r:id="rId16"/>
    <p:sldId id="266" r:id="rId17"/>
    <p:sldId id="280" r:id="rId18"/>
    <p:sldId id="278" r:id="rId19"/>
    <p:sldId id="279" r:id="rId20"/>
    <p:sldId id="273" r:id="rId21"/>
    <p:sldId id="272"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AD78A6-C0FE-66FC-00FA-349C2B3352AD}" v="135" dt="2023-10-19T04:37:22.668"/>
    <p1510:client id="{A48F0C8F-00AE-40DA-A029-CD59D69FE12A}" v="98" dt="2023-10-20T04:25:36.521"/>
    <p1510:client id="{F21345E8-27C0-49D7-89DE-521647926F75}" v="158" dt="2023-10-19T02:48:59.0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mstetter, Jacob" userId="951ae4c5-3ccf-43d4-82f5-2cd354de6e73" providerId="ADAL" clId="{F21345E8-27C0-49D7-89DE-521647926F75}"/>
    <pc:docChg chg="undo redo custSel addSld delSld modSld sldOrd">
      <pc:chgData name="Ramstetter, Jacob" userId="951ae4c5-3ccf-43d4-82f5-2cd354de6e73" providerId="ADAL" clId="{F21345E8-27C0-49D7-89DE-521647926F75}" dt="2023-10-19T18:51:52.481" v="936" actId="2711"/>
      <pc:docMkLst>
        <pc:docMk/>
      </pc:docMkLst>
      <pc:sldChg chg="modSp">
        <pc:chgData name="Ramstetter, Jacob" userId="951ae4c5-3ccf-43d4-82f5-2cd354de6e73" providerId="ADAL" clId="{F21345E8-27C0-49D7-89DE-521647926F75}" dt="2023-10-18T18:58:11.085" v="396" actId="1076"/>
        <pc:sldMkLst>
          <pc:docMk/>
          <pc:sldMk cId="1138810051" sldId="256"/>
        </pc:sldMkLst>
        <pc:picChg chg="mod">
          <ac:chgData name="Ramstetter, Jacob" userId="951ae4c5-3ccf-43d4-82f5-2cd354de6e73" providerId="ADAL" clId="{F21345E8-27C0-49D7-89DE-521647926F75}" dt="2023-10-18T18:58:11.085" v="396" actId="1076"/>
          <ac:picMkLst>
            <pc:docMk/>
            <pc:sldMk cId="1138810051" sldId="256"/>
            <ac:picMk id="4" creationId="{EE0E7996-46B2-8ED6-9955-6E9B57A5DA05}"/>
          </ac:picMkLst>
        </pc:picChg>
      </pc:sldChg>
      <pc:sldChg chg="del">
        <pc:chgData name="Ramstetter, Jacob" userId="951ae4c5-3ccf-43d4-82f5-2cd354de6e73" providerId="ADAL" clId="{F21345E8-27C0-49D7-89DE-521647926F75}" dt="2023-10-18T22:15:10.304" v="722" actId="47"/>
        <pc:sldMkLst>
          <pc:docMk/>
          <pc:sldMk cId="1215661640" sldId="257"/>
        </pc:sldMkLst>
      </pc:sldChg>
      <pc:sldChg chg="addSp delSp modSp mod setBg">
        <pc:chgData name="Ramstetter, Jacob" userId="951ae4c5-3ccf-43d4-82f5-2cd354de6e73" providerId="ADAL" clId="{F21345E8-27C0-49D7-89DE-521647926F75}" dt="2023-10-19T02:52:17.609" v="910" actId="1076"/>
        <pc:sldMkLst>
          <pc:docMk/>
          <pc:sldMk cId="1791854779" sldId="258"/>
        </pc:sldMkLst>
        <pc:spChg chg="mod">
          <ac:chgData name="Ramstetter, Jacob" userId="951ae4c5-3ccf-43d4-82f5-2cd354de6e73" providerId="ADAL" clId="{F21345E8-27C0-49D7-89DE-521647926F75}" dt="2023-10-19T02:52:14.269" v="909" actId="1076"/>
          <ac:spMkLst>
            <pc:docMk/>
            <pc:sldMk cId="1791854779" sldId="258"/>
            <ac:spMk id="2" creationId="{B8201EDC-E4F1-9C67-C155-7B87F9775B50}"/>
          </ac:spMkLst>
        </pc:spChg>
        <pc:spChg chg="mod">
          <ac:chgData name="Ramstetter, Jacob" userId="951ae4c5-3ccf-43d4-82f5-2cd354de6e73" providerId="ADAL" clId="{F21345E8-27C0-49D7-89DE-521647926F75}" dt="2023-10-19T02:52:17.609" v="910" actId="1076"/>
          <ac:spMkLst>
            <pc:docMk/>
            <pc:sldMk cId="1791854779" sldId="258"/>
            <ac:spMk id="3" creationId="{A5C08365-CA99-22E6-EB16-368E9E788B4E}"/>
          </ac:spMkLst>
        </pc:spChg>
        <pc:spChg chg="add del">
          <ac:chgData name="Ramstetter, Jacob" userId="951ae4c5-3ccf-43d4-82f5-2cd354de6e73" providerId="ADAL" clId="{F21345E8-27C0-49D7-89DE-521647926F75}" dt="2023-10-17T14:23:01.127" v="359" actId="26606"/>
          <ac:spMkLst>
            <pc:docMk/>
            <pc:sldMk cId="1791854779" sldId="258"/>
            <ac:spMk id="8" creationId="{43C823D3-D619-407C-89E0-C6F6B1E7A42A}"/>
          </ac:spMkLst>
        </pc:spChg>
        <pc:spChg chg="add del">
          <ac:chgData name="Ramstetter, Jacob" userId="951ae4c5-3ccf-43d4-82f5-2cd354de6e73" providerId="ADAL" clId="{F21345E8-27C0-49D7-89DE-521647926F75}" dt="2023-10-17T14:23:01.127" v="359" actId="26606"/>
          <ac:spMkLst>
            <pc:docMk/>
            <pc:sldMk cId="1791854779" sldId="258"/>
            <ac:spMk id="10" creationId="{047F8E3E-2FFA-4A0F-B3C7-E57ADDCFB415}"/>
          </ac:spMkLst>
        </pc:spChg>
        <pc:spChg chg="add del">
          <ac:chgData name="Ramstetter, Jacob" userId="951ae4c5-3ccf-43d4-82f5-2cd354de6e73" providerId="ADAL" clId="{F21345E8-27C0-49D7-89DE-521647926F75}" dt="2023-10-17T14:23:04.364" v="361" actId="26606"/>
          <ac:spMkLst>
            <pc:docMk/>
            <pc:sldMk cId="1791854779" sldId="258"/>
            <ac:spMk id="24" creationId="{18873D23-2DCF-4B31-A009-95721C06E8E1}"/>
          </ac:spMkLst>
        </pc:spChg>
        <pc:spChg chg="add del">
          <ac:chgData name="Ramstetter, Jacob" userId="951ae4c5-3ccf-43d4-82f5-2cd354de6e73" providerId="ADAL" clId="{F21345E8-27C0-49D7-89DE-521647926F75}" dt="2023-10-17T14:23:04.364" v="361" actId="26606"/>
          <ac:spMkLst>
            <pc:docMk/>
            <pc:sldMk cId="1791854779" sldId="258"/>
            <ac:spMk id="25" creationId="{C13EF075-D4EF-4929-ADBC-91B27DA19955}"/>
          </ac:spMkLst>
        </pc:spChg>
        <pc:spChg chg="add">
          <ac:chgData name="Ramstetter, Jacob" userId="951ae4c5-3ccf-43d4-82f5-2cd354de6e73" providerId="ADAL" clId="{F21345E8-27C0-49D7-89DE-521647926F75}" dt="2023-10-17T14:23:04.400" v="362" actId="26606"/>
          <ac:spMkLst>
            <pc:docMk/>
            <pc:sldMk cId="1791854779" sldId="258"/>
            <ac:spMk id="32" creationId="{43C823D3-D619-407C-89E0-C6F6B1E7A42A}"/>
          </ac:spMkLst>
        </pc:spChg>
        <pc:spChg chg="add">
          <ac:chgData name="Ramstetter, Jacob" userId="951ae4c5-3ccf-43d4-82f5-2cd354de6e73" providerId="ADAL" clId="{F21345E8-27C0-49D7-89DE-521647926F75}" dt="2023-10-17T14:23:04.400" v="362" actId="26606"/>
          <ac:spMkLst>
            <pc:docMk/>
            <pc:sldMk cId="1791854779" sldId="258"/>
            <ac:spMk id="33" creationId="{047F8E3E-2FFA-4A0F-B3C7-E57ADDCFB415}"/>
          </ac:spMkLst>
        </pc:spChg>
        <pc:grpChg chg="add del">
          <ac:chgData name="Ramstetter, Jacob" userId="951ae4c5-3ccf-43d4-82f5-2cd354de6e73" providerId="ADAL" clId="{F21345E8-27C0-49D7-89DE-521647926F75}" dt="2023-10-17T14:23:01.127" v="359" actId="26606"/>
          <ac:grpSpMkLst>
            <pc:docMk/>
            <pc:sldMk cId="1791854779" sldId="258"/>
            <ac:grpSpMk id="12" creationId="{33D939F1-7ABE-4D0E-946A-43F37F556AFD}"/>
          </ac:grpSpMkLst>
        </pc:grpChg>
        <pc:grpChg chg="add del">
          <ac:chgData name="Ramstetter, Jacob" userId="951ae4c5-3ccf-43d4-82f5-2cd354de6e73" providerId="ADAL" clId="{F21345E8-27C0-49D7-89DE-521647926F75}" dt="2023-10-17T14:23:01.127" v="359" actId="26606"/>
          <ac:grpSpMkLst>
            <pc:docMk/>
            <pc:sldMk cId="1791854779" sldId="258"/>
            <ac:grpSpMk id="18" creationId="{9DB3963A-4187-4A72-9DA4-CA6BADE22931}"/>
          </ac:grpSpMkLst>
        </pc:grpChg>
        <pc:grpChg chg="add del">
          <ac:chgData name="Ramstetter, Jacob" userId="951ae4c5-3ccf-43d4-82f5-2cd354de6e73" providerId="ADAL" clId="{F21345E8-27C0-49D7-89DE-521647926F75}" dt="2023-10-17T14:23:04.364" v="361" actId="26606"/>
          <ac:grpSpMkLst>
            <pc:docMk/>
            <pc:sldMk cId="1791854779" sldId="258"/>
            <ac:grpSpMk id="26" creationId="{DAA26DFA-AAB2-4973-9C17-16D587C7B198}"/>
          </ac:grpSpMkLst>
        </pc:grpChg>
        <pc:grpChg chg="add">
          <ac:chgData name="Ramstetter, Jacob" userId="951ae4c5-3ccf-43d4-82f5-2cd354de6e73" providerId="ADAL" clId="{F21345E8-27C0-49D7-89DE-521647926F75}" dt="2023-10-17T14:23:04.400" v="362" actId="26606"/>
          <ac:grpSpMkLst>
            <pc:docMk/>
            <pc:sldMk cId="1791854779" sldId="258"/>
            <ac:grpSpMk id="34" creationId="{33D939F1-7ABE-4D0E-946A-43F37F556AFD}"/>
          </ac:grpSpMkLst>
        </pc:grpChg>
        <pc:grpChg chg="add">
          <ac:chgData name="Ramstetter, Jacob" userId="951ae4c5-3ccf-43d4-82f5-2cd354de6e73" providerId="ADAL" clId="{F21345E8-27C0-49D7-89DE-521647926F75}" dt="2023-10-17T14:23:04.400" v="362" actId="26606"/>
          <ac:grpSpMkLst>
            <pc:docMk/>
            <pc:sldMk cId="1791854779" sldId="258"/>
            <ac:grpSpMk id="35" creationId="{9DB3963A-4187-4A72-9DA4-CA6BADE22931}"/>
          </ac:grpSpMkLst>
        </pc:grpChg>
      </pc:sldChg>
      <pc:sldChg chg="addSp modSp mod setBg">
        <pc:chgData name="Ramstetter, Jacob" userId="951ae4c5-3ccf-43d4-82f5-2cd354de6e73" providerId="ADAL" clId="{F21345E8-27C0-49D7-89DE-521647926F75}" dt="2023-10-19T02:52:06.528" v="908" actId="1076"/>
        <pc:sldMkLst>
          <pc:docMk/>
          <pc:sldMk cId="3115477789" sldId="259"/>
        </pc:sldMkLst>
        <pc:spChg chg="mod">
          <ac:chgData name="Ramstetter, Jacob" userId="951ae4c5-3ccf-43d4-82f5-2cd354de6e73" providerId="ADAL" clId="{F21345E8-27C0-49D7-89DE-521647926F75}" dt="2023-10-19T02:52:03.795" v="907" actId="1076"/>
          <ac:spMkLst>
            <pc:docMk/>
            <pc:sldMk cId="3115477789" sldId="259"/>
            <ac:spMk id="2" creationId="{1AC6C9FF-1063-AA7E-E870-C64C0CE5F1E4}"/>
          </ac:spMkLst>
        </pc:spChg>
        <pc:spChg chg="mod">
          <ac:chgData name="Ramstetter, Jacob" userId="951ae4c5-3ccf-43d4-82f5-2cd354de6e73" providerId="ADAL" clId="{F21345E8-27C0-49D7-89DE-521647926F75}" dt="2023-10-19T02:52:06.528" v="908" actId="1076"/>
          <ac:spMkLst>
            <pc:docMk/>
            <pc:sldMk cId="3115477789" sldId="259"/>
            <ac:spMk id="3" creationId="{C407B800-1340-7132-1D56-3773AE4025AB}"/>
          </ac:spMkLst>
        </pc:spChg>
        <pc:spChg chg="add">
          <ac:chgData name="Ramstetter, Jacob" userId="951ae4c5-3ccf-43d4-82f5-2cd354de6e73" providerId="ADAL" clId="{F21345E8-27C0-49D7-89DE-521647926F75}" dt="2023-10-17T14:23:25.628" v="363" actId="26606"/>
          <ac:spMkLst>
            <pc:docMk/>
            <pc:sldMk cId="3115477789" sldId="259"/>
            <ac:spMk id="8" creationId="{D038248A-211C-4EEC-8401-C761B929FB52}"/>
          </ac:spMkLst>
        </pc:spChg>
        <pc:spChg chg="add">
          <ac:chgData name="Ramstetter, Jacob" userId="951ae4c5-3ccf-43d4-82f5-2cd354de6e73" providerId="ADAL" clId="{F21345E8-27C0-49D7-89DE-521647926F75}" dt="2023-10-17T14:23:25.628" v="363" actId="26606"/>
          <ac:spMkLst>
            <pc:docMk/>
            <pc:sldMk cId="3115477789" sldId="259"/>
            <ac:spMk id="10" creationId="{C30A849F-66D9-40C8-BEC8-35AFF8F4568F}"/>
          </ac:spMkLst>
        </pc:spChg>
        <pc:grpChg chg="add">
          <ac:chgData name="Ramstetter, Jacob" userId="951ae4c5-3ccf-43d4-82f5-2cd354de6e73" providerId="ADAL" clId="{F21345E8-27C0-49D7-89DE-521647926F75}" dt="2023-10-17T14:23:25.628" v="363" actId="26606"/>
          <ac:grpSpMkLst>
            <pc:docMk/>
            <pc:sldMk cId="3115477789" sldId="259"/>
            <ac:grpSpMk id="12" creationId="{04542298-A2B1-480F-A11C-A40EDD19B857}"/>
          </ac:grpSpMkLst>
        </pc:grpChg>
        <pc:grpChg chg="add">
          <ac:chgData name="Ramstetter, Jacob" userId="951ae4c5-3ccf-43d4-82f5-2cd354de6e73" providerId="ADAL" clId="{F21345E8-27C0-49D7-89DE-521647926F75}" dt="2023-10-17T14:23:25.628" v="363" actId="26606"/>
          <ac:grpSpMkLst>
            <pc:docMk/>
            <pc:sldMk cId="3115477789" sldId="259"/>
            <ac:grpSpMk id="18" creationId="{2A5C9C35-2375-49EB-B99C-17C87D42FE7C}"/>
          </ac:grpSpMkLst>
        </pc:grpChg>
      </pc:sldChg>
      <pc:sldChg chg="addSp delSp modSp mod setBg">
        <pc:chgData name="Ramstetter, Jacob" userId="951ae4c5-3ccf-43d4-82f5-2cd354de6e73" providerId="ADAL" clId="{F21345E8-27C0-49D7-89DE-521647926F75}" dt="2023-10-17T14:23:56.541" v="368" actId="26606"/>
        <pc:sldMkLst>
          <pc:docMk/>
          <pc:sldMk cId="626377596" sldId="261"/>
        </pc:sldMkLst>
        <pc:spChg chg="mod">
          <ac:chgData name="Ramstetter, Jacob" userId="951ae4c5-3ccf-43d4-82f5-2cd354de6e73" providerId="ADAL" clId="{F21345E8-27C0-49D7-89DE-521647926F75}" dt="2023-10-17T14:23:56.541" v="368" actId="26606"/>
          <ac:spMkLst>
            <pc:docMk/>
            <pc:sldMk cId="626377596" sldId="261"/>
            <ac:spMk id="2" creationId="{B47F15F7-FE70-89C5-006A-285123E874B9}"/>
          </ac:spMkLst>
        </pc:spChg>
        <pc:spChg chg="mod">
          <ac:chgData name="Ramstetter, Jacob" userId="951ae4c5-3ccf-43d4-82f5-2cd354de6e73" providerId="ADAL" clId="{F21345E8-27C0-49D7-89DE-521647926F75}" dt="2023-10-17T14:23:56.541" v="368" actId="26606"/>
          <ac:spMkLst>
            <pc:docMk/>
            <pc:sldMk cId="626377596" sldId="261"/>
            <ac:spMk id="3" creationId="{B0288163-3599-AFBA-F7A1-F21167B26221}"/>
          </ac:spMkLst>
        </pc:spChg>
        <pc:spChg chg="add del">
          <ac:chgData name="Ramstetter, Jacob" userId="951ae4c5-3ccf-43d4-82f5-2cd354de6e73" providerId="ADAL" clId="{F21345E8-27C0-49D7-89DE-521647926F75}" dt="2023-10-17T14:23:55.113" v="365" actId="26606"/>
          <ac:spMkLst>
            <pc:docMk/>
            <pc:sldMk cId="626377596" sldId="261"/>
            <ac:spMk id="8" creationId="{43C823D3-D619-407C-89E0-C6F6B1E7A42A}"/>
          </ac:spMkLst>
        </pc:spChg>
        <pc:spChg chg="add del">
          <ac:chgData name="Ramstetter, Jacob" userId="951ae4c5-3ccf-43d4-82f5-2cd354de6e73" providerId="ADAL" clId="{F21345E8-27C0-49D7-89DE-521647926F75}" dt="2023-10-17T14:23:55.113" v="365" actId="26606"/>
          <ac:spMkLst>
            <pc:docMk/>
            <pc:sldMk cId="626377596" sldId="261"/>
            <ac:spMk id="10" creationId="{047F8E3E-2FFA-4A0F-B3C7-E57ADDCFB415}"/>
          </ac:spMkLst>
        </pc:spChg>
        <pc:spChg chg="add del">
          <ac:chgData name="Ramstetter, Jacob" userId="951ae4c5-3ccf-43d4-82f5-2cd354de6e73" providerId="ADAL" clId="{F21345E8-27C0-49D7-89DE-521647926F75}" dt="2023-10-17T14:23:56.505" v="367" actId="26606"/>
          <ac:spMkLst>
            <pc:docMk/>
            <pc:sldMk cId="626377596" sldId="261"/>
            <ac:spMk id="24" creationId="{18873D23-2DCF-4B31-A009-95721C06E8E1}"/>
          </ac:spMkLst>
        </pc:spChg>
        <pc:spChg chg="add del">
          <ac:chgData name="Ramstetter, Jacob" userId="951ae4c5-3ccf-43d4-82f5-2cd354de6e73" providerId="ADAL" clId="{F21345E8-27C0-49D7-89DE-521647926F75}" dt="2023-10-17T14:23:56.505" v="367" actId="26606"/>
          <ac:spMkLst>
            <pc:docMk/>
            <pc:sldMk cId="626377596" sldId="261"/>
            <ac:spMk id="25" creationId="{C13EF075-D4EF-4929-ADBC-91B27DA19955}"/>
          </ac:spMkLst>
        </pc:spChg>
        <pc:spChg chg="add">
          <ac:chgData name="Ramstetter, Jacob" userId="951ae4c5-3ccf-43d4-82f5-2cd354de6e73" providerId="ADAL" clId="{F21345E8-27C0-49D7-89DE-521647926F75}" dt="2023-10-17T14:23:56.541" v="368" actId="26606"/>
          <ac:spMkLst>
            <pc:docMk/>
            <pc:sldMk cId="626377596" sldId="261"/>
            <ac:spMk id="32" creationId="{43C823D3-D619-407C-89E0-C6F6B1E7A42A}"/>
          </ac:spMkLst>
        </pc:spChg>
        <pc:spChg chg="add">
          <ac:chgData name="Ramstetter, Jacob" userId="951ae4c5-3ccf-43d4-82f5-2cd354de6e73" providerId="ADAL" clId="{F21345E8-27C0-49D7-89DE-521647926F75}" dt="2023-10-17T14:23:56.541" v="368" actId="26606"/>
          <ac:spMkLst>
            <pc:docMk/>
            <pc:sldMk cId="626377596" sldId="261"/>
            <ac:spMk id="33" creationId="{047F8E3E-2FFA-4A0F-B3C7-E57ADDCFB415}"/>
          </ac:spMkLst>
        </pc:spChg>
        <pc:grpChg chg="add del">
          <ac:chgData name="Ramstetter, Jacob" userId="951ae4c5-3ccf-43d4-82f5-2cd354de6e73" providerId="ADAL" clId="{F21345E8-27C0-49D7-89DE-521647926F75}" dt="2023-10-17T14:23:55.113" v="365" actId="26606"/>
          <ac:grpSpMkLst>
            <pc:docMk/>
            <pc:sldMk cId="626377596" sldId="261"/>
            <ac:grpSpMk id="12" creationId="{33D939F1-7ABE-4D0E-946A-43F37F556AFD}"/>
          </ac:grpSpMkLst>
        </pc:grpChg>
        <pc:grpChg chg="add del">
          <ac:chgData name="Ramstetter, Jacob" userId="951ae4c5-3ccf-43d4-82f5-2cd354de6e73" providerId="ADAL" clId="{F21345E8-27C0-49D7-89DE-521647926F75}" dt="2023-10-17T14:23:55.113" v="365" actId="26606"/>
          <ac:grpSpMkLst>
            <pc:docMk/>
            <pc:sldMk cId="626377596" sldId="261"/>
            <ac:grpSpMk id="18" creationId="{9DB3963A-4187-4A72-9DA4-CA6BADE22931}"/>
          </ac:grpSpMkLst>
        </pc:grpChg>
        <pc:grpChg chg="add del">
          <ac:chgData name="Ramstetter, Jacob" userId="951ae4c5-3ccf-43d4-82f5-2cd354de6e73" providerId="ADAL" clId="{F21345E8-27C0-49D7-89DE-521647926F75}" dt="2023-10-17T14:23:56.505" v="367" actId="26606"/>
          <ac:grpSpMkLst>
            <pc:docMk/>
            <pc:sldMk cId="626377596" sldId="261"/>
            <ac:grpSpMk id="26" creationId="{DAA26DFA-AAB2-4973-9C17-16D587C7B198}"/>
          </ac:grpSpMkLst>
        </pc:grpChg>
        <pc:grpChg chg="add">
          <ac:chgData name="Ramstetter, Jacob" userId="951ae4c5-3ccf-43d4-82f5-2cd354de6e73" providerId="ADAL" clId="{F21345E8-27C0-49D7-89DE-521647926F75}" dt="2023-10-17T14:23:56.541" v="368" actId="26606"/>
          <ac:grpSpMkLst>
            <pc:docMk/>
            <pc:sldMk cId="626377596" sldId="261"/>
            <ac:grpSpMk id="34" creationId="{33D939F1-7ABE-4D0E-946A-43F37F556AFD}"/>
          </ac:grpSpMkLst>
        </pc:grpChg>
        <pc:grpChg chg="add">
          <ac:chgData name="Ramstetter, Jacob" userId="951ae4c5-3ccf-43d4-82f5-2cd354de6e73" providerId="ADAL" clId="{F21345E8-27C0-49D7-89DE-521647926F75}" dt="2023-10-17T14:23:56.541" v="368" actId="26606"/>
          <ac:grpSpMkLst>
            <pc:docMk/>
            <pc:sldMk cId="626377596" sldId="261"/>
            <ac:grpSpMk id="35" creationId="{9DB3963A-4187-4A72-9DA4-CA6BADE22931}"/>
          </ac:grpSpMkLst>
        </pc:grpChg>
      </pc:sldChg>
      <pc:sldChg chg="addSp delSp modSp mod setBg">
        <pc:chgData name="Ramstetter, Jacob" userId="951ae4c5-3ccf-43d4-82f5-2cd354de6e73" providerId="ADAL" clId="{F21345E8-27C0-49D7-89DE-521647926F75}" dt="2023-10-19T02:48:04.251" v="877" actId="403"/>
        <pc:sldMkLst>
          <pc:docMk/>
          <pc:sldMk cId="2446522601" sldId="262"/>
        </pc:sldMkLst>
        <pc:spChg chg="mod">
          <ac:chgData name="Ramstetter, Jacob" userId="951ae4c5-3ccf-43d4-82f5-2cd354de6e73" providerId="ADAL" clId="{F21345E8-27C0-49D7-89DE-521647926F75}" dt="2023-10-19T02:47:53.903" v="875" actId="26606"/>
          <ac:spMkLst>
            <pc:docMk/>
            <pc:sldMk cId="2446522601" sldId="262"/>
            <ac:spMk id="2" creationId="{6FBFAB0F-8A86-C0E7-F58F-4ADC904BCC3F}"/>
          </ac:spMkLst>
        </pc:spChg>
        <pc:spChg chg="add del mod">
          <ac:chgData name="Ramstetter, Jacob" userId="951ae4c5-3ccf-43d4-82f5-2cd354de6e73" providerId="ADAL" clId="{F21345E8-27C0-49D7-89DE-521647926F75}" dt="2023-10-17T01:08:29.569" v="332" actId="26606"/>
          <ac:spMkLst>
            <pc:docMk/>
            <pc:sldMk cId="2446522601" sldId="262"/>
            <ac:spMk id="3" creationId="{33926933-14E2-B2BE-367C-DDFB4F51EAD6}"/>
          </ac:spMkLst>
        </pc:spChg>
        <pc:spChg chg="add del mod">
          <ac:chgData name="Ramstetter, Jacob" userId="951ae4c5-3ccf-43d4-82f5-2cd354de6e73" providerId="ADAL" clId="{F21345E8-27C0-49D7-89DE-521647926F75}" dt="2023-10-19T02:48:04.251" v="877" actId="403"/>
          <ac:spMkLst>
            <pc:docMk/>
            <pc:sldMk cId="2446522601" sldId="262"/>
            <ac:spMk id="8" creationId="{33926933-14E2-B2BE-367C-DDFB4F51EAD6}"/>
          </ac:spMkLst>
        </pc:spChg>
        <pc:spChg chg="add del">
          <ac:chgData name="Ramstetter, Jacob" userId="951ae4c5-3ccf-43d4-82f5-2cd354de6e73" providerId="ADAL" clId="{F21345E8-27C0-49D7-89DE-521647926F75}" dt="2023-10-17T01:07:20.245" v="320" actId="26606"/>
          <ac:spMkLst>
            <pc:docMk/>
            <pc:sldMk cId="2446522601" sldId="262"/>
            <ac:spMk id="9" creationId="{BACC6370-2D7E-4714-9D71-7542949D7D5D}"/>
          </ac:spMkLst>
        </pc:spChg>
        <pc:spChg chg="add del">
          <ac:chgData name="Ramstetter, Jacob" userId="951ae4c5-3ccf-43d4-82f5-2cd354de6e73" providerId="ADAL" clId="{F21345E8-27C0-49D7-89DE-521647926F75}" dt="2023-10-17T14:03:46.313" v="357" actId="26606"/>
          <ac:spMkLst>
            <pc:docMk/>
            <pc:sldMk cId="2446522601" sldId="262"/>
            <ac:spMk id="10" creationId="{245A9F99-D9B1-4094-A2E2-B90AC1DB7B9C}"/>
          </ac:spMkLst>
        </pc:spChg>
        <pc:spChg chg="add del">
          <ac:chgData name="Ramstetter, Jacob" userId="951ae4c5-3ccf-43d4-82f5-2cd354de6e73" providerId="ADAL" clId="{F21345E8-27C0-49D7-89DE-521647926F75}" dt="2023-10-17T01:07:20.245" v="320" actId="26606"/>
          <ac:spMkLst>
            <pc:docMk/>
            <pc:sldMk cId="2446522601" sldId="262"/>
            <ac:spMk id="11" creationId="{F68B3F68-107C-434F-AA38-110D5EA91B85}"/>
          </ac:spMkLst>
        </pc:spChg>
        <pc:spChg chg="add del">
          <ac:chgData name="Ramstetter, Jacob" userId="951ae4c5-3ccf-43d4-82f5-2cd354de6e73" providerId="ADAL" clId="{F21345E8-27C0-49D7-89DE-521647926F75}" dt="2023-10-17T14:03:46.313" v="357" actId="26606"/>
          <ac:spMkLst>
            <pc:docMk/>
            <pc:sldMk cId="2446522601" sldId="262"/>
            <ac:spMk id="12" creationId="{B7FAF607-473A-4A43-A23D-BBFF5C4117BB}"/>
          </ac:spMkLst>
        </pc:spChg>
        <pc:spChg chg="add del">
          <ac:chgData name="Ramstetter, Jacob" userId="951ae4c5-3ccf-43d4-82f5-2cd354de6e73" providerId="ADAL" clId="{F21345E8-27C0-49D7-89DE-521647926F75}" dt="2023-10-17T01:07:20.245" v="320" actId="26606"/>
          <ac:spMkLst>
            <pc:docMk/>
            <pc:sldMk cId="2446522601" sldId="262"/>
            <ac:spMk id="13" creationId="{AAD0DBB9-1A4B-4391-81D4-CB19F9AB918A}"/>
          </ac:spMkLst>
        </pc:spChg>
        <pc:spChg chg="add del">
          <ac:chgData name="Ramstetter, Jacob" userId="951ae4c5-3ccf-43d4-82f5-2cd354de6e73" providerId="ADAL" clId="{F21345E8-27C0-49D7-89DE-521647926F75}" dt="2023-10-17T01:07:20.245" v="320" actId="26606"/>
          <ac:spMkLst>
            <pc:docMk/>
            <pc:sldMk cId="2446522601" sldId="262"/>
            <ac:spMk id="15" creationId="{063BBA22-50EA-4C4D-BE05-F1CE4E63AA56}"/>
          </ac:spMkLst>
        </pc:spChg>
        <pc:spChg chg="add del mod">
          <ac:chgData name="Ramstetter, Jacob" userId="951ae4c5-3ccf-43d4-82f5-2cd354de6e73" providerId="ADAL" clId="{F21345E8-27C0-49D7-89DE-521647926F75}" dt="2023-10-19T02:46:03.393" v="850" actId="21"/>
          <ac:spMkLst>
            <pc:docMk/>
            <pc:sldMk cId="2446522601" sldId="262"/>
            <ac:spMk id="22" creationId="{801A12CC-34F7-8DE6-FC1F-8820DC2ACC87}"/>
          </ac:spMkLst>
        </pc:spChg>
        <pc:spChg chg="add del">
          <ac:chgData name="Ramstetter, Jacob" userId="951ae4c5-3ccf-43d4-82f5-2cd354de6e73" providerId="ADAL" clId="{F21345E8-27C0-49D7-89DE-521647926F75}" dt="2023-10-19T02:47:53.903" v="875" actId="26606"/>
          <ac:spMkLst>
            <pc:docMk/>
            <pc:sldMk cId="2446522601" sldId="262"/>
            <ac:spMk id="24" creationId="{B6FACB3C-9069-4791-BC5C-0DB7CD19B853}"/>
          </ac:spMkLst>
        </pc:spChg>
        <pc:spChg chg="add del">
          <ac:chgData name="Ramstetter, Jacob" userId="951ae4c5-3ccf-43d4-82f5-2cd354de6e73" providerId="ADAL" clId="{F21345E8-27C0-49D7-89DE-521647926F75}" dt="2023-10-19T02:47:53.903" v="875" actId="26606"/>
          <ac:spMkLst>
            <pc:docMk/>
            <pc:sldMk cId="2446522601" sldId="262"/>
            <ac:spMk id="26" creationId="{71F2038E-D777-4B76-81DD-DD13EE91B9DD}"/>
          </ac:spMkLst>
        </pc:spChg>
        <pc:spChg chg="add">
          <ac:chgData name="Ramstetter, Jacob" userId="951ae4c5-3ccf-43d4-82f5-2cd354de6e73" providerId="ADAL" clId="{F21345E8-27C0-49D7-89DE-521647926F75}" dt="2023-10-19T02:47:53.903" v="875" actId="26606"/>
          <ac:spMkLst>
            <pc:docMk/>
            <pc:sldMk cId="2446522601" sldId="262"/>
            <ac:spMk id="34" creationId="{245A9F99-D9B1-4094-A2E2-B90AC1DB7B9C}"/>
          </ac:spMkLst>
        </pc:spChg>
        <pc:spChg chg="add del">
          <ac:chgData name="Ramstetter, Jacob" userId="951ae4c5-3ccf-43d4-82f5-2cd354de6e73" providerId="ADAL" clId="{F21345E8-27C0-49D7-89DE-521647926F75}" dt="2023-10-18T23:13:12.527" v="727" actId="26606"/>
          <ac:spMkLst>
            <pc:docMk/>
            <pc:sldMk cId="2446522601" sldId="262"/>
            <ac:spMk id="37" creationId="{5EF17487-C386-4F99-B5EB-4FD3DF4236B2}"/>
          </ac:spMkLst>
        </pc:spChg>
        <pc:spChg chg="add del">
          <ac:chgData name="Ramstetter, Jacob" userId="951ae4c5-3ccf-43d4-82f5-2cd354de6e73" providerId="ADAL" clId="{F21345E8-27C0-49D7-89DE-521647926F75}" dt="2023-10-18T23:13:12.527" v="727" actId="26606"/>
          <ac:spMkLst>
            <pc:docMk/>
            <pc:sldMk cId="2446522601" sldId="262"/>
            <ac:spMk id="39" creationId="{A0DE92DF-4769-4DE9-93FD-EE31271850CA}"/>
          </ac:spMkLst>
        </pc:spChg>
        <pc:spChg chg="add">
          <ac:chgData name="Ramstetter, Jacob" userId="951ae4c5-3ccf-43d4-82f5-2cd354de6e73" providerId="ADAL" clId="{F21345E8-27C0-49D7-89DE-521647926F75}" dt="2023-10-19T02:47:53.903" v="875" actId="26606"/>
          <ac:spMkLst>
            <pc:docMk/>
            <pc:sldMk cId="2446522601" sldId="262"/>
            <ac:spMk id="41" creationId="{B7FAF607-473A-4A43-A23D-BBFF5C4117BB}"/>
          </ac:spMkLst>
        </pc:spChg>
        <pc:grpChg chg="add del">
          <ac:chgData name="Ramstetter, Jacob" userId="951ae4c5-3ccf-43d4-82f5-2cd354de6e73" providerId="ADAL" clId="{F21345E8-27C0-49D7-89DE-521647926F75}" dt="2023-10-17T14:03:46.313" v="357" actId="26606"/>
          <ac:grpSpMkLst>
            <pc:docMk/>
            <pc:sldMk cId="2446522601" sldId="262"/>
            <ac:grpSpMk id="14" creationId="{C5F6476F-D303-44D3-B30F-1BA348F0F64A}"/>
          </ac:grpSpMkLst>
        </pc:grpChg>
        <pc:grpChg chg="add del">
          <ac:chgData name="Ramstetter, Jacob" userId="951ae4c5-3ccf-43d4-82f5-2cd354de6e73" providerId="ADAL" clId="{F21345E8-27C0-49D7-89DE-521647926F75}" dt="2023-10-19T02:47:53.903" v="875" actId="26606"/>
          <ac:grpSpMkLst>
            <pc:docMk/>
            <pc:sldMk cId="2446522601" sldId="262"/>
            <ac:grpSpMk id="28" creationId="{DD354807-230F-4402-B1B9-F733A8F1F190}"/>
          </ac:grpSpMkLst>
        </pc:grpChg>
        <pc:grpChg chg="add">
          <ac:chgData name="Ramstetter, Jacob" userId="951ae4c5-3ccf-43d4-82f5-2cd354de6e73" providerId="ADAL" clId="{F21345E8-27C0-49D7-89DE-521647926F75}" dt="2023-10-19T02:47:53.903" v="875" actId="26606"/>
          <ac:grpSpMkLst>
            <pc:docMk/>
            <pc:sldMk cId="2446522601" sldId="262"/>
            <ac:grpSpMk id="43" creationId="{C5F6476F-D303-44D3-B30F-1BA348F0F64A}"/>
          </ac:grpSpMkLst>
        </pc:grpChg>
        <pc:graphicFrameChg chg="add del">
          <ac:chgData name="Ramstetter, Jacob" userId="951ae4c5-3ccf-43d4-82f5-2cd354de6e73" providerId="ADAL" clId="{F21345E8-27C0-49D7-89DE-521647926F75}" dt="2023-10-17T01:07:20.245" v="320" actId="26606"/>
          <ac:graphicFrameMkLst>
            <pc:docMk/>
            <pc:sldMk cId="2446522601" sldId="262"/>
            <ac:graphicFrameMk id="5" creationId="{14CFA472-72F5-BB46-B935-3A6F52A5CA65}"/>
          </ac:graphicFrameMkLst>
        </pc:graphicFrameChg>
        <pc:graphicFrameChg chg="add del">
          <ac:chgData name="Ramstetter, Jacob" userId="951ae4c5-3ccf-43d4-82f5-2cd354de6e73" providerId="ADAL" clId="{F21345E8-27C0-49D7-89DE-521647926F75}" dt="2023-10-17T01:08:29.541" v="331" actId="26606"/>
          <ac:graphicFrameMkLst>
            <pc:docMk/>
            <pc:sldMk cId="2446522601" sldId="262"/>
            <ac:graphicFrameMk id="6" creationId="{91760212-E08D-15B1-20C7-2917D8680386}"/>
          </ac:graphicFrameMkLst>
        </pc:graphicFrameChg>
        <pc:graphicFrameChg chg="add del">
          <ac:chgData name="Ramstetter, Jacob" userId="951ae4c5-3ccf-43d4-82f5-2cd354de6e73" providerId="ADAL" clId="{F21345E8-27C0-49D7-89DE-521647926F75}" dt="2023-10-17T01:07:45.291" v="328" actId="26606"/>
          <ac:graphicFrameMkLst>
            <pc:docMk/>
            <pc:sldMk cId="2446522601" sldId="262"/>
            <ac:graphicFrameMk id="17" creationId="{CEBD2ABB-75EF-DF73-3047-77DD0B46878B}"/>
          </ac:graphicFrameMkLst>
        </pc:graphicFrameChg>
        <pc:picChg chg="add del mod ord">
          <ac:chgData name="Ramstetter, Jacob" userId="951ae4c5-3ccf-43d4-82f5-2cd354de6e73" providerId="ADAL" clId="{F21345E8-27C0-49D7-89DE-521647926F75}" dt="2023-10-18T23:13:15.083" v="728" actId="478"/>
          <ac:picMkLst>
            <pc:docMk/>
            <pc:sldMk cId="2446522601" sldId="262"/>
            <ac:picMk id="7" creationId="{248A39B4-5EB7-F206-44D2-BE08CE60BFE2}"/>
          </ac:picMkLst>
        </pc:picChg>
        <pc:picChg chg="add del mod">
          <ac:chgData name="Ramstetter, Jacob" userId="951ae4c5-3ccf-43d4-82f5-2cd354de6e73" providerId="ADAL" clId="{F21345E8-27C0-49D7-89DE-521647926F75}" dt="2023-10-19T02:47:21" v="872" actId="478"/>
          <ac:picMkLst>
            <pc:docMk/>
            <pc:sldMk cId="2446522601" sldId="262"/>
            <ac:picMk id="20" creationId="{D8F5D1B3-99A9-E1ED-D2BD-DA6AC208FE20}"/>
          </ac:picMkLst>
        </pc:picChg>
        <pc:picChg chg="add">
          <ac:chgData name="Ramstetter, Jacob" userId="951ae4c5-3ccf-43d4-82f5-2cd354de6e73" providerId="ADAL" clId="{F21345E8-27C0-49D7-89DE-521647926F75}" dt="2023-10-19T02:47:53.903" v="875" actId="26606"/>
          <ac:picMkLst>
            <pc:docMk/>
            <pc:sldMk cId="2446522601" sldId="262"/>
            <ac:picMk id="36" creationId="{38798468-D53E-A5A1-EAB5-403AB0205938}"/>
          </ac:picMkLst>
        </pc:picChg>
      </pc:sldChg>
      <pc:sldChg chg="addSp modSp mod setBg">
        <pc:chgData name="Ramstetter, Jacob" userId="951ae4c5-3ccf-43d4-82f5-2cd354de6e73" providerId="ADAL" clId="{F21345E8-27C0-49D7-89DE-521647926F75}" dt="2023-10-17T01:09:50.053" v="342" actId="1076"/>
        <pc:sldMkLst>
          <pc:docMk/>
          <pc:sldMk cId="2666833749" sldId="263"/>
        </pc:sldMkLst>
        <pc:spChg chg="mod">
          <ac:chgData name="Ramstetter, Jacob" userId="951ae4c5-3ccf-43d4-82f5-2cd354de6e73" providerId="ADAL" clId="{F21345E8-27C0-49D7-89DE-521647926F75}" dt="2023-10-17T01:09:47.393" v="341" actId="1076"/>
          <ac:spMkLst>
            <pc:docMk/>
            <pc:sldMk cId="2666833749" sldId="263"/>
            <ac:spMk id="2" creationId="{37A57B5A-8F0A-B023-C033-8C82C76DCA68}"/>
          </ac:spMkLst>
        </pc:spChg>
        <pc:spChg chg="mod">
          <ac:chgData name="Ramstetter, Jacob" userId="951ae4c5-3ccf-43d4-82f5-2cd354de6e73" providerId="ADAL" clId="{F21345E8-27C0-49D7-89DE-521647926F75}" dt="2023-10-17T01:09:50.053" v="342" actId="1076"/>
          <ac:spMkLst>
            <pc:docMk/>
            <pc:sldMk cId="2666833749" sldId="263"/>
            <ac:spMk id="3" creationId="{86B7CD1A-ABBD-01CE-CC73-76054D1304A9}"/>
          </ac:spMkLst>
        </pc:spChg>
        <pc:spChg chg="add">
          <ac:chgData name="Ramstetter, Jacob" userId="951ae4c5-3ccf-43d4-82f5-2cd354de6e73" providerId="ADAL" clId="{F21345E8-27C0-49D7-89DE-521647926F75}" dt="2023-10-17T01:08:57.883" v="333" actId="26606"/>
          <ac:spMkLst>
            <pc:docMk/>
            <pc:sldMk cId="2666833749" sldId="263"/>
            <ac:spMk id="8" creationId="{D038248A-211C-4EEC-8401-C761B929FB52}"/>
          </ac:spMkLst>
        </pc:spChg>
        <pc:spChg chg="add">
          <ac:chgData name="Ramstetter, Jacob" userId="951ae4c5-3ccf-43d4-82f5-2cd354de6e73" providerId="ADAL" clId="{F21345E8-27C0-49D7-89DE-521647926F75}" dt="2023-10-17T01:08:57.883" v="333" actId="26606"/>
          <ac:spMkLst>
            <pc:docMk/>
            <pc:sldMk cId="2666833749" sldId="263"/>
            <ac:spMk id="10" creationId="{C30A849F-66D9-40C8-BEC8-35AFF8F4568F}"/>
          </ac:spMkLst>
        </pc:spChg>
        <pc:grpChg chg="add">
          <ac:chgData name="Ramstetter, Jacob" userId="951ae4c5-3ccf-43d4-82f5-2cd354de6e73" providerId="ADAL" clId="{F21345E8-27C0-49D7-89DE-521647926F75}" dt="2023-10-17T01:08:57.883" v="333" actId="26606"/>
          <ac:grpSpMkLst>
            <pc:docMk/>
            <pc:sldMk cId="2666833749" sldId="263"/>
            <ac:grpSpMk id="12" creationId="{04542298-A2B1-480F-A11C-A40EDD19B857}"/>
          </ac:grpSpMkLst>
        </pc:grpChg>
        <pc:grpChg chg="add">
          <ac:chgData name="Ramstetter, Jacob" userId="951ae4c5-3ccf-43d4-82f5-2cd354de6e73" providerId="ADAL" clId="{F21345E8-27C0-49D7-89DE-521647926F75}" dt="2023-10-17T01:08:57.883" v="333" actId="26606"/>
          <ac:grpSpMkLst>
            <pc:docMk/>
            <pc:sldMk cId="2666833749" sldId="263"/>
            <ac:grpSpMk id="18" creationId="{2A5C9C35-2375-49EB-B99C-17C87D42FE7C}"/>
          </ac:grpSpMkLst>
        </pc:grpChg>
      </pc:sldChg>
      <pc:sldChg chg="modSp mod">
        <pc:chgData name="Ramstetter, Jacob" userId="951ae4c5-3ccf-43d4-82f5-2cd354de6e73" providerId="ADAL" clId="{F21345E8-27C0-49D7-89DE-521647926F75}" dt="2023-10-18T14:36:14.134" v="386" actId="20577"/>
        <pc:sldMkLst>
          <pc:docMk/>
          <pc:sldMk cId="2882803919" sldId="264"/>
        </pc:sldMkLst>
        <pc:spChg chg="mod">
          <ac:chgData name="Ramstetter, Jacob" userId="951ae4c5-3ccf-43d4-82f5-2cd354de6e73" providerId="ADAL" clId="{F21345E8-27C0-49D7-89DE-521647926F75}" dt="2023-10-18T14:36:14.134" v="386" actId="20577"/>
          <ac:spMkLst>
            <pc:docMk/>
            <pc:sldMk cId="2882803919" sldId="264"/>
            <ac:spMk id="3" creationId="{6610C39E-78B4-5873-C287-9E1C21E27AA2}"/>
          </ac:spMkLst>
        </pc:spChg>
      </pc:sldChg>
      <pc:sldChg chg="addSp modSp mod setBg">
        <pc:chgData name="Ramstetter, Jacob" userId="951ae4c5-3ccf-43d4-82f5-2cd354de6e73" providerId="ADAL" clId="{F21345E8-27C0-49D7-89DE-521647926F75}" dt="2023-10-19T02:17:28.274" v="756" actId="403"/>
        <pc:sldMkLst>
          <pc:docMk/>
          <pc:sldMk cId="1833864128" sldId="265"/>
        </pc:sldMkLst>
        <pc:spChg chg="mod">
          <ac:chgData name="Ramstetter, Jacob" userId="951ae4c5-3ccf-43d4-82f5-2cd354de6e73" providerId="ADAL" clId="{F21345E8-27C0-49D7-89DE-521647926F75}" dt="2023-10-19T02:17:19.341" v="752" actId="1076"/>
          <ac:spMkLst>
            <pc:docMk/>
            <pc:sldMk cId="1833864128" sldId="265"/>
            <ac:spMk id="2" creationId="{BFCD995A-6E27-FD62-42FC-4664C87FF5A3}"/>
          </ac:spMkLst>
        </pc:spChg>
        <pc:spChg chg="mod">
          <ac:chgData name="Ramstetter, Jacob" userId="951ae4c5-3ccf-43d4-82f5-2cd354de6e73" providerId="ADAL" clId="{F21345E8-27C0-49D7-89DE-521647926F75}" dt="2023-10-19T02:17:28.274" v="756" actId="403"/>
          <ac:spMkLst>
            <pc:docMk/>
            <pc:sldMk cId="1833864128" sldId="265"/>
            <ac:spMk id="3" creationId="{8A783A14-0013-D13A-4DF0-9C759B454957}"/>
          </ac:spMkLst>
        </pc:spChg>
        <pc:spChg chg="add">
          <ac:chgData name="Ramstetter, Jacob" userId="951ae4c5-3ccf-43d4-82f5-2cd354de6e73" providerId="ADAL" clId="{F21345E8-27C0-49D7-89DE-521647926F75}" dt="2023-10-19T02:17:11.602" v="751" actId="26606"/>
          <ac:spMkLst>
            <pc:docMk/>
            <pc:sldMk cId="1833864128" sldId="265"/>
            <ac:spMk id="8" creationId="{43C823D3-D619-407C-89E0-C6F6B1E7A42A}"/>
          </ac:spMkLst>
        </pc:spChg>
        <pc:spChg chg="add">
          <ac:chgData name="Ramstetter, Jacob" userId="951ae4c5-3ccf-43d4-82f5-2cd354de6e73" providerId="ADAL" clId="{F21345E8-27C0-49D7-89DE-521647926F75}" dt="2023-10-19T02:17:11.602" v="751" actId="26606"/>
          <ac:spMkLst>
            <pc:docMk/>
            <pc:sldMk cId="1833864128" sldId="265"/>
            <ac:spMk id="10" creationId="{047F8E3E-2FFA-4A0F-B3C7-E57ADDCFB415}"/>
          </ac:spMkLst>
        </pc:spChg>
        <pc:grpChg chg="add">
          <ac:chgData name="Ramstetter, Jacob" userId="951ae4c5-3ccf-43d4-82f5-2cd354de6e73" providerId="ADAL" clId="{F21345E8-27C0-49D7-89DE-521647926F75}" dt="2023-10-19T02:17:11.602" v="751" actId="26606"/>
          <ac:grpSpMkLst>
            <pc:docMk/>
            <pc:sldMk cId="1833864128" sldId="265"/>
            <ac:grpSpMk id="12" creationId="{33D939F1-7ABE-4D0E-946A-43F37F556AFD}"/>
          </ac:grpSpMkLst>
        </pc:grpChg>
        <pc:grpChg chg="add">
          <ac:chgData name="Ramstetter, Jacob" userId="951ae4c5-3ccf-43d4-82f5-2cd354de6e73" providerId="ADAL" clId="{F21345E8-27C0-49D7-89DE-521647926F75}" dt="2023-10-19T02:17:11.602" v="751" actId="26606"/>
          <ac:grpSpMkLst>
            <pc:docMk/>
            <pc:sldMk cId="1833864128" sldId="265"/>
            <ac:grpSpMk id="18" creationId="{9DB3963A-4187-4A72-9DA4-CA6BADE22931}"/>
          </ac:grpSpMkLst>
        </pc:grpChg>
      </pc:sldChg>
      <pc:sldChg chg="addSp modSp mod setBg">
        <pc:chgData name="Ramstetter, Jacob" userId="951ae4c5-3ccf-43d4-82f5-2cd354de6e73" providerId="ADAL" clId="{F21345E8-27C0-49D7-89DE-521647926F75}" dt="2023-10-19T02:18:21.322" v="769" actId="20577"/>
        <pc:sldMkLst>
          <pc:docMk/>
          <pc:sldMk cId="4133718539" sldId="266"/>
        </pc:sldMkLst>
        <pc:spChg chg="mod">
          <ac:chgData name="Ramstetter, Jacob" userId="951ae4c5-3ccf-43d4-82f5-2cd354de6e73" providerId="ADAL" clId="{F21345E8-27C0-49D7-89DE-521647926F75}" dt="2023-10-19T02:17:58.938" v="763" actId="1076"/>
          <ac:spMkLst>
            <pc:docMk/>
            <pc:sldMk cId="4133718539" sldId="266"/>
            <ac:spMk id="2" creationId="{43C69FCC-1499-FB9A-9546-FFA0626708AC}"/>
          </ac:spMkLst>
        </pc:spChg>
        <pc:spChg chg="mod">
          <ac:chgData name="Ramstetter, Jacob" userId="951ae4c5-3ccf-43d4-82f5-2cd354de6e73" providerId="ADAL" clId="{F21345E8-27C0-49D7-89DE-521647926F75}" dt="2023-10-19T02:18:21.322" v="769" actId="20577"/>
          <ac:spMkLst>
            <pc:docMk/>
            <pc:sldMk cId="4133718539" sldId="266"/>
            <ac:spMk id="3" creationId="{0183BC8F-0E83-EF47-760A-CB4CEF88570D}"/>
          </ac:spMkLst>
        </pc:spChg>
        <pc:spChg chg="add">
          <ac:chgData name="Ramstetter, Jacob" userId="951ae4c5-3ccf-43d4-82f5-2cd354de6e73" providerId="ADAL" clId="{F21345E8-27C0-49D7-89DE-521647926F75}" dt="2023-10-19T02:17:55.224" v="762" actId="26606"/>
          <ac:spMkLst>
            <pc:docMk/>
            <pc:sldMk cId="4133718539" sldId="266"/>
            <ac:spMk id="8" creationId="{43C823D3-D619-407C-89E0-C6F6B1E7A42A}"/>
          </ac:spMkLst>
        </pc:spChg>
        <pc:spChg chg="add">
          <ac:chgData name="Ramstetter, Jacob" userId="951ae4c5-3ccf-43d4-82f5-2cd354de6e73" providerId="ADAL" clId="{F21345E8-27C0-49D7-89DE-521647926F75}" dt="2023-10-19T02:17:55.224" v="762" actId="26606"/>
          <ac:spMkLst>
            <pc:docMk/>
            <pc:sldMk cId="4133718539" sldId="266"/>
            <ac:spMk id="10" creationId="{047F8E3E-2FFA-4A0F-B3C7-E57ADDCFB415}"/>
          </ac:spMkLst>
        </pc:spChg>
        <pc:grpChg chg="add">
          <ac:chgData name="Ramstetter, Jacob" userId="951ae4c5-3ccf-43d4-82f5-2cd354de6e73" providerId="ADAL" clId="{F21345E8-27C0-49D7-89DE-521647926F75}" dt="2023-10-19T02:17:55.224" v="762" actId="26606"/>
          <ac:grpSpMkLst>
            <pc:docMk/>
            <pc:sldMk cId="4133718539" sldId="266"/>
            <ac:grpSpMk id="12" creationId="{33D939F1-7ABE-4D0E-946A-43F37F556AFD}"/>
          </ac:grpSpMkLst>
        </pc:grpChg>
        <pc:grpChg chg="add">
          <ac:chgData name="Ramstetter, Jacob" userId="951ae4c5-3ccf-43d4-82f5-2cd354de6e73" providerId="ADAL" clId="{F21345E8-27C0-49D7-89DE-521647926F75}" dt="2023-10-19T02:17:55.224" v="762" actId="26606"/>
          <ac:grpSpMkLst>
            <pc:docMk/>
            <pc:sldMk cId="4133718539" sldId="266"/>
            <ac:grpSpMk id="18" creationId="{9DB3963A-4187-4A72-9DA4-CA6BADE22931}"/>
          </ac:grpSpMkLst>
        </pc:grpChg>
      </pc:sldChg>
      <pc:sldChg chg="addSp modSp new mod setBg">
        <pc:chgData name="Ramstetter, Jacob" userId="951ae4c5-3ccf-43d4-82f5-2cd354de6e73" providerId="ADAL" clId="{F21345E8-27C0-49D7-89DE-521647926F75}" dt="2023-10-17T14:24:43.786" v="378" actId="403"/>
        <pc:sldMkLst>
          <pc:docMk/>
          <pc:sldMk cId="1650992004" sldId="268"/>
        </pc:sldMkLst>
        <pc:spChg chg="mod">
          <ac:chgData name="Ramstetter, Jacob" userId="951ae4c5-3ccf-43d4-82f5-2cd354de6e73" providerId="ADAL" clId="{F21345E8-27C0-49D7-89DE-521647926F75}" dt="2023-10-17T14:24:20.542" v="370" actId="1076"/>
          <ac:spMkLst>
            <pc:docMk/>
            <pc:sldMk cId="1650992004" sldId="268"/>
            <ac:spMk id="2" creationId="{6206B00D-194C-FC32-5C43-8DFB842326F6}"/>
          </ac:spMkLst>
        </pc:spChg>
        <pc:spChg chg="mod">
          <ac:chgData name="Ramstetter, Jacob" userId="951ae4c5-3ccf-43d4-82f5-2cd354de6e73" providerId="ADAL" clId="{F21345E8-27C0-49D7-89DE-521647926F75}" dt="2023-10-17T14:24:43.786" v="378" actId="403"/>
          <ac:spMkLst>
            <pc:docMk/>
            <pc:sldMk cId="1650992004" sldId="268"/>
            <ac:spMk id="3" creationId="{3AC5FBE5-B224-2E51-D784-2CE2554F6CCC}"/>
          </ac:spMkLst>
        </pc:spChg>
        <pc:spChg chg="add">
          <ac:chgData name="Ramstetter, Jacob" userId="951ae4c5-3ccf-43d4-82f5-2cd354de6e73" providerId="ADAL" clId="{F21345E8-27C0-49D7-89DE-521647926F75}" dt="2023-10-17T14:24:13.833" v="369" actId="26606"/>
          <ac:spMkLst>
            <pc:docMk/>
            <pc:sldMk cId="1650992004" sldId="268"/>
            <ac:spMk id="8" creationId="{FA3C7DEA-BCC2-4295-8850-147993296189}"/>
          </ac:spMkLst>
        </pc:spChg>
        <pc:spChg chg="add">
          <ac:chgData name="Ramstetter, Jacob" userId="951ae4c5-3ccf-43d4-82f5-2cd354de6e73" providerId="ADAL" clId="{F21345E8-27C0-49D7-89DE-521647926F75}" dt="2023-10-17T14:24:13.833" v="369" actId="26606"/>
          <ac:spMkLst>
            <pc:docMk/>
            <pc:sldMk cId="1650992004" sldId="268"/>
            <ac:spMk id="10" creationId="{C289949D-B9F6-468A-86FE-2694DC5AE773}"/>
          </ac:spMkLst>
        </pc:spChg>
        <pc:grpChg chg="add">
          <ac:chgData name="Ramstetter, Jacob" userId="951ae4c5-3ccf-43d4-82f5-2cd354de6e73" providerId="ADAL" clId="{F21345E8-27C0-49D7-89DE-521647926F75}" dt="2023-10-17T14:24:13.833" v="369" actId="26606"/>
          <ac:grpSpMkLst>
            <pc:docMk/>
            <pc:sldMk cId="1650992004" sldId="268"/>
            <ac:grpSpMk id="12" creationId="{E4DF0958-0C87-4C28-9554-2FADC788C2B1}"/>
          </ac:grpSpMkLst>
        </pc:grpChg>
      </pc:sldChg>
      <pc:sldChg chg="addSp delSp modSp new mod setBg">
        <pc:chgData name="Ramstetter, Jacob" userId="951ae4c5-3ccf-43d4-82f5-2cd354de6e73" providerId="ADAL" clId="{F21345E8-27C0-49D7-89DE-521647926F75}" dt="2023-10-19T18:40:05.558" v="924" actId="14100"/>
        <pc:sldMkLst>
          <pc:docMk/>
          <pc:sldMk cId="3092019174" sldId="269"/>
        </pc:sldMkLst>
        <pc:spChg chg="mod">
          <ac:chgData name="Ramstetter, Jacob" userId="951ae4c5-3ccf-43d4-82f5-2cd354de6e73" providerId="ADAL" clId="{F21345E8-27C0-49D7-89DE-521647926F75}" dt="2023-10-18T21:11:13.067" v="398" actId="1076"/>
          <ac:spMkLst>
            <pc:docMk/>
            <pc:sldMk cId="3092019174" sldId="269"/>
            <ac:spMk id="2" creationId="{E98B7641-D2E9-E7FE-7026-1CA7C011FB81}"/>
          </ac:spMkLst>
        </pc:spChg>
        <pc:spChg chg="mod ord">
          <ac:chgData name="Ramstetter, Jacob" userId="951ae4c5-3ccf-43d4-82f5-2cd354de6e73" providerId="ADAL" clId="{F21345E8-27C0-49D7-89DE-521647926F75}" dt="2023-10-18T21:11:22.440" v="400" actId="14100"/>
          <ac:spMkLst>
            <pc:docMk/>
            <pc:sldMk cId="3092019174" sldId="269"/>
            <ac:spMk id="3" creationId="{67FC3925-AA73-D855-C1A5-116BB3EFB277}"/>
          </ac:spMkLst>
        </pc:spChg>
        <pc:spChg chg="add del">
          <ac:chgData name="Ramstetter, Jacob" userId="951ae4c5-3ccf-43d4-82f5-2cd354de6e73" providerId="ADAL" clId="{F21345E8-27C0-49D7-89DE-521647926F75}" dt="2023-10-17T01:06:19.026" v="309" actId="26606"/>
          <ac:spMkLst>
            <pc:docMk/>
            <pc:sldMk cId="3092019174" sldId="269"/>
            <ac:spMk id="7" creationId="{45D37F4E-DDB4-456B-97E0-9937730A039F}"/>
          </ac:spMkLst>
        </pc:spChg>
        <pc:spChg chg="add del">
          <ac:chgData name="Ramstetter, Jacob" userId="951ae4c5-3ccf-43d4-82f5-2cd354de6e73" providerId="ADAL" clId="{F21345E8-27C0-49D7-89DE-521647926F75}" dt="2023-10-17T01:06:19.026" v="309" actId="26606"/>
          <ac:spMkLst>
            <pc:docMk/>
            <pc:sldMk cId="3092019174" sldId="269"/>
            <ac:spMk id="8" creationId="{B2DD41CD-8F47-4F56-AD12-4E2FF7696987}"/>
          </ac:spMkLst>
        </pc:spChg>
        <pc:spChg chg="add mod">
          <ac:chgData name="Ramstetter, Jacob" userId="951ae4c5-3ccf-43d4-82f5-2cd354de6e73" providerId="ADAL" clId="{F21345E8-27C0-49D7-89DE-521647926F75}" dt="2023-10-19T18:40:05.558" v="924" actId="14100"/>
          <ac:spMkLst>
            <pc:docMk/>
            <pc:sldMk cId="3092019174" sldId="269"/>
            <ac:spMk id="10" creationId="{588155E0-CB9C-5C39-E527-486488F50848}"/>
          </ac:spMkLst>
        </pc:spChg>
        <pc:spChg chg="add del">
          <ac:chgData name="Ramstetter, Jacob" userId="951ae4c5-3ccf-43d4-82f5-2cd354de6e73" providerId="ADAL" clId="{F21345E8-27C0-49D7-89DE-521647926F75}" dt="2023-10-17T01:05:51.315" v="306" actId="26606"/>
          <ac:spMkLst>
            <pc:docMk/>
            <pc:sldMk cId="3092019174" sldId="269"/>
            <ac:spMk id="10" creationId="{7FF47CB7-972F-479F-A36D-9E72D26EC8DA}"/>
          </ac:spMkLst>
        </pc:spChg>
        <pc:spChg chg="add del">
          <ac:chgData name="Ramstetter, Jacob" userId="951ae4c5-3ccf-43d4-82f5-2cd354de6e73" providerId="ADAL" clId="{F21345E8-27C0-49D7-89DE-521647926F75}" dt="2023-10-17T01:06:22.215" v="311" actId="26606"/>
          <ac:spMkLst>
            <pc:docMk/>
            <pc:sldMk cId="3092019174" sldId="269"/>
            <ac:spMk id="11" creationId="{058A14AF-9FB5-4CC7-BA35-E8E85D3EDF0E}"/>
          </ac:spMkLst>
        </pc:spChg>
        <pc:spChg chg="add del">
          <ac:chgData name="Ramstetter, Jacob" userId="951ae4c5-3ccf-43d4-82f5-2cd354de6e73" providerId="ADAL" clId="{F21345E8-27C0-49D7-89DE-521647926F75}" dt="2023-10-17T01:05:51.315" v="306" actId="26606"/>
          <ac:spMkLst>
            <pc:docMk/>
            <pc:sldMk cId="3092019174" sldId="269"/>
            <ac:spMk id="12" creationId="{0D153B68-5844-490D-8E67-F616D6D721CA}"/>
          </ac:spMkLst>
        </pc:spChg>
        <pc:spChg chg="add del">
          <ac:chgData name="Ramstetter, Jacob" userId="951ae4c5-3ccf-43d4-82f5-2cd354de6e73" providerId="ADAL" clId="{F21345E8-27C0-49D7-89DE-521647926F75}" dt="2023-10-17T01:06:22.215" v="311" actId="26606"/>
          <ac:spMkLst>
            <pc:docMk/>
            <pc:sldMk cId="3092019174" sldId="269"/>
            <ac:spMk id="13" creationId="{3A9A4357-BD1D-4622-A4FE-766E6AB8DE84}"/>
          </ac:spMkLst>
        </pc:spChg>
        <pc:spChg chg="add del">
          <ac:chgData name="Ramstetter, Jacob" userId="951ae4c5-3ccf-43d4-82f5-2cd354de6e73" providerId="ADAL" clId="{F21345E8-27C0-49D7-89DE-521647926F75}" dt="2023-10-17T01:05:51.315" v="306" actId="26606"/>
          <ac:spMkLst>
            <pc:docMk/>
            <pc:sldMk cId="3092019174" sldId="269"/>
            <ac:spMk id="14" creationId="{9A0D773F-7A7D-4DBB-9DEA-86BB8B8F4BC8}"/>
          </ac:spMkLst>
        </pc:spChg>
        <pc:spChg chg="add del">
          <ac:chgData name="Ramstetter, Jacob" userId="951ae4c5-3ccf-43d4-82f5-2cd354de6e73" providerId="ADAL" clId="{F21345E8-27C0-49D7-89DE-521647926F75}" dt="2023-10-17T01:06:22.215" v="311" actId="26606"/>
          <ac:spMkLst>
            <pc:docMk/>
            <pc:sldMk cId="3092019174" sldId="269"/>
            <ac:spMk id="15" creationId="{E659831F-0D9A-4C63-9EBB-8435B85A440F}"/>
          </ac:spMkLst>
        </pc:spChg>
        <pc:spChg chg="add del">
          <ac:chgData name="Ramstetter, Jacob" userId="951ae4c5-3ccf-43d4-82f5-2cd354de6e73" providerId="ADAL" clId="{F21345E8-27C0-49D7-89DE-521647926F75}" dt="2023-10-17T01:06:22.215" v="311" actId="26606"/>
          <ac:spMkLst>
            <pc:docMk/>
            <pc:sldMk cId="3092019174" sldId="269"/>
            <ac:spMk id="16" creationId="{E6995CE5-F890-4ABA-82A2-26507CE8D2A3}"/>
          </ac:spMkLst>
        </pc:spChg>
        <pc:spChg chg="add del">
          <ac:chgData name="Ramstetter, Jacob" userId="951ae4c5-3ccf-43d4-82f5-2cd354de6e73" providerId="ADAL" clId="{F21345E8-27C0-49D7-89DE-521647926F75}" dt="2023-10-17T14:02:22.480" v="343" actId="26606"/>
          <ac:spMkLst>
            <pc:docMk/>
            <pc:sldMk cId="3092019174" sldId="269"/>
            <ac:spMk id="18" creationId="{7FF47CB7-972F-479F-A36D-9E72D26EC8DA}"/>
          </ac:spMkLst>
        </pc:spChg>
        <pc:spChg chg="add del">
          <ac:chgData name="Ramstetter, Jacob" userId="951ae4c5-3ccf-43d4-82f5-2cd354de6e73" providerId="ADAL" clId="{F21345E8-27C0-49D7-89DE-521647926F75}" dt="2023-10-17T14:02:22.480" v="343" actId="26606"/>
          <ac:spMkLst>
            <pc:docMk/>
            <pc:sldMk cId="3092019174" sldId="269"/>
            <ac:spMk id="19" creationId="{0D153B68-5844-490D-8E67-F616D6D721CA}"/>
          </ac:spMkLst>
        </pc:spChg>
        <pc:spChg chg="add del">
          <ac:chgData name="Ramstetter, Jacob" userId="951ae4c5-3ccf-43d4-82f5-2cd354de6e73" providerId="ADAL" clId="{F21345E8-27C0-49D7-89DE-521647926F75}" dt="2023-10-17T14:02:22.480" v="343" actId="26606"/>
          <ac:spMkLst>
            <pc:docMk/>
            <pc:sldMk cId="3092019174" sldId="269"/>
            <ac:spMk id="20" creationId="{9A0D773F-7A7D-4DBB-9DEA-86BB8B8F4BC8}"/>
          </ac:spMkLst>
        </pc:spChg>
        <pc:spChg chg="add del">
          <ac:chgData name="Ramstetter, Jacob" userId="951ae4c5-3ccf-43d4-82f5-2cd354de6e73" providerId="ADAL" clId="{F21345E8-27C0-49D7-89DE-521647926F75}" dt="2023-10-18T18:46:58.031" v="387" actId="26606"/>
          <ac:spMkLst>
            <pc:docMk/>
            <pc:sldMk cId="3092019174" sldId="269"/>
            <ac:spMk id="25" creationId="{A440A548-C0D4-4418-940E-EDC2F1D9A599}"/>
          </ac:spMkLst>
        </pc:spChg>
        <pc:spChg chg="add del">
          <ac:chgData name="Ramstetter, Jacob" userId="951ae4c5-3ccf-43d4-82f5-2cd354de6e73" providerId="ADAL" clId="{F21345E8-27C0-49D7-89DE-521647926F75}" dt="2023-10-18T18:46:58.031" v="387" actId="26606"/>
          <ac:spMkLst>
            <pc:docMk/>
            <pc:sldMk cId="3092019174" sldId="269"/>
            <ac:spMk id="27" creationId="{E708B267-8CD2-4684-A57B-9F1070769203}"/>
          </ac:spMkLst>
        </pc:spChg>
        <pc:spChg chg="add">
          <ac:chgData name="Ramstetter, Jacob" userId="951ae4c5-3ccf-43d4-82f5-2cd354de6e73" providerId="ADAL" clId="{F21345E8-27C0-49D7-89DE-521647926F75}" dt="2023-10-18T18:46:58.031" v="387" actId="26606"/>
          <ac:spMkLst>
            <pc:docMk/>
            <pc:sldMk cId="3092019174" sldId="269"/>
            <ac:spMk id="37" creationId="{B6FACB3C-9069-4791-BC5C-0DB7CD19B853}"/>
          </ac:spMkLst>
        </pc:spChg>
        <pc:spChg chg="add">
          <ac:chgData name="Ramstetter, Jacob" userId="951ae4c5-3ccf-43d4-82f5-2cd354de6e73" providerId="ADAL" clId="{F21345E8-27C0-49D7-89DE-521647926F75}" dt="2023-10-18T18:46:58.031" v="387" actId="26606"/>
          <ac:spMkLst>
            <pc:docMk/>
            <pc:sldMk cId="3092019174" sldId="269"/>
            <ac:spMk id="39" creationId="{71F2038E-D777-4B76-81DD-DD13EE91B9DD}"/>
          </ac:spMkLst>
        </pc:spChg>
        <pc:grpChg chg="add del">
          <ac:chgData name="Ramstetter, Jacob" userId="951ae4c5-3ccf-43d4-82f5-2cd354de6e73" providerId="ADAL" clId="{F21345E8-27C0-49D7-89DE-521647926F75}" dt="2023-10-18T18:46:58.031" v="387" actId="26606"/>
          <ac:grpSpMkLst>
            <pc:docMk/>
            <pc:sldMk cId="3092019174" sldId="269"/>
            <ac:grpSpMk id="29" creationId="{41E5AB36-9328-47E9-95AD-E38AC1C0E18D}"/>
          </ac:grpSpMkLst>
        </pc:grpChg>
        <pc:grpChg chg="add">
          <ac:chgData name="Ramstetter, Jacob" userId="951ae4c5-3ccf-43d4-82f5-2cd354de6e73" providerId="ADAL" clId="{F21345E8-27C0-49D7-89DE-521647926F75}" dt="2023-10-18T18:46:58.031" v="387" actId="26606"/>
          <ac:grpSpMkLst>
            <pc:docMk/>
            <pc:sldMk cId="3092019174" sldId="269"/>
            <ac:grpSpMk id="41" creationId="{DD354807-230F-4402-B1B9-F733A8F1F190}"/>
          </ac:grpSpMkLst>
        </pc:grpChg>
        <pc:picChg chg="add mod ord">
          <ac:chgData name="Ramstetter, Jacob" userId="951ae4c5-3ccf-43d4-82f5-2cd354de6e73" providerId="ADAL" clId="{F21345E8-27C0-49D7-89DE-521647926F75}" dt="2023-10-19T18:38:51.396" v="921" actId="1076"/>
          <ac:picMkLst>
            <pc:docMk/>
            <pc:sldMk cId="3092019174" sldId="269"/>
            <ac:picMk id="5" creationId="{CF8B0B45-8698-DD09-31C9-47FB93E74FE8}"/>
          </ac:picMkLst>
        </pc:picChg>
        <pc:picChg chg="add mod">
          <ac:chgData name="Ramstetter, Jacob" userId="951ae4c5-3ccf-43d4-82f5-2cd354de6e73" providerId="ADAL" clId="{F21345E8-27C0-49D7-89DE-521647926F75}" dt="2023-10-19T18:38:03.189" v="914" actId="1076"/>
          <ac:picMkLst>
            <pc:docMk/>
            <pc:sldMk cId="3092019174" sldId="269"/>
            <ac:picMk id="6" creationId="{28D15AFA-7EB1-B3D8-78F0-429E35B52673}"/>
          </ac:picMkLst>
        </pc:picChg>
        <pc:picChg chg="add mod">
          <ac:chgData name="Ramstetter, Jacob" userId="951ae4c5-3ccf-43d4-82f5-2cd354de6e73" providerId="ADAL" clId="{F21345E8-27C0-49D7-89DE-521647926F75}" dt="2023-10-19T18:38:36.471" v="919" actId="14100"/>
          <ac:picMkLst>
            <pc:docMk/>
            <pc:sldMk cId="3092019174" sldId="269"/>
            <ac:picMk id="8" creationId="{5D45EF64-38ED-6320-B70C-0C4425D06DB8}"/>
          </ac:picMkLst>
        </pc:picChg>
      </pc:sldChg>
      <pc:sldChg chg="addSp delSp modSp new del mod setBg">
        <pc:chgData name="Ramstetter, Jacob" userId="951ae4c5-3ccf-43d4-82f5-2cd354de6e73" providerId="ADAL" clId="{F21345E8-27C0-49D7-89DE-521647926F75}" dt="2023-10-18T22:04:40.652" v="557" actId="47"/>
        <pc:sldMkLst>
          <pc:docMk/>
          <pc:sldMk cId="4070090299" sldId="270"/>
        </pc:sldMkLst>
        <pc:spChg chg="mod">
          <ac:chgData name="Ramstetter, Jacob" userId="951ae4c5-3ccf-43d4-82f5-2cd354de6e73" providerId="ADAL" clId="{F21345E8-27C0-49D7-89DE-521647926F75}" dt="2023-10-18T22:03:52.100" v="551" actId="26606"/>
          <ac:spMkLst>
            <pc:docMk/>
            <pc:sldMk cId="4070090299" sldId="270"/>
            <ac:spMk id="2" creationId="{2552F342-9EC7-97F7-5465-E5E7D28B9985}"/>
          </ac:spMkLst>
        </pc:spChg>
        <pc:spChg chg="del mod">
          <ac:chgData name="Ramstetter, Jacob" userId="951ae4c5-3ccf-43d4-82f5-2cd354de6e73" providerId="ADAL" clId="{F21345E8-27C0-49D7-89DE-521647926F75}" dt="2023-10-18T22:00:13.010" v="511" actId="26606"/>
          <ac:spMkLst>
            <pc:docMk/>
            <pc:sldMk cId="4070090299" sldId="270"/>
            <ac:spMk id="3" creationId="{2A6D1EF9-91B9-EB19-1D22-EBD519E37AF6}"/>
          </ac:spMkLst>
        </pc:spChg>
        <pc:spChg chg="add del mod">
          <ac:chgData name="Ramstetter, Jacob" userId="951ae4c5-3ccf-43d4-82f5-2cd354de6e73" providerId="ADAL" clId="{F21345E8-27C0-49D7-89DE-521647926F75}" dt="2023-10-18T22:00:24.503" v="514" actId="478"/>
          <ac:spMkLst>
            <pc:docMk/>
            <pc:sldMk cId="4070090299" sldId="270"/>
            <ac:spMk id="6" creationId="{6A361CDC-FB69-B981-0939-00B405751573}"/>
          </ac:spMkLst>
        </pc:spChg>
        <pc:spChg chg="add mod">
          <ac:chgData name="Ramstetter, Jacob" userId="951ae4c5-3ccf-43d4-82f5-2cd354de6e73" providerId="ADAL" clId="{F21345E8-27C0-49D7-89DE-521647926F75}" dt="2023-10-18T22:03:14.757" v="543"/>
          <ac:spMkLst>
            <pc:docMk/>
            <pc:sldMk cId="4070090299" sldId="270"/>
            <ac:spMk id="8" creationId="{9121085C-641C-E3DE-ED35-7143A01D9C8E}"/>
          </ac:spMkLst>
        </pc:spChg>
        <pc:spChg chg="add del">
          <ac:chgData name="Ramstetter, Jacob" userId="951ae4c5-3ccf-43d4-82f5-2cd354de6e73" providerId="ADAL" clId="{F21345E8-27C0-49D7-89DE-521647926F75}" dt="2023-10-18T22:04:00.584" v="553" actId="26606"/>
          <ac:spMkLst>
            <pc:docMk/>
            <pc:sldMk cId="4070090299" sldId="270"/>
            <ac:spMk id="9" creationId="{345A976A-8DE3-4B67-B94B-2044FDD12899}"/>
          </ac:spMkLst>
        </pc:spChg>
        <pc:spChg chg="add mod">
          <ac:chgData name="Ramstetter, Jacob" userId="951ae4c5-3ccf-43d4-82f5-2cd354de6e73" providerId="ADAL" clId="{F21345E8-27C0-49D7-89DE-521647926F75}" dt="2023-10-18T22:03:14.757" v="543"/>
          <ac:spMkLst>
            <pc:docMk/>
            <pc:sldMk cId="4070090299" sldId="270"/>
            <ac:spMk id="10" creationId="{A2ED656D-71BF-DFB8-52C9-5C2CE5EA0A4B}"/>
          </ac:spMkLst>
        </pc:spChg>
        <pc:spChg chg="add del">
          <ac:chgData name="Ramstetter, Jacob" userId="951ae4c5-3ccf-43d4-82f5-2cd354de6e73" providerId="ADAL" clId="{F21345E8-27C0-49D7-89DE-521647926F75}" dt="2023-10-18T22:04:00.584" v="553" actId="26606"/>
          <ac:spMkLst>
            <pc:docMk/>
            <pc:sldMk cId="4070090299" sldId="270"/>
            <ac:spMk id="11" creationId="{6EAAA1B9-2DDB-49C9-A037-A523D2F13C15}"/>
          </ac:spMkLst>
        </pc:spChg>
        <pc:spChg chg="add mod">
          <ac:chgData name="Ramstetter, Jacob" userId="951ae4c5-3ccf-43d4-82f5-2cd354de6e73" providerId="ADAL" clId="{F21345E8-27C0-49D7-89DE-521647926F75}" dt="2023-10-18T22:03:14.355" v="542"/>
          <ac:spMkLst>
            <pc:docMk/>
            <pc:sldMk cId="4070090299" sldId="270"/>
            <ac:spMk id="18" creationId="{1A1D555D-8D0E-995D-1852-65D1393D74F4}"/>
          </ac:spMkLst>
        </pc:spChg>
        <pc:spChg chg="add mod">
          <ac:chgData name="Ramstetter, Jacob" userId="951ae4c5-3ccf-43d4-82f5-2cd354de6e73" providerId="ADAL" clId="{F21345E8-27C0-49D7-89DE-521647926F75}" dt="2023-10-18T22:03:14.355" v="542"/>
          <ac:spMkLst>
            <pc:docMk/>
            <pc:sldMk cId="4070090299" sldId="270"/>
            <ac:spMk id="24" creationId="{5608B0D9-21A4-5062-88F5-CDAAA619CAAC}"/>
          </ac:spMkLst>
        </pc:spChg>
        <pc:spChg chg="add del">
          <ac:chgData name="Ramstetter, Jacob" userId="951ae4c5-3ccf-43d4-82f5-2cd354de6e73" providerId="ADAL" clId="{F21345E8-27C0-49D7-89DE-521647926F75}" dt="2023-10-18T22:03:47.737" v="547" actId="26606"/>
          <ac:spMkLst>
            <pc:docMk/>
            <pc:sldMk cId="4070090299" sldId="270"/>
            <ac:spMk id="28" creationId="{AD2F5602-6586-46E4-8645-2CDA442ABFEC}"/>
          </ac:spMkLst>
        </pc:spChg>
        <pc:spChg chg="add del">
          <ac:chgData name="Ramstetter, Jacob" userId="951ae4c5-3ccf-43d4-82f5-2cd354de6e73" providerId="ADAL" clId="{F21345E8-27C0-49D7-89DE-521647926F75}" dt="2023-10-18T22:03:47.737" v="547" actId="26606"/>
          <ac:spMkLst>
            <pc:docMk/>
            <pc:sldMk cId="4070090299" sldId="270"/>
            <ac:spMk id="30" creationId="{99434B85-DB0D-4010-A6A1-147F28D47D3B}"/>
          </ac:spMkLst>
        </pc:spChg>
        <pc:spChg chg="add del">
          <ac:chgData name="Ramstetter, Jacob" userId="951ae4c5-3ccf-43d4-82f5-2cd354de6e73" providerId="ADAL" clId="{F21345E8-27C0-49D7-89DE-521647926F75}" dt="2023-10-18T22:03:49.893" v="549" actId="26606"/>
          <ac:spMkLst>
            <pc:docMk/>
            <pc:sldMk cId="4070090299" sldId="270"/>
            <ac:spMk id="38" creationId="{2659FDB4-FCBE-4A89-B46D-43D4FA54464D}"/>
          </ac:spMkLst>
        </pc:spChg>
        <pc:spChg chg="add del">
          <ac:chgData name="Ramstetter, Jacob" userId="951ae4c5-3ccf-43d4-82f5-2cd354de6e73" providerId="ADAL" clId="{F21345E8-27C0-49D7-89DE-521647926F75}" dt="2023-10-18T22:03:49.893" v="549" actId="26606"/>
          <ac:spMkLst>
            <pc:docMk/>
            <pc:sldMk cId="4070090299" sldId="270"/>
            <ac:spMk id="40" creationId="{58BDB0EE-D238-415B-9ED8-62AA6AB2AAD1}"/>
          </ac:spMkLst>
        </pc:spChg>
        <pc:spChg chg="add del">
          <ac:chgData name="Ramstetter, Jacob" userId="951ae4c5-3ccf-43d4-82f5-2cd354de6e73" providerId="ADAL" clId="{F21345E8-27C0-49D7-89DE-521647926F75}" dt="2023-10-18T22:03:49.893" v="549" actId="26606"/>
          <ac:spMkLst>
            <pc:docMk/>
            <pc:sldMk cId="4070090299" sldId="270"/>
            <ac:spMk id="41" creationId="{C5B55FC3-961D-4325-82F1-DE92B0D04E03}"/>
          </ac:spMkLst>
        </pc:spChg>
        <pc:spChg chg="add del">
          <ac:chgData name="Ramstetter, Jacob" userId="951ae4c5-3ccf-43d4-82f5-2cd354de6e73" providerId="ADAL" clId="{F21345E8-27C0-49D7-89DE-521647926F75}" dt="2023-10-18T22:03:49.893" v="549" actId="26606"/>
          <ac:spMkLst>
            <pc:docMk/>
            <pc:sldMk cId="4070090299" sldId="270"/>
            <ac:spMk id="42" creationId="{4C8AB332-D09E-4F28-943C-DABDD4716A3C}"/>
          </ac:spMkLst>
        </pc:spChg>
        <pc:spChg chg="add del">
          <ac:chgData name="Ramstetter, Jacob" userId="951ae4c5-3ccf-43d4-82f5-2cd354de6e73" providerId="ADAL" clId="{F21345E8-27C0-49D7-89DE-521647926F75}" dt="2023-10-18T22:03:52.100" v="551" actId="26606"/>
          <ac:spMkLst>
            <pc:docMk/>
            <pc:sldMk cId="4070090299" sldId="270"/>
            <ac:spMk id="44" creationId="{6C4028FD-8BAA-4A19-BFDE-594D991B7552}"/>
          </ac:spMkLst>
        </pc:spChg>
        <pc:spChg chg="add del">
          <ac:chgData name="Ramstetter, Jacob" userId="951ae4c5-3ccf-43d4-82f5-2cd354de6e73" providerId="ADAL" clId="{F21345E8-27C0-49D7-89DE-521647926F75}" dt="2023-10-18T22:04:00.584" v="553" actId="26606"/>
          <ac:spMkLst>
            <pc:docMk/>
            <pc:sldMk cId="4070090299" sldId="270"/>
            <ac:spMk id="46" creationId="{345A976A-8DE3-4B67-B94B-2044FDD12899}"/>
          </ac:spMkLst>
        </pc:spChg>
        <pc:spChg chg="add del">
          <ac:chgData name="Ramstetter, Jacob" userId="951ae4c5-3ccf-43d4-82f5-2cd354de6e73" providerId="ADAL" clId="{F21345E8-27C0-49D7-89DE-521647926F75}" dt="2023-10-18T22:04:00.584" v="553" actId="26606"/>
          <ac:spMkLst>
            <pc:docMk/>
            <pc:sldMk cId="4070090299" sldId="270"/>
            <ac:spMk id="47" creationId="{6EAAA1B9-2DDB-49C9-A037-A523D2F13C15}"/>
          </ac:spMkLst>
        </pc:spChg>
        <pc:grpChg chg="add mod">
          <ac:chgData name="Ramstetter, Jacob" userId="951ae4c5-3ccf-43d4-82f5-2cd354de6e73" providerId="ADAL" clId="{F21345E8-27C0-49D7-89DE-521647926F75}" dt="2023-10-18T22:03:14.757" v="543"/>
          <ac:grpSpMkLst>
            <pc:docMk/>
            <pc:sldMk cId="4070090299" sldId="270"/>
            <ac:grpSpMk id="7" creationId="{BBDD8F24-26EE-664B-6F73-B6300FC93222}"/>
          </ac:grpSpMkLst>
        </pc:grpChg>
        <pc:grpChg chg="add mod">
          <ac:chgData name="Ramstetter, Jacob" userId="951ae4c5-3ccf-43d4-82f5-2cd354de6e73" providerId="ADAL" clId="{F21345E8-27C0-49D7-89DE-521647926F75}" dt="2023-10-18T22:03:14.355" v="542"/>
          <ac:grpSpMkLst>
            <pc:docMk/>
            <pc:sldMk cId="4070090299" sldId="270"/>
            <ac:grpSpMk id="12" creationId="{7E88E098-FE1A-1F8C-263D-A88D2F8A9D95}"/>
          </ac:grpSpMkLst>
        </pc:grpChg>
        <pc:grpChg chg="add del">
          <ac:chgData name="Ramstetter, Jacob" userId="951ae4c5-3ccf-43d4-82f5-2cd354de6e73" providerId="ADAL" clId="{F21345E8-27C0-49D7-89DE-521647926F75}" dt="2023-10-18T22:04:00.584" v="553" actId="26606"/>
          <ac:grpSpMkLst>
            <pc:docMk/>
            <pc:sldMk cId="4070090299" sldId="270"/>
            <ac:grpSpMk id="13" creationId="{B441F8D5-EBCE-4FB9-91A9-3425971C1F99}"/>
          </ac:grpSpMkLst>
        </pc:grpChg>
        <pc:grpChg chg="add del">
          <ac:chgData name="Ramstetter, Jacob" userId="951ae4c5-3ccf-43d4-82f5-2cd354de6e73" providerId="ADAL" clId="{F21345E8-27C0-49D7-89DE-521647926F75}" dt="2023-10-18T22:04:00.584" v="553" actId="26606"/>
          <ac:grpSpMkLst>
            <pc:docMk/>
            <pc:sldMk cId="4070090299" sldId="270"/>
            <ac:grpSpMk id="19" creationId="{08701F99-7E4C-4B92-A4B5-307CDFB7A4DE}"/>
          </ac:grpSpMkLst>
        </pc:grpChg>
        <pc:grpChg chg="add del">
          <ac:chgData name="Ramstetter, Jacob" userId="951ae4c5-3ccf-43d4-82f5-2cd354de6e73" providerId="ADAL" clId="{F21345E8-27C0-49D7-89DE-521647926F75}" dt="2023-10-18T22:03:47.737" v="547" actId="26606"/>
          <ac:grpSpMkLst>
            <pc:docMk/>
            <pc:sldMk cId="4070090299" sldId="270"/>
            <ac:grpSpMk id="32" creationId="{F2E5F4F0-80C0-49F3-84A2-453DE42F2074}"/>
          </ac:grpSpMkLst>
        </pc:grpChg>
        <pc:grpChg chg="add del">
          <ac:chgData name="Ramstetter, Jacob" userId="951ae4c5-3ccf-43d4-82f5-2cd354de6e73" providerId="ADAL" clId="{F21345E8-27C0-49D7-89DE-521647926F75}" dt="2023-10-18T22:04:00.584" v="553" actId="26606"/>
          <ac:grpSpMkLst>
            <pc:docMk/>
            <pc:sldMk cId="4070090299" sldId="270"/>
            <ac:grpSpMk id="48" creationId="{B441F8D5-EBCE-4FB9-91A9-3425971C1F99}"/>
          </ac:grpSpMkLst>
        </pc:grpChg>
        <pc:grpChg chg="add del">
          <ac:chgData name="Ramstetter, Jacob" userId="951ae4c5-3ccf-43d4-82f5-2cd354de6e73" providerId="ADAL" clId="{F21345E8-27C0-49D7-89DE-521647926F75}" dt="2023-10-18T22:04:00.584" v="553" actId="26606"/>
          <ac:grpSpMkLst>
            <pc:docMk/>
            <pc:sldMk cId="4070090299" sldId="270"/>
            <ac:grpSpMk id="49" creationId="{08701F99-7E4C-4B92-A4B5-307CDFB7A4DE}"/>
          </ac:grpSpMkLst>
        </pc:grpChg>
        <pc:graphicFrameChg chg="add del mod modGraphic">
          <ac:chgData name="Ramstetter, Jacob" userId="951ae4c5-3ccf-43d4-82f5-2cd354de6e73" providerId="ADAL" clId="{F21345E8-27C0-49D7-89DE-521647926F75}" dt="2023-10-18T22:04:01.703" v="555" actId="403"/>
          <ac:graphicFrameMkLst>
            <pc:docMk/>
            <pc:sldMk cId="4070090299" sldId="270"/>
            <ac:graphicFrameMk id="5" creationId="{A66E8DA6-0906-34E9-97BC-32AB64B8A9D2}"/>
          </ac:graphicFrameMkLst>
        </pc:graphicFrameChg>
        <pc:cxnChg chg="add del">
          <ac:chgData name="Ramstetter, Jacob" userId="951ae4c5-3ccf-43d4-82f5-2cd354de6e73" providerId="ADAL" clId="{F21345E8-27C0-49D7-89DE-521647926F75}" dt="2023-10-18T22:03:49.893" v="549" actId="26606"/>
          <ac:cxnSpMkLst>
            <pc:docMk/>
            <pc:sldMk cId="4070090299" sldId="270"/>
            <ac:cxnSpMk id="39" creationId="{C8F51B3F-8331-4E4A-AE96-D47B1006EEAD}"/>
          </ac:cxnSpMkLst>
        </pc:cxnChg>
      </pc:sldChg>
      <pc:sldChg chg="addSp modSp new mod setBg">
        <pc:chgData name="Ramstetter, Jacob" userId="951ae4c5-3ccf-43d4-82f5-2cd354de6e73" providerId="ADAL" clId="{F21345E8-27C0-49D7-89DE-521647926F75}" dt="2023-10-18T22:12:01.344" v="677" actId="27636"/>
        <pc:sldMkLst>
          <pc:docMk/>
          <pc:sldMk cId="3151899932" sldId="271"/>
        </pc:sldMkLst>
        <pc:spChg chg="mod">
          <ac:chgData name="Ramstetter, Jacob" userId="951ae4c5-3ccf-43d4-82f5-2cd354de6e73" providerId="ADAL" clId="{F21345E8-27C0-49D7-89DE-521647926F75}" dt="2023-10-18T22:10:14.616" v="641" actId="1076"/>
          <ac:spMkLst>
            <pc:docMk/>
            <pc:sldMk cId="3151899932" sldId="271"/>
            <ac:spMk id="2" creationId="{1BA82A7C-5AFB-ECE1-B2C2-74541AADDBAA}"/>
          </ac:spMkLst>
        </pc:spChg>
        <pc:spChg chg="mod">
          <ac:chgData name="Ramstetter, Jacob" userId="951ae4c5-3ccf-43d4-82f5-2cd354de6e73" providerId="ADAL" clId="{F21345E8-27C0-49D7-89DE-521647926F75}" dt="2023-10-18T22:12:01.344" v="677" actId="27636"/>
          <ac:spMkLst>
            <pc:docMk/>
            <pc:sldMk cId="3151899932" sldId="271"/>
            <ac:spMk id="3" creationId="{B311496B-9AFD-47AA-D7B4-A82931612F2E}"/>
          </ac:spMkLst>
        </pc:spChg>
        <pc:spChg chg="add">
          <ac:chgData name="Ramstetter, Jacob" userId="951ae4c5-3ccf-43d4-82f5-2cd354de6e73" providerId="ADAL" clId="{F21345E8-27C0-49D7-89DE-521647926F75}" dt="2023-10-18T22:08:36.203" v="627" actId="26606"/>
          <ac:spMkLst>
            <pc:docMk/>
            <pc:sldMk cId="3151899932" sldId="271"/>
            <ac:spMk id="8" creationId="{43C823D3-D619-407C-89E0-C6F6B1E7A42A}"/>
          </ac:spMkLst>
        </pc:spChg>
        <pc:spChg chg="add">
          <ac:chgData name="Ramstetter, Jacob" userId="951ae4c5-3ccf-43d4-82f5-2cd354de6e73" providerId="ADAL" clId="{F21345E8-27C0-49D7-89DE-521647926F75}" dt="2023-10-18T22:08:36.203" v="627" actId="26606"/>
          <ac:spMkLst>
            <pc:docMk/>
            <pc:sldMk cId="3151899932" sldId="271"/>
            <ac:spMk id="10" creationId="{047F8E3E-2FFA-4A0F-B3C7-E57ADDCFB415}"/>
          </ac:spMkLst>
        </pc:spChg>
        <pc:grpChg chg="add">
          <ac:chgData name="Ramstetter, Jacob" userId="951ae4c5-3ccf-43d4-82f5-2cd354de6e73" providerId="ADAL" clId="{F21345E8-27C0-49D7-89DE-521647926F75}" dt="2023-10-18T22:08:36.203" v="627" actId="26606"/>
          <ac:grpSpMkLst>
            <pc:docMk/>
            <pc:sldMk cId="3151899932" sldId="271"/>
            <ac:grpSpMk id="12" creationId="{33D939F1-7ABE-4D0E-946A-43F37F556AFD}"/>
          </ac:grpSpMkLst>
        </pc:grpChg>
        <pc:grpChg chg="add">
          <ac:chgData name="Ramstetter, Jacob" userId="951ae4c5-3ccf-43d4-82f5-2cd354de6e73" providerId="ADAL" clId="{F21345E8-27C0-49D7-89DE-521647926F75}" dt="2023-10-18T22:08:36.203" v="627" actId="26606"/>
          <ac:grpSpMkLst>
            <pc:docMk/>
            <pc:sldMk cId="3151899932" sldId="271"/>
            <ac:grpSpMk id="18" creationId="{9DB3963A-4187-4A72-9DA4-CA6BADE22931}"/>
          </ac:grpSpMkLst>
        </pc:grpChg>
      </pc:sldChg>
      <pc:sldChg chg="addSp modSp new mod ord setBg">
        <pc:chgData name="Ramstetter, Jacob" userId="951ae4c5-3ccf-43d4-82f5-2cd354de6e73" providerId="ADAL" clId="{F21345E8-27C0-49D7-89DE-521647926F75}" dt="2023-10-19T18:51:52.481" v="936" actId="2711"/>
        <pc:sldMkLst>
          <pc:docMk/>
          <pc:sldMk cId="4018889368" sldId="272"/>
        </pc:sldMkLst>
        <pc:spChg chg="mod">
          <ac:chgData name="Ramstetter, Jacob" userId="951ae4c5-3ccf-43d4-82f5-2cd354de6e73" providerId="ADAL" clId="{F21345E8-27C0-49D7-89DE-521647926F75}" dt="2023-10-18T22:14:42.189" v="721" actId="1076"/>
          <ac:spMkLst>
            <pc:docMk/>
            <pc:sldMk cId="4018889368" sldId="272"/>
            <ac:spMk id="2" creationId="{EF321B70-8C3D-F859-0D94-8CEF63D66AA6}"/>
          </ac:spMkLst>
        </pc:spChg>
        <pc:spChg chg="mod">
          <ac:chgData name="Ramstetter, Jacob" userId="951ae4c5-3ccf-43d4-82f5-2cd354de6e73" providerId="ADAL" clId="{F21345E8-27C0-49D7-89DE-521647926F75}" dt="2023-10-19T18:51:52.481" v="936" actId="2711"/>
          <ac:spMkLst>
            <pc:docMk/>
            <pc:sldMk cId="4018889368" sldId="272"/>
            <ac:spMk id="3" creationId="{67E446D1-9BBB-8568-3B08-83DF020C1577}"/>
          </ac:spMkLst>
        </pc:spChg>
        <pc:spChg chg="add">
          <ac:chgData name="Ramstetter, Jacob" userId="951ae4c5-3ccf-43d4-82f5-2cd354de6e73" providerId="ADAL" clId="{F21345E8-27C0-49D7-89DE-521647926F75}" dt="2023-10-18T22:09:30.645" v="638" actId="26606"/>
          <ac:spMkLst>
            <pc:docMk/>
            <pc:sldMk cId="4018889368" sldId="272"/>
            <ac:spMk id="8" creationId="{43C823D3-D619-407C-89E0-C6F6B1E7A42A}"/>
          </ac:spMkLst>
        </pc:spChg>
        <pc:spChg chg="add">
          <ac:chgData name="Ramstetter, Jacob" userId="951ae4c5-3ccf-43d4-82f5-2cd354de6e73" providerId="ADAL" clId="{F21345E8-27C0-49D7-89DE-521647926F75}" dt="2023-10-18T22:09:30.645" v="638" actId="26606"/>
          <ac:spMkLst>
            <pc:docMk/>
            <pc:sldMk cId="4018889368" sldId="272"/>
            <ac:spMk id="10" creationId="{047F8E3E-2FFA-4A0F-B3C7-E57ADDCFB415}"/>
          </ac:spMkLst>
        </pc:spChg>
        <pc:grpChg chg="add">
          <ac:chgData name="Ramstetter, Jacob" userId="951ae4c5-3ccf-43d4-82f5-2cd354de6e73" providerId="ADAL" clId="{F21345E8-27C0-49D7-89DE-521647926F75}" dt="2023-10-18T22:09:30.645" v="638" actId="26606"/>
          <ac:grpSpMkLst>
            <pc:docMk/>
            <pc:sldMk cId="4018889368" sldId="272"/>
            <ac:grpSpMk id="12" creationId="{33D939F1-7ABE-4D0E-946A-43F37F556AFD}"/>
          </ac:grpSpMkLst>
        </pc:grpChg>
        <pc:grpChg chg="add">
          <ac:chgData name="Ramstetter, Jacob" userId="951ae4c5-3ccf-43d4-82f5-2cd354de6e73" providerId="ADAL" clId="{F21345E8-27C0-49D7-89DE-521647926F75}" dt="2023-10-18T22:09:30.645" v="638" actId="26606"/>
          <ac:grpSpMkLst>
            <pc:docMk/>
            <pc:sldMk cId="4018889368" sldId="272"/>
            <ac:grpSpMk id="18" creationId="{9DB3963A-4187-4A72-9DA4-CA6BADE22931}"/>
          </ac:grpSpMkLst>
        </pc:grpChg>
      </pc:sldChg>
      <pc:sldChg chg="addSp delSp modSp add mod setBg">
        <pc:chgData name="Ramstetter, Jacob" userId="951ae4c5-3ccf-43d4-82f5-2cd354de6e73" providerId="ADAL" clId="{F21345E8-27C0-49D7-89DE-521647926F75}" dt="2023-10-18T22:09:07.886" v="633" actId="26606"/>
        <pc:sldMkLst>
          <pc:docMk/>
          <pc:sldMk cId="3180466725" sldId="273"/>
        </pc:sldMkLst>
        <pc:spChg chg="mod">
          <ac:chgData name="Ramstetter, Jacob" userId="951ae4c5-3ccf-43d4-82f5-2cd354de6e73" providerId="ADAL" clId="{F21345E8-27C0-49D7-89DE-521647926F75}" dt="2023-10-18T22:09:07.886" v="633" actId="26606"/>
          <ac:spMkLst>
            <pc:docMk/>
            <pc:sldMk cId="3180466725" sldId="273"/>
            <ac:spMk id="2" creationId="{1BA82A7C-5AFB-ECE1-B2C2-74541AADDBAA}"/>
          </ac:spMkLst>
        </pc:spChg>
        <pc:spChg chg="mod">
          <ac:chgData name="Ramstetter, Jacob" userId="951ae4c5-3ccf-43d4-82f5-2cd354de6e73" providerId="ADAL" clId="{F21345E8-27C0-49D7-89DE-521647926F75}" dt="2023-10-18T22:09:07.886" v="633" actId="26606"/>
          <ac:spMkLst>
            <pc:docMk/>
            <pc:sldMk cId="3180466725" sldId="273"/>
            <ac:spMk id="3" creationId="{B311496B-9AFD-47AA-D7B4-A82931612F2E}"/>
          </ac:spMkLst>
        </pc:spChg>
        <pc:spChg chg="add del">
          <ac:chgData name="Ramstetter, Jacob" userId="951ae4c5-3ccf-43d4-82f5-2cd354de6e73" providerId="ADAL" clId="{F21345E8-27C0-49D7-89DE-521647926F75}" dt="2023-10-18T22:05:41.641" v="569" actId="26606"/>
          <ac:spMkLst>
            <pc:docMk/>
            <pc:sldMk cId="3180466725" sldId="273"/>
            <ac:spMk id="10" creationId="{EDDBB197-D710-4A4F-A9CA-FD2177498BE8}"/>
          </ac:spMkLst>
        </pc:spChg>
        <pc:spChg chg="add del">
          <ac:chgData name="Ramstetter, Jacob" userId="951ae4c5-3ccf-43d4-82f5-2cd354de6e73" providerId="ADAL" clId="{F21345E8-27C0-49D7-89DE-521647926F75}" dt="2023-10-18T22:05:41.641" v="569" actId="26606"/>
          <ac:spMkLst>
            <pc:docMk/>
            <pc:sldMk cId="3180466725" sldId="273"/>
            <ac:spMk id="12" creationId="{975D1CFA-2CDB-4B64-BD9F-85744E8DA12F}"/>
          </ac:spMkLst>
        </pc:spChg>
        <pc:spChg chg="add del">
          <ac:chgData name="Ramstetter, Jacob" userId="951ae4c5-3ccf-43d4-82f5-2cd354de6e73" providerId="ADAL" clId="{F21345E8-27C0-49D7-89DE-521647926F75}" dt="2023-10-18T22:09:07.886" v="633" actId="26606"/>
          <ac:spMkLst>
            <pc:docMk/>
            <pc:sldMk cId="3180466725" sldId="273"/>
            <ac:spMk id="23" creationId="{D038248A-211C-4EEC-8401-C761B929FB52}"/>
          </ac:spMkLst>
        </pc:spChg>
        <pc:spChg chg="add del">
          <ac:chgData name="Ramstetter, Jacob" userId="951ae4c5-3ccf-43d4-82f5-2cd354de6e73" providerId="ADAL" clId="{F21345E8-27C0-49D7-89DE-521647926F75}" dt="2023-10-18T22:09:07.886" v="633" actId="26606"/>
          <ac:spMkLst>
            <pc:docMk/>
            <pc:sldMk cId="3180466725" sldId="273"/>
            <ac:spMk id="25" creationId="{C30A849F-66D9-40C8-BEC8-35AFF8F4568F}"/>
          </ac:spMkLst>
        </pc:spChg>
        <pc:spChg chg="add del">
          <ac:chgData name="Ramstetter, Jacob" userId="951ae4c5-3ccf-43d4-82f5-2cd354de6e73" providerId="ADAL" clId="{F21345E8-27C0-49D7-89DE-521647926F75}" dt="2023-10-18T22:09:07.886" v="633" actId="26606"/>
          <ac:spMkLst>
            <pc:docMk/>
            <pc:sldMk cId="3180466725" sldId="273"/>
            <ac:spMk id="42" creationId="{43C823D3-D619-407C-89E0-C6F6B1E7A42A}"/>
          </ac:spMkLst>
        </pc:spChg>
        <pc:spChg chg="add del">
          <ac:chgData name="Ramstetter, Jacob" userId="951ae4c5-3ccf-43d4-82f5-2cd354de6e73" providerId="ADAL" clId="{F21345E8-27C0-49D7-89DE-521647926F75}" dt="2023-10-18T22:09:07.886" v="633" actId="26606"/>
          <ac:spMkLst>
            <pc:docMk/>
            <pc:sldMk cId="3180466725" sldId="273"/>
            <ac:spMk id="44" creationId="{047F8E3E-2FFA-4A0F-B3C7-E57ADDCFB415}"/>
          </ac:spMkLst>
        </pc:spChg>
        <pc:grpChg chg="add del">
          <ac:chgData name="Ramstetter, Jacob" userId="951ae4c5-3ccf-43d4-82f5-2cd354de6e73" providerId="ADAL" clId="{F21345E8-27C0-49D7-89DE-521647926F75}" dt="2023-10-18T22:05:41.641" v="569" actId="26606"/>
          <ac:grpSpMkLst>
            <pc:docMk/>
            <pc:sldMk cId="3180466725" sldId="273"/>
            <ac:grpSpMk id="14" creationId="{25EE5136-01F1-466C-962D-BA9B4C6757AA}"/>
          </ac:grpSpMkLst>
        </pc:grpChg>
        <pc:grpChg chg="add del">
          <ac:chgData name="Ramstetter, Jacob" userId="951ae4c5-3ccf-43d4-82f5-2cd354de6e73" providerId="ADAL" clId="{F21345E8-27C0-49D7-89DE-521647926F75}" dt="2023-10-18T22:09:07.886" v="633" actId="26606"/>
          <ac:grpSpMkLst>
            <pc:docMk/>
            <pc:sldMk cId="3180466725" sldId="273"/>
            <ac:grpSpMk id="27" creationId="{04542298-A2B1-480F-A11C-A40EDD19B857}"/>
          </ac:grpSpMkLst>
        </pc:grpChg>
        <pc:grpChg chg="add del">
          <ac:chgData name="Ramstetter, Jacob" userId="951ae4c5-3ccf-43d4-82f5-2cd354de6e73" providerId="ADAL" clId="{F21345E8-27C0-49D7-89DE-521647926F75}" dt="2023-10-18T22:09:07.886" v="633" actId="26606"/>
          <ac:grpSpMkLst>
            <pc:docMk/>
            <pc:sldMk cId="3180466725" sldId="273"/>
            <ac:grpSpMk id="33" creationId="{2A5C9C35-2375-49EB-B99C-17C87D42FE7C}"/>
          </ac:grpSpMkLst>
        </pc:grpChg>
        <pc:grpChg chg="add del">
          <ac:chgData name="Ramstetter, Jacob" userId="951ae4c5-3ccf-43d4-82f5-2cd354de6e73" providerId="ADAL" clId="{F21345E8-27C0-49D7-89DE-521647926F75}" dt="2023-10-18T22:09:07.886" v="633" actId="26606"/>
          <ac:grpSpMkLst>
            <pc:docMk/>
            <pc:sldMk cId="3180466725" sldId="273"/>
            <ac:grpSpMk id="46" creationId="{33D939F1-7ABE-4D0E-946A-43F37F556AFD}"/>
          </ac:grpSpMkLst>
        </pc:grpChg>
        <pc:grpChg chg="add del">
          <ac:chgData name="Ramstetter, Jacob" userId="951ae4c5-3ccf-43d4-82f5-2cd354de6e73" providerId="ADAL" clId="{F21345E8-27C0-49D7-89DE-521647926F75}" dt="2023-10-18T22:09:07.886" v="633" actId="26606"/>
          <ac:grpSpMkLst>
            <pc:docMk/>
            <pc:sldMk cId="3180466725" sldId="273"/>
            <ac:grpSpMk id="52" creationId="{9DB3963A-4187-4A72-9DA4-CA6BADE22931}"/>
          </ac:grpSpMkLst>
        </pc:grpChg>
        <pc:picChg chg="add del">
          <ac:chgData name="Ramstetter, Jacob" userId="951ae4c5-3ccf-43d4-82f5-2cd354de6e73" providerId="ADAL" clId="{F21345E8-27C0-49D7-89DE-521647926F75}" dt="2023-10-18T22:05:34.523" v="568" actId="478"/>
          <ac:picMkLst>
            <pc:docMk/>
            <pc:sldMk cId="3180466725" sldId="273"/>
            <ac:picMk id="7" creationId="{1C66A3D1-D8D4-3A02-1261-774BEA1FF29E}"/>
          </ac:picMkLst>
        </pc:picChg>
      </pc:sldChg>
      <pc:sldChg chg="addSp delSp modSp new mod setBg">
        <pc:chgData name="Ramstetter, Jacob" userId="951ae4c5-3ccf-43d4-82f5-2cd354de6e73" providerId="ADAL" clId="{F21345E8-27C0-49D7-89DE-521647926F75}" dt="2023-10-19T00:02:34.089" v="745" actId="26606"/>
        <pc:sldMkLst>
          <pc:docMk/>
          <pc:sldMk cId="979157420" sldId="274"/>
        </pc:sldMkLst>
        <pc:spChg chg="mod">
          <ac:chgData name="Ramstetter, Jacob" userId="951ae4c5-3ccf-43d4-82f5-2cd354de6e73" providerId="ADAL" clId="{F21345E8-27C0-49D7-89DE-521647926F75}" dt="2023-10-19T00:02:08.865" v="742" actId="26606"/>
          <ac:spMkLst>
            <pc:docMk/>
            <pc:sldMk cId="979157420" sldId="274"/>
            <ac:spMk id="2" creationId="{2464F071-18C2-F8E5-8720-BE59F34C9D0A}"/>
          </ac:spMkLst>
        </pc:spChg>
        <pc:spChg chg="del">
          <ac:chgData name="Ramstetter, Jacob" userId="951ae4c5-3ccf-43d4-82f5-2cd354de6e73" providerId="ADAL" clId="{F21345E8-27C0-49D7-89DE-521647926F75}" dt="2023-10-19T00:02:01.564" v="732" actId="22"/>
          <ac:spMkLst>
            <pc:docMk/>
            <pc:sldMk cId="979157420" sldId="274"/>
            <ac:spMk id="3" creationId="{AEAF89C6-2A45-F362-5176-D1A3AF0FD76A}"/>
          </ac:spMkLst>
        </pc:spChg>
        <pc:spChg chg="add del mod">
          <ac:chgData name="Ramstetter, Jacob" userId="951ae4c5-3ccf-43d4-82f5-2cd354de6e73" providerId="ADAL" clId="{F21345E8-27C0-49D7-89DE-521647926F75}" dt="2023-10-19T00:02:34.089" v="745" actId="26606"/>
          <ac:spMkLst>
            <pc:docMk/>
            <pc:sldMk cId="979157420" sldId="274"/>
            <ac:spMk id="9" creationId="{54929FDA-7C9B-AEE3-10DD-742A9EB4CAD6}"/>
          </ac:spMkLst>
        </pc:spChg>
        <pc:spChg chg="add del">
          <ac:chgData name="Ramstetter, Jacob" userId="951ae4c5-3ccf-43d4-82f5-2cd354de6e73" providerId="ADAL" clId="{F21345E8-27C0-49D7-89DE-521647926F75}" dt="2023-10-19T00:02:34.089" v="745" actId="26606"/>
          <ac:spMkLst>
            <pc:docMk/>
            <pc:sldMk cId="979157420" sldId="274"/>
            <ac:spMk id="10" creationId="{D4771268-CB57-404A-9271-370EB28F6090}"/>
          </ac:spMkLst>
        </pc:spChg>
        <pc:spChg chg="add">
          <ac:chgData name="Ramstetter, Jacob" userId="951ae4c5-3ccf-43d4-82f5-2cd354de6e73" providerId="ADAL" clId="{F21345E8-27C0-49D7-89DE-521647926F75}" dt="2023-10-19T00:02:34.089" v="745" actId="26606"/>
          <ac:spMkLst>
            <pc:docMk/>
            <pc:sldMk cId="979157420" sldId="274"/>
            <ac:spMk id="15" creationId="{D4771268-CB57-404A-9271-370EB28F6090}"/>
          </ac:spMkLst>
        </pc:spChg>
        <pc:picChg chg="add del mod ord">
          <ac:chgData name="Ramstetter, Jacob" userId="951ae4c5-3ccf-43d4-82f5-2cd354de6e73" providerId="ADAL" clId="{F21345E8-27C0-49D7-89DE-521647926F75}" dt="2023-10-19T00:02:31.729" v="744" actId="478"/>
          <ac:picMkLst>
            <pc:docMk/>
            <pc:sldMk cId="979157420" sldId="274"/>
            <ac:picMk id="5" creationId="{931ECF09-7A06-5233-0A01-793D6AFCDC52}"/>
          </ac:picMkLst>
        </pc:picChg>
        <pc:picChg chg="add mod">
          <ac:chgData name="Ramstetter, Jacob" userId="951ae4c5-3ccf-43d4-82f5-2cd354de6e73" providerId="ADAL" clId="{F21345E8-27C0-49D7-89DE-521647926F75}" dt="2023-10-19T00:02:34.089" v="745" actId="26606"/>
          <ac:picMkLst>
            <pc:docMk/>
            <pc:sldMk cId="979157420" sldId="274"/>
            <ac:picMk id="7" creationId="{BB5879E3-E3FA-8981-B050-4C1EF5BC8206}"/>
          </ac:picMkLst>
        </pc:picChg>
      </pc:sldChg>
      <pc:sldChg chg="addSp delSp modSp add del mod setBg delDesignElem">
        <pc:chgData name="Ramstetter, Jacob" userId="951ae4c5-3ccf-43d4-82f5-2cd354de6e73" providerId="ADAL" clId="{F21345E8-27C0-49D7-89DE-521647926F75}" dt="2023-10-18T22:09:20.066" v="637"/>
        <pc:sldMkLst>
          <pc:docMk/>
          <pc:sldMk cId="2320137331" sldId="274"/>
        </pc:sldMkLst>
        <pc:spChg chg="mod">
          <ac:chgData name="Ramstetter, Jacob" userId="951ae4c5-3ccf-43d4-82f5-2cd354de6e73" providerId="ADAL" clId="{F21345E8-27C0-49D7-89DE-521647926F75}" dt="2023-10-18T22:09:17.758" v="635" actId="26606"/>
          <ac:spMkLst>
            <pc:docMk/>
            <pc:sldMk cId="2320137331" sldId="274"/>
            <ac:spMk id="2" creationId="{1BA82A7C-5AFB-ECE1-B2C2-74541AADDBAA}"/>
          </ac:spMkLst>
        </pc:spChg>
        <pc:spChg chg="mod">
          <ac:chgData name="Ramstetter, Jacob" userId="951ae4c5-3ccf-43d4-82f5-2cd354de6e73" providerId="ADAL" clId="{F21345E8-27C0-49D7-89DE-521647926F75}" dt="2023-10-18T22:09:17.758" v="635" actId="26606"/>
          <ac:spMkLst>
            <pc:docMk/>
            <pc:sldMk cId="2320137331" sldId="274"/>
            <ac:spMk id="3" creationId="{B311496B-9AFD-47AA-D7B4-A82931612F2E}"/>
          </ac:spMkLst>
        </pc:spChg>
        <pc:spChg chg="add del">
          <ac:chgData name="Ramstetter, Jacob" userId="951ae4c5-3ccf-43d4-82f5-2cd354de6e73" providerId="ADAL" clId="{F21345E8-27C0-49D7-89DE-521647926F75}" dt="2023-10-18T22:09:17.758" v="635" actId="26606"/>
          <ac:spMkLst>
            <pc:docMk/>
            <pc:sldMk cId="2320137331" sldId="274"/>
            <ac:spMk id="8" creationId="{43C823D3-D619-407C-89E0-C6F6B1E7A42A}"/>
          </ac:spMkLst>
        </pc:spChg>
        <pc:spChg chg="add del">
          <ac:chgData name="Ramstetter, Jacob" userId="951ae4c5-3ccf-43d4-82f5-2cd354de6e73" providerId="ADAL" clId="{F21345E8-27C0-49D7-89DE-521647926F75}" dt="2023-10-18T22:09:17.758" v="635" actId="26606"/>
          <ac:spMkLst>
            <pc:docMk/>
            <pc:sldMk cId="2320137331" sldId="274"/>
            <ac:spMk id="10" creationId="{047F8E3E-2FFA-4A0F-B3C7-E57ADDCFB415}"/>
          </ac:spMkLst>
        </pc:spChg>
        <pc:spChg chg="add del">
          <ac:chgData name="Ramstetter, Jacob" userId="951ae4c5-3ccf-43d4-82f5-2cd354de6e73" providerId="ADAL" clId="{F21345E8-27C0-49D7-89DE-521647926F75}" dt="2023-10-18T22:09:20.066" v="637"/>
          <ac:spMkLst>
            <pc:docMk/>
            <pc:sldMk cId="2320137331" sldId="274"/>
            <ac:spMk id="23" creationId="{D038248A-211C-4EEC-8401-C761B929FB52}"/>
          </ac:spMkLst>
        </pc:spChg>
        <pc:spChg chg="add del">
          <ac:chgData name="Ramstetter, Jacob" userId="951ae4c5-3ccf-43d4-82f5-2cd354de6e73" providerId="ADAL" clId="{F21345E8-27C0-49D7-89DE-521647926F75}" dt="2023-10-18T22:09:20.066" v="637"/>
          <ac:spMkLst>
            <pc:docMk/>
            <pc:sldMk cId="2320137331" sldId="274"/>
            <ac:spMk id="25" creationId="{C30A849F-66D9-40C8-BEC8-35AFF8F4568F}"/>
          </ac:spMkLst>
        </pc:spChg>
        <pc:grpChg chg="add del">
          <ac:chgData name="Ramstetter, Jacob" userId="951ae4c5-3ccf-43d4-82f5-2cd354de6e73" providerId="ADAL" clId="{F21345E8-27C0-49D7-89DE-521647926F75}" dt="2023-10-18T22:09:17.758" v="635" actId="26606"/>
          <ac:grpSpMkLst>
            <pc:docMk/>
            <pc:sldMk cId="2320137331" sldId="274"/>
            <ac:grpSpMk id="12" creationId="{33D939F1-7ABE-4D0E-946A-43F37F556AFD}"/>
          </ac:grpSpMkLst>
        </pc:grpChg>
        <pc:grpChg chg="add del">
          <ac:chgData name="Ramstetter, Jacob" userId="951ae4c5-3ccf-43d4-82f5-2cd354de6e73" providerId="ADAL" clId="{F21345E8-27C0-49D7-89DE-521647926F75}" dt="2023-10-18T22:09:17.758" v="635" actId="26606"/>
          <ac:grpSpMkLst>
            <pc:docMk/>
            <pc:sldMk cId="2320137331" sldId="274"/>
            <ac:grpSpMk id="18" creationId="{9DB3963A-4187-4A72-9DA4-CA6BADE22931}"/>
          </ac:grpSpMkLst>
        </pc:grpChg>
        <pc:grpChg chg="add del">
          <ac:chgData name="Ramstetter, Jacob" userId="951ae4c5-3ccf-43d4-82f5-2cd354de6e73" providerId="ADAL" clId="{F21345E8-27C0-49D7-89DE-521647926F75}" dt="2023-10-18T22:09:20.066" v="637"/>
          <ac:grpSpMkLst>
            <pc:docMk/>
            <pc:sldMk cId="2320137331" sldId="274"/>
            <ac:grpSpMk id="27" creationId="{04542298-A2B1-480F-A11C-A40EDD19B857}"/>
          </ac:grpSpMkLst>
        </pc:grpChg>
        <pc:grpChg chg="add del">
          <ac:chgData name="Ramstetter, Jacob" userId="951ae4c5-3ccf-43d4-82f5-2cd354de6e73" providerId="ADAL" clId="{F21345E8-27C0-49D7-89DE-521647926F75}" dt="2023-10-18T22:09:20.066" v="637"/>
          <ac:grpSpMkLst>
            <pc:docMk/>
            <pc:sldMk cId="2320137331" sldId="274"/>
            <ac:grpSpMk id="33" creationId="{2A5C9C35-2375-49EB-B99C-17C87D42FE7C}"/>
          </ac:grpSpMkLst>
        </pc:grpChg>
      </pc:sldChg>
      <pc:sldChg chg="add del">
        <pc:chgData name="Ramstetter, Jacob" userId="951ae4c5-3ccf-43d4-82f5-2cd354de6e73" providerId="ADAL" clId="{F21345E8-27C0-49D7-89DE-521647926F75}" dt="2023-10-18T22:04:47.841" v="559"/>
        <pc:sldMkLst>
          <pc:docMk/>
          <pc:sldMk cId="3904026800" sldId="274"/>
        </pc:sldMkLst>
      </pc:sldChg>
      <pc:sldChg chg="addSp delSp add del setBg delDesignElem">
        <pc:chgData name="Ramstetter, Jacob" userId="951ae4c5-3ccf-43d4-82f5-2cd354de6e73" providerId="ADAL" clId="{F21345E8-27C0-49D7-89DE-521647926F75}" dt="2023-10-18T22:09:19.312" v="636"/>
        <pc:sldMkLst>
          <pc:docMk/>
          <pc:sldMk cId="4208709796" sldId="275"/>
        </pc:sldMkLst>
        <pc:spChg chg="add del">
          <ac:chgData name="Ramstetter, Jacob" userId="951ae4c5-3ccf-43d4-82f5-2cd354de6e73" providerId="ADAL" clId="{F21345E8-27C0-49D7-89DE-521647926F75}" dt="2023-10-18T22:09:19.312" v="636"/>
          <ac:spMkLst>
            <pc:docMk/>
            <pc:sldMk cId="4208709796" sldId="275"/>
            <ac:spMk id="23" creationId="{D038248A-211C-4EEC-8401-C761B929FB52}"/>
          </ac:spMkLst>
        </pc:spChg>
        <pc:spChg chg="add del">
          <ac:chgData name="Ramstetter, Jacob" userId="951ae4c5-3ccf-43d4-82f5-2cd354de6e73" providerId="ADAL" clId="{F21345E8-27C0-49D7-89DE-521647926F75}" dt="2023-10-18T22:09:19.312" v="636"/>
          <ac:spMkLst>
            <pc:docMk/>
            <pc:sldMk cId="4208709796" sldId="275"/>
            <ac:spMk id="25" creationId="{C30A849F-66D9-40C8-BEC8-35AFF8F4568F}"/>
          </ac:spMkLst>
        </pc:spChg>
        <pc:grpChg chg="add del">
          <ac:chgData name="Ramstetter, Jacob" userId="951ae4c5-3ccf-43d4-82f5-2cd354de6e73" providerId="ADAL" clId="{F21345E8-27C0-49D7-89DE-521647926F75}" dt="2023-10-18T22:09:19.312" v="636"/>
          <ac:grpSpMkLst>
            <pc:docMk/>
            <pc:sldMk cId="4208709796" sldId="275"/>
            <ac:grpSpMk id="27" creationId="{04542298-A2B1-480F-A11C-A40EDD19B857}"/>
          </ac:grpSpMkLst>
        </pc:grpChg>
        <pc:grpChg chg="add del">
          <ac:chgData name="Ramstetter, Jacob" userId="951ae4c5-3ccf-43d4-82f5-2cd354de6e73" providerId="ADAL" clId="{F21345E8-27C0-49D7-89DE-521647926F75}" dt="2023-10-18T22:09:19.312" v="636"/>
          <ac:grpSpMkLst>
            <pc:docMk/>
            <pc:sldMk cId="4208709796" sldId="275"/>
            <ac:grpSpMk id="33" creationId="{2A5C9C35-2375-49EB-B99C-17C87D42FE7C}"/>
          </ac:grpSpMkLst>
        </pc:grpChg>
      </pc:sldChg>
      <pc:sldChg chg="addSp delSp modSp new mod setBg">
        <pc:chgData name="Ramstetter, Jacob" userId="951ae4c5-3ccf-43d4-82f5-2cd354de6e73" providerId="ADAL" clId="{F21345E8-27C0-49D7-89DE-521647926F75}" dt="2023-10-19T02:46:30.828" v="866" actId="26606"/>
        <pc:sldMkLst>
          <pc:docMk/>
          <pc:sldMk cId="4221557195" sldId="275"/>
        </pc:sldMkLst>
        <pc:spChg chg="mod">
          <ac:chgData name="Ramstetter, Jacob" userId="951ae4c5-3ccf-43d4-82f5-2cd354de6e73" providerId="ADAL" clId="{F21345E8-27C0-49D7-89DE-521647926F75}" dt="2023-10-19T02:46:30.828" v="866" actId="26606"/>
          <ac:spMkLst>
            <pc:docMk/>
            <pc:sldMk cId="4221557195" sldId="275"/>
            <ac:spMk id="2" creationId="{CA64CB86-34B9-CC2C-A1B5-DC067365F7E9}"/>
          </ac:spMkLst>
        </pc:spChg>
        <pc:spChg chg="del">
          <ac:chgData name="Ramstetter, Jacob" userId="951ae4c5-3ccf-43d4-82f5-2cd354de6e73" providerId="ADAL" clId="{F21345E8-27C0-49D7-89DE-521647926F75}" dt="2023-10-19T02:36:41.777" v="791" actId="22"/>
          <ac:spMkLst>
            <pc:docMk/>
            <pc:sldMk cId="4221557195" sldId="275"/>
            <ac:spMk id="3" creationId="{0B96F937-2A37-BE60-5AC3-3A531BF923F2}"/>
          </ac:spMkLst>
        </pc:spChg>
        <pc:spChg chg="add">
          <ac:chgData name="Ramstetter, Jacob" userId="951ae4c5-3ccf-43d4-82f5-2cd354de6e73" providerId="ADAL" clId="{F21345E8-27C0-49D7-89DE-521647926F75}" dt="2023-10-19T02:46:30.828" v="866" actId="26606"/>
          <ac:spMkLst>
            <pc:docMk/>
            <pc:sldMk cId="4221557195" sldId="275"/>
            <ac:spMk id="7" creationId="{D4771268-CB57-404A-9271-370EB28F6090}"/>
          </ac:spMkLst>
        </pc:spChg>
        <pc:spChg chg="add del">
          <ac:chgData name="Ramstetter, Jacob" userId="951ae4c5-3ccf-43d4-82f5-2cd354de6e73" providerId="ADAL" clId="{F21345E8-27C0-49D7-89DE-521647926F75}" dt="2023-10-19T02:46:24.418" v="865" actId="26606"/>
          <ac:spMkLst>
            <pc:docMk/>
            <pc:sldMk cId="4221557195" sldId="275"/>
            <ac:spMk id="10" creationId="{D4771268-CB57-404A-9271-370EB28F6090}"/>
          </ac:spMkLst>
        </pc:spChg>
        <pc:picChg chg="add mod ord">
          <ac:chgData name="Ramstetter, Jacob" userId="951ae4c5-3ccf-43d4-82f5-2cd354de6e73" providerId="ADAL" clId="{F21345E8-27C0-49D7-89DE-521647926F75}" dt="2023-10-19T02:46:30.828" v="866" actId="26606"/>
          <ac:picMkLst>
            <pc:docMk/>
            <pc:sldMk cId="4221557195" sldId="275"/>
            <ac:picMk id="5" creationId="{4779F401-FF0A-AF14-D4DC-4029EC144A24}"/>
          </ac:picMkLst>
        </pc:picChg>
      </pc:sldChg>
      <pc:sldChg chg="new del">
        <pc:chgData name="Ramstetter, Jacob" userId="951ae4c5-3ccf-43d4-82f5-2cd354de6e73" providerId="ADAL" clId="{F21345E8-27C0-49D7-89DE-521647926F75}" dt="2023-10-19T02:44:19.105" v="811" actId="680"/>
        <pc:sldMkLst>
          <pc:docMk/>
          <pc:sldMk cId="1288897703" sldId="276"/>
        </pc:sldMkLst>
      </pc:sldChg>
      <pc:sldChg chg="addSp delSp modSp add del mod setBg delDesignElem">
        <pc:chgData name="Ramstetter, Jacob" userId="951ae4c5-3ccf-43d4-82f5-2cd354de6e73" providerId="ADAL" clId="{F21345E8-27C0-49D7-89DE-521647926F75}" dt="2023-10-19T02:46:10.566" v="859"/>
        <pc:sldMkLst>
          <pc:docMk/>
          <pc:sldMk cId="2906438335" sldId="276"/>
        </pc:sldMkLst>
        <pc:spChg chg="mod">
          <ac:chgData name="Ramstetter, Jacob" userId="951ae4c5-3ccf-43d4-82f5-2cd354de6e73" providerId="ADAL" clId="{F21345E8-27C0-49D7-89DE-521647926F75}" dt="2023-10-19T02:46:09.991" v="858" actId="20577"/>
          <ac:spMkLst>
            <pc:docMk/>
            <pc:sldMk cId="2906438335" sldId="276"/>
            <ac:spMk id="2" creationId="{37A57B5A-8F0A-B023-C033-8C82C76DCA68}"/>
          </ac:spMkLst>
        </pc:spChg>
        <pc:spChg chg="mod">
          <ac:chgData name="Ramstetter, Jacob" userId="951ae4c5-3ccf-43d4-82f5-2cd354de6e73" providerId="ADAL" clId="{F21345E8-27C0-49D7-89DE-521647926F75}" dt="2023-10-19T02:46:09.620" v="857"/>
          <ac:spMkLst>
            <pc:docMk/>
            <pc:sldMk cId="2906438335" sldId="276"/>
            <ac:spMk id="3" creationId="{86B7CD1A-ABBD-01CE-CC73-76054D1304A9}"/>
          </ac:spMkLst>
        </pc:spChg>
        <pc:spChg chg="add del">
          <ac:chgData name="Ramstetter, Jacob" userId="951ae4c5-3ccf-43d4-82f5-2cd354de6e73" providerId="ADAL" clId="{F21345E8-27C0-49D7-89DE-521647926F75}" dt="2023-10-19T02:46:10.566" v="859"/>
          <ac:spMkLst>
            <pc:docMk/>
            <pc:sldMk cId="2906438335" sldId="276"/>
            <ac:spMk id="8" creationId="{D038248A-211C-4EEC-8401-C761B929FB52}"/>
          </ac:spMkLst>
        </pc:spChg>
        <pc:spChg chg="add del">
          <ac:chgData name="Ramstetter, Jacob" userId="951ae4c5-3ccf-43d4-82f5-2cd354de6e73" providerId="ADAL" clId="{F21345E8-27C0-49D7-89DE-521647926F75}" dt="2023-10-19T02:46:10.566" v="859"/>
          <ac:spMkLst>
            <pc:docMk/>
            <pc:sldMk cId="2906438335" sldId="276"/>
            <ac:spMk id="10" creationId="{C30A849F-66D9-40C8-BEC8-35AFF8F4568F}"/>
          </ac:spMkLst>
        </pc:spChg>
        <pc:grpChg chg="add del">
          <ac:chgData name="Ramstetter, Jacob" userId="951ae4c5-3ccf-43d4-82f5-2cd354de6e73" providerId="ADAL" clId="{F21345E8-27C0-49D7-89DE-521647926F75}" dt="2023-10-19T02:46:10.566" v="859"/>
          <ac:grpSpMkLst>
            <pc:docMk/>
            <pc:sldMk cId="2906438335" sldId="276"/>
            <ac:grpSpMk id="12" creationId="{04542298-A2B1-480F-A11C-A40EDD19B857}"/>
          </ac:grpSpMkLst>
        </pc:grpChg>
        <pc:grpChg chg="add del">
          <ac:chgData name="Ramstetter, Jacob" userId="951ae4c5-3ccf-43d4-82f5-2cd354de6e73" providerId="ADAL" clId="{F21345E8-27C0-49D7-89DE-521647926F75}" dt="2023-10-19T02:46:10.566" v="859"/>
          <ac:grpSpMkLst>
            <pc:docMk/>
            <pc:sldMk cId="2906438335" sldId="276"/>
            <ac:grpSpMk id="18" creationId="{2A5C9C35-2375-49EB-B99C-17C87D42FE7C}"/>
          </ac:grpSpMkLst>
        </pc:grpChg>
      </pc:sldChg>
      <pc:sldChg chg="addSp delSp modSp new del mod">
        <pc:chgData name="Ramstetter, Jacob" userId="951ae4c5-3ccf-43d4-82f5-2cd354de6e73" providerId="ADAL" clId="{F21345E8-27C0-49D7-89DE-521647926F75}" dt="2023-10-19T02:53:28.636" v="911" actId="47"/>
        <pc:sldMkLst>
          <pc:docMk/>
          <pc:sldMk cId="3688794497" sldId="276"/>
        </pc:sldMkLst>
        <pc:spChg chg="mod">
          <ac:chgData name="Ramstetter, Jacob" userId="951ae4c5-3ccf-43d4-82f5-2cd354de6e73" providerId="ADAL" clId="{F21345E8-27C0-49D7-89DE-521647926F75}" dt="2023-10-19T02:48:39.529" v="890" actId="20577"/>
          <ac:spMkLst>
            <pc:docMk/>
            <pc:sldMk cId="3688794497" sldId="276"/>
            <ac:spMk id="2" creationId="{21CF1D13-4870-9F50-FD27-021CA02F18F8}"/>
          </ac:spMkLst>
        </pc:spChg>
        <pc:spChg chg="del">
          <ac:chgData name="Ramstetter, Jacob" userId="951ae4c5-3ccf-43d4-82f5-2cd354de6e73" providerId="ADAL" clId="{F21345E8-27C0-49D7-89DE-521647926F75}" dt="2023-10-19T02:48:32.062" v="879" actId="22"/>
          <ac:spMkLst>
            <pc:docMk/>
            <pc:sldMk cId="3688794497" sldId="276"/>
            <ac:spMk id="3" creationId="{C5779221-C56A-ED49-8980-27651874E987}"/>
          </ac:spMkLst>
        </pc:spChg>
        <pc:picChg chg="add mod ord">
          <ac:chgData name="Ramstetter, Jacob" userId="951ae4c5-3ccf-43d4-82f5-2cd354de6e73" providerId="ADAL" clId="{F21345E8-27C0-49D7-89DE-521647926F75}" dt="2023-10-19T02:48:32.062" v="879" actId="22"/>
          <ac:picMkLst>
            <pc:docMk/>
            <pc:sldMk cId="3688794497" sldId="276"/>
            <ac:picMk id="5" creationId="{AC3EC113-1BDD-640D-A9D8-5377938A2AE1}"/>
          </ac:picMkLst>
        </pc:picChg>
      </pc:sldChg>
      <pc:sldChg chg="addSp delSp modSp add mod setBg delDesignElem">
        <pc:chgData name="Ramstetter, Jacob" userId="951ae4c5-3ccf-43d4-82f5-2cd354de6e73" providerId="ADAL" clId="{F21345E8-27C0-49D7-89DE-521647926F75}" dt="2023-10-19T02:49:44.353" v="906" actId="26606"/>
        <pc:sldMkLst>
          <pc:docMk/>
          <pc:sldMk cId="4127701460" sldId="277"/>
        </pc:sldMkLst>
        <pc:spChg chg="mod">
          <ac:chgData name="Ramstetter, Jacob" userId="951ae4c5-3ccf-43d4-82f5-2cd354de6e73" providerId="ADAL" clId="{F21345E8-27C0-49D7-89DE-521647926F75}" dt="2023-10-19T02:49:11.285" v="903" actId="20577"/>
          <ac:spMkLst>
            <pc:docMk/>
            <pc:sldMk cId="4127701460" sldId="277"/>
            <ac:spMk id="2" creationId="{CA64CB86-34B9-CC2C-A1B5-DC067365F7E9}"/>
          </ac:spMkLst>
        </pc:spChg>
        <pc:spChg chg="del">
          <ac:chgData name="Ramstetter, Jacob" userId="951ae4c5-3ccf-43d4-82f5-2cd354de6e73" providerId="ADAL" clId="{F21345E8-27C0-49D7-89DE-521647926F75}" dt="2023-10-19T02:48:59.032" v="892"/>
          <ac:spMkLst>
            <pc:docMk/>
            <pc:sldMk cId="4127701460" sldId="277"/>
            <ac:spMk id="7" creationId="{D4771268-CB57-404A-9271-370EB28F6090}"/>
          </ac:spMkLst>
        </pc:spChg>
        <pc:spChg chg="add del mod">
          <ac:chgData name="Ramstetter, Jacob" userId="951ae4c5-3ccf-43d4-82f5-2cd354de6e73" providerId="ADAL" clId="{F21345E8-27C0-49D7-89DE-521647926F75}" dt="2023-10-19T02:49:44.353" v="906" actId="26606"/>
          <ac:spMkLst>
            <pc:docMk/>
            <pc:sldMk cId="4127701460" sldId="277"/>
            <ac:spMk id="8" creationId="{40CB9925-0ECB-F981-206B-C0CB85E1E16D}"/>
          </ac:spMkLst>
        </pc:spChg>
        <pc:spChg chg="add del">
          <ac:chgData name="Ramstetter, Jacob" userId="951ae4c5-3ccf-43d4-82f5-2cd354de6e73" providerId="ADAL" clId="{F21345E8-27C0-49D7-89DE-521647926F75}" dt="2023-10-19T02:49:44.353" v="906" actId="26606"/>
          <ac:spMkLst>
            <pc:docMk/>
            <pc:sldMk cId="4127701460" sldId="277"/>
            <ac:spMk id="10" creationId="{D4771268-CB57-404A-9271-370EB28F6090}"/>
          </ac:spMkLst>
        </pc:spChg>
        <pc:spChg chg="add">
          <ac:chgData name="Ramstetter, Jacob" userId="951ae4c5-3ccf-43d4-82f5-2cd354de6e73" providerId="ADAL" clId="{F21345E8-27C0-49D7-89DE-521647926F75}" dt="2023-10-19T02:49:44.353" v="906" actId="26606"/>
          <ac:spMkLst>
            <pc:docMk/>
            <pc:sldMk cId="4127701460" sldId="277"/>
            <ac:spMk id="15" creationId="{D4771268-CB57-404A-9271-370EB28F6090}"/>
          </ac:spMkLst>
        </pc:spChg>
        <pc:picChg chg="add mod">
          <ac:chgData name="Ramstetter, Jacob" userId="951ae4c5-3ccf-43d4-82f5-2cd354de6e73" providerId="ADAL" clId="{F21345E8-27C0-49D7-89DE-521647926F75}" dt="2023-10-19T02:49:44.353" v="906" actId="26606"/>
          <ac:picMkLst>
            <pc:docMk/>
            <pc:sldMk cId="4127701460" sldId="277"/>
            <ac:picMk id="4" creationId="{2450CC01-1014-CCA2-4860-3EC6E7FB9385}"/>
          </ac:picMkLst>
        </pc:picChg>
        <pc:picChg chg="del">
          <ac:chgData name="Ramstetter, Jacob" userId="951ae4c5-3ccf-43d4-82f5-2cd354de6e73" providerId="ADAL" clId="{F21345E8-27C0-49D7-89DE-521647926F75}" dt="2023-10-19T02:49:41.987" v="905" actId="478"/>
          <ac:picMkLst>
            <pc:docMk/>
            <pc:sldMk cId="4127701460" sldId="277"/>
            <ac:picMk id="5" creationId="{4779F401-FF0A-AF14-D4DC-4029EC144A24}"/>
          </ac:picMkLst>
        </pc:picChg>
      </pc:sldChg>
    </pc:docChg>
  </pc:docChgLst>
  <pc:docChgLst>
    <pc:chgData name="Willer, Owen" userId="S::willer1@otterbein.edu::e480ea6a-40e9-4d03-99a1-d04190f82874" providerId="AD" clId="Web-{8CAD78A6-C0FE-66FC-00FA-349C2B3352AD}"/>
    <pc:docChg chg="modSld">
      <pc:chgData name="Willer, Owen" userId="S::willer1@otterbein.edu::e480ea6a-40e9-4d03-99a1-d04190f82874" providerId="AD" clId="Web-{8CAD78A6-C0FE-66FC-00FA-349C2B3352AD}" dt="2023-10-19T04:37:22.668" v="113" actId="1076"/>
      <pc:docMkLst>
        <pc:docMk/>
      </pc:docMkLst>
      <pc:sldChg chg="modSp">
        <pc:chgData name="Willer, Owen" userId="S::willer1@otterbein.edu::e480ea6a-40e9-4d03-99a1-d04190f82874" providerId="AD" clId="Web-{8CAD78A6-C0FE-66FC-00FA-349C2B3352AD}" dt="2023-10-19T04:19:16.308" v="20" actId="1076"/>
        <pc:sldMkLst>
          <pc:docMk/>
          <pc:sldMk cId="2882803919" sldId="264"/>
        </pc:sldMkLst>
        <pc:spChg chg="mod">
          <ac:chgData name="Willer, Owen" userId="S::willer1@otterbein.edu::e480ea6a-40e9-4d03-99a1-d04190f82874" providerId="AD" clId="Web-{8CAD78A6-C0FE-66FC-00FA-349C2B3352AD}" dt="2023-10-19T04:19:16.308" v="20" actId="1076"/>
          <ac:spMkLst>
            <pc:docMk/>
            <pc:sldMk cId="2882803919" sldId="264"/>
            <ac:spMk id="2" creationId="{177929EE-F0CB-4763-1BF6-165909D16630}"/>
          </ac:spMkLst>
        </pc:spChg>
        <pc:spChg chg="mod">
          <ac:chgData name="Willer, Owen" userId="S::willer1@otterbein.edu::e480ea6a-40e9-4d03-99a1-d04190f82874" providerId="AD" clId="Web-{8CAD78A6-C0FE-66FC-00FA-349C2B3352AD}" dt="2023-10-19T04:19:09.886" v="18" actId="20577"/>
          <ac:spMkLst>
            <pc:docMk/>
            <pc:sldMk cId="2882803919" sldId="264"/>
            <ac:spMk id="3" creationId="{6610C39E-78B4-5873-C287-9E1C21E27AA2}"/>
          </ac:spMkLst>
        </pc:spChg>
      </pc:sldChg>
      <pc:sldChg chg="addSp delSp modSp">
        <pc:chgData name="Willer, Owen" userId="S::willer1@otterbein.edu::e480ea6a-40e9-4d03-99a1-d04190f82874" providerId="AD" clId="Web-{8CAD78A6-C0FE-66FC-00FA-349C2B3352AD}" dt="2023-10-19T04:37:22.668" v="113" actId="1076"/>
        <pc:sldMkLst>
          <pc:docMk/>
          <pc:sldMk cId="979157420" sldId="274"/>
        </pc:sldMkLst>
        <pc:spChg chg="mod">
          <ac:chgData name="Willer, Owen" userId="S::willer1@otterbein.edu::e480ea6a-40e9-4d03-99a1-d04190f82874" providerId="AD" clId="Web-{8CAD78A6-C0FE-66FC-00FA-349C2B3352AD}" dt="2023-10-19T04:29:20.872" v="73"/>
          <ac:spMkLst>
            <pc:docMk/>
            <pc:sldMk cId="979157420" sldId="274"/>
            <ac:spMk id="2" creationId="{2464F071-18C2-F8E5-8720-BE59F34C9D0A}"/>
          </ac:spMkLst>
        </pc:spChg>
        <pc:spChg chg="add del mod">
          <ac:chgData name="Willer, Owen" userId="S::willer1@otterbein.edu::e480ea6a-40e9-4d03-99a1-d04190f82874" providerId="AD" clId="Web-{8CAD78A6-C0FE-66FC-00FA-349C2B3352AD}" dt="2023-10-19T04:20:01.246" v="28"/>
          <ac:spMkLst>
            <pc:docMk/>
            <pc:sldMk cId="979157420" sldId="274"/>
            <ac:spMk id="4" creationId="{CD10D905-0810-08D9-B8E1-01BADE769100}"/>
          </ac:spMkLst>
        </pc:spChg>
        <pc:spChg chg="add del mod">
          <ac:chgData name="Willer, Owen" userId="S::willer1@otterbein.edu::e480ea6a-40e9-4d03-99a1-d04190f82874" providerId="AD" clId="Web-{8CAD78A6-C0FE-66FC-00FA-349C2B3352AD}" dt="2023-10-19T04:30:05.201" v="109"/>
          <ac:spMkLst>
            <pc:docMk/>
            <pc:sldMk cId="979157420" sldId="274"/>
            <ac:spMk id="5" creationId="{8714377C-9B6D-F534-EC5F-EB3CA1709B35}"/>
          </ac:spMkLst>
        </pc:spChg>
        <pc:spChg chg="add del">
          <ac:chgData name="Willer, Owen" userId="S::willer1@otterbein.edu::e480ea6a-40e9-4d03-99a1-d04190f82874" providerId="AD" clId="Web-{8CAD78A6-C0FE-66FC-00FA-349C2B3352AD}" dt="2023-10-19T04:29:20.872" v="73"/>
          <ac:spMkLst>
            <pc:docMk/>
            <pc:sldMk cId="979157420" sldId="274"/>
            <ac:spMk id="15" creationId="{D4771268-CB57-404A-9271-370EB28F6090}"/>
          </ac:spMkLst>
        </pc:spChg>
        <pc:spChg chg="add del">
          <ac:chgData name="Willer, Owen" userId="S::willer1@otterbein.edu::e480ea6a-40e9-4d03-99a1-d04190f82874" providerId="AD" clId="Web-{8CAD78A6-C0FE-66FC-00FA-349C2B3352AD}" dt="2023-10-19T04:29:20.872" v="73"/>
          <ac:spMkLst>
            <pc:docMk/>
            <pc:sldMk cId="979157420" sldId="274"/>
            <ac:spMk id="20" creationId="{A4AC5506-6312-4701-8D3C-40187889A947}"/>
          </ac:spMkLst>
        </pc:spChg>
        <pc:picChg chg="add del mod">
          <ac:chgData name="Willer, Owen" userId="S::willer1@otterbein.edu::e480ea6a-40e9-4d03-99a1-d04190f82874" providerId="AD" clId="Web-{8CAD78A6-C0FE-66FC-00FA-349C2B3352AD}" dt="2023-10-19T04:29:27.059" v="77"/>
          <ac:picMkLst>
            <pc:docMk/>
            <pc:sldMk cId="979157420" sldId="274"/>
            <ac:picMk id="6" creationId="{E062B88F-2939-0A6B-B7FF-A802549962F2}"/>
          </ac:picMkLst>
        </pc:picChg>
        <pc:picChg chg="del">
          <ac:chgData name="Willer, Owen" userId="S::willer1@otterbein.edu::e480ea6a-40e9-4d03-99a1-d04190f82874" providerId="AD" clId="Web-{8CAD78A6-C0FE-66FC-00FA-349C2B3352AD}" dt="2023-10-19T04:19:40.215" v="21"/>
          <ac:picMkLst>
            <pc:docMk/>
            <pc:sldMk cId="979157420" sldId="274"/>
            <ac:picMk id="7" creationId="{BB5879E3-E3FA-8981-B050-4C1EF5BC8206}"/>
          </ac:picMkLst>
        </pc:picChg>
        <pc:picChg chg="add mod">
          <ac:chgData name="Willer, Owen" userId="S::willer1@otterbein.edu::e480ea6a-40e9-4d03-99a1-d04190f82874" providerId="AD" clId="Web-{8CAD78A6-C0FE-66FC-00FA-349C2B3352AD}" dt="2023-10-19T04:37:22.668" v="113" actId="1076"/>
          <ac:picMkLst>
            <pc:docMk/>
            <pc:sldMk cId="979157420" sldId="274"/>
            <ac:picMk id="8" creationId="{0B4445FF-9154-376B-98E7-FA17905A2BB5}"/>
          </ac:picMkLst>
        </pc:picChg>
      </pc:sldChg>
    </pc:docChg>
  </pc:docChgLst>
  <pc:docChgLst>
    <pc:chgData name="Willer, Owen" userId="S::willer1@otterbein.edu::e480ea6a-40e9-4d03-99a1-d04190f82874" providerId="AD" clId="Web-{182708F4-28F6-BAFE-B8C2-1F503D4CD8B5}"/>
    <pc:docChg chg="addSld delSld modSld sldOrd">
      <pc:chgData name="Willer, Owen" userId="S::willer1@otterbein.edu::e480ea6a-40e9-4d03-99a1-d04190f82874" providerId="AD" clId="Web-{182708F4-28F6-BAFE-B8C2-1F503D4CD8B5}" dt="2023-10-17T00:30:29.559" v="138" actId="20577"/>
      <pc:docMkLst>
        <pc:docMk/>
      </pc:docMkLst>
      <pc:sldChg chg="modSp">
        <pc:chgData name="Willer, Owen" userId="S::willer1@otterbein.edu::e480ea6a-40e9-4d03-99a1-d04190f82874" providerId="AD" clId="Web-{182708F4-28F6-BAFE-B8C2-1F503D4CD8B5}" dt="2023-10-17T00:30:29.559" v="138" actId="20577"/>
        <pc:sldMkLst>
          <pc:docMk/>
          <pc:sldMk cId="2666833749" sldId="263"/>
        </pc:sldMkLst>
        <pc:spChg chg="mod">
          <ac:chgData name="Willer, Owen" userId="S::willer1@otterbein.edu::e480ea6a-40e9-4d03-99a1-d04190f82874" providerId="AD" clId="Web-{182708F4-28F6-BAFE-B8C2-1F503D4CD8B5}" dt="2023-10-17T00:30:18.043" v="125" actId="20577"/>
          <ac:spMkLst>
            <pc:docMk/>
            <pc:sldMk cId="2666833749" sldId="263"/>
            <ac:spMk id="2" creationId="{37A57B5A-8F0A-B023-C033-8C82C76DCA68}"/>
          </ac:spMkLst>
        </pc:spChg>
        <pc:spChg chg="mod">
          <ac:chgData name="Willer, Owen" userId="S::willer1@otterbein.edu::e480ea6a-40e9-4d03-99a1-d04190f82874" providerId="AD" clId="Web-{182708F4-28F6-BAFE-B8C2-1F503D4CD8B5}" dt="2023-10-17T00:30:29.559" v="138" actId="20577"/>
          <ac:spMkLst>
            <pc:docMk/>
            <pc:sldMk cId="2666833749" sldId="263"/>
            <ac:spMk id="3" creationId="{86B7CD1A-ABBD-01CE-CC73-76054D1304A9}"/>
          </ac:spMkLst>
        </pc:spChg>
      </pc:sldChg>
      <pc:sldChg chg="modSp">
        <pc:chgData name="Willer, Owen" userId="S::willer1@otterbein.edu::e480ea6a-40e9-4d03-99a1-d04190f82874" providerId="AD" clId="Web-{182708F4-28F6-BAFE-B8C2-1F503D4CD8B5}" dt="2023-10-17T00:00:17.038" v="93" actId="20577"/>
        <pc:sldMkLst>
          <pc:docMk/>
          <pc:sldMk cId="1833864128" sldId="265"/>
        </pc:sldMkLst>
        <pc:spChg chg="mod">
          <ac:chgData name="Willer, Owen" userId="S::willer1@otterbein.edu::e480ea6a-40e9-4d03-99a1-d04190f82874" providerId="AD" clId="Web-{182708F4-28F6-BAFE-B8C2-1F503D4CD8B5}" dt="2023-10-17T00:00:17.038" v="93" actId="20577"/>
          <ac:spMkLst>
            <pc:docMk/>
            <pc:sldMk cId="1833864128" sldId="265"/>
            <ac:spMk id="3" creationId="{8A783A14-0013-D13A-4DF0-9C759B454957}"/>
          </ac:spMkLst>
        </pc:spChg>
      </pc:sldChg>
      <pc:sldChg chg="addSp delSp modSp new">
        <pc:chgData name="Willer, Owen" userId="S::willer1@otterbein.edu::e480ea6a-40e9-4d03-99a1-d04190f82874" providerId="AD" clId="Web-{182708F4-28F6-BAFE-B8C2-1F503D4CD8B5}" dt="2023-10-17T00:05:45.607" v="113" actId="1076"/>
        <pc:sldMkLst>
          <pc:docMk/>
          <pc:sldMk cId="1725496162" sldId="267"/>
        </pc:sldMkLst>
        <pc:spChg chg="mod">
          <ac:chgData name="Willer, Owen" userId="S::willer1@otterbein.edu::e480ea6a-40e9-4d03-99a1-d04190f82874" providerId="AD" clId="Web-{182708F4-28F6-BAFE-B8C2-1F503D4CD8B5}" dt="2023-10-17T00:00:33.726" v="103" actId="20577"/>
          <ac:spMkLst>
            <pc:docMk/>
            <pc:sldMk cId="1725496162" sldId="267"/>
            <ac:spMk id="2" creationId="{C4273ABF-F357-A9B2-121C-850F2EC7D39B}"/>
          </ac:spMkLst>
        </pc:spChg>
        <pc:spChg chg="del">
          <ac:chgData name="Willer, Owen" userId="S::willer1@otterbein.edu::e480ea6a-40e9-4d03-99a1-d04190f82874" providerId="AD" clId="Web-{182708F4-28F6-BAFE-B8C2-1F503D4CD8B5}" dt="2023-10-17T00:00:35.835" v="104"/>
          <ac:spMkLst>
            <pc:docMk/>
            <pc:sldMk cId="1725496162" sldId="267"/>
            <ac:spMk id="3" creationId="{0298170B-252A-A705-79C5-F8E4EB5B9AEF}"/>
          </ac:spMkLst>
        </pc:spChg>
        <pc:picChg chg="add mod">
          <ac:chgData name="Willer, Owen" userId="S::willer1@otterbein.edu::e480ea6a-40e9-4d03-99a1-d04190f82874" providerId="AD" clId="Web-{182708F4-28F6-BAFE-B8C2-1F503D4CD8B5}" dt="2023-10-17T00:04:30.418" v="108" actId="1076"/>
          <ac:picMkLst>
            <pc:docMk/>
            <pc:sldMk cId="1725496162" sldId="267"/>
            <ac:picMk id="4" creationId="{8F1A6EAC-BA00-D1B6-F1EF-A538C21E971E}"/>
          </ac:picMkLst>
        </pc:picChg>
        <pc:picChg chg="add mod">
          <ac:chgData name="Willer, Owen" userId="S::willer1@otterbein.edu::e480ea6a-40e9-4d03-99a1-d04190f82874" providerId="AD" clId="Web-{182708F4-28F6-BAFE-B8C2-1F503D4CD8B5}" dt="2023-10-17T00:04:51.528" v="111" actId="1076"/>
          <ac:picMkLst>
            <pc:docMk/>
            <pc:sldMk cId="1725496162" sldId="267"/>
            <ac:picMk id="5" creationId="{19E17081-B8F8-E340-BC0A-D38FC9BE503B}"/>
          </ac:picMkLst>
        </pc:picChg>
        <pc:picChg chg="add mod">
          <ac:chgData name="Willer, Owen" userId="S::willer1@otterbein.edu::e480ea6a-40e9-4d03-99a1-d04190f82874" providerId="AD" clId="Web-{182708F4-28F6-BAFE-B8C2-1F503D4CD8B5}" dt="2023-10-17T00:05:45.607" v="113" actId="1076"/>
          <ac:picMkLst>
            <pc:docMk/>
            <pc:sldMk cId="1725496162" sldId="267"/>
            <ac:picMk id="6" creationId="{C41797B5-8AFB-A9C0-BE26-4FFCC1CFA921}"/>
          </ac:picMkLst>
        </pc:picChg>
      </pc:sldChg>
      <pc:sldChg chg="new del ord">
        <pc:chgData name="Willer, Owen" userId="S::willer1@otterbein.edu::e480ea6a-40e9-4d03-99a1-d04190f82874" providerId="AD" clId="Web-{182708F4-28F6-BAFE-B8C2-1F503D4CD8B5}" dt="2023-10-16T23:51:47.403" v="2"/>
        <pc:sldMkLst>
          <pc:docMk/>
          <pc:sldMk cId="3563467205" sldId="267"/>
        </pc:sldMkLst>
      </pc:sldChg>
    </pc:docChg>
  </pc:docChgLst>
  <pc:docChgLst>
    <pc:chgData name="Willer, Owen" userId="S::willer1@otterbein.edu::e480ea6a-40e9-4d03-99a1-d04190f82874" providerId="AD" clId="Web-{4DA7970E-8A3E-DB96-677C-C708C7D48072}"/>
    <pc:docChg chg="modSld">
      <pc:chgData name="Willer, Owen" userId="S::willer1@otterbein.edu::e480ea6a-40e9-4d03-99a1-d04190f82874" providerId="AD" clId="Web-{4DA7970E-8A3E-DB96-677C-C708C7D48072}" dt="2023-10-17T16:01:20.782" v="15" actId="20577"/>
      <pc:docMkLst>
        <pc:docMk/>
      </pc:docMkLst>
      <pc:sldChg chg="modSp">
        <pc:chgData name="Willer, Owen" userId="S::willer1@otterbein.edu::e480ea6a-40e9-4d03-99a1-d04190f82874" providerId="AD" clId="Web-{4DA7970E-8A3E-DB96-677C-C708C7D48072}" dt="2023-10-17T15:58:58.669" v="4" actId="20577"/>
        <pc:sldMkLst>
          <pc:docMk/>
          <pc:sldMk cId="1791854779" sldId="258"/>
        </pc:sldMkLst>
        <pc:spChg chg="mod">
          <ac:chgData name="Willer, Owen" userId="S::willer1@otterbein.edu::e480ea6a-40e9-4d03-99a1-d04190f82874" providerId="AD" clId="Web-{4DA7970E-8A3E-DB96-677C-C708C7D48072}" dt="2023-10-17T15:58:58.669" v="4" actId="20577"/>
          <ac:spMkLst>
            <pc:docMk/>
            <pc:sldMk cId="1791854779" sldId="258"/>
            <ac:spMk id="3" creationId="{A5C08365-CA99-22E6-EB16-368E9E788B4E}"/>
          </ac:spMkLst>
        </pc:spChg>
      </pc:sldChg>
      <pc:sldChg chg="modSp">
        <pc:chgData name="Willer, Owen" userId="S::willer1@otterbein.edu::e480ea6a-40e9-4d03-99a1-d04190f82874" providerId="AD" clId="Web-{4DA7970E-8A3E-DB96-677C-C708C7D48072}" dt="2023-10-17T15:59:12.154" v="6" actId="20577"/>
        <pc:sldMkLst>
          <pc:docMk/>
          <pc:sldMk cId="3115477789" sldId="259"/>
        </pc:sldMkLst>
        <pc:spChg chg="mod">
          <ac:chgData name="Willer, Owen" userId="S::willer1@otterbein.edu::e480ea6a-40e9-4d03-99a1-d04190f82874" providerId="AD" clId="Web-{4DA7970E-8A3E-DB96-677C-C708C7D48072}" dt="2023-10-17T15:59:12.154" v="6" actId="20577"/>
          <ac:spMkLst>
            <pc:docMk/>
            <pc:sldMk cId="3115477789" sldId="259"/>
            <ac:spMk id="3" creationId="{C407B800-1340-7132-1D56-3773AE4025AB}"/>
          </ac:spMkLst>
        </pc:spChg>
      </pc:sldChg>
      <pc:sldChg chg="modSp">
        <pc:chgData name="Willer, Owen" userId="S::willer1@otterbein.edu::e480ea6a-40e9-4d03-99a1-d04190f82874" providerId="AD" clId="Web-{4DA7970E-8A3E-DB96-677C-C708C7D48072}" dt="2023-10-17T15:59:36.982" v="9" actId="20577"/>
        <pc:sldMkLst>
          <pc:docMk/>
          <pc:sldMk cId="626377596" sldId="261"/>
        </pc:sldMkLst>
        <pc:spChg chg="mod">
          <ac:chgData name="Willer, Owen" userId="S::willer1@otterbein.edu::e480ea6a-40e9-4d03-99a1-d04190f82874" providerId="AD" clId="Web-{4DA7970E-8A3E-DB96-677C-C708C7D48072}" dt="2023-10-17T15:59:36.982" v="9" actId="20577"/>
          <ac:spMkLst>
            <pc:docMk/>
            <pc:sldMk cId="626377596" sldId="261"/>
            <ac:spMk id="3" creationId="{B0288163-3599-AFBA-F7A1-F21167B26221}"/>
          </ac:spMkLst>
        </pc:spChg>
      </pc:sldChg>
      <pc:sldChg chg="modSp">
        <pc:chgData name="Willer, Owen" userId="S::willer1@otterbein.edu::e480ea6a-40e9-4d03-99a1-d04190f82874" providerId="AD" clId="Web-{4DA7970E-8A3E-DB96-677C-C708C7D48072}" dt="2023-10-17T16:01:20.782" v="15" actId="20577"/>
        <pc:sldMkLst>
          <pc:docMk/>
          <pc:sldMk cId="2446522601" sldId="262"/>
        </pc:sldMkLst>
        <pc:spChg chg="mod">
          <ac:chgData name="Willer, Owen" userId="S::willer1@otterbein.edu::e480ea6a-40e9-4d03-99a1-d04190f82874" providerId="AD" clId="Web-{4DA7970E-8A3E-DB96-677C-C708C7D48072}" dt="2023-10-17T16:01:20.782" v="15" actId="20577"/>
          <ac:spMkLst>
            <pc:docMk/>
            <pc:sldMk cId="2446522601" sldId="262"/>
            <ac:spMk id="8" creationId="{33926933-14E2-B2BE-367C-DDFB4F51EAD6}"/>
          </ac:spMkLst>
        </pc:spChg>
      </pc:sldChg>
      <pc:sldChg chg="modSp">
        <pc:chgData name="Willer, Owen" userId="S::willer1@otterbein.edu::e480ea6a-40e9-4d03-99a1-d04190f82874" providerId="AD" clId="Web-{4DA7970E-8A3E-DB96-677C-C708C7D48072}" dt="2023-10-17T16:01:10.172" v="13" actId="20577"/>
        <pc:sldMkLst>
          <pc:docMk/>
          <pc:sldMk cId="2666833749" sldId="263"/>
        </pc:sldMkLst>
        <pc:spChg chg="mod">
          <ac:chgData name="Willer, Owen" userId="S::willer1@otterbein.edu::e480ea6a-40e9-4d03-99a1-d04190f82874" providerId="AD" clId="Web-{4DA7970E-8A3E-DB96-677C-C708C7D48072}" dt="2023-10-17T16:01:10.172" v="13" actId="20577"/>
          <ac:spMkLst>
            <pc:docMk/>
            <pc:sldMk cId="2666833749" sldId="263"/>
            <ac:spMk id="3" creationId="{86B7CD1A-ABBD-01CE-CC73-76054D1304A9}"/>
          </ac:spMkLst>
        </pc:spChg>
      </pc:sldChg>
      <pc:sldChg chg="modSp">
        <pc:chgData name="Willer, Owen" userId="S::willer1@otterbein.edu::e480ea6a-40e9-4d03-99a1-d04190f82874" providerId="AD" clId="Web-{4DA7970E-8A3E-DB96-677C-C708C7D48072}" dt="2023-10-17T15:59:45.936" v="12" actId="20577"/>
        <pc:sldMkLst>
          <pc:docMk/>
          <pc:sldMk cId="1650992004" sldId="268"/>
        </pc:sldMkLst>
        <pc:spChg chg="mod">
          <ac:chgData name="Willer, Owen" userId="S::willer1@otterbein.edu::e480ea6a-40e9-4d03-99a1-d04190f82874" providerId="AD" clId="Web-{4DA7970E-8A3E-DB96-677C-C708C7D48072}" dt="2023-10-17T15:59:45.936" v="12" actId="20577"/>
          <ac:spMkLst>
            <pc:docMk/>
            <pc:sldMk cId="1650992004" sldId="268"/>
            <ac:spMk id="3" creationId="{3AC5FBE5-B224-2E51-D784-2CE2554F6CCC}"/>
          </ac:spMkLst>
        </pc:spChg>
      </pc:sldChg>
    </pc:docChg>
  </pc:docChgLst>
  <pc:docChgLst>
    <pc:chgData name="Willer, Owen" userId="S::willer1@otterbein.edu::e480ea6a-40e9-4d03-99a1-d04190f82874" providerId="AD" clId="Web-{A48F0C8F-00AE-40DA-A029-CD59D69FE12A}"/>
    <pc:docChg chg="addSld delSld modSld sldOrd">
      <pc:chgData name="Willer, Owen" userId="S::willer1@otterbein.edu::e480ea6a-40e9-4d03-99a1-d04190f82874" providerId="AD" clId="Web-{A48F0C8F-00AE-40DA-A029-CD59D69FE12A}" dt="2023-10-20T04:25:36.521" v="131"/>
      <pc:docMkLst>
        <pc:docMk/>
      </pc:docMkLst>
      <pc:sldChg chg="ord">
        <pc:chgData name="Willer, Owen" userId="S::willer1@otterbein.edu::e480ea6a-40e9-4d03-99a1-d04190f82874" providerId="AD" clId="Web-{A48F0C8F-00AE-40DA-A029-CD59D69FE12A}" dt="2023-10-20T04:25:36.521" v="131"/>
        <pc:sldMkLst>
          <pc:docMk/>
          <pc:sldMk cId="2666833749" sldId="263"/>
        </pc:sldMkLst>
      </pc:sldChg>
      <pc:sldChg chg="ord">
        <pc:chgData name="Willer, Owen" userId="S::willer1@otterbein.edu::e480ea6a-40e9-4d03-99a1-d04190f82874" providerId="AD" clId="Web-{A48F0C8F-00AE-40DA-A029-CD59D69FE12A}" dt="2023-10-20T04:11:33.993" v="3"/>
        <pc:sldMkLst>
          <pc:docMk/>
          <pc:sldMk cId="2882803919" sldId="264"/>
        </pc:sldMkLst>
      </pc:sldChg>
      <pc:sldChg chg="ord">
        <pc:chgData name="Willer, Owen" userId="S::willer1@otterbein.edu::e480ea6a-40e9-4d03-99a1-d04190f82874" providerId="AD" clId="Web-{A48F0C8F-00AE-40DA-A029-CD59D69FE12A}" dt="2023-10-20T04:11:30.805" v="2"/>
        <pc:sldMkLst>
          <pc:docMk/>
          <pc:sldMk cId="979157420" sldId="274"/>
        </pc:sldMkLst>
      </pc:sldChg>
      <pc:sldChg chg="addSp delSp modSp new mod setBg">
        <pc:chgData name="Willer, Owen" userId="S::willer1@otterbein.edu::e480ea6a-40e9-4d03-99a1-d04190f82874" providerId="AD" clId="Web-{A48F0C8F-00AE-40DA-A029-CD59D69FE12A}" dt="2023-10-20T04:17:02.253" v="79" actId="1076"/>
        <pc:sldMkLst>
          <pc:docMk/>
          <pc:sldMk cId="956858523" sldId="278"/>
        </pc:sldMkLst>
        <pc:spChg chg="mod">
          <ac:chgData name="Willer, Owen" userId="S::willer1@otterbein.edu::e480ea6a-40e9-4d03-99a1-d04190f82874" providerId="AD" clId="Web-{A48F0C8F-00AE-40DA-A029-CD59D69FE12A}" dt="2023-10-20T04:16:59.253" v="78" actId="1076"/>
          <ac:spMkLst>
            <pc:docMk/>
            <pc:sldMk cId="956858523" sldId="278"/>
            <ac:spMk id="2" creationId="{D0E7F286-140D-30F4-C011-CC72C4CBF7D6}"/>
          </ac:spMkLst>
        </pc:spChg>
        <pc:spChg chg="mod">
          <ac:chgData name="Willer, Owen" userId="S::willer1@otterbein.edu::e480ea6a-40e9-4d03-99a1-d04190f82874" providerId="AD" clId="Web-{A48F0C8F-00AE-40DA-A029-CD59D69FE12A}" dt="2023-10-20T04:17:02.253" v="79" actId="1076"/>
          <ac:spMkLst>
            <pc:docMk/>
            <pc:sldMk cId="956858523" sldId="278"/>
            <ac:spMk id="3" creationId="{CDBD9FA1-4097-6E71-01B2-8F462826CCD1}"/>
          </ac:spMkLst>
        </pc:spChg>
        <pc:spChg chg="add">
          <ac:chgData name="Willer, Owen" userId="S::willer1@otterbein.edu::e480ea6a-40e9-4d03-99a1-d04190f82874" providerId="AD" clId="Web-{A48F0C8F-00AE-40DA-A029-CD59D69FE12A}" dt="2023-10-20T04:16:46.831" v="74"/>
          <ac:spMkLst>
            <pc:docMk/>
            <pc:sldMk cId="956858523" sldId="278"/>
            <ac:spMk id="8" creationId="{D038248A-211C-4EEC-8401-C761B929FB52}"/>
          </ac:spMkLst>
        </pc:spChg>
        <pc:spChg chg="add del">
          <ac:chgData name="Willer, Owen" userId="S::willer1@otterbein.edu::e480ea6a-40e9-4d03-99a1-d04190f82874" providerId="AD" clId="Web-{A48F0C8F-00AE-40DA-A029-CD59D69FE12A}" dt="2023-10-20T04:16:46.815" v="73"/>
          <ac:spMkLst>
            <pc:docMk/>
            <pc:sldMk cId="956858523" sldId="278"/>
            <ac:spMk id="10" creationId="{E02239D2-A05D-4A1C-9F06-FBA7FC730E1B}"/>
          </ac:spMkLst>
        </pc:spChg>
        <pc:spChg chg="add">
          <ac:chgData name="Willer, Owen" userId="S::willer1@otterbein.edu::e480ea6a-40e9-4d03-99a1-d04190f82874" providerId="AD" clId="Web-{A48F0C8F-00AE-40DA-A029-CD59D69FE12A}" dt="2023-10-20T04:16:46.831" v="74"/>
          <ac:spMkLst>
            <pc:docMk/>
            <pc:sldMk cId="956858523" sldId="278"/>
            <ac:spMk id="17" creationId="{C30A849F-66D9-40C8-BEC8-35AFF8F4568F}"/>
          </ac:spMkLst>
        </pc:spChg>
        <pc:grpChg chg="add">
          <ac:chgData name="Willer, Owen" userId="S::willer1@otterbein.edu::e480ea6a-40e9-4d03-99a1-d04190f82874" providerId="AD" clId="Web-{A48F0C8F-00AE-40DA-A029-CD59D69FE12A}" dt="2023-10-20T04:16:46.831" v="74"/>
          <ac:grpSpMkLst>
            <pc:docMk/>
            <pc:sldMk cId="956858523" sldId="278"/>
            <ac:grpSpMk id="12" creationId="{04542298-A2B1-480F-A11C-A40EDD19B857}"/>
          </ac:grpSpMkLst>
        </pc:grpChg>
        <pc:grpChg chg="add">
          <ac:chgData name="Willer, Owen" userId="S::willer1@otterbein.edu::e480ea6a-40e9-4d03-99a1-d04190f82874" providerId="AD" clId="Web-{A48F0C8F-00AE-40DA-A029-CD59D69FE12A}" dt="2023-10-20T04:16:46.831" v="74"/>
          <ac:grpSpMkLst>
            <pc:docMk/>
            <pc:sldMk cId="956858523" sldId="278"/>
            <ac:grpSpMk id="18" creationId="{2A5C9C35-2375-49EB-B99C-17C87D42FE7C}"/>
          </ac:grpSpMkLst>
        </pc:grpChg>
        <pc:picChg chg="add del">
          <ac:chgData name="Willer, Owen" userId="S::willer1@otterbein.edu::e480ea6a-40e9-4d03-99a1-d04190f82874" providerId="AD" clId="Web-{A48F0C8F-00AE-40DA-A029-CD59D69FE12A}" dt="2023-10-20T04:16:46.815" v="73"/>
          <ac:picMkLst>
            <pc:docMk/>
            <pc:sldMk cId="956858523" sldId="278"/>
            <ac:picMk id="7" creationId="{DBC9098E-342E-8DBD-B8EF-BB0E5F601C2E}"/>
          </ac:picMkLst>
        </pc:picChg>
      </pc:sldChg>
      <pc:sldChg chg="addSp delSp modSp new del mod setBg setClrOvrMap">
        <pc:chgData name="Willer, Owen" userId="S::willer1@otterbein.edu::e480ea6a-40e9-4d03-99a1-d04190f82874" providerId="AD" clId="Web-{A48F0C8F-00AE-40DA-A029-CD59D69FE12A}" dt="2023-10-20T04:15:11.234" v="57"/>
        <pc:sldMkLst>
          <pc:docMk/>
          <pc:sldMk cId="2556444897" sldId="278"/>
        </pc:sldMkLst>
        <pc:spChg chg="mod">
          <ac:chgData name="Willer, Owen" userId="S::willer1@otterbein.edu::e480ea6a-40e9-4d03-99a1-d04190f82874" providerId="AD" clId="Web-{A48F0C8F-00AE-40DA-A029-CD59D69FE12A}" dt="2023-10-20T04:14:47.233" v="50" actId="1076"/>
          <ac:spMkLst>
            <pc:docMk/>
            <pc:sldMk cId="2556444897" sldId="278"/>
            <ac:spMk id="2" creationId="{E3194CCD-A074-F25B-F747-111DCF1C7FAC}"/>
          </ac:spMkLst>
        </pc:spChg>
        <pc:spChg chg="add del mod">
          <ac:chgData name="Willer, Owen" userId="S::willer1@otterbein.edu::e480ea6a-40e9-4d03-99a1-d04190f82874" providerId="AD" clId="Web-{A48F0C8F-00AE-40DA-A029-CD59D69FE12A}" dt="2023-10-20T04:14:12.638" v="37"/>
          <ac:spMkLst>
            <pc:docMk/>
            <pc:sldMk cId="2556444897" sldId="278"/>
            <ac:spMk id="3" creationId="{0F144521-4B95-D7ED-A798-9478B5EC2A04}"/>
          </ac:spMkLst>
        </pc:spChg>
        <pc:spChg chg="add del">
          <ac:chgData name="Willer, Owen" userId="S::willer1@otterbein.edu::e480ea6a-40e9-4d03-99a1-d04190f82874" providerId="AD" clId="Web-{A48F0C8F-00AE-40DA-A029-CD59D69FE12A}" dt="2023-10-20T04:14:07.560" v="32"/>
          <ac:spMkLst>
            <pc:docMk/>
            <pc:sldMk cId="2556444897" sldId="278"/>
            <ac:spMk id="9" creationId="{35DB3719-6FDC-4E5D-891D-FF40B7300F64}"/>
          </ac:spMkLst>
        </pc:spChg>
        <pc:spChg chg="add del">
          <ac:chgData name="Willer, Owen" userId="S::willer1@otterbein.edu::e480ea6a-40e9-4d03-99a1-d04190f82874" providerId="AD" clId="Web-{A48F0C8F-00AE-40DA-A029-CD59D69FE12A}" dt="2023-10-20T04:14:39.296" v="47"/>
          <ac:spMkLst>
            <pc:docMk/>
            <pc:sldMk cId="2556444897" sldId="278"/>
            <ac:spMk id="10" creationId="{B50AB553-2A96-4A92-96F2-93548E096954}"/>
          </ac:spMkLst>
        </pc:spChg>
        <pc:spChg chg="add del">
          <ac:chgData name="Willer, Owen" userId="S::willer1@otterbein.edu::e480ea6a-40e9-4d03-99a1-d04190f82874" providerId="AD" clId="Web-{A48F0C8F-00AE-40DA-A029-CD59D69FE12A}" dt="2023-10-20T04:14:07.560" v="32"/>
          <ac:spMkLst>
            <pc:docMk/>
            <pc:sldMk cId="2556444897" sldId="278"/>
            <ac:spMk id="11" creationId="{E0CBAC23-2E3F-4A90-BA59-F8299F6A5439}"/>
          </ac:spMkLst>
        </pc:spChg>
        <pc:spChg chg="add del">
          <ac:chgData name="Willer, Owen" userId="S::willer1@otterbein.edu::e480ea6a-40e9-4d03-99a1-d04190f82874" providerId="AD" clId="Web-{A48F0C8F-00AE-40DA-A029-CD59D69FE12A}" dt="2023-10-20T04:14:09.920" v="34"/>
          <ac:spMkLst>
            <pc:docMk/>
            <pc:sldMk cId="2556444897" sldId="278"/>
            <ac:spMk id="13" creationId="{0F144521-4B95-D7ED-A798-9478B5EC2A04}"/>
          </ac:spMkLst>
        </pc:spChg>
        <pc:spChg chg="add del">
          <ac:chgData name="Willer, Owen" userId="S::willer1@otterbein.edu::e480ea6a-40e9-4d03-99a1-d04190f82874" providerId="AD" clId="Web-{A48F0C8F-00AE-40DA-A029-CD59D69FE12A}" dt="2023-10-20T04:14:12.592" v="36"/>
          <ac:spMkLst>
            <pc:docMk/>
            <pc:sldMk cId="2556444897" sldId="278"/>
            <ac:spMk id="20" creationId="{0F144521-4B95-D7ED-A798-9478B5EC2A04}"/>
          </ac:spMkLst>
        </pc:spChg>
        <pc:spChg chg="add">
          <ac:chgData name="Willer, Owen" userId="S::willer1@otterbein.edu::e480ea6a-40e9-4d03-99a1-d04190f82874" providerId="AD" clId="Web-{A48F0C8F-00AE-40DA-A029-CD59D69FE12A}" dt="2023-10-20T04:14:39.296" v="47"/>
          <ac:spMkLst>
            <pc:docMk/>
            <pc:sldMk cId="2556444897" sldId="278"/>
            <ac:spMk id="24" creationId="{B50AB553-2A96-4A92-96F2-93548E096954}"/>
          </ac:spMkLst>
        </pc:spChg>
        <pc:spChg chg="add del">
          <ac:chgData name="Willer, Owen" userId="S::willer1@otterbein.edu::e480ea6a-40e9-4d03-99a1-d04190f82874" providerId="AD" clId="Web-{A48F0C8F-00AE-40DA-A029-CD59D69FE12A}" dt="2023-10-20T04:14:27.998" v="42"/>
          <ac:spMkLst>
            <pc:docMk/>
            <pc:sldMk cId="2556444897" sldId="278"/>
            <ac:spMk id="27" creationId="{B50AB553-2A96-4A92-96F2-93548E096954}"/>
          </ac:spMkLst>
        </pc:spChg>
        <pc:spChg chg="add del">
          <ac:chgData name="Willer, Owen" userId="S::willer1@otterbein.edu::e480ea6a-40e9-4d03-99a1-d04190f82874" providerId="AD" clId="Web-{A48F0C8F-00AE-40DA-A029-CD59D69FE12A}" dt="2023-10-20T04:14:31.983" v="44"/>
          <ac:spMkLst>
            <pc:docMk/>
            <pc:sldMk cId="2556444897" sldId="278"/>
            <ac:spMk id="35" creationId="{70DFA0FD-AB28-4B25-B870-4D2BBC35BA1D}"/>
          </ac:spMkLst>
        </pc:spChg>
        <pc:grpChg chg="add del">
          <ac:chgData name="Willer, Owen" userId="S::willer1@otterbein.edu::e480ea6a-40e9-4d03-99a1-d04190f82874" providerId="AD" clId="Web-{A48F0C8F-00AE-40DA-A029-CD59D69FE12A}" dt="2023-10-20T04:14:09.920" v="34"/>
          <ac:grpSpMkLst>
            <pc:docMk/>
            <pc:sldMk cId="2556444897" sldId="278"/>
            <ac:grpSpMk id="15" creationId="{8CE57D37-C2D0-066B-1AE3-6F4244344F27}"/>
          </ac:grpSpMkLst>
        </pc:grpChg>
        <pc:grpChg chg="add del">
          <ac:chgData name="Willer, Owen" userId="S::willer1@otterbein.edu::e480ea6a-40e9-4d03-99a1-d04190f82874" providerId="AD" clId="Web-{A48F0C8F-00AE-40DA-A029-CD59D69FE12A}" dt="2023-10-20T04:14:31.983" v="44"/>
          <ac:grpSpMkLst>
            <pc:docMk/>
            <pc:sldMk cId="2556444897" sldId="278"/>
            <ac:grpSpMk id="29" creationId="{0D628DFB-9CD1-4E2B-8B44-9FDF7E80F6D9}"/>
          </ac:grpSpMkLst>
        </pc:grpChg>
        <pc:graphicFrameChg chg="add del">
          <ac:chgData name="Willer, Owen" userId="S::willer1@otterbein.edu::e480ea6a-40e9-4d03-99a1-d04190f82874" providerId="AD" clId="Web-{A48F0C8F-00AE-40DA-A029-CD59D69FE12A}" dt="2023-10-20T04:14:04.810" v="30"/>
          <ac:graphicFrameMkLst>
            <pc:docMk/>
            <pc:sldMk cId="2556444897" sldId="278"/>
            <ac:graphicFrameMk id="5" creationId="{5FBB4926-9CEB-BEB9-3D3D-F43BCA24E411}"/>
          </ac:graphicFrameMkLst>
        </pc:graphicFrameChg>
        <pc:graphicFrameChg chg="add del">
          <ac:chgData name="Willer, Owen" userId="S::willer1@otterbein.edu::e480ea6a-40e9-4d03-99a1-d04190f82874" providerId="AD" clId="Web-{A48F0C8F-00AE-40DA-A029-CD59D69FE12A}" dt="2023-10-20T04:14:07.560" v="32"/>
          <ac:graphicFrameMkLst>
            <pc:docMk/>
            <pc:sldMk cId="2556444897" sldId="278"/>
            <ac:graphicFrameMk id="7" creationId="{EEE3AA2C-86D1-D63A-24D3-9BF42715DAF9}"/>
          </ac:graphicFrameMkLst>
        </pc:graphicFrameChg>
        <pc:graphicFrameChg chg="add mod modGraphic">
          <ac:chgData name="Willer, Owen" userId="S::willer1@otterbein.edu::e480ea6a-40e9-4d03-99a1-d04190f82874" providerId="AD" clId="Web-{A48F0C8F-00AE-40DA-A029-CD59D69FE12A}" dt="2023-10-20T04:15:06.984" v="56" actId="1076"/>
          <ac:graphicFrameMkLst>
            <pc:docMk/>
            <pc:sldMk cId="2556444897" sldId="278"/>
            <ac:graphicFrameMk id="22" creationId="{B3BB1700-A409-43EA-4350-61372166A8A3}"/>
          </ac:graphicFrameMkLst>
        </pc:graphicFrameChg>
        <pc:picChg chg="add mod">
          <ac:chgData name="Willer, Owen" userId="S::willer1@otterbein.edu::e480ea6a-40e9-4d03-99a1-d04190f82874" providerId="AD" clId="Web-{A48F0C8F-00AE-40DA-A029-CD59D69FE12A}" dt="2023-10-20T04:14:39.296" v="47"/>
          <ac:picMkLst>
            <pc:docMk/>
            <pc:sldMk cId="2556444897" sldId="278"/>
            <ac:picMk id="6" creationId="{8D5BDACD-77BB-6527-9AF9-D4CC037D85BE}"/>
          </ac:picMkLst>
        </pc:picChg>
        <pc:picChg chg="add del">
          <ac:chgData name="Willer, Owen" userId="S::willer1@otterbein.edu::e480ea6a-40e9-4d03-99a1-d04190f82874" providerId="AD" clId="Web-{A48F0C8F-00AE-40DA-A029-CD59D69FE12A}" dt="2023-10-20T04:14:09.920" v="34"/>
          <ac:picMkLst>
            <pc:docMk/>
            <pc:sldMk cId="2556444897" sldId="278"/>
            <ac:picMk id="14" creationId="{9D4D766B-B83F-5CA5-1BE1-A977FA3F4D1C}"/>
          </ac:picMkLst>
        </pc:picChg>
        <pc:picChg chg="add del">
          <ac:chgData name="Willer, Owen" userId="S::willer1@otterbein.edu::e480ea6a-40e9-4d03-99a1-d04190f82874" providerId="AD" clId="Web-{A48F0C8F-00AE-40DA-A029-CD59D69FE12A}" dt="2023-10-20T04:14:12.592" v="36"/>
          <ac:picMkLst>
            <pc:docMk/>
            <pc:sldMk cId="2556444897" sldId="278"/>
            <ac:picMk id="18" creationId="{6CBE0F88-148A-F615-2250-BD0948D26071}"/>
          </ac:picMkLst>
        </pc:picChg>
        <pc:cxnChg chg="add del">
          <ac:chgData name="Willer, Owen" userId="S::willer1@otterbein.edu::e480ea6a-40e9-4d03-99a1-d04190f82874" providerId="AD" clId="Web-{A48F0C8F-00AE-40DA-A029-CD59D69FE12A}" dt="2023-10-20T04:14:12.592" v="36"/>
          <ac:cxnSpMkLst>
            <pc:docMk/>
            <pc:sldMk cId="2556444897" sldId="278"/>
            <ac:cxnSpMk id="19" creationId="{1503BFE4-729B-D9D0-C17B-501E6AF1127A}"/>
          </ac:cxnSpMkLst>
        </pc:cxnChg>
      </pc:sldChg>
      <pc:sldChg chg="addSp modSp new mod setBg">
        <pc:chgData name="Willer, Owen" userId="S::willer1@otterbein.edu::e480ea6a-40e9-4d03-99a1-d04190f82874" providerId="AD" clId="Web-{A48F0C8F-00AE-40DA-A029-CD59D69FE12A}" dt="2023-10-20T04:17:44.036" v="93" actId="1076"/>
        <pc:sldMkLst>
          <pc:docMk/>
          <pc:sldMk cId="4222978348" sldId="279"/>
        </pc:sldMkLst>
        <pc:spChg chg="mod">
          <ac:chgData name="Willer, Owen" userId="S::willer1@otterbein.edu::e480ea6a-40e9-4d03-99a1-d04190f82874" providerId="AD" clId="Web-{A48F0C8F-00AE-40DA-A029-CD59D69FE12A}" dt="2023-10-20T04:17:42.270" v="92" actId="1076"/>
          <ac:spMkLst>
            <pc:docMk/>
            <pc:sldMk cId="4222978348" sldId="279"/>
            <ac:spMk id="2" creationId="{BC72866C-1970-843B-CD85-55D954D70861}"/>
          </ac:spMkLst>
        </pc:spChg>
        <pc:spChg chg="mod">
          <ac:chgData name="Willer, Owen" userId="S::willer1@otterbein.edu::e480ea6a-40e9-4d03-99a1-d04190f82874" providerId="AD" clId="Web-{A48F0C8F-00AE-40DA-A029-CD59D69FE12A}" dt="2023-10-20T04:17:44.036" v="93" actId="1076"/>
          <ac:spMkLst>
            <pc:docMk/>
            <pc:sldMk cId="4222978348" sldId="279"/>
            <ac:spMk id="3" creationId="{E5EC1EA1-BC32-3C5C-CB93-7FFCF84980AA}"/>
          </ac:spMkLst>
        </pc:spChg>
        <pc:spChg chg="add">
          <ac:chgData name="Willer, Owen" userId="S::willer1@otterbein.edu::e480ea6a-40e9-4d03-99a1-d04190f82874" providerId="AD" clId="Web-{A48F0C8F-00AE-40DA-A029-CD59D69FE12A}" dt="2023-10-20T04:17:30.286" v="87"/>
          <ac:spMkLst>
            <pc:docMk/>
            <pc:sldMk cId="4222978348" sldId="279"/>
            <ac:spMk id="8" creationId="{43C823D3-D619-407C-89E0-C6F6B1E7A42A}"/>
          </ac:spMkLst>
        </pc:spChg>
        <pc:spChg chg="add">
          <ac:chgData name="Willer, Owen" userId="S::willer1@otterbein.edu::e480ea6a-40e9-4d03-99a1-d04190f82874" providerId="AD" clId="Web-{A48F0C8F-00AE-40DA-A029-CD59D69FE12A}" dt="2023-10-20T04:17:30.286" v="87"/>
          <ac:spMkLst>
            <pc:docMk/>
            <pc:sldMk cId="4222978348" sldId="279"/>
            <ac:spMk id="10" creationId="{047F8E3E-2FFA-4A0F-B3C7-E57ADDCFB415}"/>
          </ac:spMkLst>
        </pc:spChg>
        <pc:grpChg chg="add">
          <ac:chgData name="Willer, Owen" userId="S::willer1@otterbein.edu::e480ea6a-40e9-4d03-99a1-d04190f82874" providerId="AD" clId="Web-{A48F0C8F-00AE-40DA-A029-CD59D69FE12A}" dt="2023-10-20T04:17:30.286" v="87"/>
          <ac:grpSpMkLst>
            <pc:docMk/>
            <pc:sldMk cId="4222978348" sldId="279"/>
            <ac:grpSpMk id="12" creationId="{33D939F1-7ABE-4D0E-946A-43F37F556AFD}"/>
          </ac:grpSpMkLst>
        </pc:grpChg>
        <pc:grpChg chg="add">
          <ac:chgData name="Willer, Owen" userId="S::willer1@otterbein.edu::e480ea6a-40e9-4d03-99a1-d04190f82874" providerId="AD" clId="Web-{A48F0C8F-00AE-40DA-A029-CD59D69FE12A}" dt="2023-10-20T04:17:30.286" v="87"/>
          <ac:grpSpMkLst>
            <pc:docMk/>
            <pc:sldMk cId="4222978348" sldId="279"/>
            <ac:grpSpMk id="18" creationId="{9DB3963A-4187-4A72-9DA4-CA6BADE22931}"/>
          </ac:grpSpMkLst>
        </pc:grpChg>
      </pc:sldChg>
      <pc:sldChg chg="addSp delSp modSp new mod setBg">
        <pc:chgData name="Willer, Owen" userId="S::willer1@otterbein.edu::e480ea6a-40e9-4d03-99a1-d04190f82874" providerId="AD" clId="Web-{A48F0C8F-00AE-40DA-A029-CD59D69FE12A}" dt="2023-10-20T04:21:56.857" v="129" actId="20577"/>
        <pc:sldMkLst>
          <pc:docMk/>
          <pc:sldMk cId="3477449672" sldId="280"/>
        </pc:sldMkLst>
        <pc:spChg chg="mod">
          <ac:chgData name="Willer, Owen" userId="S::willer1@otterbein.edu::e480ea6a-40e9-4d03-99a1-d04190f82874" providerId="AD" clId="Web-{A48F0C8F-00AE-40DA-A029-CD59D69FE12A}" dt="2023-10-20T04:21:56.857" v="129" actId="20577"/>
          <ac:spMkLst>
            <pc:docMk/>
            <pc:sldMk cId="3477449672" sldId="280"/>
            <ac:spMk id="2" creationId="{B761C3B5-8557-5A74-E091-9206A6C57203}"/>
          </ac:spMkLst>
        </pc:spChg>
        <pc:spChg chg="mod">
          <ac:chgData name="Willer, Owen" userId="S::willer1@otterbein.edu::e480ea6a-40e9-4d03-99a1-d04190f82874" providerId="AD" clId="Web-{A48F0C8F-00AE-40DA-A029-CD59D69FE12A}" dt="2023-10-20T04:21:39.106" v="123" actId="20577"/>
          <ac:spMkLst>
            <pc:docMk/>
            <pc:sldMk cId="3477449672" sldId="280"/>
            <ac:spMk id="3" creationId="{23B824FF-505C-40B3-F1AB-BDEF2C585129}"/>
          </ac:spMkLst>
        </pc:spChg>
        <pc:spChg chg="add del">
          <ac:chgData name="Willer, Owen" userId="S::willer1@otterbein.edu::e480ea6a-40e9-4d03-99a1-d04190f82874" providerId="AD" clId="Web-{A48F0C8F-00AE-40DA-A029-CD59D69FE12A}" dt="2023-10-20T04:20:47.667" v="112"/>
          <ac:spMkLst>
            <pc:docMk/>
            <pc:sldMk cId="3477449672" sldId="280"/>
            <ac:spMk id="8" creationId="{87BF42CA-AD55-48B4-8949-C4DCA60A6AEE}"/>
          </ac:spMkLst>
        </pc:spChg>
        <pc:spChg chg="add del">
          <ac:chgData name="Willer, Owen" userId="S::willer1@otterbein.edu::e480ea6a-40e9-4d03-99a1-d04190f82874" providerId="AD" clId="Web-{A48F0C8F-00AE-40DA-A029-CD59D69FE12A}" dt="2023-10-20T04:20:47.667" v="112"/>
          <ac:spMkLst>
            <pc:docMk/>
            <pc:sldMk cId="3477449672" sldId="280"/>
            <ac:spMk id="10" creationId="{66AE1D3D-3106-4CB2-AA7C-0C1642AC0F2E}"/>
          </ac:spMkLst>
        </pc:spChg>
        <pc:spChg chg="add">
          <ac:chgData name="Willer, Owen" userId="S::willer1@otterbein.edu::e480ea6a-40e9-4d03-99a1-d04190f82874" providerId="AD" clId="Web-{A48F0C8F-00AE-40DA-A029-CD59D69FE12A}" dt="2023-10-20T04:20:47.667" v="112"/>
          <ac:spMkLst>
            <pc:docMk/>
            <pc:sldMk cId="3477449672" sldId="280"/>
            <ac:spMk id="22" creationId="{43C823D3-D619-407C-89E0-C6F6B1E7A42A}"/>
          </ac:spMkLst>
        </pc:spChg>
        <pc:spChg chg="add">
          <ac:chgData name="Willer, Owen" userId="S::willer1@otterbein.edu::e480ea6a-40e9-4d03-99a1-d04190f82874" providerId="AD" clId="Web-{A48F0C8F-00AE-40DA-A029-CD59D69FE12A}" dt="2023-10-20T04:20:47.667" v="112"/>
          <ac:spMkLst>
            <pc:docMk/>
            <pc:sldMk cId="3477449672" sldId="280"/>
            <ac:spMk id="24" creationId="{047F8E3E-2FFA-4A0F-B3C7-E57ADDCFB415}"/>
          </ac:spMkLst>
        </pc:spChg>
        <pc:grpChg chg="add del">
          <ac:chgData name="Willer, Owen" userId="S::willer1@otterbein.edu::e480ea6a-40e9-4d03-99a1-d04190f82874" providerId="AD" clId="Web-{A48F0C8F-00AE-40DA-A029-CD59D69FE12A}" dt="2023-10-20T04:20:47.667" v="112"/>
          <ac:grpSpMkLst>
            <pc:docMk/>
            <pc:sldMk cId="3477449672" sldId="280"/>
            <ac:grpSpMk id="12" creationId="{0A31B6AF-B711-4CDB-8C2B-16E963DDC4C5}"/>
          </ac:grpSpMkLst>
        </pc:grpChg>
        <pc:grpChg chg="add">
          <ac:chgData name="Willer, Owen" userId="S::willer1@otterbein.edu::e480ea6a-40e9-4d03-99a1-d04190f82874" providerId="AD" clId="Web-{A48F0C8F-00AE-40DA-A029-CD59D69FE12A}" dt="2023-10-20T04:20:47.667" v="112"/>
          <ac:grpSpMkLst>
            <pc:docMk/>
            <pc:sldMk cId="3477449672" sldId="280"/>
            <ac:grpSpMk id="26" creationId="{33D939F1-7ABE-4D0E-946A-43F37F556AFD}"/>
          </ac:grpSpMkLst>
        </pc:grpChg>
        <pc:grpChg chg="add">
          <ac:chgData name="Willer, Owen" userId="S::willer1@otterbein.edu::e480ea6a-40e9-4d03-99a1-d04190f82874" providerId="AD" clId="Web-{A48F0C8F-00AE-40DA-A029-CD59D69FE12A}" dt="2023-10-20T04:20:47.667" v="112"/>
          <ac:grpSpMkLst>
            <pc:docMk/>
            <pc:sldMk cId="3477449672" sldId="280"/>
            <ac:grpSpMk id="32" creationId="{9DB3963A-4187-4A72-9DA4-CA6BADE22931}"/>
          </ac:grpSpMkLst>
        </pc:grpChg>
      </pc:sldChg>
    </pc:docChg>
  </pc:docChgLst>
  <pc:docChgLst>
    <pc:chgData name="Willer, Owen" userId="S::willer1@otterbein.edu::e480ea6a-40e9-4d03-99a1-d04190f82874" providerId="AD" clId="Web-{6B9F8EFF-7B61-2E51-3962-D9A43FBAD3D5}"/>
    <pc:docChg chg="modSld">
      <pc:chgData name="Willer, Owen" userId="S::willer1@otterbein.edu::e480ea6a-40e9-4d03-99a1-d04190f82874" providerId="AD" clId="Web-{6B9F8EFF-7B61-2E51-3962-D9A43FBAD3D5}" dt="2023-10-18T18:49:26.358" v="0"/>
      <pc:docMkLst>
        <pc:docMk/>
      </pc:docMkLst>
      <pc:sldChg chg="addSp modSp mod setBg">
        <pc:chgData name="Willer, Owen" userId="S::willer1@otterbein.edu::e480ea6a-40e9-4d03-99a1-d04190f82874" providerId="AD" clId="Web-{6B9F8EFF-7B61-2E51-3962-D9A43FBAD3D5}" dt="2023-10-18T18:49:26.358" v="0"/>
        <pc:sldMkLst>
          <pc:docMk/>
          <pc:sldMk cId="2882803919" sldId="264"/>
        </pc:sldMkLst>
        <pc:spChg chg="mod">
          <ac:chgData name="Willer, Owen" userId="S::willer1@otterbein.edu::e480ea6a-40e9-4d03-99a1-d04190f82874" providerId="AD" clId="Web-{6B9F8EFF-7B61-2E51-3962-D9A43FBAD3D5}" dt="2023-10-18T18:49:26.358" v="0"/>
          <ac:spMkLst>
            <pc:docMk/>
            <pc:sldMk cId="2882803919" sldId="264"/>
            <ac:spMk id="2" creationId="{177929EE-F0CB-4763-1BF6-165909D16630}"/>
          </ac:spMkLst>
        </pc:spChg>
        <pc:spChg chg="mod">
          <ac:chgData name="Willer, Owen" userId="S::willer1@otterbein.edu::e480ea6a-40e9-4d03-99a1-d04190f82874" providerId="AD" clId="Web-{6B9F8EFF-7B61-2E51-3962-D9A43FBAD3D5}" dt="2023-10-18T18:49:26.358" v="0"/>
          <ac:spMkLst>
            <pc:docMk/>
            <pc:sldMk cId="2882803919" sldId="264"/>
            <ac:spMk id="3" creationId="{6610C39E-78B4-5873-C287-9E1C21E27AA2}"/>
          </ac:spMkLst>
        </pc:spChg>
        <pc:spChg chg="add">
          <ac:chgData name="Willer, Owen" userId="S::willer1@otterbein.edu::e480ea6a-40e9-4d03-99a1-d04190f82874" providerId="AD" clId="Web-{6B9F8EFF-7B61-2E51-3962-D9A43FBAD3D5}" dt="2023-10-18T18:49:26.358" v="0"/>
          <ac:spMkLst>
            <pc:docMk/>
            <pc:sldMk cId="2882803919" sldId="264"/>
            <ac:spMk id="10" creationId="{EDDBB197-D710-4A4F-A9CA-FD2177498BE8}"/>
          </ac:spMkLst>
        </pc:spChg>
        <pc:spChg chg="add">
          <ac:chgData name="Willer, Owen" userId="S::willer1@otterbein.edu::e480ea6a-40e9-4d03-99a1-d04190f82874" providerId="AD" clId="Web-{6B9F8EFF-7B61-2E51-3962-D9A43FBAD3D5}" dt="2023-10-18T18:49:26.358" v="0"/>
          <ac:spMkLst>
            <pc:docMk/>
            <pc:sldMk cId="2882803919" sldId="264"/>
            <ac:spMk id="12" creationId="{975D1CFA-2CDB-4B64-BD9F-85744E8DA12F}"/>
          </ac:spMkLst>
        </pc:spChg>
        <pc:grpChg chg="add">
          <ac:chgData name="Willer, Owen" userId="S::willer1@otterbein.edu::e480ea6a-40e9-4d03-99a1-d04190f82874" providerId="AD" clId="Web-{6B9F8EFF-7B61-2E51-3962-D9A43FBAD3D5}" dt="2023-10-18T18:49:26.358" v="0"/>
          <ac:grpSpMkLst>
            <pc:docMk/>
            <pc:sldMk cId="2882803919" sldId="264"/>
            <ac:grpSpMk id="14" creationId="{25EE5136-01F1-466C-962D-BA9B4C6757AA}"/>
          </ac:grpSpMkLst>
        </pc:grpChg>
        <pc:picChg chg="add">
          <ac:chgData name="Willer, Owen" userId="S::willer1@otterbein.edu::e480ea6a-40e9-4d03-99a1-d04190f82874" providerId="AD" clId="Web-{6B9F8EFF-7B61-2E51-3962-D9A43FBAD3D5}" dt="2023-10-18T18:49:26.358" v="0"/>
          <ac:picMkLst>
            <pc:docMk/>
            <pc:sldMk cId="2882803919" sldId="264"/>
            <ac:picMk id="7" creationId="{8928101E-CA28-744A-469C-0D7DC011C12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0338A-3835-193D-223C-6395D8C1BE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31A890-7576-261E-D76D-49B6147D6B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AC7481-6B6B-8347-9AC8-47CC864C890C}"/>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5" name="Footer Placeholder 4">
            <a:extLst>
              <a:ext uri="{FF2B5EF4-FFF2-40B4-BE49-F238E27FC236}">
                <a16:creationId xmlns:a16="http://schemas.microsoft.com/office/drawing/2014/main" id="{5737D2A1-F4FD-24EB-3723-6F070DDE82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20BBA6-E1F5-A10F-A887-472AA60FD8E5}"/>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2670245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90C2D-501C-77D2-B927-F1F6171F46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5BF110-D986-F440-7DE3-4061D81975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E7009-D7DC-B5D0-79D8-AEF1E9FE2986}"/>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5" name="Footer Placeholder 4">
            <a:extLst>
              <a:ext uri="{FF2B5EF4-FFF2-40B4-BE49-F238E27FC236}">
                <a16:creationId xmlns:a16="http://schemas.microsoft.com/office/drawing/2014/main" id="{C0FF017F-427E-87CE-E901-9049672A31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6F433C-D972-D03E-C013-D97C38CC8216}"/>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2781112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2B94FA-9FE9-D5B0-6BF8-BB1D11BBC6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B7F0E3-4C82-0A5B-2DDE-5542112790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694D7C-D003-8061-AF8C-0EC7EFD5668E}"/>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5" name="Footer Placeholder 4">
            <a:extLst>
              <a:ext uri="{FF2B5EF4-FFF2-40B4-BE49-F238E27FC236}">
                <a16:creationId xmlns:a16="http://schemas.microsoft.com/office/drawing/2014/main" id="{209A9268-87B2-8A6E-6FFE-F128980742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73B86B-EF24-7C69-CED1-85E62A7F63AD}"/>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122142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CB738-567D-C307-C96A-2180C5F0EE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ED7BD9-CAD2-C3FC-17C2-EEA349E154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B91FEB-CA55-1AC9-AAAD-380A4A1ABDC0}"/>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5" name="Footer Placeholder 4">
            <a:extLst>
              <a:ext uri="{FF2B5EF4-FFF2-40B4-BE49-F238E27FC236}">
                <a16:creationId xmlns:a16="http://schemas.microsoft.com/office/drawing/2014/main" id="{0E403BD2-DB3B-F0A2-E994-30F62A3B99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772D41-45F8-CB8E-1A57-A4D788E0C8FA}"/>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388397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C8318-F829-4406-47B7-28BDDB8090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442E14-C19B-A1C2-94ED-5F3387E99E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7D0D55-4CE6-A444-570C-5341FD4981B7}"/>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5" name="Footer Placeholder 4">
            <a:extLst>
              <a:ext uri="{FF2B5EF4-FFF2-40B4-BE49-F238E27FC236}">
                <a16:creationId xmlns:a16="http://schemas.microsoft.com/office/drawing/2014/main" id="{A9251696-4365-AC98-95D1-B3E5D63E96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4D082-1E31-FFAF-0DE5-BC1DFA657EE8}"/>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1132893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C88E5-CEDA-B89B-3EE0-12C6ED0C6F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7A587E-513D-339C-1E23-787CCA4985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48ED1C-574A-94B5-40CA-8D3B9E736A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193384-9277-7FE5-E508-E1FF2A94603C}"/>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6" name="Footer Placeholder 5">
            <a:extLst>
              <a:ext uri="{FF2B5EF4-FFF2-40B4-BE49-F238E27FC236}">
                <a16:creationId xmlns:a16="http://schemas.microsoft.com/office/drawing/2014/main" id="{FBBEE13B-811A-3997-EB1B-DD9A2557FC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5943D6-D3D4-0440-B33F-15AB7A46399B}"/>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577547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7D0A-F085-F429-CBE5-8966B97CD4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BB8B32-0E87-A65C-8796-C21D17F02B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FA7DBB-F8D6-6942-AC9F-23E10C7C23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5A9E63-5E74-28DC-F512-87B0DE1929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4568B5-F6DA-C5FD-9013-ED747A2485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6B3011-18B1-D6C9-29E2-DC696FAD85F7}"/>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8" name="Footer Placeholder 7">
            <a:extLst>
              <a:ext uri="{FF2B5EF4-FFF2-40B4-BE49-F238E27FC236}">
                <a16:creationId xmlns:a16="http://schemas.microsoft.com/office/drawing/2014/main" id="{C215BCD8-B2C3-FD83-CDA6-811FCA1EBF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CBD784-3DCD-6207-BACF-BC4B0A98F3B1}"/>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3452901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DF494-BA77-17A8-208F-4344266FC4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01AAE9-2219-652E-2E9C-F68BE6C98A40}"/>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4" name="Footer Placeholder 3">
            <a:extLst>
              <a:ext uri="{FF2B5EF4-FFF2-40B4-BE49-F238E27FC236}">
                <a16:creationId xmlns:a16="http://schemas.microsoft.com/office/drawing/2014/main" id="{8EAE3360-B3D4-929D-1620-F066E4E44D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B16FC0-A177-8BDD-9B70-D1EFB3AC9607}"/>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3409531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6EE170-3488-E5F6-8FDF-71A37A29480B}"/>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3" name="Footer Placeholder 2">
            <a:extLst>
              <a:ext uri="{FF2B5EF4-FFF2-40B4-BE49-F238E27FC236}">
                <a16:creationId xmlns:a16="http://schemas.microsoft.com/office/drawing/2014/main" id="{6CE7575D-92FC-F14A-86D7-87AA183F52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27313A-2590-AF32-A984-B961E90482C8}"/>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17368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8FACC-1B2A-0EA8-806F-2573146263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24E040-B5DD-ABDF-3E96-36DC4E5CEF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82EDFC-19FC-D048-2FFD-799BDC73DF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5A20C4-31A5-E481-A914-3289A17F75E8}"/>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6" name="Footer Placeholder 5">
            <a:extLst>
              <a:ext uri="{FF2B5EF4-FFF2-40B4-BE49-F238E27FC236}">
                <a16:creationId xmlns:a16="http://schemas.microsoft.com/office/drawing/2014/main" id="{3D88BC03-2A45-450E-EE24-B74C6EC940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136A09-1F0F-5E7E-49B6-E8C3FA3DFA34}"/>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3956172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9D533-DE58-4114-9B23-A6963636B8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D17B36-6601-C17D-92A5-241EB35896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3D17B-816A-E830-FCBC-8FF5EBCCAD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94CCFB-375A-3689-DA89-9FB7477C7A66}"/>
              </a:ext>
            </a:extLst>
          </p:cNvPr>
          <p:cNvSpPr>
            <a:spLocks noGrp="1"/>
          </p:cNvSpPr>
          <p:nvPr>
            <p:ph type="dt" sz="half" idx="10"/>
          </p:nvPr>
        </p:nvSpPr>
        <p:spPr/>
        <p:txBody>
          <a:bodyPr/>
          <a:lstStyle/>
          <a:p>
            <a:fld id="{99EFDDBC-61DB-4C5A-AE7E-2DD44EB601A2}" type="datetimeFigureOut">
              <a:rPr lang="en-US" smtClean="0"/>
              <a:t>10/19/2023</a:t>
            </a:fld>
            <a:endParaRPr lang="en-US"/>
          </a:p>
        </p:txBody>
      </p:sp>
      <p:sp>
        <p:nvSpPr>
          <p:cNvPr id="6" name="Footer Placeholder 5">
            <a:extLst>
              <a:ext uri="{FF2B5EF4-FFF2-40B4-BE49-F238E27FC236}">
                <a16:creationId xmlns:a16="http://schemas.microsoft.com/office/drawing/2014/main" id="{D5BF3D75-089B-1216-F388-470649AC4A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F666BF-6B94-B6E1-AE58-78454EE03229}"/>
              </a:ext>
            </a:extLst>
          </p:cNvPr>
          <p:cNvSpPr>
            <a:spLocks noGrp="1"/>
          </p:cNvSpPr>
          <p:nvPr>
            <p:ph type="sldNum" sz="quarter" idx="12"/>
          </p:nvPr>
        </p:nvSpPr>
        <p:spPr/>
        <p:txBody>
          <a:bodyPr/>
          <a:lstStyle/>
          <a:p>
            <a:fld id="{FBFFE02A-9E84-4285-9348-A3FEB2E03C41}" type="slidenum">
              <a:rPr lang="en-US" smtClean="0"/>
              <a:t>‹#›</a:t>
            </a:fld>
            <a:endParaRPr lang="en-US"/>
          </a:p>
        </p:txBody>
      </p:sp>
    </p:spTree>
    <p:extLst>
      <p:ext uri="{BB962C8B-B14F-4D97-AF65-F5344CB8AC3E}">
        <p14:creationId xmlns:p14="http://schemas.microsoft.com/office/powerpoint/2010/main" val="306058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51485D-14DC-F3CE-DA2A-A06B10DB29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6A2CF6-0B46-B4A7-CF22-A41A1510D8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A2CBF2-4F74-78A6-4461-78A01470B5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EFDDBC-61DB-4C5A-AE7E-2DD44EB601A2}" type="datetimeFigureOut">
              <a:rPr lang="en-US" smtClean="0"/>
              <a:t>10/19/2023</a:t>
            </a:fld>
            <a:endParaRPr lang="en-US"/>
          </a:p>
        </p:txBody>
      </p:sp>
      <p:sp>
        <p:nvSpPr>
          <p:cNvPr id="5" name="Footer Placeholder 4">
            <a:extLst>
              <a:ext uri="{FF2B5EF4-FFF2-40B4-BE49-F238E27FC236}">
                <a16:creationId xmlns:a16="http://schemas.microsoft.com/office/drawing/2014/main" id="{9670AC28-CA5C-9F0A-B4B9-C4C21B4931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C756F9-1297-A986-AB00-EC2A11173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FFE02A-9E84-4285-9348-A3FEB2E03C41}" type="slidenum">
              <a:rPr lang="en-US" smtClean="0"/>
              <a:t>‹#›</a:t>
            </a:fld>
            <a:endParaRPr lang="en-US"/>
          </a:p>
        </p:txBody>
      </p:sp>
    </p:spTree>
    <p:extLst>
      <p:ext uri="{BB962C8B-B14F-4D97-AF65-F5344CB8AC3E}">
        <p14:creationId xmlns:p14="http://schemas.microsoft.com/office/powerpoint/2010/main" val="3861595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vuejs.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play.vuejs.org/#eNqFUk1v2zAM/SucLm2xOEkXDCgyt9gHOmA7bMOaww66OAqdqJUlQaLTdEH++0g7SHIIuostPT4+Porcqk8xDtctqqkqs0k2EmSkNt5pb5sYEsEWEtawgzqFBi6YeqG99ib4zNRVeIZbIVxSavFK+3LUq3A+Xwib6CpCuVE5b4mCh4/GWfN0q9U++438tbqbheXSITw4u0B4C1+rBZajPofzAcpZqny2ZFnDVw2KgnCLmpmcLxxmRVgXtt7LM7xC50I5ko44OjqKMFCOTh36MtOLk+PwKFygJ0xFZciuEbYiQgeJKVTOwXg4yYBVxiK09EH7nWidSjis1vgfiZsMpp1bU8zxr8V0eT1g8L18bgZwfXVOtncmcxmcq0fhpFYdUjPtj9Lun8t347gRVYAQK2PpZQrjvgiPsHsGNVCUec61XQ4fc/C8Ip2eViY00TpMP6N0kLWa9pUkxt2E5+8dJivBznrcrNA8ncEf80YwrX4lzJjWPMlDjKq0ROrD9w8/cMPnQ7AJi9Yx+5Xgb8zBteKxp31u/YJtn/A6t9+6Rbd+Ocv3G0IezL4pMSrMXcfXipf/yyutH+1OhpMuj99T7f4BbvIlWw=="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vuejs.org/guide/built-ins/transition-group.html#move-transitions" TargetMode="Externa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7B1AB9FE-36F5-4FD1-9850-DB5C5AD48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Using Vue.js in the Development of Your Single-Page Applications - Swan ...">
            <a:extLst>
              <a:ext uri="{FF2B5EF4-FFF2-40B4-BE49-F238E27FC236}">
                <a16:creationId xmlns:a16="http://schemas.microsoft.com/office/drawing/2014/main" id="{EE0E7996-46B2-8ED6-9955-6E9B57A5DA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989" b="8011"/>
          <a:stretch/>
        </p:blipFill>
        <p:spPr bwMode="auto">
          <a:xfrm>
            <a:off x="21" y="12"/>
            <a:ext cx="12191979" cy="5486390"/>
          </a:xfrm>
          <a:prstGeom prst="rect">
            <a:avLst/>
          </a:prstGeom>
          <a:noFill/>
          <a:effectLst>
            <a:outerShdw blurRad="596900" dist="330200" dir="8820000" sx="87000" sy="87000" algn="ctr" rotWithShape="0">
              <a:srgbClr val="000000">
                <a:alpha val="29000"/>
              </a:srgbClr>
            </a:outerShdw>
          </a:effectLst>
          <a:extLst>
            <a:ext uri="{909E8E84-426E-40DD-AFC4-6F175D3DCCD1}">
              <a14:hiddenFill xmlns:a14="http://schemas.microsoft.com/office/drawing/2010/main">
                <a:solidFill>
                  <a:srgbClr val="FFFFFF"/>
                </a:solidFill>
              </a14:hiddenFill>
            </a:ext>
          </a:extLst>
        </p:spPr>
      </p:pic>
      <p:sp useBgFill="1">
        <p:nvSpPr>
          <p:cNvPr id="11" name="Rectangle 10">
            <a:extLst>
              <a:ext uri="{FF2B5EF4-FFF2-40B4-BE49-F238E27FC236}">
                <a16:creationId xmlns:a16="http://schemas.microsoft.com/office/drawing/2014/main" id="{F489C2E0-4895-4B72-85EA-7EE9FAFFD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86402"/>
            <a:ext cx="12192000" cy="1371598"/>
          </a:xfrm>
          <a:prstGeom prst="rect">
            <a:avLst/>
          </a:prstGeom>
          <a:ln>
            <a:noFill/>
          </a:ln>
          <a:effectLst>
            <a:outerShdw blurRad="254000" dist="114300" dir="20340000" sx="89000" sy="89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3544E58-AF16-CAB5-4405-8CC0EB586F6F}"/>
              </a:ext>
            </a:extLst>
          </p:cNvPr>
          <p:cNvSpPr>
            <a:spLocks noGrp="1"/>
          </p:cNvSpPr>
          <p:nvPr>
            <p:ph type="subTitle" idx="1"/>
          </p:nvPr>
        </p:nvSpPr>
        <p:spPr>
          <a:xfrm>
            <a:off x="7605056" y="5746071"/>
            <a:ext cx="4114801" cy="852260"/>
          </a:xfrm>
        </p:spPr>
        <p:txBody>
          <a:bodyPr anchor="ctr">
            <a:normAutofit/>
          </a:bodyPr>
          <a:lstStyle/>
          <a:p>
            <a:pPr algn="r"/>
            <a:r>
              <a:rPr lang="en-US" sz="2000" dirty="0"/>
              <a:t>Owen Willer, Jacob Ramstetter</a:t>
            </a:r>
          </a:p>
        </p:txBody>
      </p:sp>
    </p:spTree>
    <p:extLst>
      <p:ext uri="{BB962C8B-B14F-4D97-AF65-F5344CB8AC3E}">
        <p14:creationId xmlns:p14="http://schemas.microsoft.com/office/powerpoint/2010/main" val="1138810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37A57B5A-8F0A-B023-C033-8C82C76DCA68}"/>
              </a:ext>
            </a:extLst>
          </p:cNvPr>
          <p:cNvSpPr>
            <a:spLocks noGrp="1"/>
          </p:cNvSpPr>
          <p:nvPr>
            <p:ph type="title"/>
          </p:nvPr>
        </p:nvSpPr>
        <p:spPr>
          <a:xfrm>
            <a:off x="1179073" y="493983"/>
            <a:ext cx="9833548" cy="1325563"/>
          </a:xfrm>
        </p:spPr>
        <p:txBody>
          <a:bodyPr anchor="b">
            <a:normAutofit/>
          </a:bodyPr>
          <a:lstStyle/>
          <a:p>
            <a:pPr algn="ctr"/>
            <a:r>
              <a:rPr lang="en-US" sz="3600" dirty="0">
                <a:solidFill>
                  <a:schemeClr val="tx2"/>
                </a:solidFill>
              </a:rPr>
              <a:t>Computed Properties</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86B7CD1A-ABBD-01CE-CC73-76054D1304A9}"/>
              </a:ext>
            </a:extLst>
          </p:cNvPr>
          <p:cNvSpPr>
            <a:spLocks noGrp="1"/>
          </p:cNvSpPr>
          <p:nvPr>
            <p:ph idx="1"/>
          </p:nvPr>
        </p:nvSpPr>
        <p:spPr>
          <a:xfrm>
            <a:off x="852104" y="2313528"/>
            <a:ext cx="10160517" cy="3050560"/>
          </a:xfrm>
        </p:spPr>
        <p:txBody>
          <a:bodyPr vert="horz" lIns="91440" tIns="45720" rIns="91440" bIns="45720" rtlCol="0" anchor="t">
            <a:normAutofit/>
          </a:bodyPr>
          <a:lstStyle/>
          <a:p>
            <a:r>
              <a:rPr lang="en-US" sz="2000">
                <a:solidFill>
                  <a:schemeClr val="tx2"/>
                </a:solidFill>
                <a:ea typeface="+mn-lt"/>
                <a:cs typeface="+mn-lt"/>
              </a:rPr>
              <a:t>In Vue.js, "computed properties" are special functions that allow you to compute and return values based on the data in your Vue component. </a:t>
            </a:r>
          </a:p>
          <a:p>
            <a:r>
              <a:rPr lang="en-US" sz="2000">
                <a:solidFill>
                  <a:schemeClr val="tx2"/>
                </a:solidFill>
                <a:ea typeface="+mn-lt"/>
                <a:cs typeface="+mn-lt"/>
              </a:rPr>
              <a:t>These computed properties are like variables that automatically update whenever the underlying data they depend on changes.</a:t>
            </a:r>
          </a:p>
          <a:p>
            <a:r>
              <a:rPr lang="en-US" sz="2000">
                <a:solidFill>
                  <a:schemeClr val="tx2"/>
                </a:solidFill>
                <a:ea typeface="+mn-lt"/>
                <a:cs typeface="+mn-lt"/>
              </a:rPr>
              <a:t>Create a computed property by defining a function within your Vue component. This function will return the value you want to compute.</a:t>
            </a:r>
          </a:p>
          <a:p>
            <a:r>
              <a:rPr lang="en-US" sz="2000">
                <a:solidFill>
                  <a:schemeClr val="tx2"/>
                </a:solidFill>
                <a:ea typeface="+mn-lt"/>
                <a:cs typeface="+mn-lt"/>
              </a:rPr>
              <a:t>Inside the computed property function, you specify which data properties it depends on. Vue will track these dependencies and automatically recalculate the computed property when any of them change.</a:t>
            </a: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66833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64CB86-34B9-CC2C-A1B5-DC067365F7E9}"/>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Computed Properties</a:t>
            </a:r>
          </a:p>
        </p:txBody>
      </p:sp>
      <p:pic>
        <p:nvPicPr>
          <p:cNvPr id="5" name="Content Placeholder 4">
            <a:extLst>
              <a:ext uri="{FF2B5EF4-FFF2-40B4-BE49-F238E27FC236}">
                <a16:creationId xmlns:a16="http://schemas.microsoft.com/office/drawing/2014/main" id="{4779F401-FF0A-AF14-D4DC-4029EC144A24}"/>
              </a:ext>
            </a:extLst>
          </p:cNvPr>
          <p:cNvPicPr>
            <a:picLocks noGrp="1" noChangeAspect="1"/>
          </p:cNvPicPr>
          <p:nvPr>
            <p:ph idx="1"/>
          </p:nvPr>
        </p:nvPicPr>
        <p:blipFill>
          <a:blip r:embed="rId2"/>
          <a:stretch>
            <a:fillRect/>
          </a:stretch>
        </p:blipFill>
        <p:spPr>
          <a:xfrm>
            <a:off x="5390258" y="643466"/>
            <a:ext cx="5554816" cy="5568739"/>
          </a:xfrm>
          <a:prstGeom prst="rect">
            <a:avLst/>
          </a:prstGeom>
        </p:spPr>
      </p:pic>
    </p:spTree>
    <p:extLst>
      <p:ext uri="{BB962C8B-B14F-4D97-AF65-F5344CB8AC3E}">
        <p14:creationId xmlns:p14="http://schemas.microsoft.com/office/powerpoint/2010/main" val="4221557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7929EE-F0CB-4763-1BF6-165909D16630}"/>
              </a:ext>
            </a:extLst>
          </p:cNvPr>
          <p:cNvSpPr>
            <a:spLocks noGrp="1"/>
          </p:cNvSpPr>
          <p:nvPr>
            <p:ph type="title"/>
          </p:nvPr>
        </p:nvSpPr>
        <p:spPr>
          <a:xfrm>
            <a:off x="760498" y="460607"/>
            <a:ext cx="4977976" cy="1056486"/>
          </a:xfrm>
        </p:spPr>
        <p:txBody>
          <a:bodyPr>
            <a:normAutofit/>
          </a:bodyPr>
          <a:lstStyle/>
          <a:p>
            <a:r>
              <a:rPr lang="en-US" sz="3600">
                <a:solidFill>
                  <a:schemeClr val="tx2"/>
                </a:solidFill>
              </a:rPr>
              <a:t>Templates</a:t>
            </a:r>
          </a:p>
        </p:txBody>
      </p:sp>
      <p:sp>
        <p:nvSpPr>
          <p:cNvPr id="3" name="Content Placeholder 2">
            <a:extLst>
              <a:ext uri="{FF2B5EF4-FFF2-40B4-BE49-F238E27FC236}">
                <a16:creationId xmlns:a16="http://schemas.microsoft.com/office/drawing/2014/main" id="{6610C39E-78B4-5873-C287-9E1C21E27AA2}"/>
              </a:ext>
            </a:extLst>
          </p:cNvPr>
          <p:cNvSpPr>
            <a:spLocks noGrp="1"/>
          </p:cNvSpPr>
          <p:nvPr>
            <p:ph idx="1"/>
          </p:nvPr>
        </p:nvSpPr>
        <p:spPr>
          <a:xfrm>
            <a:off x="627977" y="2421682"/>
            <a:ext cx="5584968" cy="4246680"/>
          </a:xfrm>
        </p:spPr>
        <p:txBody>
          <a:bodyPr vert="horz" lIns="91440" tIns="45720" rIns="91440" bIns="45720" rtlCol="0" anchor="ctr">
            <a:noAutofit/>
          </a:bodyPr>
          <a:lstStyle/>
          <a:p>
            <a:r>
              <a:rPr lang="en-US" sz="2000" dirty="0">
                <a:solidFill>
                  <a:schemeClr val="tx2"/>
                </a:solidFill>
                <a:ea typeface="+mn-lt"/>
                <a:cs typeface="+mn-lt"/>
              </a:rPr>
              <a:t>A Vue.js template is like a blueprint for your web page. It defines the layout and content of what users will see in their browsers.</a:t>
            </a:r>
            <a:endParaRPr lang="en-US" sz="2000">
              <a:solidFill>
                <a:schemeClr val="tx2"/>
              </a:solidFill>
              <a:ea typeface="Calibri"/>
              <a:cs typeface="Calibri"/>
            </a:endParaRPr>
          </a:p>
          <a:p>
            <a:r>
              <a:rPr lang="en-US" sz="2000" dirty="0">
                <a:solidFill>
                  <a:schemeClr val="tx2"/>
                </a:solidFill>
                <a:ea typeface="+mn-lt"/>
                <a:cs typeface="+mn-lt"/>
              </a:rPr>
              <a:t>Vue.js templates look a lot like regular HTML, with tags, attributes, and text content. You use HTML elements to create your user interface.</a:t>
            </a:r>
            <a:endParaRPr lang="en-US" sz="2000" dirty="0">
              <a:solidFill>
                <a:schemeClr val="tx2"/>
              </a:solidFill>
              <a:ea typeface="Calibri"/>
              <a:cs typeface="Calibri"/>
            </a:endParaRPr>
          </a:p>
          <a:p>
            <a:r>
              <a:rPr lang="en-US" sz="2000" dirty="0">
                <a:solidFill>
                  <a:schemeClr val="tx2"/>
                </a:solidFill>
                <a:ea typeface="+mn-lt"/>
                <a:cs typeface="+mn-lt"/>
              </a:rPr>
              <a:t>What makes Vue.js templates special is that they can be dynamic. You can insert placeholders for data and logic within the template, which Vue.js can fill in or manipulate based on the data and actions in your application.</a:t>
            </a:r>
            <a:endParaRPr lang="en-US" sz="2000" dirty="0">
              <a:solidFill>
                <a:schemeClr val="tx2"/>
              </a:solidFill>
              <a:ea typeface="Calibri"/>
              <a:cs typeface="Calibri"/>
            </a:endParaRPr>
          </a:p>
          <a:p>
            <a:r>
              <a:rPr lang="en-US" sz="2000" dirty="0">
                <a:solidFill>
                  <a:schemeClr val="tx2"/>
                </a:solidFill>
                <a:ea typeface="+mn-lt"/>
                <a:cs typeface="+mn-lt"/>
              </a:rPr>
              <a:t>You can connect data from your JavaScript code (usually referred to as the Vue instance's data) to the template. When the data changes, the template automatically updates to reflect those changes, making your UI responsive.</a:t>
            </a:r>
            <a:endParaRPr lang="en-US" sz="2000">
              <a:solidFill>
                <a:schemeClr val="tx2"/>
              </a:solidFill>
              <a:ea typeface="Calibri"/>
              <a:cs typeface="Calibri"/>
            </a:endParaRPr>
          </a:p>
          <a:p>
            <a:endParaRPr lang="en-US" sz="2000" dirty="0">
              <a:solidFill>
                <a:schemeClr val="tx2"/>
              </a:solidFill>
              <a:ea typeface="Calibri" panose="020F0502020204030204"/>
              <a:cs typeface="Calibri" panose="020F0502020204030204"/>
            </a:endParaRPr>
          </a:p>
          <a:p>
            <a:endParaRPr lang="en-US" sz="2000" dirty="0">
              <a:solidFill>
                <a:schemeClr val="tx2"/>
              </a:solidFill>
              <a:ea typeface="Calibri" panose="020F0502020204030204"/>
              <a:cs typeface="Calibri" panose="020F0502020204030204"/>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Web Design">
            <a:extLst>
              <a:ext uri="{FF2B5EF4-FFF2-40B4-BE49-F238E27FC236}">
                <a16:creationId xmlns:a16="http://schemas.microsoft.com/office/drawing/2014/main" id="{8928101E-CA28-744A-469C-0D7DC011C12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2882803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64F071-18C2-F8E5-8720-BE59F34C9D0A}"/>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a:solidFill>
                  <a:srgbClr val="FFFFFF"/>
                </a:solidFill>
                <a:latin typeface="+mj-lt"/>
                <a:ea typeface="+mj-ea"/>
                <a:cs typeface="+mj-cs"/>
              </a:rPr>
              <a:t>Templates</a:t>
            </a:r>
          </a:p>
        </p:txBody>
      </p:sp>
      <p:pic>
        <p:nvPicPr>
          <p:cNvPr id="8" name="Picture 7" descr="A screen shot of a computer program&#10;&#10;Description automatically generated">
            <a:extLst>
              <a:ext uri="{FF2B5EF4-FFF2-40B4-BE49-F238E27FC236}">
                <a16:creationId xmlns:a16="http://schemas.microsoft.com/office/drawing/2014/main" id="{0B4445FF-9154-376B-98E7-FA17905A2BB5}"/>
              </a:ext>
            </a:extLst>
          </p:cNvPr>
          <p:cNvPicPr>
            <a:picLocks noChangeAspect="1"/>
          </p:cNvPicPr>
          <p:nvPr/>
        </p:nvPicPr>
        <p:blipFill>
          <a:blip r:embed="rId2"/>
          <a:stretch>
            <a:fillRect/>
          </a:stretch>
        </p:blipFill>
        <p:spPr>
          <a:xfrm>
            <a:off x="4879401" y="289161"/>
            <a:ext cx="6008433" cy="6290187"/>
          </a:xfrm>
          <a:prstGeom prst="rect">
            <a:avLst/>
          </a:prstGeom>
        </p:spPr>
      </p:pic>
    </p:spTree>
    <p:extLst>
      <p:ext uri="{BB962C8B-B14F-4D97-AF65-F5344CB8AC3E}">
        <p14:creationId xmlns:p14="http://schemas.microsoft.com/office/powerpoint/2010/main" val="979157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BFCD995A-6E27-FD62-42FC-4664C87FF5A3}"/>
              </a:ext>
            </a:extLst>
          </p:cNvPr>
          <p:cNvSpPr>
            <a:spLocks noGrp="1"/>
          </p:cNvSpPr>
          <p:nvPr>
            <p:ph type="title"/>
          </p:nvPr>
        </p:nvSpPr>
        <p:spPr>
          <a:xfrm>
            <a:off x="1178564" y="505265"/>
            <a:ext cx="9833548" cy="1325563"/>
          </a:xfrm>
        </p:spPr>
        <p:txBody>
          <a:bodyPr anchor="b">
            <a:normAutofit/>
          </a:bodyPr>
          <a:lstStyle/>
          <a:p>
            <a:pPr algn="ctr"/>
            <a:r>
              <a:rPr lang="en-US" sz="3600" dirty="0">
                <a:solidFill>
                  <a:schemeClr val="tx2"/>
                </a:solidFill>
              </a:rPr>
              <a:t>Data Binding</a:t>
            </a:r>
          </a:p>
        </p:txBody>
      </p:sp>
      <p:grpSp>
        <p:nvGrpSpPr>
          <p:cNvPr id="12"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8A783A14-0013-D13A-4DF0-9C759B454957}"/>
              </a:ext>
            </a:extLst>
          </p:cNvPr>
          <p:cNvSpPr>
            <a:spLocks noGrp="1"/>
          </p:cNvSpPr>
          <p:nvPr>
            <p:ph idx="1"/>
          </p:nvPr>
        </p:nvSpPr>
        <p:spPr>
          <a:xfrm>
            <a:off x="1179226" y="2192785"/>
            <a:ext cx="9833548" cy="3594162"/>
          </a:xfrm>
        </p:spPr>
        <p:txBody>
          <a:bodyPr vert="horz" lIns="91440" tIns="45720" rIns="91440" bIns="45720" rtlCol="0">
            <a:normAutofit/>
          </a:bodyPr>
          <a:lstStyle/>
          <a:p>
            <a:r>
              <a:rPr lang="en-US" sz="2000" dirty="0">
                <a:solidFill>
                  <a:schemeClr val="tx2"/>
                </a:solidFill>
                <a:ea typeface="+mn-lt"/>
                <a:cs typeface="+mn-lt"/>
              </a:rPr>
              <a:t>In Vue.js, you define variables in a special data object. These variables can represent the data you want to display or manipulate in your web application.</a:t>
            </a:r>
          </a:p>
          <a:p>
            <a:r>
              <a:rPr lang="en-US" sz="2000" dirty="0">
                <a:solidFill>
                  <a:schemeClr val="tx2"/>
                </a:solidFill>
                <a:ea typeface="+mn-lt"/>
                <a:cs typeface="+mn-lt"/>
              </a:rPr>
              <a:t>Create an HTML template that describes how your web page should look and where the data should be displayed. </a:t>
            </a:r>
          </a:p>
          <a:p>
            <a:r>
              <a:rPr lang="en-US" sz="2000" dirty="0">
                <a:solidFill>
                  <a:schemeClr val="tx2"/>
                </a:solidFill>
                <a:ea typeface="+mn-lt"/>
                <a:cs typeface="+mn-lt"/>
              </a:rPr>
              <a:t>Use Vue.js directives to bind the data variables to specific parts of the HTML template. Directives are special attributes that start with "v-" and are used to create a connection between the data and the template.</a:t>
            </a:r>
            <a:endParaRPr lang="en-US" sz="2000" dirty="0">
              <a:solidFill>
                <a:schemeClr val="tx2"/>
              </a:solidFill>
              <a:cs typeface="Calibri" panose="020F0502020204030204"/>
            </a:endParaRPr>
          </a:p>
          <a:p>
            <a:r>
              <a:rPr lang="en-US" sz="2000" dirty="0">
                <a:solidFill>
                  <a:schemeClr val="tx2"/>
                </a:solidFill>
                <a:ea typeface="+mn-lt"/>
                <a:cs typeface="+mn-lt"/>
              </a:rPr>
              <a:t>When the data changes, Vue.js automatically updates the HTML to reflect those changes. Conversely, if a user interacts with the web page (e.g., enters data into an input field), Vue.js can update the data accordingly.</a:t>
            </a:r>
            <a:endParaRPr lang="en-US" sz="2000" dirty="0">
              <a:solidFill>
                <a:schemeClr val="tx2"/>
              </a:solidFill>
              <a:cs typeface="Calibri"/>
            </a:endParaRPr>
          </a:p>
          <a:p>
            <a:endParaRPr lang="en-US" sz="2000" dirty="0">
              <a:solidFill>
                <a:schemeClr val="tx2"/>
              </a:solidFill>
              <a:cs typeface="Calibri"/>
            </a:endParaRPr>
          </a:p>
          <a:p>
            <a:endParaRPr lang="en-US" sz="2000" dirty="0">
              <a:solidFill>
                <a:schemeClr val="tx2"/>
              </a:solidFill>
              <a:cs typeface="Calibri"/>
            </a:endParaRPr>
          </a:p>
          <a:p>
            <a:endParaRPr lang="en-US" sz="2000" dirty="0">
              <a:solidFill>
                <a:schemeClr val="tx2"/>
              </a:solidFill>
              <a:cs typeface="Calibri"/>
            </a:endParaRPr>
          </a:p>
          <a:p>
            <a:endParaRPr lang="en-US" sz="2000" dirty="0">
              <a:solidFill>
                <a:schemeClr val="tx2"/>
              </a:solidFill>
              <a:cs typeface="Calibri"/>
            </a:endParaRP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33864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73ABF-F357-A9B2-121C-850F2EC7D39B}"/>
              </a:ext>
            </a:extLst>
          </p:cNvPr>
          <p:cNvSpPr>
            <a:spLocks noGrp="1"/>
          </p:cNvSpPr>
          <p:nvPr>
            <p:ph type="title"/>
          </p:nvPr>
        </p:nvSpPr>
        <p:spPr/>
        <p:txBody>
          <a:bodyPr/>
          <a:lstStyle/>
          <a:p>
            <a:r>
              <a:rPr lang="en-US" dirty="0">
                <a:cs typeface="Calibri Light"/>
              </a:rPr>
              <a:t>Data Binding Example</a:t>
            </a:r>
            <a:endParaRPr lang="en-US" dirty="0"/>
          </a:p>
        </p:txBody>
      </p:sp>
      <p:pic>
        <p:nvPicPr>
          <p:cNvPr id="4" name="Picture 3" descr="A screenshot of a computer code&#10;&#10;Description automatically generated">
            <a:extLst>
              <a:ext uri="{FF2B5EF4-FFF2-40B4-BE49-F238E27FC236}">
                <a16:creationId xmlns:a16="http://schemas.microsoft.com/office/drawing/2014/main" id="{8F1A6EAC-BA00-D1B6-F1EF-A538C21E971E}"/>
              </a:ext>
            </a:extLst>
          </p:cNvPr>
          <p:cNvPicPr>
            <a:picLocks noChangeAspect="1"/>
          </p:cNvPicPr>
          <p:nvPr/>
        </p:nvPicPr>
        <p:blipFill>
          <a:blip r:embed="rId2"/>
          <a:stretch>
            <a:fillRect/>
          </a:stretch>
        </p:blipFill>
        <p:spPr>
          <a:xfrm>
            <a:off x="304722" y="1576901"/>
            <a:ext cx="6009636" cy="4919931"/>
          </a:xfrm>
          <a:prstGeom prst="rect">
            <a:avLst/>
          </a:prstGeom>
        </p:spPr>
      </p:pic>
      <p:pic>
        <p:nvPicPr>
          <p:cNvPr id="5" name="Picture 4" descr="A screenshot of a computer code&#10;&#10;Description automatically generated">
            <a:extLst>
              <a:ext uri="{FF2B5EF4-FFF2-40B4-BE49-F238E27FC236}">
                <a16:creationId xmlns:a16="http://schemas.microsoft.com/office/drawing/2014/main" id="{19E17081-B8F8-E340-BC0A-D38FC9BE503B}"/>
              </a:ext>
            </a:extLst>
          </p:cNvPr>
          <p:cNvPicPr>
            <a:picLocks noChangeAspect="1"/>
          </p:cNvPicPr>
          <p:nvPr/>
        </p:nvPicPr>
        <p:blipFill>
          <a:blip r:embed="rId3"/>
          <a:stretch>
            <a:fillRect/>
          </a:stretch>
        </p:blipFill>
        <p:spPr>
          <a:xfrm>
            <a:off x="6741739" y="363261"/>
            <a:ext cx="5095875" cy="3009900"/>
          </a:xfrm>
          <a:prstGeom prst="rect">
            <a:avLst/>
          </a:prstGeom>
        </p:spPr>
      </p:pic>
      <p:pic>
        <p:nvPicPr>
          <p:cNvPr id="6" name="Picture 5" descr="A screenshot of a browser window&#10;&#10;Description automatically generated">
            <a:extLst>
              <a:ext uri="{FF2B5EF4-FFF2-40B4-BE49-F238E27FC236}">
                <a16:creationId xmlns:a16="http://schemas.microsoft.com/office/drawing/2014/main" id="{C41797B5-8AFB-A9C0-BE26-4FFCC1CFA921}"/>
              </a:ext>
            </a:extLst>
          </p:cNvPr>
          <p:cNvPicPr>
            <a:picLocks noChangeAspect="1"/>
          </p:cNvPicPr>
          <p:nvPr/>
        </p:nvPicPr>
        <p:blipFill>
          <a:blip r:embed="rId4"/>
          <a:stretch>
            <a:fillRect/>
          </a:stretch>
        </p:blipFill>
        <p:spPr>
          <a:xfrm>
            <a:off x="6739746" y="3624173"/>
            <a:ext cx="5067300" cy="2628900"/>
          </a:xfrm>
          <a:prstGeom prst="rect">
            <a:avLst/>
          </a:prstGeom>
        </p:spPr>
      </p:pic>
    </p:spTree>
    <p:extLst>
      <p:ext uri="{BB962C8B-B14F-4D97-AF65-F5344CB8AC3E}">
        <p14:creationId xmlns:p14="http://schemas.microsoft.com/office/powerpoint/2010/main" val="1725496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43C69FCC-1499-FB9A-9546-FFA0626708AC}"/>
              </a:ext>
            </a:extLst>
          </p:cNvPr>
          <p:cNvSpPr>
            <a:spLocks noGrp="1"/>
          </p:cNvSpPr>
          <p:nvPr>
            <p:ph type="title"/>
          </p:nvPr>
        </p:nvSpPr>
        <p:spPr>
          <a:xfrm>
            <a:off x="1178564" y="522521"/>
            <a:ext cx="9833548" cy="1325563"/>
          </a:xfrm>
        </p:spPr>
        <p:txBody>
          <a:bodyPr anchor="b">
            <a:normAutofit/>
          </a:bodyPr>
          <a:lstStyle/>
          <a:p>
            <a:pPr algn="ctr"/>
            <a:r>
              <a:rPr lang="en-US" sz="3600" dirty="0">
                <a:solidFill>
                  <a:schemeClr val="tx2"/>
                </a:solidFill>
              </a:rPr>
              <a:t>Libraries and Tooling</a:t>
            </a:r>
          </a:p>
        </p:txBody>
      </p:sp>
      <p:grpSp>
        <p:nvGrpSpPr>
          <p:cNvPr id="12"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0183BC8F-0E83-EF47-760A-CB4CEF88570D}"/>
              </a:ext>
            </a:extLst>
          </p:cNvPr>
          <p:cNvSpPr>
            <a:spLocks noGrp="1"/>
          </p:cNvSpPr>
          <p:nvPr>
            <p:ph idx="1"/>
          </p:nvPr>
        </p:nvSpPr>
        <p:spPr>
          <a:xfrm>
            <a:off x="1179226" y="2130641"/>
            <a:ext cx="9833548" cy="3656305"/>
          </a:xfrm>
        </p:spPr>
        <p:txBody>
          <a:bodyPr>
            <a:normAutofit/>
          </a:bodyPr>
          <a:lstStyle/>
          <a:p>
            <a:r>
              <a:rPr lang="en-US" sz="2000" dirty="0">
                <a:solidFill>
                  <a:schemeClr val="tx2"/>
                </a:solidFill>
              </a:rPr>
              <a:t>Vue.js comprises a notable package of tools for all rudimentary programming requirements presented on its main page:</a:t>
            </a:r>
          </a:p>
          <a:p>
            <a:r>
              <a:rPr lang="en-US" sz="2000" dirty="0">
                <a:solidFill>
                  <a:schemeClr val="tx2"/>
                </a:solidFill>
              </a:rPr>
              <a:t>Feature Development Tools:  Browser development tools utilized for bug fixes apps developed with Vue.</a:t>
            </a:r>
          </a:p>
          <a:p>
            <a:r>
              <a:rPr lang="en-US" sz="2000" dirty="0">
                <a:solidFill>
                  <a:schemeClr val="tx2"/>
                </a:solidFill>
              </a:rPr>
              <a:t>Vue.js authorized Command Line Interface (CLI):  CLI employed for installation and development of the Vue framework core libraries and third-party plugins.</a:t>
            </a:r>
          </a:p>
          <a:p>
            <a:r>
              <a:rPr lang="en-US" sz="2000" dirty="0">
                <a:solidFill>
                  <a:schemeClr val="tx2"/>
                </a:solidFill>
              </a:rPr>
              <a:t>Vue Router:  Mapping and routing components.</a:t>
            </a:r>
          </a:p>
          <a:p>
            <a:r>
              <a:rPr lang="en-US" sz="2000" dirty="0">
                <a:solidFill>
                  <a:schemeClr val="tx2"/>
                </a:solidFill>
              </a:rPr>
              <a:t>Vue Loader:  Authorized loader for web packs.</a:t>
            </a: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33718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B761C3B5-8557-5A74-E091-9206A6C57203}"/>
              </a:ext>
            </a:extLst>
          </p:cNvPr>
          <p:cNvSpPr>
            <a:spLocks noGrp="1"/>
          </p:cNvSpPr>
          <p:nvPr>
            <p:ph type="title"/>
          </p:nvPr>
        </p:nvSpPr>
        <p:spPr>
          <a:xfrm>
            <a:off x="1121717" y="-533142"/>
            <a:ext cx="9833548" cy="1325563"/>
          </a:xfrm>
        </p:spPr>
        <p:txBody>
          <a:bodyPr anchor="b">
            <a:normAutofit/>
          </a:bodyPr>
          <a:lstStyle/>
          <a:p>
            <a:pPr algn="ctr"/>
            <a:r>
              <a:rPr lang="en-US" sz="3600" dirty="0">
                <a:solidFill>
                  <a:schemeClr val="tx2"/>
                </a:solidFill>
                <a:ea typeface="Calibri Light"/>
                <a:cs typeface="Calibri Light"/>
              </a:rPr>
              <a:t>Why are Vue.js libraries important?</a:t>
            </a:r>
            <a:endParaRPr lang="en-US" sz="3600" dirty="0">
              <a:solidFill>
                <a:schemeClr val="tx2"/>
              </a:solidFill>
            </a:endParaRPr>
          </a:p>
        </p:txBody>
      </p:sp>
      <p:grpSp>
        <p:nvGrpSpPr>
          <p:cNvPr id="26" name="Group 25">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27" name="Freeform: Shape 26">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23B824FF-505C-40B3-F1AB-BDEF2C585129}"/>
              </a:ext>
            </a:extLst>
          </p:cNvPr>
          <p:cNvSpPr>
            <a:spLocks noGrp="1"/>
          </p:cNvSpPr>
          <p:nvPr>
            <p:ph idx="1"/>
          </p:nvPr>
        </p:nvSpPr>
        <p:spPr>
          <a:xfrm>
            <a:off x="1179226" y="784885"/>
            <a:ext cx="9833548" cy="2457269"/>
          </a:xfrm>
        </p:spPr>
        <p:txBody>
          <a:bodyPr vert="horz" lIns="91440" tIns="45720" rIns="91440" bIns="45720" rtlCol="0" anchor="t">
            <a:noAutofit/>
          </a:bodyPr>
          <a:lstStyle/>
          <a:p>
            <a:r>
              <a:rPr lang="en-US" sz="2000" b="1" dirty="0">
                <a:solidFill>
                  <a:schemeClr val="tx2"/>
                </a:solidFill>
                <a:ea typeface="+mn-lt"/>
                <a:cs typeface="+mn-lt"/>
              </a:rPr>
              <a:t>Code Reusability:</a:t>
            </a:r>
            <a:r>
              <a:rPr lang="en-US" sz="2000" dirty="0">
                <a:solidFill>
                  <a:schemeClr val="tx2"/>
                </a:solidFill>
                <a:ea typeface="+mn-lt"/>
                <a:cs typeface="+mn-lt"/>
              </a:rPr>
              <a:t> Libraries provide pre-built components, functions, and modules that you can reuse across different projects. This significantly reduces the amount of code you need to write from scratch, saving time and effort. It also promotes consistency in your applications, as you can use the same libraries for common tasks.</a:t>
            </a:r>
            <a:endParaRPr lang="en-US" sz="2000" dirty="0">
              <a:solidFill>
                <a:schemeClr val="tx2"/>
              </a:solidFill>
              <a:ea typeface="Calibri" panose="020F0502020204030204"/>
              <a:cs typeface="Calibri" panose="020F0502020204030204"/>
            </a:endParaRPr>
          </a:p>
          <a:p>
            <a:r>
              <a:rPr lang="en-US" sz="2000" b="1" dirty="0">
                <a:solidFill>
                  <a:schemeClr val="tx2"/>
                </a:solidFill>
                <a:ea typeface="+mn-lt"/>
                <a:cs typeface="+mn-lt"/>
              </a:rPr>
              <a:t>Productivity:</a:t>
            </a:r>
            <a:r>
              <a:rPr lang="en-US" sz="2000" dirty="0">
                <a:solidFill>
                  <a:schemeClr val="tx2"/>
                </a:solidFill>
                <a:ea typeface="+mn-lt"/>
                <a:cs typeface="+mn-lt"/>
              </a:rPr>
              <a:t> Libraries often come with well-documented APIs and established best practices. This allows developers to be more productive by leveraging existing solutions rather than reinventing them. With libraries, you can build applications more quickly and efficiently.</a:t>
            </a:r>
            <a:endParaRPr lang="en-US" sz="2000" dirty="0">
              <a:solidFill>
                <a:schemeClr val="tx2"/>
              </a:solidFill>
              <a:ea typeface="Calibri"/>
              <a:cs typeface="Calibri"/>
            </a:endParaRPr>
          </a:p>
          <a:p>
            <a:r>
              <a:rPr lang="en-US" sz="2000" b="1" dirty="0">
                <a:solidFill>
                  <a:schemeClr val="tx2"/>
                </a:solidFill>
                <a:ea typeface="+mn-lt"/>
                <a:cs typeface="+mn-lt"/>
              </a:rPr>
              <a:t>Specialized Functionality:</a:t>
            </a:r>
            <a:r>
              <a:rPr lang="en-US" sz="2000" dirty="0">
                <a:solidFill>
                  <a:schemeClr val="tx2"/>
                </a:solidFill>
                <a:ea typeface="+mn-lt"/>
                <a:cs typeface="+mn-lt"/>
              </a:rPr>
              <a:t> Many Vue.js libraries are tailored to specific use cases, such as UI component libraries (</a:t>
            </a:r>
            <a:r>
              <a:rPr lang="en-US" sz="2000" dirty="0" err="1">
                <a:solidFill>
                  <a:schemeClr val="tx2"/>
                </a:solidFill>
                <a:ea typeface="+mn-lt"/>
                <a:cs typeface="+mn-lt"/>
              </a:rPr>
              <a:t>Vuetify</a:t>
            </a:r>
            <a:r>
              <a:rPr lang="en-US" sz="2000" dirty="0">
                <a:solidFill>
                  <a:schemeClr val="tx2"/>
                </a:solidFill>
                <a:ea typeface="+mn-lt"/>
                <a:cs typeface="+mn-lt"/>
              </a:rPr>
              <a:t>, Element UI), form validation (</a:t>
            </a:r>
            <a:r>
              <a:rPr lang="en-US" sz="2000" dirty="0" err="1">
                <a:solidFill>
                  <a:schemeClr val="tx2"/>
                </a:solidFill>
                <a:ea typeface="+mn-lt"/>
                <a:cs typeface="+mn-lt"/>
              </a:rPr>
              <a:t>Vuelidate</a:t>
            </a:r>
            <a:r>
              <a:rPr lang="en-US" sz="2000" dirty="0">
                <a:solidFill>
                  <a:schemeClr val="tx2"/>
                </a:solidFill>
                <a:ea typeface="+mn-lt"/>
                <a:cs typeface="+mn-lt"/>
              </a:rPr>
              <a:t>), state management (</a:t>
            </a:r>
            <a:r>
              <a:rPr lang="en-US" sz="2000" dirty="0" err="1">
                <a:solidFill>
                  <a:schemeClr val="tx2"/>
                </a:solidFill>
                <a:ea typeface="+mn-lt"/>
                <a:cs typeface="+mn-lt"/>
              </a:rPr>
              <a:t>Vuex</a:t>
            </a:r>
            <a:r>
              <a:rPr lang="en-US" sz="2000" dirty="0">
                <a:solidFill>
                  <a:schemeClr val="tx2"/>
                </a:solidFill>
                <a:ea typeface="+mn-lt"/>
                <a:cs typeface="+mn-lt"/>
              </a:rPr>
              <a:t>), and more. Using specialized libraries can save you time and help you implement complex features with ease.</a:t>
            </a:r>
            <a:endParaRPr lang="en-US" sz="2000" dirty="0">
              <a:solidFill>
                <a:schemeClr val="tx2"/>
              </a:solidFill>
              <a:ea typeface="Calibri"/>
              <a:cs typeface="Calibri"/>
            </a:endParaRPr>
          </a:p>
          <a:p>
            <a:r>
              <a:rPr lang="en-US" sz="2000" b="1" dirty="0">
                <a:solidFill>
                  <a:schemeClr val="tx2"/>
                </a:solidFill>
                <a:ea typeface="+mn-lt"/>
                <a:cs typeface="+mn-lt"/>
              </a:rPr>
              <a:t>Community and Support:</a:t>
            </a:r>
            <a:r>
              <a:rPr lang="en-US" sz="2000" dirty="0">
                <a:solidFill>
                  <a:schemeClr val="tx2"/>
                </a:solidFill>
                <a:ea typeface="+mn-lt"/>
                <a:cs typeface="+mn-lt"/>
              </a:rPr>
              <a:t> Popular libraries typically have active communities, which means you have access to community-contributed resources, tutorials, and support. When you encounter issues or have questions, you can often find solutions and guidance from the library's user base.</a:t>
            </a:r>
            <a:endParaRPr lang="en-US" sz="2000" dirty="0">
              <a:solidFill>
                <a:schemeClr val="tx2"/>
              </a:solidFill>
              <a:ea typeface="Calibri"/>
              <a:cs typeface="Calibri"/>
            </a:endParaRPr>
          </a:p>
          <a:p>
            <a:r>
              <a:rPr lang="en-US" sz="2000" b="1" dirty="0">
                <a:solidFill>
                  <a:schemeClr val="tx2"/>
                </a:solidFill>
                <a:ea typeface="+mn-lt"/>
                <a:cs typeface="+mn-lt"/>
              </a:rPr>
              <a:t>Performance and Optimization:</a:t>
            </a:r>
            <a:r>
              <a:rPr lang="en-US" sz="2000" dirty="0">
                <a:solidFill>
                  <a:schemeClr val="tx2"/>
                </a:solidFill>
                <a:ea typeface="+mn-lt"/>
                <a:cs typeface="+mn-lt"/>
              </a:rPr>
              <a:t> Some libraries are optimized for performance and may include features like lazy loading, tree shaking, and other performance enhancements. By using these libraries, you can ensure your Vue.js application runs efficiently and smoothly.</a:t>
            </a:r>
            <a:endParaRPr lang="en-US" sz="2000" dirty="0">
              <a:solidFill>
                <a:schemeClr val="tx2"/>
              </a:solidFill>
              <a:ea typeface="Calibri"/>
              <a:cs typeface="Calibri"/>
            </a:endParaRPr>
          </a:p>
          <a:p>
            <a:pPr marL="0" indent="0">
              <a:buNone/>
            </a:pPr>
            <a:endParaRPr lang="en-US" sz="1100">
              <a:solidFill>
                <a:schemeClr val="tx2"/>
              </a:solidFill>
              <a:ea typeface="Calibri"/>
              <a:cs typeface="Calibri"/>
            </a:endParaRPr>
          </a:p>
        </p:txBody>
      </p:sp>
      <p:grpSp>
        <p:nvGrpSpPr>
          <p:cNvPr id="32" name="Group 31">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33" name="Freeform: Shape 32">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77449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D0E7F286-140D-30F4-C011-CC72C4CBF7D6}"/>
              </a:ext>
            </a:extLst>
          </p:cNvPr>
          <p:cNvSpPr>
            <a:spLocks noGrp="1"/>
          </p:cNvSpPr>
          <p:nvPr>
            <p:ph type="title"/>
          </p:nvPr>
        </p:nvSpPr>
        <p:spPr>
          <a:xfrm>
            <a:off x="1179226" y="87358"/>
            <a:ext cx="9833548" cy="1325563"/>
          </a:xfrm>
        </p:spPr>
        <p:txBody>
          <a:bodyPr anchor="b">
            <a:normAutofit/>
          </a:bodyPr>
          <a:lstStyle/>
          <a:p>
            <a:pPr algn="ctr"/>
            <a:r>
              <a:rPr lang="en-US" sz="3600">
                <a:solidFill>
                  <a:schemeClr val="tx2"/>
                </a:solidFill>
                <a:ea typeface="Calibri Light"/>
                <a:cs typeface="Calibri Light"/>
              </a:rPr>
              <a:t>Vue vs React</a:t>
            </a:r>
            <a:endParaRPr lang="en-US" sz="3600">
              <a:solidFill>
                <a:schemeClr val="tx2"/>
              </a:solidFill>
            </a:endParaRP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CDBD9FA1-4097-6E71-01B2-8F462826CCD1}"/>
              </a:ext>
            </a:extLst>
          </p:cNvPr>
          <p:cNvSpPr>
            <a:spLocks noGrp="1"/>
          </p:cNvSpPr>
          <p:nvPr>
            <p:ph idx="1"/>
          </p:nvPr>
        </p:nvSpPr>
        <p:spPr>
          <a:xfrm>
            <a:off x="1236735" y="1712036"/>
            <a:ext cx="9833548" cy="2693976"/>
          </a:xfrm>
        </p:spPr>
        <p:txBody>
          <a:bodyPr vert="horz" lIns="91440" tIns="45720" rIns="91440" bIns="45720" rtlCol="0" anchor="t">
            <a:noAutofit/>
          </a:bodyPr>
          <a:lstStyle/>
          <a:p>
            <a:r>
              <a:rPr lang="en-US" sz="2000" dirty="0">
                <a:solidFill>
                  <a:schemeClr val="tx2"/>
                </a:solidFill>
                <a:ea typeface="+mn-lt"/>
                <a:cs typeface="+mn-lt"/>
              </a:rPr>
              <a:t>Design Philosophy:</a:t>
            </a:r>
            <a:endParaRPr lang="en-US" sz="2000" dirty="0">
              <a:solidFill>
                <a:schemeClr val="tx2"/>
              </a:solidFill>
              <a:ea typeface="Calibri" panose="020F0502020204030204"/>
              <a:cs typeface="Calibri" panose="020F0502020204030204"/>
            </a:endParaRPr>
          </a:p>
          <a:p>
            <a:pPr lvl="1"/>
            <a:r>
              <a:rPr lang="en-US" sz="2000" dirty="0">
                <a:solidFill>
                  <a:schemeClr val="tx2"/>
                </a:solidFill>
                <a:ea typeface="+mn-lt"/>
                <a:cs typeface="+mn-lt"/>
              </a:rPr>
              <a:t>Vue.js: Vue is often described as a progressive framework because it can be incrementally adopted into existing projects. It provides a set of tools and libraries for building complete web applications. Vue emphasizes simplicity and ease of use.</a:t>
            </a:r>
            <a:endParaRPr lang="en-US" sz="2000" dirty="0">
              <a:solidFill>
                <a:schemeClr val="tx2"/>
              </a:solidFill>
              <a:ea typeface="Calibri"/>
              <a:cs typeface="Calibri"/>
            </a:endParaRPr>
          </a:p>
          <a:p>
            <a:pPr lvl="1"/>
            <a:r>
              <a:rPr lang="en-US" sz="2000" dirty="0">
                <a:solidFill>
                  <a:schemeClr val="tx2"/>
                </a:solidFill>
                <a:ea typeface="+mn-lt"/>
                <a:cs typeface="+mn-lt"/>
              </a:rPr>
              <a:t>React: React is a JavaScript library for building user interfaces. It focuses on the "V" (View) in the Model-View-Controller (MVC) architecture. React is more of a library than a full-fledged framework, which means that you often need to use third-party libraries or make architectural decisions on your own.</a:t>
            </a:r>
            <a:endParaRPr lang="en-US" sz="2000" dirty="0">
              <a:solidFill>
                <a:schemeClr val="tx2"/>
              </a:solidFill>
              <a:ea typeface="Calibri"/>
              <a:cs typeface="Calibri"/>
            </a:endParaRPr>
          </a:p>
          <a:p>
            <a:r>
              <a:rPr lang="en-US" sz="2000" dirty="0">
                <a:solidFill>
                  <a:schemeClr val="tx2"/>
                </a:solidFill>
                <a:ea typeface="+mn-lt"/>
                <a:cs typeface="+mn-lt"/>
              </a:rPr>
              <a:t>Component Structure:</a:t>
            </a:r>
            <a:endParaRPr lang="en-US" sz="2000" dirty="0">
              <a:solidFill>
                <a:schemeClr val="tx2"/>
              </a:solidFill>
              <a:ea typeface="Calibri"/>
              <a:cs typeface="Calibri"/>
            </a:endParaRPr>
          </a:p>
          <a:p>
            <a:pPr lvl="1"/>
            <a:r>
              <a:rPr lang="en-US" sz="2000" dirty="0">
                <a:solidFill>
                  <a:schemeClr val="tx2"/>
                </a:solidFill>
                <a:ea typeface="+mn-lt"/>
                <a:cs typeface="+mn-lt"/>
              </a:rPr>
              <a:t>Vue.js: Vue uses a template-based syntax where you define your component's template, script, and styles in a single file. This makes it easy to understand the component's structure at a glance.</a:t>
            </a:r>
            <a:endParaRPr lang="en-US" sz="2000" dirty="0">
              <a:solidFill>
                <a:schemeClr val="tx2"/>
              </a:solidFill>
              <a:ea typeface="Calibri"/>
              <a:cs typeface="Calibri"/>
            </a:endParaRPr>
          </a:p>
          <a:p>
            <a:pPr lvl="1"/>
            <a:r>
              <a:rPr lang="en-US" sz="2000" dirty="0">
                <a:solidFill>
                  <a:schemeClr val="tx2"/>
                </a:solidFill>
                <a:ea typeface="+mn-lt"/>
                <a:cs typeface="+mn-lt"/>
              </a:rPr>
              <a:t>React: React uses JSX (JavaScript XML) for defining component structures. JSX is a syntax extension for JavaScript that allows you to write HTML-like code within your JavaScript code. JSX is </a:t>
            </a:r>
            <a:r>
              <a:rPr lang="en-US" sz="2000" err="1">
                <a:solidFill>
                  <a:schemeClr val="tx2"/>
                </a:solidFill>
                <a:ea typeface="+mn-lt"/>
                <a:cs typeface="+mn-lt"/>
              </a:rPr>
              <a:t>transpiled</a:t>
            </a:r>
            <a:r>
              <a:rPr lang="en-US" sz="2000" dirty="0">
                <a:solidFill>
                  <a:schemeClr val="tx2"/>
                </a:solidFill>
                <a:ea typeface="+mn-lt"/>
                <a:cs typeface="+mn-lt"/>
              </a:rPr>
              <a:t> into JavaScript code.</a:t>
            </a:r>
            <a:endParaRPr lang="en-US" sz="2000" dirty="0">
              <a:solidFill>
                <a:schemeClr val="tx2"/>
              </a:solidFill>
              <a:ea typeface="Calibri" panose="020F0502020204030204"/>
              <a:cs typeface="Calibri" panose="020F0502020204030204"/>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56858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BC72866C-1970-843B-CD85-55D954D70861}"/>
              </a:ext>
            </a:extLst>
          </p:cNvPr>
          <p:cNvSpPr>
            <a:spLocks noGrp="1"/>
          </p:cNvSpPr>
          <p:nvPr>
            <p:ph type="title"/>
          </p:nvPr>
        </p:nvSpPr>
        <p:spPr>
          <a:xfrm>
            <a:off x="1179226" y="530782"/>
            <a:ext cx="9833548" cy="1325563"/>
          </a:xfrm>
        </p:spPr>
        <p:txBody>
          <a:bodyPr anchor="b">
            <a:normAutofit/>
          </a:bodyPr>
          <a:lstStyle/>
          <a:p>
            <a:pPr algn="ctr"/>
            <a:r>
              <a:rPr lang="en-US" sz="3600">
                <a:solidFill>
                  <a:schemeClr val="tx2"/>
                </a:solidFill>
                <a:ea typeface="Calibri Light"/>
                <a:cs typeface="Calibri Light"/>
              </a:rPr>
              <a:t>Vue vs React</a:t>
            </a:r>
            <a:endParaRPr lang="en-US" sz="3600">
              <a:solidFill>
                <a:schemeClr val="tx2"/>
              </a:solidFill>
            </a:endParaRPr>
          </a:p>
        </p:txBody>
      </p:sp>
      <p:grpSp>
        <p:nvGrpSpPr>
          <p:cNvPr id="12"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E5EC1EA1-BC32-3C5C-CB93-7FFCF84980AA}"/>
              </a:ext>
            </a:extLst>
          </p:cNvPr>
          <p:cNvSpPr>
            <a:spLocks noGrp="1"/>
          </p:cNvSpPr>
          <p:nvPr>
            <p:ph idx="1"/>
          </p:nvPr>
        </p:nvSpPr>
        <p:spPr>
          <a:xfrm>
            <a:off x="1121717" y="2510168"/>
            <a:ext cx="9833548" cy="2457269"/>
          </a:xfrm>
        </p:spPr>
        <p:txBody>
          <a:bodyPr vert="horz" lIns="91440" tIns="45720" rIns="91440" bIns="45720" rtlCol="0" anchor="t">
            <a:noAutofit/>
          </a:bodyPr>
          <a:lstStyle/>
          <a:p>
            <a:r>
              <a:rPr lang="en-US" sz="2000" b="1" dirty="0">
                <a:solidFill>
                  <a:schemeClr val="tx2"/>
                </a:solidFill>
                <a:ea typeface="Calibri"/>
                <a:cs typeface="Calibri"/>
              </a:rPr>
              <a:t>State Management:</a:t>
            </a:r>
            <a:endParaRPr lang="en-US" sz="2000" dirty="0">
              <a:solidFill>
                <a:schemeClr val="tx2"/>
              </a:solidFill>
              <a:ea typeface="Calibri"/>
              <a:cs typeface="Calibri"/>
            </a:endParaRPr>
          </a:p>
          <a:p>
            <a:pPr lvl="1"/>
            <a:r>
              <a:rPr lang="en-US" sz="2000" b="1" dirty="0">
                <a:solidFill>
                  <a:schemeClr val="tx2"/>
                </a:solidFill>
                <a:ea typeface="Calibri"/>
                <a:cs typeface="Calibri"/>
              </a:rPr>
              <a:t>Vue.js:</a:t>
            </a:r>
            <a:r>
              <a:rPr lang="en-US" sz="2000" dirty="0">
                <a:solidFill>
                  <a:schemeClr val="tx2"/>
                </a:solidFill>
                <a:ea typeface="Calibri"/>
                <a:cs typeface="Calibri"/>
              </a:rPr>
              <a:t> Vue provides a built-in state management system called </a:t>
            </a:r>
            <a:r>
              <a:rPr lang="en-US" sz="2000" err="1">
                <a:solidFill>
                  <a:schemeClr val="tx2"/>
                </a:solidFill>
                <a:ea typeface="Calibri"/>
                <a:cs typeface="Calibri"/>
              </a:rPr>
              <a:t>VueX</a:t>
            </a:r>
            <a:r>
              <a:rPr lang="en-US" sz="2000" dirty="0">
                <a:solidFill>
                  <a:schemeClr val="tx2"/>
                </a:solidFill>
                <a:ea typeface="Calibri"/>
                <a:cs typeface="Calibri"/>
              </a:rPr>
              <a:t>, which makes it easy to manage and share the application's state between components.</a:t>
            </a:r>
          </a:p>
          <a:p>
            <a:pPr lvl="1"/>
            <a:r>
              <a:rPr lang="en-US" sz="2000" b="1" dirty="0">
                <a:solidFill>
                  <a:schemeClr val="tx2"/>
                </a:solidFill>
                <a:ea typeface="Calibri"/>
                <a:cs typeface="Calibri"/>
              </a:rPr>
              <a:t>React:</a:t>
            </a:r>
            <a:r>
              <a:rPr lang="en-US" sz="2000" dirty="0">
                <a:solidFill>
                  <a:schemeClr val="tx2"/>
                </a:solidFill>
                <a:ea typeface="Calibri"/>
                <a:cs typeface="Calibri"/>
              </a:rPr>
              <a:t> React relies on third-party libraries like Redux or the Context API for managing state. You need to make more decisions about how to structure and manage your application's state.</a:t>
            </a:r>
          </a:p>
          <a:p>
            <a:r>
              <a:rPr lang="en-US" sz="2000" b="1" dirty="0">
                <a:solidFill>
                  <a:schemeClr val="tx2"/>
                </a:solidFill>
                <a:ea typeface="Calibri"/>
                <a:cs typeface="Calibri"/>
              </a:rPr>
              <a:t>Directives vs. Components:</a:t>
            </a:r>
            <a:endParaRPr lang="en-US" sz="2000" dirty="0">
              <a:solidFill>
                <a:schemeClr val="tx2"/>
              </a:solidFill>
              <a:ea typeface="Calibri"/>
              <a:cs typeface="Calibri"/>
            </a:endParaRPr>
          </a:p>
          <a:p>
            <a:pPr lvl="1"/>
            <a:r>
              <a:rPr lang="en-US" sz="2000" b="1" dirty="0">
                <a:solidFill>
                  <a:schemeClr val="tx2"/>
                </a:solidFill>
                <a:ea typeface="Calibri"/>
                <a:cs typeface="Calibri"/>
              </a:rPr>
              <a:t>Vue.js:</a:t>
            </a:r>
            <a:r>
              <a:rPr lang="en-US" sz="2000" dirty="0">
                <a:solidFill>
                  <a:schemeClr val="tx2"/>
                </a:solidFill>
                <a:ea typeface="Calibri"/>
                <a:cs typeface="Calibri"/>
              </a:rPr>
              <a:t> Vue uses directives like </a:t>
            </a:r>
            <a:r>
              <a:rPr lang="en-US" sz="2000" b="1" dirty="0">
                <a:solidFill>
                  <a:schemeClr val="tx2"/>
                </a:solidFill>
                <a:latin typeface="Calibri"/>
                <a:ea typeface="Calibri"/>
                <a:cs typeface="Calibri"/>
              </a:rPr>
              <a:t>v-if</a:t>
            </a:r>
            <a:r>
              <a:rPr lang="en-US" sz="2000" dirty="0">
                <a:solidFill>
                  <a:schemeClr val="tx2"/>
                </a:solidFill>
                <a:ea typeface="Calibri"/>
                <a:cs typeface="Calibri"/>
              </a:rPr>
              <a:t>, </a:t>
            </a:r>
            <a:r>
              <a:rPr lang="en-US" sz="2000" b="1" dirty="0">
                <a:solidFill>
                  <a:schemeClr val="tx2"/>
                </a:solidFill>
                <a:latin typeface="Calibri"/>
                <a:ea typeface="Calibri"/>
                <a:cs typeface="Calibri"/>
              </a:rPr>
              <a:t>v-for</a:t>
            </a:r>
            <a:r>
              <a:rPr lang="en-US" sz="2000" dirty="0">
                <a:solidFill>
                  <a:schemeClr val="tx2"/>
                </a:solidFill>
                <a:ea typeface="Calibri"/>
                <a:cs typeface="Calibri"/>
              </a:rPr>
              <a:t>, and </a:t>
            </a:r>
            <a:r>
              <a:rPr lang="en-US" sz="2000" b="1" dirty="0">
                <a:solidFill>
                  <a:schemeClr val="tx2"/>
                </a:solidFill>
                <a:latin typeface="Calibri"/>
                <a:ea typeface="Calibri"/>
                <a:cs typeface="Calibri"/>
              </a:rPr>
              <a:t>v-bind</a:t>
            </a:r>
            <a:r>
              <a:rPr lang="en-US" sz="2000" dirty="0">
                <a:solidFill>
                  <a:schemeClr val="tx2"/>
                </a:solidFill>
                <a:ea typeface="Calibri"/>
                <a:cs typeface="Calibri"/>
              </a:rPr>
              <a:t> within its templates to control the DOM and data binding.</a:t>
            </a:r>
          </a:p>
          <a:p>
            <a:pPr lvl="1"/>
            <a:r>
              <a:rPr lang="en-US" sz="2000" b="1" dirty="0">
                <a:solidFill>
                  <a:schemeClr val="tx2"/>
                </a:solidFill>
                <a:ea typeface="Calibri"/>
                <a:cs typeface="Calibri"/>
              </a:rPr>
              <a:t>React:</a:t>
            </a:r>
            <a:r>
              <a:rPr lang="en-US" sz="2000" dirty="0">
                <a:solidFill>
                  <a:schemeClr val="tx2"/>
                </a:solidFill>
                <a:ea typeface="Calibri"/>
                <a:cs typeface="Calibri"/>
              </a:rPr>
              <a:t> React uses components for rendering and managing the user interface. In React, you write JavaScript code to handle DOM manipulation and data binding.</a:t>
            </a:r>
          </a:p>
          <a:p>
            <a:endParaRPr lang="en-US" sz="1400">
              <a:solidFill>
                <a:schemeClr val="tx2"/>
              </a:solidFill>
              <a:ea typeface="Calibri"/>
              <a:cs typeface="Calibri"/>
            </a:endParaRP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22978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B8201EDC-E4F1-9C67-C155-7B87F9775B50}"/>
              </a:ext>
            </a:extLst>
          </p:cNvPr>
          <p:cNvSpPr>
            <a:spLocks noGrp="1"/>
          </p:cNvSpPr>
          <p:nvPr>
            <p:ph type="title"/>
          </p:nvPr>
        </p:nvSpPr>
        <p:spPr>
          <a:xfrm>
            <a:off x="1178564" y="1009001"/>
            <a:ext cx="9833548" cy="1325563"/>
          </a:xfrm>
        </p:spPr>
        <p:txBody>
          <a:bodyPr anchor="b">
            <a:normAutofit/>
          </a:bodyPr>
          <a:lstStyle/>
          <a:p>
            <a:pPr algn="ctr"/>
            <a:r>
              <a:rPr lang="en-US" sz="3600" dirty="0">
                <a:solidFill>
                  <a:schemeClr val="tx2"/>
                </a:solidFill>
              </a:rPr>
              <a:t>What is Vue?</a:t>
            </a:r>
          </a:p>
        </p:txBody>
      </p:sp>
      <p:grpSp>
        <p:nvGrpSpPr>
          <p:cNvPr id="34" name="Group 33">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A5C08365-CA99-22E6-EB16-368E9E788B4E}"/>
              </a:ext>
            </a:extLst>
          </p:cNvPr>
          <p:cNvSpPr>
            <a:spLocks noGrp="1"/>
          </p:cNvSpPr>
          <p:nvPr>
            <p:ph idx="1"/>
          </p:nvPr>
        </p:nvSpPr>
        <p:spPr>
          <a:xfrm>
            <a:off x="1178564" y="2761506"/>
            <a:ext cx="9833548" cy="2457269"/>
          </a:xfrm>
        </p:spPr>
        <p:txBody>
          <a:bodyPr vert="horz" lIns="91440" tIns="45720" rIns="91440" bIns="45720" rtlCol="0" anchor="t">
            <a:normAutofit/>
          </a:bodyPr>
          <a:lstStyle/>
          <a:p>
            <a:r>
              <a:rPr lang="en-US" sz="2000" dirty="0">
                <a:solidFill>
                  <a:schemeClr val="tx2"/>
                </a:solidFill>
              </a:rPr>
              <a:t>Frontend JS framework for building websites and user interfaces</a:t>
            </a:r>
            <a:endParaRPr lang="en-US" sz="2000" dirty="0">
              <a:solidFill>
                <a:schemeClr val="tx2"/>
              </a:solidFill>
              <a:cs typeface="Calibri"/>
            </a:endParaRPr>
          </a:p>
          <a:p>
            <a:r>
              <a:rPr lang="en-US" sz="2000" dirty="0">
                <a:solidFill>
                  <a:schemeClr val="tx2"/>
                </a:solidFill>
              </a:rPr>
              <a:t>Open source</a:t>
            </a:r>
            <a:endParaRPr lang="en-US" sz="2000" dirty="0">
              <a:solidFill>
                <a:schemeClr val="tx2"/>
              </a:solidFill>
              <a:cs typeface="Calibri"/>
            </a:endParaRPr>
          </a:p>
          <a:p>
            <a:r>
              <a:rPr lang="en-US" sz="2000" dirty="0">
                <a:solidFill>
                  <a:schemeClr val="tx2"/>
                </a:solidFill>
              </a:rPr>
              <a:t>Used to create single-page apps that run on the client</a:t>
            </a:r>
            <a:endParaRPr lang="en-US" sz="2000" dirty="0">
              <a:solidFill>
                <a:schemeClr val="tx2"/>
              </a:solidFill>
              <a:cs typeface="Calibri"/>
            </a:endParaRPr>
          </a:p>
          <a:p>
            <a:r>
              <a:rPr lang="en-US" sz="2000" dirty="0">
                <a:solidFill>
                  <a:schemeClr val="tx2"/>
                </a:solidFill>
              </a:rPr>
              <a:t>Design is very flexible that emphasizes component composition and declarative rendering</a:t>
            </a:r>
            <a:endParaRPr lang="en-US" sz="2000" dirty="0">
              <a:solidFill>
                <a:schemeClr val="tx2"/>
              </a:solidFill>
              <a:cs typeface="Calibri"/>
            </a:endParaRPr>
          </a:p>
          <a:p>
            <a:r>
              <a:rPr lang="en-US" sz="2000" dirty="0">
                <a:solidFill>
                  <a:schemeClr val="tx2"/>
                </a:solidFill>
              </a:rPr>
              <a:t>Can be used to create full stack apps my making HTTP requests to a backend server</a:t>
            </a:r>
            <a:endParaRPr lang="en-US" sz="2000" dirty="0">
              <a:solidFill>
                <a:schemeClr val="tx2"/>
              </a:solidFill>
              <a:cs typeface="Calibri"/>
            </a:endParaRPr>
          </a:p>
          <a:p>
            <a:r>
              <a:rPr lang="en-US" sz="2000" dirty="0">
                <a:solidFill>
                  <a:schemeClr val="tx2"/>
                </a:solidFill>
              </a:rPr>
              <a:t>Very Popular with Node.js and Express</a:t>
            </a:r>
            <a:endParaRPr lang="en-US" sz="2000" dirty="0">
              <a:solidFill>
                <a:schemeClr val="tx2"/>
              </a:solidFill>
              <a:cs typeface="Calibri"/>
            </a:endParaRPr>
          </a:p>
          <a:p>
            <a:pPr marL="0" indent="0">
              <a:buNone/>
            </a:pPr>
            <a:endParaRPr lang="en-US" sz="1800" dirty="0">
              <a:solidFill>
                <a:schemeClr val="tx2"/>
              </a:solidFill>
            </a:endParaRPr>
          </a:p>
        </p:txBody>
      </p:sp>
      <p:grpSp>
        <p:nvGrpSpPr>
          <p:cNvPr id="35" name="Group 34">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91854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1BA82A7C-5AFB-ECE1-B2C2-74541AADDBAA}"/>
              </a:ext>
            </a:extLst>
          </p:cNvPr>
          <p:cNvSpPr>
            <a:spLocks noGrp="1"/>
          </p:cNvSpPr>
          <p:nvPr>
            <p:ph type="title"/>
          </p:nvPr>
        </p:nvSpPr>
        <p:spPr>
          <a:xfrm>
            <a:off x="1179226" y="227761"/>
            <a:ext cx="9833548" cy="1325563"/>
          </a:xfrm>
        </p:spPr>
        <p:txBody>
          <a:bodyPr anchor="b">
            <a:normAutofit/>
          </a:bodyPr>
          <a:lstStyle/>
          <a:p>
            <a:pPr algn="ctr"/>
            <a:r>
              <a:rPr lang="en-US" sz="3600" dirty="0">
                <a:solidFill>
                  <a:schemeClr val="tx2"/>
                </a:solidFill>
              </a:rPr>
              <a:t>Why Vue is Growing</a:t>
            </a:r>
          </a:p>
        </p:txBody>
      </p:sp>
      <p:grpSp>
        <p:nvGrpSpPr>
          <p:cNvPr id="27" name="Group 26">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28" name="Freeform: Shape 27">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B311496B-9AFD-47AA-D7B4-A82931612F2E}"/>
              </a:ext>
            </a:extLst>
          </p:cNvPr>
          <p:cNvSpPr>
            <a:spLocks noGrp="1"/>
          </p:cNvSpPr>
          <p:nvPr>
            <p:ph idx="1"/>
          </p:nvPr>
        </p:nvSpPr>
        <p:spPr>
          <a:xfrm>
            <a:off x="1179226" y="1811709"/>
            <a:ext cx="9833548" cy="3640745"/>
          </a:xfrm>
        </p:spPr>
        <p:txBody>
          <a:bodyPr>
            <a:normAutofit fontScale="70000" lnSpcReduction="20000"/>
          </a:bodyPr>
          <a:lstStyle/>
          <a:p>
            <a:r>
              <a:rPr lang="en-US" sz="2900" b="1" i="0" dirty="0">
                <a:solidFill>
                  <a:schemeClr val="tx2"/>
                </a:solidFill>
                <a:effectLst/>
                <a:latin typeface="Söhne"/>
              </a:rPr>
              <a:t>Easy to Understand and Learn</a:t>
            </a:r>
            <a:endParaRPr lang="en-US" sz="2900" b="0" i="0" dirty="0">
              <a:solidFill>
                <a:schemeClr val="tx2"/>
              </a:solidFill>
              <a:effectLst/>
              <a:latin typeface="Söhne"/>
            </a:endParaRPr>
          </a:p>
          <a:p>
            <a:pPr lvl="1"/>
            <a:r>
              <a:rPr lang="en-US" sz="2900" b="0" i="0" dirty="0">
                <a:solidFill>
                  <a:schemeClr val="tx2"/>
                </a:solidFill>
                <a:effectLst/>
                <a:latin typeface="Söhne"/>
              </a:rPr>
              <a:t>Learning Vue.js is straightforward. </a:t>
            </a:r>
          </a:p>
          <a:p>
            <a:pPr lvl="1"/>
            <a:r>
              <a:rPr lang="en-US" sz="2900" dirty="0">
                <a:solidFill>
                  <a:schemeClr val="tx2"/>
                </a:solidFill>
                <a:latin typeface="Söhne"/>
              </a:rPr>
              <a:t>D</a:t>
            </a:r>
            <a:r>
              <a:rPr lang="en-US" sz="2900" b="0" i="0" dirty="0">
                <a:solidFill>
                  <a:schemeClr val="tx2"/>
                </a:solidFill>
                <a:effectLst/>
                <a:latin typeface="Söhne"/>
              </a:rPr>
              <a:t>on't need to be an expert in JSX, TypeScript, or various libraries to get started.</a:t>
            </a:r>
          </a:p>
          <a:p>
            <a:pPr lvl="1"/>
            <a:r>
              <a:rPr lang="en-US" sz="2900" b="0" i="0" dirty="0">
                <a:solidFill>
                  <a:schemeClr val="tx2"/>
                </a:solidFill>
                <a:effectLst/>
                <a:latin typeface="Söhne"/>
              </a:rPr>
              <a:t> Basic knowledge of CSS, HTML, and JavaScript frameworks is sufficient. </a:t>
            </a:r>
          </a:p>
          <a:p>
            <a:r>
              <a:rPr lang="en-US" sz="2900" b="1" i="0" dirty="0">
                <a:solidFill>
                  <a:schemeClr val="tx2"/>
                </a:solidFill>
                <a:effectLst/>
                <a:latin typeface="Söhne"/>
              </a:rPr>
              <a:t>Readability and Single-File Components</a:t>
            </a:r>
            <a:endParaRPr lang="en-US" sz="2900" b="0" i="0" dirty="0">
              <a:solidFill>
                <a:schemeClr val="tx2"/>
              </a:solidFill>
              <a:effectLst/>
              <a:latin typeface="Söhne"/>
            </a:endParaRPr>
          </a:p>
          <a:p>
            <a:pPr lvl="1"/>
            <a:r>
              <a:rPr lang="en-US" sz="2900" dirty="0">
                <a:solidFill>
                  <a:schemeClr val="tx2"/>
                </a:solidFill>
                <a:latin typeface="Söhne"/>
              </a:rPr>
              <a:t>E</a:t>
            </a:r>
            <a:r>
              <a:rPr lang="en-US" sz="2900" b="0" i="0" dirty="0">
                <a:solidFill>
                  <a:schemeClr val="tx2"/>
                </a:solidFill>
                <a:effectLst/>
                <a:latin typeface="Söhne"/>
              </a:rPr>
              <a:t>verything is a component, representing different parts of a web page or application.</a:t>
            </a:r>
          </a:p>
          <a:p>
            <a:pPr lvl="1"/>
            <a:r>
              <a:rPr lang="en-US" sz="2900" b="0" i="0" dirty="0">
                <a:solidFill>
                  <a:schemeClr val="tx2"/>
                </a:solidFill>
                <a:effectLst/>
                <a:latin typeface="Söhne"/>
              </a:rPr>
              <a:t>These components can be written in CSS, JavaScript, and HTML within a single file</a:t>
            </a:r>
          </a:p>
          <a:p>
            <a:r>
              <a:rPr lang="en-US" sz="2900" b="1" i="0" dirty="0">
                <a:solidFill>
                  <a:schemeClr val="tx2"/>
                </a:solidFill>
                <a:effectLst/>
                <a:latin typeface="Söhne"/>
              </a:rPr>
              <a:t>Lightweight</a:t>
            </a:r>
            <a:endParaRPr lang="en-US" sz="2900" b="0" i="0" dirty="0">
              <a:solidFill>
                <a:schemeClr val="tx2"/>
              </a:solidFill>
              <a:effectLst/>
              <a:latin typeface="Söhne"/>
            </a:endParaRPr>
          </a:p>
          <a:p>
            <a:pPr lvl="1"/>
            <a:r>
              <a:rPr lang="en-US" sz="2900" b="0" i="0" dirty="0">
                <a:solidFill>
                  <a:schemeClr val="tx2"/>
                </a:solidFill>
                <a:effectLst/>
                <a:latin typeface="Söhne"/>
              </a:rPr>
              <a:t>Vue.js is lightweight, with a small download size of 18 KB. </a:t>
            </a:r>
          </a:p>
          <a:p>
            <a:pPr lvl="1"/>
            <a:r>
              <a:rPr lang="en-US" sz="2900" dirty="0">
                <a:solidFill>
                  <a:schemeClr val="tx2"/>
                </a:solidFill>
                <a:latin typeface="Söhne"/>
              </a:rPr>
              <a:t>Q</a:t>
            </a:r>
            <a:r>
              <a:rPr lang="en-US" sz="2900" b="0" i="0" dirty="0">
                <a:solidFill>
                  <a:schemeClr val="tx2"/>
                </a:solidFill>
                <a:effectLst/>
                <a:latin typeface="Söhne"/>
              </a:rPr>
              <a:t>uick installation positively impacts user experience and search engine optimization.</a:t>
            </a:r>
          </a:p>
          <a:p>
            <a:endParaRPr lang="en-US" sz="1300" dirty="0">
              <a:solidFill>
                <a:schemeClr val="tx2"/>
              </a:solidFill>
            </a:endParaRPr>
          </a:p>
        </p:txBody>
      </p:sp>
      <p:grpSp>
        <p:nvGrpSpPr>
          <p:cNvPr id="33" name="Group 32">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34" name="Freeform: Shape 33">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80466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EF321B70-8C3D-F859-0D94-8CEF63D66AA6}"/>
              </a:ext>
            </a:extLst>
          </p:cNvPr>
          <p:cNvSpPr>
            <a:spLocks noGrp="1"/>
          </p:cNvSpPr>
          <p:nvPr>
            <p:ph type="title"/>
          </p:nvPr>
        </p:nvSpPr>
        <p:spPr>
          <a:xfrm>
            <a:off x="1179226" y="505265"/>
            <a:ext cx="9833548" cy="1325563"/>
          </a:xfrm>
        </p:spPr>
        <p:txBody>
          <a:bodyPr anchor="b">
            <a:normAutofit/>
          </a:bodyPr>
          <a:lstStyle/>
          <a:p>
            <a:pPr algn="ctr"/>
            <a:r>
              <a:rPr lang="en-US" sz="3600" dirty="0">
                <a:solidFill>
                  <a:schemeClr val="tx2"/>
                </a:solidFill>
              </a:rPr>
              <a:t>Why Vue is Growing</a:t>
            </a:r>
          </a:p>
        </p:txBody>
      </p:sp>
      <p:grpSp>
        <p:nvGrpSpPr>
          <p:cNvPr id="12"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67E446D1-9BBB-8568-3B08-83DF020C1577}"/>
              </a:ext>
            </a:extLst>
          </p:cNvPr>
          <p:cNvSpPr>
            <a:spLocks noGrp="1"/>
          </p:cNvSpPr>
          <p:nvPr>
            <p:ph idx="1"/>
          </p:nvPr>
        </p:nvSpPr>
        <p:spPr>
          <a:xfrm>
            <a:off x="1179226" y="2316645"/>
            <a:ext cx="9833548" cy="3470302"/>
          </a:xfrm>
        </p:spPr>
        <p:txBody>
          <a:bodyPr>
            <a:noAutofit/>
          </a:bodyPr>
          <a:lstStyle/>
          <a:p>
            <a:r>
              <a:rPr lang="en-US" sz="2000" b="1" i="0" dirty="0">
                <a:solidFill>
                  <a:schemeClr val="tx2"/>
                </a:solidFill>
                <a:effectLst/>
                <a:latin typeface="Söhne"/>
              </a:rPr>
              <a:t>Easy Customization</a:t>
            </a:r>
            <a:endParaRPr lang="en-US" sz="2000" b="0" i="0" dirty="0">
              <a:solidFill>
                <a:schemeClr val="tx2"/>
              </a:solidFill>
              <a:effectLst/>
              <a:latin typeface="Söhne"/>
            </a:endParaRPr>
          </a:p>
          <a:p>
            <a:pPr lvl="1"/>
            <a:r>
              <a:rPr lang="en-US" sz="2000" b="0" i="0" dirty="0">
                <a:solidFill>
                  <a:schemeClr val="tx2"/>
                </a:solidFill>
                <a:effectLst/>
                <a:latin typeface="Söhne"/>
              </a:rPr>
              <a:t>Developers can freely customize Vue.js functions as needed, making it adaptable for specific requirements.</a:t>
            </a:r>
          </a:p>
          <a:p>
            <a:r>
              <a:rPr lang="en-US" sz="2000" b="1" i="0" dirty="0">
                <a:solidFill>
                  <a:schemeClr val="tx2"/>
                </a:solidFill>
                <a:effectLst/>
                <a:latin typeface="Söhne"/>
              </a:rPr>
              <a:t>Clear Documentation (</a:t>
            </a:r>
            <a:r>
              <a:rPr lang="en-US" sz="1400" dirty="0">
                <a:hlinkClick r:id="rId2"/>
              </a:rPr>
              <a:t>Vue.js - The Progressive JavaScript Framework | Vue.js (vuejs.org)</a:t>
            </a:r>
            <a:r>
              <a:rPr lang="en-US" sz="2000" dirty="0">
                <a:latin typeface="Söhne"/>
              </a:rPr>
              <a:t>)</a:t>
            </a:r>
            <a:endParaRPr lang="en-US" sz="2000" b="0" i="0" dirty="0">
              <a:solidFill>
                <a:schemeClr val="tx2"/>
              </a:solidFill>
              <a:effectLst/>
              <a:latin typeface="Söhne"/>
            </a:endParaRPr>
          </a:p>
          <a:p>
            <a:pPr lvl="1"/>
            <a:r>
              <a:rPr lang="en-US" sz="2000" b="0" i="0" dirty="0">
                <a:solidFill>
                  <a:schemeClr val="tx2"/>
                </a:solidFill>
                <a:effectLst/>
                <a:latin typeface="Söhne"/>
              </a:rPr>
              <a:t>Provides comprehensive and regularly updated documentation.</a:t>
            </a:r>
          </a:p>
          <a:p>
            <a:pPr lvl="1"/>
            <a:r>
              <a:rPr lang="en-US" sz="2000" dirty="0">
                <a:solidFill>
                  <a:schemeClr val="tx2"/>
                </a:solidFill>
                <a:latin typeface="Söhne"/>
              </a:rPr>
              <a:t>C</a:t>
            </a:r>
            <a:r>
              <a:rPr lang="en-US" sz="2000" b="0" i="0" dirty="0">
                <a:solidFill>
                  <a:schemeClr val="tx2"/>
                </a:solidFill>
                <a:effectLst/>
                <a:latin typeface="Söhne"/>
              </a:rPr>
              <a:t>overs installation, in-depth features, and best practices</a:t>
            </a:r>
          </a:p>
          <a:p>
            <a:r>
              <a:rPr lang="en-US" sz="2000" b="1" i="0" dirty="0">
                <a:solidFill>
                  <a:schemeClr val="tx2"/>
                </a:solidFill>
                <a:effectLst/>
                <a:latin typeface="Söhne"/>
              </a:rPr>
              <a:t>High Performance</a:t>
            </a:r>
            <a:endParaRPr lang="en-US" sz="2000" b="0" i="0" dirty="0">
              <a:solidFill>
                <a:schemeClr val="tx2"/>
              </a:solidFill>
              <a:effectLst/>
              <a:latin typeface="Söhne"/>
            </a:endParaRPr>
          </a:p>
          <a:p>
            <a:pPr lvl="1"/>
            <a:r>
              <a:rPr lang="en-US" sz="2000" b="0" i="0" dirty="0">
                <a:solidFill>
                  <a:schemeClr val="tx2"/>
                </a:solidFill>
                <a:effectLst/>
                <a:latin typeface="Söhne"/>
              </a:rPr>
              <a:t>Vue is fast, offering a smooth user experience in single-page applications (SPAs) and user interfaces (UIs). </a:t>
            </a:r>
          </a:p>
          <a:p>
            <a:pPr lvl="1"/>
            <a:r>
              <a:rPr lang="en-US" sz="2000" dirty="0">
                <a:solidFill>
                  <a:schemeClr val="tx2"/>
                </a:solidFill>
                <a:latin typeface="Söhne"/>
              </a:rPr>
              <a:t>Launches</a:t>
            </a:r>
            <a:r>
              <a:rPr lang="en-US" sz="2000" b="0" i="0" dirty="0">
                <a:solidFill>
                  <a:schemeClr val="tx2"/>
                </a:solidFill>
                <a:effectLst/>
                <a:latin typeface="Söhne"/>
              </a:rPr>
              <a:t> mobile apps faster than Angular and React.</a:t>
            </a:r>
            <a:endParaRPr lang="en-US" sz="2000" dirty="0">
              <a:solidFill>
                <a:schemeClr val="tx2"/>
              </a:solidFill>
            </a:endParaRP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18889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1BA82A7C-5AFB-ECE1-B2C2-74541AADDBAA}"/>
              </a:ext>
            </a:extLst>
          </p:cNvPr>
          <p:cNvSpPr>
            <a:spLocks noGrp="1"/>
          </p:cNvSpPr>
          <p:nvPr>
            <p:ph type="title"/>
          </p:nvPr>
        </p:nvSpPr>
        <p:spPr>
          <a:xfrm>
            <a:off x="1178564" y="328300"/>
            <a:ext cx="9833548" cy="1325563"/>
          </a:xfrm>
        </p:spPr>
        <p:txBody>
          <a:bodyPr anchor="b">
            <a:normAutofit/>
          </a:bodyPr>
          <a:lstStyle/>
          <a:p>
            <a:pPr algn="ctr"/>
            <a:r>
              <a:rPr lang="en-US" sz="3600" dirty="0">
                <a:solidFill>
                  <a:schemeClr val="tx2"/>
                </a:solidFill>
              </a:rPr>
              <a:t>Why Vue is Growing</a:t>
            </a:r>
          </a:p>
        </p:txBody>
      </p:sp>
      <p:grpSp>
        <p:nvGrpSpPr>
          <p:cNvPr id="12"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B311496B-9AFD-47AA-D7B4-A82931612F2E}"/>
              </a:ext>
            </a:extLst>
          </p:cNvPr>
          <p:cNvSpPr>
            <a:spLocks noGrp="1"/>
          </p:cNvSpPr>
          <p:nvPr>
            <p:ph idx="1"/>
          </p:nvPr>
        </p:nvSpPr>
        <p:spPr>
          <a:xfrm>
            <a:off x="1179226" y="2316644"/>
            <a:ext cx="9833548" cy="4048645"/>
          </a:xfrm>
        </p:spPr>
        <p:txBody>
          <a:bodyPr>
            <a:normAutofit lnSpcReduction="10000"/>
          </a:bodyPr>
          <a:lstStyle/>
          <a:p>
            <a:r>
              <a:rPr lang="en-US" sz="2200" b="1" i="0" dirty="0">
                <a:solidFill>
                  <a:schemeClr val="tx2"/>
                </a:solidFill>
                <a:effectLst/>
                <a:latin typeface="Söhne"/>
              </a:rPr>
              <a:t>Robust Tooling Ecosystem</a:t>
            </a:r>
            <a:endParaRPr lang="en-US" sz="2200" b="0" i="0" dirty="0">
              <a:solidFill>
                <a:schemeClr val="tx2"/>
              </a:solidFill>
              <a:effectLst/>
              <a:latin typeface="Söhne"/>
            </a:endParaRPr>
          </a:p>
          <a:p>
            <a:pPr lvl="1"/>
            <a:r>
              <a:rPr lang="en-US" sz="2200" b="0" i="0" dirty="0">
                <a:solidFill>
                  <a:schemeClr val="tx2"/>
                </a:solidFill>
                <a:effectLst/>
                <a:latin typeface="Söhne"/>
              </a:rPr>
              <a:t>Vue CLI 3, which supports TypeScript and Babel, offers testing tools, a plugin installation system, and unit testing. </a:t>
            </a:r>
            <a:endParaRPr lang="en-US" sz="2200" dirty="0">
              <a:solidFill>
                <a:schemeClr val="tx2"/>
              </a:solidFill>
              <a:latin typeface="Söhne"/>
            </a:endParaRPr>
          </a:p>
          <a:p>
            <a:pPr lvl="1"/>
            <a:r>
              <a:rPr lang="en-US" sz="2200" dirty="0">
                <a:solidFill>
                  <a:schemeClr val="tx2"/>
                </a:solidFill>
                <a:latin typeface="Söhne"/>
              </a:rPr>
              <a:t>P</a:t>
            </a:r>
            <a:r>
              <a:rPr lang="en-US" sz="2200" b="0" i="0" dirty="0">
                <a:solidFill>
                  <a:schemeClr val="tx2"/>
                </a:solidFill>
                <a:effectLst/>
                <a:latin typeface="Söhne"/>
              </a:rPr>
              <a:t>rovides a server renderer, state manager, and debugging tools for browsers.</a:t>
            </a:r>
          </a:p>
          <a:p>
            <a:r>
              <a:rPr lang="en-US" sz="2200" b="1" i="0" dirty="0">
                <a:solidFill>
                  <a:schemeClr val="tx2"/>
                </a:solidFill>
                <a:effectLst/>
                <a:latin typeface="Söhne"/>
              </a:rPr>
              <a:t>Flexibility and Integration Capabilities</a:t>
            </a:r>
            <a:endParaRPr lang="en-US" sz="2200" b="0" i="0" dirty="0">
              <a:solidFill>
                <a:schemeClr val="tx2"/>
              </a:solidFill>
              <a:effectLst/>
              <a:latin typeface="Söhne"/>
            </a:endParaRPr>
          </a:p>
          <a:p>
            <a:pPr lvl="1"/>
            <a:r>
              <a:rPr lang="en-US" sz="2200" dirty="0">
                <a:solidFill>
                  <a:schemeClr val="tx2"/>
                </a:solidFill>
                <a:latin typeface="Söhne"/>
              </a:rPr>
              <a:t>I</a:t>
            </a:r>
            <a:r>
              <a:rPr lang="en-US" sz="2200" b="0" i="0" dirty="0">
                <a:solidFill>
                  <a:schemeClr val="tx2"/>
                </a:solidFill>
                <a:effectLst/>
                <a:latin typeface="Söhne"/>
              </a:rPr>
              <a:t>ntegrates easily with existing applications, relying on JavaScript frameworks and allowing you to write templates using JS, JSX, or HTML. </a:t>
            </a:r>
          </a:p>
          <a:p>
            <a:pPr lvl="1"/>
            <a:r>
              <a:rPr lang="en-US" sz="2200" b="0" i="0" dirty="0">
                <a:solidFill>
                  <a:schemeClr val="tx2"/>
                </a:solidFill>
                <a:effectLst/>
                <a:latin typeface="Söhne"/>
              </a:rPr>
              <a:t>Its lightweight nature and component-based structure make it suitable for new projects.</a:t>
            </a:r>
          </a:p>
          <a:p>
            <a:r>
              <a:rPr lang="en-US" sz="2200" b="1" i="0" dirty="0">
                <a:solidFill>
                  <a:schemeClr val="tx2"/>
                </a:solidFill>
                <a:effectLst/>
                <a:latin typeface="Söhne"/>
              </a:rPr>
              <a:t>Advanced Features</a:t>
            </a:r>
            <a:endParaRPr lang="en-US" sz="2200" b="0" i="0" dirty="0">
              <a:solidFill>
                <a:schemeClr val="tx2"/>
              </a:solidFill>
              <a:effectLst/>
              <a:latin typeface="Söhne"/>
            </a:endParaRPr>
          </a:p>
          <a:p>
            <a:pPr lvl="1"/>
            <a:r>
              <a:rPr lang="en-US" sz="2200" b="0" i="0" dirty="0">
                <a:solidFill>
                  <a:schemeClr val="tx2"/>
                </a:solidFill>
                <a:effectLst/>
                <a:latin typeface="Söhne"/>
              </a:rPr>
              <a:t>You can gradually incorporate it into your codebase without a complete rewrite, component by component, for enhanced flexibility.</a:t>
            </a:r>
          </a:p>
          <a:p>
            <a:endParaRPr lang="en-US" sz="1400" dirty="0">
              <a:solidFill>
                <a:schemeClr val="tx2"/>
              </a:solidFill>
            </a:endParaRP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51899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1AC6C9FF-1063-AA7E-E870-C64C0CE5F1E4}"/>
              </a:ext>
            </a:extLst>
          </p:cNvPr>
          <p:cNvSpPr>
            <a:spLocks noGrp="1"/>
          </p:cNvSpPr>
          <p:nvPr>
            <p:ph type="title"/>
          </p:nvPr>
        </p:nvSpPr>
        <p:spPr>
          <a:xfrm>
            <a:off x="1179073" y="669570"/>
            <a:ext cx="9833548" cy="1325563"/>
          </a:xfrm>
        </p:spPr>
        <p:txBody>
          <a:bodyPr anchor="b">
            <a:normAutofit/>
          </a:bodyPr>
          <a:lstStyle/>
          <a:p>
            <a:pPr algn="ctr"/>
            <a:r>
              <a:rPr lang="en-US" sz="3600" dirty="0">
                <a:solidFill>
                  <a:schemeClr val="tx2"/>
                </a:solidFill>
              </a:rPr>
              <a:t>Vue History</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C407B800-1340-7132-1D56-3773AE4025AB}"/>
              </a:ext>
            </a:extLst>
          </p:cNvPr>
          <p:cNvSpPr>
            <a:spLocks noGrp="1"/>
          </p:cNvSpPr>
          <p:nvPr>
            <p:ph idx="1"/>
          </p:nvPr>
        </p:nvSpPr>
        <p:spPr>
          <a:xfrm>
            <a:off x="1179073" y="2309862"/>
            <a:ext cx="9833548" cy="2693976"/>
          </a:xfrm>
        </p:spPr>
        <p:txBody>
          <a:bodyPr vert="horz" lIns="91440" tIns="45720" rIns="91440" bIns="45720" rtlCol="0" anchor="t">
            <a:noAutofit/>
          </a:bodyPr>
          <a:lstStyle/>
          <a:p>
            <a:r>
              <a:rPr lang="en-US" sz="2000" dirty="0">
                <a:solidFill>
                  <a:schemeClr val="tx2"/>
                </a:solidFill>
              </a:rPr>
              <a:t>Created by Evan You after working with Angular at Google</a:t>
            </a:r>
            <a:endParaRPr lang="en-US" sz="2000" dirty="0">
              <a:solidFill>
                <a:schemeClr val="tx2"/>
              </a:solidFill>
              <a:cs typeface="Calibri"/>
            </a:endParaRPr>
          </a:p>
          <a:p>
            <a:r>
              <a:rPr lang="en-US" sz="2000" dirty="0">
                <a:solidFill>
                  <a:schemeClr val="tx2"/>
                </a:solidFill>
              </a:rPr>
              <a:t>Publicly announced in February 2014</a:t>
            </a:r>
            <a:endParaRPr lang="en-US" sz="2000" dirty="0">
              <a:solidFill>
                <a:schemeClr val="tx2"/>
              </a:solidFill>
              <a:cs typeface="Calibri"/>
            </a:endParaRPr>
          </a:p>
          <a:p>
            <a:r>
              <a:rPr lang="en-US" sz="2000" dirty="0">
                <a:solidFill>
                  <a:schemeClr val="tx2"/>
                </a:solidFill>
              </a:rPr>
              <a:t>Wanted to extract the good from Angular (data binding, dealing with DOM) and make it lightweight</a:t>
            </a:r>
            <a:endParaRPr lang="en-US" sz="2000" dirty="0">
              <a:solidFill>
                <a:schemeClr val="tx2"/>
              </a:solidFill>
              <a:cs typeface="Calibri"/>
            </a:endParaRPr>
          </a:p>
          <a:p>
            <a:r>
              <a:rPr lang="en-US" sz="2000" dirty="0">
                <a:solidFill>
                  <a:schemeClr val="tx2"/>
                </a:solidFill>
              </a:rPr>
              <a:t>Every new version of Vue has a Manga or Anime Title</a:t>
            </a:r>
            <a:endParaRPr lang="en-US" sz="2000" dirty="0">
              <a:solidFill>
                <a:schemeClr val="tx2"/>
              </a:solidFill>
              <a:cs typeface="Calibri"/>
            </a:endParaRPr>
          </a:p>
          <a:p>
            <a:pPr lvl="1"/>
            <a:r>
              <a:rPr lang="en-US" sz="2000" dirty="0">
                <a:solidFill>
                  <a:schemeClr val="tx2"/>
                </a:solidFill>
              </a:rPr>
              <a:t>0.10: “Blade Runner”</a:t>
            </a:r>
            <a:endParaRPr lang="en-US" sz="2000" dirty="0">
              <a:solidFill>
                <a:schemeClr val="tx2"/>
              </a:solidFill>
              <a:cs typeface="Calibri"/>
            </a:endParaRPr>
          </a:p>
          <a:p>
            <a:pPr lvl="1"/>
            <a:r>
              <a:rPr lang="en-US" sz="2000" dirty="0">
                <a:solidFill>
                  <a:schemeClr val="tx2"/>
                </a:solidFill>
              </a:rPr>
              <a:t>0.12: “Dragon Ball”</a:t>
            </a:r>
            <a:endParaRPr lang="en-US" sz="2000" dirty="0">
              <a:solidFill>
                <a:schemeClr val="tx2"/>
              </a:solidFill>
              <a:cs typeface="Calibri"/>
            </a:endParaRPr>
          </a:p>
          <a:p>
            <a:pPr lvl="1"/>
            <a:r>
              <a:rPr lang="en-US" sz="2000" dirty="0">
                <a:solidFill>
                  <a:schemeClr val="tx2"/>
                </a:solidFill>
              </a:rPr>
              <a:t>2.7: “Naruto”</a:t>
            </a:r>
            <a:endParaRPr lang="en-US" sz="2000" dirty="0">
              <a:solidFill>
                <a:schemeClr val="tx2"/>
              </a:solidFill>
              <a:cs typeface="Calibri"/>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15477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0" name="Rectangle 205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2" descr="Attribues of Vue.js Framework">
            <a:extLst>
              <a:ext uri="{FF2B5EF4-FFF2-40B4-BE49-F238E27FC236}">
                <a16:creationId xmlns:a16="http://schemas.microsoft.com/office/drawing/2014/main" id="{6AB9EBEF-F24C-FAAA-EB63-50086D9867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5661" t="80984" r="46620" b="10653"/>
          <a:stretch/>
        </p:blipFill>
        <p:spPr bwMode="auto">
          <a:xfrm>
            <a:off x="-3655" y="0"/>
            <a:ext cx="1218524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Attribues of Vue.js Framework">
            <a:extLst>
              <a:ext uri="{FF2B5EF4-FFF2-40B4-BE49-F238E27FC236}">
                <a16:creationId xmlns:a16="http://schemas.microsoft.com/office/drawing/2014/main" id="{B97AF230-B434-A02C-8056-065E87E743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929" t="9540" r="9343" b="10653"/>
          <a:stretch/>
        </p:blipFill>
        <p:spPr bwMode="auto">
          <a:xfrm>
            <a:off x="179857" y="540455"/>
            <a:ext cx="11832285" cy="577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824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B47F15F7-FE70-89C5-006A-285123E874B9}"/>
              </a:ext>
            </a:extLst>
          </p:cNvPr>
          <p:cNvSpPr>
            <a:spLocks noGrp="1"/>
          </p:cNvSpPr>
          <p:nvPr>
            <p:ph type="title"/>
          </p:nvPr>
        </p:nvSpPr>
        <p:spPr>
          <a:xfrm>
            <a:off x="1179226" y="1594707"/>
            <a:ext cx="9833548" cy="1325563"/>
          </a:xfrm>
        </p:spPr>
        <p:txBody>
          <a:bodyPr anchor="b">
            <a:normAutofit/>
          </a:bodyPr>
          <a:lstStyle/>
          <a:p>
            <a:pPr algn="ctr"/>
            <a:r>
              <a:rPr lang="en-US" sz="3600">
                <a:solidFill>
                  <a:schemeClr val="tx2"/>
                </a:solidFill>
              </a:rPr>
              <a:t>Transition / Animation</a:t>
            </a:r>
          </a:p>
        </p:txBody>
      </p:sp>
      <p:grpSp>
        <p:nvGrpSpPr>
          <p:cNvPr id="34" name="Group 33">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B0288163-3599-AFBA-F7A1-F21167B26221}"/>
              </a:ext>
            </a:extLst>
          </p:cNvPr>
          <p:cNvSpPr>
            <a:spLocks noGrp="1"/>
          </p:cNvSpPr>
          <p:nvPr>
            <p:ph idx="1"/>
          </p:nvPr>
        </p:nvSpPr>
        <p:spPr>
          <a:xfrm>
            <a:off x="1179226" y="3329677"/>
            <a:ext cx="9833548" cy="2457269"/>
          </a:xfrm>
        </p:spPr>
        <p:txBody>
          <a:bodyPr vert="horz" lIns="91440" tIns="45720" rIns="91440" bIns="45720" rtlCol="0" anchor="t">
            <a:normAutofit lnSpcReduction="10000"/>
          </a:bodyPr>
          <a:lstStyle/>
          <a:p>
            <a:r>
              <a:rPr lang="en-US" sz="2000">
                <a:solidFill>
                  <a:schemeClr val="tx2"/>
                </a:solidFill>
              </a:rPr>
              <a:t>Vue offers a couple ways to implement a transition to HTML components when changing state of the DOM:</a:t>
            </a:r>
            <a:endParaRPr lang="en-US" sz="2000">
              <a:solidFill>
                <a:schemeClr val="tx2"/>
              </a:solidFill>
              <a:cs typeface="Calibri"/>
            </a:endParaRPr>
          </a:p>
          <a:p>
            <a:r>
              <a:rPr lang="en-US" sz="2000">
                <a:solidFill>
                  <a:schemeClr val="tx2"/>
                </a:solidFill>
              </a:rPr>
              <a:t>&lt;Transition&gt; </a:t>
            </a:r>
            <a:endParaRPr lang="en-US" sz="2000">
              <a:solidFill>
                <a:schemeClr val="tx2"/>
              </a:solidFill>
              <a:cs typeface="Calibri"/>
            </a:endParaRPr>
          </a:p>
          <a:p>
            <a:pPr lvl="1"/>
            <a:r>
              <a:rPr lang="en-US" sz="2000">
                <a:solidFill>
                  <a:schemeClr val="tx2"/>
                </a:solidFill>
              </a:rPr>
              <a:t>For applying animations when an element or component is entering and leaving the DOM. </a:t>
            </a:r>
            <a:endParaRPr lang="en-US" sz="2000">
              <a:solidFill>
                <a:schemeClr val="tx2"/>
              </a:solidFill>
              <a:cs typeface="Calibri"/>
            </a:endParaRPr>
          </a:p>
          <a:p>
            <a:r>
              <a:rPr lang="en-US" sz="2000">
                <a:solidFill>
                  <a:schemeClr val="tx2"/>
                </a:solidFill>
              </a:rPr>
              <a:t>&lt;</a:t>
            </a:r>
            <a:r>
              <a:rPr lang="en-US" sz="2000" err="1">
                <a:solidFill>
                  <a:schemeClr val="tx2"/>
                </a:solidFill>
              </a:rPr>
              <a:t>TransitionGroup</a:t>
            </a:r>
            <a:r>
              <a:rPr lang="en-US" sz="2000">
                <a:solidFill>
                  <a:schemeClr val="tx2"/>
                </a:solidFill>
              </a:rPr>
              <a:t>&gt; </a:t>
            </a:r>
            <a:endParaRPr lang="en-US" sz="2000">
              <a:solidFill>
                <a:schemeClr val="tx2"/>
              </a:solidFill>
              <a:cs typeface="Calibri"/>
            </a:endParaRPr>
          </a:p>
          <a:p>
            <a:pPr lvl="1"/>
            <a:r>
              <a:rPr lang="en-US" sz="2000">
                <a:solidFill>
                  <a:schemeClr val="tx2"/>
                </a:solidFill>
              </a:rPr>
              <a:t>For applying animations when an element or component is inserted into, removed from, or moved within a v-for list. </a:t>
            </a:r>
            <a:endParaRPr lang="en-US" sz="2000">
              <a:solidFill>
                <a:schemeClr val="tx2"/>
              </a:solidFill>
              <a:cs typeface="Calibri"/>
            </a:endParaRPr>
          </a:p>
        </p:txBody>
      </p:sp>
      <p:grpSp>
        <p:nvGrpSpPr>
          <p:cNvPr id="35" name="Group 34">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26377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6206B00D-194C-FC32-5C43-8DFB842326F6}"/>
              </a:ext>
            </a:extLst>
          </p:cNvPr>
          <p:cNvSpPr>
            <a:spLocks noGrp="1"/>
          </p:cNvSpPr>
          <p:nvPr>
            <p:ph type="title"/>
          </p:nvPr>
        </p:nvSpPr>
        <p:spPr>
          <a:xfrm>
            <a:off x="753098" y="677059"/>
            <a:ext cx="9833548" cy="1066802"/>
          </a:xfrm>
        </p:spPr>
        <p:txBody>
          <a:bodyPr anchor="b">
            <a:normAutofit/>
          </a:bodyPr>
          <a:lstStyle/>
          <a:p>
            <a:r>
              <a:rPr lang="en-US" sz="3600" dirty="0">
                <a:solidFill>
                  <a:schemeClr val="tx2"/>
                </a:solidFill>
              </a:rPr>
              <a:t>&lt;Transition&gt; </a:t>
            </a:r>
          </a:p>
        </p:txBody>
      </p:sp>
      <p:grpSp>
        <p:nvGrpSpPr>
          <p:cNvPr id="12"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3AC5FBE5-B224-2E51-D784-2CE2554F6CCC}"/>
              </a:ext>
            </a:extLst>
          </p:cNvPr>
          <p:cNvSpPr>
            <a:spLocks noGrp="1"/>
          </p:cNvSpPr>
          <p:nvPr>
            <p:ph idx="1"/>
          </p:nvPr>
        </p:nvSpPr>
        <p:spPr>
          <a:xfrm>
            <a:off x="753097" y="2377889"/>
            <a:ext cx="10042149" cy="3339329"/>
          </a:xfrm>
        </p:spPr>
        <p:txBody>
          <a:bodyPr vert="horz" lIns="91440" tIns="45720" rIns="91440" bIns="45720" rtlCol="0" anchor="ctr">
            <a:noAutofit/>
          </a:bodyPr>
          <a:lstStyle/>
          <a:p>
            <a:r>
              <a:rPr lang="en-US" sz="2000" dirty="0">
                <a:solidFill>
                  <a:schemeClr val="tx2"/>
                </a:solidFill>
              </a:rPr>
              <a:t>Six classed for entering / leaving transitions:</a:t>
            </a:r>
            <a:endParaRPr lang="en-US" sz="2000" dirty="0">
              <a:solidFill>
                <a:schemeClr val="tx2"/>
              </a:solidFill>
              <a:cs typeface="Calibri"/>
            </a:endParaRPr>
          </a:p>
          <a:p>
            <a:pPr lvl="1"/>
            <a:r>
              <a:rPr lang="en-US" sz="2000" b="1" dirty="0">
                <a:solidFill>
                  <a:schemeClr val="tx2"/>
                </a:solidFill>
              </a:rPr>
              <a:t>v-enter-from</a:t>
            </a:r>
            <a:r>
              <a:rPr lang="en-US" sz="2000" dirty="0">
                <a:solidFill>
                  <a:schemeClr val="tx2"/>
                </a:solidFill>
              </a:rPr>
              <a:t>: Added before the element is inserted, removed one frame after the element is inserted.</a:t>
            </a:r>
            <a:endParaRPr lang="en-US" sz="2000" dirty="0">
              <a:solidFill>
                <a:schemeClr val="tx2"/>
              </a:solidFill>
              <a:cs typeface="Calibri"/>
            </a:endParaRPr>
          </a:p>
          <a:p>
            <a:pPr lvl="1"/>
            <a:r>
              <a:rPr lang="en-US" sz="2000" b="1" dirty="0">
                <a:solidFill>
                  <a:schemeClr val="tx2"/>
                </a:solidFill>
              </a:rPr>
              <a:t>v-enter-active</a:t>
            </a:r>
            <a:r>
              <a:rPr lang="en-US" sz="2000" dirty="0">
                <a:solidFill>
                  <a:schemeClr val="tx2"/>
                </a:solidFill>
              </a:rPr>
              <a:t>: Added before the element is inserted, removed when the transition/animation finishes</a:t>
            </a:r>
            <a:endParaRPr lang="en-US" sz="2000" dirty="0">
              <a:solidFill>
                <a:schemeClr val="tx2"/>
              </a:solidFill>
              <a:cs typeface="Calibri"/>
            </a:endParaRPr>
          </a:p>
          <a:p>
            <a:pPr lvl="1"/>
            <a:r>
              <a:rPr lang="en-US" sz="2000" b="1" dirty="0">
                <a:solidFill>
                  <a:schemeClr val="tx2"/>
                </a:solidFill>
              </a:rPr>
              <a:t>v-enter-to</a:t>
            </a:r>
            <a:r>
              <a:rPr lang="en-US" sz="2000" dirty="0">
                <a:solidFill>
                  <a:schemeClr val="tx2"/>
                </a:solidFill>
              </a:rPr>
              <a:t>: Ending state for enter. Added one frame after the element is inserted, removed when the transition/animation finishes.</a:t>
            </a:r>
            <a:endParaRPr lang="en-US" sz="2000" dirty="0">
              <a:solidFill>
                <a:schemeClr val="tx2"/>
              </a:solidFill>
              <a:cs typeface="Calibri"/>
            </a:endParaRPr>
          </a:p>
          <a:p>
            <a:pPr lvl="1"/>
            <a:r>
              <a:rPr lang="en-US" sz="2000" b="1" dirty="0">
                <a:solidFill>
                  <a:schemeClr val="tx2"/>
                </a:solidFill>
              </a:rPr>
              <a:t>v-leave-from</a:t>
            </a:r>
            <a:r>
              <a:rPr lang="en-US" sz="2000" dirty="0">
                <a:solidFill>
                  <a:schemeClr val="tx2"/>
                </a:solidFill>
              </a:rPr>
              <a:t>: Added immediately when a leaving transition is triggered, removed after one frame.</a:t>
            </a:r>
            <a:endParaRPr lang="en-US" sz="2000" dirty="0">
              <a:solidFill>
                <a:schemeClr val="tx2"/>
              </a:solidFill>
              <a:cs typeface="Calibri"/>
            </a:endParaRPr>
          </a:p>
          <a:p>
            <a:pPr lvl="1"/>
            <a:r>
              <a:rPr lang="en-US" sz="2000" b="1" dirty="0">
                <a:solidFill>
                  <a:schemeClr val="tx2"/>
                </a:solidFill>
              </a:rPr>
              <a:t>v-leave-active</a:t>
            </a:r>
            <a:r>
              <a:rPr lang="en-US" sz="2000" dirty="0">
                <a:solidFill>
                  <a:schemeClr val="tx2"/>
                </a:solidFill>
              </a:rPr>
              <a:t>: Added immediately when a leaving transition is triggered, removed when the transition/animation finishes.</a:t>
            </a:r>
            <a:endParaRPr lang="en-US" sz="2000" dirty="0">
              <a:solidFill>
                <a:schemeClr val="tx2"/>
              </a:solidFill>
              <a:cs typeface="Calibri"/>
            </a:endParaRPr>
          </a:p>
          <a:p>
            <a:pPr lvl="1"/>
            <a:r>
              <a:rPr lang="en-US" sz="2000" b="1" dirty="0">
                <a:solidFill>
                  <a:schemeClr val="tx2"/>
                </a:solidFill>
              </a:rPr>
              <a:t>v-leave-to</a:t>
            </a:r>
            <a:r>
              <a:rPr lang="en-US" sz="2000" dirty="0">
                <a:solidFill>
                  <a:schemeClr val="tx2"/>
                </a:solidFill>
              </a:rPr>
              <a:t>: Added one frame after a leaving transition is triggered (at the same time v-leave-from is removed), removed when the transition/animation finishes.</a:t>
            </a:r>
            <a:endParaRPr lang="en-US" sz="2000" dirty="0">
              <a:solidFill>
                <a:schemeClr val="tx2"/>
              </a:solidFill>
              <a:cs typeface="Calibri"/>
            </a:endParaRPr>
          </a:p>
          <a:p>
            <a:r>
              <a:rPr lang="en-US" sz="2000" dirty="0">
                <a:solidFill>
                  <a:schemeClr val="tx2"/>
                </a:solidFill>
                <a:hlinkClick r:id="rId2">
                  <a:extLst>
                    <a:ext uri="{A12FA001-AC4F-418D-AE19-62706E023703}">
                      <ahyp:hlinkClr xmlns:ahyp="http://schemas.microsoft.com/office/drawing/2018/hyperlinkcolor" val="tx"/>
                    </a:ext>
                  </a:extLst>
                </a:hlinkClick>
              </a:rPr>
              <a:t>Vue SFC Playground (vuejs.org)</a:t>
            </a:r>
            <a:endParaRPr lang="en-US" sz="2000" dirty="0">
              <a:solidFill>
                <a:schemeClr val="tx2"/>
              </a:solidFill>
              <a:cs typeface="Calibri"/>
            </a:endParaRPr>
          </a:p>
        </p:txBody>
      </p:sp>
    </p:spTree>
    <p:extLst>
      <p:ext uri="{BB962C8B-B14F-4D97-AF65-F5344CB8AC3E}">
        <p14:creationId xmlns:p14="http://schemas.microsoft.com/office/powerpoint/2010/main" val="1650992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B6FACB3C-9069-4791-BC5C-0DB7CD19B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71F2038E-D777-4B76-81DD-DD13EE91B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8B7641-D2E9-E7FE-7026-1CA7C011FB81}"/>
              </a:ext>
            </a:extLst>
          </p:cNvPr>
          <p:cNvSpPr>
            <a:spLocks noGrp="1"/>
          </p:cNvSpPr>
          <p:nvPr>
            <p:ph type="title"/>
          </p:nvPr>
        </p:nvSpPr>
        <p:spPr>
          <a:xfrm>
            <a:off x="804671" y="336406"/>
            <a:ext cx="4766330" cy="1454051"/>
          </a:xfrm>
        </p:spPr>
        <p:txBody>
          <a:bodyPr>
            <a:normAutofit/>
          </a:bodyPr>
          <a:lstStyle/>
          <a:p>
            <a:r>
              <a:rPr lang="en-US" sz="3600" dirty="0">
                <a:solidFill>
                  <a:schemeClr val="tx2"/>
                </a:solidFill>
              </a:rPr>
              <a:t>&lt;</a:t>
            </a:r>
            <a:r>
              <a:rPr lang="en-US" sz="3600" dirty="0" err="1">
                <a:solidFill>
                  <a:schemeClr val="tx2"/>
                </a:solidFill>
              </a:rPr>
              <a:t>TransitionGroup</a:t>
            </a:r>
            <a:r>
              <a:rPr lang="en-US" sz="3600" dirty="0">
                <a:solidFill>
                  <a:schemeClr val="tx2"/>
                </a:solidFill>
              </a:rPr>
              <a:t>&gt;</a:t>
            </a:r>
          </a:p>
        </p:txBody>
      </p:sp>
      <p:sp>
        <p:nvSpPr>
          <p:cNvPr id="3" name="Content Placeholder 2">
            <a:extLst>
              <a:ext uri="{FF2B5EF4-FFF2-40B4-BE49-F238E27FC236}">
                <a16:creationId xmlns:a16="http://schemas.microsoft.com/office/drawing/2014/main" id="{67FC3925-AA73-D855-C1A5-116BB3EFB277}"/>
              </a:ext>
            </a:extLst>
          </p:cNvPr>
          <p:cNvSpPr>
            <a:spLocks noGrp="1"/>
          </p:cNvSpPr>
          <p:nvPr>
            <p:ph idx="1"/>
          </p:nvPr>
        </p:nvSpPr>
        <p:spPr>
          <a:xfrm>
            <a:off x="757951" y="1414438"/>
            <a:ext cx="5438663" cy="3353476"/>
          </a:xfrm>
        </p:spPr>
        <p:txBody>
          <a:bodyPr anchor="t">
            <a:noAutofit/>
          </a:bodyPr>
          <a:lstStyle/>
          <a:p>
            <a:r>
              <a:rPr lang="en-US" sz="2000" dirty="0">
                <a:solidFill>
                  <a:schemeClr val="tx2"/>
                </a:solidFill>
              </a:rPr>
              <a:t>&lt;</a:t>
            </a:r>
            <a:r>
              <a:rPr lang="en-US" sz="2000" dirty="0" err="1">
                <a:solidFill>
                  <a:schemeClr val="tx2"/>
                </a:solidFill>
              </a:rPr>
              <a:t>TransitionGroup</a:t>
            </a:r>
            <a:r>
              <a:rPr lang="en-US" sz="2000" dirty="0">
                <a:solidFill>
                  <a:schemeClr val="tx2"/>
                </a:solidFill>
              </a:rPr>
              <a:t>&gt; supports the same props, CSS transition classes, and JavaScript hook listeners as &lt;Transition&gt;, with the following differences:</a:t>
            </a:r>
          </a:p>
          <a:p>
            <a:pPr lvl="1"/>
            <a:r>
              <a:rPr lang="en-US" sz="2000" dirty="0">
                <a:solidFill>
                  <a:schemeClr val="tx2"/>
                </a:solidFill>
              </a:rPr>
              <a:t>By default, it doesn't render a wrapper element. But you can specify an element to be rendered with the tag prop.</a:t>
            </a:r>
          </a:p>
          <a:p>
            <a:pPr marL="457200" lvl="1" indent="0">
              <a:buNone/>
            </a:pPr>
            <a:endParaRPr lang="en-US" sz="2000" dirty="0">
              <a:solidFill>
                <a:schemeClr val="tx2"/>
              </a:solidFill>
            </a:endParaRPr>
          </a:p>
          <a:p>
            <a:pPr lvl="1"/>
            <a:r>
              <a:rPr lang="en-US" sz="2000" dirty="0">
                <a:solidFill>
                  <a:schemeClr val="tx2"/>
                </a:solidFill>
              </a:rPr>
              <a:t>Transition modes are not available, because we are no longer alternating between mutually exclusive elements.</a:t>
            </a:r>
          </a:p>
          <a:p>
            <a:pPr lvl="1"/>
            <a:endParaRPr lang="en-US" sz="2000" dirty="0">
              <a:solidFill>
                <a:schemeClr val="tx2"/>
              </a:solidFill>
            </a:endParaRPr>
          </a:p>
          <a:p>
            <a:pPr lvl="1"/>
            <a:r>
              <a:rPr lang="en-US" sz="2000" dirty="0">
                <a:solidFill>
                  <a:schemeClr val="tx2"/>
                </a:solidFill>
              </a:rPr>
              <a:t>Elements inside are always required to have a unique key attribute.</a:t>
            </a:r>
          </a:p>
          <a:p>
            <a:pPr lvl="1"/>
            <a:endParaRPr lang="en-US" sz="2000" dirty="0">
              <a:solidFill>
                <a:schemeClr val="tx2"/>
              </a:solidFill>
            </a:endParaRPr>
          </a:p>
          <a:p>
            <a:pPr lvl="1"/>
            <a:r>
              <a:rPr lang="en-US" sz="2000" dirty="0">
                <a:solidFill>
                  <a:schemeClr val="tx2"/>
                </a:solidFill>
              </a:rPr>
              <a:t>CSS transition classes will be applied to individual elements in the list, not to the group / container itself.</a:t>
            </a:r>
          </a:p>
        </p:txBody>
      </p:sp>
      <p:grpSp>
        <p:nvGrpSpPr>
          <p:cNvPr id="41" name="Group 40">
            <a:extLst>
              <a:ext uri="{FF2B5EF4-FFF2-40B4-BE49-F238E27FC236}">
                <a16:creationId xmlns:a16="http://schemas.microsoft.com/office/drawing/2014/main" id="{DD354807-230F-4402-B1B9-F733A8F1F1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18240" y="-16714"/>
            <a:ext cx="6373761" cy="6874714"/>
            <a:chOff x="5818240" y="-1"/>
            <a:chExt cx="6373761" cy="6874714"/>
          </a:xfrm>
        </p:grpSpPr>
        <p:sp>
          <p:nvSpPr>
            <p:cNvPr id="42" name="Freeform: Shape 41">
              <a:extLst>
                <a:ext uri="{FF2B5EF4-FFF2-40B4-BE49-F238E27FC236}">
                  <a16:creationId xmlns:a16="http://schemas.microsoft.com/office/drawing/2014/main" id="{BF5A6F4A-CE87-4D5C-9382-8167967CE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18240" y="-1"/>
              <a:ext cx="6373761" cy="6874714"/>
            </a:xfrm>
            <a:custGeom>
              <a:avLst/>
              <a:gdLst>
                <a:gd name="connsiteX0" fmla="*/ 6373761 w 6373761"/>
                <a:gd name="connsiteY0" fmla="*/ 5771297 h 6874714"/>
                <a:gd name="connsiteX1" fmla="*/ 6373761 w 6373761"/>
                <a:gd name="connsiteY1" fmla="*/ 6247960 h 6874714"/>
                <a:gd name="connsiteX2" fmla="*/ 6235932 w 6373761"/>
                <a:gd name="connsiteY2" fmla="*/ 6361930 h 6874714"/>
                <a:gd name="connsiteX3" fmla="*/ 5960375 w 6373761"/>
                <a:gd name="connsiteY3" fmla="*/ 6587489 h 6874714"/>
                <a:gd name="connsiteX4" fmla="*/ 5822907 w 6373761"/>
                <a:gd name="connsiteY4" fmla="*/ 6701871 h 6874714"/>
                <a:gd name="connsiteX5" fmla="*/ 5681115 w 6373761"/>
                <a:gd name="connsiteY5" fmla="*/ 6816896 h 6874714"/>
                <a:gd name="connsiteX6" fmla="*/ 5604096 w 6373761"/>
                <a:gd name="connsiteY6" fmla="*/ 6874714 h 6874714"/>
                <a:gd name="connsiteX7" fmla="*/ 4878485 w 6373761"/>
                <a:gd name="connsiteY7" fmla="*/ 6874714 h 6874714"/>
                <a:gd name="connsiteX8" fmla="*/ 5006014 w 6373761"/>
                <a:gd name="connsiteY8" fmla="*/ 6800200 h 6874714"/>
                <a:gd name="connsiteX9" fmla="*/ 5149855 w 6373761"/>
                <a:gd name="connsiteY9" fmla="*/ 6707667 h 6874714"/>
                <a:gd name="connsiteX10" fmla="*/ 5431866 w 6373761"/>
                <a:gd name="connsiteY10" fmla="*/ 6506210 h 6874714"/>
                <a:gd name="connsiteX11" fmla="*/ 5571036 w 6373761"/>
                <a:gd name="connsiteY11" fmla="*/ 6399557 h 6874714"/>
                <a:gd name="connsiteX12" fmla="*/ 5711649 w 6373761"/>
                <a:gd name="connsiteY12" fmla="*/ 6288912 h 6874714"/>
                <a:gd name="connsiteX13" fmla="*/ 6276589 w 6373761"/>
                <a:gd name="connsiteY13" fmla="*/ 5852379 h 6874714"/>
                <a:gd name="connsiteX14" fmla="*/ 3975975 w 6373761"/>
                <a:gd name="connsiteY14" fmla="*/ 263 h 6874714"/>
                <a:gd name="connsiteX15" fmla="*/ 4350473 w 6373761"/>
                <a:gd name="connsiteY15" fmla="*/ 24963 h 6874714"/>
                <a:gd name="connsiteX16" fmla="*/ 5077909 w 6373761"/>
                <a:gd name="connsiteY16" fmla="*/ 189450 h 6874714"/>
                <a:gd name="connsiteX17" fmla="*/ 5746507 w 6373761"/>
                <a:gd name="connsiteY17" fmla="*/ 505804 h 6874714"/>
                <a:gd name="connsiteX18" fmla="*/ 6322456 w 6373761"/>
                <a:gd name="connsiteY18" fmla="*/ 956633 h 6874714"/>
                <a:gd name="connsiteX19" fmla="*/ 6373761 w 6373761"/>
                <a:gd name="connsiteY19" fmla="*/ 1011863 h 6874714"/>
                <a:gd name="connsiteX20" fmla="*/ 6373761 w 6373761"/>
                <a:gd name="connsiteY20" fmla="*/ 1185075 h 6874714"/>
                <a:gd name="connsiteX21" fmla="*/ 6359489 w 6373761"/>
                <a:gd name="connsiteY21" fmla="*/ 1169497 h 6874714"/>
                <a:gd name="connsiteX22" fmla="*/ 6233869 w 6373761"/>
                <a:gd name="connsiteY22" fmla="*/ 1047442 h 6874714"/>
                <a:gd name="connsiteX23" fmla="*/ 5961423 w 6373761"/>
                <a:gd name="connsiteY23" fmla="*/ 827953 h 6874714"/>
                <a:gd name="connsiteX24" fmla="*/ 5663555 w 6373761"/>
                <a:gd name="connsiteY24" fmla="*/ 645304 h 6874714"/>
                <a:gd name="connsiteX25" fmla="*/ 5013827 w 6373761"/>
                <a:gd name="connsiteY25" fmla="*/ 397863 h 6874714"/>
                <a:gd name="connsiteX26" fmla="*/ 4327409 w 6373761"/>
                <a:gd name="connsiteY26" fmla="*/ 302545 h 6874714"/>
                <a:gd name="connsiteX27" fmla="*/ 3639939 w 6373761"/>
                <a:gd name="connsiteY27" fmla="*/ 338868 h 6874714"/>
                <a:gd name="connsiteX28" fmla="*/ 3302495 w 6373761"/>
                <a:gd name="connsiteY28" fmla="*/ 403659 h 6874714"/>
                <a:gd name="connsiteX29" fmla="*/ 2971604 w 6373761"/>
                <a:gd name="connsiteY29" fmla="*/ 496273 h 6874714"/>
                <a:gd name="connsiteX30" fmla="*/ 2648706 w 6373761"/>
                <a:gd name="connsiteY30" fmla="*/ 614389 h 6874714"/>
                <a:gd name="connsiteX31" fmla="*/ 2335374 w 6373761"/>
                <a:gd name="connsiteY31" fmla="*/ 757109 h 6874714"/>
                <a:gd name="connsiteX32" fmla="*/ 1741342 w 6373761"/>
                <a:gd name="connsiteY32" fmla="*/ 1107725 h 6874714"/>
                <a:gd name="connsiteX33" fmla="*/ 1600861 w 6373761"/>
                <a:gd name="connsiteY33" fmla="*/ 1208710 h 6874714"/>
                <a:gd name="connsiteX34" fmla="*/ 1531799 w 6373761"/>
                <a:gd name="connsiteY34" fmla="*/ 1260879 h 6874714"/>
                <a:gd name="connsiteX35" fmla="*/ 1463655 w 6373761"/>
                <a:gd name="connsiteY35" fmla="*/ 1314333 h 6874714"/>
                <a:gd name="connsiteX36" fmla="*/ 1200777 w 6373761"/>
                <a:gd name="connsiteY36" fmla="*/ 1541166 h 6874714"/>
                <a:gd name="connsiteX37" fmla="*/ 731501 w 6373761"/>
                <a:gd name="connsiteY37" fmla="*/ 2055754 h 6874714"/>
                <a:gd name="connsiteX38" fmla="*/ 531393 w 6373761"/>
                <a:gd name="connsiteY38" fmla="*/ 2342739 h 6874714"/>
                <a:gd name="connsiteX39" fmla="*/ 361033 w 6373761"/>
                <a:gd name="connsiteY39" fmla="*/ 2649046 h 6874714"/>
                <a:gd name="connsiteX40" fmla="*/ 323292 w 6373761"/>
                <a:gd name="connsiteY40" fmla="*/ 2728263 h 6874714"/>
                <a:gd name="connsiteX41" fmla="*/ 304945 w 6373761"/>
                <a:gd name="connsiteY41" fmla="*/ 2768193 h 6874714"/>
                <a:gd name="connsiteX42" fmla="*/ 287516 w 6373761"/>
                <a:gd name="connsiteY42" fmla="*/ 2808510 h 6874714"/>
                <a:gd name="connsiteX43" fmla="*/ 254230 w 6373761"/>
                <a:gd name="connsiteY43" fmla="*/ 2889788 h 6874714"/>
                <a:gd name="connsiteX44" fmla="*/ 223042 w 6373761"/>
                <a:gd name="connsiteY44" fmla="*/ 2971968 h 6874714"/>
                <a:gd name="connsiteX45" fmla="*/ 121611 w 6373761"/>
                <a:gd name="connsiteY45" fmla="*/ 3308544 h 6874714"/>
                <a:gd name="connsiteX46" fmla="*/ 39314 w 6373761"/>
                <a:gd name="connsiteY46" fmla="*/ 4005912 h 6874714"/>
                <a:gd name="connsiteX47" fmla="*/ 73910 w 6373761"/>
                <a:gd name="connsiteY47" fmla="*/ 4354081 h 6874714"/>
                <a:gd name="connsiteX48" fmla="*/ 179534 w 6373761"/>
                <a:gd name="connsiteY48" fmla="*/ 4687050 h 6874714"/>
                <a:gd name="connsiteX49" fmla="*/ 215964 w 6373761"/>
                <a:gd name="connsiteY49" fmla="*/ 4766654 h 6874714"/>
                <a:gd name="connsiteX50" fmla="*/ 256457 w 6373761"/>
                <a:gd name="connsiteY50" fmla="*/ 4844455 h 6874714"/>
                <a:gd name="connsiteX51" fmla="*/ 346225 w 6373761"/>
                <a:gd name="connsiteY51" fmla="*/ 4995290 h 6874714"/>
                <a:gd name="connsiteX52" fmla="*/ 445296 w 6373761"/>
                <a:gd name="connsiteY52" fmla="*/ 5140971 h 6874714"/>
                <a:gd name="connsiteX53" fmla="*/ 551443 w 6373761"/>
                <a:gd name="connsiteY53" fmla="*/ 5282531 h 6874714"/>
                <a:gd name="connsiteX54" fmla="*/ 772387 w 6373761"/>
                <a:gd name="connsiteY54" fmla="*/ 5562561 h 6874714"/>
                <a:gd name="connsiteX55" fmla="*/ 882858 w 6373761"/>
                <a:gd name="connsiteY55" fmla="*/ 5704507 h 6874714"/>
                <a:gd name="connsiteX56" fmla="*/ 990316 w 6373761"/>
                <a:gd name="connsiteY56" fmla="*/ 5848258 h 6874714"/>
                <a:gd name="connsiteX57" fmla="*/ 1097774 w 6373761"/>
                <a:gd name="connsiteY57" fmla="*/ 5987114 h 6874714"/>
                <a:gd name="connsiteX58" fmla="*/ 1210080 w 6373761"/>
                <a:gd name="connsiteY58" fmla="*/ 6121203 h 6874714"/>
                <a:gd name="connsiteX59" fmla="*/ 1448192 w 6373761"/>
                <a:gd name="connsiteY59" fmla="*/ 6374054 h 6874714"/>
                <a:gd name="connsiteX60" fmla="*/ 1982991 w 6373761"/>
                <a:gd name="connsiteY60" fmla="*/ 6796158 h 6874714"/>
                <a:gd name="connsiteX61" fmla="*/ 2118475 w 6373761"/>
                <a:gd name="connsiteY61" fmla="*/ 6874714 h 6874714"/>
                <a:gd name="connsiteX62" fmla="*/ 1569874 w 6373761"/>
                <a:gd name="connsiteY62" fmla="*/ 6874714 h 6874714"/>
                <a:gd name="connsiteX63" fmla="*/ 1507802 w 6373761"/>
                <a:gd name="connsiteY63" fmla="*/ 6817815 h 6874714"/>
                <a:gd name="connsiteX64" fmla="*/ 1256865 w 6373761"/>
                <a:gd name="connsiteY64" fmla="*/ 6543437 h 6874714"/>
                <a:gd name="connsiteX65" fmla="*/ 1038410 w 6373761"/>
                <a:gd name="connsiteY65" fmla="*/ 6248722 h 6874714"/>
                <a:gd name="connsiteX66" fmla="*/ 845380 w 6373761"/>
                <a:gd name="connsiteY66" fmla="*/ 5941386 h 6874714"/>
                <a:gd name="connsiteX67" fmla="*/ 755351 w 6373761"/>
                <a:gd name="connsiteY67" fmla="*/ 5788877 h 6874714"/>
                <a:gd name="connsiteX68" fmla="*/ 661784 w 6373761"/>
                <a:gd name="connsiteY68" fmla="*/ 5638944 h 6874714"/>
                <a:gd name="connsiteX69" fmla="*/ 466525 w 6373761"/>
                <a:gd name="connsiteY69" fmla="*/ 5340366 h 6874714"/>
                <a:gd name="connsiteX70" fmla="*/ 370992 w 6373761"/>
                <a:gd name="connsiteY70" fmla="*/ 5188502 h 6874714"/>
                <a:gd name="connsiteX71" fmla="*/ 280046 w 6373761"/>
                <a:gd name="connsiteY71" fmla="*/ 5033287 h 6874714"/>
                <a:gd name="connsiteX72" fmla="*/ 126853 w 6373761"/>
                <a:gd name="connsiteY72" fmla="*/ 4707660 h 6874714"/>
                <a:gd name="connsiteX73" fmla="*/ 30272 w 6373761"/>
                <a:gd name="connsiteY73" fmla="*/ 4362068 h 6874714"/>
                <a:gd name="connsiteX74" fmla="*/ 0 w 6373761"/>
                <a:gd name="connsiteY74" fmla="*/ 4005912 h 6874714"/>
                <a:gd name="connsiteX75" fmla="*/ 270480 w 6373761"/>
                <a:gd name="connsiteY75" fmla="*/ 2610532 h 6874714"/>
                <a:gd name="connsiteX76" fmla="*/ 415942 w 6373761"/>
                <a:gd name="connsiteY76" fmla="*/ 2280526 h 6874714"/>
                <a:gd name="connsiteX77" fmla="*/ 590102 w 6373761"/>
                <a:gd name="connsiteY77" fmla="*/ 1962626 h 6874714"/>
                <a:gd name="connsiteX78" fmla="*/ 1020719 w 6373761"/>
                <a:gd name="connsiteY78" fmla="*/ 1373070 h 6874714"/>
                <a:gd name="connsiteX79" fmla="*/ 1275080 w 6373761"/>
                <a:gd name="connsiteY79" fmla="*/ 1107081 h 6874714"/>
                <a:gd name="connsiteX80" fmla="*/ 1342437 w 6373761"/>
                <a:gd name="connsiteY80" fmla="*/ 1043965 h 6874714"/>
                <a:gd name="connsiteX81" fmla="*/ 1411106 w 6373761"/>
                <a:gd name="connsiteY81" fmla="*/ 982138 h 6874714"/>
                <a:gd name="connsiteX82" fmla="*/ 1553029 w 6373761"/>
                <a:gd name="connsiteY82" fmla="*/ 863376 h 6874714"/>
                <a:gd name="connsiteX83" fmla="*/ 2173401 w 6373761"/>
                <a:gd name="connsiteY83" fmla="*/ 454409 h 6874714"/>
                <a:gd name="connsiteX84" fmla="*/ 3599708 w 6373761"/>
                <a:gd name="connsiteY84" fmla="*/ 16332 h 6874714"/>
                <a:gd name="connsiteX85" fmla="*/ 3975975 w 6373761"/>
                <a:gd name="connsiteY85" fmla="*/ 263 h 6874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373761" h="6874714">
                  <a:moveTo>
                    <a:pt x="6373761" y="5771297"/>
                  </a:moveTo>
                  <a:lnTo>
                    <a:pt x="6373761" y="6247960"/>
                  </a:lnTo>
                  <a:lnTo>
                    <a:pt x="6235932" y="6361930"/>
                  </a:lnTo>
                  <a:cubicBezTo>
                    <a:pt x="6143250" y="6437460"/>
                    <a:pt x="6051059" y="6512200"/>
                    <a:pt x="5960375" y="6587489"/>
                  </a:cubicBezTo>
                  <a:lnTo>
                    <a:pt x="5822907" y="6701871"/>
                  </a:lnTo>
                  <a:cubicBezTo>
                    <a:pt x="5776123" y="6740385"/>
                    <a:pt x="5729079" y="6778899"/>
                    <a:pt x="5681115" y="6816896"/>
                  </a:cubicBezTo>
                  <a:lnTo>
                    <a:pt x="5604096" y="6874714"/>
                  </a:lnTo>
                  <a:lnTo>
                    <a:pt x="4878485" y="6874714"/>
                  </a:lnTo>
                  <a:lnTo>
                    <a:pt x="5006014" y="6800200"/>
                  </a:lnTo>
                  <a:cubicBezTo>
                    <a:pt x="5054354" y="6770429"/>
                    <a:pt x="5102285" y="6739483"/>
                    <a:pt x="5149855" y="6707667"/>
                  </a:cubicBezTo>
                  <a:cubicBezTo>
                    <a:pt x="5244993" y="6643906"/>
                    <a:pt x="5338561" y="6576025"/>
                    <a:pt x="5431866" y="6506210"/>
                  </a:cubicBezTo>
                  <a:cubicBezTo>
                    <a:pt x="5478386" y="6471304"/>
                    <a:pt x="5524777" y="6435495"/>
                    <a:pt x="5571036" y="6399557"/>
                  </a:cubicBezTo>
                  <a:lnTo>
                    <a:pt x="5711649" y="6288912"/>
                  </a:lnTo>
                  <a:cubicBezTo>
                    <a:pt x="5902059" y="6140395"/>
                    <a:pt x="6093257" y="5998320"/>
                    <a:pt x="6276589" y="5852379"/>
                  </a:cubicBezTo>
                  <a:close/>
                  <a:moveTo>
                    <a:pt x="3975975" y="263"/>
                  </a:moveTo>
                  <a:cubicBezTo>
                    <a:pt x="4101550" y="1809"/>
                    <a:pt x="4226830" y="10149"/>
                    <a:pt x="4350473" y="24963"/>
                  </a:cubicBezTo>
                  <a:cubicBezTo>
                    <a:pt x="4598149" y="54846"/>
                    <a:pt x="4842943" y="108687"/>
                    <a:pt x="5077909" y="189450"/>
                  </a:cubicBezTo>
                  <a:cubicBezTo>
                    <a:pt x="5312876" y="269955"/>
                    <a:pt x="5537357" y="376867"/>
                    <a:pt x="5746507" y="505804"/>
                  </a:cubicBezTo>
                  <a:cubicBezTo>
                    <a:pt x="5955527" y="634999"/>
                    <a:pt x="6148688" y="786864"/>
                    <a:pt x="6322456" y="956633"/>
                  </a:cubicBezTo>
                  <a:lnTo>
                    <a:pt x="6373761" y="1011863"/>
                  </a:lnTo>
                  <a:lnTo>
                    <a:pt x="6373761" y="1185075"/>
                  </a:lnTo>
                  <a:lnTo>
                    <a:pt x="6359489" y="1169497"/>
                  </a:lnTo>
                  <a:cubicBezTo>
                    <a:pt x="6318811" y="1127602"/>
                    <a:pt x="6276917" y="1086890"/>
                    <a:pt x="6233869" y="1047442"/>
                  </a:cubicBezTo>
                  <a:cubicBezTo>
                    <a:pt x="6147509" y="968870"/>
                    <a:pt x="6056431" y="895448"/>
                    <a:pt x="5961423" y="827953"/>
                  </a:cubicBezTo>
                  <a:cubicBezTo>
                    <a:pt x="5865891" y="761102"/>
                    <a:pt x="5766688" y="699403"/>
                    <a:pt x="5663555" y="645304"/>
                  </a:cubicBezTo>
                  <a:cubicBezTo>
                    <a:pt x="5457943" y="535816"/>
                    <a:pt x="5238703" y="453894"/>
                    <a:pt x="5013827" y="397863"/>
                  </a:cubicBezTo>
                  <a:cubicBezTo>
                    <a:pt x="4788953" y="341703"/>
                    <a:pt x="4558442" y="310917"/>
                    <a:pt x="4327409" y="302545"/>
                  </a:cubicBezTo>
                  <a:cubicBezTo>
                    <a:pt x="4096111" y="293012"/>
                    <a:pt x="3867174" y="305893"/>
                    <a:pt x="3639939" y="338868"/>
                  </a:cubicBezTo>
                  <a:cubicBezTo>
                    <a:pt x="3526585" y="355999"/>
                    <a:pt x="3413885" y="377254"/>
                    <a:pt x="3302495" y="403659"/>
                  </a:cubicBezTo>
                  <a:cubicBezTo>
                    <a:pt x="3191107" y="430451"/>
                    <a:pt x="3080634" y="460978"/>
                    <a:pt x="2971604" y="496273"/>
                  </a:cubicBezTo>
                  <a:cubicBezTo>
                    <a:pt x="2862573" y="531437"/>
                    <a:pt x="2754854" y="570852"/>
                    <a:pt x="2648706" y="614389"/>
                  </a:cubicBezTo>
                  <a:cubicBezTo>
                    <a:pt x="2542690" y="658056"/>
                    <a:pt x="2438114" y="705714"/>
                    <a:pt x="2335374" y="757109"/>
                  </a:cubicBezTo>
                  <a:cubicBezTo>
                    <a:pt x="2129894" y="859769"/>
                    <a:pt x="1931228" y="976855"/>
                    <a:pt x="1741342" y="1107725"/>
                  </a:cubicBezTo>
                  <a:cubicBezTo>
                    <a:pt x="1694035" y="1140571"/>
                    <a:pt x="1646858" y="1173933"/>
                    <a:pt x="1600861" y="1208710"/>
                  </a:cubicBezTo>
                  <a:cubicBezTo>
                    <a:pt x="1577535" y="1225713"/>
                    <a:pt x="1554732" y="1243361"/>
                    <a:pt x="1531799" y="1260879"/>
                  </a:cubicBezTo>
                  <a:cubicBezTo>
                    <a:pt x="1508735" y="1278267"/>
                    <a:pt x="1486064" y="1296171"/>
                    <a:pt x="1463655" y="1314333"/>
                  </a:cubicBezTo>
                  <a:cubicBezTo>
                    <a:pt x="1373627" y="1386853"/>
                    <a:pt x="1285564" y="1462077"/>
                    <a:pt x="1200777" y="1541166"/>
                  </a:cubicBezTo>
                  <a:cubicBezTo>
                    <a:pt x="1030810" y="1698827"/>
                    <a:pt x="873161" y="1870785"/>
                    <a:pt x="731501" y="2055754"/>
                  </a:cubicBezTo>
                  <a:cubicBezTo>
                    <a:pt x="660734" y="2148239"/>
                    <a:pt x="593771" y="2243944"/>
                    <a:pt x="531393" y="2342739"/>
                  </a:cubicBezTo>
                  <a:cubicBezTo>
                    <a:pt x="470063" y="2442050"/>
                    <a:pt x="412140" y="2543810"/>
                    <a:pt x="361033" y="2649046"/>
                  </a:cubicBezTo>
                  <a:cubicBezTo>
                    <a:pt x="347798" y="2675194"/>
                    <a:pt x="335479" y="2701728"/>
                    <a:pt x="323292" y="2728263"/>
                  </a:cubicBezTo>
                  <a:lnTo>
                    <a:pt x="304945" y="2768193"/>
                  </a:lnTo>
                  <a:lnTo>
                    <a:pt x="287516" y="2808510"/>
                  </a:lnTo>
                  <a:cubicBezTo>
                    <a:pt x="276115" y="2835432"/>
                    <a:pt x="264583" y="2862352"/>
                    <a:pt x="254230" y="2889788"/>
                  </a:cubicBezTo>
                  <a:cubicBezTo>
                    <a:pt x="243877" y="2917224"/>
                    <a:pt x="232477" y="2944274"/>
                    <a:pt x="223042" y="2971968"/>
                  </a:cubicBezTo>
                  <a:cubicBezTo>
                    <a:pt x="182679" y="3081970"/>
                    <a:pt x="148475" y="3194291"/>
                    <a:pt x="121611" y="3308544"/>
                  </a:cubicBezTo>
                  <a:cubicBezTo>
                    <a:pt x="67096" y="3536534"/>
                    <a:pt x="39183" y="3771224"/>
                    <a:pt x="39314" y="4005912"/>
                  </a:cubicBezTo>
                  <a:cubicBezTo>
                    <a:pt x="39969" y="4122871"/>
                    <a:pt x="51109" y="4239571"/>
                    <a:pt x="73910" y="4354081"/>
                  </a:cubicBezTo>
                  <a:cubicBezTo>
                    <a:pt x="97892" y="4468334"/>
                    <a:pt x="132619" y="4580140"/>
                    <a:pt x="179534" y="4687050"/>
                  </a:cubicBezTo>
                  <a:cubicBezTo>
                    <a:pt x="190673" y="4713972"/>
                    <a:pt x="203647" y="4740249"/>
                    <a:pt x="215964" y="4766654"/>
                  </a:cubicBezTo>
                  <a:cubicBezTo>
                    <a:pt x="229332" y="4792674"/>
                    <a:pt x="242043" y="4818950"/>
                    <a:pt x="256457" y="4844455"/>
                  </a:cubicBezTo>
                  <a:cubicBezTo>
                    <a:pt x="283978" y="4895978"/>
                    <a:pt x="314642" y="4945956"/>
                    <a:pt x="346225" y="4995290"/>
                  </a:cubicBezTo>
                  <a:cubicBezTo>
                    <a:pt x="377676" y="5044752"/>
                    <a:pt x="411355" y="5092926"/>
                    <a:pt x="445296" y="5140971"/>
                  </a:cubicBezTo>
                  <a:cubicBezTo>
                    <a:pt x="479760" y="5188630"/>
                    <a:pt x="515537" y="5235645"/>
                    <a:pt x="551443" y="5282531"/>
                  </a:cubicBezTo>
                  <a:cubicBezTo>
                    <a:pt x="623387" y="5376434"/>
                    <a:pt x="698608" y="5468402"/>
                    <a:pt x="772387" y="5562561"/>
                  </a:cubicBezTo>
                  <a:cubicBezTo>
                    <a:pt x="809472" y="5609448"/>
                    <a:pt x="846428" y="5656719"/>
                    <a:pt x="882858" y="5704507"/>
                  </a:cubicBezTo>
                  <a:cubicBezTo>
                    <a:pt x="919159" y="5751909"/>
                    <a:pt x="955196" y="5802273"/>
                    <a:pt x="990316" y="5848258"/>
                  </a:cubicBezTo>
                  <a:cubicBezTo>
                    <a:pt x="1025175" y="5895402"/>
                    <a:pt x="1061736" y="5941129"/>
                    <a:pt x="1097774" y="5987114"/>
                  </a:cubicBezTo>
                  <a:cubicBezTo>
                    <a:pt x="1134860" y="6032326"/>
                    <a:pt x="1171684" y="6077536"/>
                    <a:pt x="1210080" y="6121203"/>
                  </a:cubicBezTo>
                  <a:cubicBezTo>
                    <a:pt x="1286350" y="6209051"/>
                    <a:pt x="1365632" y="6293677"/>
                    <a:pt x="1448192" y="6374054"/>
                  </a:cubicBezTo>
                  <a:cubicBezTo>
                    <a:pt x="1613572" y="6534420"/>
                    <a:pt x="1792057" y="6677526"/>
                    <a:pt x="1982991" y="6796158"/>
                  </a:cubicBezTo>
                  <a:lnTo>
                    <a:pt x="2118475" y="6874714"/>
                  </a:lnTo>
                  <a:lnTo>
                    <a:pt x="1569874" y="6874714"/>
                  </a:lnTo>
                  <a:lnTo>
                    <a:pt x="1507802" y="6817815"/>
                  </a:lnTo>
                  <a:cubicBezTo>
                    <a:pt x="1418412" y="6730595"/>
                    <a:pt x="1334903" y="6638562"/>
                    <a:pt x="1256865" y="6543437"/>
                  </a:cubicBezTo>
                  <a:cubicBezTo>
                    <a:pt x="1179155" y="6447861"/>
                    <a:pt x="1106817" y="6349194"/>
                    <a:pt x="1038410" y="6248722"/>
                  </a:cubicBezTo>
                  <a:cubicBezTo>
                    <a:pt x="969873" y="6148253"/>
                    <a:pt x="905922" y="6045592"/>
                    <a:pt x="845380" y="5941386"/>
                  </a:cubicBezTo>
                  <a:cubicBezTo>
                    <a:pt x="814453" y="5888704"/>
                    <a:pt x="786147" y="5839370"/>
                    <a:pt x="755351" y="5788877"/>
                  </a:cubicBezTo>
                  <a:cubicBezTo>
                    <a:pt x="724817" y="5738771"/>
                    <a:pt x="693760" y="5688665"/>
                    <a:pt x="661784" y="5638944"/>
                  </a:cubicBezTo>
                  <a:lnTo>
                    <a:pt x="466525" y="5340366"/>
                  </a:lnTo>
                  <a:cubicBezTo>
                    <a:pt x="434156" y="5290131"/>
                    <a:pt x="402181" y="5239639"/>
                    <a:pt x="370992" y="5188502"/>
                  </a:cubicBezTo>
                  <a:cubicBezTo>
                    <a:pt x="339803" y="5137364"/>
                    <a:pt x="308876" y="5086099"/>
                    <a:pt x="280046" y="5033287"/>
                  </a:cubicBezTo>
                  <a:cubicBezTo>
                    <a:pt x="222255" y="4928179"/>
                    <a:pt x="169181" y="4819982"/>
                    <a:pt x="126853" y="4707660"/>
                  </a:cubicBezTo>
                  <a:cubicBezTo>
                    <a:pt x="83739" y="4595725"/>
                    <a:pt x="51764" y="4479670"/>
                    <a:pt x="30272" y="4362068"/>
                  </a:cubicBezTo>
                  <a:cubicBezTo>
                    <a:pt x="9698" y="4244466"/>
                    <a:pt x="0" y="4125060"/>
                    <a:pt x="0" y="4005912"/>
                  </a:cubicBezTo>
                  <a:cubicBezTo>
                    <a:pt x="1704" y="3530867"/>
                    <a:pt x="95140" y="3057110"/>
                    <a:pt x="270480" y="2610532"/>
                  </a:cubicBezTo>
                  <a:cubicBezTo>
                    <a:pt x="314511" y="2498984"/>
                    <a:pt x="362212" y="2388466"/>
                    <a:pt x="415942" y="2280526"/>
                  </a:cubicBezTo>
                  <a:cubicBezTo>
                    <a:pt x="468884" y="2172197"/>
                    <a:pt x="527199" y="2066188"/>
                    <a:pt x="590102" y="1962626"/>
                  </a:cubicBezTo>
                  <a:cubicBezTo>
                    <a:pt x="716037" y="1755631"/>
                    <a:pt x="859794" y="1557653"/>
                    <a:pt x="1020719" y="1373070"/>
                  </a:cubicBezTo>
                  <a:cubicBezTo>
                    <a:pt x="1101575" y="1281101"/>
                    <a:pt x="1185969" y="1191838"/>
                    <a:pt x="1275080" y="1107081"/>
                  </a:cubicBezTo>
                  <a:cubicBezTo>
                    <a:pt x="1297227" y="1085699"/>
                    <a:pt x="1319504" y="1064575"/>
                    <a:pt x="1342437" y="1043965"/>
                  </a:cubicBezTo>
                  <a:cubicBezTo>
                    <a:pt x="1365240" y="1023226"/>
                    <a:pt x="1387648" y="1002102"/>
                    <a:pt x="1411106" y="982138"/>
                  </a:cubicBezTo>
                  <a:cubicBezTo>
                    <a:pt x="1457497" y="941563"/>
                    <a:pt x="1505065" y="902276"/>
                    <a:pt x="1553029" y="863376"/>
                  </a:cubicBezTo>
                  <a:cubicBezTo>
                    <a:pt x="1745798" y="708806"/>
                    <a:pt x="1954030" y="571882"/>
                    <a:pt x="2173401" y="454409"/>
                  </a:cubicBezTo>
                  <a:cubicBezTo>
                    <a:pt x="2612013" y="219334"/>
                    <a:pt x="3099505" y="65666"/>
                    <a:pt x="3599708" y="16332"/>
                  </a:cubicBezTo>
                  <a:cubicBezTo>
                    <a:pt x="3724530" y="3966"/>
                    <a:pt x="3850400" y="-1283"/>
                    <a:pt x="3975975" y="26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61023DD2-2E6F-4419-B404-80F08460B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65276" y="313387"/>
              <a:ext cx="6326724" cy="6561326"/>
            </a:xfrm>
            <a:custGeom>
              <a:avLst/>
              <a:gdLst>
                <a:gd name="connsiteX0" fmla="*/ 6326724 w 6326724"/>
                <a:gd name="connsiteY0" fmla="*/ 5020808 h 6561326"/>
                <a:gd name="connsiteX1" fmla="*/ 6326724 w 6326724"/>
                <a:gd name="connsiteY1" fmla="*/ 5698632 h 6561326"/>
                <a:gd name="connsiteX2" fmla="*/ 6067438 w 6326724"/>
                <a:gd name="connsiteY2" fmla="*/ 5902509 h 6561326"/>
                <a:gd name="connsiteX3" fmla="*/ 5799974 w 6326724"/>
                <a:gd name="connsiteY3" fmla="*/ 6102017 h 6561326"/>
                <a:gd name="connsiteX4" fmla="*/ 5665258 w 6326724"/>
                <a:gd name="connsiteY4" fmla="*/ 6202100 h 6561326"/>
                <a:gd name="connsiteX5" fmla="*/ 5526873 w 6326724"/>
                <a:gd name="connsiteY5" fmla="*/ 6302828 h 6561326"/>
                <a:gd name="connsiteX6" fmla="*/ 5385080 w 6326724"/>
                <a:gd name="connsiteY6" fmla="*/ 6402268 h 6561326"/>
                <a:gd name="connsiteX7" fmla="*/ 5238833 w 6326724"/>
                <a:gd name="connsiteY7" fmla="*/ 6498875 h 6561326"/>
                <a:gd name="connsiteX8" fmla="*/ 5138040 w 6326724"/>
                <a:gd name="connsiteY8" fmla="*/ 6561326 h 6561326"/>
                <a:gd name="connsiteX9" fmla="*/ 3946072 w 6326724"/>
                <a:gd name="connsiteY9" fmla="*/ 6561326 h 6561326"/>
                <a:gd name="connsiteX10" fmla="*/ 3976009 w 6326724"/>
                <a:gd name="connsiteY10" fmla="*/ 6555242 h 6561326"/>
                <a:gd name="connsiteX11" fmla="*/ 4404855 w 6326724"/>
                <a:gd name="connsiteY11" fmla="*/ 6399048 h 6561326"/>
                <a:gd name="connsiteX12" fmla="*/ 4938868 w 6326724"/>
                <a:gd name="connsiteY12" fmla="*/ 6072132 h 6561326"/>
                <a:gd name="connsiteX13" fmla="*/ 5068342 w 6326724"/>
                <a:gd name="connsiteY13" fmla="*/ 5976042 h 6561326"/>
                <a:gd name="connsiteX14" fmla="*/ 5197816 w 6326724"/>
                <a:gd name="connsiteY14" fmla="*/ 5876730 h 6561326"/>
                <a:gd name="connsiteX15" fmla="*/ 5460039 w 6326724"/>
                <a:gd name="connsiteY15" fmla="*/ 5670637 h 6561326"/>
                <a:gd name="connsiteX16" fmla="*/ 5999033 w 6326724"/>
                <a:gd name="connsiteY16" fmla="*/ 5271718 h 6561326"/>
                <a:gd name="connsiteX17" fmla="*/ 6258766 w 6326724"/>
                <a:gd name="connsiteY17" fmla="*/ 5077603 h 6561326"/>
                <a:gd name="connsiteX18" fmla="*/ 4139342 w 6326724"/>
                <a:gd name="connsiteY18" fmla="*/ 440 h 6561326"/>
                <a:gd name="connsiteX19" fmla="*/ 4315744 w 6326724"/>
                <a:gd name="connsiteY19" fmla="*/ 6808 h 6561326"/>
                <a:gd name="connsiteX20" fmla="*/ 5015400 w 6326724"/>
                <a:gd name="connsiteY20" fmla="*/ 113591 h 6561326"/>
                <a:gd name="connsiteX21" fmla="*/ 5681114 w 6326724"/>
                <a:gd name="connsiteY21" fmla="*/ 361418 h 6561326"/>
                <a:gd name="connsiteX22" fmla="*/ 6270952 w 6326724"/>
                <a:gd name="connsiteY22" fmla="*/ 755441 h 6561326"/>
                <a:gd name="connsiteX23" fmla="*/ 6326724 w 6326724"/>
                <a:gd name="connsiteY23" fmla="*/ 807432 h 6561326"/>
                <a:gd name="connsiteX24" fmla="*/ 6326724 w 6326724"/>
                <a:gd name="connsiteY24" fmla="*/ 1231565 h 6561326"/>
                <a:gd name="connsiteX25" fmla="*/ 6302093 w 6326724"/>
                <a:gd name="connsiteY25" fmla="*/ 1203002 h 6561326"/>
                <a:gd name="connsiteX26" fmla="*/ 6066914 w 6326724"/>
                <a:gd name="connsiteY26" fmla="*/ 989616 h 6561326"/>
                <a:gd name="connsiteX27" fmla="*/ 5533688 w 6326724"/>
                <a:gd name="connsiteY27" fmla="*/ 647242 h 6561326"/>
                <a:gd name="connsiteX28" fmla="*/ 4933626 w 6326724"/>
                <a:gd name="connsiteY28" fmla="*/ 432262 h 6561326"/>
                <a:gd name="connsiteX29" fmla="*/ 4296873 w 6326724"/>
                <a:gd name="connsiteY29" fmla="*/ 343126 h 6561326"/>
                <a:gd name="connsiteX30" fmla="*/ 3651602 w 6326724"/>
                <a:gd name="connsiteY30" fmla="*/ 365797 h 6561326"/>
                <a:gd name="connsiteX31" fmla="*/ 3018256 w 6326724"/>
                <a:gd name="connsiteY31" fmla="*/ 496666 h 6561326"/>
                <a:gd name="connsiteX32" fmla="*/ 2412429 w 6326724"/>
                <a:gd name="connsiteY32" fmla="*/ 724399 h 6561326"/>
                <a:gd name="connsiteX33" fmla="*/ 1329857 w 6326724"/>
                <a:gd name="connsiteY33" fmla="*/ 1424086 h 6561326"/>
                <a:gd name="connsiteX34" fmla="*/ 887314 w 6326724"/>
                <a:gd name="connsiteY34" fmla="*/ 1891015 h 6561326"/>
                <a:gd name="connsiteX35" fmla="*/ 537420 w 6326724"/>
                <a:gd name="connsiteY35" fmla="*/ 2427245 h 6561326"/>
                <a:gd name="connsiteX36" fmla="*/ 299965 w 6326724"/>
                <a:gd name="connsiteY36" fmla="*/ 3020021 h 6561326"/>
                <a:gd name="connsiteX37" fmla="*/ 213606 w 6326724"/>
                <a:gd name="connsiteY37" fmla="*/ 3651953 h 6561326"/>
                <a:gd name="connsiteX38" fmla="*/ 250036 w 6326724"/>
                <a:gd name="connsiteY38" fmla="*/ 3961352 h 6561326"/>
                <a:gd name="connsiteX39" fmla="*/ 357625 w 6326724"/>
                <a:gd name="connsiteY39" fmla="*/ 4250783 h 6561326"/>
                <a:gd name="connsiteX40" fmla="*/ 432715 w 6326724"/>
                <a:gd name="connsiteY40" fmla="*/ 4387063 h 6561326"/>
                <a:gd name="connsiteX41" fmla="*/ 518943 w 6326724"/>
                <a:gd name="connsiteY41" fmla="*/ 4518962 h 6561326"/>
                <a:gd name="connsiteX42" fmla="*/ 718133 w 6326724"/>
                <a:gd name="connsiteY42" fmla="*/ 4773874 h 6561326"/>
                <a:gd name="connsiteX43" fmla="*/ 933704 w 6326724"/>
                <a:gd name="connsiteY43" fmla="*/ 5030717 h 6561326"/>
                <a:gd name="connsiteX44" fmla="*/ 1040900 w 6326724"/>
                <a:gd name="connsiteY44" fmla="*/ 5164806 h 6561326"/>
                <a:gd name="connsiteX45" fmla="*/ 1092401 w 6326724"/>
                <a:gd name="connsiteY45" fmla="*/ 5230628 h 6561326"/>
                <a:gd name="connsiteX46" fmla="*/ 1142854 w 6326724"/>
                <a:gd name="connsiteY46" fmla="*/ 5293615 h 6561326"/>
                <a:gd name="connsiteX47" fmla="*/ 1576354 w 6326724"/>
                <a:gd name="connsiteY47" fmla="*/ 5759128 h 6561326"/>
                <a:gd name="connsiteX48" fmla="*/ 1806865 w 6326724"/>
                <a:gd name="connsiteY48" fmla="*/ 5968571 h 6561326"/>
                <a:gd name="connsiteX49" fmla="*/ 2048253 w 6326724"/>
                <a:gd name="connsiteY49" fmla="*/ 6161654 h 6561326"/>
                <a:gd name="connsiteX50" fmla="*/ 2587506 w 6326724"/>
                <a:gd name="connsiteY50" fmla="*/ 6467059 h 6561326"/>
                <a:gd name="connsiteX51" fmla="*/ 2889176 w 6326724"/>
                <a:gd name="connsiteY51" fmla="*/ 6553360 h 6561326"/>
                <a:gd name="connsiteX52" fmla="*/ 2929698 w 6326724"/>
                <a:gd name="connsiteY52" fmla="*/ 6561326 h 6561326"/>
                <a:gd name="connsiteX53" fmla="*/ 1816374 w 6326724"/>
                <a:gd name="connsiteY53" fmla="*/ 6561326 h 6561326"/>
                <a:gd name="connsiteX54" fmla="*/ 1787601 w 6326724"/>
                <a:gd name="connsiteY54" fmla="*/ 6545761 h 6561326"/>
                <a:gd name="connsiteX55" fmla="*/ 1225544 w 6326724"/>
                <a:gd name="connsiteY55" fmla="*/ 6094158 h 6561326"/>
                <a:gd name="connsiteX56" fmla="*/ 997654 w 6326724"/>
                <a:gd name="connsiteY56" fmla="*/ 5822374 h 6561326"/>
                <a:gd name="connsiteX57" fmla="*/ 798596 w 6326724"/>
                <a:gd name="connsiteY57" fmla="*/ 5534615 h 6561326"/>
                <a:gd name="connsiteX58" fmla="*/ 752075 w 6326724"/>
                <a:gd name="connsiteY58" fmla="*/ 5461324 h 6561326"/>
                <a:gd name="connsiteX59" fmla="*/ 707650 w 6326724"/>
                <a:gd name="connsiteY59" fmla="*/ 5390221 h 6561326"/>
                <a:gd name="connsiteX60" fmla="*/ 619980 w 6326724"/>
                <a:gd name="connsiteY60" fmla="*/ 5252396 h 6561326"/>
                <a:gd name="connsiteX61" fmla="*/ 438349 w 6326724"/>
                <a:gd name="connsiteY61" fmla="*/ 4970822 h 6561326"/>
                <a:gd name="connsiteX62" fmla="*/ 261044 w 6326724"/>
                <a:gd name="connsiteY62" fmla="*/ 4673145 h 6561326"/>
                <a:gd name="connsiteX63" fmla="*/ 181107 w 6326724"/>
                <a:gd name="connsiteY63" fmla="*/ 4515356 h 6561326"/>
                <a:gd name="connsiteX64" fmla="*/ 113224 w 6326724"/>
                <a:gd name="connsiteY64" fmla="*/ 4350223 h 6561326"/>
                <a:gd name="connsiteX65" fmla="*/ 61199 w 6326724"/>
                <a:gd name="connsiteY65" fmla="*/ 4178908 h 6561326"/>
                <a:gd name="connsiteX66" fmla="*/ 41804 w 6326724"/>
                <a:gd name="connsiteY66" fmla="*/ 4091577 h 6561326"/>
                <a:gd name="connsiteX67" fmla="*/ 33287 w 6326724"/>
                <a:gd name="connsiteY67" fmla="*/ 4047781 h 6561326"/>
                <a:gd name="connsiteX68" fmla="*/ 26209 w 6326724"/>
                <a:gd name="connsiteY68" fmla="*/ 4003858 h 6561326"/>
                <a:gd name="connsiteX69" fmla="*/ 0 w 6326724"/>
                <a:gd name="connsiteY69" fmla="*/ 3651953 h 6561326"/>
                <a:gd name="connsiteX70" fmla="*/ 72731 w 6326724"/>
                <a:gd name="connsiteY70" fmla="*/ 2966307 h 6561326"/>
                <a:gd name="connsiteX71" fmla="*/ 291316 w 6326724"/>
                <a:gd name="connsiteY71" fmla="*/ 2309385 h 6561326"/>
                <a:gd name="connsiteX72" fmla="*/ 1110878 w 6326724"/>
                <a:gd name="connsiteY72" fmla="*/ 1193776 h 6561326"/>
                <a:gd name="connsiteX73" fmla="*/ 1654327 w 6326724"/>
                <a:gd name="connsiteY73" fmla="*/ 756730 h 6561326"/>
                <a:gd name="connsiteX74" fmla="*/ 2261727 w 6326724"/>
                <a:gd name="connsiteY74" fmla="*/ 409720 h 6561326"/>
                <a:gd name="connsiteX75" fmla="*/ 3610060 w 6326724"/>
                <a:gd name="connsiteY75" fmla="*/ 27032 h 6561326"/>
                <a:gd name="connsiteX76" fmla="*/ 4139342 w 6326724"/>
                <a:gd name="connsiteY76" fmla="*/ 440 h 65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326724" h="6561326">
                  <a:moveTo>
                    <a:pt x="6326724" y="5020808"/>
                  </a:moveTo>
                  <a:lnTo>
                    <a:pt x="6326724" y="5698632"/>
                  </a:lnTo>
                  <a:lnTo>
                    <a:pt x="6067438" y="5902509"/>
                  </a:lnTo>
                  <a:cubicBezTo>
                    <a:pt x="5977868" y="5970407"/>
                    <a:pt x="5888364" y="6036453"/>
                    <a:pt x="5799974" y="6102017"/>
                  </a:cubicBezTo>
                  <a:lnTo>
                    <a:pt x="5665258" y="6202100"/>
                  </a:lnTo>
                  <a:cubicBezTo>
                    <a:pt x="5619654" y="6235719"/>
                    <a:pt x="5573656" y="6269596"/>
                    <a:pt x="5526873" y="6302828"/>
                  </a:cubicBezTo>
                  <a:cubicBezTo>
                    <a:pt x="5480220" y="6336189"/>
                    <a:pt x="5433044" y="6369423"/>
                    <a:pt x="5385080" y="6402268"/>
                  </a:cubicBezTo>
                  <a:cubicBezTo>
                    <a:pt x="5336988" y="6434857"/>
                    <a:pt x="5288500" y="6467187"/>
                    <a:pt x="5238833" y="6498875"/>
                  </a:cubicBezTo>
                  <a:lnTo>
                    <a:pt x="5138040" y="6561326"/>
                  </a:lnTo>
                  <a:lnTo>
                    <a:pt x="3946072" y="6561326"/>
                  </a:lnTo>
                  <a:lnTo>
                    <a:pt x="3976009" y="6555242"/>
                  </a:lnTo>
                  <a:cubicBezTo>
                    <a:pt x="4123712" y="6519227"/>
                    <a:pt x="4266863" y="6466383"/>
                    <a:pt x="4404855" y="6399048"/>
                  </a:cubicBezTo>
                  <a:cubicBezTo>
                    <a:pt x="4589500" y="6310299"/>
                    <a:pt x="4765232" y="6196690"/>
                    <a:pt x="4938868" y="6072132"/>
                  </a:cubicBezTo>
                  <a:cubicBezTo>
                    <a:pt x="4982245" y="6041089"/>
                    <a:pt x="5025359" y="6008630"/>
                    <a:pt x="5068342" y="5976042"/>
                  </a:cubicBezTo>
                  <a:cubicBezTo>
                    <a:pt x="5111588" y="5943453"/>
                    <a:pt x="5154702" y="5910349"/>
                    <a:pt x="5197816" y="5876730"/>
                  </a:cubicBezTo>
                  <a:lnTo>
                    <a:pt x="5460039" y="5670637"/>
                  </a:lnTo>
                  <a:cubicBezTo>
                    <a:pt x="5639966" y="5530365"/>
                    <a:pt x="5821596" y="5399753"/>
                    <a:pt x="5999033" y="5271718"/>
                  </a:cubicBezTo>
                  <a:cubicBezTo>
                    <a:pt x="6087686" y="5207700"/>
                    <a:pt x="6174667" y="5143360"/>
                    <a:pt x="6258766" y="5077603"/>
                  </a:cubicBezTo>
                  <a:close/>
                  <a:moveTo>
                    <a:pt x="4139342" y="440"/>
                  </a:moveTo>
                  <a:cubicBezTo>
                    <a:pt x="4198237" y="1301"/>
                    <a:pt x="4257068" y="3427"/>
                    <a:pt x="4315744" y="6808"/>
                  </a:cubicBezTo>
                  <a:cubicBezTo>
                    <a:pt x="4550841" y="20849"/>
                    <a:pt x="4785806" y="55240"/>
                    <a:pt x="5015400" y="113591"/>
                  </a:cubicBezTo>
                  <a:cubicBezTo>
                    <a:pt x="5244992" y="171812"/>
                    <a:pt x="5469212" y="254249"/>
                    <a:pt x="5681114" y="361418"/>
                  </a:cubicBezTo>
                  <a:cubicBezTo>
                    <a:pt x="5892754" y="468586"/>
                    <a:pt x="6093124" y="599584"/>
                    <a:pt x="6270952" y="755441"/>
                  </a:cubicBezTo>
                  <a:lnTo>
                    <a:pt x="6326724" y="807432"/>
                  </a:lnTo>
                  <a:lnTo>
                    <a:pt x="6326724" y="1231565"/>
                  </a:lnTo>
                  <a:lnTo>
                    <a:pt x="6302093" y="1203002"/>
                  </a:lnTo>
                  <a:cubicBezTo>
                    <a:pt x="6227937" y="1127247"/>
                    <a:pt x="6149211" y="1056081"/>
                    <a:pt x="6066914" y="989616"/>
                  </a:cubicBezTo>
                  <a:cubicBezTo>
                    <a:pt x="5902714" y="856299"/>
                    <a:pt x="5724360" y="740371"/>
                    <a:pt x="5533688" y="647242"/>
                  </a:cubicBezTo>
                  <a:cubicBezTo>
                    <a:pt x="5343146" y="553857"/>
                    <a:pt x="5141466" y="482239"/>
                    <a:pt x="4933626" y="432262"/>
                  </a:cubicBezTo>
                  <a:cubicBezTo>
                    <a:pt x="4725788" y="382156"/>
                    <a:pt x="4512182" y="353303"/>
                    <a:pt x="4296873" y="343126"/>
                  </a:cubicBezTo>
                  <a:cubicBezTo>
                    <a:pt x="4081172" y="332435"/>
                    <a:pt x="3865732" y="339520"/>
                    <a:pt x="3651602" y="365797"/>
                  </a:cubicBezTo>
                  <a:cubicBezTo>
                    <a:pt x="3437604" y="392202"/>
                    <a:pt x="3225572" y="436384"/>
                    <a:pt x="3018256" y="496666"/>
                  </a:cubicBezTo>
                  <a:cubicBezTo>
                    <a:pt x="2810809" y="556691"/>
                    <a:pt x="2608474" y="634362"/>
                    <a:pt x="2412429" y="724399"/>
                  </a:cubicBezTo>
                  <a:cubicBezTo>
                    <a:pt x="2019160" y="902541"/>
                    <a:pt x="1651969" y="1138775"/>
                    <a:pt x="1329857" y="1424086"/>
                  </a:cubicBezTo>
                  <a:cubicBezTo>
                    <a:pt x="1169326" y="1567192"/>
                    <a:pt x="1020588" y="1723307"/>
                    <a:pt x="887314" y="1891015"/>
                  </a:cubicBezTo>
                  <a:cubicBezTo>
                    <a:pt x="753778" y="2058466"/>
                    <a:pt x="635967" y="2238026"/>
                    <a:pt x="537420" y="2427245"/>
                  </a:cubicBezTo>
                  <a:cubicBezTo>
                    <a:pt x="438874" y="2616335"/>
                    <a:pt x="356839" y="2814313"/>
                    <a:pt x="299965" y="3020021"/>
                  </a:cubicBezTo>
                  <a:cubicBezTo>
                    <a:pt x="242961" y="3225212"/>
                    <a:pt x="213474" y="3438518"/>
                    <a:pt x="213606" y="3651953"/>
                  </a:cubicBezTo>
                  <a:cubicBezTo>
                    <a:pt x="214785" y="3756804"/>
                    <a:pt x="225269" y="3860881"/>
                    <a:pt x="250036" y="3961352"/>
                  </a:cubicBezTo>
                  <a:cubicBezTo>
                    <a:pt x="274412" y="4061950"/>
                    <a:pt x="312284" y="4158171"/>
                    <a:pt x="357625" y="4250783"/>
                  </a:cubicBezTo>
                  <a:cubicBezTo>
                    <a:pt x="380558" y="4297025"/>
                    <a:pt x="405982" y="4342366"/>
                    <a:pt x="432715" y="4387063"/>
                  </a:cubicBezTo>
                  <a:cubicBezTo>
                    <a:pt x="459841" y="4431630"/>
                    <a:pt x="488803" y="4475554"/>
                    <a:pt x="518943" y="4518962"/>
                  </a:cubicBezTo>
                  <a:cubicBezTo>
                    <a:pt x="580011" y="4605521"/>
                    <a:pt x="647893" y="4689504"/>
                    <a:pt x="718133" y="4773874"/>
                  </a:cubicBezTo>
                  <a:cubicBezTo>
                    <a:pt x="788374" y="4858372"/>
                    <a:pt x="861760" y="4942871"/>
                    <a:pt x="933704" y="5030717"/>
                  </a:cubicBezTo>
                  <a:cubicBezTo>
                    <a:pt x="969742" y="5074512"/>
                    <a:pt x="1005387" y="5119337"/>
                    <a:pt x="1040900" y="5164806"/>
                  </a:cubicBezTo>
                  <a:lnTo>
                    <a:pt x="1092401" y="5230628"/>
                  </a:lnTo>
                  <a:cubicBezTo>
                    <a:pt x="1109306" y="5251624"/>
                    <a:pt x="1125425" y="5273135"/>
                    <a:pt x="1142854" y="5293615"/>
                  </a:cubicBezTo>
                  <a:cubicBezTo>
                    <a:pt x="1278880" y="5460293"/>
                    <a:pt x="1426438" y="5613704"/>
                    <a:pt x="1576354" y="5759128"/>
                  </a:cubicBezTo>
                  <a:cubicBezTo>
                    <a:pt x="1651706" y="5831519"/>
                    <a:pt x="1728368" y="5901461"/>
                    <a:pt x="1806865" y="5968571"/>
                  </a:cubicBezTo>
                  <a:cubicBezTo>
                    <a:pt x="1885362" y="6035680"/>
                    <a:pt x="1965299" y="6100599"/>
                    <a:pt x="2048253" y="6161654"/>
                  </a:cubicBezTo>
                  <a:cubicBezTo>
                    <a:pt x="2213502" y="6284022"/>
                    <a:pt x="2391724" y="6393380"/>
                    <a:pt x="2587506" y="6467059"/>
                  </a:cubicBezTo>
                  <a:cubicBezTo>
                    <a:pt x="2685137" y="6503898"/>
                    <a:pt x="2786304" y="6532106"/>
                    <a:pt x="2889176" y="6553360"/>
                  </a:cubicBezTo>
                  <a:lnTo>
                    <a:pt x="2929698" y="6561326"/>
                  </a:lnTo>
                  <a:lnTo>
                    <a:pt x="1816374" y="6561326"/>
                  </a:lnTo>
                  <a:lnTo>
                    <a:pt x="1787601" y="6545761"/>
                  </a:lnTo>
                  <a:cubicBezTo>
                    <a:pt x="1577272" y="6422749"/>
                    <a:pt x="1389483" y="6266761"/>
                    <a:pt x="1225544" y="6094158"/>
                  </a:cubicBezTo>
                  <a:cubicBezTo>
                    <a:pt x="1143116" y="6007986"/>
                    <a:pt x="1068158" y="5916274"/>
                    <a:pt x="997654" y="5822374"/>
                  </a:cubicBezTo>
                  <a:cubicBezTo>
                    <a:pt x="927546" y="5728086"/>
                    <a:pt x="860842" y="5632381"/>
                    <a:pt x="798596" y="5534615"/>
                  </a:cubicBezTo>
                  <a:cubicBezTo>
                    <a:pt x="782608" y="5510399"/>
                    <a:pt x="767537" y="5485797"/>
                    <a:pt x="752075" y="5461324"/>
                  </a:cubicBezTo>
                  <a:lnTo>
                    <a:pt x="707650" y="5390221"/>
                  </a:lnTo>
                  <a:cubicBezTo>
                    <a:pt x="679213" y="5344237"/>
                    <a:pt x="649728" y="5298638"/>
                    <a:pt x="619980" y="5252396"/>
                  </a:cubicBezTo>
                  <a:lnTo>
                    <a:pt x="438349" y="4970822"/>
                  </a:lnTo>
                  <a:cubicBezTo>
                    <a:pt x="377413" y="4874860"/>
                    <a:pt x="317263" y="4776064"/>
                    <a:pt x="261044" y="4673145"/>
                  </a:cubicBezTo>
                  <a:cubicBezTo>
                    <a:pt x="233000" y="4621622"/>
                    <a:pt x="205874" y="4569197"/>
                    <a:pt x="181107" y="4515356"/>
                  </a:cubicBezTo>
                  <a:cubicBezTo>
                    <a:pt x="156470" y="4461385"/>
                    <a:pt x="133537" y="4406385"/>
                    <a:pt x="113224" y="4350223"/>
                  </a:cubicBezTo>
                  <a:cubicBezTo>
                    <a:pt x="93305" y="4293934"/>
                    <a:pt x="75614" y="4236872"/>
                    <a:pt x="61199" y="4178908"/>
                  </a:cubicBezTo>
                  <a:cubicBezTo>
                    <a:pt x="54385" y="4149927"/>
                    <a:pt x="47440" y="4120815"/>
                    <a:pt x="41804" y="4091577"/>
                  </a:cubicBezTo>
                  <a:lnTo>
                    <a:pt x="33287" y="4047781"/>
                  </a:lnTo>
                  <a:lnTo>
                    <a:pt x="26209" y="4003858"/>
                  </a:lnTo>
                  <a:cubicBezTo>
                    <a:pt x="7732" y="3886643"/>
                    <a:pt x="0" y="3768783"/>
                    <a:pt x="0" y="3651953"/>
                  </a:cubicBezTo>
                  <a:cubicBezTo>
                    <a:pt x="524" y="3422031"/>
                    <a:pt x="25030" y="3192109"/>
                    <a:pt x="72731" y="2966307"/>
                  </a:cubicBezTo>
                  <a:cubicBezTo>
                    <a:pt x="120301" y="2740634"/>
                    <a:pt x="193163" y="2519343"/>
                    <a:pt x="291316" y="2309385"/>
                  </a:cubicBezTo>
                  <a:cubicBezTo>
                    <a:pt x="488540" y="1889469"/>
                    <a:pt x="774352" y="1513736"/>
                    <a:pt x="1110878" y="1193776"/>
                  </a:cubicBezTo>
                  <a:cubicBezTo>
                    <a:pt x="1279535" y="1033797"/>
                    <a:pt x="1461821" y="887856"/>
                    <a:pt x="1654327" y="756730"/>
                  </a:cubicBezTo>
                  <a:cubicBezTo>
                    <a:pt x="1847096" y="625732"/>
                    <a:pt x="2049956" y="509031"/>
                    <a:pt x="2261727" y="409720"/>
                  </a:cubicBezTo>
                  <a:cubicBezTo>
                    <a:pt x="2685792" y="212515"/>
                    <a:pt x="3142357" y="82162"/>
                    <a:pt x="3610060" y="27032"/>
                  </a:cubicBezTo>
                  <a:cubicBezTo>
                    <a:pt x="3785399" y="6647"/>
                    <a:pt x="3962657" y="-2144"/>
                    <a:pt x="4139342" y="44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BC4A6C98-F96E-4587-B01F-A9B01BBF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1866928 h 6521594"/>
                <a:gd name="connsiteX4" fmla="*/ 6212358 w 6321679"/>
                <a:gd name="connsiteY4" fmla="*/ 1689281 h 6521594"/>
                <a:gd name="connsiteX5" fmla="*/ 6049880 w 6321679"/>
                <a:gd name="connsiteY5" fmla="*/ 1477173 h 6521594"/>
                <a:gd name="connsiteX6" fmla="*/ 5248663 w 6321679"/>
                <a:gd name="connsiteY6" fmla="*/ 869327 h 6521594"/>
                <a:gd name="connsiteX7" fmla="*/ 4150102 w 6321679"/>
                <a:gd name="connsiteY7" fmla="*/ 644042 h 6521594"/>
                <a:gd name="connsiteX8" fmla="*/ 2867946 w 6321679"/>
                <a:gd name="connsiteY8" fmla="*/ 886459 h 6521594"/>
                <a:gd name="connsiteX9" fmla="*/ 1728892 w 6321679"/>
                <a:gd name="connsiteY9" fmla="*/ 1552397 h 6521594"/>
                <a:gd name="connsiteX10" fmla="*/ 941043 w 6321679"/>
                <a:gd name="connsiteY10" fmla="*/ 2512664 h 6521594"/>
                <a:gd name="connsiteX11" fmla="*/ 655362 w 6321679"/>
                <a:gd name="connsiteY11" fmla="*/ 3630204 h 6521594"/>
                <a:gd name="connsiteX12" fmla="*/ 1128177 w 6321679"/>
                <a:gd name="connsiteY12" fmla="*/ 4667883 h 6521594"/>
                <a:gd name="connsiteX13" fmla="*/ 1366419 w 6321679"/>
                <a:gd name="connsiteY13" fmla="*/ 4997246 h 6521594"/>
                <a:gd name="connsiteX14" fmla="*/ 3601937 w 6321679"/>
                <a:gd name="connsiteY14" fmla="*/ 6284685 h 6521594"/>
                <a:gd name="connsiteX15" fmla="*/ 5298985 w 6321679"/>
                <a:gd name="connsiteY15" fmla="*/ 5492643 h 6521594"/>
                <a:gd name="connsiteX16" fmla="*/ 5505513 w 6321679"/>
                <a:gd name="connsiteY16" fmla="*/ 5335367 h 6521594"/>
                <a:gd name="connsiteX17" fmla="*/ 6252618 w 6321679"/>
                <a:gd name="connsiteY17" fmla="*/ 4722492 h 6521594"/>
                <a:gd name="connsiteX18" fmla="*/ 6321679 w 6321679"/>
                <a:gd name="connsiteY18" fmla="*/ 4651477 h 6521594"/>
                <a:gd name="connsiteX19" fmla="*/ 6321679 w 6321679"/>
                <a:gd name="connsiteY19" fmla="*/ 5523097 h 6521594"/>
                <a:gd name="connsiteX20" fmla="*/ 6024428 w 6321679"/>
                <a:gd name="connsiteY20" fmla="*/ 5754969 h 6521594"/>
                <a:gd name="connsiteX21" fmla="*/ 5702345 w 6321679"/>
                <a:gd name="connsiteY21" fmla="*/ 6000018 h 6521594"/>
                <a:gd name="connsiteX22" fmla="*/ 4988380 w 6321679"/>
                <a:gd name="connsiteY22" fmla="*/ 6506549 h 6521594"/>
                <a:gd name="connsiteX23" fmla="*/ 4961490 w 6321679"/>
                <a:gd name="connsiteY23" fmla="*/ 6521594 h 6521594"/>
                <a:gd name="connsiteX24" fmla="*/ 2011326 w 6321679"/>
                <a:gd name="connsiteY24" fmla="*/ 6521594 h 6521594"/>
                <a:gd name="connsiteX25" fmla="*/ 1982893 w 6321679"/>
                <a:gd name="connsiteY25" fmla="*/ 6505768 h 6521594"/>
                <a:gd name="connsiteX26" fmla="*/ 824149 w 6321679"/>
                <a:gd name="connsiteY26" fmla="*/ 5358682 h 6521594"/>
                <a:gd name="connsiteX27" fmla="*/ 0 w 6321679"/>
                <a:gd name="connsiteY27" fmla="*/ 3630075 h 6521594"/>
                <a:gd name="connsiteX28" fmla="*/ 4150102 w 6321679"/>
                <a:gd name="connsiteY28"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321679" h="6521594">
                  <a:moveTo>
                    <a:pt x="4150102" y="0"/>
                  </a:moveTo>
                  <a:cubicBezTo>
                    <a:pt x="4918148" y="0"/>
                    <a:pt x="5569597" y="228540"/>
                    <a:pt x="6083891" y="619943"/>
                  </a:cubicBezTo>
                  <a:lnTo>
                    <a:pt x="6321679" y="822247"/>
                  </a:lnTo>
                  <a:lnTo>
                    <a:pt x="6321679" y="1866928"/>
                  </a:lnTo>
                  <a:lnTo>
                    <a:pt x="6212358" y="1689281"/>
                  </a:lnTo>
                  <a:cubicBezTo>
                    <a:pt x="6161484" y="1615222"/>
                    <a:pt x="6107295" y="1544427"/>
                    <a:pt x="6049880" y="1477173"/>
                  </a:cubicBezTo>
                  <a:cubicBezTo>
                    <a:pt x="5825135" y="1214018"/>
                    <a:pt x="5555573" y="1009470"/>
                    <a:pt x="5248663" y="869327"/>
                  </a:cubicBezTo>
                  <a:cubicBezTo>
                    <a:pt x="4921178" y="719909"/>
                    <a:pt x="4551627" y="644042"/>
                    <a:pt x="4150102" y="644042"/>
                  </a:cubicBezTo>
                  <a:cubicBezTo>
                    <a:pt x="3724203" y="644042"/>
                    <a:pt x="3292799" y="725448"/>
                    <a:pt x="2867946" y="886459"/>
                  </a:cubicBezTo>
                  <a:cubicBezTo>
                    <a:pt x="2454234" y="1042832"/>
                    <a:pt x="2060440" y="1273141"/>
                    <a:pt x="1728892" y="1552397"/>
                  </a:cubicBezTo>
                  <a:cubicBezTo>
                    <a:pt x="1391580" y="1836419"/>
                    <a:pt x="1126473" y="2159600"/>
                    <a:pt x="941043" y="2512664"/>
                  </a:cubicBezTo>
                  <a:cubicBezTo>
                    <a:pt x="751551" y="2873583"/>
                    <a:pt x="655362" y="3249575"/>
                    <a:pt x="655362" y="3630204"/>
                  </a:cubicBezTo>
                  <a:cubicBezTo>
                    <a:pt x="655362" y="4013537"/>
                    <a:pt x="808817" y="4237405"/>
                    <a:pt x="1128177" y="4667883"/>
                  </a:cubicBezTo>
                  <a:cubicBezTo>
                    <a:pt x="1205232" y="4771702"/>
                    <a:pt x="1284908" y="4879129"/>
                    <a:pt x="1366419" y="4997246"/>
                  </a:cubicBezTo>
                  <a:cubicBezTo>
                    <a:pt x="1989282" y="5899677"/>
                    <a:pt x="2657880" y="6284685"/>
                    <a:pt x="3601937" y="6284685"/>
                  </a:cubicBezTo>
                  <a:cubicBezTo>
                    <a:pt x="4221523" y="6284685"/>
                    <a:pt x="4676122" y="5971036"/>
                    <a:pt x="5298985" y="5492643"/>
                  </a:cubicBezTo>
                  <a:cubicBezTo>
                    <a:pt x="5368571" y="5439187"/>
                    <a:pt x="5438156" y="5386375"/>
                    <a:pt x="5505513" y="5335367"/>
                  </a:cubicBezTo>
                  <a:cubicBezTo>
                    <a:pt x="5779335" y="5127761"/>
                    <a:pt x="6041730" y="4928776"/>
                    <a:pt x="6252618" y="4722492"/>
                  </a:cubicBezTo>
                  <a:lnTo>
                    <a:pt x="6321679" y="4651477"/>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A66409EC-9CC3-482A-A4A5-54ED092B3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0322" y="353119"/>
              <a:ext cx="6321679" cy="6521594"/>
            </a:xfrm>
            <a:custGeom>
              <a:avLst/>
              <a:gdLst>
                <a:gd name="connsiteX0" fmla="*/ 4150102 w 6321679"/>
                <a:gd name="connsiteY0" fmla="*/ 0 h 6521594"/>
                <a:gd name="connsiteX1" fmla="*/ 6083891 w 6321679"/>
                <a:gd name="connsiteY1" fmla="*/ 619943 h 6521594"/>
                <a:gd name="connsiteX2" fmla="*/ 6321679 w 6321679"/>
                <a:gd name="connsiteY2" fmla="*/ 822247 h 6521594"/>
                <a:gd name="connsiteX3" fmla="*/ 6321679 w 6321679"/>
                <a:gd name="connsiteY3" fmla="*/ 2150195 h 6521594"/>
                <a:gd name="connsiteX4" fmla="*/ 6241288 w 6321679"/>
                <a:gd name="connsiteY4" fmla="*/ 1985338 h 6521594"/>
                <a:gd name="connsiteX5" fmla="*/ 5949367 w 6321679"/>
                <a:gd name="connsiteY5" fmla="*/ 1559997 h 6521594"/>
                <a:gd name="connsiteX6" fmla="*/ 5193362 w 6321679"/>
                <a:gd name="connsiteY6" fmla="*/ 986156 h 6521594"/>
                <a:gd name="connsiteX7" fmla="*/ 4150102 w 6321679"/>
                <a:gd name="connsiteY7" fmla="*/ 772850 h 6521594"/>
                <a:gd name="connsiteX8" fmla="*/ 2914861 w 6321679"/>
                <a:gd name="connsiteY8" fmla="*/ 1006637 h 6521594"/>
                <a:gd name="connsiteX9" fmla="*/ 1814073 w 6321679"/>
                <a:gd name="connsiteY9" fmla="*/ 1650163 h 6521594"/>
                <a:gd name="connsiteX10" fmla="*/ 1057412 w 6321679"/>
                <a:gd name="connsiteY10" fmla="*/ 2571657 h 6521594"/>
                <a:gd name="connsiteX11" fmla="*/ 786277 w 6321679"/>
                <a:gd name="connsiteY11" fmla="*/ 3630204 h 6521594"/>
                <a:gd name="connsiteX12" fmla="*/ 1233931 w 6321679"/>
                <a:gd name="connsiteY12" fmla="*/ 4592016 h 6521594"/>
                <a:gd name="connsiteX13" fmla="*/ 1474795 w 6321679"/>
                <a:gd name="connsiteY13" fmla="*/ 4924985 h 6521594"/>
                <a:gd name="connsiteX14" fmla="*/ 2393691 w 6321679"/>
                <a:gd name="connsiteY14" fmla="*/ 5846995 h 6521594"/>
                <a:gd name="connsiteX15" fmla="*/ 3601805 w 6321679"/>
                <a:gd name="connsiteY15" fmla="*/ 6155876 h 6521594"/>
                <a:gd name="connsiteX16" fmla="*/ 4378909 w 6321679"/>
                <a:gd name="connsiteY16" fmla="*/ 5959186 h 6521594"/>
                <a:gd name="connsiteX17" fmla="*/ 5218129 w 6321679"/>
                <a:gd name="connsiteY17" fmla="*/ 5391271 h 6521594"/>
                <a:gd name="connsiteX18" fmla="*/ 5425313 w 6321679"/>
                <a:gd name="connsiteY18" fmla="*/ 5233481 h 6521594"/>
                <a:gd name="connsiteX19" fmla="*/ 6254366 w 6321679"/>
                <a:gd name="connsiteY19" fmla="*/ 4534301 h 6521594"/>
                <a:gd name="connsiteX20" fmla="*/ 6321679 w 6321679"/>
                <a:gd name="connsiteY20" fmla="*/ 4456641 h 6521594"/>
                <a:gd name="connsiteX21" fmla="*/ 6321679 w 6321679"/>
                <a:gd name="connsiteY21" fmla="*/ 5523097 h 6521594"/>
                <a:gd name="connsiteX22" fmla="*/ 6024428 w 6321679"/>
                <a:gd name="connsiteY22" fmla="*/ 5754969 h 6521594"/>
                <a:gd name="connsiteX23" fmla="*/ 5702345 w 6321679"/>
                <a:gd name="connsiteY23" fmla="*/ 6000018 h 6521594"/>
                <a:gd name="connsiteX24" fmla="*/ 4988380 w 6321679"/>
                <a:gd name="connsiteY24" fmla="*/ 6506549 h 6521594"/>
                <a:gd name="connsiteX25" fmla="*/ 4961490 w 6321679"/>
                <a:gd name="connsiteY25" fmla="*/ 6521594 h 6521594"/>
                <a:gd name="connsiteX26" fmla="*/ 2011326 w 6321679"/>
                <a:gd name="connsiteY26" fmla="*/ 6521594 h 6521594"/>
                <a:gd name="connsiteX27" fmla="*/ 1982893 w 6321679"/>
                <a:gd name="connsiteY27" fmla="*/ 6505768 h 6521594"/>
                <a:gd name="connsiteX28" fmla="*/ 824149 w 6321679"/>
                <a:gd name="connsiteY28" fmla="*/ 5358682 h 6521594"/>
                <a:gd name="connsiteX29" fmla="*/ 0 w 6321679"/>
                <a:gd name="connsiteY29" fmla="*/ 3630075 h 6521594"/>
                <a:gd name="connsiteX30" fmla="*/ 4150102 w 6321679"/>
                <a:gd name="connsiteY30" fmla="*/ 0 h 6521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321679" h="6521594">
                  <a:moveTo>
                    <a:pt x="4150102" y="0"/>
                  </a:moveTo>
                  <a:cubicBezTo>
                    <a:pt x="4918148" y="0"/>
                    <a:pt x="5569597" y="228540"/>
                    <a:pt x="6083891" y="619943"/>
                  </a:cubicBezTo>
                  <a:lnTo>
                    <a:pt x="6321679" y="822247"/>
                  </a:lnTo>
                  <a:lnTo>
                    <a:pt x="6321679" y="2150195"/>
                  </a:lnTo>
                  <a:lnTo>
                    <a:pt x="6241288" y="1985338"/>
                  </a:lnTo>
                  <a:cubicBezTo>
                    <a:pt x="6156788" y="1831195"/>
                    <a:pt x="6059249" y="1688709"/>
                    <a:pt x="5949367" y="1559997"/>
                  </a:cubicBezTo>
                  <a:cubicBezTo>
                    <a:pt x="5737073" y="1311397"/>
                    <a:pt x="5482843" y="1118314"/>
                    <a:pt x="5193362" y="986156"/>
                  </a:cubicBezTo>
                  <a:cubicBezTo>
                    <a:pt x="4883437" y="844596"/>
                    <a:pt x="4532365" y="772850"/>
                    <a:pt x="4150102" y="772850"/>
                  </a:cubicBezTo>
                  <a:cubicBezTo>
                    <a:pt x="3746218" y="772850"/>
                    <a:pt x="3319008" y="853613"/>
                    <a:pt x="2914861" y="1006637"/>
                  </a:cubicBezTo>
                  <a:cubicBezTo>
                    <a:pt x="2515039" y="1157857"/>
                    <a:pt x="2134350" y="1380438"/>
                    <a:pt x="1814073" y="1650163"/>
                  </a:cubicBezTo>
                  <a:cubicBezTo>
                    <a:pt x="1494190" y="1919502"/>
                    <a:pt x="1232622" y="2238173"/>
                    <a:pt x="1057412" y="2571657"/>
                  </a:cubicBezTo>
                  <a:cubicBezTo>
                    <a:pt x="877486" y="2914158"/>
                    <a:pt x="786277" y="3270313"/>
                    <a:pt x="786277" y="3630204"/>
                  </a:cubicBezTo>
                  <a:cubicBezTo>
                    <a:pt x="786277" y="3974121"/>
                    <a:pt x="923483" y="4173646"/>
                    <a:pt x="1233931" y="4592016"/>
                  </a:cubicBezTo>
                  <a:cubicBezTo>
                    <a:pt x="1311641" y="4696736"/>
                    <a:pt x="1391972" y="4805064"/>
                    <a:pt x="1474795" y="4924985"/>
                  </a:cubicBezTo>
                  <a:cubicBezTo>
                    <a:pt x="1767682" y="5349278"/>
                    <a:pt x="2068172" y="5650948"/>
                    <a:pt x="2393691" y="5846995"/>
                  </a:cubicBezTo>
                  <a:cubicBezTo>
                    <a:pt x="2738735" y="6054891"/>
                    <a:pt x="3133971" y="6155876"/>
                    <a:pt x="3601805" y="6155876"/>
                  </a:cubicBezTo>
                  <a:cubicBezTo>
                    <a:pt x="3867305" y="6155876"/>
                    <a:pt x="4114196" y="6093405"/>
                    <a:pt x="4378909" y="5959186"/>
                  </a:cubicBezTo>
                  <a:cubicBezTo>
                    <a:pt x="4650699" y="5821362"/>
                    <a:pt x="4919737" y="5620421"/>
                    <a:pt x="5218129" y="5391271"/>
                  </a:cubicBezTo>
                  <a:cubicBezTo>
                    <a:pt x="5288107" y="5337558"/>
                    <a:pt x="5357824" y="5284617"/>
                    <a:pt x="5425313" y="5233481"/>
                  </a:cubicBezTo>
                  <a:cubicBezTo>
                    <a:pt x="5739037" y="4995556"/>
                    <a:pt x="6037512" y="4769168"/>
                    <a:pt x="6254366" y="4534301"/>
                  </a:cubicBezTo>
                  <a:lnTo>
                    <a:pt x="6321679" y="4456641"/>
                  </a:lnTo>
                  <a:lnTo>
                    <a:pt x="6321679" y="5523097"/>
                  </a:lnTo>
                  <a:lnTo>
                    <a:pt x="6024428" y="5754969"/>
                  </a:lnTo>
                  <a:cubicBezTo>
                    <a:pt x="5918395" y="5835747"/>
                    <a:pt x="5810491" y="5916953"/>
                    <a:pt x="5702345" y="6000018"/>
                  </a:cubicBezTo>
                  <a:cubicBezTo>
                    <a:pt x="5466020" y="6181541"/>
                    <a:pt x="5232938" y="6357503"/>
                    <a:pt x="4988380" y="6506549"/>
                  </a:cubicBezTo>
                  <a:lnTo>
                    <a:pt x="4961490" y="6521594"/>
                  </a:lnTo>
                  <a:lnTo>
                    <a:pt x="2011326" y="6521594"/>
                  </a:lnTo>
                  <a:lnTo>
                    <a:pt x="1982893" y="6505768"/>
                  </a:lnTo>
                  <a:cubicBezTo>
                    <a:pt x="1531799" y="6233999"/>
                    <a:pt x="1157400" y="5841520"/>
                    <a:pt x="824149" y="5358682"/>
                  </a:cubicBezTo>
                  <a:cubicBezTo>
                    <a:pt x="424196" y="4779302"/>
                    <a:pt x="0" y="4381929"/>
                    <a:pt x="0" y="3630075"/>
                  </a:cubicBezTo>
                  <a:cubicBezTo>
                    <a:pt x="0" y="1625174"/>
                    <a:pt x="2089794" y="0"/>
                    <a:pt x="415010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a:extLst>
              <a:ext uri="{FF2B5EF4-FFF2-40B4-BE49-F238E27FC236}">
                <a16:creationId xmlns:a16="http://schemas.microsoft.com/office/drawing/2014/main" id="{CF8B0B45-8698-DD09-31C9-47FB93E74FE8}"/>
              </a:ext>
            </a:extLst>
          </p:cNvPr>
          <p:cNvPicPr>
            <a:picLocks noChangeAspect="1"/>
          </p:cNvPicPr>
          <p:nvPr/>
        </p:nvPicPr>
        <p:blipFill>
          <a:blip r:embed="rId2"/>
          <a:stretch>
            <a:fillRect/>
          </a:stretch>
        </p:blipFill>
        <p:spPr>
          <a:xfrm>
            <a:off x="6954260" y="1611120"/>
            <a:ext cx="5044274" cy="1480056"/>
          </a:xfrm>
          <a:prstGeom prst="rect">
            <a:avLst/>
          </a:prstGeom>
        </p:spPr>
      </p:pic>
      <p:pic>
        <p:nvPicPr>
          <p:cNvPr id="6" name="Picture 5">
            <a:extLst>
              <a:ext uri="{FF2B5EF4-FFF2-40B4-BE49-F238E27FC236}">
                <a16:creationId xmlns:a16="http://schemas.microsoft.com/office/drawing/2014/main" id="{28D15AFA-7EB1-B3D8-78F0-429E35B52673}"/>
              </a:ext>
            </a:extLst>
          </p:cNvPr>
          <p:cNvPicPr>
            <a:picLocks noChangeAspect="1"/>
          </p:cNvPicPr>
          <p:nvPr/>
        </p:nvPicPr>
        <p:blipFill>
          <a:blip r:embed="rId3"/>
          <a:stretch>
            <a:fillRect/>
          </a:stretch>
        </p:blipFill>
        <p:spPr>
          <a:xfrm>
            <a:off x="6954260" y="3202072"/>
            <a:ext cx="4572638" cy="2343477"/>
          </a:xfrm>
          <a:prstGeom prst="rect">
            <a:avLst/>
          </a:prstGeom>
        </p:spPr>
      </p:pic>
      <p:pic>
        <p:nvPicPr>
          <p:cNvPr id="8" name="Picture 7">
            <a:extLst>
              <a:ext uri="{FF2B5EF4-FFF2-40B4-BE49-F238E27FC236}">
                <a16:creationId xmlns:a16="http://schemas.microsoft.com/office/drawing/2014/main" id="{5D45EF64-38ED-6320-B70C-0C4425D06DB8}"/>
              </a:ext>
            </a:extLst>
          </p:cNvPr>
          <p:cNvPicPr>
            <a:picLocks noChangeAspect="1"/>
          </p:cNvPicPr>
          <p:nvPr/>
        </p:nvPicPr>
        <p:blipFill>
          <a:blip r:embed="rId4"/>
          <a:stretch>
            <a:fillRect/>
          </a:stretch>
        </p:blipFill>
        <p:spPr>
          <a:xfrm>
            <a:off x="11084006" y="3202072"/>
            <a:ext cx="914528" cy="2343477"/>
          </a:xfrm>
          <a:prstGeom prst="rect">
            <a:avLst/>
          </a:prstGeom>
        </p:spPr>
      </p:pic>
      <p:sp>
        <p:nvSpPr>
          <p:cNvPr id="10" name="TextBox 9">
            <a:extLst>
              <a:ext uri="{FF2B5EF4-FFF2-40B4-BE49-F238E27FC236}">
                <a16:creationId xmlns:a16="http://schemas.microsoft.com/office/drawing/2014/main" id="{588155E0-CB9C-5C39-E527-486488F50848}"/>
              </a:ext>
            </a:extLst>
          </p:cNvPr>
          <p:cNvSpPr txBox="1"/>
          <p:nvPr/>
        </p:nvSpPr>
        <p:spPr>
          <a:xfrm>
            <a:off x="7512728" y="5585281"/>
            <a:ext cx="3806301" cy="369332"/>
          </a:xfrm>
          <a:prstGeom prst="rect">
            <a:avLst/>
          </a:prstGeom>
          <a:noFill/>
        </p:spPr>
        <p:txBody>
          <a:bodyPr wrap="square">
            <a:spAutoFit/>
          </a:bodyPr>
          <a:lstStyle/>
          <a:p>
            <a:r>
              <a:rPr lang="en-US" dirty="0" err="1">
                <a:hlinkClick r:id="rId5"/>
              </a:rPr>
              <a:t>TransitionGroup</a:t>
            </a:r>
            <a:r>
              <a:rPr lang="en-US" dirty="0">
                <a:hlinkClick r:id="rId5"/>
              </a:rPr>
              <a:t> | Vue.js (vuejs.org)</a:t>
            </a:r>
            <a:endParaRPr lang="en-US" dirty="0"/>
          </a:p>
        </p:txBody>
      </p:sp>
    </p:spTree>
    <p:extLst>
      <p:ext uri="{BB962C8B-B14F-4D97-AF65-F5344CB8AC3E}">
        <p14:creationId xmlns:p14="http://schemas.microsoft.com/office/powerpoint/2010/main" val="309201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245A9F99-D9B1-4094-A2E2-B90AC1DB7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7FAF607-473A-4A43-A23D-BBFF5C4117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BFAB0F-8A86-C0E7-F58F-4ADC904BCC3F}"/>
              </a:ext>
            </a:extLst>
          </p:cNvPr>
          <p:cNvSpPr>
            <a:spLocks noGrp="1"/>
          </p:cNvSpPr>
          <p:nvPr>
            <p:ph type="title"/>
          </p:nvPr>
        </p:nvSpPr>
        <p:spPr>
          <a:xfrm>
            <a:off x="6094105" y="802955"/>
            <a:ext cx="4977976" cy="1454051"/>
          </a:xfrm>
        </p:spPr>
        <p:txBody>
          <a:bodyPr>
            <a:normAutofit/>
          </a:bodyPr>
          <a:lstStyle/>
          <a:p>
            <a:r>
              <a:rPr lang="en-US" sz="3600" dirty="0">
                <a:solidFill>
                  <a:schemeClr val="tx2"/>
                </a:solidFill>
              </a:rPr>
              <a:t>Virtual DOM</a:t>
            </a:r>
          </a:p>
        </p:txBody>
      </p:sp>
      <p:pic>
        <p:nvPicPr>
          <p:cNvPr id="36" name="Graphic 35" descr="Robot">
            <a:extLst>
              <a:ext uri="{FF2B5EF4-FFF2-40B4-BE49-F238E27FC236}">
                <a16:creationId xmlns:a16="http://schemas.microsoft.com/office/drawing/2014/main" id="{38798468-D53E-A5A1-EAB5-403AB02059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6951" y="1793846"/>
            <a:ext cx="3620021" cy="3620021"/>
          </a:xfrm>
          <a:prstGeom prst="rect">
            <a:avLst/>
          </a:prstGeom>
        </p:spPr>
      </p:pic>
      <p:sp>
        <p:nvSpPr>
          <p:cNvPr id="8" name="Content Placeholder 2">
            <a:extLst>
              <a:ext uri="{FF2B5EF4-FFF2-40B4-BE49-F238E27FC236}">
                <a16:creationId xmlns:a16="http://schemas.microsoft.com/office/drawing/2014/main" id="{33926933-14E2-B2BE-367C-DDFB4F51EAD6}"/>
              </a:ext>
            </a:extLst>
          </p:cNvPr>
          <p:cNvSpPr>
            <a:spLocks noGrp="1"/>
          </p:cNvSpPr>
          <p:nvPr>
            <p:ph idx="1"/>
          </p:nvPr>
        </p:nvSpPr>
        <p:spPr>
          <a:xfrm>
            <a:off x="6090574" y="1908700"/>
            <a:ext cx="4977578" cy="4152272"/>
          </a:xfrm>
        </p:spPr>
        <p:txBody>
          <a:bodyPr anchor="ctr">
            <a:normAutofit/>
          </a:bodyPr>
          <a:lstStyle/>
          <a:p>
            <a:r>
              <a:rPr lang="en-US" sz="2000" dirty="0">
                <a:solidFill>
                  <a:schemeClr val="tx2"/>
                </a:solidFill>
              </a:rPr>
              <a:t>Vue operates utilizing Virtual DOM.  </a:t>
            </a:r>
            <a:endParaRPr lang="en-US" sz="2000" dirty="0">
              <a:solidFill>
                <a:schemeClr val="tx2"/>
              </a:solidFill>
              <a:cs typeface="Calibri"/>
            </a:endParaRPr>
          </a:p>
          <a:p>
            <a:r>
              <a:rPr lang="en-US" sz="2000" dirty="0">
                <a:solidFill>
                  <a:schemeClr val="tx2"/>
                </a:solidFill>
              </a:rPr>
              <a:t>These state changes made while app development would not be directly reflected on DOM.  </a:t>
            </a:r>
            <a:endParaRPr lang="en-US" sz="2000" dirty="0">
              <a:solidFill>
                <a:schemeClr val="tx2"/>
              </a:solidFill>
              <a:cs typeface="Calibri"/>
            </a:endParaRPr>
          </a:p>
          <a:p>
            <a:r>
              <a:rPr lang="en-US" sz="2000" dirty="0">
                <a:solidFill>
                  <a:schemeClr val="tx2"/>
                </a:solidFill>
              </a:rPr>
              <a:t>In its place, an imitation of DOM is produced which is present usually in the custom of JS data structures.  </a:t>
            </a:r>
            <a:endParaRPr lang="en-US" sz="2000" dirty="0">
              <a:solidFill>
                <a:schemeClr val="tx2"/>
              </a:solidFill>
              <a:cs typeface="Calibri"/>
            </a:endParaRPr>
          </a:p>
          <a:p>
            <a:r>
              <a:rPr lang="en-US" sz="2000" dirty="0">
                <a:solidFill>
                  <a:schemeClr val="tx2"/>
                </a:solidFill>
              </a:rPr>
              <a:t>This sanctions a developer to test their design and view the modifications in UI design while having a range of undoing everything economically.</a:t>
            </a:r>
            <a:endParaRPr lang="en-US" sz="2000" dirty="0">
              <a:solidFill>
                <a:schemeClr val="tx2"/>
              </a:solidFill>
              <a:cs typeface="Calibri"/>
            </a:endParaRPr>
          </a:p>
        </p:txBody>
      </p:sp>
      <p:grpSp>
        <p:nvGrpSpPr>
          <p:cNvPr id="43" name="Group 42">
            <a:extLst>
              <a:ext uri="{FF2B5EF4-FFF2-40B4-BE49-F238E27FC236}">
                <a16:creationId xmlns:a16="http://schemas.microsoft.com/office/drawing/2014/main" id="{C5F6476F-D303-44D3-B30F-1BA348F0F6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2635" y="52996"/>
            <a:ext cx="5928607" cy="6805005"/>
            <a:chOff x="6095999" y="52996"/>
            <a:chExt cx="6093363" cy="6805005"/>
          </a:xfrm>
          <a:solidFill>
            <a:schemeClr val="accent5">
              <a:alpha val="10000"/>
            </a:schemeClr>
          </a:solidFill>
        </p:grpSpPr>
        <p:sp>
          <p:nvSpPr>
            <p:cNvPr id="44" name="Freeform: Shape 43">
              <a:extLst>
                <a:ext uri="{FF2B5EF4-FFF2-40B4-BE49-F238E27FC236}">
                  <a16:creationId xmlns:a16="http://schemas.microsoft.com/office/drawing/2014/main" id="{C972EB4B-0539-4430-9340-8117B9D7C3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ACA5348F-9FF6-485F-898D-1BED7EC727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5999"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33B89F41-1D91-447A-88C5-8A917809F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46522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64CB86-34B9-CC2C-A1B5-DC067365F7E9}"/>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kern="1200" dirty="0">
                <a:solidFill>
                  <a:srgbClr val="FFFFFF"/>
                </a:solidFill>
                <a:latin typeface="+mj-lt"/>
                <a:ea typeface="+mj-ea"/>
                <a:cs typeface="+mj-cs"/>
              </a:rPr>
              <a:t>Virtual DOM</a:t>
            </a:r>
          </a:p>
        </p:txBody>
      </p:sp>
      <p:pic>
        <p:nvPicPr>
          <p:cNvPr id="4" name="Content Placeholder 3">
            <a:extLst>
              <a:ext uri="{FF2B5EF4-FFF2-40B4-BE49-F238E27FC236}">
                <a16:creationId xmlns:a16="http://schemas.microsoft.com/office/drawing/2014/main" id="{2450CC01-1014-CCA2-4860-3EC6E7FB9385}"/>
              </a:ext>
            </a:extLst>
          </p:cNvPr>
          <p:cNvPicPr>
            <a:picLocks noGrp="1" noChangeAspect="1"/>
          </p:cNvPicPr>
          <p:nvPr>
            <p:ph idx="1"/>
          </p:nvPr>
        </p:nvPicPr>
        <p:blipFill>
          <a:blip r:embed="rId2"/>
          <a:stretch>
            <a:fillRect/>
          </a:stretch>
        </p:blipFill>
        <p:spPr>
          <a:xfrm>
            <a:off x="4777316" y="677174"/>
            <a:ext cx="6780700" cy="5501322"/>
          </a:xfrm>
          <a:prstGeom prst="rect">
            <a:avLst/>
          </a:prstGeom>
        </p:spPr>
      </p:pic>
    </p:spTree>
    <p:extLst>
      <p:ext uri="{BB962C8B-B14F-4D97-AF65-F5344CB8AC3E}">
        <p14:creationId xmlns:p14="http://schemas.microsoft.com/office/powerpoint/2010/main" val="4127701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3961</TotalTime>
  <Words>1309</Words>
  <Application>Microsoft Office PowerPoint</Application>
  <PresentationFormat>Widescreen</PresentationFormat>
  <Paragraphs>102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What is Vue?</vt:lpstr>
      <vt:lpstr>Vue History</vt:lpstr>
      <vt:lpstr>PowerPoint Presentation</vt:lpstr>
      <vt:lpstr>Transition / Animation</vt:lpstr>
      <vt:lpstr>&lt;Transition&gt; </vt:lpstr>
      <vt:lpstr>&lt;TransitionGroup&gt;</vt:lpstr>
      <vt:lpstr>Virtual DOM</vt:lpstr>
      <vt:lpstr>Virtual DOM</vt:lpstr>
      <vt:lpstr>Computed Properties</vt:lpstr>
      <vt:lpstr>Computed Properties</vt:lpstr>
      <vt:lpstr>Templates</vt:lpstr>
      <vt:lpstr>Templates</vt:lpstr>
      <vt:lpstr>Data Binding</vt:lpstr>
      <vt:lpstr>Data Binding Example</vt:lpstr>
      <vt:lpstr>Libraries and Tooling</vt:lpstr>
      <vt:lpstr>Why are Vue.js libraries important?</vt:lpstr>
      <vt:lpstr>Vue vs React</vt:lpstr>
      <vt:lpstr>Vue vs React</vt:lpstr>
      <vt:lpstr>Why Vue is Growing</vt:lpstr>
      <vt:lpstr>Why Vue is Growing</vt:lpstr>
      <vt:lpstr>Why Vue is Growing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Ramstetter, Jacob (ramstejb)</dc:creator>
  <cp:lastModifiedBy>Ramstetter, Jacob</cp:lastModifiedBy>
  <cp:revision>104</cp:revision>
  <dcterms:created xsi:type="dcterms:W3CDTF">2023-10-15T21:03:56Z</dcterms:created>
  <dcterms:modified xsi:type="dcterms:W3CDTF">2023-10-20T04:25:36Z</dcterms:modified>
</cp:coreProperties>
</file>