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1"/>
  </p:notesMasterIdLst>
  <p:sldIdLst>
    <p:sldId id="256" r:id="rId2"/>
    <p:sldId id="312" r:id="rId3"/>
    <p:sldId id="313" r:id="rId4"/>
    <p:sldId id="314" r:id="rId5"/>
    <p:sldId id="315" r:id="rId6"/>
    <p:sldId id="316" r:id="rId7"/>
    <p:sldId id="325" r:id="rId8"/>
    <p:sldId id="317" r:id="rId9"/>
    <p:sldId id="318" r:id="rId10"/>
    <p:sldId id="319" r:id="rId11"/>
    <p:sldId id="320" r:id="rId12"/>
    <p:sldId id="321" r:id="rId13"/>
    <p:sldId id="322" r:id="rId14"/>
    <p:sldId id="323" r:id="rId15"/>
    <p:sldId id="324" r:id="rId16"/>
    <p:sldId id="326" r:id="rId17"/>
    <p:sldId id="327" r:id="rId18"/>
    <p:sldId id="328" r:id="rId19"/>
    <p:sldId id="329" r:id="rId20"/>
  </p:sldIdLst>
  <p:sldSz cx="9144000" cy="5143500" type="screen16x9"/>
  <p:notesSz cx="6858000" cy="9144000"/>
  <p:embeddedFontLst>
    <p:embeddedFont>
      <p:font typeface="Fredoka One" panose="02000000000000000000" pitchFamily="2" charset="0"/>
      <p:regular r:id="rId22"/>
    </p:embeddedFont>
    <p:embeddedFont>
      <p:font typeface="Inria San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5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57017E-ED7C-429E-B495-2B207D81B4A1}">
  <a:tblStyle styleId="{3557017E-ED7C-429E-B495-2B207D81B4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4660"/>
  </p:normalViewPr>
  <p:slideViewPr>
    <p:cSldViewPr snapToGrid="0">
      <p:cViewPr>
        <p:scale>
          <a:sx n="139" d="100"/>
          <a:sy n="139" d="100"/>
        </p:scale>
        <p:origin x="112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1AB95-1E55-4253-AC86-150CC34D5F39}"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8E5D6B7-E481-4586-916A-78A98850B32B}">
      <dgm:prSet/>
      <dgm:spPr/>
      <dgm:t>
        <a:bodyPr/>
        <a:lstStyle/>
        <a:p>
          <a:pPr>
            <a:lnSpc>
              <a:spcPct val="100000"/>
            </a:lnSpc>
          </a:pPr>
          <a:r>
            <a:rPr lang="en-US"/>
            <a:t>Google</a:t>
          </a:r>
        </a:p>
      </dgm:t>
    </dgm:pt>
    <dgm:pt modelId="{150D9AE7-9AC7-4504-B93A-FE0D04D80DD7}" type="parTrans" cxnId="{E05C1E3C-830C-4DC6-9223-96BE4F4C2943}">
      <dgm:prSet/>
      <dgm:spPr/>
      <dgm:t>
        <a:bodyPr/>
        <a:lstStyle/>
        <a:p>
          <a:endParaRPr lang="en-US"/>
        </a:p>
      </dgm:t>
    </dgm:pt>
    <dgm:pt modelId="{31F34568-FAAF-4979-8FA9-72483007CAD4}" type="sibTrans" cxnId="{E05C1E3C-830C-4DC6-9223-96BE4F4C2943}">
      <dgm:prSet/>
      <dgm:spPr/>
      <dgm:t>
        <a:bodyPr/>
        <a:lstStyle/>
        <a:p>
          <a:endParaRPr lang="en-US"/>
        </a:p>
      </dgm:t>
    </dgm:pt>
    <dgm:pt modelId="{103EBB0B-0E28-4316-8DA2-75B9360C944F}">
      <dgm:prSet/>
      <dgm:spPr/>
      <dgm:t>
        <a:bodyPr/>
        <a:lstStyle/>
        <a:p>
          <a:pPr>
            <a:lnSpc>
              <a:spcPct val="100000"/>
            </a:lnSpc>
          </a:pPr>
          <a:r>
            <a:rPr lang="en-US"/>
            <a:t>Gmail</a:t>
          </a:r>
        </a:p>
      </dgm:t>
    </dgm:pt>
    <dgm:pt modelId="{87BF8C79-6345-40E9-92E1-6C5131090556}" type="parTrans" cxnId="{1583EB41-8FE6-4A56-8D31-D447646A1306}">
      <dgm:prSet/>
      <dgm:spPr/>
      <dgm:t>
        <a:bodyPr/>
        <a:lstStyle/>
        <a:p>
          <a:endParaRPr lang="en-US"/>
        </a:p>
      </dgm:t>
    </dgm:pt>
    <dgm:pt modelId="{878F9E88-AC6B-4409-897F-73C310618697}" type="sibTrans" cxnId="{1583EB41-8FE6-4A56-8D31-D447646A1306}">
      <dgm:prSet/>
      <dgm:spPr/>
      <dgm:t>
        <a:bodyPr/>
        <a:lstStyle/>
        <a:p>
          <a:endParaRPr lang="en-US"/>
        </a:p>
      </dgm:t>
    </dgm:pt>
    <dgm:pt modelId="{77F8B0BB-B051-451C-A2B5-A08A9B9CCF62}">
      <dgm:prSet/>
      <dgm:spPr/>
      <dgm:t>
        <a:bodyPr/>
        <a:lstStyle/>
        <a:p>
          <a:pPr>
            <a:lnSpc>
              <a:spcPct val="100000"/>
            </a:lnSpc>
          </a:pPr>
          <a:r>
            <a:rPr lang="en-US"/>
            <a:t>Xbox</a:t>
          </a:r>
        </a:p>
      </dgm:t>
    </dgm:pt>
    <dgm:pt modelId="{C9DC352C-38D5-4B34-A6CD-DA5459F6A2C5}" type="parTrans" cxnId="{7550958D-B614-4C55-AB75-3D8B5A81D000}">
      <dgm:prSet/>
      <dgm:spPr/>
      <dgm:t>
        <a:bodyPr/>
        <a:lstStyle/>
        <a:p>
          <a:endParaRPr lang="en-US"/>
        </a:p>
      </dgm:t>
    </dgm:pt>
    <dgm:pt modelId="{BEF8BA34-A8F3-45AD-8DF4-A380E4CF1139}" type="sibTrans" cxnId="{7550958D-B614-4C55-AB75-3D8B5A81D000}">
      <dgm:prSet/>
      <dgm:spPr/>
      <dgm:t>
        <a:bodyPr/>
        <a:lstStyle/>
        <a:p>
          <a:endParaRPr lang="en-US"/>
        </a:p>
      </dgm:t>
    </dgm:pt>
    <dgm:pt modelId="{030144EF-984B-410B-B72C-FA639B8EA0ED}">
      <dgm:prSet custT="1"/>
      <dgm:spPr/>
      <dgm:t>
        <a:bodyPr/>
        <a:lstStyle/>
        <a:p>
          <a:pPr>
            <a:lnSpc>
              <a:spcPct val="100000"/>
            </a:lnSpc>
          </a:pPr>
          <a:r>
            <a:rPr lang="en-US" sz="1050" dirty="0"/>
            <a:t>Weather.com</a:t>
          </a:r>
        </a:p>
      </dgm:t>
    </dgm:pt>
    <dgm:pt modelId="{597D57C4-A451-4C97-8AF3-F8E207528112}" type="parTrans" cxnId="{E82869E5-8D59-405C-9D4A-0AD9CA2FD4D1}">
      <dgm:prSet/>
      <dgm:spPr/>
      <dgm:t>
        <a:bodyPr/>
        <a:lstStyle/>
        <a:p>
          <a:endParaRPr lang="en-US"/>
        </a:p>
      </dgm:t>
    </dgm:pt>
    <dgm:pt modelId="{204CE218-E18F-4369-AD3B-3F943EF8717C}" type="sibTrans" cxnId="{E82869E5-8D59-405C-9D4A-0AD9CA2FD4D1}">
      <dgm:prSet/>
      <dgm:spPr/>
      <dgm:t>
        <a:bodyPr/>
        <a:lstStyle/>
        <a:p>
          <a:endParaRPr lang="en-US"/>
        </a:p>
      </dgm:t>
    </dgm:pt>
    <dgm:pt modelId="{ACB3E040-D83A-4CC3-B78B-21365ACF4342}">
      <dgm:prSet/>
      <dgm:spPr/>
      <dgm:t>
        <a:bodyPr/>
        <a:lstStyle/>
        <a:p>
          <a:pPr>
            <a:lnSpc>
              <a:spcPct val="100000"/>
            </a:lnSpc>
          </a:pPr>
          <a:r>
            <a:rPr lang="en-US"/>
            <a:t>Paypal</a:t>
          </a:r>
        </a:p>
      </dgm:t>
    </dgm:pt>
    <dgm:pt modelId="{2B4B3BC5-5DB8-4B8A-8128-EA10A0D3A64D}" type="parTrans" cxnId="{EE927CE9-86D5-4DDE-8E44-D79865FB92BC}">
      <dgm:prSet/>
      <dgm:spPr/>
      <dgm:t>
        <a:bodyPr/>
        <a:lstStyle/>
        <a:p>
          <a:endParaRPr lang="en-US"/>
        </a:p>
      </dgm:t>
    </dgm:pt>
    <dgm:pt modelId="{09F73C9A-93B1-4CE4-A269-41D079C6C8CD}" type="sibTrans" cxnId="{EE927CE9-86D5-4DDE-8E44-D79865FB92BC}">
      <dgm:prSet/>
      <dgm:spPr/>
      <dgm:t>
        <a:bodyPr/>
        <a:lstStyle/>
        <a:p>
          <a:endParaRPr lang="en-US"/>
        </a:p>
      </dgm:t>
    </dgm:pt>
    <dgm:pt modelId="{54CEAF4A-6B62-4CA1-B8C0-00FBE9B1FF63}">
      <dgm:prSet/>
      <dgm:spPr/>
      <dgm:t>
        <a:bodyPr/>
        <a:lstStyle/>
        <a:p>
          <a:pPr>
            <a:lnSpc>
              <a:spcPct val="100000"/>
            </a:lnSpc>
          </a:pPr>
          <a:r>
            <a:rPr lang="en-US" dirty="0"/>
            <a:t>Deutsche Bank</a:t>
          </a:r>
        </a:p>
      </dgm:t>
    </dgm:pt>
    <dgm:pt modelId="{9586CF75-1155-4079-8FE2-16F5C52467AD}" type="parTrans" cxnId="{5AAE1CD8-91C0-4D3E-8728-74D56107EB13}">
      <dgm:prSet/>
      <dgm:spPr/>
      <dgm:t>
        <a:bodyPr/>
        <a:lstStyle/>
        <a:p>
          <a:endParaRPr lang="en-US"/>
        </a:p>
      </dgm:t>
    </dgm:pt>
    <dgm:pt modelId="{FBF1FAD6-2098-48BE-AC3C-6874D53FD95C}" type="sibTrans" cxnId="{5AAE1CD8-91C0-4D3E-8728-74D56107EB13}">
      <dgm:prSet/>
      <dgm:spPr/>
      <dgm:t>
        <a:bodyPr/>
        <a:lstStyle/>
        <a:p>
          <a:endParaRPr lang="en-US"/>
        </a:p>
      </dgm:t>
    </dgm:pt>
    <dgm:pt modelId="{26ECAD67-B0A5-4BF1-B768-06A62F843B92}" type="pres">
      <dgm:prSet presAssocID="{AE11AB95-1E55-4253-AC86-150CC34D5F39}" presName="root" presStyleCnt="0">
        <dgm:presLayoutVars>
          <dgm:dir/>
          <dgm:resizeHandles val="exact"/>
        </dgm:presLayoutVars>
      </dgm:prSet>
      <dgm:spPr/>
    </dgm:pt>
    <dgm:pt modelId="{E70BDEC6-F857-42BD-80CA-3EF2192F24E5}" type="pres">
      <dgm:prSet presAssocID="{58E5D6B7-E481-4586-916A-78A98850B32B}" presName="compNode" presStyleCnt="0"/>
      <dgm:spPr/>
    </dgm:pt>
    <dgm:pt modelId="{C4A501A5-ACE6-404C-B0EB-7B8B1C5D90CD}" type="pres">
      <dgm:prSet presAssocID="{58E5D6B7-E481-4586-916A-78A98850B32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8C966D4D-E3E4-48F4-B6AF-36D294B80719}" type="pres">
      <dgm:prSet presAssocID="{58E5D6B7-E481-4586-916A-78A98850B32B}" presName="spaceRect" presStyleCnt="0"/>
      <dgm:spPr/>
    </dgm:pt>
    <dgm:pt modelId="{8B1EF4D4-E76F-4889-B83C-172FFD38B58E}" type="pres">
      <dgm:prSet presAssocID="{58E5D6B7-E481-4586-916A-78A98850B32B}" presName="textRect" presStyleLbl="revTx" presStyleIdx="0" presStyleCnt="6">
        <dgm:presLayoutVars>
          <dgm:chMax val="1"/>
          <dgm:chPref val="1"/>
        </dgm:presLayoutVars>
      </dgm:prSet>
      <dgm:spPr/>
    </dgm:pt>
    <dgm:pt modelId="{020D767F-5DEE-4C68-97D8-302C741AE089}" type="pres">
      <dgm:prSet presAssocID="{31F34568-FAAF-4979-8FA9-72483007CAD4}" presName="sibTrans" presStyleCnt="0"/>
      <dgm:spPr/>
    </dgm:pt>
    <dgm:pt modelId="{EFE32551-6104-4602-95AD-7E526810D3FC}" type="pres">
      <dgm:prSet presAssocID="{103EBB0B-0E28-4316-8DA2-75B9360C944F}" presName="compNode" presStyleCnt="0"/>
      <dgm:spPr/>
    </dgm:pt>
    <dgm:pt modelId="{8AB0FB8C-485A-4C6F-8627-8BB6805AC44A}" type="pres">
      <dgm:prSet presAssocID="{103EBB0B-0E28-4316-8DA2-75B9360C944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envelope"/>
        </a:ext>
      </dgm:extLst>
    </dgm:pt>
    <dgm:pt modelId="{FF5101F4-B2AD-4D6B-AFB6-CB34B2B48822}" type="pres">
      <dgm:prSet presAssocID="{103EBB0B-0E28-4316-8DA2-75B9360C944F}" presName="spaceRect" presStyleCnt="0"/>
      <dgm:spPr/>
    </dgm:pt>
    <dgm:pt modelId="{A904582F-D469-4B63-A660-F04FA497C1F6}" type="pres">
      <dgm:prSet presAssocID="{103EBB0B-0E28-4316-8DA2-75B9360C944F}" presName="textRect" presStyleLbl="revTx" presStyleIdx="1" presStyleCnt="6">
        <dgm:presLayoutVars>
          <dgm:chMax val="1"/>
          <dgm:chPref val="1"/>
        </dgm:presLayoutVars>
      </dgm:prSet>
      <dgm:spPr/>
    </dgm:pt>
    <dgm:pt modelId="{EEC1F7E1-2FA8-4FFC-A0F8-B7E6DFC6D741}" type="pres">
      <dgm:prSet presAssocID="{878F9E88-AC6B-4409-897F-73C310618697}" presName="sibTrans" presStyleCnt="0"/>
      <dgm:spPr/>
    </dgm:pt>
    <dgm:pt modelId="{3D51F7FF-821B-4249-B5B3-26C9134B8F21}" type="pres">
      <dgm:prSet presAssocID="{77F8B0BB-B051-451C-A2B5-A08A9B9CCF62}" presName="compNode" presStyleCnt="0"/>
      <dgm:spPr/>
    </dgm:pt>
    <dgm:pt modelId="{907A1586-B94A-489F-88B8-C3A58D891F01}" type="pres">
      <dgm:prSet presAssocID="{77F8B0BB-B051-451C-A2B5-A08A9B9CCF6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me controller"/>
        </a:ext>
      </dgm:extLst>
    </dgm:pt>
    <dgm:pt modelId="{A10FEA1F-9141-4D9E-9CF7-845C3C4CD943}" type="pres">
      <dgm:prSet presAssocID="{77F8B0BB-B051-451C-A2B5-A08A9B9CCF62}" presName="spaceRect" presStyleCnt="0"/>
      <dgm:spPr/>
    </dgm:pt>
    <dgm:pt modelId="{986F08ED-B912-4D22-A041-91DE7021BD7C}" type="pres">
      <dgm:prSet presAssocID="{77F8B0BB-B051-451C-A2B5-A08A9B9CCF62}" presName="textRect" presStyleLbl="revTx" presStyleIdx="2" presStyleCnt="6">
        <dgm:presLayoutVars>
          <dgm:chMax val="1"/>
          <dgm:chPref val="1"/>
        </dgm:presLayoutVars>
      </dgm:prSet>
      <dgm:spPr/>
    </dgm:pt>
    <dgm:pt modelId="{407D4BB5-6A45-4F46-9F15-D4ABAE2D25BD}" type="pres">
      <dgm:prSet presAssocID="{BEF8BA34-A8F3-45AD-8DF4-A380E4CF1139}" presName="sibTrans" presStyleCnt="0"/>
      <dgm:spPr/>
    </dgm:pt>
    <dgm:pt modelId="{93572D33-5C7A-4716-85AE-B7F9DF85490C}" type="pres">
      <dgm:prSet presAssocID="{030144EF-984B-410B-B72C-FA639B8EA0ED}" presName="compNode" presStyleCnt="0"/>
      <dgm:spPr/>
    </dgm:pt>
    <dgm:pt modelId="{938D8335-43E7-4089-A81A-38DD404FFDB3}" type="pres">
      <dgm:prSet presAssocID="{030144EF-984B-410B-B72C-FA639B8EA0E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39C944D5-D437-489D-B6F4-B8144EB0ED37}" type="pres">
      <dgm:prSet presAssocID="{030144EF-984B-410B-B72C-FA639B8EA0ED}" presName="spaceRect" presStyleCnt="0"/>
      <dgm:spPr/>
    </dgm:pt>
    <dgm:pt modelId="{DB00C084-6208-40A3-8FE4-5FD56DB0FBD8}" type="pres">
      <dgm:prSet presAssocID="{030144EF-984B-410B-B72C-FA639B8EA0ED}" presName="textRect" presStyleLbl="revTx" presStyleIdx="3" presStyleCnt="6">
        <dgm:presLayoutVars>
          <dgm:chMax val="1"/>
          <dgm:chPref val="1"/>
        </dgm:presLayoutVars>
      </dgm:prSet>
      <dgm:spPr/>
    </dgm:pt>
    <dgm:pt modelId="{3E37A263-D43F-412A-89C8-21460A2EBEBB}" type="pres">
      <dgm:prSet presAssocID="{204CE218-E18F-4369-AD3B-3F943EF8717C}" presName="sibTrans" presStyleCnt="0"/>
      <dgm:spPr/>
    </dgm:pt>
    <dgm:pt modelId="{F33F38F0-8458-4C9D-8D37-1E90416F8C21}" type="pres">
      <dgm:prSet presAssocID="{ACB3E040-D83A-4CC3-B78B-21365ACF4342}" presName="compNode" presStyleCnt="0"/>
      <dgm:spPr/>
    </dgm:pt>
    <dgm:pt modelId="{07E3E16A-A2BD-41AE-BB6B-355B303E64B7}" type="pres">
      <dgm:prSet presAssocID="{ACB3E040-D83A-4CC3-B78B-21365ACF434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46C006E8-93F4-40AC-AC09-B7180EFC5ECC}" type="pres">
      <dgm:prSet presAssocID="{ACB3E040-D83A-4CC3-B78B-21365ACF4342}" presName="spaceRect" presStyleCnt="0"/>
      <dgm:spPr/>
    </dgm:pt>
    <dgm:pt modelId="{7300761D-3361-4D53-B03B-FCF0DD817E01}" type="pres">
      <dgm:prSet presAssocID="{ACB3E040-D83A-4CC3-B78B-21365ACF4342}" presName="textRect" presStyleLbl="revTx" presStyleIdx="4" presStyleCnt="6">
        <dgm:presLayoutVars>
          <dgm:chMax val="1"/>
          <dgm:chPref val="1"/>
        </dgm:presLayoutVars>
      </dgm:prSet>
      <dgm:spPr/>
    </dgm:pt>
    <dgm:pt modelId="{DF53DF05-AC39-4755-8234-9EF8D467F80B}" type="pres">
      <dgm:prSet presAssocID="{09F73C9A-93B1-4CE4-A269-41D079C6C8CD}" presName="sibTrans" presStyleCnt="0"/>
      <dgm:spPr/>
    </dgm:pt>
    <dgm:pt modelId="{5CD2CC01-08BA-42AC-AB86-EE4A17E1F75C}" type="pres">
      <dgm:prSet presAssocID="{54CEAF4A-6B62-4CA1-B8C0-00FBE9B1FF63}" presName="compNode" presStyleCnt="0"/>
      <dgm:spPr/>
    </dgm:pt>
    <dgm:pt modelId="{3017C66B-6589-40EE-9AC3-92DF9FC1803E}" type="pres">
      <dgm:prSet presAssocID="{54CEAF4A-6B62-4CA1-B8C0-00FBE9B1FF6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nk"/>
        </a:ext>
      </dgm:extLst>
    </dgm:pt>
    <dgm:pt modelId="{216EB53E-5B77-486B-AE91-2AD287B3DA19}" type="pres">
      <dgm:prSet presAssocID="{54CEAF4A-6B62-4CA1-B8C0-00FBE9B1FF63}" presName="spaceRect" presStyleCnt="0"/>
      <dgm:spPr/>
    </dgm:pt>
    <dgm:pt modelId="{72AE909C-0A07-49BD-A63E-E3ADA9591D33}" type="pres">
      <dgm:prSet presAssocID="{54CEAF4A-6B62-4CA1-B8C0-00FBE9B1FF63}" presName="textRect" presStyleLbl="revTx" presStyleIdx="5" presStyleCnt="6">
        <dgm:presLayoutVars>
          <dgm:chMax val="1"/>
          <dgm:chPref val="1"/>
        </dgm:presLayoutVars>
      </dgm:prSet>
      <dgm:spPr/>
    </dgm:pt>
  </dgm:ptLst>
  <dgm:cxnLst>
    <dgm:cxn modelId="{E05C1E3C-830C-4DC6-9223-96BE4F4C2943}" srcId="{AE11AB95-1E55-4253-AC86-150CC34D5F39}" destId="{58E5D6B7-E481-4586-916A-78A98850B32B}" srcOrd="0" destOrd="0" parTransId="{150D9AE7-9AC7-4504-B93A-FE0D04D80DD7}" sibTransId="{31F34568-FAAF-4979-8FA9-72483007CAD4}"/>
    <dgm:cxn modelId="{6B1DD63D-AAEA-488B-AD9A-973C5E4133B9}" type="presOf" srcId="{030144EF-984B-410B-B72C-FA639B8EA0ED}" destId="{DB00C084-6208-40A3-8FE4-5FD56DB0FBD8}" srcOrd="0" destOrd="0" presId="urn:microsoft.com/office/officeart/2018/2/layout/IconLabelList"/>
    <dgm:cxn modelId="{72CC655B-AFFA-4AB0-B3A9-DF423673EE5E}" type="presOf" srcId="{AE11AB95-1E55-4253-AC86-150CC34D5F39}" destId="{26ECAD67-B0A5-4BF1-B768-06A62F843B92}" srcOrd="0" destOrd="0" presId="urn:microsoft.com/office/officeart/2018/2/layout/IconLabelList"/>
    <dgm:cxn modelId="{66FF2D5E-1229-4CAC-9112-CE46E3E42E14}" type="presOf" srcId="{103EBB0B-0E28-4316-8DA2-75B9360C944F}" destId="{A904582F-D469-4B63-A660-F04FA497C1F6}" srcOrd="0" destOrd="0" presId="urn:microsoft.com/office/officeart/2018/2/layout/IconLabelList"/>
    <dgm:cxn modelId="{282A8161-D3D1-4242-BA93-B460EA42482F}" type="presOf" srcId="{58E5D6B7-E481-4586-916A-78A98850B32B}" destId="{8B1EF4D4-E76F-4889-B83C-172FFD38B58E}" srcOrd="0" destOrd="0" presId="urn:microsoft.com/office/officeart/2018/2/layout/IconLabelList"/>
    <dgm:cxn modelId="{1583EB41-8FE6-4A56-8D31-D447646A1306}" srcId="{AE11AB95-1E55-4253-AC86-150CC34D5F39}" destId="{103EBB0B-0E28-4316-8DA2-75B9360C944F}" srcOrd="1" destOrd="0" parTransId="{87BF8C79-6345-40E9-92E1-6C5131090556}" sibTransId="{878F9E88-AC6B-4409-897F-73C310618697}"/>
    <dgm:cxn modelId="{7550958D-B614-4C55-AB75-3D8B5A81D000}" srcId="{AE11AB95-1E55-4253-AC86-150CC34D5F39}" destId="{77F8B0BB-B051-451C-A2B5-A08A9B9CCF62}" srcOrd="2" destOrd="0" parTransId="{C9DC352C-38D5-4B34-A6CD-DA5459F6A2C5}" sibTransId="{BEF8BA34-A8F3-45AD-8DF4-A380E4CF1139}"/>
    <dgm:cxn modelId="{AC3B549A-1134-460B-B223-F3549B3826D4}" type="presOf" srcId="{54CEAF4A-6B62-4CA1-B8C0-00FBE9B1FF63}" destId="{72AE909C-0A07-49BD-A63E-E3ADA9591D33}" srcOrd="0" destOrd="0" presId="urn:microsoft.com/office/officeart/2018/2/layout/IconLabelList"/>
    <dgm:cxn modelId="{703E01CF-70E9-4BDE-B9E0-6851625F73A5}" type="presOf" srcId="{77F8B0BB-B051-451C-A2B5-A08A9B9CCF62}" destId="{986F08ED-B912-4D22-A041-91DE7021BD7C}" srcOrd="0" destOrd="0" presId="urn:microsoft.com/office/officeart/2018/2/layout/IconLabelList"/>
    <dgm:cxn modelId="{5AAE1CD8-91C0-4D3E-8728-74D56107EB13}" srcId="{AE11AB95-1E55-4253-AC86-150CC34D5F39}" destId="{54CEAF4A-6B62-4CA1-B8C0-00FBE9B1FF63}" srcOrd="5" destOrd="0" parTransId="{9586CF75-1155-4079-8FE2-16F5C52467AD}" sibTransId="{FBF1FAD6-2098-48BE-AC3C-6874D53FD95C}"/>
    <dgm:cxn modelId="{30F867DF-DE98-4D52-980C-4286A62C9155}" type="presOf" srcId="{ACB3E040-D83A-4CC3-B78B-21365ACF4342}" destId="{7300761D-3361-4D53-B03B-FCF0DD817E01}" srcOrd="0" destOrd="0" presId="urn:microsoft.com/office/officeart/2018/2/layout/IconLabelList"/>
    <dgm:cxn modelId="{E82869E5-8D59-405C-9D4A-0AD9CA2FD4D1}" srcId="{AE11AB95-1E55-4253-AC86-150CC34D5F39}" destId="{030144EF-984B-410B-B72C-FA639B8EA0ED}" srcOrd="3" destOrd="0" parTransId="{597D57C4-A451-4C97-8AF3-F8E207528112}" sibTransId="{204CE218-E18F-4369-AD3B-3F943EF8717C}"/>
    <dgm:cxn modelId="{EE927CE9-86D5-4DDE-8E44-D79865FB92BC}" srcId="{AE11AB95-1E55-4253-AC86-150CC34D5F39}" destId="{ACB3E040-D83A-4CC3-B78B-21365ACF4342}" srcOrd="4" destOrd="0" parTransId="{2B4B3BC5-5DB8-4B8A-8128-EA10A0D3A64D}" sibTransId="{09F73C9A-93B1-4CE4-A269-41D079C6C8CD}"/>
    <dgm:cxn modelId="{675CF0BA-AB97-483C-ACB6-F69A5645AEE6}" type="presParOf" srcId="{26ECAD67-B0A5-4BF1-B768-06A62F843B92}" destId="{E70BDEC6-F857-42BD-80CA-3EF2192F24E5}" srcOrd="0" destOrd="0" presId="urn:microsoft.com/office/officeart/2018/2/layout/IconLabelList"/>
    <dgm:cxn modelId="{2AD5EAF6-4798-439A-AACA-8032B479D234}" type="presParOf" srcId="{E70BDEC6-F857-42BD-80CA-3EF2192F24E5}" destId="{C4A501A5-ACE6-404C-B0EB-7B8B1C5D90CD}" srcOrd="0" destOrd="0" presId="urn:microsoft.com/office/officeart/2018/2/layout/IconLabelList"/>
    <dgm:cxn modelId="{85FE8A3C-B481-4757-809E-7AD93D6B295D}" type="presParOf" srcId="{E70BDEC6-F857-42BD-80CA-3EF2192F24E5}" destId="{8C966D4D-E3E4-48F4-B6AF-36D294B80719}" srcOrd="1" destOrd="0" presId="urn:microsoft.com/office/officeart/2018/2/layout/IconLabelList"/>
    <dgm:cxn modelId="{0DC68F18-63C5-43DA-BED7-3706EB495D88}" type="presParOf" srcId="{E70BDEC6-F857-42BD-80CA-3EF2192F24E5}" destId="{8B1EF4D4-E76F-4889-B83C-172FFD38B58E}" srcOrd="2" destOrd="0" presId="urn:microsoft.com/office/officeart/2018/2/layout/IconLabelList"/>
    <dgm:cxn modelId="{697643B8-A640-4FDC-9569-CC490E1E3FC2}" type="presParOf" srcId="{26ECAD67-B0A5-4BF1-B768-06A62F843B92}" destId="{020D767F-5DEE-4C68-97D8-302C741AE089}" srcOrd="1" destOrd="0" presId="urn:microsoft.com/office/officeart/2018/2/layout/IconLabelList"/>
    <dgm:cxn modelId="{942EB133-8788-43F5-94B3-22269856CEB7}" type="presParOf" srcId="{26ECAD67-B0A5-4BF1-B768-06A62F843B92}" destId="{EFE32551-6104-4602-95AD-7E526810D3FC}" srcOrd="2" destOrd="0" presId="urn:microsoft.com/office/officeart/2018/2/layout/IconLabelList"/>
    <dgm:cxn modelId="{D5E18838-7DF1-45C4-A635-967EAA44DC20}" type="presParOf" srcId="{EFE32551-6104-4602-95AD-7E526810D3FC}" destId="{8AB0FB8C-485A-4C6F-8627-8BB6805AC44A}" srcOrd="0" destOrd="0" presId="urn:microsoft.com/office/officeart/2018/2/layout/IconLabelList"/>
    <dgm:cxn modelId="{AF715567-78DF-4411-A8B2-989223824A12}" type="presParOf" srcId="{EFE32551-6104-4602-95AD-7E526810D3FC}" destId="{FF5101F4-B2AD-4D6B-AFB6-CB34B2B48822}" srcOrd="1" destOrd="0" presId="urn:microsoft.com/office/officeart/2018/2/layout/IconLabelList"/>
    <dgm:cxn modelId="{DCE27EFC-D0AF-4654-AA61-71CF71EE7609}" type="presParOf" srcId="{EFE32551-6104-4602-95AD-7E526810D3FC}" destId="{A904582F-D469-4B63-A660-F04FA497C1F6}" srcOrd="2" destOrd="0" presId="urn:microsoft.com/office/officeart/2018/2/layout/IconLabelList"/>
    <dgm:cxn modelId="{C983C1E6-568E-47A0-9E45-86F9AB8C8429}" type="presParOf" srcId="{26ECAD67-B0A5-4BF1-B768-06A62F843B92}" destId="{EEC1F7E1-2FA8-4FFC-A0F8-B7E6DFC6D741}" srcOrd="3" destOrd="0" presId="urn:microsoft.com/office/officeart/2018/2/layout/IconLabelList"/>
    <dgm:cxn modelId="{931FC093-1ACD-4BE7-B4AA-E4ED4DA71503}" type="presParOf" srcId="{26ECAD67-B0A5-4BF1-B768-06A62F843B92}" destId="{3D51F7FF-821B-4249-B5B3-26C9134B8F21}" srcOrd="4" destOrd="0" presId="urn:microsoft.com/office/officeart/2018/2/layout/IconLabelList"/>
    <dgm:cxn modelId="{7D1CFB8F-F732-4104-BAB7-A3DB385CEE9D}" type="presParOf" srcId="{3D51F7FF-821B-4249-B5B3-26C9134B8F21}" destId="{907A1586-B94A-489F-88B8-C3A58D891F01}" srcOrd="0" destOrd="0" presId="urn:microsoft.com/office/officeart/2018/2/layout/IconLabelList"/>
    <dgm:cxn modelId="{21BEC5B2-EBCF-41A3-BEF0-2774A26CF448}" type="presParOf" srcId="{3D51F7FF-821B-4249-B5B3-26C9134B8F21}" destId="{A10FEA1F-9141-4D9E-9CF7-845C3C4CD943}" srcOrd="1" destOrd="0" presId="urn:microsoft.com/office/officeart/2018/2/layout/IconLabelList"/>
    <dgm:cxn modelId="{2FBC99D1-B367-4B99-84AE-1DF1CE5D536B}" type="presParOf" srcId="{3D51F7FF-821B-4249-B5B3-26C9134B8F21}" destId="{986F08ED-B912-4D22-A041-91DE7021BD7C}" srcOrd="2" destOrd="0" presId="urn:microsoft.com/office/officeart/2018/2/layout/IconLabelList"/>
    <dgm:cxn modelId="{70550C77-89CC-4F18-AA25-F3473535C681}" type="presParOf" srcId="{26ECAD67-B0A5-4BF1-B768-06A62F843B92}" destId="{407D4BB5-6A45-4F46-9F15-D4ABAE2D25BD}" srcOrd="5" destOrd="0" presId="urn:microsoft.com/office/officeart/2018/2/layout/IconLabelList"/>
    <dgm:cxn modelId="{53ECD6CD-7545-4D40-959C-339E2D22268E}" type="presParOf" srcId="{26ECAD67-B0A5-4BF1-B768-06A62F843B92}" destId="{93572D33-5C7A-4716-85AE-B7F9DF85490C}" srcOrd="6" destOrd="0" presId="urn:microsoft.com/office/officeart/2018/2/layout/IconLabelList"/>
    <dgm:cxn modelId="{64880D9F-680F-46EE-A6B5-9DE4B1972357}" type="presParOf" srcId="{93572D33-5C7A-4716-85AE-B7F9DF85490C}" destId="{938D8335-43E7-4089-A81A-38DD404FFDB3}" srcOrd="0" destOrd="0" presId="urn:microsoft.com/office/officeart/2018/2/layout/IconLabelList"/>
    <dgm:cxn modelId="{1813A0D7-F7C2-4DED-A2EC-518AE2D6A20F}" type="presParOf" srcId="{93572D33-5C7A-4716-85AE-B7F9DF85490C}" destId="{39C944D5-D437-489D-B6F4-B8144EB0ED37}" srcOrd="1" destOrd="0" presId="urn:microsoft.com/office/officeart/2018/2/layout/IconLabelList"/>
    <dgm:cxn modelId="{9CBA4123-5E92-4EAC-B2B3-4FA97A30B579}" type="presParOf" srcId="{93572D33-5C7A-4716-85AE-B7F9DF85490C}" destId="{DB00C084-6208-40A3-8FE4-5FD56DB0FBD8}" srcOrd="2" destOrd="0" presId="urn:microsoft.com/office/officeart/2018/2/layout/IconLabelList"/>
    <dgm:cxn modelId="{BA4F8BD3-D0AA-481B-AEEF-BDDA3057C4C3}" type="presParOf" srcId="{26ECAD67-B0A5-4BF1-B768-06A62F843B92}" destId="{3E37A263-D43F-412A-89C8-21460A2EBEBB}" srcOrd="7" destOrd="0" presId="urn:microsoft.com/office/officeart/2018/2/layout/IconLabelList"/>
    <dgm:cxn modelId="{BEFE70B3-85ED-4ADF-9B3D-B6D977BD39C4}" type="presParOf" srcId="{26ECAD67-B0A5-4BF1-B768-06A62F843B92}" destId="{F33F38F0-8458-4C9D-8D37-1E90416F8C21}" srcOrd="8" destOrd="0" presId="urn:microsoft.com/office/officeart/2018/2/layout/IconLabelList"/>
    <dgm:cxn modelId="{B49FE60B-3AAA-43E7-8BFA-200D683E10BB}" type="presParOf" srcId="{F33F38F0-8458-4C9D-8D37-1E90416F8C21}" destId="{07E3E16A-A2BD-41AE-BB6B-355B303E64B7}" srcOrd="0" destOrd="0" presId="urn:microsoft.com/office/officeart/2018/2/layout/IconLabelList"/>
    <dgm:cxn modelId="{0C5519D7-0169-4424-9A47-9448CD63D567}" type="presParOf" srcId="{F33F38F0-8458-4C9D-8D37-1E90416F8C21}" destId="{46C006E8-93F4-40AC-AC09-B7180EFC5ECC}" srcOrd="1" destOrd="0" presId="urn:microsoft.com/office/officeart/2018/2/layout/IconLabelList"/>
    <dgm:cxn modelId="{2055547D-F1E3-4108-A911-B5EB78160C6E}" type="presParOf" srcId="{F33F38F0-8458-4C9D-8D37-1E90416F8C21}" destId="{7300761D-3361-4D53-B03B-FCF0DD817E01}" srcOrd="2" destOrd="0" presId="urn:microsoft.com/office/officeart/2018/2/layout/IconLabelList"/>
    <dgm:cxn modelId="{90063DB4-E5CA-4B2D-9A6C-5D0564C92090}" type="presParOf" srcId="{26ECAD67-B0A5-4BF1-B768-06A62F843B92}" destId="{DF53DF05-AC39-4755-8234-9EF8D467F80B}" srcOrd="9" destOrd="0" presId="urn:microsoft.com/office/officeart/2018/2/layout/IconLabelList"/>
    <dgm:cxn modelId="{45BA4D50-03C9-4F87-A706-76F94136D849}" type="presParOf" srcId="{26ECAD67-B0A5-4BF1-B768-06A62F843B92}" destId="{5CD2CC01-08BA-42AC-AB86-EE4A17E1F75C}" srcOrd="10" destOrd="0" presId="urn:microsoft.com/office/officeart/2018/2/layout/IconLabelList"/>
    <dgm:cxn modelId="{17FD357B-67B8-46F2-B3AE-428ED5E7D84D}" type="presParOf" srcId="{5CD2CC01-08BA-42AC-AB86-EE4A17E1F75C}" destId="{3017C66B-6589-40EE-9AC3-92DF9FC1803E}" srcOrd="0" destOrd="0" presId="urn:microsoft.com/office/officeart/2018/2/layout/IconLabelList"/>
    <dgm:cxn modelId="{EA02A43D-D065-4644-9EAD-145C25EACC4E}" type="presParOf" srcId="{5CD2CC01-08BA-42AC-AB86-EE4A17E1F75C}" destId="{216EB53E-5B77-486B-AE91-2AD287B3DA19}" srcOrd="1" destOrd="0" presId="urn:microsoft.com/office/officeart/2018/2/layout/IconLabelList"/>
    <dgm:cxn modelId="{FE08B04D-D6A5-4016-87E0-F03E6DD428EE}" type="presParOf" srcId="{5CD2CC01-08BA-42AC-AB86-EE4A17E1F75C}" destId="{72AE909C-0A07-49BD-A63E-E3ADA9591D3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501A5-ACE6-404C-B0EB-7B8B1C5D90CD}">
      <dsp:nvSpPr>
        <dsp:cNvPr id="0" name=""/>
        <dsp:cNvSpPr/>
      </dsp:nvSpPr>
      <dsp:spPr>
        <a:xfrm>
          <a:off x="221581" y="526380"/>
          <a:ext cx="361098" cy="3610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1EF4D4-E76F-4889-B83C-172FFD38B58E}">
      <dsp:nvSpPr>
        <dsp:cNvPr id="0" name=""/>
        <dsp:cNvSpPr/>
      </dsp:nvSpPr>
      <dsp:spPr>
        <a:xfrm>
          <a:off x="910" y="1007927"/>
          <a:ext cx="802441" cy="32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Google</a:t>
          </a:r>
        </a:p>
      </dsp:txBody>
      <dsp:txXfrm>
        <a:off x="910" y="1007927"/>
        <a:ext cx="802441" cy="320976"/>
      </dsp:txXfrm>
    </dsp:sp>
    <dsp:sp modelId="{8AB0FB8C-485A-4C6F-8627-8BB6805AC44A}">
      <dsp:nvSpPr>
        <dsp:cNvPr id="0" name=""/>
        <dsp:cNvSpPr/>
      </dsp:nvSpPr>
      <dsp:spPr>
        <a:xfrm>
          <a:off x="1164450" y="526380"/>
          <a:ext cx="361098" cy="3610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04582F-D469-4B63-A660-F04FA497C1F6}">
      <dsp:nvSpPr>
        <dsp:cNvPr id="0" name=""/>
        <dsp:cNvSpPr/>
      </dsp:nvSpPr>
      <dsp:spPr>
        <a:xfrm>
          <a:off x="943778" y="1007927"/>
          <a:ext cx="802441" cy="32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Gmail</a:t>
          </a:r>
        </a:p>
      </dsp:txBody>
      <dsp:txXfrm>
        <a:off x="943778" y="1007927"/>
        <a:ext cx="802441" cy="320976"/>
      </dsp:txXfrm>
    </dsp:sp>
    <dsp:sp modelId="{907A1586-B94A-489F-88B8-C3A58D891F01}">
      <dsp:nvSpPr>
        <dsp:cNvPr id="0" name=""/>
        <dsp:cNvSpPr/>
      </dsp:nvSpPr>
      <dsp:spPr>
        <a:xfrm>
          <a:off x="2107318" y="526380"/>
          <a:ext cx="361098" cy="3610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6F08ED-B912-4D22-A041-91DE7021BD7C}">
      <dsp:nvSpPr>
        <dsp:cNvPr id="0" name=""/>
        <dsp:cNvSpPr/>
      </dsp:nvSpPr>
      <dsp:spPr>
        <a:xfrm>
          <a:off x="1886647" y="1007927"/>
          <a:ext cx="802441" cy="32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Xbox</a:t>
          </a:r>
        </a:p>
      </dsp:txBody>
      <dsp:txXfrm>
        <a:off x="1886647" y="1007927"/>
        <a:ext cx="802441" cy="320976"/>
      </dsp:txXfrm>
    </dsp:sp>
    <dsp:sp modelId="{938D8335-43E7-4089-A81A-38DD404FFDB3}">
      <dsp:nvSpPr>
        <dsp:cNvPr id="0" name=""/>
        <dsp:cNvSpPr/>
      </dsp:nvSpPr>
      <dsp:spPr>
        <a:xfrm>
          <a:off x="3050187" y="526380"/>
          <a:ext cx="361098" cy="3610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00C084-6208-40A3-8FE4-5FD56DB0FBD8}">
      <dsp:nvSpPr>
        <dsp:cNvPr id="0" name=""/>
        <dsp:cNvSpPr/>
      </dsp:nvSpPr>
      <dsp:spPr>
        <a:xfrm>
          <a:off x="2829516" y="1007927"/>
          <a:ext cx="802441" cy="32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66725">
            <a:lnSpc>
              <a:spcPct val="100000"/>
            </a:lnSpc>
            <a:spcBef>
              <a:spcPct val="0"/>
            </a:spcBef>
            <a:spcAft>
              <a:spcPct val="35000"/>
            </a:spcAft>
            <a:buNone/>
          </a:pPr>
          <a:r>
            <a:rPr lang="en-US" sz="1050" kern="1200" dirty="0"/>
            <a:t>Weather.com</a:t>
          </a:r>
        </a:p>
      </dsp:txBody>
      <dsp:txXfrm>
        <a:off x="2829516" y="1007927"/>
        <a:ext cx="802441" cy="320976"/>
      </dsp:txXfrm>
    </dsp:sp>
    <dsp:sp modelId="{07E3E16A-A2BD-41AE-BB6B-355B303E64B7}">
      <dsp:nvSpPr>
        <dsp:cNvPr id="0" name=""/>
        <dsp:cNvSpPr/>
      </dsp:nvSpPr>
      <dsp:spPr>
        <a:xfrm>
          <a:off x="3993056" y="526380"/>
          <a:ext cx="361098" cy="36109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00761D-3361-4D53-B03B-FCF0DD817E01}">
      <dsp:nvSpPr>
        <dsp:cNvPr id="0" name=""/>
        <dsp:cNvSpPr/>
      </dsp:nvSpPr>
      <dsp:spPr>
        <a:xfrm>
          <a:off x="3772384" y="1007927"/>
          <a:ext cx="802441" cy="32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Paypal</a:t>
          </a:r>
        </a:p>
      </dsp:txBody>
      <dsp:txXfrm>
        <a:off x="3772384" y="1007927"/>
        <a:ext cx="802441" cy="320976"/>
      </dsp:txXfrm>
    </dsp:sp>
    <dsp:sp modelId="{3017C66B-6589-40EE-9AC3-92DF9FC1803E}">
      <dsp:nvSpPr>
        <dsp:cNvPr id="0" name=""/>
        <dsp:cNvSpPr/>
      </dsp:nvSpPr>
      <dsp:spPr>
        <a:xfrm>
          <a:off x="4935924" y="526380"/>
          <a:ext cx="361098" cy="36109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AE909C-0A07-49BD-A63E-E3ADA9591D33}">
      <dsp:nvSpPr>
        <dsp:cNvPr id="0" name=""/>
        <dsp:cNvSpPr/>
      </dsp:nvSpPr>
      <dsp:spPr>
        <a:xfrm>
          <a:off x="4715253" y="1007927"/>
          <a:ext cx="802441" cy="32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Deutsche Bank</a:t>
          </a:r>
        </a:p>
      </dsp:txBody>
      <dsp:txXfrm>
        <a:off x="4715253" y="1007927"/>
        <a:ext cx="802441" cy="32097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1121b005d8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1121b005d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Google Shape;2020;g132a8b07435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1" name="Google Shape;2021;g132a8b07435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3375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9" name="Google Shape;1479;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4840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105189d2428_0_20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105189d2428_0_20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4182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1135caa2d6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1135caa2d63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47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Google Shape;2020;g132a8b07435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1" name="Google Shape;2021;g132a8b07435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7897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9" name="Google Shape;1479;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148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105189d2428_0_20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105189d2428_0_20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045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439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1135caa2d6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1135caa2d63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2573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47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9" name="Google Shape;1479;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24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105189d2428_0_20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105189d2428_0_20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3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1135caa2d6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1135caa2d63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434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Google Shape;2020;g132a8b07435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1" name="Google Shape;2021;g132a8b07435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7048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9" name="Google Shape;1479;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79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464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105189d2428_0_20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105189d2428_0_20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608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1135caa2d6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1135caa2d63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9722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2896" y="-80425"/>
            <a:ext cx="9525600" cy="5304300"/>
            <a:chOff x="-142896" y="-80425"/>
            <a:chExt cx="9525600" cy="5304300"/>
          </a:xfrm>
        </p:grpSpPr>
        <p:cxnSp>
          <p:nvCxnSpPr>
            <p:cNvPr id="10" name="Google Shape;10;p2"/>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1;p2"/>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2;p2"/>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3;p2"/>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4;p2"/>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15;p2"/>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16;p2"/>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17;p2"/>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18;p2"/>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19;p2"/>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0;p2"/>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1;p2"/>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2;p2"/>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3;p2"/>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4;p2"/>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25;p2"/>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26" name="Google Shape;26;p2"/>
          <p:cNvSpPr/>
          <p:nvPr/>
        </p:nvSpPr>
        <p:spPr>
          <a:xfrm>
            <a:off x="1379700" y="839975"/>
            <a:ext cx="6384600" cy="25008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7" name="Google Shape;27;p2"/>
          <p:cNvSpPr/>
          <p:nvPr/>
        </p:nvSpPr>
        <p:spPr>
          <a:xfrm>
            <a:off x="1379700" y="3772550"/>
            <a:ext cx="6384600" cy="531000"/>
          </a:xfrm>
          <a:prstGeom prst="roundRect">
            <a:avLst>
              <a:gd name="adj" fmla="val 50000"/>
            </a:avLst>
          </a:prstGeom>
          <a:solidFill>
            <a:schemeClr val="dk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8" name="Google Shape;28;p2"/>
          <p:cNvSpPr txBox="1">
            <a:spLocks noGrp="1"/>
          </p:cNvSpPr>
          <p:nvPr>
            <p:ph type="ctrTitle"/>
          </p:nvPr>
        </p:nvSpPr>
        <p:spPr>
          <a:xfrm>
            <a:off x="1647750" y="1191725"/>
            <a:ext cx="5848500" cy="1797300"/>
          </a:xfrm>
          <a:prstGeom prst="rect">
            <a:avLst/>
          </a:prstGeom>
        </p:spPr>
        <p:txBody>
          <a:bodyPr spcFirstLastPara="1" wrap="square" lIns="0" tIns="91425" rIns="91425" bIns="91425" anchor="ctr" anchorCtr="0">
            <a:noAutofit/>
          </a:bodyPr>
          <a:lstStyle>
            <a:lvl1pPr lvl="0" algn="ctr">
              <a:spcBef>
                <a:spcPts val="0"/>
              </a:spcBef>
              <a:spcAft>
                <a:spcPts val="0"/>
              </a:spcAft>
              <a:buClr>
                <a:srgbClr val="191919"/>
              </a:buClr>
              <a:buSzPts val="5200"/>
              <a:buNone/>
              <a:defRPr sz="37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9" name="Google Shape;29;p2"/>
          <p:cNvSpPr txBox="1">
            <a:spLocks noGrp="1"/>
          </p:cNvSpPr>
          <p:nvPr>
            <p:ph type="subTitle" idx="1"/>
          </p:nvPr>
        </p:nvSpPr>
        <p:spPr>
          <a:xfrm>
            <a:off x="2201969" y="3814250"/>
            <a:ext cx="4740600" cy="447600"/>
          </a:xfrm>
          <a:prstGeom prst="rect">
            <a:avLst/>
          </a:prstGeom>
        </p:spPr>
        <p:txBody>
          <a:bodyPr spcFirstLastPara="1" wrap="square" lIns="0" tIns="91425" rIns="91425" bIns="91425" anchor="ctr" anchorCtr="0">
            <a:noAutofit/>
          </a:bodyPr>
          <a:lstStyle>
            <a:lvl1pPr lvl="0" algn="ctr">
              <a:lnSpc>
                <a:spcPct val="100000"/>
              </a:lnSpc>
              <a:spcBef>
                <a:spcPts val="0"/>
              </a:spcBef>
              <a:spcAft>
                <a:spcPts val="0"/>
              </a:spcAft>
              <a:buSzPts val="1400"/>
              <a:buNone/>
              <a:defRPr sz="1600">
                <a:solidFill>
                  <a:schemeClr val="accent6"/>
                </a:solidFill>
                <a:latin typeface="Inria Sans"/>
                <a:ea typeface="Inria Sans"/>
                <a:cs typeface="Inria Sans"/>
                <a:sym typeface="Inria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30" name="Google Shape;30;p2"/>
          <p:cNvGrpSpPr/>
          <p:nvPr/>
        </p:nvGrpSpPr>
        <p:grpSpPr>
          <a:xfrm rot="-748839">
            <a:off x="8025649" y="943983"/>
            <a:ext cx="626006" cy="615008"/>
            <a:chOff x="4636650" y="2847925"/>
            <a:chExt cx="351575" cy="345350"/>
          </a:xfrm>
        </p:grpSpPr>
        <p:sp>
          <p:nvSpPr>
            <p:cNvPr id="31" name="Google Shape;31;p2"/>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627959" y="4496438"/>
            <a:ext cx="351578" cy="313402"/>
            <a:chOff x="725750" y="910150"/>
            <a:chExt cx="253025" cy="225550"/>
          </a:xfrm>
        </p:grpSpPr>
        <p:sp>
          <p:nvSpPr>
            <p:cNvPr id="37" name="Google Shape;37;p2"/>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8146185" y="3572027"/>
            <a:ext cx="658095" cy="707132"/>
            <a:chOff x="4243450" y="1793000"/>
            <a:chExt cx="438175" cy="470825"/>
          </a:xfrm>
        </p:grpSpPr>
        <p:sp>
          <p:nvSpPr>
            <p:cNvPr id="40" name="Google Shape;40;p2"/>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7496250" y="179125"/>
            <a:ext cx="118775" cy="124075"/>
            <a:chOff x="1409475" y="641250"/>
            <a:chExt cx="118775" cy="124075"/>
          </a:xfrm>
        </p:grpSpPr>
        <p:sp>
          <p:nvSpPr>
            <p:cNvPr id="46" name="Google Shape;46;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a:off x="576600" y="2172750"/>
            <a:ext cx="273275" cy="294325"/>
            <a:chOff x="713250" y="2576650"/>
            <a:chExt cx="273275" cy="294325"/>
          </a:xfrm>
        </p:grpSpPr>
        <p:sp>
          <p:nvSpPr>
            <p:cNvPr id="49" name="Google Shape;49;p2"/>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a:off x="5112775" y="4769925"/>
            <a:ext cx="118775" cy="124075"/>
            <a:chOff x="1409475" y="641250"/>
            <a:chExt cx="118775" cy="124075"/>
          </a:xfrm>
        </p:grpSpPr>
        <p:sp>
          <p:nvSpPr>
            <p:cNvPr id="52" name="Google Shape;52;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269000" y="572625"/>
            <a:ext cx="118775" cy="124075"/>
            <a:chOff x="1409475" y="641250"/>
            <a:chExt cx="118775" cy="124075"/>
          </a:xfrm>
        </p:grpSpPr>
        <p:sp>
          <p:nvSpPr>
            <p:cNvPr id="55" name="Google Shape;55;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8804275" y="2509713"/>
            <a:ext cx="118775" cy="124075"/>
            <a:chOff x="1409475" y="641250"/>
            <a:chExt cx="118775" cy="124075"/>
          </a:xfrm>
        </p:grpSpPr>
        <p:sp>
          <p:nvSpPr>
            <p:cNvPr id="58" name="Google Shape;58;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a:off x="2984075" y="225113"/>
            <a:ext cx="118775" cy="124075"/>
            <a:chOff x="1409475" y="641250"/>
            <a:chExt cx="118775" cy="124075"/>
          </a:xfrm>
        </p:grpSpPr>
        <p:sp>
          <p:nvSpPr>
            <p:cNvPr id="61" name="Google Shape;61;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1528975" y="4549025"/>
            <a:ext cx="118775" cy="124075"/>
            <a:chOff x="1409475" y="641250"/>
            <a:chExt cx="118775" cy="124075"/>
          </a:xfrm>
        </p:grpSpPr>
        <p:sp>
          <p:nvSpPr>
            <p:cNvPr id="64" name="Google Shape;64;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1">
    <p:spTree>
      <p:nvGrpSpPr>
        <p:cNvPr id="1" name="Shape 1286"/>
        <p:cNvGrpSpPr/>
        <p:nvPr/>
      </p:nvGrpSpPr>
      <p:grpSpPr>
        <a:xfrm>
          <a:off x="0" y="0"/>
          <a:ext cx="0" cy="0"/>
          <a:chOff x="0" y="0"/>
          <a:chExt cx="0" cy="0"/>
        </a:xfrm>
      </p:grpSpPr>
      <p:sp>
        <p:nvSpPr>
          <p:cNvPr id="1287" name="Google Shape;1287;p31"/>
          <p:cNvSpPr/>
          <p:nvPr/>
        </p:nvSpPr>
        <p:spPr>
          <a:xfrm>
            <a:off x="497950" y="1150171"/>
            <a:ext cx="8148000" cy="35934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1"/>
          <p:cNvSpPr/>
          <p:nvPr/>
        </p:nvSpPr>
        <p:spPr>
          <a:xfrm>
            <a:off x="497950" y="471200"/>
            <a:ext cx="8148000" cy="531000"/>
          </a:xfrm>
          <a:prstGeom prst="roundRect">
            <a:avLst>
              <a:gd name="adj" fmla="val 50000"/>
            </a:avLst>
          </a:prstGeom>
          <a:solidFill>
            <a:schemeClr val="lt2"/>
          </a:solidFill>
          <a:ln w="28575" cap="flat" cmpd="sng">
            <a:solidFill>
              <a:srgbClr val="3D2E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9" name="Google Shape;1289;p31"/>
          <p:cNvGrpSpPr/>
          <p:nvPr/>
        </p:nvGrpSpPr>
        <p:grpSpPr>
          <a:xfrm>
            <a:off x="172149" y="272947"/>
            <a:ext cx="123372" cy="128877"/>
            <a:chOff x="1409475" y="641250"/>
            <a:chExt cx="118775" cy="124075"/>
          </a:xfrm>
        </p:grpSpPr>
        <p:sp>
          <p:nvSpPr>
            <p:cNvPr id="1290" name="Google Shape;1290;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31"/>
          <p:cNvGrpSpPr/>
          <p:nvPr/>
        </p:nvGrpSpPr>
        <p:grpSpPr>
          <a:xfrm>
            <a:off x="8923824" y="1150172"/>
            <a:ext cx="123372" cy="128877"/>
            <a:chOff x="1409475" y="641250"/>
            <a:chExt cx="118775" cy="124075"/>
          </a:xfrm>
        </p:grpSpPr>
        <p:sp>
          <p:nvSpPr>
            <p:cNvPr id="1293" name="Google Shape;1293;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31"/>
          <p:cNvGrpSpPr/>
          <p:nvPr/>
        </p:nvGrpSpPr>
        <p:grpSpPr>
          <a:xfrm>
            <a:off x="442599" y="110347"/>
            <a:ext cx="123372" cy="128877"/>
            <a:chOff x="1409475" y="641250"/>
            <a:chExt cx="118775" cy="124075"/>
          </a:xfrm>
        </p:grpSpPr>
        <p:sp>
          <p:nvSpPr>
            <p:cNvPr id="1296" name="Google Shape;1296;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31"/>
          <p:cNvGrpSpPr/>
          <p:nvPr/>
        </p:nvGrpSpPr>
        <p:grpSpPr>
          <a:xfrm>
            <a:off x="7815599" y="4909547"/>
            <a:ext cx="123372" cy="128877"/>
            <a:chOff x="1409475" y="641250"/>
            <a:chExt cx="118775" cy="124075"/>
          </a:xfrm>
        </p:grpSpPr>
        <p:sp>
          <p:nvSpPr>
            <p:cNvPr id="1299" name="Google Shape;1299;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31"/>
          <p:cNvGrpSpPr/>
          <p:nvPr/>
        </p:nvGrpSpPr>
        <p:grpSpPr>
          <a:xfrm rot="700306">
            <a:off x="6507801" y="185942"/>
            <a:ext cx="709009" cy="447615"/>
            <a:chOff x="6096075" y="734650"/>
            <a:chExt cx="709025" cy="447625"/>
          </a:xfrm>
        </p:grpSpPr>
        <p:sp>
          <p:nvSpPr>
            <p:cNvPr id="1302" name="Google Shape;1302;p31"/>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1"/>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1"/>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1"/>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1"/>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31"/>
          <p:cNvGrpSpPr/>
          <p:nvPr/>
        </p:nvGrpSpPr>
        <p:grpSpPr>
          <a:xfrm>
            <a:off x="8488800" y="2906775"/>
            <a:ext cx="273275" cy="294325"/>
            <a:chOff x="713250" y="2576650"/>
            <a:chExt cx="273275" cy="294325"/>
          </a:xfrm>
        </p:grpSpPr>
        <p:sp>
          <p:nvSpPr>
            <p:cNvPr id="1308" name="Google Shape;1308;p31"/>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1"/>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1310;p31"/>
          <p:cNvGrpSpPr/>
          <p:nvPr/>
        </p:nvGrpSpPr>
        <p:grpSpPr>
          <a:xfrm rot="415263">
            <a:off x="277205" y="1599021"/>
            <a:ext cx="351570" cy="345345"/>
            <a:chOff x="4636650" y="2847925"/>
            <a:chExt cx="351575" cy="345350"/>
          </a:xfrm>
        </p:grpSpPr>
        <p:sp>
          <p:nvSpPr>
            <p:cNvPr id="1311" name="Google Shape;1311;p31"/>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1"/>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1"/>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1"/>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1"/>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31"/>
          <p:cNvGrpSpPr/>
          <p:nvPr/>
        </p:nvGrpSpPr>
        <p:grpSpPr>
          <a:xfrm>
            <a:off x="792413" y="4574675"/>
            <a:ext cx="484625" cy="500050"/>
            <a:chOff x="3776725" y="489400"/>
            <a:chExt cx="484625" cy="500050"/>
          </a:xfrm>
        </p:grpSpPr>
        <p:sp>
          <p:nvSpPr>
            <p:cNvPr id="1317" name="Google Shape;1317;p31"/>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1"/>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1"/>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1"/>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1"/>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7"/>
        <p:cNvGrpSpPr/>
        <p:nvPr/>
      </p:nvGrpSpPr>
      <p:grpSpPr>
        <a:xfrm>
          <a:off x="0" y="0"/>
          <a:ext cx="0" cy="0"/>
          <a:chOff x="0" y="0"/>
          <a:chExt cx="0" cy="0"/>
        </a:xfrm>
      </p:grpSpPr>
      <p:grpSp>
        <p:nvGrpSpPr>
          <p:cNvPr id="258" name="Google Shape;258;p7"/>
          <p:cNvGrpSpPr/>
          <p:nvPr/>
        </p:nvGrpSpPr>
        <p:grpSpPr>
          <a:xfrm>
            <a:off x="-142896" y="-80425"/>
            <a:ext cx="9525600" cy="5304300"/>
            <a:chOff x="-142896" y="-80425"/>
            <a:chExt cx="9525600" cy="5304300"/>
          </a:xfrm>
        </p:grpSpPr>
        <p:cxnSp>
          <p:nvCxnSpPr>
            <p:cNvPr id="259" name="Google Shape;259;p7"/>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0" name="Google Shape;260;p7"/>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1" name="Google Shape;261;p7"/>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2" name="Google Shape;262;p7"/>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3" name="Google Shape;263;p7"/>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4" name="Google Shape;264;p7"/>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5" name="Google Shape;265;p7"/>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6" name="Google Shape;266;p7"/>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7" name="Google Shape;267;p7"/>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8" name="Google Shape;268;p7"/>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9" name="Google Shape;269;p7"/>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0" name="Google Shape;270;p7"/>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1" name="Google Shape;271;p7"/>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2" name="Google Shape;272;p7"/>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3" name="Google Shape;273;p7"/>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4" name="Google Shape;274;p7"/>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275" name="Google Shape;275;p7"/>
          <p:cNvSpPr/>
          <p:nvPr/>
        </p:nvSpPr>
        <p:spPr>
          <a:xfrm>
            <a:off x="497950" y="1150171"/>
            <a:ext cx="8148000" cy="35934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497950" y="471200"/>
            <a:ext cx="8148000" cy="531000"/>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txBox="1">
            <a:spLocks noGrp="1"/>
          </p:cNvSpPr>
          <p:nvPr>
            <p:ph type="body" idx="1"/>
          </p:nvPr>
        </p:nvSpPr>
        <p:spPr>
          <a:xfrm>
            <a:off x="720000" y="1758000"/>
            <a:ext cx="3868500" cy="2377800"/>
          </a:xfrm>
          <a:prstGeom prst="rect">
            <a:avLst/>
          </a:prstGeom>
        </p:spPr>
        <p:txBody>
          <a:bodyPr spcFirstLastPara="1" wrap="square" lIns="0" tIns="91425" rIns="91425" bIns="91425" anchor="t" anchorCtr="0">
            <a:noAutofit/>
          </a:bodyPr>
          <a:lstStyle>
            <a:lvl1pPr marL="457200" lvl="0" indent="-292100" rtl="0">
              <a:lnSpc>
                <a:spcPct val="100000"/>
              </a:lnSpc>
              <a:spcBef>
                <a:spcPts val="0"/>
              </a:spcBef>
              <a:spcAft>
                <a:spcPts val="0"/>
              </a:spcAft>
              <a:buSzPts val="1000"/>
              <a:buChar char="●"/>
              <a:defRPr>
                <a:latin typeface="Inria Sans"/>
                <a:ea typeface="Inria Sans"/>
                <a:cs typeface="Inria Sans"/>
                <a:sym typeface="Inria Sans"/>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78" name="Google Shape;278;p7"/>
          <p:cNvSpPr txBox="1">
            <a:spLocks noGrp="1"/>
          </p:cNvSpPr>
          <p:nvPr>
            <p:ph type="title"/>
          </p:nvPr>
        </p:nvSpPr>
        <p:spPr>
          <a:xfrm>
            <a:off x="720000" y="401825"/>
            <a:ext cx="7704000" cy="642900"/>
          </a:xfrm>
          <a:prstGeom prst="rect">
            <a:avLst/>
          </a:prstGeom>
        </p:spPr>
        <p:txBody>
          <a:bodyPr spcFirstLastPara="1" wrap="square" lIns="0" tIns="91425" rIns="91425" bIns="91425" anchor="t" anchorCtr="0">
            <a:noAutofit/>
          </a:bodyPr>
          <a:lstStyle>
            <a:lvl1pPr lvl="0" rtl="0">
              <a:spcBef>
                <a:spcPts val="0"/>
              </a:spcBef>
              <a:spcAft>
                <a:spcPts val="0"/>
              </a:spcAft>
              <a:buSzPts val="3500"/>
              <a:buNone/>
              <a:defRPr sz="3000">
                <a:solidFill>
                  <a:srgbClr val="FFFFFF"/>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79" name="Google Shape;279;p7"/>
          <p:cNvGrpSpPr/>
          <p:nvPr/>
        </p:nvGrpSpPr>
        <p:grpSpPr>
          <a:xfrm>
            <a:off x="172149" y="272947"/>
            <a:ext cx="123372" cy="128877"/>
            <a:chOff x="1409475" y="641250"/>
            <a:chExt cx="118775" cy="124075"/>
          </a:xfrm>
        </p:grpSpPr>
        <p:sp>
          <p:nvSpPr>
            <p:cNvPr id="280" name="Google Shape;280;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7"/>
          <p:cNvGrpSpPr/>
          <p:nvPr/>
        </p:nvGrpSpPr>
        <p:grpSpPr>
          <a:xfrm>
            <a:off x="8923824" y="1150172"/>
            <a:ext cx="123372" cy="128877"/>
            <a:chOff x="1409475" y="641250"/>
            <a:chExt cx="118775" cy="124075"/>
          </a:xfrm>
        </p:grpSpPr>
        <p:sp>
          <p:nvSpPr>
            <p:cNvPr id="283" name="Google Shape;283;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7"/>
          <p:cNvGrpSpPr/>
          <p:nvPr/>
        </p:nvGrpSpPr>
        <p:grpSpPr>
          <a:xfrm>
            <a:off x="295536" y="4389069"/>
            <a:ext cx="455123" cy="443973"/>
            <a:chOff x="1959000" y="1291425"/>
            <a:chExt cx="286025" cy="279000"/>
          </a:xfrm>
        </p:grpSpPr>
        <p:sp>
          <p:nvSpPr>
            <p:cNvPr id="286" name="Google Shape;286;p7"/>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7"/>
          <p:cNvGrpSpPr/>
          <p:nvPr/>
        </p:nvGrpSpPr>
        <p:grpSpPr>
          <a:xfrm rot="825719">
            <a:off x="8393065" y="4282764"/>
            <a:ext cx="365188" cy="358722"/>
            <a:chOff x="4636650" y="2847925"/>
            <a:chExt cx="351575" cy="345350"/>
          </a:xfrm>
        </p:grpSpPr>
        <p:sp>
          <p:nvSpPr>
            <p:cNvPr id="292" name="Google Shape;292;p7"/>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7"/>
          <p:cNvGrpSpPr/>
          <p:nvPr/>
        </p:nvGrpSpPr>
        <p:grpSpPr>
          <a:xfrm rot="564530">
            <a:off x="7490212" y="97632"/>
            <a:ext cx="507090" cy="479701"/>
            <a:chOff x="1826475" y="2921600"/>
            <a:chExt cx="564700" cy="534200"/>
          </a:xfrm>
        </p:grpSpPr>
        <p:sp>
          <p:nvSpPr>
            <p:cNvPr id="298" name="Google Shape;298;p7"/>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3"/>
        <p:cNvGrpSpPr/>
        <p:nvPr/>
      </p:nvGrpSpPr>
      <p:grpSpPr>
        <a:xfrm>
          <a:off x="0" y="0"/>
          <a:ext cx="0" cy="0"/>
          <a:chOff x="0" y="0"/>
          <a:chExt cx="0" cy="0"/>
        </a:xfrm>
      </p:grpSpPr>
      <p:grpSp>
        <p:nvGrpSpPr>
          <p:cNvPr id="304" name="Google Shape;304;p8"/>
          <p:cNvGrpSpPr/>
          <p:nvPr/>
        </p:nvGrpSpPr>
        <p:grpSpPr>
          <a:xfrm>
            <a:off x="-142896" y="-80425"/>
            <a:ext cx="9525600" cy="5304300"/>
            <a:chOff x="-142896" y="-80425"/>
            <a:chExt cx="9525600" cy="5304300"/>
          </a:xfrm>
        </p:grpSpPr>
        <p:cxnSp>
          <p:nvCxnSpPr>
            <p:cNvPr id="305" name="Google Shape;305;p8"/>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306" name="Google Shape;306;p8"/>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307" name="Google Shape;307;p8"/>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308" name="Google Shape;308;p8"/>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309" name="Google Shape;309;p8"/>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310" name="Google Shape;310;p8"/>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311" name="Google Shape;311;p8"/>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12" name="Google Shape;312;p8"/>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13" name="Google Shape;313;p8"/>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14" name="Google Shape;314;p8"/>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15" name="Google Shape;315;p8"/>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16" name="Google Shape;316;p8"/>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17" name="Google Shape;317;p8"/>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18" name="Google Shape;318;p8"/>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19" name="Google Shape;319;p8"/>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20" name="Google Shape;320;p8"/>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321" name="Google Shape;321;p8"/>
          <p:cNvSpPr/>
          <p:nvPr/>
        </p:nvSpPr>
        <p:spPr>
          <a:xfrm rot="10800000">
            <a:off x="1024575" y="1054776"/>
            <a:ext cx="7095000" cy="30339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22" name="Google Shape;322;p8"/>
          <p:cNvSpPr txBox="1">
            <a:spLocks noGrp="1"/>
          </p:cNvSpPr>
          <p:nvPr>
            <p:ph type="title"/>
          </p:nvPr>
        </p:nvSpPr>
        <p:spPr>
          <a:xfrm>
            <a:off x="1858500" y="1321356"/>
            <a:ext cx="5427000" cy="2500800"/>
          </a:xfrm>
          <a:prstGeom prst="rect">
            <a:avLst/>
          </a:prstGeom>
        </p:spPr>
        <p:txBody>
          <a:bodyPr spcFirstLastPara="1" wrap="square" lIns="0" tIns="91425" rIns="91425" bIns="91425" anchor="ctr" anchorCtr="0">
            <a:noAutofit/>
          </a:bodyPr>
          <a:lstStyle>
            <a:lvl1pPr lvl="0" algn="ctr">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23" name="Google Shape;323;p8"/>
          <p:cNvGrpSpPr/>
          <p:nvPr/>
        </p:nvGrpSpPr>
        <p:grpSpPr>
          <a:xfrm>
            <a:off x="8557467" y="90282"/>
            <a:ext cx="365587" cy="393748"/>
            <a:chOff x="713250" y="2576650"/>
            <a:chExt cx="273275" cy="294325"/>
          </a:xfrm>
        </p:grpSpPr>
        <p:sp>
          <p:nvSpPr>
            <p:cNvPr id="324" name="Google Shape;324;p8"/>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8"/>
          <p:cNvGrpSpPr/>
          <p:nvPr/>
        </p:nvGrpSpPr>
        <p:grpSpPr>
          <a:xfrm>
            <a:off x="387784" y="4769913"/>
            <a:ext cx="351578" cy="313402"/>
            <a:chOff x="725750" y="910150"/>
            <a:chExt cx="253025" cy="225550"/>
          </a:xfrm>
        </p:grpSpPr>
        <p:sp>
          <p:nvSpPr>
            <p:cNvPr id="327" name="Google Shape;327;p8"/>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8"/>
          <p:cNvGrpSpPr/>
          <p:nvPr/>
        </p:nvGrpSpPr>
        <p:grpSpPr>
          <a:xfrm>
            <a:off x="8099460" y="4327827"/>
            <a:ext cx="658095" cy="707132"/>
            <a:chOff x="4243450" y="1793000"/>
            <a:chExt cx="438175" cy="470825"/>
          </a:xfrm>
        </p:grpSpPr>
        <p:sp>
          <p:nvSpPr>
            <p:cNvPr id="330" name="Google Shape;330;p8"/>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8"/>
          <p:cNvGrpSpPr/>
          <p:nvPr/>
        </p:nvGrpSpPr>
        <p:grpSpPr>
          <a:xfrm>
            <a:off x="5814925" y="759525"/>
            <a:ext cx="118775" cy="124075"/>
            <a:chOff x="1409475" y="641250"/>
            <a:chExt cx="118775" cy="124075"/>
          </a:xfrm>
        </p:grpSpPr>
        <p:sp>
          <p:nvSpPr>
            <p:cNvPr id="336" name="Google Shape;336;p8"/>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8"/>
          <p:cNvGrpSpPr/>
          <p:nvPr/>
        </p:nvGrpSpPr>
        <p:grpSpPr>
          <a:xfrm>
            <a:off x="576600" y="2172750"/>
            <a:ext cx="273275" cy="294325"/>
            <a:chOff x="713250" y="2576650"/>
            <a:chExt cx="273275" cy="294325"/>
          </a:xfrm>
        </p:grpSpPr>
        <p:sp>
          <p:nvSpPr>
            <p:cNvPr id="339" name="Google Shape;339;p8"/>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8"/>
          <p:cNvGrpSpPr/>
          <p:nvPr/>
        </p:nvGrpSpPr>
        <p:grpSpPr>
          <a:xfrm>
            <a:off x="5112775" y="4769925"/>
            <a:ext cx="118775" cy="124075"/>
            <a:chOff x="1409475" y="641250"/>
            <a:chExt cx="118775" cy="124075"/>
          </a:xfrm>
        </p:grpSpPr>
        <p:sp>
          <p:nvSpPr>
            <p:cNvPr id="342" name="Google Shape;342;p8"/>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8"/>
          <p:cNvGrpSpPr/>
          <p:nvPr/>
        </p:nvGrpSpPr>
        <p:grpSpPr>
          <a:xfrm>
            <a:off x="269000" y="572625"/>
            <a:ext cx="118775" cy="124075"/>
            <a:chOff x="1409475" y="641250"/>
            <a:chExt cx="118775" cy="124075"/>
          </a:xfrm>
        </p:grpSpPr>
        <p:sp>
          <p:nvSpPr>
            <p:cNvPr id="345" name="Google Shape;345;p8"/>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8"/>
          <p:cNvGrpSpPr/>
          <p:nvPr/>
        </p:nvGrpSpPr>
        <p:grpSpPr>
          <a:xfrm>
            <a:off x="8804275" y="2509713"/>
            <a:ext cx="118775" cy="124075"/>
            <a:chOff x="1409475" y="641250"/>
            <a:chExt cx="118775" cy="124075"/>
          </a:xfrm>
        </p:grpSpPr>
        <p:sp>
          <p:nvSpPr>
            <p:cNvPr id="348" name="Google Shape;348;p8"/>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8"/>
          <p:cNvGrpSpPr/>
          <p:nvPr/>
        </p:nvGrpSpPr>
        <p:grpSpPr>
          <a:xfrm>
            <a:off x="2984075" y="225113"/>
            <a:ext cx="118775" cy="124075"/>
            <a:chOff x="1409475" y="641250"/>
            <a:chExt cx="118775" cy="124075"/>
          </a:xfrm>
        </p:grpSpPr>
        <p:sp>
          <p:nvSpPr>
            <p:cNvPr id="351" name="Google Shape;351;p8"/>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8"/>
          <p:cNvGrpSpPr/>
          <p:nvPr/>
        </p:nvGrpSpPr>
        <p:grpSpPr>
          <a:xfrm>
            <a:off x="2279650" y="4327825"/>
            <a:ext cx="118775" cy="124075"/>
            <a:chOff x="1409475" y="641250"/>
            <a:chExt cx="118775" cy="124075"/>
          </a:xfrm>
        </p:grpSpPr>
        <p:sp>
          <p:nvSpPr>
            <p:cNvPr id="354" name="Google Shape;354;p8"/>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6"/>
        <p:cNvGrpSpPr/>
        <p:nvPr/>
      </p:nvGrpSpPr>
      <p:grpSpPr>
        <a:xfrm>
          <a:off x="0" y="0"/>
          <a:ext cx="0" cy="0"/>
          <a:chOff x="0" y="0"/>
          <a:chExt cx="0" cy="0"/>
        </a:xfrm>
      </p:grpSpPr>
      <p:grpSp>
        <p:nvGrpSpPr>
          <p:cNvPr id="357" name="Google Shape;357;p9"/>
          <p:cNvGrpSpPr/>
          <p:nvPr/>
        </p:nvGrpSpPr>
        <p:grpSpPr>
          <a:xfrm>
            <a:off x="-142896" y="-80425"/>
            <a:ext cx="9525600" cy="5304300"/>
            <a:chOff x="-142896" y="-80425"/>
            <a:chExt cx="9525600" cy="5304300"/>
          </a:xfrm>
        </p:grpSpPr>
        <p:cxnSp>
          <p:nvCxnSpPr>
            <p:cNvPr id="358" name="Google Shape;358;p9"/>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359" name="Google Shape;359;p9"/>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360" name="Google Shape;360;p9"/>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361" name="Google Shape;361;p9"/>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362" name="Google Shape;362;p9"/>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363" name="Google Shape;363;p9"/>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364" name="Google Shape;364;p9"/>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65" name="Google Shape;365;p9"/>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66" name="Google Shape;366;p9"/>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67" name="Google Shape;367;p9"/>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68" name="Google Shape;368;p9"/>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69" name="Google Shape;369;p9"/>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70" name="Google Shape;370;p9"/>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71" name="Google Shape;371;p9"/>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72" name="Google Shape;372;p9"/>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373" name="Google Shape;373;p9"/>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374" name="Google Shape;374;p9"/>
          <p:cNvSpPr/>
          <p:nvPr/>
        </p:nvSpPr>
        <p:spPr>
          <a:xfrm rot="10800000">
            <a:off x="1647750" y="1802738"/>
            <a:ext cx="5848500" cy="25008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75" name="Google Shape;375;p9"/>
          <p:cNvSpPr/>
          <p:nvPr/>
        </p:nvSpPr>
        <p:spPr>
          <a:xfrm rot="10800000">
            <a:off x="1647750" y="839963"/>
            <a:ext cx="5848500" cy="531000"/>
          </a:xfrm>
          <a:prstGeom prst="roundRect">
            <a:avLst>
              <a:gd name="adj" fmla="val 50000"/>
            </a:avLst>
          </a:prstGeom>
          <a:solidFill>
            <a:schemeClr val="dk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76" name="Google Shape;376;p9"/>
          <p:cNvSpPr txBox="1">
            <a:spLocks noGrp="1"/>
          </p:cNvSpPr>
          <p:nvPr>
            <p:ph type="title"/>
          </p:nvPr>
        </p:nvSpPr>
        <p:spPr>
          <a:xfrm>
            <a:off x="2357100" y="839975"/>
            <a:ext cx="4429800" cy="531000"/>
          </a:xfrm>
          <a:prstGeom prst="rect">
            <a:avLst/>
          </a:prstGeom>
        </p:spPr>
        <p:txBody>
          <a:bodyPr spcFirstLastPara="1" wrap="square" lIns="0" tIns="91425" rIns="91425" bIns="91425" anchor="ctr" anchorCtr="0">
            <a:noAutofit/>
          </a:bodyPr>
          <a:lstStyle>
            <a:lvl1pPr lvl="0" algn="ctr" rtl="0">
              <a:spcBef>
                <a:spcPts val="0"/>
              </a:spcBef>
              <a:spcAft>
                <a:spcPts val="0"/>
              </a:spcAft>
              <a:buSzPts val="3600"/>
              <a:buNone/>
              <a:defRPr sz="3000">
                <a:solidFill>
                  <a:schemeClr val="accent6"/>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77" name="Google Shape;377;p9"/>
          <p:cNvSpPr txBox="1">
            <a:spLocks noGrp="1"/>
          </p:cNvSpPr>
          <p:nvPr>
            <p:ph type="subTitle" idx="1"/>
          </p:nvPr>
        </p:nvSpPr>
        <p:spPr>
          <a:xfrm>
            <a:off x="2225400" y="2433950"/>
            <a:ext cx="4693200" cy="1238400"/>
          </a:xfrm>
          <a:prstGeom prst="rect">
            <a:avLst/>
          </a:prstGeom>
        </p:spPr>
        <p:txBody>
          <a:bodyPr spcFirstLastPara="1" wrap="square" lIns="0" tIns="91425" rIns="91425" bIns="91425" anchor="t" anchorCtr="0">
            <a:noAutofit/>
          </a:bodyPr>
          <a:lstStyle>
            <a:lvl1pPr lvl="0" algn="ctr" rtl="0">
              <a:lnSpc>
                <a:spcPct val="100000"/>
              </a:lnSpc>
              <a:spcBef>
                <a:spcPts val="0"/>
              </a:spcBef>
              <a:spcAft>
                <a:spcPts val="0"/>
              </a:spcAft>
              <a:buSzPts val="1400"/>
              <a:buNone/>
              <a:defRPr sz="1600">
                <a:solidFill>
                  <a:schemeClr val="accent1"/>
                </a:solidFill>
                <a:latin typeface="Inria Sans"/>
                <a:ea typeface="Inria Sans"/>
                <a:cs typeface="Inria Sans"/>
                <a:sym typeface="Inria Sans"/>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78" name="Google Shape;378;p9"/>
          <p:cNvGrpSpPr/>
          <p:nvPr/>
        </p:nvGrpSpPr>
        <p:grpSpPr>
          <a:xfrm>
            <a:off x="8408445" y="3351481"/>
            <a:ext cx="416573" cy="447613"/>
            <a:chOff x="4243450" y="1793000"/>
            <a:chExt cx="438175" cy="470825"/>
          </a:xfrm>
        </p:grpSpPr>
        <p:sp>
          <p:nvSpPr>
            <p:cNvPr id="379" name="Google Shape;379;p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9"/>
          <p:cNvGrpSpPr/>
          <p:nvPr/>
        </p:nvGrpSpPr>
        <p:grpSpPr>
          <a:xfrm>
            <a:off x="518363" y="2376125"/>
            <a:ext cx="273275" cy="294325"/>
            <a:chOff x="713250" y="2576650"/>
            <a:chExt cx="273275" cy="294325"/>
          </a:xfrm>
        </p:grpSpPr>
        <p:sp>
          <p:nvSpPr>
            <p:cNvPr id="385" name="Google Shape;385;p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9"/>
          <p:cNvGrpSpPr/>
          <p:nvPr/>
        </p:nvGrpSpPr>
        <p:grpSpPr>
          <a:xfrm>
            <a:off x="269000" y="572625"/>
            <a:ext cx="118775" cy="124075"/>
            <a:chOff x="1409475" y="641250"/>
            <a:chExt cx="118775" cy="124075"/>
          </a:xfrm>
        </p:grpSpPr>
        <p:sp>
          <p:nvSpPr>
            <p:cNvPr id="388" name="Google Shape;388;p9"/>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9"/>
          <p:cNvGrpSpPr/>
          <p:nvPr/>
        </p:nvGrpSpPr>
        <p:grpSpPr>
          <a:xfrm>
            <a:off x="1528975" y="1524825"/>
            <a:ext cx="118775" cy="124075"/>
            <a:chOff x="1409475" y="641250"/>
            <a:chExt cx="118775" cy="124075"/>
          </a:xfrm>
        </p:grpSpPr>
        <p:sp>
          <p:nvSpPr>
            <p:cNvPr id="391" name="Google Shape;391;p9"/>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9"/>
          <p:cNvGrpSpPr/>
          <p:nvPr/>
        </p:nvGrpSpPr>
        <p:grpSpPr>
          <a:xfrm>
            <a:off x="7951250" y="200475"/>
            <a:ext cx="118775" cy="124075"/>
            <a:chOff x="1409475" y="641250"/>
            <a:chExt cx="118775" cy="124075"/>
          </a:xfrm>
        </p:grpSpPr>
        <p:sp>
          <p:nvSpPr>
            <p:cNvPr id="394" name="Google Shape;394;p9"/>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9"/>
          <p:cNvGrpSpPr/>
          <p:nvPr/>
        </p:nvGrpSpPr>
        <p:grpSpPr>
          <a:xfrm>
            <a:off x="8941850" y="733875"/>
            <a:ext cx="118775" cy="124075"/>
            <a:chOff x="1409475" y="641250"/>
            <a:chExt cx="118775" cy="124075"/>
          </a:xfrm>
        </p:grpSpPr>
        <p:sp>
          <p:nvSpPr>
            <p:cNvPr id="397" name="Google Shape;397;p9"/>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9"/>
          <p:cNvGrpSpPr/>
          <p:nvPr/>
        </p:nvGrpSpPr>
        <p:grpSpPr>
          <a:xfrm>
            <a:off x="3830675" y="4932025"/>
            <a:ext cx="118775" cy="124075"/>
            <a:chOff x="1409475" y="641250"/>
            <a:chExt cx="118775" cy="124075"/>
          </a:xfrm>
        </p:grpSpPr>
        <p:sp>
          <p:nvSpPr>
            <p:cNvPr id="400" name="Google Shape;400;p9"/>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9"/>
          <p:cNvGrpSpPr/>
          <p:nvPr/>
        </p:nvGrpSpPr>
        <p:grpSpPr>
          <a:xfrm>
            <a:off x="1227600" y="4620688"/>
            <a:ext cx="118775" cy="124075"/>
            <a:chOff x="1409475" y="641250"/>
            <a:chExt cx="118775" cy="124075"/>
          </a:xfrm>
        </p:grpSpPr>
        <p:sp>
          <p:nvSpPr>
            <p:cNvPr id="403" name="Google Shape;403;p9"/>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9"/>
          <p:cNvGrpSpPr/>
          <p:nvPr/>
        </p:nvGrpSpPr>
        <p:grpSpPr>
          <a:xfrm>
            <a:off x="7496250" y="4932025"/>
            <a:ext cx="118775" cy="124075"/>
            <a:chOff x="1409475" y="641250"/>
            <a:chExt cx="118775" cy="124075"/>
          </a:xfrm>
        </p:grpSpPr>
        <p:sp>
          <p:nvSpPr>
            <p:cNvPr id="406" name="Google Shape;406;p9"/>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8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879"/>
        <p:cNvGrpSpPr/>
        <p:nvPr/>
      </p:nvGrpSpPr>
      <p:grpSpPr>
        <a:xfrm>
          <a:off x="0" y="0"/>
          <a:ext cx="0" cy="0"/>
          <a:chOff x="0" y="0"/>
          <a:chExt cx="0" cy="0"/>
        </a:xfrm>
      </p:grpSpPr>
      <p:grpSp>
        <p:nvGrpSpPr>
          <p:cNvPr id="880" name="Google Shape;880;p22"/>
          <p:cNvGrpSpPr/>
          <p:nvPr/>
        </p:nvGrpSpPr>
        <p:grpSpPr>
          <a:xfrm>
            <a:off x="-142896" y="-80425"/>
            <a:ext cx="9525600" cy="5304300"/>
            <a:chOff x="-142896" y="-80425"/>
            <a:chExt cx="9525600" cy="5304300"/>
          </a:xfrm>
        </p:grpSpPr>
        <p:cxnSp>
          <p:nvCxnSpPr>
            <p:cNvPr id="881" name="Google Shape;881;p22"/>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882" name="Google Shape;882;p22"/>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883" name="Google Shape;883;p22"/>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884" name="Google Shape;884;p22"/>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885" name="Google Shape;885;p22"/>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886" name="Google Shape;886;p22"/>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887" name="Google Shape;887;p22"/>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88" name="Google Shape;888;p22"/>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89" name="Google Shape;889;p22"/>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90" name="Google Shape;890;p22"/>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91" name="Google Shape;891;p22"/>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92" name="Google Shape;892;p22"/>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93" name="Google Shape;893;p22"/>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94" name="Google Shape;894;p22"/>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95" name="Google Shape;895;p22"/>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96" name="Google Shape;896;p22"/>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97" name="Google Shape;897;p22"/>
          <p:cNvSpPr/>
          <p:nvPr/>
        </p:nvSpPr>
        <p:spPr>
          <a:xfrm>
            <a:off x="497950" y="471200"/>
            <a:ext cx="8148000" cy="531000"/>
          </a:xfrm>
          <a:prstGeom prst="roundRect">
            <a:avLst>
              <a:gd name="adj" fmla="val 50000"/>
            </a:avLst>
          </a:prstGeom>
          <a:solidFill>
            <a:schemeClr val="lt2"/>
          </a:solidFill>
          <a:ln w="28575" cap="flat" cmpd="sng">
            <a:solidFill>
              <a:srgbClr val="3D2E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2"/>
          <p:cNvSpPr/>
          <p:nvPr/>
        </p:nvSpPr>
        <p:spPr>
          <a:xfrm>
            <a:off x="497950" y="1150171"/>
            <a:ext cx="8148000" cy="35934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2"/>
          <p:cNvSpPr txBox="1">
            <a:spLocks noGrp="1"/>
          </p:cNvSpPr>
          <p:nvPr>
            <p:ph type="title"/>
          </p:nvPr>
        </p:nvSpPr>
        <p:spPr>
          <a:xfrm>
            <a:off x="714973" y="2635857"/>
            <a:ext cx="2336400" cy="527700"/>
          </a:xfrm>
          <a:prstGeom prst="rect">
            <a:avLst/>
          </a:prstGeom>
        </p:spPr>
        <p:txBody>
          <a:bodyPr spcFirstLastPara="1" wrap="square" lIns="0" tIns="91425" rIns="91425" bIns="91425" anchor="ctr" anchorCtr="0">
            <a:noAutofit/>
          </a:bodyPr>
          <a:lstStyle>
            <a:lvl1pPr lvl="0" algn="ctr" rtl="0">
              <a:spcBef>
                <a:spcPts val="0"/>
              </a:spcBef>
              <a:spcAft>
                <a:spcPts val="0"/>
              </a:spcAft>
              <a:buSzPts val="2500"/>
              <a:buNone/>
              <a:defRPr sz="2200" b="1">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900" name="Google Shape;900;p22"/>
          <p:cNvSpPr txBox="1">
            <a:spLocks noGrp="1"/>
          </p:cNvSpPr>
          <p:nvPr>
            <p:ph type="subTitle" idx="1"/>
          </p:nvPr>
        </p:nvSpPr>
        <p:spPr>
          <a:xfrm>
            <a:off x="714973" y="3163086"/>
            <a:ext cx="2336400" cy="734700"/>
          </a:xfrm>
          <a:prstGeom prst="rect">
            <a:avLst/>
          </a:prstGeom>
        </p:spPr>
        <p:txBody>
          <a:bodyPr spcFirstLastPara="1" wrap="square" lIns="0" tIns="91425" rIns="91425" bIns="91425" anchor="t" anchorCtr="0">
            <a:noAutofit/>
          </a:bodyPr>
          <a:lstStyle>
            <a:lvl1pPr lvl="0" algn="ctr" rtl="0">
              <a:lnSpc>
                <a:spcPct val="100000"/>
              </a:lnSpc>
              <a:spcBef>
                <a:spcPts val="0"/>
              </a:spcBef>
              <a:spcAft>
                <a:spcPts val="0"/>
              </a:spcAft>
              <a:buSzPts val="1400"/>
              <a:buFont typeface="Inria Sans"/>
              <a:buNone/>
              <a:defRPr sz="1400">
                <a:solidFill>
                  <a:schemeClr val="accent1"/>
                </a:solidFill>
                <a:latin typeface="Inria Sans"/>
                <a:ea typeface="Inria Sans"/>
                <a:cs typeface="Inria Sans"/>
                <a:sym typeface="Inria Sans"/>
              </a:defRPr>
            </a:lvl1pPr>
            <a:lvl2pPr lvl="1" rtl="0">
              <a:lnSpc>
                <a:spcPct val="100000"/>
              </a:lnSpc>
              <a:spcBef>
                <a:spcPts val="0"/>
              </a:spcBef>
              <a:spcAft>
                <a:spcPts val="0"/>
              </a:spcAft>
              <a:buSzPts val="1400"/>
              <a:buFont typeface="Inria Sans"/>
              <a:buNone/>
              <a:defRPr>
                <a:latin typeface="Inria Sans"/>
                <a:ea typeface="Inria Sans"/>
                <a:cs typeface="Inria Sans"/>
                <a:sym typeface="Inria Sans"/>
              </a:defRPr>
            </a:lvl2pPr>
            <a:lvl3pPr lvl="2" rtl="0">
              <a:lnSpc>
                <a:spcPct val="100000"/>
              </a:lnSpc>
              <a:spcBef>
                <a:spcPts val="0"/>
              </a:spcBef>
              <a:spcAft>
                <a:spcPts val="0"/>
              </a:spcAft>
              <a:buSzPts val="1400"/>
              <a:buFont typeface="Inria Sans"/>
              <a:buNone/>
              <a:defRPr>
                <a:latin typeface="Inria Sans"/>
                <a:ea typeface="Inria Sans"/>
                <a:cs typeface="Inria Sans"/>
                <a:sym typeface="Inria Sans"/>
              </a:defRPr>
            </a:lvl3pPr>
            <a:lvl4pPr lvl="3" rtl="0">
              <a:lnSpc>
                <a:spcPct val="100000"/>
              </a:lnSpc>
              <a:spcBef>
                <a:spcPts val="0"/>
              </a:spcBef>
              <a:spcAft>
                <a:spcPts val="0"/>
              </a:spcAft>
              <a:buSzPts val="1400"/>
              <a:buFont typeface="Inria Sans"/>
              <a:buNone/>
              <a:defRPr>
                <a:latin typeface="Inria Sans"/>
                <a:ea typeface="Inria Sans"/>
                <a:cs typeface="Inria Sans"/>
                <a:sym typeface="Inria Sans"/>
              </a:defRPr>
            </a:lvl4pPr>
            <a:lvl5pPr lvl="4" rtl="0">
              <a:lnSpc>
                <a:spcPct val="100000"/>
              </a:lnSpc>
              <a:spcBef>
                <a:spcPts val="0"/>
              </a:spcBef>
              <a:spcAft>
                <a:spcPts val="0"/>
              </a:spcAft>
              <a:buSzPts val="1400"/>
              <a:buFont typeface="Inria Sans"/>
              <a:buNone/>
              <a:defRPr>
                <a:latin typeface="Inria Sans"/>
                <a:ea typeface="Inria Sans"/>
                <a:cs typeface="Inria Sans"/>
                <a:sym typeface="Inria Sans"/>
              </a:defRPr>
            </a:lvl5pPr>
            <a:lvl6pPr lvl="5" rtl="0">
              <a:lnSpc>
                <a:spcPct val="100000"/>
              </a:lnSpc>
              <a:spcBef>
                <a:spcPts val="0"/>
              </a:spcBef>
              <a:spcAft>
                <a:spcPts val="0"/>
              </a:spcAft>
              <a:buSzPts val="1400"/>
              <a:buFont typeface="Inria Sans"/>
              <a:buNone/>
              <a:defRPr>
                <a:latin typeface="Inria Sans"/>
                <a:ea typeface="Inria Sans"/>
                <a:cs typeface="Inria Sans"/>
                <a:sym typeface="Inria Sans"/>
              </a:defRPr>
            </a:lvl6pPr>
            <a:lvl7pPr lvl="6" rtl="0">
              <a:lnSpc>
                <a:spcPct val="100000"/>
              </a:lnSpc>
              <a:spcBef>
                <a:spcPts val="0"/>
              </a:spcBef>
              <a:spcAft>
                <a:spcPts val="0"/>
              </a:spcAft>
              <a:buSzPts val="1400"/>
              <a:buFont typeface="Inria Sans"/>
              <a:buNone/>
              <a:defRPr>
                <a:latin typeface="Inria Sans"/>
                <a:ea typeface="Inria Sans"/>
                <a:cs typeface="Inria Sans"/>
                <a:sym typeface="Inria Sans"/>
              </a:defRPr>
            </a:lvl7pPr>
            <a:lvl8pPr lvl="7" rtl="0">
              <a:lnSpc>
                <a:spcPct val="100000"/>
              </a:lnSpc>
              <a:spcBef>
                <a:spcPts val="0"/>
              </a:spcBef>
              <a:spcAft>
                <a:spcPts val="0"/>
              </a:spcAft>
              <a:buSzPts val="1400"/>
              <a:buFont typeface="Inria Sans"/>
              <a:buNone/>
              <a:defRPr>
                <a:latin typeface="Inria Sans"/>
                <a:ea typeface="Inria Sans"/>
                <a:cs typeface="Inria Sans"/>
                <a:sym typeface="Inria Sans"/>
              </a:defRPr>
            </a:lvl8pPr>
            <a:lvl9pPr lvl="8" rtl="0">
              <a:lnSpc>
                <a:spcPct val="100000"/>
              </a:lnSpc>
              <a:spcBef>
                <a:spcPts val="0"/>
              </a:spcBef>
              <a:spcAft>
                <a:spcPts val="0"/>
              </a:spcAft>
              <a:buSzPts val="1400"/>
              <a:buFont typeface="Inria Sans"/>
              <a:buNone/>
              <a:defRPr>
                <a:latin typeface="Inria Sans"/>
                <a:ea typeface="Inria Sans"/>
                <a:cs typeface="Inria Sans"/>
                <a:sym typeface="Inria Sans"/>
              </a:defRPr>
            </a:lvl9pPr>
          </a:lstStyle>
          <a:p>
            <a:endParaRPr/>
          </a:p>
        </p:txBody>
      </p:sp>
      <p:sp>
        <p:nvSpPr>
          <p:cNvPr id="901" name="Google Shape;901;p22"/>
          <p:cNvSpPr txBox="1">
            <a:spLocks noGrp="1"/>
          </p:cNvSpPr>
          <p:nvPr>
            <p:ph type="title" idx="2"/>
          </p:nvPr>
        </p:nvSpPr>
        <p:spPr>
          <a:xfrm>
            <a:off x="3402936" y="2635844"/>
            <a:ext cx="2336400" cy="527700"/>
          </a:xfrm>
          <a:prstGeom prst="rect">
            <a:avLst/>
          </a:prstGeom>
        </p:spPr>
        <p:txBody>
          <a:bodyPr spcFirstLastPara="1" wrap="square" lIns="0" tIns="91425" rIns="91425" bIns="91425" anchor="ctr" anchorCtr="0">
            <a:noAutofit/>
          </a:bodyPr>
          <a:lstStyle>
            <a:lvl1pPr lvl="0" algn="ctr" rtl="0">
              <a:spcBef>
                <a:spcPts val="0"/>
              </a:spcBef>
              <a:spcAft>
                <a:spcPts val="0"/>
              </a:spcAft>
              <a:buSzPts val="2500"/>
              <a:buNone/>
              <a:defRPr sz="2200" b="1">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902" name="Google Shape;902;p22"/>
          <p:cNvSpPr txBox="1">
            <a:spLocks noGrp="1"/>
          </p:cNvSpPr>
          <p:nvPr>
            <p:ph type="subTitle" idx="3"/>
          </p:nvPr>
        </p:nvSpPr>
        <p:spPr>
          <a:xfrm>
            <a:off x="3402936" y="3163073"/>
            <a:ext cx="2336400" cy="734700"/>
          </a:xfrm>
          <a:prstGeom prst="rect">
            <a:avLst/>
          </a:prstGeom>
        </p:spPr>
        <p:txBody>
          <a:bodyPr spcFirstLastPara="1" wrap="square" lIns="0" tIns="91425" rIns="91425" bIns="91425" anchor="t" anchorCtr="0">
            <a:noAutofit/>
          </a:bodyPr>
          <a:lstStyle>
            <a:lvl1pPr lvl="0" algn="ctr" rtl="0">
              <a:lnSpc>
                <a:spcPct val="100000"/>
              </a:lnSpc>
              <a:spcBef>
                <a:spcPts val="0"/>
              </a:spcBef>
              <a:spcAft>
                <a:spcPts val="0"/>
              </a:spcAft>
              <a:buSzPts val="1400"/>
              <a:buFont typeface="Inria Sans"/>
              <a:buNone/>
              <a:defRPr sz="1400">
                <a:solidFill>
                  <a:schemeClr val="accent1"/>
                </a:solidFill>
                <a:latin typeface="Inria Sans"/>
                <a:ea typeface="Inria Sans"/>
                <a:cs typeface="Inria Sans"/>
                <a:sym typeface="Inria Sans"/>
              </a:defRPr>
            </a:lvl1pPr>
            <a:lvl2pPr lvl="1" rtl="0">
              <a:lnSpc>
                <a:spcPct val="100000"/>
              </a:lnSpc>
              <a:spcBef>
                <a:spcPts val="0"/>
              </a:spcBef>
              <a:spcAft>
                <a:spcPts val="0"/>
              </a:spcAft>
              <a:buSzPts val="1400"/>
              <a:buFont typeface="Inria Sans"/>
              <a:buNone/>
              <a:defRPr>
                <a:latin typeface="Inria Sans"/>
                <a:ea typeface="Inria Sans"/>
                <a:cs typeface="Inria Sans"/>
                <a:sym typeface="Inria Sans"/>
              </a:defRPr>
            </a:lvl2pPr>
            <a:lvl3pPr lvl="2" rtl="0">
              <a:lnSpc>
                <a:spcPct val="100000"/>
              </a:lnSpc>
              <a:spcBef>
                <a:spcPts val="0"/>
              </a:spcBef>
              <a:spcAft>
                <a:spcPts val="0"/>
              </a:spcAft>
              <a:buSzPts val="1400"/>
              <a:buFont typeface="Inria Sans"/>
              <a:buNone/>
              <a:defRPr>
                <a:latin typeface="Inria Sans"/>
                <a:ea typeface="Inria Sans"/>
                <a:cs typeface="Inria Sans"/>
                <a:sym typeface="Inria Sans"/>
              </a:defRPr>
            </a:lvl3pPr>
            <a:lvl4pPr lvl="3" rtl="0">
              <a:lnSpc>
                <a:spcPct val="100000"/>
              </a:lnSpc>
              <a:spcBef>
                <a:spcPts val="0"/>
              </a:spcBef>
              <a:spcAft>
                <a:spcPts val="0"/>
              </a:spcAft>
              <a:buSzPts val="1400"/>
              <a:buFont typeface="Inria Sans"/>
              <a:buNone/>
              <a:defRPr>
                <a:latin typeface="Inria Sans"/>
                <a:ea typeface="Inria Sans"/>
                <a:cs typeface="Inria Sans"/>
                <a:sym typeface="Inria Sans"/>
              </a:defRPr>
            </a:lvl4pPr>
            <a:lvl5pPr lvl="4" rtl="0">
              <a:lnSpc>
                <a:spcPct val="100000"/>
              </a:lnSpc>
              <a:spcBef>
                <a:spcPts val="0"/>
              </a:spcBef>
              <a:spcAft>
                <a:spcPts val="0"/>
              </a:spcAft>
              <a:buSzPts val="1400"/>
              <a:buFont typeface="Inria Sans"/>
              <a:buNone/>
              <a:defRPr>
                <a:latin typeface="Inria Sans"/>
                <a:ea typeface="Inria Sans"/>
                <a:cs typeface="Inria Sans"/>
                <a:sym typeface="Inria Sans"/>
              </a:defRPr>
            </a:lvl5pPr>
            <a:lvl6pPr lvl="5" rtl="0">
              <a:lnSpc>
                <a:spcPct val="100000"/>
              </a:lnSpc>
              <a:spcBef>
                <a:spcPts val="0"/>
              </a:spcBef>
              <a:spcAft>
                <a:spcPts val="0"/>
              </a:spcAft>
              <a:buSzPts val="1400"/>
              <a:buFont typeface="Inria Sans"/>
              <a:buNone/>
              <a:defRPr>
                <a:latin typeface="Inria Sans"/>
                <a:ea typeface="Inria Sans"/>
                <a:cs typeface="Inria Sans"/>
                <a:sym typeface="Inria Sans"/>
              </a:defRPr>
            </a:lvl6pPr>
            <a:lvl7pPr lvl="6" rtl="0">
              <a:lnSpc>
                <a:spcPct val="100000"/>
              </a:lnSpc>
              <a:spcBef>
                <a:spcPts val="0"/>
              </a:spcBef>
              <a:spcAft>
                <a:spcPts val="0"/>
              </a:spcAft>
              <a:buSzPts val="1400"/>
              <a:buFont typeface="Inria Sans"/>
              <a:buNone/>
              <a:defRPr>
                <a:latin typeface="Inria Sans"/>
                <a:ea typeface="Inria Sans"/>
                <a:cs typeface="Inria Sans"/>
                <a:sym typeface="Inria Sans"/>
              </a:defRPr>
            </a:lvl7pPr>
            <a:lvl8pPr lvl="7" rtl="0">
              <a:lnSpc>
                <a:spcPct val="100000"/>
              </a:lnSpc>
              <a:spcBef>
                <a:spcPts val="0"/>
              </a:spcBef>
              <a:spcAft>
                <a:spcPts val="0"/>
              </a:spcAft>
              <a:buSzPts val="1400"/>
              <a:buFont typeface="Inria Sans"/>
              <a:buNone/>
              <a:defRPr>
                <a:latin typeface="Inria Sans"/>
                <a:ea typeface="Inria Sans"/>
                <a:cs typeface="Inria Sans"/>
                <a:sym typeface="Inria Sans"/>
              </a:defRPr>
            </a:lvl8pPr>
            <a:lvl9pPr lvl="8" rtl="0">
              <a:lnSpc>
                <a:spcPct val="100000"/>
              </a:lnSpc>
              <a:spcBef>
                <a:spcPts val="0"/>
              </a:spcBef>
              <a:spcAft>
                <a:spcPts val="0"/>
              </a:spcAft>
              <a:buSzPts val="1400"/>
              <a:buFont typeface="Inria Sans"/>
              <a:buNone/>
              <a:defRPr>
                <a:latin typeface="Inria Sans"/>
                <a:ea typeface="Inria Sans"/>
                <a:cs typeface="Inria Sans"/>
                <a:sym typeface="Inria Sans"/>
              </a:defRPr>
            </a:lvl9pPr>
          </a:lstStyle>
          <a:p>
            <a:endParaRPr/>
          </a:p>
        </p:txBody>
      </p:sp>
      <p:sp>
        <p:nvSpPr>
          <p:cNvPr id="903" name="Google Shape;903;p22"/>
          <p:cNvSpPr txBox="1">
            <a:spLocks noGrp="1"/>
          </p:cNvSpPr>
          <p:nvPr>
            <p:ph type="title" idx="4"/>
          </p:nvPr>
        </p:nvSpPr>
        <p:spPr>
          <a:xfrm>
            <a:off x="6090900" y="2635844"/>
            <a:ext cx="2336400" cy="527700"/>
          </a:xfrm>
          <a:prstGeom prst="rect">
            <a:avLst/>
          </a:prstGeom>
        </p:spPr>
        <p:txBody>
          <a:bodyPr spcFirstLastPara="1" wrap="square" lIns="0" tIns="91425" rIns="91425" bIns="91425" anchor="ctr" anchorCtr="0">
            <a:noAutofit/>
          </a:bodyPr>
          <a:lstStyle>
            <a:lvl1pPr lvl="0" algn="ctr" rtl="0">
              <a:spcBef>
                <a:spcPts val="0"/>
              </a:spcBef>
              <a:spcAft>
                <a:spcPts val="0"/>
              </a:spcAft>
              <a:buSzPts val="2500"/>
              <a:buNone/>
              <a:defRPr sz="2200" b="1">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904" name="Google Shape;904;p22"/>
          <p:cNvSpPr txBox="1">
            <a:spLocks noGrp="1"/>
          </p:cNvSpPr>
          <p:nvPr>
            <p:ph type="subTitle" idx="5"/>
          </p:nvPr>
        </p:nvSpPr>
        <p:spPr>
          <a:xfrm>
            <a:off x="6090900" y="3163073"/>
            <a:ext cx="2336400" cy="734700"/>
          </a:xfrm>
          <a:prstGeom prst="rect">
            <a:avLst/>
          </a:prstGeom>
        </p:spPr>
        <p:txBody>
          <a:bodyPr spcFirstLastPara="1" wrap="square" lIns="0" tIns="91425" rIns="91425" bIns="91425" anchor="t" anchorCtr="0">
            <a:noAutofit/>
          </a:bodyPr>
          <a:lstStyle>
            <a:lvl1pPr lvl="0" algn="ctr" rtl="0">
              <a:lnSpc>
                <a:spcPct val="100000"/>
              </a:lnSpc>
              <a:spcBef>
                <a:spcPts val="0"/>
              </a:spcBef>
              <a:spcAft>
                <a:spcPts val="0"/>
              </a:spcAft>
              <a:buSzPts val="1400"/>
              <a:buFont typeface="Inria Sans"/>
              <a:buNone/>
              <a:defRPr sz="1400">
                <a:solidFill>
                  <a:schemeClr val="accent1"/>
                </a:solidFill>
                <a:latin typeface="Inria Sans"/>
                <a:ea typeface="Inria Sans"/>
                <a:cs typeface="Inria Sans"/>
                <a:sym typeface="Inria Sans"/>
              </a:defRPr>
            </a:lvl1pPr>
            <a:lvl2pPr lvl="1" rtl="0">
              <a:lnSpc>
                <a:spcPct val="100000"/>
              </a:lnSpc>
              <a:spcBef>
                <a:spcPts val="0"/>
              </a:spcBef>
              <a:spcAft>
                <a:spcPts val="0"/>
              </a:spcAft>
              <a:buSzPts val="1400"/>
              <a:buFont typeface="Inria Sans"/>
              <a:buNone/>
              <a:defRPr>
                <a:latin typeface="Inria Sans"/>
                <a:ea typeface="Inria Sans"/>
                <a:cs typeface="Inria Sans"/>
                <a:sym typeface="Inria Sans"/>
              </a:defRPr>
            </a:lvl2pPr>
            <a:lvl3pPr lvl="2" rtl="0">
              <a:lnSpc>
                <a:spcPct val="100000"/>
              </a:lnSpc>
              <a:spcBef>
                <a:spcPts val="0"/>
              </a:spcBef>
              <a:spcAft>
                <a:spcPts val="0"/>
              </a:spcAft>
              <a:buSzPts val="1400"/>
              <a:buFont typeface="Inria Sans"/>
              <a:buNone/>
              <a:defRPr>
                <a:latin typeface="Inria Sans"/>
                <a:ea typeface="Inria Sans"/>
                <a:cs typeface="Inria Sans"/>
                <a:sym typeface="Inria Sans"/>
              </a:defRPr>
            </a:lvl3pPr>
            <a:lvl4pPr lvl="3" rtl="0">
              <a:lnSpc>
                <a:spcPct val="100000"/>
              </a:lnSpc>
              <a:spcBef>
                <a:spcPts val="0"/>
              </a:spcBef>
              <a:spcAft>
                <a:spcPts val="0"/>
              </a:spcAft>
              <a:buSzPts val="1400"/>
              <a:buFont typeface="Inria Sans"/>
              <a:buNone/>
              <a:defRPr>
                <a:latin typeface="Inria Sans"/>
                <a:ea typeface="Inria Sans"/>
                <a:cs typeface="Inria Sans"/>
                <a:sym typeface="Inria Sans"/>
              </a:defRPr>
            </a:lvl4pPr>
            <a:lvl5pPr lvl="4" rtl="0">
              <a:lnSpc>
                <a:spcPct val="100000"/>
              </a:lnSpc>
              <a:spcBef>
                <a:spcPts val="0"/>
              </a:spcBef>
              <a:spcAft>
                <a:spcPts val="0"/>
              </a:spcAft>
              <a:buSzPts val="1400"/>
              <a:buFont typeface="Inria Sans"/>
              <a:buNone/>
              <a:defRPr>
                <a:latin typeface="Inria Sans"/>
                <a:ea typeface="Inria Sans"/>
                <a:cs typeface="Inria Sans"/>
                <a:sym typeface="Inria Sans"/>
              </a:defRPr>
            </a:lvl5pPr>
            <a:lvl6pPr lvl="5" rtl="0">
              <a:lnSpc>
                <a:spcPct val="100000"/>
              </a:lnSpc>
              <a:spcBef>
                <a:spcPts val="0"/>
              </a:spcBef>
              <a:spcAft>
                <a:spcPts val="0"/>
              </a:spcAft>
              <a:buSzPts val="1400"/>
              <a:buFont typeface="Inria Sans"/>
              <a:buNone/>
              <a:defRPr>
                <a:latin typeface="Inria Sans"/>
                <a:ea typeface="Inria Sans"/>
                <a:cs typeface="Inria Sans"/>
                <a:sym typeface="Inria Sans"/>
              </a:defRPr>
            </a:lvl6pPr>
            <a:lvl7pPr lvl="6" rtl="0">
              <a:lnSpc>
                <a:spcPct val="100000"/>
              </a:lnSpc>
              <a:spcBef>
                <a:spcPts val="0"/>
              </a:spcBef>
              <a:spcAft>
                <a:spcPts val="0"/>
              </a:spcAft>
              <a:buSzPts val="1400"/>
              <a:buFont typeface="Inria Sans"/>
              <a:buNone/>
              <a:defRPr>
                <a:latin typeface="Inria Sans"/>
                <a:ea typeface="Inria Sans"/>
                <a:cs typeface="Inria Sans"/>
                <a:sym typeface="Inria Sans"/>
              </a:defRPr>
            </a:lvl7pPr>
            <a:lvl8pPr lvl="7" rtl="0">
              <a:lnSpc>
                <a:spcPct val="100000"/>
              </a:lnSpc>
              <a:spcBef>
                <a:spcPts val="0"/>
              </a:spcBef>
              <a:spcAft>
                <a:spcPts val="0"/>
              </a:spcAft>
              <a:buSzPts val="1400"/>
              <a:buFont typeface="Inria Sans"/>
              <a:buNone/>
              <a:defRPr>
                <a:latin typeface="Inria Sans"/>
                <a:ea typeface="Inria Sans"/>
                <a:cs typeface="Inria Sans"/>
                <a:sym typeface="Inria Sans"/>
              </a:defRPr>
            </a:lvl8pPr>
            <a:lvl9pPr lvl="8" rtl="0">
              <a:lnSpc>
                <a:spcPct val="100000"/>
              </a:lnSpc>
              <a:spcBef>
                <a:spcPts val="0"/>
              </a:spcBef>
              <a:spcAft>
                <a:spcPts val="0"/>
              </a:spcAft>
              <a:buSzPts val="1400"/>
              <a:buFont typeface="Inria Sans"/>
              <a:buNone/>
              <a:defRPr>
                <a:latin typeface="Inria Sans"/>
                <a:ea typeface="Inria Sans"/>
                <a:cs typeface="Inria Sans"/>
                <a:sym typeface="Inria Sans"/>
              </a:defRPr>
            </a:lvl9pPr>
          </a:lstStyle>
          <a:p>
            <a:endParaRPr/>
          </a:p>
        </p:txBody>
      </p:sp>
      <p:sp>
        <p:nvSpPr>
          <p:cNvPr id="905" name="Google Shape;905;p22"/>
          <p:cNvSpPr txBox="1">
            <a:spLocks noGrp="1"/>
          </p:cNvSpPr>
          <p:nvPr>
            <p:ph type="title" idx="6"/>
          </p:nvPr>
        </p:nvSpPr>
        <p:spPr>
          <a:xfrm>
            <a:off x="720000" y="401825"/>
            <a:ext cx="7704000" cy="642900"/>
          </a:xfrm>
          <a:prstGeom prst="rect">
            <a:avLst/>
          </a:prstGeom>
        </p:spPr>
        <p:txBody>
          <a:bodyPr spcFirstLastPara="1" wrap="square" lIns="0" tIns="91425" rIns="91425" bIns="91425" anchor="t" anchorCtr="0">
            <a:noAutofit/>
          </a:bodyPr>
          <a:lstStyle>
            <a:lvl1pPr lvl="0" rtl="0">
              <a:spcBef>
                <a:spcPts val="0"/>
              </a:spcBef>
              <a:spcAft>
                <a:spcPts val="0"/>
              </a:spcAft>
              <a:buSzPts val="3500"/>
              <a:buNone/>
              <a:defRPr sz="3000">
                <a:solidFill>
                  <a:srgbClr val="FFFFFF"/>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06" name="Google Shape;906;p22"/>
          <p:cNvGrpSpPr/>
          <p:nvPr/>
        </p:nvGrpSpPr>
        <p:grpSpPr>
          <a:xfrm>
            <a:off x="172149" y="272947"/>
            <a:ext cx="123372" cy="128877"/>
            <a:chOff x="1409475" y="641250"/>
            <a:chExt cx="118775" cy="124075"/>
          </a:xfrm>
        </p:grpSpPr>
        <p:sp>
          <p:nvSpPr>
            <p:cNvPr id="907" name="Google Shape;907;p2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2"/>
          <p:cNvGrpSpPr/>
          <p:nvPr/>
        </p:nvGrpSpPr>
        <p:grpSpPr>
          <a:xfrm>
            <a:off x="8923824" y="1150172"/>
            <a:ext cx="123372" cy="128877"/>
            <a:chOff x="1409475" y="641250"/>
            <a:chExt cx="118775" cy="124075"/>
          </a:xfrm>
        </p:grpSpPr>
        <p:sp>
          <p:nvSpPr>
            <p:cNvPr id="910" name="Google Shape;910;p2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22"/>
          <p:cNvGrpSpPr/>
          <p:nvPr/>
        </p:nvGrpSpPr>
        <p:grpSpPr>
          <a:xfrm>
            <a:off x="442599" y="110347"/>
            <a:ext cx="123372" cy="128877"/>
            <a:chOff x="1409475" y="641250"/>
            <a:chExt cx="118775" cy="124075"/>
          </a:xfrm>
        </p:grpSpPr>
        <p:sp>
          <p:nvSpPr>
            <p:cNvPr id="913" name="Google Shape;913;p2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22"/>
          <p:cNvGrpSpPr/>
          <p:nvPr/>
        </p:nvGrpSpPr>
        <p:grpSpPr>
          <a:xfrm>
            <a:off x="7815599" y="4909547"/>
            <a:ext cx="123372" cy="128877"/>
            <a:chOff x="1409475" y="641250"/>
            <a:chExt cx="118775" cy="124075"/>
          </a:xfrm>
        </p:grpSpPr>
        <p:sp>
          <p:nvSpPr>
            <p:cNvPr id="916" name="Google Shape;916;p2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22"/>
          <p:cNvGrpSpPr/>
          <p:nvPr/>
        </p:nvGrpSpPr>
        <p:grpSpPr>
          <a:xfrm>
            <a:off x="368397" y="1126948"/>
            <a:ext cx="351611" cy="342975"/>
            <a:chOff x="1959000" y="1291425"/>
            <a:chExt cx="286025" cy="279000"/>
          </a:xfrm>
        </p:grpSpPr>
        <p:sp>
          <p:nvSpPr>
            <p:cNvPr id="919" name="Google Shape;919;p22"/>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2"/>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2"/>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2"/>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2"/>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22"/>
          <p:cNvGrpSpPr/>
          <p:nvPr/>
        </p:nvGrpSpPr>
        <p:grpSpPr>
          <a:xfrm rot="-748839">
            <a:off x="294552" y="4362564"/>
            <a:ext cx="626006" cy="615008"/>
            <a:chOff x="4636650" y="2847925"/>
            <a:chExt cx="351575" cy="345350"/>
          </a:xfrm>
        </p:grpSpPr>
        <p:sp>
          <p:nvSpPr>
            <p:cNvPr id="925" name="Google Shape;925;p22"/>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2"/>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2"/>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2"/>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2"/>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 name="Google Shape;930;p22"/>
          <p:cNvGrpSpPr/>
          <p:nvPr/>
        </p:nvGrpSpPr>
        <p:grpSpPr>
          <a:xfrm>
            <a:off x="7455883" y="54090"/>
            <a:ext cx="874795" cy="552280"/>
            <a:chOff x="6096075" y="734650"/>
            <a:chExt cx="709025" cy="447625"/>
          </a:xfrm>
        </p:grpSpPr>
        <p:sp>
          <p:nvSpPr>
            <p:cNvPr id="931" name="Google Shape;931;p22"/>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2"/>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2"/>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2"/>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_1">
    <p:spTree>
      <p:nvGrpSpPr>
        <p:cNvPr id="1" name="Shape 994"/>
        <p:cNvGrpSpPr/>
        <p:nvPr/>
      </p:nvGrpSpPr>
      <p:grpSpPr>
        <a:xfrm>
          <a:off x="0" y="0"/>
          <a:ext cx="0" cy="0"/>
          <a:chOff x="0" y="0"/>
          <a:chExt cx="0" cy="0"/>
        </a:xfrm>
      </p:grpSpPr>
      <p:grpSp>
        <p:nvGrpSpPr>
          <p:cNvPr id="995" name="Google Shape;995;p24"/>
          <p:cNvGrpSpPr/>
          <p:nvPr/>
        </p:nvGrpSpPr>
        <p:grpSpPr>
          <a:xfrm>
            <a:off x="-142896" y="-80425"/>
            <a:ext cx="9525600" cy="5304300"/>
            <a:chOff x="-142896" y="-80425"/>
            <a:chExt cx="9525600" cy="5304300"/>
          </a:xfrm>
        </p:grpSpPr>
        <p:cxnSp>
          <p:nvCxnSpPr>
            <p:cNvPr id="996" name="Google Shape;996;p24"/>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997" name="Google Shape;997;p24"/>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998" name="Google Shape;998;p24"/>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999" name="Google Shape;999;p24"/>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000" name="Google Shape;1000;p24"/>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001" name="Google Shape;1001;p24"/>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002" name="Google Shape;1002;p24"/>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003" name="Google Shape;1003;p24"/>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004" name="Google Shape;1004;p24"/>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005" name="Google Shape;1005;p24"/>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006" name="Google Shape;1006;p24"/>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007" name="Google Shape;1007;p24"/>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008" name="Google Shape;1008;p24"/>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009" name="Google Shape;1009;p24"/>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010" name="Google Shape;1010;p24"/>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011" name="Google Shape;1011;p24"/>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1012" name="Google Shape;1012;p24"/>
          <p:cNvSpPr/>
          <p:nvPr/>
        </p:nvSpPr>
        <p:spPr>
          <a:xfrm>
            <a:off x="497950" y="471200"/>
            <a:ext cx="8148000" cy="531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p:nvPr/>
        </p:nvSpPr>
        <p:spPr>
          <a:xfrm>
            <a:off x="497950" y="1150171"/>
            <a:ext cx="8148000" cy="35934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txBox="1">
            <a:spLocks noGrp="1"/>
          </p:cNvSpPr>
          <p:nvPr>
            <p:ph type="title"/>
          </p:nvPr>
        </p:nvSpPr>
        <p:spPr>
          <a:xfrm flipH="1">
            <a:off x="5956575" y="1637475"/>
            <a:ext cx="2080200" cy="572700"/>
          </a:xfrm>
          <a:prstGeom prst="rect">
            <a:avLst/>
          </a:prstGeom>
        </p:spPr>
        <p:txBody>
          <a:bodyPr spcFirstLastPara="1" wrap="square" lIns="0" tIns="91425" rIns="91425" bIns="91425" anchor="t" anchorCtr="0">
            <a:noAutofit/>
          </a:bodyPr>
          <a:lstStyle>
            <a:lvl1pPr lvl="0" rtl="0">
              <a:lnSpc>
                <a:spcPct val="80000"/>
              </a:lnSpc>
              <a:spcBef>
                <a:spcPts val="0"/>
              </a:spcBef>
              <a:spcAft>
                <a:spcPts val="0"/>
              </a:spcAft>
              <a:buSzPts val="3500"/>
              <a:buNone/>
              <a:defRPr sz="2200">
                <a:solidFill>
                  <a:schemeClr val="lt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015" name="Google Shape;1015;p24"/>
          <p:cNvSpPr txBox="1">
            <a:spLocks noGrp="1"/>
          </p:cNvSpPr>
          <p:nvPr>
            <p:ph type="title" idx="2"/>
          </p:nvPr>
        </p:nvSpPr>
        <p:spPr>
          <a:xfrm flipH="1">
            <a:off x="5956575" y="3086523"/>
            <a:ext cx="2080200" cy="572700"/>
          </a:xfrm>
          <a:prstGeom prst="rect">
            <a:avLst/>
          </a:prstGeom>
        </p:spPr>
        <p:txBody>
          <a:bodyPr spcFirstLastPara="1" wrap="square" lIns="0" tIns="91425" rIns="91425" bIns="91425" anchor="t" anchorCtr="0">
            <a:noAutofit/>
          </a:bodyPr>
          <a:lstStyle>
            <a:lvl1pPr lvl="0" rtl="0">
              <a:lnSpc>
                <a:spcPct val="80000"/>
              </a:lnSpc>
              <a:spcBef>
                <a:spcPts val="0"/>
              </a:spcBef>
              <a:spcAft>
                <a:spcPts val="0"/>
              </a:spcAft>
              <a:buSzPts val="3500"/>
              <a:buNone/>
              <a:defRPr sz="2200">
                <a:solidFill>
                  <a:schemeClr val="lt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016" name="Google Shape;1016;p24"/>
          <p:cNvSpPr txBox="1">
            <a:spLocks noGrp="1"/>
          </p:cNvSpPr>
          <p:nvPr>
            <p:ph type="title" idx="3"/>
          </p:nvPr>
        </p:nvSpPr>
        <p:spPr>
          <a:xfrm>
            <a:off x="1107275" y="1637475"/>
            <a:ext cx="2080200" cy="572700"/>
          </a:xfrm>
          <a:prstGeom prst="rect">
            <a:avLst/>
          </a:prstGeom>
        </p:spPr>
        <p:txBody>
          <a:bodyPr spcFirstLastPara="1" wrap="square" lIns="0" tIns="91425" rIns="91425" bIns="91425" anchor="t" anchorCtr="0">
            <a:noAutofit/>
          </a:bodyPr>
          <a:lstStyle>
            <a:lvl1pPr lvl="0" algn="r" rtl="0">
              <a:lnSpc>
                <a:spcPct val="80000"/>
              </a:lnSpc>
              <a:spcBef>
                <a:spcPts val="0"/>
              </a:spcBef>
              <a:spcAft>
                <a:spcPts val="0"/>
              </a:spcAft>
              <a:buSzPts val="3500"/>
              <a:buNone/>
              <a:defRPr sz="2200">
                <a:solidFill>
                  <a:schemeClr val="lt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017" name="Google Shape;1017;p24"/>
          <p:cNvSpPr txBox="1">
            <a:spLocks noGrp="1"/>
          </p:cNvSpPr>
          <p:nvPr>
            <p:ph type="subTitle" idx="1"/>
          </p:nvPr>
        </p:nvSpPr>
        <p:spPr>
          <a:xfrm>
            <a:off x="1107225" y="2066300"/>
            <a:ext cx="2080200" cy="785400"/>
          </a:xfrm>
          <a:prstGeom prst="rect">
            <a:avLst/>
          </a:prstGeom>
        </p:spPr>
        <p:txBody>
          <a:bodyPr spcFirstLastPara="1" wrap="square" lIns="0" tIns="91425" rIns="91425" bIns="91425" anchor="t" anchorCtr="0">
            <a:noAutofit/>
          </a:bodyPr>
          <a:lstStyle>
            <a:lvl1pPr lvl="0" algn="r" rtl="0">
              <a:lnSpc>
                <a:spcPct val="100000"/>
              </a:lnSpc>
              <a:spcBef>
                <a:spcPts val="0"/>
              </a:spcBef>
              <a:spcAft>
                <a:spcPts val="0"/>
              </a:spcAft>
              <a:buClr>
                <a:schemeClr val="accent1"/>
              </a:buClr>
              <a:buSzPts val="1400"/>
              <a:buNone/>
              <a:defRPr>
                <a:solidFill>
                  <a:schemeClr val="accent1"/>
                </a:solidFill>
                <a:latin typeface="Inria Sans"/>
                <a:ea typeface="Inria Sans"/>
                <a:cs typeface="Inria Sans"/>
                <a:sym typeface="Inria Sans"/>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1018" name="Google Shape;1018;p24"/>
          <p:cNvSpPr txBox="1">
            <a:spLocks noGrp="1"/>
          </p:cNvSpPr>
          <p:nvPr>
            <p:ph type="subTitle" idx="4"/>
          </p:nvPr>
        </p:nvSpPr>
        <p:spPr>
          <a:xfrm flipH="1">
            <a:off x="5956575" y="2066300"/>
            <a:ext cx="2080200" cy="785400"/>
          </a:xfrm>
          <a:prstGeom prst="rect">
            <a:avLst/>
          </a:prstGeom>
        </p:spPr>
        <p:txBody>
          <a:bodyPr spcFirstLastPara="1" wrap="square" lIns="0" tIns="91425" rIns="91425" bIns="91425" anchor="t" anchorCtr="0">
            <a:noAutofit/>
          </a:bodyPr>
          <a:lstStyle>
            <a:lvl1pPr lvl="0" rtl="0">
              <a:lnSpc>
                <a:spcPct val="100000"/>
              </a:lnSpc>
              <a:spcBef>
                <a:spcPts val="0"/>
              </a:spcBef>
              <a:spcAft>
                <a:spcPts val="0"/>
              </a:spcAft>
              <a:buSzPts val="1400"/>
              <a:buNone/>
              <a:defRPr>
                <a:solidFill>
                  <a:schemeClr val="accent1"/>
                </a:solidFill>
                <a:latin typeface="Inria Sans"/>
                <a:ea typeface="Inria Sans"/>
                <a:cs typeface="Inria Sans"/>
                <a:sym typeface="Inria Sans"/>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019" name="Google Shape;1019;p24"/>
          <p:cNvSpPr txBox="1">
            <a:spLocks noGrp="1"/>
          </p:cNvSpPr>
          <p:nvPr>
            <p:ph type="title" idx="5"/>
          </p:nvPr>
        </p:nvSpPr>
        <p:spPr>
          <a:xfrm>
            <a:off x="1107275" y="3086523"/>
            <a:ext cx="2080200" cy="572700"/>
          </a:xfrm>
          <a:prstGeom prst="rect">
            <a:avLst/>
          </a:prstGeom>
        </p:spPr>
        <p:txBody>
          <a:bodyPr spcFirstLastPara="1" wrap="square" lIns="0" tIns="91425" rIns="91425" bIns="91425" anchor="t" anchorCtr="0">
            <a:noAutofit/>
          </a:bodyPr>
          <a:lstStyle>
            <a:lvl1pPr lvl="0" algn="r" rtl="0">
              <a:lnSpc>
                <a:spcPct val="80000"/>
              </a:lnSpc>
              <a:spcBef>
                <a:spcPts val="0"/>
              </a:spcBef>
              <a:spcAft>
                <a:spcPts val="0"/>
              </a:spcAft>
              <a:buSzPts val="3500"/>
              <a:buNone/>
              <a:defRPr sz="2200">
                <a:solidFill>
                  <a:schemeClr val="lt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020" name="Google Shape;1020;p24"/>
          <p:cNvSpPr txBox="1">
            <a:spLocks noGrp="1"/>
          </p:cNvSpPr>
          <p:nvPr>
            <p:ph type="subTitle" idx="6"/>
          </p:nvPr>
        </p:nvSpPr>
        <p:spPr>
          <a:xfrm>
            <a:off x="1107225" y="3515329"/>
            <a:ext cx="2080200" cy="785400"/>
          </a:xfrm>
          <a:prstGeom prst="rect">
            <a:avLst/>
          </a:prstGeom>
        </p:spPr>
        <p:txBody>
          <a:bodyPr spcFirstLastPara="1" wrap="square" lIns="0" tIns="91425" rIns="91425" bIns="91425" anchor="t" anchorCtr="0">
            <a:noAutofit/>
          </a:bodyPr>
          <a:lstStyle>
            <a:lvl1pPr lvl="0" algn="r" rtl="0">
              <a:lnSpc>
                <a:spcPct val="100000"/>
              </a:lnSpc>
              <a:spcBef>
                <a:spcPts val="0"/>
              </a:spcBef>
              <a:spcAft>
                <a:spcPts val="0"/>
              </a:spcAft>
              <a:buSzPts val="1400"/>
              <a:buNone/>
              <a:defRPr>
                <a:solidFill>
                  <a:schemeClr val="accent1"/>
                </a:solidFill>
                <a:latin typeface="Inria Sans"/>
                <a:ea typeface="Inria Sans"/>
                <a:cs typeface="Inria Sans"/>
                <a:sym typeface="Inria Sans"/>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021" name="Google Shape;1021;p24"/>
          <p:cNvSpPr txBox="1">
            <a:spLocks noGrp="1"/>
          </p:cNvSpPr>
          <p:nvPr>
            <p:ph type="subTitle" idx="7"/>
          </p:nvPr>
        </p:nvSpPr>
        <p:spPr>
          <a:xfrm flipH="1">
            <a:off x="5956575" y="3515329"/>
            <a:ext cx="2080200" cy="785400"/>
          </a:xfrm>
          <a:prstGeom prst="rect">
            <a:avLst/>
          </a:prstGeom>
        </p:spPr>
        <p:txBody>
          <a:bodyPr spcFirstLastPara="1" wrap="square" lIns="0" tIns="91425" rIns="91425" bIns="91425" anchor="t" anchorCtr="0">
            <a:noAutofit/>
          </a:bodyPr>
          <a:lstStyle>
            <a:lvl1pPr lvl="0" rtl="0">
              <a:lnSpc>
                <a:spcPct val="100000"/>
              </a:lnSpc>
              <a:spcBef>
                <a:spcPts val="0"/>
              </a:spcBef>
              <a:spcAft>
                <a:spcPts val="0"/>
              </a:spcAft>
              <a:buSzPts val="1400"/>
              <a:buNone/>
              <a:defRPr>
                <a:solidFill>
                  <a:schemeClr val="accent1"/>
                </a:solidFill>
                <a:latin typeface="Inria Sans"/>
                <a:ea typeface="Inria Sans"/>
                <a:cs typeface="Inria Sans"/>
                <a:sym typeface="Inria Sans"/>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022" name="Google Shape;1022;p24"/>
          <p:cNvSpPr txBox="1">
            <a:spLocks noGrp="1"/>
          </p:cNvSpPr>
          <p:nvPr>
            <p:ph type="title" idx="8"/>
          </p:nvPr>
        </p:nvSpPr>
        <p:spPr>
          <a:xfrm>
            <a:off x="720000" y="401825"/>
            <a:ext cx="7704000" cy="642900"/>
          </a:xfrm>
          <a:prstGeom prst="rect">
            <a:avLst/>
          </a:prstGeom>
        </p:spPr>
        <p:txBody>
          <a:bodyPr spcFirstLastPara="1" wrap="square" lIns="0" tIns="91425" rIns="91425" bIns="91425" anchor="t" anchorCtr="0">
            <a:noAutofit/>
          </a:bodyPr>
          <a:lstStyle>
            <a:lvl1pPr lvl="0" rtl="0">
              <a:spcBef>
                <a:spcPts val="0"/>
              </a:spcBef>
              <a:spcAft>
                <a:spcPts val="0"/>
              </a:spcAft>
              <a:buSzPts val="3500"/>
              <a:buNone/>
              <a:defRPr sz="3000">
                <a:solidFill>
                  <a:srgbClr val="FFFFFF"/>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23" name="Google Shape;1023;p24"/>
          <p:cNvGrpSpPr/>
          <p:nvPr/>
        </p:nvGrpSpPr>
        <p:grpSpPr>
          <a:xfrm>
            <a:off x="172149" y="272947"/>
            <a:ext cx="123372" cy="128877"/>
            <a:chOff x="1409475" y="641250"/>
            <a:chExt cx="118775" cy="124075"/>
          </a:xfrm>
        </p:grpSpPr>
        <p:sp>
          <p:nvSpPr>
            <p:cNvPr id="1024" name="Google Shape;1024;p24"/>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24"/>
          <p:cNvGrpSpPr/>
          <p:nvPr/>
        </p:nvGrpSpPr>
        <p:grpSpPr>
          <a:xfrm>
            <a:off x="8923824" y="1150172"/>
            <a:ext cx="123372" cy="128877"/>
            <a:chOff x="1409475" y="641250"/>
            <a:chExt cx="118775" cy="124075"/>
          </a:xfrm>
        </p:grpSpPr>
        <p:sp>
          <p:nvSpPr>
            <p:cNvPr id="1027" name="Google Shape;1027;p24"/>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4"/>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1029;p24"/>
          <p:cNvGrpSpPr/>
          <p:nvPr/>
        </p:nvGrpSpPr>
        <p:grpSpPr>
          <a:xfrm>
            <a:off x="442599" y="110347"/>
            <a:ext cx="123372" cy="128877"/>
            <a:chOff x="1409475" y="641250"/>
            <a:chExt cx="118775" cy="124075"/>
          </a:xfrm>
        </p:grpSpPr>
        <p:sp>
          <p:nvSpPr>
            <p:cNvPr id="1030" name="Google Shape;1030;p24"/>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24"/>
          <p:cNvGrpSpPr/>
          <p:nvPr/>
        </p:nvGrpSpPr>
        <p:grpSpPr>
          <a:xfrm>
            <a:off x="7815599" y="4909547"/>
            <a:ext cx="123372" cy="128877"/>
            <a:chOff x="1409475" y="641250"/>
            <a:chExt cx="118775" cy="124075"/>
          </a:xfrm>
        </p:grpSpPr>
        <p:sp>
          <p:nvSpPr>
            <p:cNvPr id="1033" name="Google Shape;1033;p24"/>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4"/>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24"/>
          <p:cNvGrpSpPr/>
          <p:nvPr/>
        </p:nvGrpSpPr>
        <p:grpSpPr>
          <a:xfrm rot="700306">
            <a:off x="6507801" y="185942"/>
            <a:ext cx="709009" cy="447615"/>
            <a:chOff x="6096075" y="734650"/>
            <a:chExt cx="709025" cy="447625"/>
          </a:xfrm>
        </p:grpSpPr>
        <p:sp>
          <p:nvSpPr>
            <p:cNvPr id="1036" name="Google Shape;1036;p24"/>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24"/>
          <p:cNvGrpSpPr/>
          <p:nvPr/>
        </p:nvGrpSpPr>
        <p:grpSpPr>
          <a:xfrm>
            <a:off x="8488800" y="2906775"/>
            <a:ext cx="273275" cy="294325"/>
            <a:chOff x="713250" y="2576650"/>
            <a:chExt cx="273275" cy="294325"/>
          </a:xfrm>
        </p:grpSpPr>
        <p:sp>
          <p:nvSpPr>
            <p:cNvPr id="1042" name="Google Shape;1042;p24"/>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1044;p24"/>
          <p:cNvGrpSpPr/>
          <p:nvPr/>
        </p:nvGrpSpPr>
        <p:grpSpPr>
          <a:xfrm rot="415263">
            <a:off x="277205" y="1599021"/>
            <a:ext cx="351570" cy="345345"/>
            <a:chOff x="4636650" y="2847925"/>
            <a:chExt cx="351575" cy="345350"/>
          </a:xfrm>
        </p:grpSpPr>
        <p:sp>
          <p:nvSpPr>
            <p:cNvPr id="1045" name="Google Shape;1045;p24"/>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4"/>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24"/>
          <p:cNvGrpSpPr/>
          <p:nvPr/>
        </p:nvGrpSpPr>
        <p:grpSpPr>
          <a:xfrm>
            <a:off x="792413" y="4574675"/>
            <a:ext cx="484625" cy="500050"/>
            <a:chOff x="3776725" y="489400"/>
            <a:chExt cx="484625" cy="500050"/>
          </a:xfrm>
        </p:grpSpPr>
        <p:sp>
          <p:nvSpPr>
            <p:cNvPr id="1051" name="Google Shape;1051;p24"/>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4"/>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4"/>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4"/>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4"/>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99"/>
        <p:cNvGrpSpPr/>
        <p:nvPr/>
      </p:nvGrpSpPr>
      <p:grpSpPr>
        <a:xfrm>
          <a:off x="0" y="0"/>
          <a:ext cx="0" cy="0"/>
          <a:chOff x="0" y="0"/>
          <a:chExt cx="0" cy="0"/>
        </a:xfrm>
      </p:grpSpPr>
      <p:grpSp>
        <p:nvGrpSpPr>
          <p:cNvPr id="1200" name="Google Shape;1200;p28"/>
          <p:cNvGrpSpPr/>
          <p:nvPr/>
        </p:nvGrpSpPr>
        <p:grpSpPr>
          <a:xfrm>
            <a:off x="-142896" y="-80425"/>
            <a:ext cx="9525600" cy="5304300"/>
            <a:chOff x="-142896" y="-80425"/>
            <a:chExt cx="9525600" cy="5304300"/>
          </a:xfrm>
        </p:grpSpPr>
        <p:cxnSp>
          <p:nvCxnSpPr>
            <p:cNvPr id="1201" name="Google Shape;1201;p28"/>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02" name="Google Shape;1202;p28"/>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03" name="Google Shape;1203;p28"/>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04" name="Google Shape;1204;p28"/>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05" name="Google Shape;1205;p28"/>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06" name="Google Shape;1206;p28"/>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07" name="Google Shape;1207;p28"/>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208" name="Google Shape;1208;p28"/>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209" name="Google Shape;1209;p28"/>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210" name="Google Shape;1210;p28"/>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211" name="Google Shape;1211;p28"/>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212" name="Google Shape;1212;p28"/>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213" name="Google Shape;1213;p28"/>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214" name="Google Shape;1214;p28"/>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215" name="Google Shape;1215;p28"/>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216" name="Google Shape;1216;p28"/>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1217" name="Google Shape;1217;p28"/>
          <p:cNvSpPr/>
          <p:nvPr/>
        </p:nvSpPr>
        <p:spPr>
          <a:xfrm>
            <a:off x="497950" y="1150171"/>
            <a:ext cx="8148000" cy="35934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8"/>
          <p:cNvSpPr/>
          <p:nvPr/>
        </p:nvSpPr>
        <p:spPr>
          <a:xfrm>
            <a:off x="497950" y="471200"/>
            <a:ext cx="8148000" cy="531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8"/>
          <p:cNvSpPr txBox="1">
            <a:spLocks noGrp="1"/>
          </p:cNvSpPr>
          <p:nvPr>
            <p:ph type="title"/>
          </p:nvPr>
        </p:nvSpPr>
        <p:spPr>
          <a:xfrm>
            <a:off x="720000" y="401825"/>
            <a:ext cx="7704000" cy="642900"/>
          </a:xfrm>
          <a:prstGeom prst="rect">
            <a:avLst/>
          </a:prstGeom>
        </p:spPr>
        <p:txBody>
          <a:bodyPr spcFirstLastPara="1" wrap="square" lIns="0" tIns="91425" rIns="91425" bIns="91425" anchor="t" anchorCtr="0">
            <a:noAutofit/>
          </a:bodyPr>
          <a:lstStyle>
            <a:lvl1pPr lvl="0" rtl="0">
              <a:spcBef>
                <a:spcPts val="0"/>
              </a:spcBef>
              <a:spcAft>
                <a:spcPts val="0"/>
              </a:spcAft>
              <a:buSzPts val="3500"/>
              <a:buNone/>
              <a:defRPr sz="3000">
                <a:solidFill>
                  <a:srgbClr val="FFFFFF"/>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20" name="Google Shape;1220;p28"/>
          <p:cNvGrpSpPr/>
          <p:nvPr/>
        </p:nvGrpSpPr>
        <p:grpSpPr>
          <a:xfrm>
            <a:off x="5446225" y="4891550"/>
            <a:ext cx="118775" cy="124075"/>
            <a:chOff x="1409475" y="641250"/>
            <a:chExt cx="118775" cy="124075"/>
          </a:xfrm>
        </p:grpSpPr>
        <p:sp>
          <p:nvSpPr>
            <p:cNvPr id="1221" name="Google Shape;1221;p28"/>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8"/>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 name="Google Shape;1223;p28"/>
          <p:cNvGrpSpPr/>
          <p:nvPr/>
        </p:nvGrpSpPr>
        <p:grpSpPr>
          <a:xfrm>
            <a:off x="198700" y="401825"/>
            <a:ext cx="118775" cy="124075"/>
            <a:chOff x="1409475" y="641250"/>
            <a:chExt cx="118775" cy="124075"/>
          </a:xfrm>
        </p:grpSpPr>
        <p:sp>
          <p:nvSpPr>
            <p:cNvPr id="1224" name="Google Shape;1224;p28"/>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8"/>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28"/>
          <p:cNvGrpSpPr/>
          <p:nvPr/>
        </p:nvGrpSpPr>
        <p:grpSpPr>
          <a:xfrm>
            <a:off x="8488800" y="118850"/>
            <a:ext cx="118775" cy="124075"/>
            <a:chOff x="1409475" y="641250"/>
            <a:chExt cx="118775" cy="124075"/>
          </a:xfrm>
        </p:grpSpPr>
        <p:sp>
          <p:nvSpPr>
            <p:cNvPr id="1227" name="Google Shape;1227;p28"/>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8"/>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28"/>
          <p:cNvGrpSpPr/>
          <p:nvPr/>
        </p:nvGrpSpPr>
        <p:grpSpPr>
          <a:xfrm rot="-748839">
            <a:off x="8394534" y="4438598"/>
            <a:ext cx="626006" cy="615008"/>
            <a:chOff x="4636650" y="2847925"/>
            <a:chExt cx="351575" cy="345350"/>
          </a:xfrm>
        </p:grpSpPr>
        <p:sp>
          <p:nvSpPr>
            <p:cNvPr id="1230" name="Google Shape;1230;p28"/>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8"/>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8"/>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8"/>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8"/>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 name="Google Shape;1235;p28"/>
          <p:cNvGrpSpPr/>
          <p:nvPr/>
        </p:nvGrpSpPr>
        <p:grpSpPr>
          <a:xfrm>
            <a:off x="265147" y="2246473"/>
            <a:ext cx="351611" cy="342975"/>
            <a:chOff x="1959000" y="1291425"/>
            <a:chExt cx="286025" cy="279000"/>
          </a:xfrm>
        </p:grpSpPr>
        <p:sp>
          <p:nvSpPr>
            <p:cNvPr id="1236" name="Google Shape;1236;p28"/>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8"/>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8"/>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8"/>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8"/>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259"/>
        <p:cNvGrpSpPr/>
        <p:nvPr/>
      </p:nvGrpSpPr>
      <p:grpSpPr>
        <a:xfrm>
          <a:off x="0" y="0"/>
          <a:ext cx="0" cy="0"/>
          <a:chOff x="0" y="0"/>
          <a:chExt cx="0" cy="0"/>
        </a:xfrm>
      </p:grpSpPr>
      <p:sp>
        <p:nvSpPr>
          <p:cNvPr id="1260" name="Google Shape;1260;p30"/>
          <p:cNvSpPr/>
          <p:nvPr/>
        </p:nvSpPr>
        <p:spPr>
          <a:xfrm>
            <a:off x="497950" y="1150171"/>
            <a:ext cx="8148000" cy="35934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0"/>
          <p:cNvSpPr/>
          <p:nvPr/>
        </p:nvSpPr>
        <p:spPr>
          <a:xfrm>
            <a:off x="497950" y="471200"/>
            <a:ext cx="8148000" cy="531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2" name="Google Shape;1262;p30"/>
          <p:cNvGrpSpPr/>
          <p:nvPr/>
        </p:nvGrpSpPr>
        <p:grpSpPr>
          <a:xfrm>
            <a:off x="172149" y="272947"/>
            <a:ext cx="123372" cy="128877"/>
            <a:chOff x="1409475" y="641250"/>
            <a:chExt cx="118775" cy="124075"/>
          </a:xfrm>
        </p:grpSpPr>
        <p:sp>
          <p:nvSpPr>
            <p:cNvPr id="1263" name="Google Shape;1263;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30"/>
          <p:cNvGrpSpPr/>
          <p:nvPr/>
        </p:nvGrpSpPr>
        <p:grpSpPr>
          <a:xfrm>
            <a:off x="8923824" y="1150172"/>
            <a:ext cx="123372" cy="128877"/>
            <a:chOff x="1409475" y="641250"/>
            <a:chExt cx="118775" cy="124075"/>
          </a:xfrm>
        </p:grpSpPr>
        <p:sp>
          <p:nvSpPr>
            <p:cNvPr id="1266" name="Google Shape;1266;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30"/>
          <p:cNvGrpSpPr/>
          <p:nvPr/>
        </p:nvGrpSpPr>
        <p:grpSpPr>
          <a:xfrm>
            <a:off x="295536" y="4389069"/>
            <a:ext cx="455123" cy="443973"/>
            <a:chOff x="1959000" y="1291425"/>
            <a:chExt cx="286025" cy="279000"/>
          </a:xfrm>
        </p:grpSpPr>
        <p:sp>
          <p:nvSpPr>
            <p:cNvPr id="1269" name="Google Shape;1269;p30"/>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0"/>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0"/>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0"/>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0"/>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30"/>
          <p:cNvGrpSpPr/>
          <p:nvPr/>
        </p:nvGrpSpPr>
        <p:grpSpPr>
          <a:xfrm rot="825719">
            <a:off x="8393065" y="4282764"/>
            <a:ext cx="365188" cy="358722"/>
            <a:chOff x="4636650" y="2847925"/>
            <a:chExt cx="351575" cy="345350"/>
          </a:xfrm>
        </p:grpSpPr>
        <p:sp>
          <p:nvSpPr>
            <p:cNvPr id="1275" name="Google Shape;1275;p30"/>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0"/>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0"/>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0"/>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0"/>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30"/>
          <p:cNvGrpSpPr/>
          <p:nvPr/>
        </p:nvGrpSpPr>
        <p:grpSpPr>
          <a:xfrm rot="564530">
            <a:off x="7490212" y="97632"/>
            <a:ext cx="507090" cy="479701"/>
            <a:chOff x="1826475" y="2921600"/>
            <a:chExt cx="564700" cy="534200"/>
          </a:xfrm>
        </p:grpSpPr>
        <p:sp>
          <p:nvSpPr>
            <p:cNvPr id="1281" name="Google Shape;1281;p30"/>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0"/>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0"/>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0"/>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0"/>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0" tIns="91425" rIns="91425" bIns="91425" anchor="t" anchorCtr="0">
            <a:noAutofit/>
          </a:bodyPr>
          <a:lstStyle>
            <a:lvl1pPr lvl="0" rtl="0">
              <a:spcBef>
                <a:spcPts val="0"/>
              </a:spcBef>
              <a:spcAft>
                <a:spcPts val="0"/>
              </a:spcAft>
              <a:buClr>
                <a:schemeClr val="dk1"/>
              </a:buClr>
              <a:buSzPts val="3500"/>
              <a:buFont typeface="Fredoka One"/>
              <a:buNone/>
              <a:defRPr sz="3500" b="1">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Fredoka One"/>
              <a:buNone/>
              <a:defRPr sz="3500" b="1">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500"/>
              <a:buFont typeface="Fredoka One"/>
              <a:buNone/>
              <a:defRPr sz="3500" b="1">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500"/>
              <a:buFont typeface="Fredoka One"/>
              <a:buNone/>
              <a:defRPr sz="3500" b="1">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500"/>
              <a:buFont typeface="Fredoka One"/>
              <a:buNone/>
              <a:defRPr sz="3500" b="1">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500"/>
              <a:buFont typeface="Fredoka One"/>
              <a:buNone/>
              <a:defRPr sz="3500" b="1">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500"/>
              <a:buFont typeface="Fredoka One"/>
              <a:buNone/>
              <a:defRPr sz="3500" b="1">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500"/>
              <a:buFont typeface="Fredoka One"/>
              <a:buNone/>
              <a:defRPr sz="3500" b="1">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500"/>
              <a:buFont typeface="Fredoka One"/>
              <a:buNone/>
              <a:defRPr sz="3500" b="1">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0" tIns="91425" rIns="91425" bIns="91425" anchor="t" anchorCtr="0">
            <a:noAutofit/>
          </a:bodyPr>
          <a:lstStyle>
            <a:lvl1pPr marL="457200" lvl="0" indent="-317500">
              <a:lnSpc>
                <a:spcPct val="115000"/>
              </a:lnSpc>
              <a:spcBef>
                <a:spcPts val="0"/>
              </a:spcBef>
              <a:spcAft>
                <a:spcPts val="0"/>
              </a:spcAft>
              <a:buClr>
                <a:schemeClr val="dk1"/>
              </a:buClr>
              <a:buSzPts val="1400"/>
              <a:buFont typeface="Inria Sans"/>
              <a:buChar char="●"/>
              <a:defRPr>
                <a:solidFill>
                  <a:schemeClr val="dk1"/>
                </a:solidFill>
                <a:latin typeface="Inria Sans"/>
                <a:ea typeface="Inria Sans"/>
                <a:cs typeface="Inria Sans"/>
                <a:sym typeface="Inria Sans"/>
              </a:defRPr>
            </a:lvl1pPr>
            <a:lvl2pPr marL="914400" lvl="1" indent="-317500">
              <a:lnSpc>
                <a:spcPct val="115000"/>
              </a:lnSpc>
              <a:spcBef>
                <a:spcPts val="1600"/>
              </a:spcBef>
              <a:spcAft>
                <a:spcPts val="0"/>
              </a:spcAft>
              <a:buClr>
                <a:schemeClr val="dk1"/>
              </a:buClr>
              <a:buSzPts val="1400"/>
              <a:buFont typeface="Inria Sans"/>
              <a:buChar char="○"/>
              <a:defRPr>
                <a:solidFill>
                  <a:schemeClr val="dk1"/>
                </a:solidFill>
                <a:latin typeface="Inria Sans"/>
                <a:ea typeface="Inria Sans"/>
                <a:cs typeface="Inria Sans"/>
                <a:sym typeface="Inria Sans"/>
              </a:defRPr>
            </a:lvl2pPr>
            <a:lvl3pPr marL="1371600" lvl="2" indent="-317500">
              <a:lnSpc>
                <a:spcPct val="115000"/>
              </a:lnSpc>
              <a:spcBef>
                <a:spcPts val="1600"/>
              </a:spcBef>
              <a:spcAft>
                <a:spcPts val="0"/>
              </a:spcAft>
              <a:buClr>
                <a:schemeClr val="dk1"/>
              </a:buClr>
              <a:buSzPts val="1400"/>
              <a:buFont typeface="Inria Sans"/>
              <a:buChar char="■"/>
              <a:defRPr>
                <a:solidFill>
                  <a:schemeClr val="dk1"/>
                </a:solidFill>
                <a:latin typeface="Inria Sans"/>
                <a:ea typeface="Inria Sans"/>
                <a:cs typeface="Inria Sans"/>
                <a:sym typeface="Inria Sans"/>
              </a:defRPr>
            </a:lvl3pPr>
            <a:lvl4pPr marL="1828800" lvl="3" indent="-317500">
              <a:lnSpc>
                <a:spcPct val="115000"/>
              </a:lnSpc>
              <a:spcBef>
                <a:spcPts val="1600"/>
              </a:spcBef>
              <a:spcAft>
                <a:spcPts val="0"/>
              </a:spcAft>
              <a:buClr>
                <a:schemeClr val="dk1"/>
              </a:buClr>
              <a:buSzPts val="1400"/>
              <a:buFont typeface="Inria Sans"/>
              <a:buChar char="●"/>
              <a:defRPr>
                <a:solidFill>
                  <a:schemeClr val="dk1"/>
                </a:solidFill>
                <a:latin typeface="Inria Sans"/>
                <a:ea typeface="Inria Sans"/>
                <a:cs typeface="Inria Sans"/>
                <a:sym typeface="Inria Sans"/>
              </a:defRPr>
            </a:lvl4pPr>
            <a:lvl5pPr marL="2286000" lvl="4" indent="-317500">
              <a:lnSpc>
                <a:spcPct val="115000"/>
              </a:lnSpc>
              <a:spcBef>
                <a:spcPts val="1600"/>
              </a:spcBef>
              <a:spcAft>
                <a:spcPts val="0"/>
              </a:spcAft>
              <a:buClr>
                <a:schemeClr val="dk1"/>
              </a:buClr>
              <a:buSzPts val="1400"/>
              <a:buFont typeface="Inria Sans"/>
              <a:buChar char="○"/>
              <a:defRPr>
                <a:solidFill>
                  <a:schemeClr val="dk1"/>
                </a:solidFill>
                <a:latin typeface="Inria Sans"/>
                <a:ea typeface="Inria Sans"/>
                <a:cs typeface="Inria Sans"/>
                <a:sym typeface="Inria Sans"/>
              </a:defRPr>
            </a:lvl5pPr>
            <a:lvl6pPr marL="2743200" lvl="5" indent="-317500">
              <a:lnSpc>
                <a:spcPct val="115000"/>
              </a:lnSpc>
              <a:spcBef>
                <a:spcPts val="1600"/>
              </a:spcBef>
              <a:spcAft>
                <a:spcPts val="0"/>
              </a:spcAft>
              <a:buClr>
                <a:schemeClr val="dk1"/>
              </a:buClr>
              <a:buSzPts val="1400"/>
              <a:buFont typeface="Inria Sans"/>
              <a:buChar char="■"/>
              <a:defRPr>
                <a:solidFill>
                  <a:schemeClr val="dk1"/>
                </a:solidFill>
                <a:latin typeface="Inria Sans"/>
                <a:ea typeface="Inria Sans"/>
                <a:cs typeface="Inria Sans"/>
                <a:sym typeface="Inria Sans"/>
              </a:defRPr>
            </a:lvl6pPr>
            <a:lvl7pPr marL="3200400" lvl="6" indent="-317500">
              <a:lnSpc>
                <a:spcPct val="115000"/>
              </a:lnSpc>
              <a:spcBef>
                <a:spcPts val="1600"/>
              </a:spcBef>
              <a:spcAft>
                <a:spcPts val="0"/>
              </a:spcAft>
              <a:buClr>
                <a:schemeClr val="dk1"/>
              </a:buClr>
              <a:buSzPts val="1400"/>
              <a:buFont typeface="Inria Sans"/>
              <a:buChar char="●"/>
              <a:defRPr>
                <a:solidFill>
                  <a:schemeClr val="dk1"/>
                </a:solidFill>
                <a:latin typeface="Inria Sans"/>
                <a:ea typeface="Inria Sans"/>
                <a:cs typeface="Inria Sans"/>
                <a:sym typeface="Inria Sans"/>
              </a:defRPr>
            </a:lvl7pPr>
            <a:lvl8pPr marL="3657600" lvl="7" indent="-317500">
              <a:lnSpc>
                <a:spcPct val="115000"/>
              </a:lnSpc>
              <a:spcBef>
                <a:spcPts val="1600"/>
              </a:spcBef>
              <a:spcAft>
                <a:spcPts val="0"/>
              </a:spcAft>
              <a:buClr>
                <a:schemeClr val="dk1"/>
              </a:buClr>
              <a:buSzPts val="1400"/>
              <a:buFont typeface="Inria Sans"/>
              <a:buChar char="○"/>
              <a:defRPr>
                <a:solidFill>
                  <a:schemeClr val="dk1"/>
                </a:solidFill>
                <a:latin typeface="Inria Sans"/>
                <a:ea typeface="Inria Sans"/>
                <a:cs typeface="Inria Sans"/>
                <a:sym typeface="Inria Sans"/>
              </a:defRPr>
            </a:lvl8pPr>
            <a:lvl9pPr marL="4114800" lvl="8" indent="-317500">
              <a:lnSpc>
                <a:spcPct val="115000"/>
              </a:lnSpc>
              <a:spcBef>
                <a:spcPts val="1600"/>
              </a:spcBef>
              <a:spcAft>
                <a:spcPts val="1600"/>
              </a:spcAft>
              <a:buClr>
                <a:schemeClr val="dk1"/>
              </a:buClr>
              <a:buSzPts val="1400"/>
              <a:buFont typeface="Inria Sans"/>
              <a:buChar char="■"/>
              <a:defRPr>
                <a:solidFill>
                  <a:schemeClr val="dk1"/>
                </a:solidFill>
                <a:latin typeface="Inria Sans"/>
                <a:ea typeface="Inria Sans"/>
                <a:cs typeface="Inria Sans"/>
                <a:sym typeface="Inri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8" r:id="rId5"/>
    <p:sldLayoutId id="2147483668" r:id="rId6"/>
    <p:sldLayoutId id="2147483670" r:id="rId7"/>
    <p:sldLayoutId id="2147483674" r:id="rId8"/>
    <p:sldLayoutId id="2147483676" r:id="rId9"/>
    <p:sldLayoutId id="214748367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35"/>
          <p:cNvSpPr txBox="1">
            <a:spLocks noGrp="1"/>
          </p:cNvSpPr>
          <p:nvPr>
            <p:ph type="subTitle" idx="1"/>
          </p:nvPr>
        </p:nvSpPr>
        <p:spPr>
          <a:xfrm>
            <a:off x="2201969" y="3814250"/>
            <a:ext cx="47406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Ezra Morales and Johnathan Kneice</a:t>
            </a:r>
            <a:endParaRPr dirty="0"/>
          </a:p>
        </p:txBody>
      </p:sp>
      <p:sp>
        <p:nvSpPr>
          <p:cNvPr id="1333" name="Google Shape;1333;p35"/>
          <p:cNvSpPr txBox="1">
            <a:spLocks noGrp="1"/>
          </p:cNvSpPr>
          <p:nvPr>
            <p:ph type="ctrTitle"/>
          </p:nvPr>
        </p:nvSpPr>
        <p:spPr>
          <a:xfrm>
            <a:off x="1647750" y="1191725"/>
            <a:ext cx="5848500" cy="179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COMP 3700:</a:t>
            </a:r>
            <a:br>
              <a:rPr lang="en" sz="3200" dirty="0"/>
            </a:br>
            <a:r>
              <a:rPr lang="en" sz="3200" dirty="0"/>
              <a:t> </a:t>
            </a:r>
            <a:r>
              <a:rPr lang="en" sz="5600" dirty="0">
                <a:solidFill>
                  <a:schemeClr val="lt2"/>
                </a:solidFill>
              </a:rPr>
              <a:t>Angular</a:t>
            </a:r>
            <a:endParaRPr sz="5600" dirty="0">
              <a:solidFill>
                <a:schemeClr val="lt2"/>
              </a:solidFill>
            </a:endParaRPr>
          </a:p>
        </p:txBody>
      </p:sp>
      <p:grpSp>
        <p:nvGrpSpPr>
          <p:cNvPr id="1334" name="Google Shape;1334;p35"/>
          <p:cNvGrpSpPr/>
          <p:nvPr/>
        </p:nvGrpSpPr>
        <p:grpSpPr>
          <a:xfrm>
            <a:off x="1877416" y="406975"/>
            <a:ext cx="829940" cy="785114"/>
            <a:chOff x="1826475" y="2921600"/>
            <a:chExt cx="564700" cy="534200"/>
          </a:xfrm>
        </p:grpSpPr>
        <p:sp>
          <p:nvSpPr>
            <p:cNvPr id="1335" name="Google Shape;1335;p35"/>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5"/>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5"/>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5"/>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5"/>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 name="Google Shape;1340;p35"/>
          <p:cNvGrpSpPr/>
          <p:nvPr/>
        </p:nvGrpSpPr>
        <p:grpSpPr>
          <a:xfrm>
            <a:off x="7615022" y="2646023"/>
            <a:ext cx="351611" cy="342975"/>
            <a:chOff x="1959000" y="1291425"/>
            <a:chExt cx="286025" cy="279000"/>
          </a:xfrm>
        </p:grpSpPr>
        <p:sp>
          <p:nvSpPr>
            <p:cNvPr id="1341" name="Google Shape;1341;p35"/>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5"/>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5"/>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5"/>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5"/>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35"/>
          <p:cNvGrpSpPr/>
          <p:nvPr/>
        </p:nvGrpSpPr>
        <p:grpSpPr>
          <a:xfrm>
            <a:off x="1088758" y="2989003"/>
            <a:ext cx="1022698" cy="645654"/>
            <a:chOff x="6096075" y="734650"/>
            <a:chExt cx="709025" cy="447625"/>
          </a:xfrm>
        </p:grpSpPr>
        <p:sp>
          <p:nvSpPr>
            <p:cNvPr id="1347" name="Google Shape;1347;p35"/>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5"/>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5"/>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5"/>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5"/>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35"/>
          <p:cNvGrpSpPr/>
          <p:nvPr/>
        </p:nvGrpSpPr>
        <p:grpSpPr>
          <a:xfrm>
            <a:off x="6239917" y="602632"/>
            <a:ext cx="365587" cy="393748"/>
            <a:chOff x="713250" y="2576650"/>
            <a:chExt cx="273275" cy="294325"/>
          </a:xfrm>
        </p:grpSpPr>
        <p:sp>
          <p:nvSpPr>
            <p:cNvPr id="1353" name="Google Shape;1353;p35"/>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5"/>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53"/>
          <p:cNvSpPr txBox="1">
            <a:spLocks noGrp="1"/>
          </p:cNvSpPr>
          <p:nvPr>
            <p:ph type="title"/>
          </p:nvPr>
        </p:nvSpPr>
        <p:spPr>
          <a:xfrm>
            <a:off x="720000" y="401825"/>
            <a:ext cx="7704000" cy="6429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US" dirty="0"/>
              <a:t>Example - Component with Directive</a:t>
            </a:r>
            <a:endParaRPr dirty="0"/>
          </a:p>
        </p:txBody>
      </p:sp>
      <p:pic>
        <p:nvPicPr>
          <p:cNvPr id="6" name="Picture 5">
            <a:extLst>
              <a:ext uri="{FF2B5EF4-FFF2-40B4-BE49-F238E27FC236}">
                <a16:creationId xmlns:a16="http://schemas.microsoft.com/office/drawing/2014/main" id="{366A5DB1-A7A9-F4E0-5878-DCCE4FED37F4}"/>
              </a:ext>
            </a:extLst>
          </p:cNvPr>
          <p:cNvPicPr>
            <a:picLocks noChangeAspect="1"/>
          </p:cNvPicPr>
          <p:nvPr/>
        </p:nvPicPr>
        <p:blipFill>
          <a:blip r:embed="rId3"/>
          <a:stretch>
            <a:fillRect/>
          </a:stretch>
        </p:blipFill>
        <p:spPr>
          <a:xfrm>
            <a:off x="933131" y="1339864"/>
            <a:ext cx="7392722" cy="3270960"/>
          </a:xfrm>
          <a:prstGeom prst="rect">
            <a:avLst/>
          </a:prstGeom>
        </p:spPr>
      </p:pic>
    </p:spTree>
    <p:extLst>
      <p:ext uri="{BB962C8B-B14F-4D97-AF65-F5344CB8AC3E}">
        <p14:creationId xmlns:p14="http://schemas.microsoft.com/office/powerpoint/2010/main" val="279715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3" name="Google Shape;1483;p40"/>
          <p:cNvSpPr txBox="1">
            <a:spLocks noGrp="1"/>
          </p:cNvSpPr>
          <p:nvPr>
            <p:ph type="title"/>
          </p:nvPr>
        </p:nvSpPr>
        <p:spPr>
          <a:xfrm>
            <a:off x="720000" y="401825"/>
            <a:ext cx="7704000" cy="64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NgModule</a:t>
            </a:r>
            <a:endParaRPr dirty="0"/>
          </a:p>
        </p:txBody>
      </p:sp>
      <p:grpSp>
        <p:nvGrpSpPr>
          <p:cNvPr id="1484" name="Google Shape;1484;p40"/>
          <p:cNvGrpSpPr/>
          <p:nvPr/>
        </p:nvGrpSpPr>
        <p:grpSpPr>
          <a:xfrm rot="-899952">
            <a:off x="8016347" y="1155368"/>
            <a:ext cx="651833" cy="672580"/>
            <a:chOff x="3776725" y="489400"/>
            <a:chExt cx="484625" cy="500050"/>
          </a:xfrm>
        </p:grpSpPr>
        <p:sp>
          <p:nvSpPr>
            <p:cNvPr id="1485" name="Google Shape;1485;p40"/>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0"/>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0"/>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0"/>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0"/>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enter image description here">
            <a:extLst>
              <a:ext uri="{FF2B5EF4-FFF2-40B4-BE49-F238E27FC236}">
                <a16:creationId xmlns:a16="http://schemas.microsoft.com/office/drawing/2014/main" id="{A853B8F1-C8D6-33B5-664C-90D22334D51C}"/>
              </a:ext>
            </a:extLst>
          </p:cNvPr>
          <p:cNvPicPr>
            <a:picLocks noChangeAspect="1"/>
          </p:cNvPicPr>
          <p:nvPr/>
        </p:nvPicPr>
        <p:blipFill>
          <a:blip r:embed="rId3"/>
          <a:stretch>
            <a:fillRect/>
          </a:stretch>
        </p:blipFill>
        <p:spPr>
          <a:xfrm>
            <a:off x="2048665" y="1299411"/>
            <a:ext cx="5046669" cy="3297131"/>
          </a:xfrm>
          <a:prstGeom prst="rect">
            <a:avLst/>
          </a:prstGeom>
        </p:spPr>
      </p:pic>
    </p:spTree>
    <p:extLst>
      <p:ext uri="{BB962C8B-B14F-4D97-AF65-F5344CB8AC3E}">
        <p14:creationId xmlns:p14="http://schemas.microsoft.com/office/powerpoint/2010/main" val="219446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sp>
        <p:nvSpPr>
          <p:cNvPr id="1907" name="Google Shape;1907;p51"/>
          <p:cNvSpPr txBox="1">
            <a:spLocks noGrp="1"/>
          </p:cNvSpPr>
          <p:nvPr>
            <p:ph type="title" idx="8"/>
          </p:nvPr>
        </p:nvSpPr>
        <p:spPr>
          <a:xfrm>
            <a:off x="809375" y="401826"/>
            <a:ext cx="7704000" cy="6429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US" dirty="0"/>
              <a:t>Example - </a:t>
            </a:r>
            <a:r>
              <a:rPr lang="en-US" dirty="0" err="1"/>
              <a:t>NgModule</a:t>
            </a:r>
            <a:endParaRPr dirty="0"/>
          </a:p>
        </p:txBody>
      </p:sp>
      <p:sp>
        <p:nvSpPr>
          <p:cNvPr id="23" name="TextBox 22">
            <a:extLst>
              <a:ext uri="{FF2B5EF4-FFF2-40B4-BE49-F238E27FC236}">
                <a16:creationId xmlns:a16="http://schemas.microsoft.com/office/drawing/2014/main" id="{CFFC41EE-6B9C-A451-F6E0-05945A28414A}"/>
              </a:ext>
            </a:extLst>
          </p:cNvPr>
          <p:cNvSpPr txBox="1"/>
          <p:nvPr/>
        </p:nvSpPr>
        <p:spPr>
          <a:xfrm>
            <a:off x="646267" y="1292535"/>
            <a:ext cx="7775837" cy="338554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2000" b="0" i="0" u="none" strike="noStrike" kern="0" cap="none" spc="0" normalizeH="0" baseline="0" noProof="0" dirty="0">
                <a:ln>
                  <a:noFill/>
                </a:ln>
                <a:solidFill>
                  <a:srgbClr val="6A3F35"/>
                </a:solidFill>
                <a:effectLst/>
                <a:uLnTx/>
                <a:uFillTx/>
                <a:latin typeface="Inria Sans"/>
                <a:sym typeface="Inria Sans"/>
              </a:rPr>
              <a:t>Say your application has two big sections - </a:t>
            </a:r>
            <a:r>
              <a:rPr kumimoji="0" lang="en-US" sz="2000" b="0" i="0" u="none" strike="noStrike" kern="0" cap="none" spc="0" normalizeH="0" baseline="0" noProof="0" dirty="0" err="1">
                <a:ln>
                  <a:noFill/>
                </a:ln>
                <a:solidFill>
                  <a:srgbClr val="6A3F35"/>
                </a:solidFill>
                <a:effectLst/>
                <a:uLnTx/>
                <a:uFillTx/>
                <a:latin typeface="Inria Sans"/>
                <a:sym typeface="Inria Sans"/>
              </a:rPr>
              <a:t>wishlist</a:t>
            </a:r>
            <a:r>
              <a:rPr kumimoji="0" lang="en-US" sz="2000" b="0" i="0" u="none" strike="noStrike" kern="0" cap="none" spc="0" normalizeH="0" baseline="0" noProof="0" dirty="0">
                <a:ln>
                  <a:noFill/>
                </a:ln>
                <a:solidFill>
                  <a:srgbClr val="6A3F35"/>
                </a:solidFill>
                <a:effectLst/>
                <a:uLnTx/>
                <a:uFillTx/>
                <a:latin typeface="Inria Sans"/>
                <a:sym typeface="Inria Sans"/>
              </a:rPr>
              <a:t>, and cart. You can create modules for each of them - </a:t>
            </a:r>
            <a:r>
              <a:rPr kumimoji="0" lang="en-US" sz="2000" b="0" i="0" u="none" strike="noStrike" kern="0" cap="none" spc="0" normalizeH="0" baseline="0" noProof="0" dirty="0" err="1">
                <a:ln>
                  <a:noFill/>
                </a:ln>
                <a:solidFill>
                  <a:srgbClr val="6A3F35"/>
                </a:solidFill>
                <a:effectLst/>
                <a:uLnTx/>
                <a:uFillTx/>
                <a:latin typeface="Inria Sans"/>
                <a:sym typeface="Inria Sans"/>
              </a:rPr>
              <a:t>WishlistModule</a:t>
            </a:r>
            <a:r>
              <a:rPr kumimoji="0" lang="en-US" sz="2000" b="0" i="0" u="none" strike="noStrike" kern="0" cap="none" spc="0" normalizeH="0" baseline="0" noProof="0" dirty="0">
                <a:ln>
                  <a:noFill/>
                </a:ln>
                <a:solidFill>
                  <a:srgbClr val="6A3F35"/>
                </a:solidFill>
                <a:effectLst/>
                <a:uLnTx/>
                <a:uFillTx/>
                <a:latin typeface="Inria Sans"/>
                <a:sym typeface="Inria Sans"/>
              </a:rPr>
              <a:t> and </a:t>
            </a:r>
            <a:r>
              <a:rPr kumimoji="0" lang="en-US" sz="2000" b="0" i="0" u="none" strike="noStrike" kern="0" cap="none" spc="0" normalizeH="0" baseline="0" noProof="0" dirty="0" err="1">
                <a:ln>
                  <a:noFill/>
                </a:ln>
                <a:solidFill>
                  <a:srgbClr val="6A3F35"/>
                </a:solidFill>
                <a:effectLst/>
                <a:uLnTx/>
                <a:uFillTx/>
                <a:latin typeface="Inria Sans"/>
                <a:sym typeface="Inria Sans"/>
              </a:rPr>
              <a:t>CartModule</a:t>
            </a:r>
            <a:r>
              <a:rPr kumimoji="0" lang="en-US" sz="2000" b="0" i="0" u="none" strike="noStrike" kern="0" cap="none" spc="0" normalizeH="0" baseline="0" noProof="0" dirty="0">
                <a:ln>
                  <a:noFill/>
                </a:ln>
                <a:solidFill>
                  <a:srgbClr val="6A3F35"/>
                </a:solidFill>
                <a:effectLst/>
                <a:uLnTx/>
                <a:uFillTx/>
                <a:latin typeface="Inria Sans"/>
                <a:sym typeface="Inria Sans"/>
              </a:rPr>
              <a:t>. In </a:t>
            </a:r>
            <a:r>
              <a:rPr kumimoji="0" lang="en-US" sz="2000" b="0" i="0" u="none" strike="noStrike" kern="0" cap="none" spc="0" normalizeH="0" baseline="0" noProof="0" dirty="0" err="1">
                <a:ln>
                  <a:noFill/>
                </a:ln>
                <a:solidFill>
                  <a:srgbClr val="6A3F35"/>
                </a:solidFill>
                <a:effectLst/>
                <a:uLnTx/>
                <a:uFillTx/>
                <a:latin typeface="Inria Sans"/>
                <a:sym typeface="Inria Sans"/>
              </a:rPr>
              <a:t>WishlistModule</a:t>
            </a:r>
            <a:r>
              <a:rPr kumimoji="0" lang="en-US" sz="2000" b="0" i="0" u="none" strike="noStrike" kern="0" cap="none" spc="0" normalizeH="0" baseline="0" noProof="0" dirty="0">
                <a:ln>
                  <a:noFill/>
                </a:ln>
                <a:solidFill>
                  <a:srgbClr val="6A3F35"/>
                </a:solidFill>
                <a:effectLst/>
                <a:uLnTx/>
                <a:uFillTx/>
                <a:latin typeface="Inria Sans"/>
                <a:sym typeface="Inria Sans"/>
              </a:rPr>
              <a:t> you will have several components (decorated as @NgComponent) such as displaying items, dragging and dropping items, etc. Similarly for </a:t>
            </a:r>
            <a:r>
              <a:rPr kumimoji="0" lang="en-US" sz="2000" b="0" i="0" u="none" strike="noStrike" kern="0" cap="none" spc="0" normalizeH="0" baseline="0" noProof="0" dirty="0" err="1">
                <a:ln>
                  <a:noFill/>
                </a:ln>
                <a:solidFill>
                  <a:srgbClr val="6A3F35"/>
                </a:solidFill>
                <a:effectLst/>
                <a:uLnTx/>
                <a:uFillTx/>
                <a:latin typeface="Inria Sans"/>
                <a:sym typeface="Inria Sans"/>
              </a:rPr>
              <a:t>CartModule</a:t>
            </a:r>
            <a:r>
              <a:rPr kumimoji="0" lang="en-US" sz="2000" b="0" i="0" u="none" strike="noStrike" kern="0" cap="none" spc="0" normalizeH="0" baseline="0" noProof="0" dirty="0">
                <a:ln>
                  <a:noFill/>
                </a:ln>
                <a:solidFill>
                  <a:srgbClr val="6A3F35"/>
                </a:solidFill>
                <a:effectLst/>
                <a:uLnTx/>
                <a:uFillTx/>
                <a:latin typeface="Inria Sans"/>
                <a:sym typeface="Inria Sans"/>
              </a:rPr>
              <a:t>.</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20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20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20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20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2000" b="0" i="0" u="none" strike="noStrike" kern="0" cap="none" spc="0" normalizeH="0" baseline="0" noProof="0" dirty="0">
              <a:ln>
                <a:noFill/>
              </a:ln>
              <a:solidFill>
                <a:srgbClr val="6A3F35"/>
              </a:solidFill>
              <a:effectLst/>
              <a:uLnTx/>
              <a:uFillTx/>
              <a:latin typeface="Inria Sans"/>
              <a:sym typeface="Inria Sans"/>
            </a:endParaRPr>
          </a:p>
          <a:p>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17255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6"/>
          <p:cNvSpPr txBox="1">
            <a:spLocks noGrp="1"/>
          </p:cNvSpPr>
          <p:nvPr>
            <p:ph type="title" idx="6"/>
          </p:nvPr>
        </p:nvSpPr>
        <p:spPr>
          <a:xfrm>
            <a:off x="720000" y="401825"/>
            <a:ext cx="7704000" cy="64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 - NgModule</a:t>
            </a:r>
            <a:endParaRPr dirty="0"/>
          </a:p>
        </p:txBody>
      </p:sp>
      <p:pic>
        <p:nvPicPr>
          <p:cNvPr id="4" name="Picture 3">
            <a:extLst>
              <a:ext uri="{FF2B5EF4-FFF2-40B4-BE49-F238E27FC236}">
                <a16:creationId xmlns:a16="http://schemas.microsoft.com/office/drawing/2014/main" id="{4AC230F5-835F-C0E0-09F0-C34C8DA3C7BF}"/>
              </a:ext>
            </a:extLst>
          </p:cNvPr>
          <p:cNvPicPr>
            <a:picLocks noChangeAspect="1"/>
          </p:cNvPicPr>
          <p:nvPr/>
        </p:nvPicPr>
        <p:blipFill>
          <a:blip r:embed="rId3"/>
          <a:stretch>
            <a:fillRect/>
          </a:stretch>
        </p:blipFill>
        <p:spPr>
          <a:xfrm>
            <a:off x="1452489" y="1292181"/>
            <a:ext cx="6239021" cy="3314734"/>
          </a:xfrm>
          <a:prstGeom prst="rect">
            <a:avLst/>
          </a:prstGeom>
        </p:spPr>
      </p:pic>
    </p:spTree>
    <p:extLst>
      <p:ext uri="{BB962C8B-B14F-4D97-AF65-F5344CB8AC3E}">
        <p14:creationId xmlns:p14="http://schemas.microsoft.com/office/powerpoint/2010/main" val="628848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53"/>
          <p:cNvSpPr txBox="1">
            <a:spLocks noGrp="1"/>
          </p:cNvSpPr>
          <p:nvPr>
            <p:ph type="title"/>
          </p:nvPr>
        </p:nvSpPr>
        <p:spPr>
          <a:xfrm>
            <a:off x="720000" y="401825"/>
            <a:ext cx="7704000" cy="6429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US" dirty="0"/>
              <a:t>Angular Design</a:t>
            </a:r>
            <a:endParaRPr dirty="0"/>
          </a:p>
        </p:txBody>
      </p:sp>
      <p:graphicFrame>
        <p:nvGraphicFramePr>
          <p:cNvPr id="2" name="Table 1">
            <a:extLst>
              <a:ext uri="{FF2B5EF4-FFF2-40B4-BE49-F238E27FC236}">
                <a16:creationId xmlns:a16="http://schemas.microsoft.com/office/drawing/2014/main" id="{1DEA96C2-AB8A-0088-94A6-1452D607169C}"/>
              </a:ext>
            </a:extLst>
          </p:cNvPr>
          <p:cNvGraphicFramePr>
            <a:graphicFrameLocks noGrp="1"/>
          </p:cNvGraphicFramePr>
          <p:nvPr>
            <p:extLst>
              <p:ext uri="{D42A27DB-BD31-4B8C-83A1-F6EECF244321}">
                <p14:modId xmlns:p14="http://schemas.microsoft.com/office/powerpoint/2010/main" val="3025282112"/>
              </p:ext>
            </p:extLst>
          </p:nvPr>
        </p:nvGraphicFramePr>
        <p:xfrm>
          <a:off x="1020392" y="1673874"/>
          <a:ext cx="7103215" cy="2499360"/>
        </p:xfrm>
        <a:graphic>
          <a:graphicData uri="http://schemas.openxmlformats.org/drawingml/2006/table">
            <a:tbl>
              <a:tblPr firstRow="1" bandRow="1">
                <a:tableStyleId>{21E4AEA4-8DFA-4A89-87EB-49C32662AFE0}</a:tableStyleId>
              </a:tblPr>
              <a:tblGrid>
                <a:gridCol w="3551608">
                  <a:extLst>
                    <a:ext uri="{9D8B030D-6E8A-4147-A177-3AD203B41FA5}">
                      <a16:colId xmlns:a16="http://schemas.microsoft.com/office/drawing/2014/main" val="1634994756"/>
                    </a:ext>
                  </a:extLst>
                </a:gridCol>
                <a:gridCol w="3551607">
                  <a:extLst>
                    <a:ext uri="{9D8B030D-6E8A-4147-A177-3AD203B41FA5}">
                      <a16:colId xmlns:a16="http://schemas.microsoft.com/office/drawing/2014/main" val="2682028739"/>
                    </a:ext>
                  </a:extLst>
                </a:gridCol>
              </a:tblGrid>
              <a:tr h="292501">
                <a:tc>
                  <a:txBody>
                    <a:bodyPr/>
                    <a:lstStyle/>
                    <a:p>
                      <a:pPr algn="ctr"/>
                      <a:r>
                        <a:rPr lang="en-US" dirty="0">
                          <a:solidFill>
                            <a:srgbClr val="7A544B"/>
                          </a:solidFill>
                        </a:rPr>
                        <a:t>Module</a:t>
                      </a:r>
                      <a:endParaRPr lang="en-US" dirty="0">
                        <a:solidFill>
                          <a:srgbClr val="7A544B"/>
                        </a:solidFill>
                        <a:latin typeface="Inria Sans" panose="020B0604020202020204" charset="0"/>
                      </a:endParaRPr>
                    </a:p>
                  </a:txBody>
                  <a:tcPr anchor="ctr"/>
                </a:tc>
                <a:tc>
                  <a:txBody>
                    <a:bodyPr/>
                    <a:lstStyle/>
                    <a:p>
                      <a:pPr algn="ctr"/>
                      <a:r>
                        <a:rPr lang="en-US" b="1" dirty="0">
                          <a:solidFill>
                            <a:srgbClr val="7A544B"/>
                          </a:solidFill>
                          <a:latin typeface="Inria Sans" panose="020B0604020202020204" charset="0"/>
                        </a:rPr>
                        <a:t>Component</a:t>
                      </a:r>
                    </a:p>
                  </a:txBody>
                  <a:tcPr/>
                </a:tc>
                <a:extLst>
                  <a:ext uri="{0D108BD9-81ED-4DB2-BD59-A6C34878D82A}">
                    <a16:rowId xmlns:a16="http://schemas.microsoft.com/office/drawing/2014/main" val="2097009688"/>
                  </a:ext>
                </a:extLst>
              </a:tr>
              <a:tr h="2925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Inria Sans" panose="020B0604020202020204" charset="0"/>
                        </a:rPr>
                        <a:t>A collection of components, services, directives, pipes, and so 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Inria Sans" panose="020B0604020202020204" charset="0"/>
                        </a:rPr>
                        <a:t>A building block of the Application with an associated template.</a:t>
                      </a:r>
                    </a:p>
                  </a:txBody>
                  <a:tcPr anchor="ctr"/>
                </a:tc>
                <a:extLst>
                  <a:ext uri="{0D108BD9-81ED-4DB2-BD59-A6C34878D82A}">
                    <a16:rowId xmlns:a16="http://schemas.microsoft.com/office/drawing/2014/main" val="1235524851"/>
                  </a:ext>
                </a:extLst>
              </a:tr>
              <a:tr h="0">
                <a:tc>
                  <a:txBody>
                    <a:bodyPr/>
                    <a:lstStyle/>
                    <a:p>
                      <a:pPr algn="l"/>
                      <a:r>
                        <a:rPr lang="en-US" dirty="0">
                          <a:latin typeface="Inria Sans" panose="020B0604020202020204" charset="0"/>
                        </a:rPr>
                        <a:t>Denoted by @ngModule</a:t>
                      </a:r>
                    </a:p>
                  </a:txBody>
                  <a:tcPr/>
                </a:tc>
                <a:tc>
                  <a:txBody>
                    <a:bodyPr/>
                    <a:lstStyle/>
                    <a:p>
                      <a:r>
                        <a:rPr lang="en-US" dirty="0"/>
                        <a:t>Denoted by @Component</a:t>
                      </a:r>
                    </a:p>
                  </a:txBody>
                  <a:tcPr/>
                </a:tc>
                <a:extLst>
                  <a:ext uri="{0D108BD9-81ED-4DB2-BD59-A6C34878D82A}">
                    <a16:rowId xmlns:a16="http://schemas.microsoft.com/office/drawing/2014/main" val="3539389030"/>
                  </a:ext>
                </a:extLst>
              </a:tr>
              <a:tr h="158521">
                <a:tc>
                  <a:txBody>
                    <a:bodyPr/>
                    <a:lstStyle/>
                    <a:p>
                      <a:pPr algn="l"/>
                      <a:r>
                        <a:rPr lang="en-US" dirty="0">
                          <a:latin typeface="Inria Sans" panose="020B0604020202020204" charset="0"/>
                        </a:rPr>
                        <a:t>Angular apps will contain many modules, each dedicated to a single purpose.</a:t>
                      </a:r>
                    </a:p>
                  </a:txBody>
                  <a:tcPr/>
                </a:tc>
                <a:tc>
                  <a:txBody>
                    <a:bodyPr/>
                    <a:lstStyle/>
                    <a:p>
                      <a:r>
                        <a:rPr lang="en-US" dirty="0">
                          <a:latin typeface="Inria Sans" panose="020B0604020202020204" charset="0"/>
                        </a:rPr>
                        <a:t>Each component can use other components, which are declared in the same module. To use components declared in other modules, they need to be exported from this module and the module needs to be imported.</a:t>
                      </a:r>
                    </a:p>
                  </a:txBody>
                  <a:tcPr/>
                </a:tc>
                <a:extLst>
                  <a:ext uri="{0D108BD9-81ED-4DB2-BD59-A6C34878D82A}">
                    <a16:rowId xmlns:a16="http://schemas.microsoft.com/office/drawing/2014/main" val="4290092901"/>
                  </a:ext>
                </a:extLst>
              </a:tr>
            </a:tbl>
          </a:graphicData>
        </a:graphic>
      </p:graphicFrame>
      <p:graphicFrame>
        <p:nvGraphicFramePr>
          <p:cNvPr id="3" name="Table 2">
            <a:extLst>
              <a:ext uri="{FF2B5EF4-FFF2-40B4-BE49-F238E27FC236}">
                <a16:creationId xmlns:a16="http://schemas.microsoft.com/office/drawing/2014/main" id="{97D4367A-48B3-13B6-DA8D-762A84531017}"/>
              </a:ext>
            </a:extLst>
          </p:cNvPr>
          <p:cNvGraphicFramePr>
            <a:graphicFrameLocks noGrp="1"/>
          </p:cNvGraphicFramePr>
          <p:nvPr/>
        </p:nvGraphicFramePr>
        <p:xfrm>
          <a:off x="1524000" y="539750"/>
          <a:ext cx="6096000" cy="370840"/>
        </p:xfrm>
        <a:graphic>
          <a:graphicData uri="http://schemas.openxmlformats.org/drawingml/2006/table">
            <a:tbl>
              <a:tblPr firstRow="1" bandRow="1">
                <a:tableStyleId>{3557017E-ED7C-429E-B495-2B207D81B4A1}</a:tableStyleId>
              </a:tblPr>
              <a:tblGrid>
                <a:gridCol w="6096000">
                  <a:extLst>
                    <a:ext uri="{9D8B030D-6E8A-4147-A177-3AD203B41FA5}">
                      <a16:colId xmlns:a16="http://schemas.microsoft.com/office/drawing/2014/main" val="3691691791"/>
                    </a:ext>
                  </a:extLst>
                </a:gridCol>
              </a:tblGrid>
              <a:tr h="370840">
                <a:tc>
                  <a:txBody>
                    <a:bodyPr/>
                    <a:lstStyle/>
                    <a:p>
                      <a:endParaRPr lang="en-US" dirty="0"/>
                    </a:p>
                  </a:txBody>
                  <a:tcPr/>
                </a:tc>
                <a:extLst>
                  <a:ext uri="{0D108BD9-81ED-4DB2-BD59-A6C34878D82A}">
                    <a16:rowId xmlns:a16="http://schemas.microsoft.com/office/drawing/2014/main" val="2055086720"/>
                  </a:ext>
                </a:extLst>
              </a:tr>
            </a:tbl>
          </a:graphicData>
        </a:graphic>
      </p:graphicFrame>
      <p:graphicFrame>
        <p:nvGraphicFramePr>
          <p:cNvPr id="4" name="Table 3">
            <a:extLst>
              <a:ext uri="{FF2B5EF4-FFF2-40B4-BE49-F238E27FC236}">
                <a16:creationId xmlns:a16="http://schemas.microsoft.com/office/drawing/2014/main" id="{0AF4B8F9-D5E6-4EE1-C0D6-9605E9F35910}"/>
              </a:ext>
            </a:extLst>
          </p:cNvPr>
          <p:cNvGraphicFramePr>
            <a:graphicFrameLocks noGrp="1"/>
          </p:cNvGraphicFramePr>
          <p:nvPr/>
        </p:nvGraphicFramePr>
        <p:xfrm>
          <a:off x="1524000" y="539750"/>
          <a:ext cx="6096000" cy="370840"/>
        </p:xfrm>
        <a:graphic>
          <a:graphicData uri="http://schemas.openxmlformats.org/drawingml/2006/table">
            <a:tbl>
              <a:tblPr firstRow="1" bandRow="1">
                <a:tableStyleId>{3557017E-ED7C-429E-B495-2B207D81B4A1}</a:tableStyleId>
              </a:tblPr>
              <a:tblGrid>
                <a:gridCol w="3048000">
                  <a:extLst>
                    <a:ext uri="{9D8B030D-6E8A-4147-A177-3AD203B41FA5}">
                      <a16:colId xmlns:a16="http://schemas.microsoft.com/office/drawing/2014/main" val="3730507228"/>
                    </a:ext>
                  </a:extLst>
                </a:gridCol>
                <a:gridCol w="3048000">
                  <a:extLst>
                    <a:ext uri="{9D8B030D-6E8A-4147-A177-3AD203B41FA5}">
                      <a16:colId xmlns:a16="http://schemas.microsoft.com/office/drawing/2014/main" val="3279325848"/>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36494889"/>
                  </a:ext>
                </a:extLst>
              </a:tr>
            </a:tbl>
          </a:graphicData>
        </a:graphic>
      </p:graphicFrame>
    </p:spTree>
    <p:extLst>
      <p:ext uri="{BB962C8B-B14F-4D97-AF65-F5344CB8AC3E}">
        <p14:creationId xmlns:p14="http://schemas.microsoft.com/office/powerpoint/2010/main" val="9628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40"/>
          <p:cNvSpPr txBox="1">
            <a:spLocks noGrp="1"/>
          </p:cNvSpPr>
          <p:nvPr>
            <p:ph type="body" idx="1"/>
          </p:nvPr>
        </p:nvSpPr>
        <p:spPr>
          <a:xfrm>
            <a:off x="719999" y="1182532"/>
            <a:ext cx="7220417" cy="3559143"/>
          </a:xfrm>
          <a:prstGeom prst="rect">
            <a:avLst/>
          </a:prstGeom>
        </p:spPr>
        <p:txBody>
          <a:bodyPr spcFirstLastPara="1" wrap="square" lIns="91425" tIns="91425" rIns="91425" bIns="91425" anchor="t" anchorCtr="0">
            <a:noAutofit/>
          </a:bodyPr>
          <a:lstStyle/>
          <a:p>
            <a:pPr indent="-457200"/>
            <a:r>
              <a:rPr lang="en-US" dirty="0">
                <a:solidFill>
                  <a:schemeClr val="accent1"/>
                </a:solidFill>
              </a:rPr>
              <a:t>Together, a component and template define an Angular view.</a:t>
            </a:r>
          </a:p>
          <a:p>
            <a:pPr lvl="1" indent="-457200"/>
            <a:r>
              <a:rPr lang="en-US" sz="1200" dirty="0">
                <a:solidFill>
                  <a:schemeClr val="accent1"/>
                </a:solidFill>
              </a:rPr>
              <a:t>A decorator on a component class adds the metadata, including a pointer to the associated template.</a:t>
            </a:r>
          </a:p>
          <a:p>
            <a:pPr lvl="1" indent="-457200"/>
            <a:r>
              <a:rPr lang="en-US" sz="1200" dirty="0">
                <a:solidFill>
                  <a:schemeClr val="accent1"/>
                </a:solidFill>
              </a:rPr>
              <a:t>Directives and binding markup in a component's template modify views based on program data and logic.</a:t>
            </a:r>
          </a:p>
          <a:p>
            <a:pPr indent="-457200"/>
            <a:r>
              <a:rPr lang="en-US" dirty="0">
                <a:solidFill>
                  <a:schemeClr val="accent1"/>
                </a:solidFill>
              </a:rPr>
              <a:t>The dependency injector provides services to a component, such as the router service that lets you define navigation among views.</a:t>
            </a:r>
          </a:p>
          <a:p>
            <a:pPr indent="-457200"/>
            <a:endParaRPr lang="en-US" dirty="0">
              <a:solidFill>
                <a:schemeClr val="accent1"/>
              </a:solidFill>
            </a:endParaRPr>
          </a:p>
        </p:txBody>
      </p:sp>
      <p:sp>
        <p:nvSpPr>
          <p:cNvPr id="1483" name="Google Shape;1483;p40"/>
          <p:cNvSpPr txBox="1">
            <a:spLocks noGrp="1"/>
          </p:cNvSpPr>
          <p:nvPr>
            <p:ph type="title"/>
          </p:nvPr>
        </p:nvSpPr>
        <p:spPr>
          <a:xfrm>
            <a:off x="720000" y="401825"/>
            <a:ext cx="7704000" cy="64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Overview</a:t>
            </a:r>
            <a:endParaRPr dirty="0"/>
          </a:p>
        </p:txBody>
      </p:sp>
      <p:grpSp>
        <p:nvGrpSpPr>
          <p:cNvPr id="1484" name="Google Shape;1484;p40"/>
          <p:cNvGrpSpPr/>
          <p:nvPr/>
        </p:nvGrpSpPr>
        <p:grpSpPr>
          <a:xfrm rot="-899952">
            <a:off x="8016347" y="1155368"/>
            <a:ext cx="651833" cy="672580"/>
            <a:chOff x="3776725" y="489400"/>
            <a:chExt cx="484625" cy="500050"/>
          </a:xfrm>
        </p:grpSpPr>
        <p:sp>
          <p:nvSpPr>
            <p:cNvPr id="1485" name="Google Shape;1485;p40"/>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0"/>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0"/>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0"/>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0"/>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overview">
            <a:extLst>
              <a:ext uri="{FF2B5EF4-FFF2-40B4-BE49-F238E27FC236}">
                <a16:creationId xmlns:a16="http://schemas.microsoft.com/office/drawing/2014/main" id="{15B39AF4-5A33-69AE-753E-DC84B8098031}"/>
              </a:ext>
            </a:extLst>
          </p:cNvPr>
          <p:cNvPicPr>
            <a:picLocks noChangeAspect="1"/>
          </p:cNvPicPr>
          <p:nvPr/>
        </p:nvPicPr>
        <p:blipFill>
          <a:blip r:embed="rId3"/>
          <a:stretch>
            <a:fillRect/>
          </a:stretch>
        </p:blipFill>
        <p:spPr>
          <a:xfrm>
            <a:off x="2734445" y="2803176"/>
            <a:ext cx="3675110" cy="1867929"/>
          </a:xfrm>
          <a:prstGeom prst="rect">
            <a:avLst/>
          </a:prstGeom>
        </p:spPr>
      </p:pic>
    </p:spTree>
    <p:extLst>
      <p:ext uri="{BB962C8B-B14F-4D97-AF65-F5344CB8AC3E}">
        <p14:creationId xmlns:p14="http://schemas.microsoft.com/office/powerpoint/2010/main" val="361228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sp>
        <p:nvSpPr>
          <p:cNvPr id="1907" name="Google Shape;1907;p51"/>
          <p:cNvSpPr txBox="1">
            <a:spLocks noGrp="1"/>
          </p:cNvSpPr>
          <p:nvPr>
            <p:ph type="title" idx="8"/>
          </p:nvPr>
        </p:nvSpPr>
        <p:spPr>
          <a:xfrm>
            <a:off x="809375" y="401826"/>
            <a:ext cx="7704000" cy="6429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US" dirty="0"/>
              <a:t>Install / Run</a:t>
            </a:r>
            <a:endParaRPr dirty="0"/>
          </a:p>
        </p:txBody>
      </p:sp>
      <p:sp>
        <p:nvSpPr>
          <p:cNvPr id="2" name="TextBox 1">
            <a:extLst>
              <a:ext uri="{FF2B5EF4-FFF2-40B4-BE49-F238E27FC236}">
                <a16:creationId xmlns:a16="http://schemas.microsoft.com/office/drawing/2014/main" id="{7CE1EDFA-4907-A34A-7CE0-EFA508DBEC3A}"/>
              </a:ext>
            </a:extLst>
          </p:cNvPr>
          <p:cNvSpPr txBox="1"/>
          <p:nvPr/>
        </p:nvSpPr>
        <p:spPr>
          <a:xfrm>
            <a:off x="646267" y="1292535"/>
            <a:ext cx="7775837" cy="258686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2000" b="0" i="0" u="none" strike="noStrike" kern="0" cap="none" spc="0" normalizeH="0" baseline="0" noProof="0" dirty="0">
                <a:ln>
                  <a:noFill/>
                </a:ln>
                <a:solidFill>
                  <a:srgbClr val="6A3F35"/>
                </a:solidFill>
                <a:effectLst/>
                <a:uLnTx/>
                <a:uFillTx/>
                <a:latin typeface="Inria Sans"/>
                <a:sym typeface="Inria Sans"/>
              </a:rPr>
              <a:t>You need Node.js for developing Angular applications.</a:t>
            </a:r>
            <a:endParaRPr lang="en-US" sz="2000" dirty="0">
              <a:solidFill>
                <a:srgbClr val="6A3F35"/>
              </a:solidFill>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lang="en-US" sz="2000" dirty="0">
                <a:solidFill>
                  <a:srgbClr val="6A3F35"/>
                </a:solidFill>
                <a:latin typeface="Inria Sans"/>
                <a:sym typeface="Inria Sans"/>
              </a:rPr>
              <a:t>To install:</a:t>
            </a:r>
            <a:endParaRPr kumimoji="0" lang="en-US" sz="2000" b="0" i="0" u="none" strike="noStrike" kern="0" cap="none" spc="0" normalizeH="0" baseline="0" noProof="0" dirty="0">
              <a:ln>
                <a:noFill/>
              </a:ln>
              <a:solidFill>
                <a:srgbClr val="6A3F35"/>
              </a:solidFill>
              <a:effectLst/>
              <a:uLnTx/>
              <a:uFillTx/>
              <a:latin typeface="Inria Sans"/>
              <a:sym typeface="Inria Sans"/>
            </a:endParaRPr>
          </a:p>
          <a:p>
            <a:pPr marL="914400" marR="0" lvl="1" indent="-457200" algn="l" defTabSz="914400" rtl="0" eaLnBrk="1" fontAlgn="auto" latinLnBrk="0" hangingPunct="1">
              <a:lnSpc>
                <a:spcPct val="115000"/>
              </a:lnSpc>
              <a:spcBef>
                <a:spcPts val="0"/>
              </a:spcBef>
              <a:spcAft>
                <a:spcPts val="0"/>
              </a:spcAft>
              <a:buClr>
                <a:srgbClr val="FF7259"/>
              </a:buClr>
              <a:buSzPts val="1400"/>
              <a:buFont typeface="Inria Sans"/>
              <a:buChar char="○"/>
              <a:tabLst/>
              <a:defRPr/>
            </a:pPr>
            <a:r>
              <a:rPr kumimoji="0" lang="en-US" sz="1800" b="0" i="0" u="none" strike="noStrike" kern="0" cap="none" spc="0" normalizeH="0" baseline="0" noProof="0" dirty="0" err="1">
                <a:ln>
                  <a:noFill/>
                </a:ln>
                <a:solidFill>
                  <a:srgbClr val="6A3F35"/>
                </a:solidFill>
                <a:effectLst/>
                <a:uLnTx/>
                <a:uFillTx/>
                <a:latin typeface="Inria Sans"/>
                <a:sym typeface="Inria Sans"/>
              </a:rPr>
              <a:t>npm</a:t>
            </a:r>
            <a:r>
              <a:rPr kumimoji="0" lang="en-US" sz="1800" b="0" i="0" u="none" strike="noStrike" kern="0" cap="none" spc="0" normalizeH="0" baseline="0" noProof="0" dirty="0">
                <a:ln>
                  <a:noFill/>
                </a:ln>
                <a:solidFill>
                  <a:srgbClr val="6A3F35"/>
                </a:solidFill>
                <a:effectLst/>
                <a:uLnTx/>
                <a:uFillTx/>
                <a:latin typeface="Inria Sans"/>
                <a:sym typeface="Inria Sans"/>
              </a:rPr>
              <a:t> install –g @angular/cli</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2000" b="0" i="0" u="none" strike="noStrike" kern="0" cap="none" spc="0" normalizeH="0" baseline="0" noProof="0" dirty="0">
                <a:ln>
                  <a:noFill/>
                </a:ln>
                <a:solidFill>
                  <a:srgbClr val="6A3F35"/>
                </a:solidFill>
                <a:effectLst/>
                <a:uLnTx/>
                <a:uFillTx/>
                <a:latin typeface="Inria Sans"/>
                <a:sym typeface="Inria Sans"/>
              </a:rPr>
              <a:t>Create a workspace and initial application</a:t>
            </a:r>
          </a:p>
          <a:p>
            <a:pPr marL="914400" marR="0" lvl="1" indent="-457200" algn="l" defTabSz="914400" rtl="0" eaLnBrk="1" fontAlgn="auto" latinLnBrk="0" hangingPunct="1">
              <a:lnSpc>
                <a:spcPct val="115000"/>
              </a:lnSpc>
              <a:spcBef>
                <a:spcPts val="0"/>
              </a:spcBef>
              <a:spcAft>
                <a:spcPts val="0"/>
              </a:spcAft>
              <a:buClr>
                <a:srgbClr val="FF7259"/>
              </a:buClr>
              <a:buSzPts val="1400"/>
              <a:buFont typeface="Inria Sans"/>
              <a:buChar char="○"/>
              <a:tabLst/>
              <a:defRPr/>
            </a:pPr>
            <a:r>
              <a:rPr lang="en-US" sz="1800" dirty="0">
                <a:solidFill>
                  <a:srgbClr val="6A3F35"/>
                </a:solidFill>
                <a:latin typeface="Inria Sans"/>
                <a:sym typeface="Inria Sans"/>
              </a:rPr>
              <a:t>ng new my-app</a:t>
            </a:r>
            <a:endParaRPr kumimoji="0" lang="en-US" sz="18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lang="en-US" sz="2000" dirty="0">
                <a:solidFill>
                  <a:srgbClr val="6A3F35"/>
                </a:solidFill>
                <a:latin typeface="Inria Sans"/>
                <a:sym typeface="Inria Sans"/>
              </a:rPr>
              <a:t>Run application</a:t>
            </a:r>
            <a:endParaRPr kumimoji="0" lang="en-US" sz="2000" b="0" i="0" u="none" strike="noStrike" kern="0" cap="none" spc="0" normalizeH="0" baseline="0" noProof="0" dirty="0">
              <a:ln>
                <a:noFill/>
              </a:ln>
              <a:solidFill>
                <a:srgbClr val="6A3F35"/>
              </a:solidFill>
              <a:effectLst/>
              <a:uLnTx/>
              <a:uFillTx/>
              <a:latin typeface="Inria Sans"/>
              <a:sym typeface="Inria Sans"/>
            </a:endParaRPr>
          </a:p>
          <a:p>
            <a:pPr marL="914400" marR="0" lvl="1" indent="-457200" algn="l" defTabSz="914400" rtl="0" eaLnBrk="1" fontAlgn="auto" latinLnBrk="0" hangingPunct="1">
              <a:lnSpc>
                <a:spcPct val="115000"/>
              </a:lnSpc>
              <a:spcBef>
                <a:spcPts val="0"/>
              </a:spcBef>
              <a:spcAft>
                <a:spcPts val="0"/>
              </a:spcAft>
              <a:buClr>
                <a:srgbClr val="FF7259"/>
              </a:buClr>
              <a:buSzPts val="1400"/>
              <a:buFont typeface="Inria Sans"/>
              <a:buChar char="○"/>
              <a:tabLst/>
              <a:defRPr/>
            </a:pPr>
            <a:r>
              <a:rPr kumimoji="0" lang="en-US" sz="1800" b="0" i="0" u="none" strike="noStrike" kern="0" cap="none" spc="0" normalizeH="0" baseline="0" noProof="0" dirty="0">
                <a:ln>
                  <a:noFill/>
                </a:ln>
                <a:solidFill>
                  <a:srgbClr val="6A3F35"/>
                </a:solidFill>
                <a:effectLst/>
                <a:uLnTx/>
                <a:uFillTx/>
                <a:latin typeface="Inria Sans"/>
                <a:sym typeface="Inria Sans"/>
              </a:rPr>
              <a:t>ng serve --open</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2000" b="0" i="0" u="none" strike="noStrike" kern="0" cap="none" spc="0" normalizeH="0" baseline="0" noProof="0" dirty="0">
              <a:ln>
                <a:noFill/>
              </a:ln>
              <a:solidFill>
                <a:srgbClr val="6A3F35"/>
              </a:solidFill>
              <a:effectLst/>
              <a:uLnTx/>
              <a:uFillTx/>
              <a:latin typeface="Inria Sans"/>
              <a:sym typeface="Inria Sans"/>
            </a:endParaRPr>
          </a:p>
        </p:txBody>
      </p:sp>
    </p:spTree>
    <p:extLst>
      <p:ext uri="{BB962C8B-B14F-4D97-AF65-F5344CB8AC3E}">
        <p14:creationId xmlns:p14="http://schemas.microsoft.com/office/powerpoint/2010/main" val="2384288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1620" name="Google Shape;1620;p45"/>
          <p:cNvSpPr txBox="1">
            <a:spLocks noGrp="1"/>
          </p:cNvSpPr>
          <p:nvPr>
            <p:ph type="title"/>
          </p:nvPr>
        </p:nvSpPr>
        <p:spPr>
          <a:xfrm>
            <a:off x="1858500" y="1321356"/>
            <a:ext cx="5427000" cy="250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Demo</a:t>
            </a:r>
            <a:endParaRPr dirty="0"/>
          </a:p>
        </p:txBody>
      </p:sp>
      <p:grpSp>
        <p:nvGrpSpPr>
          <p:cNvPr id="1621" name="Google Shape;1621;p45"/>
          <p:cNvGrpSpPr/>
          <p:nvPr/>
        </p:nvGrpSpPr>
        <p:grpSpPr>
          <a:xfrm>
            <a:off x="1449716" y="602625"/>
            <a:ext cx="829940" cy="785114"/>
            <a:chOff x="1826475" y="2921600"/>
            <a:chExt cx="564700" cy="534200"/>
          </a:xfrm>
        </p:grpSpPr>
        <p:sp>
          <p:nvSpPr>
            <p:cNvPr id="1622" name="Google Shape;1622;p45"/>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5"/>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5"/>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5"/>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5"/>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7" name="Google Shape;1627;p45"/>
          <p:cNvGrpSpPr/>
          <p:nvPr/>
        </p:nvGrpSpPr>
        <p:grpSpPr>
          <a:xfrm>
            <a:off x="7924747" y="3235948"/>
            <a:ext cx="351611" cy="342975"/>
            <a:chOff x="1959000" y="1291425"/>
            <a:chExt cx="286025" cy="279000"/>
          </a:xfrm>
        </p:grpSpPr>
        <p:sp>
          <p:nvSpPr>
            <p:cNvPr id="1628" name="Google Shape;1628;p45"/>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5"/>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5"/>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5"/>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5"/>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45"/>
          <p:cNvGrpSpPr/>
          <p:nvPr/>
        </p:nvGrpSpPr>
        <p:grpSpPr>
          <a:xfrm>
            <a:off x="713258" y="3682178"/>
            <a:ext cx="1022698" cy="645654"/>
            <a:chOff x="6096075" y="734650"/>
            <a:chExt cx="709025" cy="447625"/>
          </a:xfrm>
        </p:grpSpPr>
        <p:sp>
          <p:nvSpPr>
            <p:cNvPr id="1634" name="Google Shape;1634;p45"/>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5"/>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5"/>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5"/>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5"/>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9" name="Google Shape;1639;p45"/>
          <p:cNvGrpSpPr/>
          <p:nvPr/>
        </p:nvGrpSpPr>
        <p:grpSpPr>
          <a:xfrm rot="-748839">
            <a:off x="7591324" y="943983"/>
            <a:ext cx="626006" cy="615008"/>
            <a:chOff x="4636650" y="2847925"/>
            <a:chExt cx="351575" cy="345350"/>
          </a:xfrm>
        </p:grpSpPr>
        <p:sp>
          <p:nvSpPr>
            <p:cNvPr id="1640" name="Google Shape;1640;p45"/>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5"/>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5"/>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5"/>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5"/>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6194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6"/>
          <p:cNvSpPr txBox="1">
            <a:spLocks noGrp="1"/>
          </p:cNvSpPr>
          <p:nvPr>
            <p:ph type="title" idx="6"/>
          </p:nvPr>
        </p:nvSpPr>
        <p:spPr>
          <a:xfrm>
            <a:off x="720000" y="401825"/>
            <a:ext cx="7704000" cy="64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Sources</a:t>
            </a:r>
            <a:endParaRPr dirty="0"/>
          </a:p>
        </p:txBody>
      </p:sp>
      <p:sp>
        <p:nvSpPr>
          <p:cNvPr id="23" name="TextBox 22">
            <a:extLst>
              <a:ext uri="{FF2B5EF4-FFF2-40B4-BE49-F238E27FC236}">
                <a16:creationId xmlns:a16="http://schemas.microsoft.com/office/drawing/2014/main" id="{BEDB41ED-837E-990D-FBCE-0AA421729B3B}"/>
              </a:ext>
            </a:extLst>
          </p:cNvPr>
          <p:cNvSpPr txBox="1"/>
          <p:nvPr/>
        </p:nvSpPr>
        <p:spPr>
          <a:xfrm>
            <a:off x="646267" y="1292535"/>
            <a:ext cx="7775837" cy="501675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1600" b="0" i="0" u="none" strike="noStrike" kern="0" cap="none" spc="0" normalizeH="0" baseline="0" noProof="0" dirty="0">
                <a:ln>
                  <a:noFill/>
                </a:ln>
                <a:solidFill>
                  <a:srgbClr val="6A3F35"/>
                </a:solidFill>
                <a:effectLst/>
                <a:uLnTx/>
                <a:uFillTx/>
                <a:latin typeface="Inria Sans"/>
                <a:sym typeface="Inria Sans"/>
              </a:rPr>
              <a:t>https://angular.io/guide/architecture</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1600" b="0" i="0" u="none" strike="noStrike" kern="0" cap="none" spc="0" normalizeH="0" baseline="0" noProof="0" dirty="0">
                <a:ln>
                  <a:noFill/>
                </a:ln>
                <a:solidFill>
                  <a:srgbClr val="6A3F35"/>
                </a:solidFill>
                <a:effectLst/>
                <a:uLnTx/>
                <a:uFillTx/>
                <a:latin typeface="Inria Sans"/>
                <a:sym typeface="Inria Sans"/>
              </a:rPr>
              <a:t>https://www.monocubed.com/blog/websites-built-with-angular/ </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1600" b="0" i="0" u="none" strike="noStrike" kern="0" cap="none" spc="0" normalizeH="0" baseline="0" noProof="0" dirty="0">
                <a:ln>
                  <a:noFill/>
                </a:ln>
                <a:solidFill>
                  <a:srgbClr val="6A3F35"/>
                </a:solidFill>
                <a:effectLst/>
                <a:uLnTx/>
                <a:uFillTx/>
                <a:latin typeface="Inria Sans"/>
                <a:sym typeface="Inria Sans"/>
              </a:rPr>
              <a:t>https://thenewstack.io/what-is-typescript/</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1600" b="0" i="0" u="none" strike="noStrike" kern="0" cap="none" spc="0" normalizeH="0" baseline="0" noProof="0" dirty="0">
                <a:ln>
                  <a:noFill/>
                </a:ln>
                <a:solidFill>
                  <a:srgbClr val="6A3F35"/>
                </a:solidFill>
                <a:effectLst/>
                <a:uLnTx/>
                <a:uFillTx/>
                <a:latin typeface="Inria Sans"/>
                <a:sym typeface="Inria Sans"/>
              </a:rPr>
              <a:t>https://en.wikipedia.org/wiki/AngularJS</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1600" b="0" i="0" u="none" strike="noStrike" kern="0" cap="none" spc="0" normalizeH="0" baseline="0" noProof="0" dirty="0">
                <a:ln>
                  <a:noFill/>
                </a:ln>
                <a:solidFill>
                  <a:srgbClr val="6A3F35"/>
                </a:solidFill>
                <a:effectLst/>
                <a:uLnTx/>
                <a:uFillTx/>
                <a:latin typeface="Inria Sans"/>
                <a:sym typeface="Inria Sans"/>
              </a:rPr>
              <a:t>https://en.wikipedia.org/wiki/Angular_(web_framework)</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1600" b="0" i="0" u="none" strike="noStrike" kern="0" cap="none" spc="0" normalizeH="0" baseline="0" noProof="0" dirty="0">
                <a:ln>
                  <a:noFill/>
                </a:ln>
                <a:solidFill>
                  <a:srgbClr val="6A3F35"/>
                </a:solidFill>
                <a:effectLst/>
                <a:uLnTx/>
                <a:uFillTx/>
                <a:latin typeface="Inria Sans"/>
                <a:sym typeface="Inria Sans"/>
              </a:rPr>
              <a:t>https://invedus.com/blog/what-is-typescript-definition-history-features-and-uses-of-typescript/</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1600" b="0" i="0" u="none" strike="noStrike" kern="0" cap="none" spc="0" normalizeH="0" baseline="0" noProof="0" dirty="0">
                <a:ln>
                  <a:noFill/>
                </a:ln>
                <a:solidFill>
                  <a:srgbClr val="6A3F35"/>
                </a:solidFill>
                <a:effectLst/>
                <a:uLnTx/>
                <a:uFillTx/>
                <a:latin typeface="Inria Sans"/>
                <a:sym typeface="Inria Sans"/>
              </a:rPr>
              <a:t>https://www.toptal.com/typescript/typescript-vs-javascript-guide</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1600" b="0" i="0" u="none" strike="noStrike" kern="0" cap="none" spc="0" normalizeH="0" baseline="0" noProof="0" dirty="0">
                <a:ln>
                  <a:noFill/>
                </a:ln>
                <a:solidFill>
                  <a:srgbClr val="6A3F35"/>
                </a:solidFill>
                <a:effectLst/>
                <a:uLnTx/>
                <a:uFillTx/>
                <a:latin typeface="Inria Sans"/>
                <a:sym typeface="Inria Sans"/>
              </a:rPr>
              <a:t>https://stackoverflow.com/questions/40393701/what-is-ngmodule-actually-in-angular</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1600" b="0" i="0" u="none" strike="noStrike" kern="0" cap="none" spc="0" normalizeH="0" baseline="0" noProof="0" dirty="0">
                <a:ln>
                  <a:noFill/>
                </a:ln>
                <a:solidFill>
                  <a:srgbClr val="6A3F35"/>
                </a:solidFill>
                <a:effectLst/>
                <a:uLnTx/>
                <a:uFillTx/>
                <a:latin typeface="Inria Sans"/>
                <a:sym typeface="Inria Sans"/>
              </a:rPr>
              <a:t>https://stackoverflow.com/questions/40073941/whats-the-difference-between-an-angular-component-and-module</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16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16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16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16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16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16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1600" b="0" i="0" u="none" strike="noStrike" kern="0" cap="none" spc="0" normalizeH="0" baseline="0" noProof="0" dirty="0">
              <a:ln>
                <a:noFill/>
              </a:ln>
              <a:solidFill>
                <a:srgbClr val="6A3F35"/>
              </a:solidFill>
              <a:effectLst/>
              <a:uLnTx/>
              <a:uFillTx/>
              <a:latin typeface="Inria Sans"/>
              <a:sym typeface="Inria Sans"/>
            </a:endParaRPr>
          </a:p>
          <a:p>
            <a:endParaRPr lang="en-US"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11166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1620" name="Google Shape;1620;p45"/>
          <p:cNvSpPr txBox="1">
            <a:spLocks noGrp="1"/>
          </p:cNvSpPr>
          <p:nvPr>
            <p:ph type="title"/>
          </p:nvPr>
        </p:nvSpPr>
        <p:spPr>
          <a:xfrm>
            <a:off x="1858500" y="1321356"/>
            <a:ext cx="5427000" cy="250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Questions?</a:t>
            </a:r>
            <a:endParaRPr dirty="0"/>
          </a:p>
        </p:txBody>
      </p:sp>
      <p:grpSp>
        <p:nvGrpSpPr>
          <p:cNvPr id="1621" name="Google Shape;1621;p45"/>
          <p:cNvGrpSpPr/>
          <p:nvPr/>
        </p:nvGrpSpPr>
        <p:grpSpPr>
          <a:xfrm>
            <a:off x="1449716" y="602625"/>
            <a:ext cx="829940" cy="785114"/>
            <a:chOff x="1826475" y="2921600"/>
            <a:chExt cx="564700" cy="534200"/>
          </a:xfrm>
        </p:grpSpPr>
        <p:sp>
          <p:nvSpPr>
            <p:cNvPr id="1622" name="Google Shape;1622;p45"/>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5"/>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5"/>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5"/>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5"/>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7" name="Google Shape;1627;p45"/>
          <p:cNvGrpSpPr/>
          <p:nvPr/>
        </p:nvGrpSpPr>
        <p:grpSpPr>
          <a:xfrm>
            <a:off x="7924747" y="3235948"/>
            <a:ext cx="351611" cy="342975"/>
            <a:chOff x="1959000" y="1291425"/>
            <a:chExt cx="286025" cy="279000"/>
          </a:xfrm>
        </p:grpSpPr>
        <p:sp>
          <p:nvSpPr>
            <p:cNvPr id="1628" name="Google Shape;1628;p45"/>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5"/>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5"/>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5"/>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5"/>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45"/>
          <p:cNvGrpSpPr/>
          <p:nvPr/>
        </p:nvGrpSpPr>
        <p:grpSpPr>
          <a:xfrm>
            <a:off x="713258" y="3682178"/>
            <a:ext cx="1022698" cy="645654"/>
            <a:chOff x="6096075" y="734650"/>
            <a:chExt cx="709025" cy="447625"/>
          </a:xfrm>
        </p:grpSpPr>
        <p:sp>
          <p:nvSpPr>
            <p:cNvPr id="1634" name="Google Shape;1634;p45"/>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5"/>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5"/>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5"/>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5"/>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9" name="Google Shape;1639;p45"/>
          <p:cNvGrpSpPr/>
          <p:nvPr/>
        </p:nvGrpSpPr>
        <p:grpSpPr>
          <a:xfrm rot="-748839">
            <a:off x="7591324" y="943983"/>
            <a:ext cx="626006" cy="615008"/>
            <a:chOff x="4636650" y="2847925"/>
            <a:chExt cx="351575" cy="345350"/>
          </a:xfrm>
        </p:grpSpPr>
        <p:sp>
          <p:nvSpPr>
            <p:cNvPr id="1640" name="Google Shape;1640;p45"/>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5"/>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5"/>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5"/>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5"/>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8509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40"/>
          <p:cNvSpPr txBox="1">
            <a:spLocks noGrp="1"/>
          </p:cNvSpPr>
          <p:nvPr>
            <p:ph type="body" idx="1"/>
          </p:nvPr>
        </p:nvSpPr>
        <p:spPr>
          <a:xfrm>
            <a:off x="719999" y="1182532"/>
            <a:ext cx="7220417" cy="3559143"/>
          </a:xfrm>
          <a:prstGeom prst="rect">
            <a:avLst/>
          </a:prstGeom>
        </p:spPr>
        <p:txBody>
          <a:bodyPr spcFirstLastPara="1" wrap="square" lIns="91425" tIns="91425" rIns="91425" bIns="91425" anchor="t" anchorCtr="0">
            <a:noAutofit/>
          </a:bodyPr>
          <a:lstStyle/>
          <a:p>
            <a:pPr indent="-457200"/>
            <a:r>
              <a:rPr lang="en-US" sz="2000" dirty="0">
                <a:solidFill>
                  <a:schemeClr val="accent1"/>
                </a:solidFill>
              </a:rPr>
              <a:t>AngularJS, often referred to as Angular 1, was a JavaScript-based open-source front-end web application framework.</a:t>
            </a:r>
          </a:p>
          <a:p>
            <a:pPr indent="-457200"/>
            <a:r>
              <a:rPr lang="en-US" sz="2000" dirty="0">
                <a:solidFill>
                  <a:schemeClr val="accent1"/>
                </a:solidFill>
              </a:rPr>
              <a:t>Developed by Google and was maintained primarily by Google.</a:t>
            </a:r>
          </a:p>
          <a:p>
            <a:pPr indent="-457200"/>
            <a:r>
              <a:rPr lang="en-US" sz="2000" dirty="0">
                <a:solidFill>
                  <a:schemeClr val="accent1"/>
                </a:solidFill>
              </a:rPr>
              <a:t>Created by a developer named </a:t>
            </a:r>
            <a:r>
              <a:rPr lang="en-US" sz="2000" dirty="0" err="1">
                <a:solidFill>
                  <a:schemeClr val="accent1"/>
                </a:solidFill>
              </a:rPr>
              <a:t>Miško</a:t>
            </a:r>
            <a:r>
              <a:rPr lang="en-US" sz="2000" dirty="0">
                <a:solidFill>
                  <a:schemeClr val="accent1"/>
                </a:solidFill>
              </a:rPr>
              <a:t> </a:t>
            </a:r>
            <a:r>
              <a:rPr lang="en-US" sz="2000" dirty="0" err="1">
                <a:solidFill>
                  <a:schemeClr val="accent1"/>
                </a:solidFill>
              </a:rPr>
              <a:t>Hevery</a:t>
            </a:r>
            <a:r>
              <a:rPr lang="en-US" sz="2000" dirty="0">
                <a:solidFill>
                  <a:schemeClr val="accent1"/>
                </a:solidFill>
              </a:rPr>
              <a:t> and was initially released in 2010.</a:t>
            </a:r>
          </a:p>
          <a:p>
            <a:pPr indent="-457200"/>
            <a:r>
              <a:rPr lang="en-US" sz="2000" dirty="0">
                <a:solidFill>
                  <a:schemeClr val="accent1"/>
                </a:solidFill>
              </a:rPr>
              <a:t>AngularJS provided a structured framework for building dynamic web applications with features like two-way data binding, dependency injection, and routing.</a:t>
            </a:r>
          </a:p>
          <a:p>
            <a:pPr indent="-457200"/>
            <a:endParaRPr sz="2000" dirty="0">
              <a:solidFill>
                <a:schemeClr val="accent1"/>
              </a:solidFill>
            </a:endParaRPr>
          </a:p>
        </p:txBody>
      </p:sp>
      <p:sp>
        <p:nvSpPr>
          <p:cNvPr id="1483" name="Google Shape;1483;p40"/>
          <p:cNvSpPr txBox="1">
            <a:spLocks noGrp="1"/>
          </p:cNvSpPr>
          <p:nvPr>
            <p:ph type="title"/>
          </p:nvPr>
        </p:nvSpPr>
        <p:spPr>
          <a:xfrm>
            <a:off x="720000" y="401825"/>
            <a:ext cx="7704000" cy="64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Angular 1 - AngularJS</a:t>
            </a:r>
            <a:endParaRPr dirty="0"/>
          </a:p>
        </p:txBody>
      </p:sp>
      <p:grpSp>
        <p:nvGrpSpPr>
          <p:cNvPr id="1484" name="Google Shape;1484;p40"/>
          <p:cNvGrpSpPr/>
          <p:nvPr/>
        </p:nvGrpSpPr>
        <p:grpSpPr>
          <a:xfrm rot="-899952">
            <a:off x="8016347" y="1155368"/>
            <a:ext cx="651833" cy="672580"/>
            <a:chOff x="3776725" y="489400"/>
            <a:chExt cx="484625" cy="500050"/>
          </a:xfrm>
        </p:grpSpPr>
        <p:sp>
          <p:nvSpPr>
            <p:cNvPr id="1485" name="Google Shape;1485;p40"/>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0"/>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0"/>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0"/>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0"/>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218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sp>
        <p:nvSpPr>
          <p:cNvPr id="1907" name="Google Shape;1907;p51"/>
          <p:cNvSpPr txBox="1">
            <a:spLocks noGrp="1"/>
          </p:cNvSpPr>
          <p:nvPr>
            <p:ph type="title" idx="8"/>
          </p:nvPr>
        </p:nvSpPr>
        <p:spPr>
          <a:xfrm>
            <a:off x="809375" y="401826"/>
            <a:ext cx="7704000" cy="6429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US" dirty="0"/>
              <a:t>Angular 1 - AngularJS</a:t>
            </a:r>
            <a:endParaRPr dirty="0"/>
          </a:p>
        </p:txBody>
      </p:sp>
      <p:sp>
        <p:nvSpPr>
          <p:cNvPr id="23" name="TextBox 22">
            <a:extLst>
              <a:ext uri="{FF2B5EF4-FFF2-40B4-BE49-F238E27FC236}">
                <a16:creationId xmlns:a16="http://schemas.microsoft.com/office/drawing/2014/main" id="{CFFC41EE-6B9C-A451-F6E0-05945A28414A}"/>
              </a:ext>
            </a:extLst>
          </p:cNvPr>
          <p:cNvSpPr txBox="1"/>
          <p:nvPr/>
        </p:nvSpPr>
        <p:spPr>
          <a:xfrm>
            <a:off x="646267" y="1292535"/>
            <a:ext cx="7775837" cy="46628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2000" b="0" i="0" u="none" strike="noStrike" kern="0" cap="none" spc="0" normalizeH="0" baseline="0" noProof="0" dirty="0">
                <a:ln>
                  <a:noFill/>
                </a:ln>
                <a:solidFill>
                  <a:srgbClr val="6A3F35"/>
                </a:solidFill>
                <a:effectLst/>
                <a:uLnTx/>
                <a:uFillTx/>
                <a:latin typeface="Inria Sans"/>
                <a:sym typeface="Inria Sans"/>
              </a:rPr>
              <a:t>Follows the Model-View-</a:t>
            </a:r>
            <a:r>
              <a:rPr kumimoji="0" lang="en-US" sz="2000" b="0" i="0" u="none" strike="noStrike" kern="0" cap="none" spc="0" normalizeH="0" baseline="0" noProof="0" dirty="0" err="1">
                <a:ln>
                  <a:noFill/>
                </a:ln>
                <a:solidFill>
                  <a:srgbClr val="6A3F35"/>
                </a:solidFill>
                <a:effectLst/>
                <a:uLnTx/>
                <a:uFillTx/>
                <a:latin typeface="Inria Sans"/>
                <a:sym typeface="Inria Sans"/>
              </a:rPr>
              <a:t>ViewModel</a:t>
            </a:r>
            <a:r>
              <a:rPr kumimoji="0" lang="en-US" sz="2000" b="0" i="0" u="none" strike="noStrike" kern="0" cap="none" spc="0" normalizeH="0" baseline="0" noProof="0" dirty="0">
                <a:ln>
                  <a:noFill/>
                </a:ln>
                <a:solidFill>
                  <a:srgbClr val="6A3F35"/>
                </a:solidFill>
                <a:effectLst/>
                <a:uLnTx/>
                <a:uFillTx/>
                <a:latin typeface="Inria Sans"/>
                <a:sym typeface="Inria Sans"/>
              </a:rPr>
              <a:t> (MVVM) architectural pattern.</a:t>
            </a:r>
          </a:p>
          <a:p>
            <a:pPr marL="914400" marR="0" lvl="1" indent="-457200" algn="l" defTabSz="914400" rtl="0" eaLnBrk="1" fontAlgn="auto" latinLnBrk="0" hangingPunct="1">
              <a:lnSpc>
                <a:spcPct val="115000"/>
              </a:lnSpc>
              <a:spcBef>
                <a:spcPts val="0"/>
              </a:spcBef>
              <a:spcAft>
                <a:spcPts val="0"/>
              </a:spcAft>
              <a:buClr>
                <a:srgbClr val="FF7259"/>
              </a:buClr>
              <a:buSzPts val="1400"/>
              <a:buFont typeface="Inria Sans"/>
              <a:buChar char="○"/>
              <a:tabLst/>
              <a:defRPr/>
            </a:pPr>
            <a:r>
              <a:rPr kumimoji="0" lang="en-US" sz="1800" b="0" i="0" u="none" strike="noStrike" kern="0" cap="none" spc="0" normalizeH="0" baseline="0" noProof="0" dirty="0">
                <a:ln>
                  <a:noFill/>
                </a:ln>
                <a:solidFill>
                  <a:srgbClr val="6A3F35"/>
                </a:solidFill>
                <a:effectLst/>
                <a:uLnTx/>
                <a:uFillTx/>
                <a:latin typeface="Inria Sans"/>
                <a:sym typeface="Inria Sans"/>
              </a:rPr>
              <a:t>Which is a variation of Model-View-Controller (MVC</a:t>
            </a:r>
            <a:r>
              <a:rPr lang="en-US" sz="1800" dirty="0">
                <a:solidFill>
                  <a:srgbClr val="6A3F35"/>
                </a:solidFill>
                <a:latin typeface="Inria Sans"/>
                <a:sym typeface="Inria Sans"/>
              </a:rPr>
              <a:t>).</a:t>
            </a:r>
            <a:endParaRPr kumimoji="0" lang="en-US" sz="18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2000" b="0" i="0" u="none" strike="noStrike" kern="0" cap="none" spc="0" normalizeH="0" baseline="0" noProof="0" dirty="0">
                <a:ln>
                  <a:noFill/>
                </a:ln>
                <a:solidFill>
                  <a:srgbClr val="6A3F35"/>
                </a:solidFill>
                <a:effectLst/>
                <a:uLnTx/>
                <a:uFillTx/>
                <a:latin typeface="Inria Sans"/>
                <a:sym typeface="Inria Sans"/>
              </a:rPr>
              <a:t>Data binding between the model, the view, and the </a:t>
            </a:r>
            <a:r>
              <a:rPr kumimoji="0" lang="en-US" sz="2000" b="0" i="0" u="none" strike="noStrike" kern="0" cap="none" spc="0" normalizeH="0" baseline="0" noProof="0" dirty="0" err="1">
                <a:ln>
                  <a:noFill/>
                </a:ln>
                <a:solidFill>
                  <a:srgbClr val="6A3F35"/>
                </a:solidFill>
                <a:effectLst/>
                <a:uLnTx/>
                <a:uFillTx/>
                <a:latin typeface="Inria Sans"/>
                <a:sym typeface="Inria Sans"/>
              </a:rPr>
              <a:t>ViewModel</a:t>
            </a:r>
            <a:r>
              <a:rPr kumimoji="0" lang="en-US" sz="2000" b="0" i="0" u="none" strike="noStrike" kern="0" cap="none" spc="0" normalizeH="0" baseline="0" noProof="0" dirty="0">
                <a:ln>
                  <a:noFill/>
                </a:ln>
                <a:solidFill>
                  <a:srgbClr val="6A3F35"/>
                </a:solidFill>
                <a:effectLst/>
                <a:uLnTx/>
                <a:uFillTx/>
                <a:latin typeface="Inria Sans"/>
                <a:sym typeface="Inria Sans"/>
              </a:rPr>
              <a:t> (which synchronizes the model and view by exposing data for binding).</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2000" b="0" i="0" u="none" strike="noStrike" kern="0" cap="none" spc="0" normalizeH="0" baseline="0" noProof="0" dirty="0">
                <a:ln>
                  <a:noFill/>
                </a:ln>
                <a:solidFill>
                  <a:srgbClr val="6A3F35"/>
                </a:solidFill>
                <a:effectLst/>
                <a:uLnTx/>
                <a:uFillTx/>
                <a:latin typeface="Inria Sans"/>
                <a:sym typeface="Inria Sans"/>
              </a:rPr>
              <a:t>Had performance limitations due to its two-way data binding and digest cycle, complexity with larger applications, no mobile support, and many more problems.</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2000" b="0" i="0" u="none" strike="noStrike" kern="0" cap="none" spc="0" normalizeH="0" baseline="0" noProof="0" dirty="0">
                <a:ln>
                  <a:noFill/>
                </a:ln>
                <a:solidFill>
                  <a:srgbClr val="6A3F35"/>
                </a:solidFill>
                <a:effectLst/>
                <a:uLnTx/>
                <a:uFillTx/>
                <a:latin typeface="Inria Sans"/>
                <a:sym typeface="Inria Sans"/>
              </a:rPr>
              <a:t>Google sought to fix these issues by rewriting AngularJS from the ground up, but this time using TypeScript instead of JavaScript.</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20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20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2000" b="0" i="0" u="none" strike="noStrike" kern="0" cap="none" spc="0" normalizeH="0" baseline="0" noProof="0" dirty="0">
              <a:ln>
                <a:noFill/>
              </a:ln>
              <a:solidFill>
                <a:srgbClr val="6A3F35"/>
              </a:solidFill>
              <a:effectLst/>
              <a:uLnTx/>
              <a:uFillTx/>
              <a:latin typeface="Inria Sans"/>
              <a:sym typeface="Inria Sans"/>
            </a:endParaRPr>
          </a:p>
          <a:p>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6871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6"/>
          <p:cNvSpPr txBox="1">
            <a:spLocks noGrp="1"/>
          </p:cNvSpPr>
          <p:nvPr>
            <p:ph type="title" idx="6"/>
          </p:nvPr>
        </p:nvSpPr>
        <p:spPr>
          <a:xfrm>
            <a:off x="720000" y="401825"/>
            <a:ext cx="7704000" cy="64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TypeScript</a:t>
            </a:r>
            <a:endParaRPr dirty="0"/>
          </a:p>
        </p:txBody>
      </p:sp>
      <p:sp>
        <p:nvSpPr>
          <p:cNvPr id="23" name="TextBox 22">
            <a:extLst>
              <a:ext uri="{FF2B5EF4-FFF2-40B4-BE49-F238E27FC236}">
                <a16:creationId xmlns:a16="http://schemas.microsoft.com/office/drawing/2014/main" id="{BEDB41ED-837E-990D-FBCE-0AA421729B3B}"/>
              </a:ext>
            </a:extLst>
          </p:cNvPr>
          <p:cNvSpPr txBox="1"/>
          <p:nvPr/>
        </p:nvSpPr>
        <p:spPr>
          <a:xfrm>
            <a:off x="646267" y="1292535"/>
            <a:ext cx="7775837" cy="276998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2000" b="0" i="0" u="none" strike="noStrike" kern="0" cap="none" spc="0" normalizeH="0" baseline="0" noProof="0" dirty="0">
                <a:ln>
                  <a:noFill/>
                </a:ln>
                <a:solidFill>
                  <a:srgbClr val="6A3F35"/>
                </a:solidFill>
                <a:effectLst/>
                <a:uLnTx/>
                <a:uFillTx/>
                <a:latin typeface="Inria Sans"/>
                <a:sym typeface="Inria Sans"/>
              </a:rPr>
              <a:t>TypeScript is a strongly typed, object-oriented, compiled </a:t>
            </a:r>
            <a:r>
              <a:rPr kumimoji="0" lang="en-US" sz="2000" b="0" i="0" u="none" strike="noStrike" kern="0" cap="none" spc="0" normalizeH="0" baseline="0" noProof="0" dirty="0">
                <a:ln>
                  <a:noFill/>
                </a:ln>
                <a:solidFill>
                  <a:srgbClr val="7A544B"/>
                </a:solidFill>
                <a:effectLst/>
                <a:uLnTx/>
                <a:uFillTx/>
                <a:latin typeface="Inria Sans"/>
                <a:sym typeface="Inria Sans"/>
              </a:rPr>
              <a:t>programming</a:t>
            </a:r>
            <a:r>
              <a:rPr kumimoji="0" lang="en-US" sz="2000" b="0" i="0" u="none" strike="noStrike" kern="0" cap="none" spc="0" normalizeH="0" baseline="0" noProof="0" dirty="0">
                <a:ln>
                  <a:noFill/>
                </a:ln>
                <a:solidFill>
                  <a:srgbClr val="6A3F35"/>
                </a:solidFill>
                <a:effectLst/>
                <a:uLnTx/>
                <a:uFillTx/>
                <a:latin typeface="Inria Sans"/>
                <a:sym typeface="Inria Sans"/>
              </a:rPr>
              <a:t> language that builds on JavaScript. It is a superset of the JavaScript language, designed to give you better tooling at any scale.</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2000" b="0" i="0" u="none" strike="noStrike" kern="0" cap="none" spc="0" normalizeH="0" baseline="0" noProof="0" dirty="0">
                <a:ln>
                  <a:noFill/>
                </a:ln>
                <a:solidFill>
                  <a:srgbClr val="6A3F35"/>
                </a:solidFill>
                <a:effectLst/>
                <a:uLnTx/>
                <a:uFillTx/>
                <a:latin typeface="Inria Sans"/>
                <a:sym typeface="Inria Sans"/>
              </a:rPr>
              <a:t>Developed and maintained by Microsoft.</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2000" b="0" i="0" u="none" strike="noStrike" kern="0" cap="none" spc="0" normalizeH="0" baseline="0" noProof="0" dirty="0">
                <a:ln>
                  <a:noFill/>
                </a:ln>
                <a:solidFill>
                  <a:srgbClr val="6A3F35"/>
                </a:solidFill>
                <a:effectLst/>
                <a:uLnTx/>
                <a:uFillTx/>
                <a:latin typeface="Inria Sans"/>
                <a:sym typeface="Inria Sans"/>
              </a:rPr>
              <a:t>Created by Anders Hejlsberg in 2010, and its first version was available to the public in 2012, known as TypeScript 0.8.</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2000" b="0" i="0" u="none" strike="noStrike" kern="0" cap="none" spc="0" normalizeH="0" baseline="0" noProof="0" dirty="0">
              <a:ln>
                <a:noFill/>
              </a:ln>
              <a:solidFill>
                <a:srgbClr val="6A3F35"/>
              </a:solidFill>
              <a:effectLst/>
              <a:uLnTx/>
              <a:uFillTx/>
              <a:latin typeface="Inria Sans"/>
              <a:sym typeface="Inria Sans"/>
            </a:endParaRPr>
          </a:p>
          <a:p>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9846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53"/>
          <p:cNvSpPr txBox="1">
            <a:spLocks noGrp="1"/>
          </p:cNvSpPr>
          <p:nvPr>
            <p:ph type="title"/>
          </p:nvPr>
        </p:nvSpPr>
        <p:spPr>
          <a:xfrm>
            <a:off x="720000" y="401825"/>
            <a:ext cx="7704000" cy="6429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US" dirty="0"/>
              <a:t>JavaScript and TypeScript Comparison</a:t>
            </a:r>
            <a:endParaRPr dirty="0"/>
          </a:p>
        </p:txBody>
      </p:sp>
      <p:sp>
        <p:nvSpPr>
          <p:cNvPr id="4" name="Text Placeholder 2">
            <a:extLst>
              <a:ext uri="{FF2B5EF4-FFF2-40B4-BE49-F238E27FC236}">
                <a16:creationId xmlns:a16="http://schemas.microsoft.com/office/drawing/2014/main" id="{C3E7FAB0-BA54-7B28-C6AA-6A80F01B4CD3}"/>
              </a:ext>
            </a:extLst>
          </p:cNvPr>
          <p:cNvSpPr txBox="1">
            <a:spLocks/>
          </p:cNvSpPr>
          <p:nvPr/>
        </p:nvSpPr>
        <p:spPr>
          <a:xfrm>
            <a:off x="996901" y="1421000"/>
            <a:ext cx="2353725" cy="64290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buClrTx/>
            </a:pPr>
            <a:r>
              <a:rPr lang="en-US" dirty="0">
                <a:solidFill>
                  <a:srgbClr val="7A544B"/>
                </a:solidFill>
                <a:latin typeface="Inria Sans" panose="020B0604020202020204" charset="0"/>
                <a:cs typeface="Calibri"/>
              </a:rPr>
              <a:t>Valid JavaScript</a:t>
            </a:r>
          </a:p>
        </p:txBody>
      </p:sp>
      <p:sp>
        <p:nvSpPr>
          <p:cNvPr id="5" name="Text Placeholder 2">
            <a:extLst>
              <a:ext uri="{FF2B5EF4-FFF2-40B4-BE49-F238E27FC236}">
                <a16:creationId xmlns:a16="http://schemas.microsoft.com/office/drawing/2014/main" id="{DB7A3F50-9446-8C63-9738-3CB60062B235}"/>
              </a:ext>
            </a:extLst>
          </p:cNvPr>
          <p:cNvSpPr txBox="1">
            <a:spLocks/>
          </p:cNvSpPr>
          <p:nvPr/>
        </p:nvSpPr>
        <p:spPr>
          <a:xfrm>
            <a:off x="4662523" y="1421000"/>
            <a:ext cx="3305819" cy="64290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buClrTx/>
            </a:pPr>
            <a:r>
              <a:rPr lang="en-US" dirty="0">
                <a:solidFill>
                  <a:srgbClr val="7A544B"/>
                </a:solidFill>
                <a:latin typeface="Inria Sans" panose="020B0604020202020204" charset="0"/>
                <a:cs typeface="Calibri"/>
              </a:rPr>
              <a:t>Invalid TypeScript</a:t>
            </a:r>
          </a:p>
        </p:txBody>
      </p:sp>
      <p:pic>
        <p:nvPicPr>
          <p:cNvPr id="14" name="Picture 13">
            <a:extLst>
              <a:ext uri="{FF2B5EF4-FFF2-40B4-BE49-F238E27FC236}">
                <a16:creationId xmlns:a16="http://schemas.microsoft.com/office/drawing/2014/main" id="{2F435330-0083-B1B0-B067-F64D1E02355E}"/>
              </a:ext>
            </a:extLst>
          </p:cNvPr>
          <p:cNvPicPr>
            <a:picLocks noChangeAspect="1"/>
          </p:cNvPicPr>
          <p:nvPr/>
        </p:nvPicPr>
        <p:blipFill>
          <a:blip r:embed="rId3"/>
          <a:stretch>
            <a:fillRect/>
          </a:stretch>
        </p:blipFill>
        <p:spPr>
          <a:xfrm>
            <a:off x="650652" y="2093403"/>
            <a:ext cx="7842695" cy="2152644"/>
          </a:xfrm>
          <a:prstGeom prst="rect">
            <a:avLst/>
          </a:prstGeom>
        </p:spPr>
      </p:pic>
    </p:spTree>
    <p:extLst>
      <p:ext uri="{BB962C8B-B14F-4D97-AF65-F5344CB8AC3E}">
        <p14:creationId xmlns:p14="http://schemas.microsoft.com/office/powerpoint/2010/main" val="1239168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40"/>
          <p:cNvSpPr txBox="1">
            <a:spLocks noGrp="1"/>
          </p:cNvSpPr>
          <p:nvPr>
            <p:ph type="body" idx="1"/>
          </p:nvPr>
        </p:nvSpPr>
        <p:spPr>
          <a:xfrm>
            <a:off x="719999" y="1182532"/>
            <a:ext cx="7220417" cy="3559143"/>
          </a:xfrm>
          <a:prstGeom prst="rect">
            <a:avLst/>
          </a:prstGeom>
        </p:spPr>
        <p:txBody>
          <a:bodyPr spcFirstLastPara="1" wrap="square" lIns="91425" tIns="91425" rIns="91425" bIns="91425" anchor="t" anchorCtr="0">
            <a:noAutofit/>
          </a:bodyPr>
          <a:lstStyle/>
          <a:p>
            <a:pPr indent="-457200"/>
            <a:r>
              <a:rPr lang="en-US" sz="2000" dirty="0">
                <a:solidFill>
                  <a:schemeClr val="accent1"/>
                </a:solidFill>
              </a:rPr>
              <a:t>In October 2014, Google announced the complete rewrite of AngularJS</a:t>
            </a:r>
          </a:p>
          <a:p>
            <a:pPr indent="-457200"/>
            <a:r>
              <a:rPr lang="en-US" sz="2000" dirty="0">
                <a:solidFill>
                  <a:schemeClr val="accent1"/>
                </a:solidFill>
              </a:rPr>
              <a:t>Angular 2 represented a significant departure from AngularJS in terms of architecture and concepts, and it was designed to be more modern, modular, and scalable.</a:t>
            </a:r>
          </a:p>
          <a:p>
            <a:pPr indent="-457200"/>
            <a:r>
              <a:rPr lang="en-US" sz="2000" dirty="0">
                <a:solidFill>
                  <a:schemeClr val="accent1"/>
                </a:solidFill>
              </a:rPr>
              <a:t>After several months of public testing, the first official version of Angular (2) was released on September 14, 2016.</a:t>
            </a:r>
          </a:p>
        </p:txBody>
      </p:sp>
      <p:sp>
        <p:nvSpPr>
          <p:cNvPr id="1483" name="Google Shape;1483;p40"/>
          <p:cNvSpPr txBox="1">
            <a:spLocks noGrp="1"/>
          </p:cNvSpPr>
          <p:nvPr>
            <p:ph type="title"/>
          </p:nvPr>
        </p:nvSpPr>
        <p:spPr>
          <a:xfrm>
            <a:off x="720000" y="401825"/>
            <a:ext cx="7704000" cy="64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Angular 2 - Angular</a:t>
            </a:r>
            <a:endParaRPr dirty="0"/>
          </a:p>
        </p:txBody>
      </p:sp>
      <p:grpSp>
        <p:nvGrpSpPr>
          <p:cNvPr id="1484" name="Google Shape;1484;p40"/>
          <p:cNvGrpSpPr/>
          <p:nvPr/>
        </p:nvGrpSpPr>
        <p:grpSpPr>
          <a:xfrm rot="-899952">
            <a:off x="8016347" y="1155368"/>
            <a:ext cx="651833" cy="672580"/>
            <a:chOff x="3776725" y="489400"/>
            <a:chExt cx="484625" cy="500050"/>
          </a:xfrm>
        </p:grpSpPr>
        <p:sp>
          <p:nvSpPr>
            <p:cNvPr id="1485" name="Google Shape;1485;p40"/>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0"/>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0"/>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0"/>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0"/>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2513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41"/>
          <p:cNvSpPr txBox="1">
            <a:spLocks noGrp="1"/>
          </p:cNvSpPr>
          <p:nvPr>
            <p:ph type="title"/>
          </p:nvPr>
        </p:nvSpPr>
        <p:spPr>
          <a:xfrm>
            <a:off x="2357100" y="839975"/>
            <a:ext cx="4429800" cy="53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Websites that use Angular</a:t>
            </a:r>
            <a:endParaRPr sz="2400" dirty="0"/>
          </a:p>
        </p:txBody>
      </p:sp>
      <p:grpSp>
        <p:nvGrpSpPr>
          <p:cNvPr id="1496" name="Google Shape;1496;p41"/>
          <p:cNvGrpSpPr/>
          <p:nvPr/>
        </p:nvGrpSpPr>
        <p:grpSpPr>
          <a:xfrm rot="748712" flipH="1">
            <a:off x="7282048" y="1450606"/>
            <a:ext cx="825594" cy="811070"/>
            <a:chOff x="4636650" y="2847925"/>
            <a:chExt cx="351575" cy="345350"/>
          </a:xfrm>
        </p:grpSpPr>
        <p:sp>
          <p:nvSpPr>
            <p:cNvPr id="1497" name="Google Shape;1497;p41"/>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41"/>
          <p:cNvGrpSpPr/>
          <p:nvPr/>
        </p:nvGrpSpPr>
        <p:grpSpPr>
          <a:xfrm>
            <a:off x="1481784" y="3485700"/>
            <a:ext cx="351578" cy="313402"/>
            <a:chOff x="725750" y="910150"/>
            <a:chExt cx="253025" cy="225550"/>
          </a:xfrm>
        </p:grpSpPr>
        <p:sp>
          <p:nvSpPr>
            <p:cNvPr id="1503" name="Google Shape;1503;p41"/>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1"/>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 name="Google Shape;1505;p41"/>
          <p:cNvGrpSpPr/>
          <p:nvPr/>
        </p:nvGrpSpPr>
        <p:grpSpPr>
          <a:xfrm>
            <a:off x="1771215" y="226205"/>
            <a:ext cx="863539" cy="816899"/>
            <a:chOff x="1826475" y="2921600"/>
            <a:chExt cx="564700" cy="534200"/>
          </a:xfrm>
        </p:grpSpPr>
        <p:sp>
          <p:nvSpPr>
            <p:cNvPr id="1506" name="Google Shape;1506;p41"/>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1"/>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1"/>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1"/>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1"/>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1" name="Google Shape;1511;p41"/>
          <p:cNvGrpSpPr/>
          <p:nvPr/>
        </p:nvGrpSpPr>
        <p:grpSpPr>
          <a:xfrm>
            <a:off x="7204197" y="4048998"/>
            <a:ext cx="351611" cy="342975"/>
            <a:chOff x="1959000" y="1291425"/>
            <a:chExt cx="286025" cy="279000"/>
          </a:xfrm>
        </p:grpSpPr>
        <p:sp>
          <p:nvSpPr>
            <p:cNvPr id="1512" name="Google Shape;1512;p41"/>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1"/>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1"/>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1"/>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1"/>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 name="Google Shape;1517;p41"/>
          <p:cNvGrpSpPr/>
          <p:nvPr/>
        </p:nvGrpSpPr>
        <p:grpSpPr>
          <a:xfrm rot="970607">
            <a:off x="6564993" y="642297"/>
            <a:ext cx="273273" cy="294323"/>
            <a:chOff x="713250" y="2576650"/>
            <a:chExt cx="273275" cy="294325"/>
          </a:xfrm>
        </p:grpSpPr>
        <p:sp>
          <p:nvSpPr>
            <p:cNvPr id="1518" name="Google Shape;1518;p41"/>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1"/>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0" name="Google Shape;1520;p41"/>
          <p:cNvGrpSpPr/>
          <p:nvPr/>
        </p:nvGrpSpPr>
        <p:grpSpPr>
          <a:xfrm>
            <a:off x="200128" y="3744079"/>
            <a:ext cx="1026243" cy="647892"/>
            <a:chOff x="6096075" y="734650"/>
            <a:chExt cx="709025" cy="447625"/>
          </a:xfrm>
        </p:grpSpPr>
        <p:sp>
          <p:nvSpPr>
            <p:cNvPr id="1521" name="Google Shape;1521;p41"/>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1"/>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Content Placeholder 2">
            <a:extLst>
              <a:ext uri="{FF2B5EF4-FFF2-40B4-BE49-F238E27FC236}">
                <a16:creationId xmlns:a16="http://schemas.microsoft.com/office/drawing/2014/main" id="{0898ECAE-738C-F5FB-4813-6396000A54CB}"/>
              </a:ext>
            </a:extLst>
          </p:cNvPr>
          <p:cNvGraphicFramePr>
            <a:graphicFrameLocks/>
          </p:cNvGraphicFramePr>
          <p:nvPr>
            <p:extLst>
              <p:ext uri="{D42A27DB-BD31-4B8C-83A1-F6EECF244321}">
                <p14:modId xmlns:p14="http://schemas.microsoft.com/office/powerpoint/2010/main" val="1675412153"/>
              </p:ext>
            </p:extLst>
          </p:nvPr>
        </p:nvGraphicFramePr>
        <p:xfrm>
          <a:off x="1812697" y="2151259"/>
          <a:ext cx="5518605" cy="1855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319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sp>
        <p:nvSpPr>
          <p:cNvPr id="1907" name="Google Shape;1907;p51"/>
          <p:cNvSpPr txBox="1">
            <a:spLocks noGrp="1"/>
          </p:cNvSpPr>
          <p:nvPr>
            <p:ph type="title" idx="8"/>
          </p:nvPr>
        </p:nvSpPr>
        <p:spPr>
          <a:xfrm>
            <a:off x="809375" y="401826"/>
            <a:ext cx="7704000" cy="6429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US" dirty="0"/>
              <a:t>Angular Design</a:t>
            </a:r>
            <a:endParaRPr dirty="0"/>
          </a:p>
        </p:txBody>
      </p:sp>
      <p:sp>
        <p:nvSpPr>
          <p:cNvPr id="23" name="TextBox 22">
            <a:extLst>
              <a:ext uri="{FF2B5EF4-FFF2-40B4-BE49-F238E27FC236}">
                <a16:creationId xmlns:a16="http://schemas.microsoft.com/office/drawing/2014/main" id="{CFFC41EE-6B9C-A451-F6E0-05945A28414A}"/>
              </a:ext>
            </a:extLst>
          </p:cNvPr>
          <p:cNvSpPr txBox="1"/>
          <p:nvPr/>
        </p:nvSpPr>
        <p:spPr>
          <a:xfrm>
            <a:off x="646267" y="1292535"/>
            <a:ext cx="7775837" cy="433041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2000" b="0" i="0" u="none" strike="noStrike" kern="0" cap="none" spc="0" normalizeH="0" baseline="0" noProof="0" dirty="0">
                <a:ln>
                  <a:noFill/>
                </a:ln>
                <a:solidFill>
                  <a:srgbClr val="6A3F35"/>
                </a:solidFill>
                <a:effectLst/>
                <a:uLnTx/>
                <a:uFillTx/>
                <a:latin typeface="Inria Sans"/>
                <a:sym typeface="Inria Sans"/>
              </a:rPr>
              <a:t>Angular uses a Component-based architecture.</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2000" b="0" i="0" u="none" strike="noStrike" kern="0" cap="none" spc="0" normalizeH="0" baseline="0" noProof="0" dirty="0">
                <a:ln>
                  <a:noFill/>
                </a:ln>
                <a:solidFill>
                  <a:srgbClr val="6A3F35"/>
                </a:solidFill>
                <a:effectLst/>
                <a:uLnTx/>
                <a:uFillTx/>
                <a:latin typeface="Inria Sans"/>
                <a:sym typeface="Inria Sans"/>
              </a:rPr>
              <a:t>Components: Building blocks of Angular, defining views that Angular can modify based on program logic and data.</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2000" b="0" i="0" u="none" strike="noStrike" kern="0" cap="none" spc="0" normalizeH="0" baseline="0" noProof="0" dirty="0" err="1">
                <a:ln>
                  <a:noFill/>
                </a:ln>
                <a:solidFill>
                  <a:srgbClr val="6A3F35"/>
                </a:solidFill>
                <a:effectLst/>
                <a:uLnTx/>
                <a:uFillTx/>
                <a:latin typeface="Inria Sans"/>
                <a:sym typeface="Inria Sans"/>
              </a:rPr>
              <a:t>NgModules</a:t>
            </a:r>
            <a:r>
              <a:rPr kumimoji="0" lang="en-US" sz="2000" b="0" i="0" u="none" strike="noStrike" kern="0" cap="none" spc="0" normalizeH="0" baseline="0" noProof="0" dirty="0">
                <a:ln>
                  <a:noFill/>
                </a:ln>
                <a:solidFill>
                  <a:srgbClr val="6A3F35"/>
                </a:solidFill>
                <a:effectLst/>
                <a:uLnTx/>
                <a:uFillTx/>
                <a:latin typeface="Inria Sans"/>
                <a:sym typeface="Inria Sans"/>
              </a:rPr>
              <a:t>: Organize related code into functional sets, and an Angular application consists of a collection of these modules.</a:t>
            </a:r>
          </a:p>
          <a:p>
            <a:pPr marL="914400" marR="0" lvl="1" indent="-457200" algn="l" defTabSz="914400" rtl="0" eaLnBrk="1" fontAlgn="auto" latinLnBrk="0" hangingPunct="1">
              <a:lnSpc>
                <a:spcPct val="115000"/>
              </a:lnSpc>
              <a:spcBef>
                <a:spcPts val="0"/>
              </a:spcBef>
              <a:spcAft>
                <a:spcPts val="0"/>
              </a:spcAft>
              <a:buClr>
                <a:srgbClr val="FF7259"/>
              </a:buClr>
              <a:buSzPts val="1400"/>
              <a:buFont typeface="Inria Sans"/>
              <a:buChar char="○"/>
              <a:tabLst/>
              <a:defRPr/>
            </a:pPr>
            <a:r>
              <a:rPr kumimoji="0" lang="en-US" sz="1800" b="0" i="0" u="none" strike="noStrike" kern="0" cap="none" spc="0" normalizeH="0" baseline="0" noProof="0" dirty="0">
                <a:ln>
                  <a:noFill/>
                </a:ln>
                <a:solidFill>
                  <a:srgbClr val="6A3F35"/>
                </a:solidFill>
                <a:effectLst/>
                <a:uLnTx/>
                <a:uFillTx/>
                <a:latin typeface="Inria Sans"/>
                <a:sym typeface="Inria Sans"/>
              </a:rPr>
              <a:t>An application always has at least a root module that enables bootstrapping, and typically has many more feature modules</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2000" b="0" i="0" u="none" strike="noStrike" kern="0" cap="none" spc="0" normalizeH="0" baseline="0" noProof="0" dirty="0">
                <a:ln>
                  <a:noFill/>
                </a:ln>
                <a:solidFill>
                  <a:srgbClr val="6A3F35"/>
                </a:solidFill>
                <a:effectLst/>
                <a:uLnTx/>
                <a:uFillTx/>
                <a:latin typeface="Inria Sans"/>
                <a:sym typeface="Inria Sans"/>
              </a:rPr>
              <a:t>Modules, Components, and Services are classes marked with decorators providing metadata for Angular to use them effectively.</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20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20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2000" b="0" i="0" u="none" strike="noStrike" kern="0" cap="none" spc="0" normalizeH="0" baseline="0" noProof="0" dirty="0">
              <a:ln>
                <a:noFill/>
              </a:ln>
              <a:solidFill>
                <a:srgbClr val="6A3F35"/>
              </a:solidFill>
              <a:effectLst/>
              <a:uLnTx/>
              <a:uFillTx/>
              <a:latin typeface="Inria Sans"/>
              <a:sym typeface="Inria Sans"/>
            </a:endParaRPr>
          </a:p>
          <a:p>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05586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6"/>
          <p:cNvSpPr txBox="1">
            <a:spLocks noGrp="1"/>
          </p:cNvSpPr>
          <p:nvPr>
            <p:ph type="title" idx="6"/>
          </p:nvPr>
        </p:nvSpPr>
        <p:spPr>
          <a:xfrm>
            <a:off x="720000" y="401825"/>
            <a:ext cx="7704000" cy="64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Templates</a:t>
            </a:r>
            <a:endParaRPr dirty="0"/>
          </a:p>
        </p:txBody>
      </p:sp>
      <p:sp>
        <p:nvSpPr>
          <p:cNvPr id="23" name="TextBox 22">
            <a:extLst>
              <a:ext uri="{FF2B5EF4-FFF2-40B4-BE49-F238E27FC236}">
                <a16:creationId xmlns:a16="http://schemas.microsoft.com/office/drawing/2014/main" id="{BEDB41ED-837E-990D-FBCE-0AA421729B3B}"/>
              </a:ext>
            </a:extLst>
          </p:cNvPr>
          <p:cNvSpPr txBox="1"/>
          <p:nvPr/>
        </p:nvSpPr>
        <p:spPr>
          <a:xfrm>
            <a:off x="646267" y="1292535"/>
            <a:ext cx="7775837" cy="366254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kumimoji="0" lang="en-US" sz="1600" b="0" i="0" u="none" strike="noStrike" kern="0" cap="none" spc="0" normalizeH="0" baseline="0" noProof="0" dirty="0">
                <a:ln>
                  <a:noFill/>
                </a:ln>
                <a:solidFill>
                  <a:srgbClr val="6A3F35"/>
                </a:solidFill>
                <a:effectLst/>
                <a:uLnTx/>
                <a:uFillTx/>
                <a:latin typeface="Inria Sans"/>
                <a:sym typeface="Inria Sans"/>
              </a:rPr>
              <a:t>A template combines HTML with Angular markup that can modify HTML elements before they are displayed. Template directives provide program logic, and binding markup connects your application data and the DOM. There are two types of data binding:</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lang="en-US" sz="1600" dirty="0">
              <a:solidFill>
                <a:srgbClr val="6A3F35"/>
              </a:solidFill>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16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lang="en-US" sz="1600" dirty="0">
              <a:solidFill>
                <a:srgbClr val="6A3F35"/>
              </a:solidFill>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kumimoji="0" lang="en-US" sz="1600" b="0" i="0" u="none" strike="noStrike" kern="0" cap="none" spc="0" normalizeH="0" baseline="0" noProof="0" dirty="0">
              <a:ln>
                <a:noFill/>
              </a:ln>
              <a:solidFill>
                <a:srgbClr val="6A3F35"/>
              </a:solidFill>
              <a:effectLst/>
              <a:uLnTx/>
              <a:uFillTx/>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lang="en-US" sz="1600" dirty="0">
              <a:solidFill>
                <a:srgbClr val="6A3F35"/>
              </a:solidFill>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lang="en-US" sz="1600" dirty="0">
              <a:solidFill>
                <a:srgbClr val="6A3F35"/>
              </a:solidFill>
              <a:latin typeface="Inria Sans"/>
              <a:sym typeface="Inria Sans"/>
            </a:endParaRP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r>
              <a:rPr lang="en-US" dirty="0">
                <a:solidFill>
                  <a:srgbClr val="6A3F35"/>
                </a:solidFill>
                <a:latin typeface="Inria Sans"/>
                <a:sym typeface="Inria Sans"/>
              </a:rPr>
              <a:t>Before a view is displayed, Angular evaluates the directives and resolves the binding syntax in the template to modify the HTML elements and the DOM, according to your program data and logic. Angular supports two-way data binding, meaning that changes in the DOM, such as user choices, are also reflected in your program data.</a:t>
            </a:r>
          </a:p>
          <a:p>
            <a:pPr marL="457200" marR="0" lvl="0" indent="-457200" algn="l" defTabSz="914400" rtl="0" eaLnBrk="1" fontAlgn="auto" latinLnBrk="0" hangingPunct="1">
              <a:lnSpc>
                <a:spcPct val="100000"/>
              </a:lnSpc>
              <a:spcBef>
                <a:spcPts val="0"/>
              </a:spcBef>
              <a:spcAft>
                <a:spcPts val="0"/>
              </a:spcAft>
              <a:buClr>
                <a:srgbClr val="FF7259"/>
              </a:buClr>
              <a:buSzPts val="1000"/>
              <a:buFont typeface="Inria Sans"/>
              <a:buChar char="●"/>
              <a:tabLst/>
              <a:defRPr/>
            </a:pPr>
            <a:endParaRPr lang="en-US" sz="1600" dirty="0">
              <a:solidFill>
                <a:srgbClr val="6A3F35"/>
              </a:solidFill>
              <a:latin typeface="Inria Sans"/>
              <a:sym typeface="Inria Sans"/>
            </a:endParaRPr>
          </a:p>
        </p:txBody>
      </p:sp>
      <p:graphicFrame>
        <p:nvGraphicFramePr>
          <p:cNvPr id="2" name="Table 1">
            <a:extLst>
              <a:ext uri="{FF2B5EF4-FFF2-40B4-BE49-F238E27FC236}">
                <a16:creationId xmlns:a16="http://schemas.microsoft.com/office/drawing/2014/main" id="{2D6EAE93-9997-BEB3-C80C-1706065C6BAD}"/>
              </a:ext>
            </a:extLst>
          </p:cNvPr>
          <p:cNvGraphicFramePr>
            <a:graphicFrameLocks noGrp="1"/>
          </p:cNvGraphicFramePr>
          <p:nvPr>
            <p:extLst>
              <p:ext uri="{D42A27DB-BD31-4B8C-83A1-F6EECF244321}">
                <p14:modId xmlns:p14="http://schemas.microsoft.com/office/powerpoint/2010/main" val="1006581325"/>
              </p:ext>
            </p:extLst>
          </p:nvPr>
        </p:nvGraphicFramePr>
        <p:xfrm>
          <a:off x="1188833" y="2349123"/>
          <a:ext cx="7103215" cy="1341120"/>
        </p:xfrm>
        <a:graphic>
          <a:graphicData uri="http://schemas.openxmlformats.org/drawingml/2006/table">
            <a:tbl>
              <a:tblPr firstRow="1" bandRow="1">
                <a:tableStyleId>{21E4AEA4-8DFA-4A89-87EB-49C32662AFE0}</a:tableStyleId>
              </a:tblPr>
              <a:tblGrid>
                <a:gridCol w="2007636">
                  <a:extLst>
                    <a:ext uri="{9D8B030D-6E8A-4147-A177-3AD203B41FA5}">
                      <a16:colId xmlns:a16="http://schemas.microsoft.com/office/drawing/2014/main" val="1634994756"/>
                    </a:ext>
                  </a:extLst>
                </a:gridCol>
                <a:gridCol w="5095579">
                  <a:extLst>
                    <a:ext uri="{9D8B030D-6E8A-4147-A177-3AD203B41FA5}">
                      <a16:colId xmlns:a16="http://schemas.microsoft.com/office/drawing/2014/main" val="2682028739"/>
                    </a:ext>
                  </a:extLst>
                </a:gridCol>
              </a:tblGrid>
              <a:tr h="292501">
                <a:tc>
                  <a:txBody>
                    <a:bodyPr/>
                    <a:lstStyle/>
                    <a:p>
                      <a:pPr algn="ctr"/>
                      <a:r>
                        <a:rPr lang="en-US" dirty="0">
                          <a:solidFill>
                            <a:srgbClr val="7A544B"/>
                          </a:solidFill>
                        </a:rPr>
                        <a:t>Data </a:t>
                      </a:r>
                      <a:r>
                        <a:rPr lang="en-US" dirty="0">
                          <a:solidFill>
                            <a:srgbClr val="7A544B"/>
                          </a:solidFill>
                          <a:latin typeface="Inria Sans" panose="020B0604020202020204" charset="0"/>
                        </a:rPr>
                        <a:t>Bindings</a:t>
                      </a:r>
                    </a:p>
                  </a:txBody>
                  <a:tcPr anchor="ctr"/>
                </a:tc>
                <a:tc>
                  <a:txBody>
                    <a:bodyPr/>
                    <a:lstStyle/>
                    <a:p>
                      <a:pPr algn="ctr"/>
                      <a:r>
                        <a:rPr lang="en-US" b="1" dirty="0">
                          <a:solidFill>
                            <a:srgbClr val="7A544B"/>
                          </a:solidFill>
                          <a:latin typeface="Inria Sans" panose="020B0604020202020204" charset="0"/>
                        </a:rPr>
                        <a:t>Details</a:t>
                      </a:r>
                    </a:p>
                  </a:txBody>
                  <a:tcPr/>
                </a:tc>
                <a:extLst>
                  <a:ext uri="{0D108BD9-81ED-4DB2-BD59-A6C34878D82A}">
                    <a16:rowId xmlns:a16="http://schemas.microsoft.com/office/drawing/2014/main" val="2097009688"/>
                  </a:ext>
                </a:extLst>
              </a:tr>
              <a:tr h="0">
                <a:tc>
                  <a:txBody>
                    <a:bodyPr/>
                    <a:lstStyle/>
                    <a:p>
                      <a:pPr algn="ctr"/>
                      <a:r>
                        <a:rPr lang="en-US" dirty="0">
                          <a:latin typeface="Inria Sans" panose="020B0604020202020204" charset="0"/>
                        </a:rPr>
                        <a:t>Event Binding</a:t>
                      </a:r>
                    </a:p>
                  </a:txBody>
                  <a:tcPr anchor="ctr"/>
                </a:tc>
                <a:tc>
                  <a:txBody>
                    <a:bodyPr/>
                    <a:lstStyle/>
                    <a:p>
                      <a:r>
                        <a:rPr lang="en-US" dirty="0">
                          <a:latin typeface="Inria Sans" panose="020B0604020202020204" charset="0"/>
                        </a:rPr>
                        <a:t>Lets your application respond to user input in the target environment by updating your application data.</a:t>
                      </a:r>
                    </a:p>
                  </a:txBody>
                  <a:tcPr/>
                </a:tc>
                <a:extLst>
                  <a:ext uri="{0D108BD9-81ED-4DB2-BD59-A6C34878D82A}">
                    <a16:rowId xmlns:a16="http://schemas.microsoft.com/office/drawing/2014/main" val="3539389030"/>
                  </a:ext>
                </a:extLst>
              </a:tr>
              <a:tr h="158521">
                <a:tc>
                  <a:txBody>
                    <a:bodyPr/>
                    <a:lstStyle/>
                    <a:p>
                      <a:pPr algn="ctr"/>
                      <a:r>
                        <a:rPr lang="en-US" dirty="0">
                          <a:latin typeface="Inria Sans" panose="020B0604020202020204" charset="0"/>
                        </a:rPr>
                        <a:t>Property Binding</a:t>
                      </a:r>
                    </a:p>
                  </a:txBody>
                  <a:tcPr anchor="ctr"/>
                </a:tc>
                <a:tc>
                  <a:txBody>
                    <a:bodyPr/>
                    <a:lstStyle/>
                    <a:p>
                      <a:r>
                        <a:rPr lang="en-US" dirty="0">
                          <a:latin typeface="Inria Sans" panose="020B0604020202020204" charset="0"/>
                        </a:rPr>
                        <a:t>Lets you interpolate values that are computed from your application data into the HTML.</a:t>
                      </a:r>
                    </a:p>
                  </a:txBody>
                  <a:tcPr/>
                </a:tc>
                <a:extLst>
                  <a:ext uri="{0D108BD9-81ED-4DB2-BD59-A6C34878D82A}">
                    <a16:rowId xmlns:a16="http://schemas.microsoft.com/office/drawing/2014/main" val="4290092901"/>
                  </a:ext>
                </a:extLst>
              </a:tr>
            </a:tbl>
          </a:graphicData>
        </a:graphic>
      </p:graphicFrame>
    </p:spTree>
    <p:extLst>
      <p:ext uri="{BB962C8B-B14F-4D97-AF65-F5344CB8AC3E}">
        <p14:creationId xmlns:p14="http://schemas.microsoft.com/office/powerpoint/2010/main" val="2782563418"/>
      </p:ext>
    </p:extLst>
  </p:cSld>
  <p:clrMapOvr>
    <a:masterClrMapping/>
  </p:clrMapOvr>
</p:sld>
</file>

<file path=ppt/theme/theme1.xml><?xml version="1.0" encoding="utf-8"?>
<a:theme xmlns:a="http://schemas.openxmlformats.org/drawingml/2006/main" name="Grammar Subject for Pre-K: Adjectives by Slidesgo">
  <a:themeElements>
    <a:clrScheme name="Simple Light">
      <a:dk1>
        <a:srgbClr val="FF7259"/>
      </a:dk1>
      <a:lt1>
        <a:srgbClr val="F7A9BD"/>
      </a:lt1>
      <a:dk2>
        <a:srgbClr val="FFD2DD"/>
      </a:dk2>
      <a:lt2>
        <a:srgbClr val="4285F4"/>
      </a:lt2>
      <a:accent1>
        <a:srgbClr val="6A3F35"/>
      </a:accent1>
      <a:accent2>
        <a:srgbClr val="FF95C7"/>
      </a:accent2>
      <a:accent3>
        <a:srgbClr val="FCC63D"/>
      </a:accent3>
      <a:accent4>
        <a:srgbClr val="BA96F0"/>
      </a:accent4>
      <a:accent5>
        <a:srgbClr val="00E088"/>
      </a:accent5>
      <a:accent6>
        <a:srgbClr val="FFFFFF"/>
      </a:accent6>
      <a:hlink>
        <a:srgbClr val="6A3F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933</Words>
  <Application>Microsoft Office PowerPoint</Application>
  <PresentationFormat>On-screen Show (16:9)</PresentationFormat>
  <Paragraphs>105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Inria Sans</vt:lpstr>
      <vt:lpstr>Fredoka One</vt:lpstr>
      <vt:lpstr>Grammar Subject for Pre-K: Adjectives by Slidesgo</vt:lpstr>
      <vt:lpstr>COMP 3700:  Angular</vt:lpstr>
      <vt:lpstr>Angular 1 - AngularJS</vt:lpstr>
      <vt:lpstr>Angular 1 - AngularJS</vt:lpstr>
      <vt:lpstr>TypeScript</vt:lpstr>
      <vt:lpstr>JavaScript and TypeScript Comparison</vt:lpstr>
      <vt:lpstr>Angular 2 - Angular</vt:lpstr>
      <vt:lpstr>Websites that use Angular</vt:lpstr>
      <vt:lpstr>Angular Design</vt:lpstr>
      <vt:lpstr>Templates</vt:lpstr>
      <vt:lpstr>Example - Component with Directive</vt:lpstr>
      <vt:lpstr>NgModule</vt:lpstr>
      <vt:lpstr>Example - NgModule</vt:lpstr>
      <vt:lpstr>Example - NgModule</vt:lpstr>
      <vt:lpstr>Angular Design</vt:lpstr>
      <vt:lpstr>Overview</vt:lpstr>
      <vt:lpstr>Install / Run</vt:lpstr>
      <vt:lpstr>Demo</vt:lpstr>
      <vt:lpstr>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3700:  Angular</dc:title>
  <cp:lastModifiedBy>Morales, Ezra</cp:lastModifiedBy>
  <cp:revision>6</cp:revision>
  <dcterms:modified xsi:type="dcterms:W3CDTF">2023-10-15T09:09:37Z</dcterms:modified>
</cp:coreProperties>
</file>