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72" r:id="rId11"/>
    <p:sldId id="273" r:id="rId12"/>
    <p:sldId id="264" r:id="rId13"/>
    <p:sldId id="265" r:id="rId14"/>
    <p:sldId id="266" r:id="rId15"/>
    <p:sldId id="267" r:id="rId16"/>
    <p:sldId id="269" r:id="rId17"/>
    <p:sldId id="270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3"/>
  </p:normalViewPr>
  <p:slideViewPr>
    <p:cSldViewPr snapToGrid="0" snapToObjects="1">
      <p:cViewPr varScale="1">
        <p:scale>
          <a:sx n="100" d="100"/>
          <a:sy n="100" d="100"/>
        </p:scale>
        <p:origin x="8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B5EFA-E9B3-A249-982D-443C14A4CA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AJAX, XML and JSON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C03F7-7381-534F-9101-2AFC337D08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400" cap="none"/>
              <a:t>with thanks to Rob </a:t>
            </a:r>
            <a:r>
              <a:rPr lang="en-US" sz="1400" cap="none" dirty="0"/>
              <a:t>McMahon</a:t>
            </a:r>
          </a:p>
        </p:txBody>
      </p:sp>
    </p:spTree>
    <p:extLst>
      <p:ext uri="{BB962C8B-B14F-4D97-AF65-F5344CB8AC3E}">
        <p14:creationId xmlns:p14="http://schemas.microsoft.com/office/powerpoint/2010/main" val="3966068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5B814-A225-6C43-B7D6-39D6CE955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en-US" dirty="0"/>
              <a:t>Ajax responses, without </a:t>
            </a:r>
            <a:r>
              <a:rPr lang="en-US" dirty="0" err="1"/>
              <a:t>jquery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B16E5-11FC-A944-AF42-F3011BD01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xmlHttp.onload</a:t>
            </a:r>
            <a:r>
              <a:rPr lang="en-US" dirty="0"/>
              <a:t>(function () {</a:t>
            </a:r>
          </a:p>
          <a:p>
            <a:pPr marL="0" indent="0">
              <a:buNone/>
            </a:pPr>
            <a:r>
              <a:rPr lang="en-US" dirty="0"/>
              <a:t>     if (</a:t>
            </a:r>
            <a:r>
              <a:rPr lang="en-US" dirty="0" err="1"/>
              <a:t>xmlHttp.status</a:t>
            </a:r>
            <a:r>
              <a:rPr lang="en-US" dirty="0"/>
              <a:t> == 200) {     //Ensure that the response was not corrupted</a:t>
            </a:r>
          </a:p>
          <a:p>
            <a:pPr marL="0" indent="0">
              <a:buNone/>
            </a:pPr>
            <a:r>
              <a:rPr lang="en-US" dirty="0"/>
              <a:t>          //process the results from the server</a:t>
            </a:r>
          </a:p>
          <a:p>
            <a:pPr marL="0" indent="0">
              <a:buNone/>
            </a:pPr>
            <a:r>
              <a:rPr lang="en-US" dirty="0"/>
              <a:t>     }</a:t>
            </a:r>
          </a:p>
          <a:p>
            <a:pPr marL="0" indent="0">
              <a:buNone/>
            </a:pPr>
            <a:r>
              <a:rPr lang="en-US" dirty="0"/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2074222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76289-648D-5047-A3C5-F6C4D0ECD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Ajax, without </a:t>
            </a:r>
            <a:r>
              <a:rPr lang="en-US" dirty="0" err="1"/>
              <a:t>jquery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8CA90-4849-2F42-86E8-F2C315DFC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62555" cy="3450613"/>
          </a:xfrm>
        </p:spPr>
        <p:txBody>
          <a:bodyPr>
            <a:normAutofit/>
          </a:bodyPr>
          <a:lstStyle/>
          <a:p>
            <a:r>
              <a:rPr lang="en-US" dirty="0"/>
              <a:t>jQuery makes it much easier to process data when utilizing AJAX</a:t>
            </a:r>
          </a:p>
          <a:p>
            <a:r>
              <a:rPr lang="en-US" dirty="0"/>
              <a:t>It is much more difficult to access / display specific data without using jQuery</a:t>
            </a:r>
          </a:p>
          <a:p>
            <a:r>
              <a:rPr lang="en-US" dirty="0"/>
              <a:t>Here is an example from the textbook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0E014-CA8C-834C-8FB0-D3BDE0904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998" y="1882329"/>
            <a:ext cx="6662172" cy="494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08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7779D-60F7-9B47-BD51-A9922C191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Dynamic search bar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747A1-5FB5-2A4D-B10B-CAD83FC72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287069" cy="3450613"/>
          </a:xfrm>
        </p:spPr>
        <p:txBody>
          <a:bodyPr>
            <a:normAutofit/>
          </a:bodyPr>
          <a:lstStyle/>
          <a:p>
            <a:r>
              <a:rPr lang="en-US" dirty="0"/>
              <a:t>The languages used to create this example include HTML, CSS, JavaScript / jQuery, PHP, and SQL.</a:t>
            </a:r>
          </a:p>
          <a:p>
            <a:r>
              <a:rPr lang="en-US" dirty="0"/>
              <a:t>Step 1: create database and </a:t>
            </a:r>
            <a:r>
              <a:rPr lang="en-US" i="1" dirty="0"/>
              <a:t>users</a:t>
            </a:r>
            <a:r>
              <a:rPr lang="en-US" dirty="0"/>
              <a:t> table</a:t>
            </a:r>
          </a:p>
          <a:p>
            <a:pPr lvl="1"/>
            <a:r>
              <a:rPr lang="en-US" dirty="0"/>
              <a:t>id, </a:t>
            </a:r>
            <a:r>
              <a:rPr lang="en-US" dirty="0" err="1"/>
              <a:t>first_name</a:t>
            </a:r>
            <a:r>
              <a:rPr lang="en-US" dirty="0"/>
              <a:t>, </a:t>
            </a:r>
            <a:r>
              <a:rPr lang="en-US" dirty="0" err="1"/>
              <a:t>last_name</a:t>
            </a:r>
            <a:endParaRPr lang="en-US" dirty="0"/>
          </a:p>
          <a:p>
            <a:r>
              <a:rPr lang="en-US" dirty="0"/>
              <a:t>Created with MySQL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4821B7-E940-2A46-8E00-A2B56B18D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036" y="2015734"/>
            <a:ext cx="4877193" cy="34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44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0DA9B6-9B19-CE4E-A404-70D51BAB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Base HTML / connect to DB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2EDAE1-8075-5540-9145-63598F2B1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05815" y="98754"/>
            <a:ext cx="8149549" cy="613253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54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26255-CF33-2A49-873E-7913A1EFD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28" y="1828800"/>
            <a:ext cx="5397772" cy="1514929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 dirty="0"/>
              <a:t>Example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6016F-BA6D-F742-A37C-1A5A36F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533" y="3531204"/>
            <a:ext cx="4171479" cy="1610643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>
              <a:buNone/>
            </a:pPr>
            <a:r>
              <a:rPr lang="en-US" sz="1600" cap="all" dirty="0" err="1"/>
              <a:t>script.js</a:t>
            </a:r>
            <a:r>
              <a:rPr lang="en-US" sz="1600" cap="all" dirty="0"/>
              <a:t> file, using jQuery / AJAX</a:t>
            </a:r>
          </a:p>
          <a:p>
            <a:pPr marL="0" indent="0">
              <a:buNone/>
            </a:pPr>
            <a:endParaRPr lang="en-US" sz="1600" cap="all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9D50D6D-ADDC-A14A-B792-0C40DFA89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315" y="0"/>
            <a:ext cx="6906382" cy="61639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20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30F413-44CE-4746-9821-9E01079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D671B1-B099-4F9C-B9CC-9D22B4DAF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35917-7AB4-8045-BE0E-5E939BF28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155" y="531331"/>
            <a:ext cx="3157577" cy="1312001"/>
          </a:xfrm>
        </p:spPr>
        <p:txBody>
          <a:bodyPr anchor="t">
            <a:normAutofit/>
          </a:bodyPr>
          <a:lstStyle/>
          <a:p>
            <a:r>
              <a:rPr lang="en-US" sz="2800" dirty="0" err="1"/>
              <a:t>search.php</a:t>
            </a:r>
            <a:r>
              <a:rPr lang="en-US" sz="2800" dirty="0"/>
              <a:t> file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52FBEF-FA69-427B-8245-0A518E051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98488B7-DBD3-40E7-B54B-4DA6C5693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7F9DD8-F19F-1748-A523-ADC8987F6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63" y="1038888"/>
            <a:ext cx="7957833" cy="45956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B1214-DD3B-2542-BE23-318D95A94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3772" y="2195556"/>
            <a:ext cx="3159432" cy="3940925"/>
          </a:xfrm>
        </p:spPr>
        <p:txBody>
          <a:bodyPr>
            <a:normAutofit/>
          </a:bodyPr>
          <a:lstStyle/>
          <a:p>
            <a:r>
              <a:rPr lang="en-US" dirty="0"/>
              <a:t>Example of processing data in HTML format</a:t>
            </a:r>
          </a:p>
          <a:p>
            <a:r>
              <a:rPr lang="en-US" dirty="0"/>
              <a:t>Must be done within server-side file</a:t>
            </a:r>
          </a:p>
          <a:p>
            <a:r>
              <a:rPr lang="en-US" dirty="0"/>
              <a:t>Query to database, echo results to browser</a:t>
            </a:r>
          </a:p>
        </p:txBody>
      </p:sp>
    </p:spTree>
    <p:extLst>
      <p:ext uri="{BB962C8B-B14F-4D97-AF65-F5344CB8AC3E}">
        <p14:creationId xmlns:p14="http://schemas.microsoft.com/office/powerpoint/2010/main" val="1450424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E7846-5F8D-D04F-BA0A-EAA7DFC8D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EFA95-8A09-8D46-9C62-AFBFEFA67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for dynamic search bar without reloading entire webpage</a:t>
            </a:r>
          </a:p>
          <a:p>
            <a:r>
              <a:rPr lang="en-US" dirty="0"/>
              <a:t>Asynchronous, “on the fly” functionality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CB9F3-9D9E-7E44-B010-FDFDA5C8D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23" y="3741038"/>
            <a:ext cx="4775200" cy="1485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8CBF91-665B-7E4A-9545-609F7492E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410" y="3741038"/>
            <a:ext cx="5003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67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99FE8-29E6-004E-8D2A-68DCAA3FD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required?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DD70E-8E51-B14E-9612-D0DF2748F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browser requested information from the server when any key was pressed (</a:t>
            </a:r>
            <a:r>
              <a:rPr lang="en-US" dirty="0" err="1"/>
              <a:t>script.js</a:t>
            </a:r>
            <a:r>
              <a:rPr lang="en-US" dirty="0"/>
              <a:t> file)</a:t>
            </a:r>
          </a:p>
          <a:p>
            <a:r>
              <a:rPr lang="en-US" dirty="0"/>
              <a:t>Used AJAX to run PHP script, using </a:t>
            </a:r>
            <a:r>
              <a:rPr lang="en-US" i="1" dirty="0" err="1"/>
              <a:t>url</a:t>
            </a:r>
            <a:r>
              <a:rPr lang="en-US" dirty="0"/>
              <a:t> property</a:t>
            </a:r>
          </a:p>
          <a:p>
            <a:r>
              <a:rPr lang="en-US" dirty="0"/>
              <a:t>The PHP query script is fired upon the AJAX request, scanning the database for any potential last-name matches</a:t>
            </a:r>
          </a:p>
          <a:p>
            <a:r>
              <a:rPr lang="en-US" dirty="0"/>
              <a:t>The browser processes the formatted HTML response received from the database in the PHP query script.</a:t>
            </a:r>
          </a:p>
        </p:txBody>
      </p:sp>
    </p:spTree>
    <p:extLst>
      <p:ext uri="{BB962C8B-B14F-4D97-AF65-F5344CB8AC3E}">
        <p14:creationId xmlns:p14="http://schemas.microsoft.com/office/powerpoint/2010/main" val="2289852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F84D2-2522-C2AB-9DF5-F8D3497FD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JSON &amp; XML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1BC51-EB03-6161-107B-DFAAD9017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Example from Industry</a:t>
            </a:r>
          </a:p>
        </p:txBody>
      </p:sp>
    </p:spTree>
    <p:extLst>
      <p:ext uri="{BB962C8B-B14F-4D97-AF65-F5344CB8AC3E}">
        <p14:creationId xmlns:p14="http://schemas.microsoft.com/office/powerpoint/2010/main" val="1476943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5A927-A1B3-904F-9095-D1CEEE7E4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AJAx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9A1AA-27E8-9A4D-A08F-D8900382F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722916"/>
          </a:xfrm>
        </p:spPr>
        <p:txBody>
          <a:bodyPr>
            <a:normAutofit/>
          </a:bodyPr>
          <a:lstStyle/>
          <a:p>
            <a:r>
              <a:rPr lang="en-US" dirty="0"/>
              <a:t>Asynchronous JavaScript and XML</a:t>
            </a:r>
          </a:p>
          <a:p>
            <a:r>
              <a:rPr lang="en-US" dirty="0"/>
              <a:t>Synchronous Events – stop any other events from happening before completion</a:t>
            </a:r>
          </a:p>
          <a:p>
            <a:r>
              <a:rPr lang="en-US" dirty="0"/>
              <a:t>Asynchronous Events – can happen regardless of any other events that are in progress</a:t>
            </a:r>
          </a:p>
          <a:p>
            <a:r>
              <a:rPr lang="en-US" dirty="0"/>
              <a:t>The most common use of this in web development happens when loading data onto a page without reloading the page as a whole. Examples include:</a:t>
            </a:r>
          </a:p>
          <a:p>
            <a:pPr lvl="1"/>
            <a:r>
              <a:rPr lang="en-US" dirty="0"/>
              <a:t>File transfers / loading data</a:t>
            </a:r>
          </a:p>
          <a:p>
            <a:pPr lvl="1"/>
            <a:r>
              <a:rPr lang="en-US" dirty="0"/>
              <a:t>Adding items to a cart</a:t>
            </a:r>
          </a:p>
          <a:p>
            <a:pPr lvl="1"/>
            <a:r>
              <a:rPr lang="en-US" dirty="0"/>
              <a:t>Dynamic search bar results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281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D7A71-ED68-D745-AE3D-B598EB4E3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Ajax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C2231-04FF-6D4A-B1E6-0DB3F407C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data formats received from AJAX requests include JSON, XML, and HTML</a:t>
            </a:r>
          </a:p>
          <a:p>
            <a:r>
              <a:rPr lang="en-US" dirty="0"/>
              <a:t>The process of retrieving information asynchronously involves three major steps:</a:t>
            </a:r>
          </a:p>
          <a:p>
            <a:pPr lvl="1"/>
            <a:r>
              <a:rPr lang="en-US" dirty="0"/>
              <a:t>The browser requests information from the server</a:t>
            </a:r>
          </a:p>
          <a:p>
            <a:pPr lvl="1"/>
            <a:r>
              <a:rPr lang="en-US" dirty="0"/>
              <a:t>The server responds with data (JSON, XML or HTML)</a:t>
            </a:r>
          </a:p>
          <a:p>
            <a:pPr lvl="1"/>
            <a:r>
              <a:rPr lang="en-US" dirty="0"/>
              <a:t>The browser processes the information and adds it to the page</a:t>
            </a:r>
          </a:p>
          <a:p>
            <a:r>
              <a:rPr lang="en-US" dirty="0"/>
              <a:t>This means that the user is able to do other things while an AJAX request is completed</a:t>
            </a:r>
          </a:p>
          <a:p>
            <a:r>
              <a:rPr lang="en-US" dirty="0"/>
              <a:t>Thus</a:t>
            </a:r>
            <a:r>
              <a:rPr lang="en-US"/>
              <a:t>, UIX (user interface experience) </a:t>
            </a:r>
            <a:r>
              <a:rPr lang="en-US" dirty="0"/>
              <a:t>can be sped up</a:t>
            </a:r>
          </a:p>
        </p:txBody>
      </p:sp>
    </p:spTree>
    <p:extLst>
      <p:ext uri="{BB962C8B-B14F-4D97-AF65-F5344CB8AC3E}">
        <p14:creationId xmlns:p14="http://schemas.microsoft.com/office/powerpoint/2010/main" val="27129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DE70E-3CFC-234C-A894-76FC54A39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741938" cy="1049235"/>
          </a:xfrm>
        </p:spPr>
        <p:txBody>
          <a:bodyPr/>
          <a:lstStyle/>
          <a:p>
            <a:r>
              <a:rPr lang="en-US" dirty="0"/>
              <a:t>JSON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33BD5-01B6-D446-B2DC-9FCDD3BE5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6515262" cy="3450613"/>
          </a:xfrm>
        </p:spPr>
        <p:txBody>
          <a:bodyPr/>
          <a:lstStyle/>
          <a:p>
            <a:r>
              <a:rPr lang="en-US" dirty="0"/>
              <a:t>JavaScript Object Notation</a:t>
            </a:r>
          </a:p>
          <a:p>
            <a:r>
              <a:rPr lang="en-US" dirty="0"/>
              <a:t>Used as an alternative to XML</a:t>
            </a:r>
          </a:p>
          <a:p>
            <a:r>
              <a:rPr lang="en-US" dirty="0"/>
              <a:t>Minimal, readable format for structured data</a:t>
            </a:r>
          </a:p>
          <a:p>
            <a:r>
              <a:rPr lang="en-US" dirty="0"/>
              <a:t>Normally grouped </a:t>
            </a:r>
            <a:r>
              <a:rPr lang="en-US"/>
              <a:t>into dictionaries of </a:t>
            </a:r>
            <a:r>
              <a:rPr lang="en-US" dirty="0"/>
              <a:t>objects with the </a:t>
            </a:r>
            <a:r>
              <a:rPr lang="en-US"/>
              <a:t>same properties</a:t>
            </a:r>
          </a:p>
          <a:p>
            <a:r>
              <a:rPr lang="en-US"/>
              <a:t>Also includes lists as containers</a:t>
            </a:r>
            <a:endParaRPr lang="en-US" dirty="0"/>
          </a:p>
          <a:p>
            <a:r>
              <a:rPr lang="en-US" dirty="0"/>
              <a:t>Limited data types: strings, integers</a:t>
            </a:r>
            <a:r>
              <a:rPr lang="en-US"/>
              <a:t>, Booleans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0C3DA6-44F1-9440-88D9-33D0BB9B1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362" y="1016776"/>
            <a:ext cx="3648075" cy="482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10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4201-25EE-DB45-838C-3123E632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5F698-5F7C-0847-BFBA-B1355D722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6010766" cy="3788168"/>
          </a:xfrm>
        </p:spPr>
        <p:txBody>
          <a:bodyPr/>
          <a:lstStyle/>
          <a:p>
            <a:r>
              <a:rPr lang="en-US" dirty="0"/>
              <a:t>Similar to JSON format with a few key differences…</a:t>
            </a:r>
          </a:p>
          <a:p>
            <a:r>
              <a:rPr lang="en-US" dirty="0"/>
              <a:t>Provides the ability to display data since it is a markup language</a:t>
            </a:r>
          </a:p>
          <a:p>
            <a:r>
              <a:rPr lang="en-US" dirty="0"/>
              <a:t>XML supports many data types (ex. strings, integers, images, charts)</a:t>
            </a:r>
          </a:p>
          <a:p>
            <a:r>
              <a:rPr lang="en-US" dirty="0"/>
              <a:t>Tags can be any word (just not xml)</a:t>
            </a:r>
          </a:p>
          <a:p>
            <a:r>
              <a:rPr lang="en-US" dirty="0"/>
              <a:t>XML is supported by many more desktop applications than JSON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463053-00C7-2B4D-ADD0-3F120864A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557" y="1123950"/>
            <a:ext cx="37719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68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61CBE-EA70-D044-BF13-51B6B5612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 vs.  XML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3E542-B6BE-974C-B8AC-44DD6A0DB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4130566" cy="3450613"/>
          </a:xfrm>
        </p:spPr>
        <p:txBody>
          <a:bodyPr/>
          <a:lstStyle/>
          <a:p>
            <a:r>
              <a:rPr lang="en-US" dirty="0"/>
              <a:t>JSON</a:t>
            </a:r>
          </a:p>
          <a:p>
            <a:pPr lvl="1"/>
            <a:r>
              <a:rPr lang="en-US" dirty="0"/>
              <a:t>Less verbose / easy to read</a:t>
            </a:r>
          </a:p>
          <a:p>
            <a:pPr lvl="1"/>
            <a:r>
              <a:rPr lang="en-US" dirty="0"/>
              <a:t>Faster parsing</a:t>
            </a:r>
          </a:p>
          <a:p>
            <a:pPr lvl="1"/>
            <a:r>
              <a:rPr lang="en-US" dirty="0"/>
              <a:t>Objects align in code</a:t>
            </a:r>
          </a:p>
          <a:p>
            <a:pPr lvl="1"/>
            <a:r>
              <a:rPr lang="en-US" dirty="0"/>
              <a:t>Commonly used with JavaScript</a:t>
            </a:r>
          </a:p>
          <a:p>
            <a:pPr lvl="1"/>
            <a:r>
              <a:rPr lang="en-US" dirty="0"/>
              <a:t>Unforgiving syntax, missed comma can break file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E10C23-5908-4345-B390-E225348D9B05}"/>
              </a:ext>
            </a:extLst>
          </p:cNvPr>
          <p:cNvSpPr/>
          <p:nvPr/>
        </p:nvSpPr>
        <p:spPr>
          <a:xfrm>
            <a:off x="5665074" y="2015732"/>
            <a:ext cx="5075345" cy="336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XML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Supported by many more desktop applications / platforms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AJAX includes XML in it, not JSON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Easily converted to XHTML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Flexible data format, can be converted to complex structures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99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4D3E4-5790-0040-B592-B9371E325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B32A3-68F2-0A4F-92F8-048B6B76F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801636" cy="3880571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The Good</a:t>
            </a:r>
          </a:p>
          <a:p>
            <a:r>
              <a:rPr lang="en-US" dirty="0"/>
              <a:t>The third common format that an AJAX request will respond with</a:t>
            </a:r>
          </a:p>
          <a:p>
            <a:r>
              <a:rPr lang="en-US" dirty="0"/>
              <a:t>Easy to write, request and display on webpages</a:t>
            </a:r>
          </a:p>
          <a:p>
            <a:r>
              <a:rPr lang="en-US" dirty="0"/>
              <a:t>Simplest way to update a section of a webpage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A44F7C-328B-A042-B43C-9DAFB8F94F13}"/>
              </a:ext>
            </a:extLst>
          </p:cNvPr>
          <p:cNvSpPr/>
          <p:nvPr/>
        </p:nvSpPr>
        <p:spPr>
          <a:xfrm>
            <a:off x="6253216" y="2015732"/>
            <a:ext cx="4801638" cy="3229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The Bad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Not well-suited for anything other than web-applications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Server must produce formatted HTML that is ready to use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Requests must come from the same domain (ex. cannot access an API from another source)</a:t>
            </a:r>
          </a:p>
        </p:txBody>
      </p:sp>
    </p:spTree>
    <p:extLst>
      <p:ext uri="{BB962C8B-B14F-4D97-AF65-F5344CB8AC3E}">
        <p14:creationId xmlns:p14="http://schemas.microsoft.com/office/powerpoint/2010/main" val="2060660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8F45D-7071-2146-BA81-7951C516F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ajax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AC15C-6722-CE4B-BC25-2D9F98FB6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649344"/>
          </a:xfrm>
        </p:spPr>
        <p:txBody>
          <a:bodyPr>
            <a:normAutofit/>
          </a:bodyPr>
          <a:lstStyle/>
          <a:p>
            <a:r>
              <a:rPr lang="en-US" dirty="0"/>
              <a:t>Web development requires a range of languages and technologies</a:t>
            </a:r>
          </a:p>
          <a:p>
            <a:r>
              <a:rPr lang="en-US" dirty="0"/>
              <a:t>AJAX requests are written in JavaScript, though implementation requires more</a:t>
            </a:r>
          </a:p>
          <a:p>
            <a:r>
              <a:rPr lang="en-US" dirty="0"/>
              <a:t>Specifically,  AJAX requests require a server-side scripting language (PHP, Node.js, Perl, Ruby, Python, etc.)</a:t>
            </a:r>
          </a:p>
          <a:p>
            <a:r>
              <a:rPr lang="en-US" dirty="0"/>
              <a:t>This allows for communication between the server and browser</a:t>
            </a:r>
          </a:p>
          <a:p>
            <a:r>
              <a:rPr lang="en-US" dirty="0"/>
              <a:t>jQuery, (a JavaScript framework), can make  AJAX much easier to use with its built-in functionality</a:t>
            </a:r>
          </a:p>
          <a:p>
            <a:pPr lvl="1"/>
            <a:r>
              <a:rPr lang="en-US" dirty="0"/>
              <a:t>Specifically, requests and processing data after requests</a:t>
            </a:r>
          </a:p>
        </p:txBody>
      </p:sp>
    </p:spTree>
    <p:extLst>
      <p:ext uri="{BB962C8B-B14F-4D97-AF65-F5344CB8AC3E}">
        <p14:creationId xmlns:p14="http://schemas.microsoft.com/office/powerpoint/2010/main" val="2436216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D1E4D-2D5C-EC4C-9CA4-F196F8F5D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Ajax requests, without </a:t>
            </a:r>
            <a:r>
              <a:rPr lang="en-US" dirty="0" err="1"/>
              <a:t>jquery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FD3A3-AA5C-D645-9D9B-1190D9D5E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2072882"/>
            <a:ext cx="11058525" cy="34506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var </a:t>
            </a:r>
            <a:r>
              <a:rPr lang="en-US" dirty="0" err="1"/>
              <a:t>xmlHttp</a:t>
            </a:r>
            <a:r>
              <a:rPr lang="en-US" dirty="0"/>
              <a:t> = new </a:t>
            </a:r>
            <a:r>
              <a:rPr lang="en-US" dirty="0" err="1"/>
              <a:t>XMLHttpRequest</a:t>
            </a:r>
            <a:r>
              <a:rPr lang="en-US" dirty="0"/>
              <a:t>();   //creates a new instance of </a:t>
            </a:r>
            <a:r>
              <a:rPr lang="en-US" dirty="0" err="1"/>
              <a:t>XMLHttpRequest</a:t>
            </a:r>
            <a:r>
              <a:rPr lang="en-US" dirty="0"/>
              <a:t> object</a:t>
            </a:r>
          </a:p>
          <a:p>
            <a:pPr marL="0" indent="0">
              <a:buNone/>
            </a:pPr>
            <a:r>
              <a:rPr lang="en-US" dirty="0" err="1"/>
              <a:t>xmlHttp.open</a:t>
            </a:r>
            <a:r>
              <a:rPr lang="en-US" dirty="0"/>
              <a:t>(‘GET’,  ‘</a:t>
            </a:r>
            <a:r>
              <a:rPr lang="en-US" dirty="0" err="1"/>
              <a:t>data.json</a:t>
            </a:r>
            <a:r>
              <a:rPr lang="en-US" dirty="0"/>
              <a:t>’,  true);    //Prepare the Request! </a:t>
            </a:r>
          </a:p>
          <a:p>
            <a:pPr marL="0" indent="0">
              <a:buNone/>
            </a:pPr>
            <a:r>
              <a:rPr lang="en-US" dirty="0"/>
              <a:t>			 	         //http method, </a:t>
            </a:r>
            <a:r>
              <a:rPr lang="en-US" dirty="0" err="1"/>
              <a:t>url</a:t>
            </a:r>
            <a:r>
              <a:rPr lang="en-US" dirty="0"/>
              <a:t> to handle info 			        		        	        	         //Boolean </a:t>
            </a:r>
            <a:r>
              <a:rPr lang="en-US" dirty="0">
                <a:sym typeface="Wingdings" pitchFamily="2" charset="2"/>
              </a:rPr>
              <a:t> asynchronous?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xmlHttp.send</a:t>
            </a:r>
            <a:r>
              <a:rPr lang="en-US" dirty="0"/>
              <a:t>(null);		         //Send the request, parameter can be any additional info</a:t>
            </a:r>
          </a:p>
        </p:txBody>
      </p:sp>
    </p:spTree>
    <p:extLst>
      <p:ext uri="{BB962C8B-B14F-4D97-AF65-F5344CB8AC3E}">
        <p14:creationId xmlns:p14="http://schemas.microsoft.com/office/powerpoint/2010/main" val="165787667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821</Words>
  <Application>Microsoft Office PowerPoint</Application>
  <PresentationFormat>Widescreen</PresentationFormat>
  <Paragraphs>96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Gill Sans MT</vt:lpstr>
      <vt:lpstr>Gallery</vt:lpstr>
      <vt:lpstr>AJAX, XML and JSON</vt:lpstr>
      <vt:lpstr>AJAx</vt:lpstr>
      <vt:lpstr>Ajax</vt:lpstr>
      <vt:lpstr>JSON</vt:lpstr>
      <vt:lpstr>XML</vt:lpstr>
      <vt:lpstr>JSON  vs.  XML</vt:lpstr>
      <vt:lpstr>HTML</vt:lpstr>
      <vt:lpstr>Using ajax</vt:lpstr>
      <vt:lpstr>Ajax requests, without jquery</vt:lpstr>
      <vt:lpstr>Ajax responses, without jquery</vt:lpstr>
      <vt:lpstr>Ajax, without jquery</vt:lpstr>
      <vt:lpstr>Dynamic search bar example</vt:lpstr>
      <vt:lpstr>Base HTML / connect to DB</vt:lpstr>
      <vt:lpstr>Example cont.</vt:lpstr>
      <vt:lpstr>search.php file</vt:lpstr>
      <vt:lpstr>Result</vt:lpstr>
      <vt:lpstr>What was required?</vt:lpstr>
      <vt:lpstr>More JSON &amp; XML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AJAX, XML and JSON</dc:title>
  <dc:creator>McMahon, Rob</dc:creator>
  <cp:lastModifiedBy>David Stucki</cp:lastModifiedBy>
  <cp:revision>22</cp:revision>
  <dcterms:created xsi:type="dcterms:W3CDTF">2019-10-09T20:43:23Z</dcterms:created>
  <dcterms:modified xsi:type="dcterms:W3CDTF">2023-09-29T02:45:56Z</dcterms:modified>
</cp:coreProperties>
</file>