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24"/>
  </p:notesMasterIdLst>
  <p:sldIdLst>
    <p:sldId id="278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5" r:id="rId17"/>
    <p:sldId id="306" r:id="rId18"/>
    <p:sldId id="307" r:id="rId19"/>
    <p:sldId id="308" r:id="rId20"/>
    <p:sldId id="309" r:id="rId21"/>
    <p:sldId id="310" r:id="rId22"/>
    <p:sldId id="304" r:id="rId23"/>
  </p:sldIdLst>
  <p:sldSz cx="17340263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32302E"/>
        </a:solidFill>
        <a:latin typeface="Courier" charset="0"/>
        <a:ea typeface="Courier" charset="0"/>
        <a:cs typeface="Courier" charset="0"/>
        <a:sym typeface="Courier" charset="0"/>
      </a:defRPr>
    </a:lvl1pPr>
    <a:lvl2pPr marL="457200" indent="-1143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32302E"/>
        </a:solidFill>
        <a:latin typeface="Courier" charset="0"/>
        <a:ea typeface="Courier" charset="0"/>
        <a:cs typeface="Courier" charset="0"/>
        <a:sym typeface="Courier" charset="0"/>
      </a:defRPr>
    </a:lvl2pPr>
    <a:lvl3pPr marL="914400" indent="-2286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32302E"/>
        </a:solidFill>
        <a:latin typeface="Courier" charset="0"/>
        <a:ea typeface="Courier" charset="0"/>
        <a:cs typeface="Courier" charset="0"/>
        <a:sym typeface="Courier" charset="0"/>
      </a:defRPr>
    </a:lvl3pPr>
    <a:lvl4pPr marL="1371600" indent="-3429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32302E"/>
        </a:solidFill>
        <a:latin typeface="Courier" charset="0"/>
        <a:ea typeface="Courier" charset="0"/>
        <a:cs typeface="Courier" charset="0"/>
        <a:sym typeface="Courier" charset="0"/>
      </a:defRPr>
    </a:lvl4pPr>
    <a:lvl5pPr marL="1828800" indent="-4572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32302E"/>
        </a:solidFill>
        <a:latin typeface="Courier" charset="0"/>
        <a:ea typeface="Courier" charset="0"/>
        <a:cs typeface="Courier" charset="0"/>
        <a:sym typeface="Courier" charset="0"/>
      </a:defRPr>
    </a:lvl5pPr>
    <a:lvl6pPr marL="2286000" algn="l" defTabSz="914400" rtl="0" eaLnBrk="1" latinLnBrk="0" hangingPunct="1">
      <a:defRPr sz="4000" kern="1200">
        <a:solidFill>
          <a:srgbClr val="32302E"/>
        </a:solidFill>
        <a:latin typeface="Courier" charset="0"/>
        <a:ea typeface="Courier" charset="0"/>
        <a:cs typeface="Courier" charset="0"/>
        <a:sym typeface="Courier" charset="0"/>
      </a:defRPr>
    </a:lvl6pPr>
    <a:lvl7pPr marL="2743200" algn="l" defTabSz="914400" rtl="0" eaLnBrk="1" latinLnBrk="0" hangingPunct="1">
      <a:defRPr sz="4000" kern="1200">
        <a:solidFill>
          <a:srgbClr val="32302E"/>
        </a:solidFill>
        <a:latin typeface="Courier" charset="0"/>
        <a:ea typeface="Courier" charset="0"/>
        <a:cs typeface="Courier" charset="0"/>
        <a:sym typeface="Courier" charset="0"/>
      </a:defRPr>
    </a:lvl7pPr>
    <a:lvl8pPr marL="3200400" algn="l" defTabSz="914400" rtl="0" eaLnBrk="1" latinLnBrk="0" hangingPunct="1">
      <a:defRPr sz="4000" kern="1200">
        <a:solidFill>
          <a:srgbClr val="32302E"/>
        </a:solidFill>
        <a:latin typeface="Courier" charset="0"/>
        <a:ea typeface="Courier" charset="0"/>
        <a:cs typeface="Courier" charset="0"/>
        <a:sym typeface="Courier" charset="0"/>
      </a:defRPr>
    </a:lvl8pPr>
    <a:lvl9pPr marL="3657600" algn="l" defTabSz="914400" rtl="0" eaLnBrk="1" latinLnBrk="0" hangingPunct="1">
      <a:defRPr sz="4000" kern="1200">
        <a:solidFill>
          <a:srgbClr val="32302E"/>
        </a:solidFill>
        <a:latin typeface="Courier" charset="0"/>
        <a:ea typeface="Courier" charset="0"/>
        <a:cs typeface="Courier" charset="0"/>
        <a:sym typeface="Courie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8" y="450"/>
      </p:cViewPr>
      <p:guideLst>
        <p:guide orient="horz" pos="3072"/>
        <p:guide pos="54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AB8AB5D5-9D99-4D57-9CEC-BE9C2C9E6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394898DE-3078-480B-A86C-FCA71BAC30C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venir Roman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venir Roman" charset="0"/>
              </a:rPr>
              <a:t>Second level</a:t>
            </a:r>
          </a:p>
          <a:p>
            <a:pPr lvl="2"/>
            <a:r>
              <a:rPr lang="en-US" altLang="en-US">
                <a:sym typeface="Avenir Roman" charset="0"/>
              </a:rPr>
              <a:t>Third level</a:t>
            </a:r>
          </a:p>
          <a:p>
            <a:pPr lvl="3"/>
            <a:r>
              <a:rPr lang="en-US" altLang="en-US">
                <a:sym typeface="Avenir Roman" charset="0"/>
              </a:rPr>
              <a:t>Fourth level</a:t>
            </a:r>
          </a:p>
          <a:p>
            <a:pPr lvl="4"/>
            <a:r>
              <a:rPr lang="en-US" altLang="en-US">
                <a:sym typeface="Avenir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39"/>
            <a:ext cx="14740917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4" y="5527676"/>
            <a:ext cx="121373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0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0178" y="254000"/>
            <a:ext cx="3700046" cy="8623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39" y="254000"/>
            <a:ext cx="10896933" cy="86233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0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39"/>
            <a:ext cx="14740917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4" y="5527676"/>
            <a:ext cx="12137337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14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4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1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25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4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86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37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05197" y="1"/>
            <a:ext cx="4335066" cy="97520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12801991" cy="9752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2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0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39" y="2590800"/>
            <a:ext cx="7298490" cy="62865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4" y="2590800"/>
            <a:ext cx="7298490" cy="62865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6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82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39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83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23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3EC5199-B647-4344-A1FA-4895555FEA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70039" y="254000"/>
            <a:ext cx="1480018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8224D04-7D9D-4B07-9410-788C5E3B67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70039" y="2590800"/>
            <a:ext cx="1480018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Light" charset="0"/>
              </a:rPr>
              <a:t>Second level</a:t>
            </a:r>
          </a:p>
          <a:p>
            <a:pPr lvl="2"/>
            <a:r>
              <a:rPr lang="en-US" altLang="en-US">
                <a:sym typeface="Helvetica Light" charset="0"/>
              </a:rPr>
              <a:t>Third level</a:t>
            </a:r>
          </a:p>
          <a:p>
            <a:pPr lvl="3"/>
            <a:r>
              <a:rPr lang="en-US" altLang="en-US">
                <a:sym typeface="Helvetica Light" charset="0"/>
              </a:rPr>
              <a:t>Fourth level</a:t>
            </a:r>
          </a:p>
          <a:p>
            <a:pPr lvl="4"/>
            <a:r>
              <a:rPr lang="en-US" altLang="en-US">
                <a:sym typeface="Helvetica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78972" rtl="0" eaLnBrk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778972" rtl="0" eaLnBrk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778972" rtl="0" eaLnBrk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778972" rtl="0" eaLnBrk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778972" rtl="0" eaLnBrk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609630" algn="ctr" defTabSz="778972" rtl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1219261" algn="ctr" defTabSz="778972" rtl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828891" algn="ctr" defTabSz="778972" rtl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2438522" algn="ctr" defTabSz="778972" rtl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622331" indent="-622331" algn="l" defTabSz="778972" rtl="0" eaLnBrk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1215027" indent="-622331" algn="l" defTabSz="778972" rtl="0" eaLnBrk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1807724" indent="-622331" algn="l" defTabSz="778972" rtl="0" eaLnBrk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2400420" indent="-622331" algn="l" defTabSz="778972" rtl="0" eaLnBrk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2993116" indent="-622331" algn="l" defTabSz="778972" rtl="0" eaLnBrk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3602747" indent="-622331" algn="l" defTabSz="778972" rtl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4212377" indent="-622331" algn="l" defTabSz="778972" rtl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4822008" indent="-622331" algn="l" defTabSz="778972" rtl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5431638" indent="-622331" algn="l" defTabSz="778972" rtl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7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CADF4F1B-40DB-4F4C-9C91-99BD01D265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1734026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1270000" tIns="1270000" rIns="1270000" bIns="127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78972" rtl="0" eaLnBrk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778972" rtl="0" eaLnBrk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778972" rtl="0" eaLnBrk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778972" rtl="0" eaLnBrk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778972" rtl="0" eaLnBrk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609630" algn="ctr" defTabSz="778972" rtl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1219261" algn="ctr" defTabSz="778972" rtl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828891" algn="ctr" defTabSz="778972" rtl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2438522" algn="ctr" defTabSz="778972" rtl="0" fontAlgn="base" hangingPunct="0">
        <a:spcBef>
          <a:spcPct val="0"/>
        </a:spcBef>
        <a:spcAft>
          <a:spcPct val="0"/>
        </a:spcAft>
        <a:defRPr sz="9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622331" indent="-622331" algn="l" defTabSz="778972" rtl="0" eaLnBrk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1215027" indent="-622331" algn="l" defTabSz="778972" rtl="0" eaLnBrk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1807724" indent="-622331" algn="l" defTabSz="778972" rtl="0" eaLnBrk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2400420" indent="-622331" algn="l" defTabSz="778972" rtl="0" eaLnBrk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2993116" indent="-622331" algn="l" defTabSz="778972" rtl="0" eaLnBrk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3602747" indent="-622331" algn="l" defTabSz="778972" rtl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4212377" indent="-622331" algn="l" defTabSz="778972" rtl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4822008" indent="-622331" algn="l" defTabSz="778972" rtl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5431638" indent="-622331" algn="l" defTabSz="778972" rtl="0" fontAlgn="base" hangingPunct="0">
        <a:spcBef>
          <a:spcPts val="5600"/>
        </a:spcBef>
        <a:spcAft>
          <a:spcPct val="0"/>
        </a:spcAft>
        <a:buSzPct val="75000"/>
        <a:buChar char="•"/>
        <a:defRPr sz="5334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3F76C364-68A0-44E8-9000-15A7F1377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UNDERSTANDING</a:t>
            </a:r>
            <a:br>
              <a:rPr lang="en-US" altLang="en-US"/>
            </a:br>
            <a:r>
              <a:rPr lang="en-US" altLang="en-US"/>
              <a:t>THE DOM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48FBF6D9-DAD4-44FF-BD4C-0D1BFDA9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49BB3BA8-D8EC-4276-A75D-75CA4D50F0C0}"/>
              </a:ext>
            </a:extLst>
          </p:cNvPr>
          <p:cNvSpPr>
            <a:spLocks/>
          </p:cNvSpPr>
          <p:nvPr/>
        </p:nvSpPr>
        <p:spPr bwMode="auto">
          <a:xfrm>
            <a:off x="713339" y="1259307"/>
            <a:ext cx="16626923" cy="338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1pPr>
            <a:lvl2pPr marL="37931725" indent="-37474525"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2pPr>
            <a:lvl3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3pPr>
            <a:lvl4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4pPr>
            <a:lvl5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9pPr>
          </a:lstStyle>
          <a:p>
            <a:pPr eaLnBrk="1"/>
            <a:r>
              <a:rPr lang="en-US" altLang="en-US" sz="13334">
                <a:solidFill>
                  <a:srgbClr val="F2717A"/>
                </a:solidFill>
                <a:latin typeface="Helvetica Light" charset="0"/>
                <a:cs typeface="Helvetica Light" charset="0"/>
                <a:sym typeface="Helvetica Light" charset="0"/>
              </a:rPr>
              <a:t>vs</a:t>
            </a:r>
            <a:endParaRPr lang="en-US" altLang="en-US" sz="2400">
              <a:solidFill>
                <a:srgbClr val="000000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90F1E6C-AEF2-40A1-918F-014F2A8F5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625798"/>
            <a:ext cx="8670131" cy="13003081"/>
          </a:xfrm>
        </p:spPr>
        <p:txBody>
          <a:bodyPr vert="horz" wrap="square" lIns="1270039" tIns="1270039" rIns="1270039" bIns="1270039" numCol="1" anchor="ctr" anchorCtr="0" compatLnSpc="1">
            <a:prstTxWarp prst="textNoShape">
              <a:avLst/>
            </a:prstTxWarp>
          </a:bodyPr>
          <a:lstStyle/>
          <a:p>
            <a:pPr algn="l" eaLnBrk="1"/>
            <a:r>
              <a:rPr lang="en-US" altLang="en-US" sz="4667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DOM MANIPULATION</a:t>
            </a:r>
            <a:br>
              <a:rPr lang="en-US" altLang="en-US" sz="4667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</a:br>
            <a:br>
              <a:rPr lang="en-US" altLang="en-US" sz="4667"/>
            </a:br>
            <a:br>
              <a:rPr lang="en-US" altLang="en-US" sz="4667"/>
            </a:br>
            <a:r>
              <a:rPr lang="en-US" altLang="en-US" sz="4667">
                <a:latin typeface="Courier" charset="0"/>
                <a:sym typeface="Courier" charset="0"/>
              </a:rPr>
              <a:t>createElement()</a:t>
            </a:r>
            <a:br>
              <a:rPr lang="en-US" altLang="en-US" sz="4667">
                <a:latin typeface="Courier" charset="0"/>
                <a:sym typeface="Courier" charset="0"/>
              </a:rPr>
            </a:br>
            <a:r>
              <a:rPr lang="en-US" altLang="en-US" sz="4667">
                <a:latin typeface="Courier" charset="0"/>
                <a:sym typeface="Courier" charset="0"/>
              </a:rPr>
              <a:t>createTextNode()</a:t>
            </a:r>
            <a:br>
              <a:rPr lang="en-US" altLang="en-US" sz="4667">
                <a:latin typeface="Courier" charset="0"/>
                <a:sym typeface="Courier" charset="0"/>
              </a:rPr>
            </a:br>
            <a:r>
              <a:rPr lang="en-US" altLang="en-US" sz="4667">
                <a:latin typeface="Courier" charset="0"/>
                <a:sym typeface="Courier" charset="0"/>
              </a:rPr>
              <a:t>appendChild()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67588" name="Picture 3">
            <a:extLst>
              <a:ext uri="{FF2B5EF4-FFF2-40B4-BE49-F238E27FC236}">
                <a16:creationId xmlns:a16="http://schemas.microsoft.com/office/drawing/2014/main" id="{F6D45913-8CF4-4024-925D-9BDF608D9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67589" name="Rectangle 4">
            <a:extLst>
              <a:ext uri="{FF2B5EF4-FFF2-40B4-BE49-F238E27FC236}">
                <a16:creationId xmlns:a16="http://schemas.microsoft.com/office/drawing/2014/main" id="{97B743AA-0E60-424F-992B-191BB42FD707}"/>
              </a:ext>
            </a:extLst>
          </p:cNvPr>
          <p:cNvSpPr>
            <a:spLocks/>
          </p:cNvSpPr>
          <p:nvPr/>
        </p:nvSpPr>
        <p:spPr bwMode="auto">
          <a:xfrm>
            <a:off x="9298801" y="-1625798"/>
            <a:ext cx="8041461" cy="1300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1270039" tIns="1270039" rIns="1270039" bIns="1270039" anchor="ctr"/>
          <a:lstStyle>
            <a:lvl1pPr marL="203200" indent="-203200"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1pPr>
            <a:lvl2pPr marL="37931725" indent="-37474525"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2pPr>
            <a:lvl3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3pPr>
            <a:lvl4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4pPr>
            <a:lvl5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9pPr>
          </a:lstStyle>
          <a:p>
            <a:pPr algn="l" eaLnBrk="1"/>
            <a:r>
              <a:rPr lang="en-US" altLang="en-US" sz="5334" b="1">
                <a:solidFill>
                  <a:srgbClr val="FFFFFF"/>
                </a:solidFill>
              </a:rPr>
              <a:t>innerHTML</a:t>
            </a:r>
          </a:p>
          <a:p>
            <a:pPr algn="l" eaLnBrk="1"/>
            <a:endParaRPr lang="en-US" altLang="en-US" sz="4667">
              <a:solidFill>
                <a:srgbClr val="FFFFFF"/>
              </a:solidFill>
              <a:latin typeface="Helvetica Light" charset="0"/>
              <a:cs typeface="Helvetica Light" charset="0"/>
              <a:sym typeface="Helvetica Light" charset="0"/>
            </a:endParaRPr>
          </a:p>
          <a:p>
            <a:pPr algn="l" eaLnBrk="1"/>
            <a:endParaRPr lang="en-US" altLang="en-US" sz="4667">
              <a:solidFill>
                <a:srgbClr val="FFFFFF"/>
              </a:solidFill>
              <a:latin typeface="Helvetica Light" charset="0"/>
              <a:cs typeface="Helvetica Light" charset="0"/>
              <a:sym typeface="Helvetica Light" charset="0"/>
            </a:endParaRPr>
          </a:p>
          <a:p>
            <a:pPr algn="l" eaLnBrk="1">
              <a:buSzPct val="75000"/>
              <a:buFontTx/>
              <a:buChar char="•"/>
            </a:pPr>
            <a:r>
              <a:rPr lang="en-US" altLang="en-US" sz="4667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Builds up a string</a:t>
            </a:r>
          </a:p>
          <a:p>
            <a:pPr algn="l" eaLnBrk="1">
              <a:buSzPct val="75000"/>
              <a:buFontTx/>
              <a:buChar char="•"/>
            </a:pPr>
            <a:r>
              <a:rPr lang="en-US" altLang="en-US" sz="4667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Contains markup</a:t>
            </a:r>
          </a:p>
          <a:p>
            <a:pPr algn="l" eaLnBrk="1">
              <a:buSzPct val="75000"/>
              <a:buFontTx/>
              <a:buChar char="•"/>
            </a:pPr>
            <a:r>
              <a:rPr lang="en-US" altLang="en-US" sz="4667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Updates elements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B22F2B9D-8330-44A7-8E4A-730A41001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CROSS-SITE SCRIPTING (XSS) ATTACKS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A40558D0-B172-45F0-9CD1-CF75D2C3F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B941BF9D-5885-44F3-AA65-AA9219BA2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1625798"/>
            <a:ext cx="17340263" cy="13003081"/>
          </a:xfrm>
        </p:spPr>
        <p:txBody>
          <a:bodyPr vert="horz" wrap="square" lIns="1693385" tIns="1693385" rIns="1693385" bIns="1693385" numCol="1" anchor="ctr" anchorCtr="0" compatLnSpc="1">
            <a:prstTxWarp prst="textNoShape">
              <a:avLst/>
            </a:prstTxWarp>
          </a:bodyPr>
          <a:lstStyle/>
          <a:p>
            <a:pPr algn="l" eaLnBrk="1"/>
            <a:r>
              <a:rPr lang="en-US" altLang="en-US" sz="72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Untrusted data</a:t>
            </a:r>
            <a:r>
              <a:rPr lang="en-US" altLang="en-US" sz="7200"/>
              <a:t> is content you do not have complete control over. It can contain malicious content.</a:t>
            </a:r>
            <a:endParaRPr lang="en-US" altLang="en-US" sz="2133">
              <a:solidFill>
                <a:srgbClr val="000000"/>
              </a:solidFill>
            </a:endParaRP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2D1568ED-5E88-41C4-AAC9-40F7099AE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>
            <a:extLst>
              <a:ext uri="{FF2B5EF4-FFF2-40B4-BE49-F238E27FC236}">
                <a16:creationId xmlns:a16="http://schemas.microsoft.com/office/drawing/2014/main" id="{E664C1D3-326C-4F88-8754-D164CE2BA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1625798"/>
            <a:ext cx="17340263" cy="13003081"/>
          </a:xfrm>
        </p:spPr>
        <p:txBody>
          <a:bodyPr vert="horz" wrap="square" lIns="1693385" tIns="1693385" rIns="1693385" bIns="1693385" numCol="1" anchor="ctr" anchorCtr="0" compatLnSpc="1">
            <a:prstTxWarp prst="textNoShape">
              <a:avLst/>
            </a:prstTxWarp>
          </a:bodyPr>
          <a:lstStyle/>
          <a:p>
            <a:pPr marL="622331" indent="-622331" algn="l" eaLnBrk="1">
              <a:buSzPct val="75000"/>
            </a:pPr>
            <a:r>
              <a:rPr lang="en-US" altLang="en-US" sz="8000"/>
              <a:t>Sources of untrusted data:</a:t>
            </a:r>
            <a:br>
              <a:rPr lang="en-US" altLang="en-US" sz="8000"/>
            </a:br>
            <a:br>
              <a:rPr lang="en-US" altLang="en-US" sz="8000"/>
            </a:br>
            <a:r>
              <a:rPr lang="en-US" altLang="en-US" sz="5867"/>
              <a:t>User creates a profile</a:t>
            </a:r>
            <a:br>
              <a:rPr lang="en-US" altLang="en-US" sz="5867"/>
            </a:br>
            <a:r>
              <a:rPr lang="en-US" altLang="en-US" sz="5867"/>
              <a:t>Multiple contributors</a:t>
            </a:r>
            <a:br>
              <a:rPr lang="en-US" altLang="en-US" sz="5867"/>
            </a:br>
            <a:r>
              <a:rPr lang="en-US" altLang="en-US" sz="5867"/>
              <a:t>Data from third-party sites</a:t>
            </a:r>
            <a:br>
              <a:rPr lang="en-US" altLang="en-US" sz="5867"/>
            </a:br>
            <a:r>
              <a:rPr lang="en-US" altLang="en-US" sz="5867"/>
              <a:t>Files such as uploaded images / videos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17B0F384-2582-46E1-96CD-4E4AA5647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>
            <a:extLst>
              <a:ext uri="{FF2B5EF4-FFF2-40B4-BE49-F238E27FC236}">
                <a16:creationId xmlns:a16="http://schemas.microsoft.com/office/drawing/2014/main" id="{B2E0276B-4035-46AA-AA95-6632C64A6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71683" name="Rectangle 2">
            <a:extLst>
              <a:ext uri="{FF2B5EF4-FFF2-40B4-BE49-F238E27FC236}">
                <a16:creationId xmlns:a16="http://schemas.microsoft.com/office/drawing/2014/main" id="{471F4C37-BACA-4EF9-9910-1BF09D236789}"/>
              </a:ext>
            </a:extLst>
          </p:cNvPr>
          <p:cNvSpPr>
            <a:spLocks/>
          </p:cNvSpPr>
          <p:nvPr/>
        </p:nvSpPr>
        <p:spPr bwMode="auto">
          <a:xfrm>
            <a:off x="-1" y="-779106"/>
            <a:ext cx="1734026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1pPr>
            <a:lvl2pPr marL="37931725" indent="-37474525"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2pPr>
            <a:lvl3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3pPr>
            <a:lvl4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4pPr>
            <a:lvl5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altLang="en-US" sz="4667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DEFENDING AGAINST XSS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75007CE-2972-4AE9-A7B3-3E87F3A48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782" y="1760971"/>
            <a:ext cx="15240465" cy="846693"/>
          </a:xfrm>
        </p:spPr>
        <p:txBody>
          <a:bodyPr/>
          <a:lstStyle/>
          <a:p>
            <a:pPr eaLnBrk="1"/>
            <a:r>
              <a:rPr lang="en-US" altLang="en-US" sz="4667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Validate all input that is sent to the server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71685" name="Rectangle 4">
            <a:extLst>
              <a:ext uri="{FF2B5EF4-FFF2-40B4-BE49-F238E27FC236}">
                <a16:creationId xmlns:a16="http://schemas.microsoft.com/office/drawing/2014/main" id="{F9FB8BD8-EB91-4866-8C82-97563E2E8FB4}"/>
              </a:ext>
            </a:extLst>
          </p:cNvPr>
          <p:cNvSpPr>
            <a:spLocks/>
          </p:cNvSpPr>
          <p:nvPr/>
        </p:nvSpPr>
        <p:spPr bwMode="auto">
          <a:xfrm>
            <a:off x="1047782" y="8534511"/>
            <a:ext cx="15240465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1pPr>
            <a:lvl2pPr marL="37931725" indent="-37474525"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2pPr>
            <a:lvl3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3pPr>
            <a:lvl4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4pPr>
            <a:lvl5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9pPr>
          </a:lstStyle>
          <a:p>
            <a:pPr eaLnBrk="1"/>
            <a:r>
              <a:rPr lang="en-US" altLang="en-US" sz="4667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Escape data coming from the server</a:t>
            </a:r>
            <a:endParaRPr lang="en-US" altLang="en-US" sz="240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71686" name="Line 5">
            <a:extLst>
              <a:ext uri="{FF2B5EF4-FFF2-40B4-BE49-F238E27FC236}">
                <a16:creationId xmlns:a16="http://schemas.microsoft.com/office/drawing/2014/main" id="{65E86F89-CC45-4ADE-B2DF-5BF09D64FC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5650" y="3282903"/>
            <a:ext cx="14427640" cy="2116"/>
          </a:xfrm>
          <a:prstGeom prst="line">
            <a:avLst/>
          </a:prstGeom>
          <a:noFill/>
          <a:ln w="76200">
            <a:solidFill>
              <a:srgbClr val="F2717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 sz="5334"/>
          </a:p>
        </p:txBody>
      </p:sp>
      <p:sp>
        <p:nvSpPr>
          <p:cNvPr id="71687" name="Line 6">
            <a:extLst>
              <a:ext uri="{FF2B5EF4-FFF2-40B4-BE49-F238E27FC236}">
                <a16:creationId xmlns:a16="http://schemas.microsoft.com/office/drawing/2014/main" id="{753710C9-25EA-4FBA-A4C8-73AD60D8CA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6972" y="7857158"/>
            <a:ext cx="14427640" cy="0"/>
          </a:xfrm>
          <a:prstGeom prst="line">
            <a:avLst/>
          </a:prstGeom>
          <a:noFill/>
          <a:ln w="76200">
            <a:solidFill>
              <a:srgbClr val="F2717A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 sz="5334"/>
          </a:p>
        </p:txBody>
      </p:sp>
      <p:pic>
        <p:nvPicPr>
          <p:cNvPr id="71688" name="Picture 7" descr="pasted-image.pdf">
            <a:extLst>
              <a:ext uri="{FF2B5EF4-FFF2-40B4-BE49-F238E27FC236}">
                <a16:creationId xmlns:a16="http://schemas.microsoft.com/office/drawing/2014/main" id="{0978CB24-3A00-4F6D-8F4C-886233000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13" y="4351851"/>
            <a:ext cx="14326037" cy="25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>
            <a:extLst>
              <a:ext uri="{FF2B5EF4-FFF2-40B4-BE49-F238E27FC236}">
                <a16:creationId xmlns:a16="http://schemas.microsoft.com/office/drawing/2014/main" id="{E664C1D3-326C-4F88-8754-D164CE2BA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1625798"/>
            <a:ext cx="17340263" cy="13003081"/>
          </a:xfrm>
        </p:spPr>
        <p:txBody>
          <a:bodyPr vert="horz" wrap="square" lIns="1693385" tIns="1693385" rIns="1693385" bIns="1693385" numCol="1" anchor="ctr" anchorCtr="0" compatLnSpc="1">
            <a:prstTxWarp prst="textNoShape">
              <a:avLst/>
            </a:prstTxWarp>
          </a:bodyPr>
          <a:lstStyle/>
          <a:p>
            <a:pPr marL="622331" indent="-622331" algn="l" eaLnBrk="1">
              <a:buSzPct val="75000"/>
            </a:pPr>
            <a:r>
              <a:rPr lang="en-US" altLang="en-US" sz="8000"/>
              <a:t>Defending against XSS</a:t>
            </a:r>
            <a:br>
              <a:rPr lang="en-US" altLang="en-US" sz="8000"/>
            </a:br>
            <a:br>
              <a:rPr lang="en-US" altLang="en-US" sz="8000"/>
            </a:br>
            <a:r>
              <a:rPr lang="en-US" altLang="en-US" sz="5867"/>
              <a:t>Avoid using innerHTML to add user content</a:t>
            </a:r>
            <a:br>
              <a:rPr lang="en-US" altLang="en-US" sz="5867"/>
            </a:br>
            <a:r>
              <a:rPr lang="en-US" altLang="en-US" sz="5867"/>
              <a:t>Ensure that all stored data is plain text and not as a script</a:t>
            </a:r>
            <a:br>
              <a:rPr lang="en-US" altLang="en-US" sz="5867"/>
            </a:br>
            <a:r>
              <a:rPr lang="en-US" altLang="en-US" sz="5867"/>
              <a:t>When using jQuery, use .text() not .html()</a:t>
            </a:r>
            <a:br>
              <a:rPr lang="en-US" altLang="en-US" sz="5867"/>
            </a:b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17B0F384-2582-46E1-96CD-4E4AA5647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20949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id="{B22F2B9D-8330-44A7-8E4A-730A41001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Miss Alenious</a:t>
            </a:r>
            <a:br>
              <a:rPr lang="en-US" altLang="en-US"/>
            </a:br>
            <a:r>
              <a:rPr lang="en-US" altLang="en-US"/>
              <a:t>JavaScript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A40558D0-B172-45F0-9CD1-CF75D2C3F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54455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>
            <a:extLst>
              <a:ext uri="{FF2B5EF4-FFF2-40B4-BE49-F238E27FC236}">
                <a16:creationId xmlns:a16="http://schemas.microsoft.com/office/drawing/2014/main" id="{E664C1D3-326C-4F88-8754-D164CE2BA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1625798"/>
            <a:ext cx="17340263" cy="13003081"/>
          </a:xfrm>
        </p:spPr>
        <p:txBody>
          <a:bodyPr vert="horz" wrap="square" lIns="1693385" tIns="1693385" rIns="1693385" bIns="1693385" numCol="1" anchor="ctr" anchorCtr="0" compatLnSpc="1">
            <a:prstTxWarp prst="textNoShape">
              <a:avLst/>
            </a:prstTxWarp>
          </a:bodyPr>
          <a:lstStyle/>
          <a:p>
            <a:pPr marL="622331" indent="-622331" algn="l" eaLnBrk="1">
              <a:buSzPct val="75000"/>
            </a:pPr>
            <a:r>
              <a:rPr lang="en-US" altLang="en-US" sz="8000"/>
              <a:t>An example of using anonymous functions</a:t>
            </a:r>
            <a:br>
              <a:rPr lang="en-US" altLang="en-US" sz="8000"/>
            </a:br>
            <a:br>
              <a:rPr lang="en-US" altLang="en-US" sz="4400"/>
            </a:br>
            <a:r>
              <a:rPr lang="en-US" altLang="en-US" sz="3600">
                <a:latin typeface="Courier New" panose="02070309020205020404" pitchFamily="49" charset="0"/>
                <a:cs typeface="Courier New" panose="02070309020205020404" pitchFamily="49" charset="0"/>
              </a:rPr>
              <a:t> var u = { a:1, b:2 }</a:t>
            </a:r>
            <a:br>
              <a:rPr lang="en-US" altLang="en-US" sz="3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3600">
                <a:latin typeface="Courier New" panose="02070309020205020404" pitchFamily="49" charset="0"/>
                <a:cs typeface="Courier New" panose="02070309020205020404" pitchFamily="49" charset="0"/>
              </a:rPr>
              <a:t> var v = { a:3, b:4 }</a:t>
            </a:r>
            <a:br>
              <a:rPr lang="en-US" altLang="en-US" sz="3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3600">
                <a:latin typeface="Courier New" panose="02070309020205020404" pitchFamily="49" charset="0"/>
                <a:cs typeface="Courier New" panose="02070309020205020404" pitchFamily="49" charset="0"/>
              </a:rPr>
              <a:t> var d = (function (x,y) { // begin local block</a:t>
            </a:r>
            <a:br>
              <a:rPr lang="en-US" altLang="en-US" sz="3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3600">
                <a:latin typeface="Courier New" panose="02070309020205020404" pitchFamily="49" charset="0"/>
                <a:cs typeface="Courier New" panose="02070309020205020404" pitchFamily="49" charset="0"/>
              </a:rPr>
              <a:t>       return sqrt((x.a-y.a)**2 + (x.b-y.b)**2);</a:t>
            </a:r>
            <a:br>
              <a:rPr lang="en-US" altLang="en-US" sz="36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3600">
                <a:latin typeface="Courier New" panose="02070309020205020404" pitchFamily="49" charset="0"/>
                <a:cs typeface="Courier New" panose="02070309020205020404" pitchFamily="49" charset="0"/>
              </a:rPr>
              <a:t>     }) (u,v)           	 // end local block</a:t>
            </a:r>
            <a:endParaRPr lang="en-US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17B0F384-2582-46E1-96CD-4E4AA5647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938256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096C-FD5D-465B-9EAA-09695613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-19744"/>
            <a:ext cx="14800185" cy="1598464"/>
          </a:xfrm>
        </p:spPr>
        <p:txBody>
          <a:bodyPr/>
          <a:lstStyle/>
          <a:p>
            <a:r>
              <a:rPr lang="en-US"/>
              <a:t>Logical Operators</a:t>
            </a:r>
          </a:p>
        </p:txBody>
      </p:sp>
      <p:pic>
        <p:nvPicPr>
          <p:cNvPr id="4" name="Picture 3" descr="A picture containing text, plaque, post&#10;&#10;Description automatically generated">
            <a:extLst>
              <a:ext uri="{FF2B5EF4-FFF2-40B4-BE49-F238E27FC236}">
                <a16:creationId xmlns:a16="http://schemas.microsoft.com/office/drawing/2014/main" id="{F2BB05E1-81C8-414A-B835-C46AAF64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60" y="1561852"/>
            <a:ext cx="11638887" cy="78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63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096C-FD5D-465B-9EAA-09695613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</p:spPr>
        <p:txBody>
          <a:bodyPr wrap="square" anchor="ctr">
            <a:normAutofit/>
          </a:bodyPr>
          <a:lstStyle/>
          <a:p>
            <a:r>
              <a:rPr lang="en-US"/>
              <a:t>Logical Operators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7693CFB-6DC0-42B9-A963-2F360BBB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69" y="3384520"/>
            <a:ext cx="15359542" cy="4876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40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18813F8B-60F5-4302-91DF-9D6F9DF45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1625798"/>
            <a:ext cx="17340263" cy="13003081"/>
          </a:xfrm>
        </p:spPr>
        <p:txBody>
          <a:bodyPr vert="horz" wrap="square" lIns="1693385" tIns="1693385" rIns="1693385" bIns="1693385" numCol="1" anchor="ctr" anchorCtr="0" compatLnSpc="1">
            <a:prstTxWarp prst="textNoShape">
              <a:avLst/>
            </a:prstTxWarp>
          </a:bodyPr>
          <a:lstStyle/>
          <a:p>
            <a:pPr marL="560945" indent="-560945" algn="l" eaLnBrk="1">
              <a:buSzPct val="75000"/>
            </a:pPr>
            <a:r>
              <a:rPr lang="en-US" altLang="en-US" sz="7200"/>
              <a:t>Elements can contain:</a:t>
            </a:r>
            <a:br>
              <a:rPr lang="en-US" altLang="en-US" sz="7200"/>
            </a:br>
            <a:br>
              <a:rPr lang="en-US" altLang="en-US" sz="7200"/>
            </a:br>
            <a:r>
              <a:rPr lang="en-US" altLang="en-US" sz="5867"/>
              <a:t>Text nodes</a:t>
            </a:r>
            <a:br>
              <a:rPr lang="en-US" altLang="en-US" sz="5867"/>
            </a:br>
            <a:r>
              <a:rPr lang="en-US" altLang="en-US" sz="5867"/>
              <a:t>Element content</a:t>
            </a:r>
            <a:br>
              <a:rPr lang="en-US" altLang="en-US" sz="5867"/>
            </a:br>
            <a:r>
              <a:rPr lang="en-US" altLang="en-US" sz="5867"/>
              <a:t>Attributes</a:t>
            </a:r>
            <a:endParaRPr lang="en-US" altLang="en-US" sz="2133">
              <a:solidFill>
                <a:srgbClr val="000000"/>
              </a:solidFill>
            </a:endParaRPr>
          </a:p>
        </p:txBody>
      </p:sp>
      <p:pic>
        <p:nvPicPr>
          <p:cNvPr id="59395" name="Picture 2">
            <a:extLst>
              <a:ext uri="{FF2B5EF4-FFF2-40B4-BE49-F238E27FC236}">
                <a16:creationId xmlns:a16="http://schemas.microsoft.com/office/drawing/2014/main" id="{B4C94D1A-4C11-4E30-A44D-C8D097310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096C-FD5D-465B-9EAA-09695613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40" y="254000"/>
            <a:ext cx="8480212" cy="2159000"/>
          </a:xfrm>
        </p:spPr>
        <p:txBody>
          <a:bodyPr wrap="square" anchor="ctr">
            <a:normAutofit/>
          </a:bodyPr>
          <a:lstStyle/>
          <a:p>
            <a:r>
              <a:rPr lang="en-US"/>
              <a:t>Truthy &amp; Falsy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66BFEA6E-8655-40B8-8FDE-9720AA2D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299" y="556320"/>
            <a:ext cx="6802756" cy="1368152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DD11CD8-6B95-4D54-AEE3-BC609B09B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87" y="3172834"/>
            <a:ext cx="7870399" cy="3576174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956F5312-1430-4926-B757-31774F6AF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263" y="3172835"/>
            <a:ext cx="8480212" cy="49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1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>
            <a:extLst>
              <a:ext uri="{FF2B5EF4-FFF2-40B4-BE49-F238E27FC236}">
                <a16:creationId xmlns:a16="http://schemas.microsoft.com/office/drawing/2014/main" id="{73707A98-9338-4F47-88C5-5B7983462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40" y="-296491"/>
            <a:ext cx="10346582" cy="1034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41A79036-8738-4F52-AFDF-301C75CC5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782" y="6841126"/>
            <a:ext cx="15240465" cy="846693"/>
          </a:xfrm>
        </p:spPr>
        <p:txBody>
          <a:bodyPr anchor="t"/>
          <a:lstStyle/>
          <a:p>
            <a:pPr eaLnBrk="1"/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&lt;li </a:t>
            </a:r>
            <a:r>
              <a:rPr lang="en-US" altLang="en-US" sz="4667">
                <a:solidFill>
                  <a:srgbClr val="F2717A"/>
                </a:solidFill>
                <a:latin typeface="Courier" charset="0"/>
                <a:sym typeface="Courier" charset="0"/>
              </a:rPr>
              <a:t>id=“one”</a:t>
            </a:r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&gt;</a:t>
            </a:r>
            <a:r>
              <a:rPr lang="en-US" altLang="en-US" sz="4667">
                <a:latin typeface="Courier" charset="0"/>
                <a:sym typeface="Courier" charset="0"/>
              </a:rPr>
              <a:t>figs</a:t>
            </a:r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&lt;/li&gt;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25369AB0-EF7E-4519-AC34-C02663BE0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grpSp>
        <p:nvGrpSpPr>
          <p:cNvPr id="60420" name="Group 3">
            <a:extLst>
              <a:ext uri="{FF2B5EF4-FFF2-40B4-BE49-F238E27FC236}">
                <a16:creationId xmlns:a16="http://schemas.microsoft.com/office/drawing/2014/main" id="{432DE005-2193-408E-AFAD-CB1765A842B7}"/>
              </a:ext>
            </a:extLst>
          </p:cNvPr>
          <p:cNvGrpSpPr>
            <a:grpSpLocks/>
          </p:cNvGrpSpPr>
          <p:nvPr/>
        </p:nvGrpSpPr>
        <p:grpSpPr bwMode="auto">
          <a:xfrm>
            <a:off x="6892077" y="2607664"/>
            <a:ext cx="3556109" cy="2624747"/>
            <a:chOff x="0" y="0"/>
            <a:chExt cx="2667000" cy="1968500"/>
          </a:xfrm>
        </p:grpSpPr>
        <p:sp>
          <p:nvSpPr>
            <p:cNvPr id="60421" name="AutoShape 4">
              <a:extLst>
                <a:ext uri="{FF2B5EF4-FFF2-40B4-BE49-F238E27FC236}">
                  <a16:creationId xmlns:a16="http://schemas.microsoft.com/office/drawing/2014/main" id="{F677567C-C8C0-4321-8939-C8A062D66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52501" cy="762000"/>
            </a:xfrm>
            <a:prstGeom prst="roundRect">
              <a:avLst>
                <a:gd name="adj" fmla="val 25000"/>
              </a:avLst>
            </a:prstGeom>
            <a:solidFill>
              <a:srgbClr val="00A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67735" tIns="67735" rIns="67735" bIns="67735" anchor="ctr"/>
            <a:lstStyle>
              <a:lvl1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1pPr>
              <a:lvl2pPr marL="37931725" indent="-37474525"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2pPr>
              <a:lvl3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3pPr>
              <a:lvl4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4pPr>
              <a:lvl5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9pPr>
            </a:lstStyle>
            <a:p>
              <a:pPr eaLnBrk="1"/>
              <a:r>
                <a:rPr lang="en-US" altLang="en-US" sz="2667" b="1">
                  <a:solidFill>
                    <a:srgbClr val="FFFFFF"/>
                  </a:solidFill>
                </a:rPr>
                <a:t>li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0422" name="AutoShape 5">
              <a:extLst>
                <a:ext uri="{FF2B5EF4-FFF2-40B4-BE49-F238E27FC236}">
                  <a16:creationId xmlns:a16="http://schemas.microsoft.com/office/drawing/2014/main" id="{BB7B17B8-4804-46A0-962A-97B57A991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00" y="0"/>
              <a:ext cx="1587500" cy="762000"/>
            </a:xfrm>
            <a:prstGeom prst="roundRect">
              <a:avLst>
                <a:gd name="adj" fmla="val 25000"/>
              </a:avLst>
            </a:prstGeom>
            <a:solidFill>
              <a:srgbClr val="F27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1pPr>
              <a:lvl2pPr marL="37931725" indent="-37474525"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2pPr>
              <a:lvl3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3pPr>
              <a:lvl4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4pPr>
              <a:lvl5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9pPr>
            </a:lstStyle>
            <a:p>
              <a:pPr eaLnBrk="1"/>
              <a:r>
                <a:rPr lang="en-US" altLang="en-US" sz="2667" b="1">
                  <a:solidFill>
                    <a:srgbClr val="FFFFFF"/>
                  </a:solidFill>
                </a:rPr>
                <a:t>attribute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0423" name="AutoShape 6">
              <a:extLst>
                <a:ext uri="{FF2B5EF4-FFF2-40B4-BE49-F238E27FC236}">
                  <a16:creationId xmlns:a16="http://schemas.microsoft.com/office/drawing/2014/main" id="{DEFB9561-2BDC-4C86-88C4-B58E64EC0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89000"/>
              <a:ext cx="952500" cy="1079500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67735" tIns="67735" rIns="67735" bIns="67735" anchor="ctr"/>
            <a:lstStyle>
              <a:lvl1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1pPr>
              <a:lvl2pPr marL="37931725" indent="-37474525"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2pPr>
              <a:lvl3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3pPr>
              <a:lvl4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4pPr>
              <a:lvl5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9pPr>
            </a:lstStyle>
            <a:p>
              <a:pPr eaLnBrk="1"/>
              <a:r>
                <a:rPr lang="en-US" altLang="en-US" sz="2667" b="1"/>
                <a:t>text:</a:t>
              </a:r>
            </a:p>
            <a:p>
              <a:pPr eaLnBrk="1"/>
              <a:r>
                <a:rPr lang="en-US" altLang="en-US" sz="2667"/>
                <a:t>figs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60424" name="Group 7">
              <a:extLst>
                <a:ext uri="{FF2B5EF4-FFF2-40B4-BE49-F238E27FC236}">
                  <a16:creationId xmlns:a16="http://schemas.microsoft.com/office/drawing/2014/main" id="{02043914-B752-43B2-A433-8993C44086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50" y="368299"/>
              <a:ext cx="603250" cy="521741"/>
              <a:chOff x="0" y="496339"/>
              <a:chExt cx="603250" cy="521741"/>
            </a:xfrm>
          </p:grpSpPr>
          <p:sp>
            <p:nvSpPr>
              <p:cNvPr id="60425" name="Line 8">
                <a:extLst>
                  <a:ext uri="{FF2B5EF4-FFF2-40B4-BE49-F238E27FC236}">
                    <a16:creationId xmlns:a16="http://schemas.microsoft.com/office/drawing/2014/main" id="{AB0D9D3A-12E2-4D08-B2A4-B8014F003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888999"/>
                <a:ext cx="1" cy="12908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5334"/>
              </a:p>
            </p:txBody>
          </p:sp>
          <p:sp>
            <p:nvSpPr>
              <p:cNvPr id="60426" name="Line 9">
                <a:extLst>
                  <a:ext uri="{FF2B5EF4-FFF2-40B4-BE49-F238E27FC236}">
                    <a16:creationId xmlns:a16="http://schemas.microsoft.com/office/drawing/2014/main" id="{2D41D858-640E-4EAD-9DC0-3A5C45E54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250" y="496339"/>
                <a:ext cx="127000" cy="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5334"/>
              </a:p>
            </p:txBody>
          </p:sp>
        </p:grpSp>
      </p:grp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4D4F222E-7564-4FB2-B8DE-A69EEF231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782" y="7687819"/>
            <a:ext cx="15240465" cy="846693"/>
          </a:xfrm>
        </p:spPr>
        <p:txBody>
          <a:bodyPr anchor="t"/>
          <a:lstStyle/>
          <a:p>
            <a:pPr eaLnBrk="1"/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&lt;li </a:t>
            </a:r>
            <a:r>
              <a:rPr lang="en-US" altLang="en-US" sz="4667">
                <a:solidFill>
                  <a:srgbClr val="F2717A"/>
                </a:solidFill>
                <a:latin typeface="Courier" charset="0"/>
                <a:sym typeface="Courier" charset="0"/>
              </a:rPr>
              <a:t>id=“one”</a:t>
            </a:r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&gt;&lt;em&gt;</a:t>
            </a:r>
            <a:r>
              <a:rPr lang="en-US" altLang="en-US" sz="4667">
                <a:latin typeface="Courier" charset="0"/>
                <a:sym typeface="Courier" charset="0"/>
              </a:rPr>
              <a:t>fresh</a:t>
            </a:r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&lt;/em&gt;</a:t>
            </a:r>
            <a:r>
              <a:rPr lang="en-US" altLang="en-US" sz="4667">
                <a:latin typeface="Courier" charset="0"/>
                <a:sym typeface="Courier" charset="0"/>
              </a:rPr>
              <a:t> figs</a:t>
            </a:r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&lt;/li&gt;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C465D069-097D-4CF5-84E4-B69AB6119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grpSp>
        <p:nvGrpSpPr>
          <p:cNvPr id="61444" name="Group 3">
            <a:extLst>
              <a:ext uri="{FF2B5EF4-FFF2-40B4-BE49-F238E27FC236}">
                <a16:creationId xmlns:a16="http://schemas.microsoft.com/office/drawing/2014/main" id="{643AE8F3-82C0-49DC-BADB-132E2A6FDC03}"/>
              </a:ext>
            </a:extLst>
          </p:cNvPr>
          <p:cNvGrpSpPr>
            <a:grpSpLocks/>
          </p:cNvGrpSpPr>
          <p:nvPr/>
        </p:nvGrpSpPr>
        <p:grpSpPr bwMode="auto">
          <a:xfrm>
            <a:off x="6180855" y="2607665"/>
            <a:ext cx="4267330" cy="3960405"/>
            <a:chOff x="0" y="0"/>
            <a:chExt cx="3200400" cy="2971397"/>
          </a:xfrm>
        </p:grpSpPr>
        <p:sp>
          <p:nvSpPr>
            <p:cNvPr id="61445" name="AutoShape 4">
              <a:extLst>
                <a:ext uri="{FF2B5EF4-FFF2-40B4-BE49-F238E27FC236}">
                  <a16:creationId xmlns:a16="http://schemas.microsoft.com/office/drawing/2014/main" id="{21F099A9-85CA-4C6B-8A04-4C569AB2D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" y="0"/>
              <a:ext cx="952500" cy="762000"/>
            </a:xfrm>
            <a:prstGeom prst="roundRect">
              <a:avLst>
                <a:gd name="adj" fmla="val 25000"/>
              </a:avLst>
            </a:prstGeom>
            <a:solidFill>
              <a:srgbClr val="00A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67735" tIns="67735" rIns="67735" bIns="67735" anchor="ctr"/>
            <a:lstStyle>
              <a:lvl1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1pPr>
              <a:lvl2pPr marL="37931725" indent="-37474525"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2pPr>
              <a:lvl3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3pPr>
              <a:lvl4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4pPr>
              <a:lvl5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9pPr>
            </a:lstStyle>
            <a:p>
              <a:pPr eaLnBrk="1"/>
              <a:r>
                <a:rPr lang="en-US" altLang="en-US" sz="2667" b="1">
                  <a:solidFill>
                    <a:srgbClr val="FFFFFF"/>
                  </a:solidFill>
                </a:rPr>
                <a:t>li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1446" name="AutoShape 5">
              <a:extLst>
                <a:ext uri="{FF2B5EF4-FFF2-40B4-BE49-F238E27FC236}">
                  <a16:creationId xmlns:a16="http://schemas.microsoft.com/office/drawing/2014/main" id="{D1F7998B-AB73-4A77-9351-6DE5C6FF6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0"/>
              <a:ext cx="1587500" cy="762000"/>
            </a:xfrm>
            <a:prstGeom prst="roundRect">
              <a:avLst>
                <a:gd name="adj" fmla="val 25000"/>
              </a:avLst>
            </a:prstGeom>
            <a:solidFill>
              <a:srgbClr val="F27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1pPr>
              <a:lvl2pPr marL="37931725" indent="-37474525"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2pPr>
              <a:lvl3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3pPr>
              <a:lvl4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4pPr>
              <a:lvl5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9pPr>
            </a:lstStyle>
            <a:p>
              <a:pPr eaLnBrk="1"/>
              <a:r>
                <a:rPr lang="en-US" altLang="en-US" sz="2667" b="1">
                  <a:solidFill>
                    <a:srgbClr val="FFFFFF"/>
                  </a:solidFill>
                </a:rPr>
                <a:t>attribute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1447" name="Line 6">
              <a:extLst>
                <a:ext uri="{FF2B5EF4-FFF2-40B4-BE49-F238E27FC236}">
                  <a16:creationId xmlns:a16="http://schemas.microsoft.com/office/drawing/2014/main" id="{649A7BE1-5423-4BEA-BC1D-BEFF4B605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900" y="368299"/>
              <a:ext cx="127000" cy="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  <p:grpSp>
          <p:nvGrpSpPr>
            <p:cNvPr id="61448" name="Group 7">
              <a:extLst>
                <a:ext uri="{FF2B5EF4-FFF2-40B4-BE49-F238E27FC236}">
                  <a16:creationId xmlns:a16="http://schemas.microsoft.com/office/drawing/2014/main" id="{1AB5E6B1-1BBD-4D02-886F-75A088AD1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7960"/>
              <a:ext cx="2019300" cy="2083437"/>
              <a:chOff x="0" y="0"/>
              <a:chExt cx="2019300" cy="2083437"/>
            </a:xfrm>
          </p:grpSpPr>
          <p:grpSp>
            <p:nvGrpSpPr>
              <p:cNvPr id="61451" name="Group 8">
                <a:extLst>
                  <a:ext uri="{FF2B5EF4-FFF2-40B4-BE49-F238E27FC236}">
                    <a16:creationId xmlns:a16="http://schemas.microsoft.com/office/drawing/2014/main" id="{C673AB84-8222-4989-829D-2C8252E7C6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2753" y="0"/>
                <a:ext cx="946547" cy="1199993"/>
                <a:chOff x="0" y="0"/>
                <a:chExt cx="946547" cy="1199993"/>
              </a:xfrm>
            </p:grpSpPr>
            <p:sp>
              <p:nvSpPr>
                <p:cNvPr id="61457" name="AutoShape 9">
                  <a:extLst>
                    <a:ext uri="{FF2B5EF4-FFF2-40B4-BE49-F238E27FC236}">
                      <a16:creationId xmlns:a16="http://schemas.microsoft.com/office/drawing/2014/main" id="{03777571-FEFC-4032-B21D-02FF6262F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27239"/>
                  <a:ext cx="946547" cy="1072754"/>
                </a:xfrm>
                <a:prstGeom prst="roundRect">
                  <a:avLst>
                    <a:gd name="adj" fmla="val 20000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67735" tIns="67735" rIns="67735" bIns="67735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/>
                    <a:t>text:</a:t>
                  </a:r>
                </a:p>
                <a:p>
                  <a:pPr eaLnBrk="1"/>
                  <a:r>
                    <a:rPr lang="en-US" altLang="en-US" sz="2667"/>
                    <a:t>figs</a:t>
                  </a: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58" name="Line 10">
                  <a:extLst>
                    <a:ext uri="{FF2B5EF4-FFF2-40B4-BE49-F238E27FC236}">
                      <a16:creationId xmlns:a16="http://schemas.microsoft.com/office/drawing/2014/main" id="{46F10CE5-ACAC-4961-834A-34220B9084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0"/>
                  <a:ext cx="1" cy="12827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</p:grpSp>
          <p:grpSp>
            <p:nvGrpSpPr>
              <p:cNvPr id="61452" name="Group 11">
                <a:extLst>
                  <a:ext uri="{FF2B5EF4-FFF2-40B4-BE49-F238E27FC236}">
                    <a16:creationId xmlns:a16="http://schemas.microsoft.com/office/drawing/2014/main" id="{0DBC6082-C1F7-441F-BABA-5558303519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46547" cy="2083437"/>
                <a:chOff x="0" y="0"/>
                <a:chExt cx="946547" cy="2083437"/>
              </a:xfrm>
            </p:grpSpPr>
            <p:sp>
              <p:nvSpPr>
                <p:cNvPr id="61453" name="AutoShape 12">
                  <a:extLst>
                    <a:ext uri="{FF2B5EF4-FFF2-40B4-BE49-F238E27FC236}">
                      <a16:creationId xmlns:a16="http://schemas.microsoft.com/office/drawing/2014/main" id="{FD76B4AE-572C-4B98-90AB-F223D4A81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27239"/>
                  <a:ext cx="946547" cy="757239"/>
                </a:xfrm>
                <a:prstGeom prst="roundRect">
                  <a:avLst>
                    <a:gd name="adj" fmla="val 25000"/>
                  </a:avLst>
                </a:prstGeom>
                <a:solidFill>
                  <a:srgbClr val="00A9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67735" tIns="67735" rIns="67735" bIns="67735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>
                      <a:solidFill>
                        <a:srgbClr val="FFFFFF"/>
                      </a:solidFill>
                    </a:rPr>
                    <a:t>em</a:t>
                  </a: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54" name="AutoShape 13">
                  <a:extLst>
                    <a:ext uri="{FF2B5EF4-FFF2-40B4-BE49-F238E27FC236}">
                      <a16:creationId xmlns:a16="http://schemas.microsoft.com/office/drawing/2014/main" id="{8A790B76-8DD5-4F8E-B5BD-D0CA73D54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010683"/>
                  <a:ext cx="946547" cy="1072754"/>
                </a:xfrm>
                <a:prstGeom prst="roundRect">
                  <a:avLst>
                    <a:gd name="adj" fmla="val 20000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67735" tIns="67735" rIns="67735" bIns="67735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/>
                    <a:t>text:</a:t>
                  </a:r>
                </a:p>
                <a:p>
                  <a:pPr eaLnBrk="1"/>
                  <a:r>
                    <a:rPr lang="en-US" altLang="en-US" sz="2500"/>
                    <a:t>fresh</a:t>
                  </a:r>
                  <a:endParaRPr lang="en-US" altLang="en-US" sz="25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455" name="Line 14">
                  <a:extLst>
                    <a:ext uri="{FF2B5EF4-FFF2-40B4-BE49-F238E27FC236}">
                      <a16:creationId xmlns:a16="http://schemas.microsoft.com/office/drawing/2014/main" id="{E2BA28C5-D95D-4507-A319-1D74FEDC6A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883443"/>
                  <a:ext cx="1" cy="128274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  <p:sp>
              <p:nvSpPr>
                <p:cNvPr id="61456" name="Line 15">
                  <a:extLst>
                    <a:ext uri="{FF2B5EF4-FFF2-40B4-BE49-F238E27FC236}">
                      <a16:creationId xmlns:a16="http://schemas.microsoft.com/office/drawing/2014/main" id="{FDCB59B0-9C81-4734-92CB-99099643DE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0"/>
                  <a:ext cx="1" cy="12827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</p:grpSp>
        </p:grpSp>
        <p:sp>
          <p:nvSpPr>
            <p:cNvPr id="61449" name="Line 16">
              <a:extLst>
                <a:ext uri="{FF2B5EF4-FFF2-40B4-BE49-F238E27FC236}">
                  <a16:creationId xmlns:a16="http://schemas.microsoft.com/office/drawing/2014/main" id="{553167CC-D262-45CB-81DB-36048D260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650" y="760960"/>
              <a:ext cx="0" cy="12908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  <p:sp>
          <p:nvSpPr>
            <p:cNvPr id="61450" name="Line 17">
              <a:extLst>
                <a:ext uri="{FF2B5EF4-FFF2-40B4-BE49-F238E27FC236}">
                  <a16:creationId xmlns:a16="http://schemas.microsoft.com/office/drawing/2014/main" id="{9ED1FEFD-0642-49EB-BC3D-809B3EC61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900" y="887960"/>
              <a:ext cx="1079501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01E1D6CE-D021-424C-B882-B7A281950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782" y="7687819"/>
            <a:ext cx="15240465" cy="846693"/>
          </a:xfrm>
        </p:spPr>
        <p:txBody>
          <a:bodyPr anchor="t"/>
          <a:lstStyle/>
          <a:p>
            <a:pPr eaLnBrk="1"/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&lt;li </a:t>
            </a:r>
            <a:r>
              <a:rPr lang="en-US" altLang="en-US" sz="4667">
                <a:solidFill>
                  <a:srgbClr val="F2717A"/>
                </a:solidFill>
                <a:latin typeface="Courier" charset="0"/>
                <a:sym typeface="Courier" charset="0"/>
              </a:rPr>
              <a:t>id=“one”</a:t>
            </a:r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&gt;</a:t>
            </a:r>
            <a:r>
              <a:rPr lang="en-US" altLang="en-US" sz="4667">
                <a:latin typeface="Courier" charset="0"/>
                <a:sym typeface="Courier" charset="0"/>
              </a:rPr>
              <a:t>six </a:t>
            </a:r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&lt;em&gt;</a:t>
            </a:r>
            <a:r>
              <a:rPr lang="en-US" altLang="en-US" sz="4667">
                <a:latin typeface="Courier" charset="0"/>
                <a:sym typeface="Courier" charset="0"/>
              </a:rPr>
              <a:t>fresh</a:t>
            </a:r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&lt;/em&gt;</a:t>
            </a:r>
            <a:r>
              <a:rPr lang="en-US" altLang="en-US" sz="4667">
                <a:latin typeface="Courier" charset="0"/>
                <a:sym typeface="Courier" charset="0"/>
              </a:rPr>
              <a:t> figs</a:t>
            </a:r>
            <a:r>
              <a:rPr lang="en-US" altLang="en-US" sz="4667">
                <a:solidFill>
                  <a:srgbClr val="00A996"/>
                </a:solidFill>
                <a:latin typeface="Courier" charset="0"/>
                <a:sym typeface="Courier" charset="0"/>
              </a:rPr>
              <a:t>&lt;/li&gt;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62467" name="Picture 2">
            <a:extLst>
              <a:ext uri="{FF2B5EF4-FFF2-40B4-BE49-F238E27FC236}">
                <a16:creationId xmlns:a16="http://schemas.microsoft.com/office/drawing/2014/main" id="{5E153945-1906-47DD-93F1-967186303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62468" name="AutoShape 3">
            <a:extLst>
              <a:ext uri="{FF2B5EF4-FFF2-40B4-BE49-F238E27FC236}">
                <a16:creationId xmlns:a16="http://schemas.microsoft.com/office/drawing/2014/main" id="{3B37F68F-C6D3-4B12-B728-238C68CAF1FE}"/>
              </a:ext>
            </a:extLst>
          </p:cNvPr>
          <p:cNvSpPr>
            <a:spLocks/>
          </p:cNvSpPr>
          <p:nvPr/>
        </p:nvSpPr>
        <p:spPr bwMode="auto">
          <a:xfrm>
            <a:off x="6892077" y="2607664"/>
            <a:ext cx="1270039" cy="1016031"/>
          </a:xfrm>
          <a:prstGeom prst="roundRect">
            <a:avLst>
              <a:gd name="adj" fmla="val 25000"/>
            </a:avLst>
          </a:prstGeom>
          <a:solidFill>
            <a:srgbClr val="00A9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67735" tIns="67735" rIns="67735" bIns="67735" anchor="ctr"/>
          <a:lstStyle>
            <a:lvl1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1pPr>
            <a:lvl2pPr marL="37931725" indent="-37474525"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2pPr>
            <a:lvl3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3pPr>
            <a:lvl4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4pPr>
            <a:lvl5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9pPr>
          </a:lstStyle>
          <a:p>
            <a:pPr eaLnBrk="1"/>
            <a:r>
              <a:rPr lang="en-US" altLang="en-US" sz="2667" b="1">
                <a:solidFill>
                  <a:srgbClr val="FFFFFF"/>
                </a:solidFill>
              </a:rPr>
              <a:t>li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2469" name="AutoShape 4">
            <a:extLst>
              <a:ext uri="{FF2B5EF4-FFF2-40B4-BE49-F238E27FC236}">
                <a16:creationId xmlns:a16="http://schemas.microsoft.com/office/drawing/2014/main" id="{14D444D9-12E7-43F1-AD3E-1A10DC827D9C}"/>
              </a:ext>
            </a:extLst>
          </p:cNvPr>
          <p:cNvSpPr>
            <a:spLocks/>
          </p:cNvSpPr>
          <p:nvPr/>
        </p:nvSpPr>
        <p:spPr bwMode="auto">
          <a:xfrm>
            <a:off x="8331454" y="2607664"/>
            <a:ext cx="2116731" cy="1016031"/>
          </a:xfrm>
          <a:prstGeom prst="roundRect">
            <a:avLst>
              <a:gd name="adj" fmla="val 25000"/>
            </a:avLst>
          </a:prstGeom>
          <a:solidFill>
            <a:srgbClr val="F2717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1pPr>
            <a:lvl2pPr marL="37931725" indent="-37474525"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2pPr>
            <a:lvl3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3pPr>
            <a:lvl4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4pPr>
            <a:lvl5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9pPr>
          </a:lstStyle>
          <a:p>
            <a:pPr eaLnBrk="1"/>
            <a:r>
              <a:rPr lang="en-US" altLang="en-US" sz="2667" b="1">
                <a:solidFill>
                  <a:srgbClr val="FFFFFF"/>
                </a:solidFill>
              </a:rPr>
              <a:t>attribute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4F8CA0F3-CB62-42E3-9410-238F6F5B25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2115" y="3096630"/>
            <a:ext cx="169339" cy="2116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 sz="5334"/>
          </a:p>
        </p:txBody>
      </p:sp>
      <p:sp>
        <p:nvSpPr>
          <p:cNvPr id="62471" name="Line 6">
            <a:extLst>
              <a:ext uri="{FF2B5EF4-FFF2-40B4-BE49-F238E27FC236}">
                <a16:creationId xmlns:a16="http://schemas.microsoft.com/office/drawing/2014/main" id="{BDF22E02-788F-43D2-9634-DCC8CF4DF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096" y="3621579"/>
            <a:ext cx="0" cy="17145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 sz="5334"/>
          </a:p>
        </p:txBody>
      </p:sp>
      <p:sp>
        <p:nvSpPr>
          <p:cNvPr id="62472" name="Line 7">
            <a:extLst>
              <a:ext uri="{FF2B5EF4-FFF2-40B4-BE49-F238E27FC236}">
                <a16:creationId xmlns:a16="http://schemas.microsoft.com/office/drawing/2014/main" id="{0941A476-D4A2-4745-9304-1261D03ED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62318" y="3790918"/>
            <a:ext cx="2895688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 sz="5334"/>
          </a:p>
        </p:txBody>
      </p:sp>
      <p:grpSp>
        <p:nvGrpSpPr>
          <p:cNvPr id="62473" name="Group 8">
            <a:extLst>
              <a:ext uri="{FF2B5EF4-FFF2-40B4-BE49-F238E27FC236}">
                <a16:creationId xmlns:a16="http://schemas.microsoft.com/office/drawing/2014/main" id="{6227FED2-6B53-4089-B857-1ACAD2139E3A}"/>
              </a:ext>
            </a:extLst>
          </p:cNvPr>
          <p:cNvGrpSpPr>
            <a:grpSpLocks/>
          </p:cNvGrpSpPr>
          <p:nvPr/>
        </p:nvGrpSpPr>
        <p:grpSpPr bwMode="auto">
          <a:xfrm>
            <a:off x="5442117" y="3790918"/>
            <a:ext cx="4142442" cy="2777151"/>
            <a:chOff x="0" y="-1"/>
            <a:chExt cx="3105547" cy="2083438"/>
          </a:xfrm>
        </p:grpSpPr>
        <p:grpSp>
          <p:nvGrpSpPr>
            <p:cNvPr id="62474" name="Group 9">
              <a:extLst>
                <a:ext uri="{FF2B5EF4-FFF2-40B4-BE49-F238E27FC236}">
                  <a16:creationId xmlns:a16="http://schemas.microsoft.com/office/drawing/2014/main" id="{248036AB-B75B-4182-AB5A-68A2B4B164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9000" y="0"/>
              <a:ext cx="946547" cy="1199993"/>
              <a:chOff x="0" y="0"/>
              <a:chExt cx="946547" cy="1199993"/>
            </a:xfrm>
          </p:grpSpPr>
          <p:sp>
            <p:nvSpPr>
              <p:cNvPr id="62483" name="AutoShape 10">
                <a:extLst>
                  <a:ext uri="{FF2B5EF4-FFF2-40B4-BE49-F238E27FC236}">
                    <a16:creationId xmlns:a16="http://schemas.microsoft.com/office/drawing/2014/main" id="{6D70229D-635F-4F08-98AF-DEC02B709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27239"/>
                <a:ext cx="946547" cy="1072754"/>
              </a:xfrm>
              <a:prstGeom prst="roundRect">
                <a:avLst>
                  <a:gd name="adj" fmla="val 2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  <p:txBody>
              <a:bodyPr lIns="67735" tIns="67735" rIns="67735" bIns="67735" anchor="ctr"/>
              <a:lstStyle>
                <a:lvl1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1pPr>
                <a:lvl2pPr marL="37931725" indent="-37474525"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2pPr>
                <a:lvl3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3pPr>
                <a:lvl4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4pPr>
                <a:lvl5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9pPr>
              </a:lstStyle>
              <a:p>
                <a:pPr eaLnBrk="1"/>
                <a:r>
                  <a:rPr lang="en-US" altLang="en-US" sz="2667" b="1"/>
                  <a:t>text:</a:t>
                </a:r>
              </a:p>
              <a:p>
                <a:pPr eaLnBrk="1"/>
                <a:r>
                  <a:rPr lang="en-US" altLang="en-US" sz="2667"/>
                  <a:t>figs</a:t>
                </a: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84" name="Line 11">
                <a:extLst>
                  <a:ext uri="{FF2B5EF4-FFF2-40B4-BE49-F238E27FC236}">
                    <a16:creationId xmlns:a16="http://schemas.microsoft.com/office/drawing/2014/main" id="{CD89B1EE-FC00-47E2-85B4-47B565AC6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273" y="0"/>
                <a:ext cx="1" cy="12827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5334"/>
              </a:p>
            </p:txBody>
          </p:sp>
        </p:grpSp>
        <p:grpSp>
          <p:nvGrpSpPr>
            <p:cNvPr id="62475" name="Group 12">
              <a:extLst>
                <a:ext uri="{FF2B5EF4-FFF2-40B4-BE49-F238E27FC236}">
                  <a16:creationId xmlns:a16="http://schemas.microsoft.com/office/drawing/2014/main" id="{65D343F8-F2C0-4146-AD6A-58E0C6D06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6246" y="0"/>
              <a:ext cx="946548" cy="2083437"/>
              <a:chOff x="0" y="0"/>
              <a:chExt cx="946547" cy="2083437"/>
            </a:xfrm>
          </p:grpSpPr>
          <p:sp>
            <p:nvSpPr>
              <p:cNvPr id="62479" name="AutoShape 13">
                <a:extLst>
                  <a:ext uri="{FF2B5EF4-FFF2-40B4-BE49-F238E27FC236}">
                    <a16:creationId xmlns:a16="http://schemas.microsoft.com/office/drawing/2014/main" id="{B42799D6-9ED0-446F-A047-8E19045B0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27239"/>
                <a:ext cx="946547" cy="757239"/>
              </a:xfrm>
              <a:prstGeom prst="roundRect">
                <a:avLst>
                  <a:gd name="adj" fmla="val 25000"/>
                </a:avLst>
              </a:prstGeom>
              <a:solidFill>
                <a:srgbClr val="00A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  <p:txBody>
              <a:bodyPr lIns="67735" tIns="67735" rIns="67735" bIns="67735" anchor="ctr"/>
              <a:lstStyle>
                <a:lvl1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1pPr>
                <a:lvl2pPr marL="37931725" indent="-37474525"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2pPr>
                <a:lvl3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3pPr>
                <a:lvl4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4pPr>
                <a:lvl5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9pPr>
              </a:lstStyle>
              <a:p>
                <a:pPr eaLnBrk="1"/>
                <a:r>
                  <a:rPr lang="en-US" altLang="en-US" sz="2667" b="1">
                    <a:solidFill>
                      <a:srgbClr val="FFFFFF"/>
                    </a:solidFill>
                  </a:rPr>
                  <a:t>em</a:t>
                </a: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80" name="AutoShape 14">
                <a:extLst>
                  <a:ext uri="{FF2B5EF4-FFF2-40B4-BE49-F238E27FC236}">
                    <a16:creationId xmlns:a16="http://schemas.microsoft.com/office/drawing/2014/main" id="{2A12C86C-E2EC-472B-AE57-EA084F899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010683"/>
                <a:ext cx="946547" cy="1072754"/>
              </a:xfrm>
              <a:prstGeom prst="roundRect">
                <a:avLst>
                  <a:gd name="adj" fmla="val 2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  <p:txBody>
              <a:bodyPr lIns="67735" tIns="67735" rIns="67735" bIns="67735" anchor="ctr"/>
              <a:lstStyle>
                <a:lvl1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1pPr>
                <a:lvl2pPr marL="37931725" indent="-37474525"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2pPr>
                <a:lvl3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3pPr>
                <a:lvl4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4pPr>
                <a:lvl5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9pPr>
              </a:lstStyle>
              <a:p>
                <a:pPr eaLnBrk="1"/>
                <a:r>
                  <a:rPr lang="en-US" altLang="en-US" sz="2667" b="1"/>
                  <a:t>text:</a:t>
                </a:r>
              </a:p>
              <a:p>
                <a:pPr eaLnBrk="1"/>
                <a:r>
                  <a:rPr lang="en-US" altLang="en-US" sz="2500"/>
                  <a:t>fresh</a:t>
                </a:r>
                <a:endParaRPr lang="en-US" altLang="en-US" sz="25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81" name="Line 15">
                <a:extLst>
                  <a:ext uri="{FF2B5EF4-FFF2-40B4-BE49-F238E27FC236}">
                    <a16:creationId xmlns:a16="http://schemas.microsoft.com/office/drawing/2014/main" id="{B7805B35-CECA-4560-BECE-A34381BE4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273" y="883443"/>
                <a:ext cx="1" cy="12827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5334"/>
              </a:p>
            </p:txBody>
          </p:sp>
          <p:sp>
            <p:nvSpPr>
              <p:cNvPr id="62482" name="Line 16">
                <a:extLst>
                  <a:ext uri="{FF2B5EF4-FFF2-40B4-BE49-F238E27FC236}">
                    <a16:creationId xmlns:a16="http://schemas.microsoft.com/office/drawing/2014/main" id="{D54F8CC8-4EE9-40E9-A7DB-1446BE250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273" y="0"/>
                <a:ext cx="1" cy="12827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5334"/>
              </a:p>
            </p:txBody>
          </p:sp>
        </p:grpSp>
        <p:grpSp>
          <p:nvGrpSpPr>
            <p:cNvPr id="62476" name="Group 17">
              <a:extLst>
                <a:ext uri="{FF2B5EF4-FFF2-40B4-BE49-F238E27FC236}">
                  <a16:creationId xmlns:a16="http://schemas.microsoft.com/office/drawing/2014/main" id="{6224F48D-0A79-4EA9-BBEA-34C4C8F45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46547" cy="1199993"/>
              <a:chOff x="0" y="0"/>
              <a:chExt cx="946547" cy="1199993"/>
            </a:xfrm>
          </p:grpSpPr>
          <p:sp>
            <p:nvSpPr>
              <p:cNvPr id="62477" name="AutoShape 18">
                <a:extLst>
                  <a:ext uri="{FF2B5EF4-FFF2-40B4-BE49-F238E27FC236}">
                    <a16:creationId xmlns:a16="http://schemas.microsoft.com/office/drawing/2014/main" id="{E72D8597-00A4-45DB-8460-B7D933E18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27239"/>
                <a:ext cx="946547" cy="1072754"/>
              </a:xfrm>
              <a:prstGeom prst="roundRect">
                <a:avLst>
                  <a:gd name="adj" fmla="val 2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</a:extLst>
            </p:spPr>
            <p:txBody>
              <a:bodyPr lIns="67735" tIns="67735" rIns="67735" bIns="67735" anchor="ctr"/>
              <a:lstStyle>
                <a:lvl1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1pPr>
                <a:lvl2pPr marL="37931725" indent="-37474525"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2pPr>
                <a:lvl3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3pPr>
                <a:lvl4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4pPr>
                <a:lvl5pPr eaLnBrk="0"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32302E"/>
                    </a:solidFill>
                    <a:latin typeface="Courier" charset="0"/>
                    <a:ea typeface="Courier" charset="0"/>
                    <a:cs typeface="Courier" charset="0"/>
                    <a:sym typeface="Courier" charset="0"/>
                  </a:defRPr>
                </a:lvl9pPr>
              </a:lstStyle>
              <a:p>
                <a:pPr eaLnBrk="1"/>
                <a:r>
                  <a:rPr lang="en-US" altLang="en-US" sz="2667" b="1"/>
                  <a:t>text:</a:t>
                </a:r>
              </a:p>
              <a:p>
                <a:pPr eaLnBrk="1"/>
                <a:r>
                  <a:rPr lang="en-US" altLang="en-US" sz="2667"/>
                  <a:t>six</a:t>
                </a: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78" name="Line 19">
                <a:extLst>
                  <a:ext uri="{FF2B5EF4-FFF2-40B4-BE49-F238E27FC236}">
                    <a16:creationId xmlns:a16="http://schemas.microsoft.com/office/drawing/2014/main" id="{0202FE0E-1ED2-4080-B913-8AD545F75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273" y="0"/>
                <a:ext cx="1" cy="128273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5334"/>
              </a:p>
            </p:txBody>
          </p:sp>
        </p:grp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CCD1C1F5-98BB-4716-BB1D-3DFCF6513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1625798"/>
            <a:ext cx="17340263" cy="13003081"/>
          </a:xfrm>
        </p:spPr>
        <p:txBody>
          <a:bodyPr vert="horz" wrap="square" lIns="1693385" tIns="1693385" rIns="1693385" bIns="1693385" numCol="1" anchor="ctr" anchorCtr="0" compatLnSpc="1">
            <a:prstTxWarp prst="textNoShape">
              <a:avLst/>
            </a:prstTxWarp>
          </a:bodyPr>
          <a:lstStyle/>
          <a:p>
            <a:pPr marL="541894" indent="-541894" algn="l" defTabSz="753571" eaLnBrk="1">
              <a:buSzPct val="75000"/>
            </a:pPr>
            <a:r>
              <a:rPr lang="en-US" altLang="en-US" sz="6400"/>
              <a:t>To access their content you can use:</a:t>
            </a:r>
            <a:br>
              <a:rPr lang="en-US" altLang="en-US" sz="6400"/>
            </a:br>
            <a:br>
              <a:rPr lang="en-US" altLang="en-US" sz="6400"/>
            </a:br>
            <a:r>
              <a:rPr lang="en-US" altLang="en-US" sz="5334">
                <a:latin typeface="Courier" charset="0"/>
                <a:sym typeface="Courier" charset="0"/>
              </a:rPr>
              <a:t>nodeValue</a:t>
            </a:r>
            <a:r>
              <a:rPr lang="en-US" altLang="en-US" sz="5334"/>
              <a:t> on text nodes</a:t>
            </a:r>
            <a:br>
              <a:rPr lang="en-US" altLang="en-US" sz="5334"/>
            </a:br>
            <a:r>
              <a:rPr lang="en-US" altLang="en-US" sz="5334">
                <a:latin typeface="Courier" charset="0"/>
                <a:sym typeface="Courier" charset="0"/>
              </a:rPr>
              <a:t>textContent</a:t>
            </a:r>
            <a:r>
              <a:rPr lang="en-US" altLang="en-US" sz="5334"/>
              <a:t> for text content of elements</a:t>
            </a:r>
            <a:br>
              <a:rPr lang="en-US" altLang="en-US" sz="5334"/>
            </a:br>
            <a:r>
              <a:rPr lang="en-US" altLang="en-US" sz="5334">
                <a:latin typeface="Courier" charset="0"/>
                <a:sym typeface="Courier" charset="0"/>
              </a:rPr>
              <a:t>innerHTML</a:t>
            </a:r>
            <a:r>
              <a:rPr lang="en-US" altLang="en-US" sz="5334"/>
              <a:t> for text and markup</a:t>
            </a:r>
            <a:endParaRPr lang="en-US" altLang="en-US" sz="1867">
              <a:solidFill>
                <a:srgbClr val="000000"/>
              </a:solidFill>
            </a:endParaRPr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1CB956D0-F205-45A6-809F-F811EA19B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>
            <a:extLst>
              <a:ext uri="{FF2B5EF4-FFF2-40B4-BE49-F238E27FC236}">
                <a16:creationId xmlns:a16="http://schemas.microsoft.com/office/drawing/2014/main" id="{EE08DEDF-4185-4C04-9649-F52BBB81D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64515" name="Rectangle 2">
            <a:extLst>
              <a:ext uri="{FF2B5EF4-FFF2-40B4-BE49-F238E27FC236}">
                <a16:creationId xmlns:a16="http://schemas.microsoft.com/office/drawing/2014/main" id="{431BADBA-1EC5-4DF5-AE0B-8A15D397D1D2}"/>
              </a:ext>
            </a:extLst>
          </p:cNvPr>
          <p:cNvSpPr>
            <a:spLocks/>
          </p:cNvSpPr>
          <p:nvPr/>
        </p:nvSpPr>
        <p:spPr bwMode="auto">
          <a:xfrm>
            <a:off x="-2118" y="558271"/>
            <a:ext cx="17340263" cy="101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1pPr>
            <a:lvl2pPr marL="37931725" indent="-37474525"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2pPr>
            <a:lvl3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3pPr>
            <a:lvl4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4pPr>
            <a:lvl5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9pPr>
          </a:lstStyle>
          <a:p>
            <a:pPr eaLnBrk="1"/>
            <a:r>
              <a:rPr lang="en-US" altLang="en-US" sz="6667">
                <a:solidFill>
                  <a:srgbClr val="FFFFFF"/>
                </a:solidFill>
              </a:rPr>
              <a:t>nodeValue</a:t>
            </a:r>
            <a:r>
              <a:rPr lang="en-US" altLang="en-US" sz="6667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works on text nodes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64516" name="Group 3">
            <a:extLst>
              <a:ext uri="{FF2B5EF4-FFF2-40B4-BE49-F238E27FC236}">
                <a16:creationId xmlns:a16="http://schemas.microsoft.com/office/drawing/2014/main" id="{7629E75E-AD4B-426A-9AE8-DB8F76B4F7F3}"/>
              </a:ext>
            </a:extLst>
          </p:cNvPr>
          <p:cNvGrpSpPr>
            <a:grpSpLocks/>
          </p:cNvGrpSpPr>
          <p:nvPr/>
        </p:nvGrpSpPr>
        <p:grpSpPr bwMode="auto">
          <a:xfrm>
            <a:off x="6180855" y="2607665"/>
            <a:ext cx="4267330" cy="3960405"/>
            <a:chOff x="0" y="0"/>
            <a:chExt cx="3200400" cy="2971397"/>
          </a:xfrm>
        </p:grpSpPr>
        <p:sp>
          <p:nvSpPr>
            <p:cNvPr id="64518" name="AutoShape 4">
              <a:extLst>
                <a:ext uri="{FF2B5EF4-FFF2-40B4-BE49-F238E27FC236}">
                  <a16:creationId xmlns:a16="http://schemas.microsoft.com/office/drawing/2014/main" id="{F5EA63A9-CA75-4EC7-99E9-5FF0F1F72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" y="0"/>
              <a:ext cx="952500" cy="762000"/>
            </a:xfrm>
            <a:prstGeom prst="roundRect">
              <a:avLst>
                <a:gd name="adj" fmla="val 25000"/>
              </a:avLst>
            </a:prstGeom>
            <a:noFill/>
            <a:ln w="25400">
              <a:solidFill>
                <a:srgbClr val="00A996"/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1pPr>
              <a:lvl2pPr marL="37931725" indent="-37474525"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2pPr>
              <a:lvl3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3pPr>
              <a:lvl4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4pPr>
              <a:lvl5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9pPr>
            </a:lstStyle>
            <a:p>
              <a:pPr eaLnBrk="1"/>
              <a:r>
                <a:rPr lang="en-US" altLang="en-US" sz="2667" b="1">
                  <a:solidFill>
                    <a:srgbClr val="FFFFFF"/>
                  </a:solidFill>
                </a:rPr>
                <a:t>li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4519" name="AutoShape 5">
              <a:extLst>
                <a:ext uri="{FF2B5EF4-FFF2-40B4-BE49-F238E27FC236}">
                  <a16:creationId xmlns:a16="http://schemas.microsoft.com/office/drawing/2014/main" id="{7E947C74-1EF2-4120-B4C6-1EBCC0291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0"/>
              <a:ext cx="1587500" cy="762000"/>
            </a:xfrm>
            <a:prstGeom prst="roundRect">
              <a:avLst>
                <a:gd name="adj" fmla="val 25000"/>
              </a:avLst>
            </a:pr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1pPr>
              <a:lvl2pPr marL="37931725" indent="-37474525"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2pPr>
              <a:lvl3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3pPr>
              <a:lvl4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4pPr>
              <a:lvl5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9pPr>
            </a:lstStyle>
            <a:p>
              <a:pPr eaLnBrk="1"/>
              <a:r>
                <a:rPr lang="en-US" altLang="en-US" sz="2667" b="1">
                  <a:solidFill>
                    <a:srgbClr val="FFFFFF"/>
                  </a:solidFill>
                </a:rPr>
                <a:t>attribute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4520" name="Line 6">
              <a:extLst>
                <a:ext uri="{FF2B5EF4-FFF2-40B4-BE49-F238E27FC236}">
                  <a16:creationId xmlns:a16="http://schemas.microsoft.com/office/drawing/2014/main" id="{A96945AB-18B2-4305-8EC3-C1401E889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900" y="368299"/>
              <a:ext cx="127000" cy="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  <p:grpSp>
          <p:nvGrpSpPr>
            <p:cNvPr id="64521" name="Group 7">
              <a:extLst>
                <a:ext uri="{FF2B5EF4-FFF2-40B4-BE49-F238E27FC236}">
                  <a16:creationId xmlns:a16="http://schemas.microsoft.com/office/drawing/2014/main" id="{6F09A093-E89D-4223-A3EF-5DB6003F1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7960"/>
              <a:ext cx="2019300" cy="2083437"/>
              <a:chOff x="0" y="0"/>
              <a:chExt cx="2019300" cy="2083437"/>
            </a:xfrm>
          </p:grpSpPr>
          <p:grpSp>
            <p:nvGrpSpPr>
              <p:cNvPr id="64524" name="Group 8">
                <a:extLst>
                  <a:ext uri="{FF2B5EF4-FFF2-40B4-BE49-F238E27FC236}">
                    <a16:creationId xmlns:a16="http://schemas.microsoft.com/office/drawing/2014/main" id="{40210B2D-75C3-43C0-B7AF-688A94A358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2753" y="0"/>
                <a:ext cx="946547" cy="1199993"/>
                <a:chOff x="0" y="0"/>
                <a:chExt cx="946547" cy="1199993"/>
              </a:xfrm>
            </p:grpSpPr>
            <p:sp>
              <p:nvSpPr>
                <p:cNvPr id="64530" name="AutoShape 9">
                  <a:extLst>
                    <a:ext uri="{FF2B5EF4-FFF2-40B4-BE49-F238E27FC236}">
                      <a16:creationId xmlns:a16="http://schemas.microsoft.com/office/drawing/2014/main" id="{B5D14A8B-F392-40EC-9495-D91CC663F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27239"/>
                  <a:ext cx="946547" cy="1072754"/>
                </a:xfrm>
                <a:prstGeom prst="roundRect">
                  <a:avLst>
                    <a:gd name="adj" fmla="val 20000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67735" tIns="67735" rIns="67735" bIns="67735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/>
                    <a:t>text:</a:t>
                  </a:r>
                </a:p>
                <a:p>
                  <a:pPr eaLnBrk="1"/>
                  <a:r>
                    <a:rPr lang="en-US" altLang="en-US" sz="2667"/>
                    <a:t>figs</a:t>
                  </a: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531" name="Line 10">
                  <a:extLst>
                    <a:ext uri="{FF2B5EF4-FFF2-40B4-BE49-F238E27FC236}">
                      <a16:creationId xmlns:a16="http://schemas.microsoft.com/office/drawing/2014/main" id="{97F99E27-6A29-49C6-8B29-2934117FCA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0"/>
                  <a:ext cx="1" cy="12827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</p:grpSp>
          <p:grpSp>
            <p:nvGrpSpPr>
              <p:cNvPr id="64525" name="Group 11">
                <a:extLst>
                  <a:ext uri="{FF2B5EF4-FFF2-40B4-BE49-F238E27FC236}">
                    <a16:creationId xmlns:a16="http://schemas.microsoft.com/office/drawing/2014/main" id="{E1287A77-D616-410F-9469-A19A4D526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46547" cy="2083437"/>
                <a:chOff x="0" y="0"/>
                <a:chExt cx="946547" cy="2083437"/>
              </a:xfrm>
            </p:grpSpPr>
            <p:sp>
              <p:nvSpPr>
                <p:cNvPr id="64526" name="AutoShape 12">
                  <a:extLst>
                    <a:ext uri="{FF2B5EF4-FFF2-40B4-BE49-F238E27FC236}">
                      <a16:creationId xmlns:a16="http://schemas.microsoft.com/office/drawing/2014/main" id="{B5CBE065-5AD6-4731-92CA-7698B13A89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27239"/>
                  <a:ext cx="946547" cy="757239"/>
                </a:xfrm>
                <a:prstGeom prst="roundRect">
                  <a:avLst>
                    <a:gd name="adj" fmla="val 25000"/>
                  </a:avLst>
                </a:prstGeom>
                <a:noFill/>
                <a:ln w="25400">
                  <a:solidFill>
                    <a:srgbClr val="00A996"/>
                  </a:solidFill>
                  <a:miter lim="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>
                      <a:solidFill>
                        <a:srgbClr val="FFFFFF"/>
                      </a:solidFill>
                    </a:rPr>
                    <a:t>em</a:t>
                  </a: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527" name="AutoShape 13">
                  <a:extLst>
                    <a:ext uri="{FF2B5EF4-FFF2-40B4-BE49-F238E27FC236}">
                      <a16:creationId xmlns:a16="http://schemas.microsoft.com/office/drawing/2014/main" id="{7E74FF9D-4706-4774-AE2F-139C2C2B12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010683"/>
                  <a:ext cx="946547" cy="1072754"/>
                </a:xfrm>
                <a:prstGeom prst="roundRect">
                  <a:avLst>
                    <a:gd name="adj" fmla="val 20000"/>
                  </a:avLst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>
                      <a:solidFill>
                        <a:srgbClr val="FFFFFF"/>
                      </a:solidFill>
                    </a:rPr>
                    <a:t>text:</a:t>
                  </a:r>
                </a:p>
                <a:p>
                  <a:pPr eaLnBrk="1"/>
                  <a:r>
                    <a:rPr lang="en-US" altLang="en-US" sz="2667">
                      <a:solidFill>
                        <a:srgbClr val="FFFFFF"/>
                      </a:solidFill>
                    </a:rPr>
                    <a:t>fresh</a:t>
                  </a: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528" name="Line 14">
                  <a:extLst>
                    <a:ext uri="{FF2B5EF4-FFF2-40B4-BE49-F238E27FC236}">
                      <a16:creationId xmlns:a16="http://schemas.microsoft.com/office/drawing/2014/main" id="{55599A53-5818-46BE-B912-FD9FE224D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883443"/>
                  <a:ext cx="1" cy="128274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  <p:sp>
              <p:nvSpPr>
                <p:cNvPr id="64529" name="Line 15">
                  <a:extLst>
                    <a:ext uri="{FF2B5EF4-FFF2-40B4-BE49-F238E27FC236}">
                      <a16:creationId xmlns:a16="http://schemas.microsoft.com/office/drawing/2014/main" id="{7772EB40-D341-406D-AC8F-5E42505656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0"/>
                  <a:ext cx="1" cy="12827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</p:grpSp>
        </p:grpSp>
        <p:sp>
          <p:nvSpPr>
            <p:cNvPr id="64522" name="Line 16">
              <a:extLst>
                <a:ext uri="{FF2B5EF4-FFF2-40B4-BE49-F238E27FC236}">
                  <a16:creationId xmlns:a16="http://schemas.microsoft.com/office/drawing/2014/main" id="{5804CD7B-592C-4CE7-97A2-DEAB75E37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650" y="760960"/>
              <a:ext cx="0" cy="12908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  <p:sp>
          <p:nvSpPr>
            <p:cNvPr id="64523" name="Line 17">
              <a:extLst>
                <a:ext uri="{FF2B5EF4-FFF2-40B4-BE49-F238E27FC236}">
                  <a16:creationId xmlns:a16="http://schemas.microsoft.com/office/drawing/2014/main" id="{95BA18C1-6A1E-4D76-937A-6EFA62714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900" y="887960"/>
              <a:ext cx="1079501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</p:grpSp>
      <p:sp>
        <p:nvSpPr>
          <p:cNvPr id="64517" name="Rectangle 18">
            <a:extLst>
              <a:ext uri="{FF2B5EF4-FFF2-40B4-BE49-F238E27FC236}">
                <a16:creationId xmlns:a16="http://schemas.microsoft.com/office/drawing/2014/main" id="{B5DAB5C6-336E-4DFA-8E63-239493F60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780" y="6736281"/>
            <a:ext cx="15240465" cy="3386770"/>
          </a:xfrm>
        </p:spPr>
        <p:txBody>
          <a:bodyPr anchor="t"/>
          <a:lstStyle/>
          <a:p>
            <a:pPr algn="l" eaLnBrk="1"/>
            <a:r>
              <a:rPr lang="en-US" altLang="en-US" sz="4667">
                <a:solidFill>
                  <a:srgbClr val="F2717A"/>
                </a:solidFill>
                <a:latin typeface="Courier" charset="0"/>
                <a:sym typeface="Courier" charset="0"/>
              </a:rPr>
              <a:t>var el = document.getElementById(‘one’);</a:t>
            </a:r>
            <a:br>
              <a:rPr lang="en-US" altLang="en-US" sz="4667">
                <a:solidFill>
                  <a:srgbClr val="F2717A"/>
                </a:solidFill>
                <a:latin typeface="Courier" charset="0"/>
                <a:sym typeface="Courier" charset="0"/>
              </a:rPr>
            </a:br>
            <a:r>
              <a:rPr lang="en-US" altLang="en-US" sz="4667">
                <a:solidFill>
                  <a:srgbClr val="F2717A"/>
                </a:solidFill>
                <a:latin typeface="Courier" charset="0"/>
                <a:sym typeface="Courier" charset="0"/>
              </a:rPr>
              <a:t>el.firstChild.nextSibling.nodeValue;</a:t>
            </a:r>
            <a:br>
              <a:rPr lang="en-US" altLang="en-US" sz="4667">
                <a:solidFill>
                  <a:srgbClr val="969696"/>
                </a:solidFill>
                <a:latin typeface="Courier" charset="0"/>
                <a:sym typeface="Courier" charset="0"/>
              </a:rPr>
            </a:br>
            <a:br>
              <a:rPr lang="en-US" altLang="en-US" sz="4667">
                <a:solidFill>
                  <a:srgbClr val="969696"/>
                </a:solidFill>
                <a:latin typeface="Courier" charset="0"/>
                <a:sym typeface="Courier" charset="0"/>
              </a:rPr>
            </a:br>
            <a:r>
              <a:rPr lang="en-US" altLang="en-US" sz="4667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returns:</a:t>
            </a:r>
            <a:r>
              <a:rPr lang="en-US" altLang="en-US" sz="4667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figs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>
            <a:extLst>
              <a:ext uri="{FF2B5EF4-FFF2-40B4-BE49-F238E27FC236}">
                <a16:creationId xmlns:a16="http://schemas.microsoft.com/office/drawing/2014/main" id="{85A28B27-E371-4EA5-809A-B52FDBFB5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65539" name="Rectangle 2">
            <a:extLst>
              <a:ext uri="{FF2B5EF4-FFF2-40B4-BE49-F238E27FC236}">
                <a16:creationId xmlns:a16="http://schemas.microsoft.com/office/drawing/2014/main" id="{FB4467B6-5A50-4559-849A-6C5F03C4DA99}"/>
              </a:ext>
            </a:extLst>
          </p:cNvPr>
          <p:cNvSpPr>
            <a:spLocks/>
          </p:cNvSpPr>
          <p:nvPr/>
        </p:nvSpPr>
        <p:spPr bwMode="auto">
          <a:xfrm>
            <a:off x="0" y="470756"/>
            <a:ext cx="17340263" cy="101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1pPr>
            <a:lvl2pPr marL="37931725" indent="-37474525"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2pPr>
            <a:lvl3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3pPr>
            <a:lvl4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4pPr>
            <a:lvl5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9pPr>
          </a:lstStyle>
          <a:p>
            <a:pPr eaLnBrk="1"/>
            <a:r>
              <a:rPr lang="en-US" altLang="en-US" sz="6667">
                <a:solidFill>
                  <a:srgbClr val="FFFFFF"/>
                </a:solidFill>
              </a:rPr>
              <a:t>textContent</a:t>
            </a:r>
            <a:r>
              <a:rPr lang="en-US" altLang="en-US" sz="6667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just collects text content</a:t>
            </a: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65540" name="Group 3">
            <a:extLst>
              <a:ext uri="{FF2B5EF4-FFF2-40B4-BE49-F238E27FC236}">
                <a16:creationId xmlns:a16="http://schemas.microsoft.com/office/drawing/2014/main" id="{16A074F7-B9F0-440F-87F6-0BB225DB8D66}"/>
              </a:ext>
            </a:extLst>
          </p:cNvPr>
          <p:cNvGrpSpPr>
            <a:grpSpLocks/>
          </p:cNvGrpSpPr>
          <p:nvPr/>
        </p:nvGrpSpPr>
        <p:grpSpPr bwMode="auto">
          <a:xfrm>
            <a:off x="6180855" y="2607665"/>
            <a:ext cx="4267330" cy="3960405"/>
            <a:chOff x="0" y="0"/>
            <a:chExt cx="3200400" cy="2971397"/>
          </a:xfrm>
        </p:grpSpPr>
        <p:sp>
          <p:nvSpPr>
            <p:cNvPr id="65542" name="AutoShape 4">
              <a:extLst>
                <a:ext uri="{FF2B5EF4-FFF2-40B4-BE49-F238E27FC236}">
                  <a16:creationId xmlns:a16="http://schemas.microsoft.com/office/drawing/2014/main" id="{26BDA5DA-C77B-4F19-8DC8-4CFDD5AC7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" y="0"/>
              <a:ext cx="952500" cy="762000"/>
            </a:xfrm>
            <a:prstGeom prst="roundRect">
              <a:avLst>
                <a:gd name="adj" fmla="val 25000"/>
              </a:avLst>
            </a:prstGeom>
            <a:noFill/>
            <a:ln w="25400">
              <a:solidFill>
                <a:srgbClr val="00A996"/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1pPr>
              <a:lvl2pPr marL="37931725" indent="-37474525"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2pPr>
              <a:lvl3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3pPr>
              <a:lvl4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4pPr>
              <a:lvl5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9pPr>
            </a:lstStyle>
            <a:p>
              <a:pPr eaLnBrk="1"/>
              <a:r>
                <a:rPr lang="en-US" altLang="en-US" sz="2667" b="1">
                  <a:solidFill>
                    <a:srgbClr val="FFFFFF"/>
                  </a:solidFill>
                </a:rPr>
                <a:t>li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5543" name="AutoShape 5">
              <a:extLst>
                <a:ext uri="{FF2B5EF4-FFF2-40B4-BE49-F238E27FC236}">
                  <a16:creationId xmlns:a16="http://schemas.microsoft.com/office/drawing/2014/main" id="{EAA16535-5126-4415-BEAF-CF72C06A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0"/>
              <a:ext cx="1587500" cy="762000"/>
            </a:xfrm>
            <a:prstGeom prst="roundRect">
              <a:avLst>
                <a:gd name="adj" fmla="val 25000"/>
              </a:avLst>
            </a:pr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1pPr>
              <a:lvl2pPr marL="37931725" indent="-37474525"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2pPr>
              <a:lvl3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3pPr>
              <a:lvl4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4pPr>
              <a:lvl5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9pPr>
            </a:lstStyle>
            <a:p>
              <a:pPr eaLnBrk="1"/>
              <a:r>
                <a:rPr lang="en-US" altLang="en-US" sz="2667" b="1">
                  <a:solidFill>
                    <a:srgbClr val="FFFFFF"/>
                  </a:solidFill>
                </a:rPr>
                <a:t>attribute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5544" name="Line 6">
              <a:extLst>
                <a:ext uri="{FF2B5EF4-FFF2-40B4-BE49-F238E27FC236}">
                  <a16:creationId xmlns:a16="http://schemas.microsoft.com/office/drawing/2014/main" id="{BFD1DF23-4165-4B96-9BE0-7E918E8BB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900" y="368299"/>
              <a:ext cx="127000" cy="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  <p:grpSp>
          <p:nvGrpSpPr>
            <p:cNvPr id="65545" name="Group 7">
              <a:extLst>
                <a:ext uri="{FF2B5EF4-FFF2-40B4-BE49-F238E27FC236}">
                  <a16:creationId xmlns:a16="http://schemas.microsoft.com/office/drawing/2014/main" id="{61E21BBA-1735-4D2E-ABB9-24326B410C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7960"/>
              <a:ext cx="2019300" cy="2083437"/>
              <a:chOff x="0" y="0"/>
              <a:chExt cx="2019300" cy="2083437"/>
            </a:xfrm>
          </p:grpSpPr>
          <p:grpSp>
            <p:nvGrpSpPr>
              <p:cNvPr id="65548" name="Group 8">
                <a:extLst>
                  <a:ext uri="{FF2B5EF4-FFF2-40B4-BE49-F238E27FC236}">
                    <a16:creationId xmlns:a16="http://schemas.microsoft.com/office/drawing/2014/main" id="{23B3BDD5-3001-4C53-9D41-FC63903EFC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2753" y="0"/>
                <a:ext cx="946547" cy="1199993"/>
                <a:chOff x="0" y="0"/>
                <a:chExt cx="946547" cy="1199993"/>
              </a:xfrm>
            </p:grpSpPr>
            <p:sp>
              <p:nvSpPr>
                <p:cNvPr id="65554" name="AutoShape 9">
                  <a:extLst>
                    <a:ext uri="{FF2B5EF4-FFF2-40B4-BE49-F238E27FC236}">
                      <a16:creationId xmlns:a16="http://schemas.microsoft.com/office/drawing/2014/main" id="{765E7FA7-DC93-4166-91B8-A74D63BBF1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27239"/>
                  <a:ext cx="946547" cy="1072754"/>
                </a:xfrm>
                <a:prstGeom prst="roundRect">
                  <a:avLst>
                    <a:gd name="adj" fmla="val 20000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67735" tIns="67735" rIns="67735" bIns="67735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/>
                    <a:t>text:</a:t>
                  </a:r>
                </a:p>
                <a:p>
                  <a:pPr eaLnBrk="1"/>
                  <a:r>
                    <a:rPr lang="en-US" altLang="en-US" sz="2667"/>
                    <a:t>figs</a:t>
                  </a: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5" name="Line 10">
                  <a:extLst>
                    <a:ext uri="{FF2B5EF4-FFF2-40B4-BE49-F238E27FC236}">
                      <a16:creationId xmlns:a16="http://schemas.microsoft.com/office/drawing/2014/main" id="{72DF991E-8DEE-40AC-B8CD-F2ED09BC11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0"/>
                  <a:ext cx="1" cy="12827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</p:grpSp>
          <p:grpSp>
            <p:nvGrpSpPr>
              <p:cNvPr id="65549" name="Group 11">
                <a:extLst>
                  <a:ext uri="{FF2B5EF4-FFF2-40B4-BE49-F238E27FC236}">
                    <a16:creationId xmlns:a16="http://schemas.microsoft.com/office/drawing/2014/main" id="{04445ED3-C28F-483C-A296-5C7D872CDA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46547" cy="2083437"/>
                <a:chOff x="0" y="0"/>
                <a:chExt cx="946547" cy="2083437"/>
              </a:xfrm>
            </p:grpSpPr>
            <p:sp>
              <p:nvSpPr>
                <p:cNvPr id="65550" name="AutoShape 12">
                  <a:extLst>
                    <a:ext uri="{FF2B5EF4-FFF2-40B4-BE49-F238E27FC236}">
                      <a16:creationId xmlns:a16="http://schemas.microsoft.com/office/drawing/2014/main" id="{92A58A0E-9B1C-41A3-ABE6-6D3D5A341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27239"/>
                  <a:ext cx="946547" cy="757239"/>
                </a:xfrm>
                <a:prstGeom prst="roundRect">
                  <a:avLst>
                    <a:gd name="adj" fmla="val 25000"/>
                  </a:avLst>
                </a:prstGeom>
                <a:solidFill>
                  <a:srgbClr val="6464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>
                      <a:solidFill>
                        <a:srgbClr val="FFFFFF"/>
                      </a:solidFill>
                    </a:rPr>
                    <a:t>em</a:t>
                  </a: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1" name="AutoShape 13">
                  <a:extLst>
                    <a:ext uri="{FF2B5EF4-FFF2-40B4-BE49-F238E27FC236}">
                      <a16:creationId xmlns:a16="http://schemas.microsoft.com/office/drawing/2014/main" id="{FC23DB71-5F4E-48A0-92A8-0C44DDCF5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010683"/>
                  <a:ext cx="946547" cy="1072754"/>
                </a:xfrm>
                <a:prstGeom prst="roundRect">
                  <a:avLst>
                    <a:gd name="adj" fmla="val 20000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67735" tIns="67735" rIns="67735" bIns="67735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/>
                    <a:t>text:</a:t>
                  </a:r>
                </a:p>
                <a:p>
                  <a:pPr eaLnBrk="1"/>
                  <a:r>
                    <a:rPr lang="en-US" altLang="en-US" sz="2500"/>
                    <a:t>fresh</a:t>
                  </a:r>
                  <a:endParaRPr lang="en-US" altLang="en-US" sz="25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552" name="Line 14">
                  <a:extLst>
                    <a:ext uri="{FF2B5EF4-FFF2-40B4-BE49-F238E27FC236}">
                      <a16:creationId xmlns:a16="http://schemas.microsoft.com/office/drawing/2014/main" id="{A4FF6C69-EBCA-4D0B-86D5-865470C0BD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883443"/>
                  <a:ext cx="1" cy="128274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  <p:sp>
              <p:nvSpPr>
                <p:cNvPr id="65553" name="Line 15">
                  <a:extLst>
                    <a:ext uri="{FF2B5EF4-FFF2-40B4-BE49-F238E27FC236}">
                      <a16:creationId xmlns:a16="http://schemas.microsoft.com/office/drawing/2014/main" id="{BE7D4789-5305-4AAE-B8C6-EBAE9EE5F3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0"/>
                  <a:ext cx="1" cy="12827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</p:grpSp>
        </p:grpSp>
        <p:sp>
          <p:nvSpPr>
            <p:cNvPr id="65546" name="Line 16">
              <a:extLst>
                <a:ext uri="{FF2B5EF4-FFF2-40B4-BE49-F238E27FC236}">
                  <a16:creationId xmlns:a16="http://schemas.microsoft.com/office/drawing/2014/main" id="{43B3AD75-17F8-4A32-BD9B-D19803708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650" y="760960"/>
              <a:ext cx="0" cy="12908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  <p:sp>
          <p:nvSpPr>
            <p:cNvPr id="65547" name="Line 17">
              <a:extLst>
                <a:ext uri="{FF2B5EF4-FFF2-40B4-BE49-F238E27FC236}">
                  <a16:creationId xmlns:a16="http://schemas.microsoft.com/office/drawing/2014/main" id="{023F246C-7A6B-4949-A3BC-45792277A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900" y="887960"/>
              <a:ext cx="1079501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</p:grpSp>
      <p:sp>
        <p:nvSpPr>
          <p:cNvPr id="65541" name="Rectangle 18">
            <a:extLst>
              <a:ext uri="{FF2B5EF4-FFF2-40B4-BE49-F238E27FC236}">
                <a16:creationId xmlns:a16="http://schemas.microsoft.com/office/drawing/2014/main" id="{BB30F458-EE00-4D55-9657-24FC1D8AD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30" y="7177542"/>
            <a:ext cx="15308200" cy="2540078"/>
          </a:xfrm>
        </p:spPr>
        <p:txBody>
          <a:bodyPr anchor="t"/>
          <a:lstStyle/>
          <a:p>
            <a:pPr algn="l" eaLnBrk="1"/>
            <a:r>
              <a:rPr lang="en-US" altLang="en-US" sz="4667">
                <a:solidFill>
                  <a:srgbClr val="F2717A"/>
                </a:solidFill>
                <a:latin typeface="Courier" charset="0"/>
                <a:sym typeface="Courier" charset="0"/>
              </a:rPr>
              <a:t>document.getElementById(‘one’).textContent;</a:t>
            </a:r>
            <a:br>
              <a:rPr lang="en-US" altLang="en-US" sz="4667">
                <a:solidFill>
                  <a:srgbClr val="F2717A"/>
                </a:solidFill>
                <a:latin typeface="Courier" charset="0"/>
                <a:sym typeface="Courier" charset="0"/>
              </a:rPr>
            </a:br>
            <a:br>
              <a:rPr lang="en-US" altLang="en-US" sz="4667">
                <a:latin typeface="Courier" charset="0"/>
                <a:sym typeface="Courier" charset="0"/>
              </a:rPr>
            </a:br>
            <a:r>
              <a:rPr lang="en-US" altLang="en-US" sz="4667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returns:</a:t>
            </a:r>
            <a:r>
              <a:rPr lang="en-US" altLang="en-US" sz="4667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fresh figs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>
            <a:extLst>
              <a:ext uri="{FF2B5EF4-FFF2-40B4-BE49-F238E27FC236}">
                <a16:creationId xmlns:a16="http://schemas.microsoft.com/office/drawing/2014/main" id="{AFFCF433-C937-4DA8-AD09-ED9A43F95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892" y="10194029"/>
            <a:ext cx="846693" cy="84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66563" name="Rectangle 2">
            <a:extLst>
              <a:ext uri="{FF2B5EF4-FFF2-40B4-BE49-F238E27FC236}">
                <a16:creationId xmlns:a16="http://schemas.microsoft.com/office/drawing/2014/main" id="{CF00B7A1-ADEE-4892-966C-5D5D0155C83D}"/>
              </a:ext>
            </a:extLst>
          </p:cNvPr>
          <p:cNvSpPr>
            <a:spLocks/>
          </p:cNvSpPr>
          <p:nvPr/>
        </p:nvSpPr>
        <p:spPr bwMode="auto">
          <a:xfrm>
            <a:off x="-1" y="552791"/>
            <a:ext cx="17340263" cy="101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1pPr>
            <a:lvl2pPr marL="37931725" indent="-37474525"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2pPr>
            <a:lvl3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3pPr>
            <a:lvl4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4pPr>
            <a:lvl5pPr eaLnBrk="0"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2302E"/>
                </a:solidFill>
                <a:latin typeface="Courier" charset="0"/>
                <a:ea typeface="Courier" charset="0"/>
                <a:cs typeface="Courier" charset="0"/>
                <a:sym typeface="Courier" charset="0"/>
              </a:defRPr>
            </a:lvl9pPr>
          </a:lstStyle>
          <a:p>
            <a:pPr eaLnBrk="1"/>
            <a:r>
              <a:rPr lang="en-US" altLang="en-US" sz="6667">
                <a:solidFill>
                  <a:srgbClr val="FFFFFF"/>
                </a:solidFill>
              </a:rPr>
              <a:t>innerHTML</a:t>
            </a:r>
            <a:r>
              <a:rPr lang="en-US" altLang="en-US" sz="6667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gets text and markup</a:t>
            </a: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66564" name="Group 3">
            <a:extLst>
              <a:ext uri="{FF2B5EF4-FFF2-40B4-BE49-F238E27FC236}">
                <a16:creationId xmlns:a16="http://schemas.microsoft.com/office/drawing/2014/main" id="{637C5BF8-7F16-4BC1-89E6-35B06AE68835}"/>
              </a:ext>
            </a:extLst>
          </p:cNvPr>
          <p:cNvGrpSpPr>
            <a:grpSpLocks/>
          </p:cNvGrpSpPr>
          <p:nvPr/>
        </p:nvGrpSpPr>
        <p:grpSpPr bwMode="auto">
          <a:xfrm>
            <a:off x="6180855" y="2607665"/>
            <a:ext cx="4267330" cy="3960405"/>
            <a:chOff x="0" y="0"/>
            <a:chExt cx="3200400" cy="2971397"/>
          </a:xfrm>
        </p:grpSpPr>
        <p:sp>
          <p:nvSpPr>
            <p:cNvPr id="66566" name="AutoShape 4">
              <a:extLst>
                <a:ext uri="{FF2B5EF4-FFF2-40B4-BE49-F238E27FC236}">
                  <a16:creationId xmlns:a16="http://schemas.microsoft.com/office/drawing/2014/main" id="{A49A9F5A-8BA7-4810-8A66-1CBCFBC8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" y="0"/>
              <a:ext cx="952500" cy="762000"/>
            </a:xfrm>
            <a:prstGeom prst="roundRect">
              <a:avLst>
                <a:gd name="adj" fmla="val 25000"/>
              </a:avLst>
            </a:prstGeom>
            <a:noFill/>
            <a:ln w="25400">
              <a:solidFill>
                <a:srgbClr val="00A996"/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1pPr>
              <a:lvl2pPr marL="37931725" indent="-37474525"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2pPr>
              <a:lvl3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3pPr>
              <a:lvl4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4pPr>
              <a:lvl5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9pPr>
            </a:lstStyle>
            <a:p>
              <a:pPr eaLnBrk="1"/>
              <a:r>
                <a:rPr lang="en-US" altLang="en-US" sz="2667" b="1">
                  <a:solidFill>
                    <a:srgbClr val="FFFFFF"/>
                  </a:solidFill>
                </a:rPr>
                <a:t>li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67" name="AutoShape 5">
              <a:extLst>
                <a:ext uri="{FF2B5EF4-FFF2-40B4-BE49-F238E27FC236}">
                  <a16:creationId xmlns:a16="http://schemas.microsoft.com/office/drawing/2014/main" id="{EBFA59A0-8309-46D4-88DE-E982E36D5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0"/>
              <a:ext cx="1587500" cy="762000"/>
            </a:xfrm>
            <a:prstGeom prst="roundRect">
              <a:avLst>
                <a:gd name="adj" fmla="val 25000"/>
              </a:avLst>
            </a:pr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1pPr>
              <a:lvl2pPr marL="37931725" indent="-37474525"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2pPr>
              <a:lvl3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3pPr>
              <a:lvl4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4pPr>
              <a:lvl5pPr eaLnBrk="0"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32302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defRPr>
              </a:lvl9pPr>
            </a:lstStyle>
            <a:p>
              <a:pPr eaLnBrk="1"/>
              <a:r>
                <a:rPr lang="en-US" altLang="en-US" sz="2667" b="1">
                  <a:solidFill>
                    <a:srgbClr val="FFFFFF"/>
                  </a:solidFill>
                </a:rPr>
                <a:t>attribute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6568" name="Line 6">
              <a:extLst>
                <a:ext uri="{FF2B5EF4-FFF2-40B4-BE49-F238E27FC236}">
                  <a16:creationId xmlns:a16="http://schemas.microsoft.com/office/drawing/2014/main" id="{9F71F932-3E41-467B-9BC2-C976E0EB0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900" y="368299"/>
              <a:ext cx="127000" cy="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  <p:grpSp>
          <p:nvGrpSpPr>
            <p:cNvPr id="66569" name="Group 7">
              <a:extLst>
                <a:ext uri="{FF2B5EF4-FFF2-40B4-BE49-F238E27FC236}">
                  <a16:creationId xmlns:a16="http://schemas.microsoft.com/office/drawing/2014/main" id="{687DDB33-03FB-435F-B70E-56B3BB81AD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87960"/>
              <a:ext cx="2019300" cy="2083437"/>
              <a:chOff x="0" y="0"/>
              <a:chExt cx="2019300" cy="2083437"/>
            </a:xfrm>
          </p:grpSpPr>
          <p:grpSp>
            <p:nvGrpSpPr>
              <p:cNvPr id="66572" name="Group 8">
                <a:extLst>
                  <a:ext uri="{FF2B5EF4-FFF2-40B4-BE49-F238E27FC236}">
                    <a16:creationId xmlns:a16="http://schemas.microsoft.com/office/drawing/2014/main" id="{DC3CA33B-BBC4-4D3F-8E1F-F4E6A41D1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2753" y="0"/>
                <a:ext cx="946547" cy="1199993"/>
                <a:chOff x="0" y="0"/>
                <a:chExt cx="946547" cy="1199993"/>
              </a:xfrm>
            </p:grpSpPr>
            <p:sp>
              <p:nvSpPr>
                <p:cNvPr id="66578" name="AutoShape 9">
                  <a:extLst>
                    <a:ext uri="{FF2B5EF4-FFF2-40B4-BE49-F238E27FC236}">
                      <a16:creationId xmlns:a16="http://schemas.microsoft.com/office/drawing/2014/main" id="{58624BE7-B481-43A5-824D-E97ECDF4A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27239"/>
                  <a:ext cx="946547" cy="1072754"/>
                </a:xfrm>
                <a:prstGeom prst="roundRect">
                  <a:avLst>
                    <a:gd name="adj" fmla="val 20000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67735" tIns="67735" rIns="67735" bIns="67735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/>
                    <a:t>text:</a:t>
                  </a:r>
                </a:p>
                <a:p>
                  <a:pPr eaLnBrk="1"/>
                  <a:r>
                    <a:rPr lang="en-US" altLang="en-US" sz="2667"/>
                    <a:t>figs</a:t>
                  </a: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579" name="Line 10">
                  <a:extLst>
                    <a:ext uri="{FF2B5EF4-FFF2-40B4-BE49-F238E27FC236}">
                      <a16:creationId xmlns:a16="http://schemas.microsoft.com/office/drawing/2014/main" id="{84FD1897-9D01-4D95-B1A8-33DDBDEE1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0"/>
                  <a:ext cx="1" cy="12827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</p:grpSp>
          <p:grpSp>
            <p:nvGrpSpPr>
              <p:cNvPr id="66573" name="Group 11">
                <a:extLst>
                  <a:ext uri="{FF2B5EF4-FFF2-40B4-BE49-F238E27FC236}">
                    <a16:creationId xmlns:a16="http://schemas.microsoft.com/office/drawing/2014/main" id="{C31D1D3A-8F17-455E-B4C5-2E88164372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46547" cy="2083437"/>
                <a:chOff x="0" y="0"/>
                <a:chExt cx="946547" cy="2083437"/>
              </a:xfrm>
            </p:grpSpPr>
            <p:sp>
              <p:nvSpPr>
                <p:cNvPr id="66574" name="AutoShape 12">
                  <a:extLst>
                    <a:ext uri="{FF2B5EF4-FFF2-40B4-BE49-F238E27FC236}">
                      <a16:creationId xmlns:a16="http://schemas.microsoft.com/office/drawing/2014/main" id="{BE4A5B5A-CE04-4C83-8A87-4D7A7B426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27239"/>
                  <a:ext cx="946547" cy="757239"/>
                </a:xfrm>
                <a:prstGeom prst="roundRect">
                  <a:avLst>
                    <a:gd name="adj" fmla="val 25000"/>
                  </a:avLst>
                </a:prstGeom>
                <a:solidFill>
                  <a:srgbClr val="00A9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67735" tIns="67735" rIns="67735" bIns="67735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>
                      <a:solidFill>
                        <a:srgbClr val="FFFFFF"/>
                      </a:solidFill>
                    </a:rPr>
                    <a:t>em</a:t>
                  </a: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575" name="AutoShape 13">
                  <a:extLst>
                    <a:ext uri="{FF2B5EF4-FFF2-40B4-BE49-F238E27FC236}">
                      <a16:creationId xmlns:a16="http://schemas.microsoft.com/office/drawing/2014/main" id="{69FABC48-D6A5-4041-B498-36804BFFBE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010683"/>
                  <a:ext cx="946547" cy="1072754"/>
                </a:xfrm>
                <a:prstGeom prst="roundRect">
                  <a:avLst>
                    <a:gd name="adj" fmla="val 20000"/>
                  </a:avLst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67735" tIns="67735" rIns="67735" bIns="67735" anchor="ctr"/>
                <a:lstStyle>
                  <a:lvl1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1pPr>
                  <a:lvl2pPr marL="37931725" indent="-37474525"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2pPr>
                  <a:lvl3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3pPr>
                  <a:lvl4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4pPr>
                  <a:lvl5pPr eaLnBrk="0"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32302E"/>
                      </a:solidFill>
                      <a:latin typeface="Courier" charset="0"/>
                      <a:ea typeface="Courier" charset="0"/>
                      <a:cs typeface="Courier" charset="0"/>
                      <a:sym typeface="Courier" charset="0"/>
                    </a:defRPr>
                  </a:lvl9pPr>
                </a:lstStyle>
                <a:p>
                  <a:pPr eaLnBrk="1"/>
                  <a:r>
                    <a:rPr lang="en-US" altLang="en-US" sz="2667" b="1"/>
                    <a:t>text:</a:t>
                  </a:r>
                </a:p>
                <a:p>
                  <a:pPr eaLnBrk="1"/>
                  <a:r>
                    <a:rPr lang="en-US" altLang="en-US" sz="2667"/>
                    <a:t>fresh</a:t>
                  </a: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576" name="Line 14">
                  <a:extLst>
                    <a:ext uri="{FF2B5EF4-FFF2-40B4-BE49-F238E27FC236}">
                      <a16:creationId xmlns:a16="http://schemas.microsoft.com/office/drawing/2014/main" id="{C257650D-8363-4CE6-A065-502755FA4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883443"/>
                  <a:ext cx="1" cy="128274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  <p:sp>
              <p:nvSpPr>
                <p:cNvPr id="66577" name="Line 15">
                  <a:extLst>
                    <a:ext uri="{FF2B5EF4-FFF2-40B4-BE49-F238E27FC236}">
                      <a16:creationId xmlns:a16="http://schemas.microsoft.com/office/drawing/2014/main" id="{3C2CA957-28D5-44EA-AEB3-D17C57D45B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273" y="0"/>
                  <a:ext cx="1" cy="12827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5334"/>
                </a:p>
              </p:txBody>
            </p:sp>
          </p:grpSp>
        </p:grpSp>
        <p:sp>
          <p:nvSpPr>
            <p:cNvPr id="66570" name="Line 16">
              <a:extLst>
                <a:ext uri="{FF2B5EF4-FFF2-40B4-BE49-F238E27FC236}">
                  <a16:creationId xmlns:a16="http://schemas.microsoft.com/office/drawing/2014/main" id="{79E5DBB6-8299-444A-85F0-ABDF16793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650" y="760960"/>
              <a:ext cx="0" cy="12908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  <p:sp>
          <p:nvSpPr>
            <p:cNvPr id="66571" name="Line 17">
              <a:extLst>
                <a:ext uri="{FF2B5EF4-FFF2-40B4-BE49-F238E27FC236}">
                  <a16:creationId xmlns:a16="http://schemas.microsoft.com/office/drawing/2014/main" id="{6A89CD7E-5379-4C34-825C-244647B53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900" y="887960"/>
              <a:ext cx="1079501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5334"/>
            </a:p>
          </p:txBody>
        </p:sp>
      </p:grpSp>
      <p:sp>
        <p:nvSpPr>
          <p:cNvPr id="66565" name="Rectangle 18">
            <a:extLst>
              <a:ext uri="{FF2B5EF4-FFF2-40B4-BE49-F238E27FC236}">
                <a16:creationId xmlns:a16="http://schemas.microsoft.com/office/drawing/2014/main" id="{B181D732-480D-487F-9CAF-A4990D7D4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30" y="7213522"/>
            <a:ext cx="15308200" cy="2540078"/>
          </a:xfrm>
        </p:spPr>
        <p:txBody>
          <a:bodyPr anchor="t"/>
          <a:lstStyle/>
          <a:p>
            <a:pPr algn="l" eaLnBrk="1"/>
            <a:r>
              <a:rPr lang="en-US" altLang="en-US" sz="4667">
                <a:solidFill>
                  <a:srgbClr val="F2717A"/>
                </a:solidFill>
                <a:latin typeface="Courier" charset="0"/>
                <a:sym typeface="Courier" charset="0"/>
              </a:rPr>
              <a:t>document.getElementById(‘one’).innerHTML;</a:t>
            </a:r>
            <a:br>
              <a:rPr lang="en-US" altLang="en-US" sz="4667">
                <a:solidFill>
                  <a:srgbClr val="F2717A"/>
                </a:solidFill>
                <a:latin typeface="Courier" charset="0"/>
                <a:sym typeface="Courier" charset="0"/>
              </a:rPr>
            </a:br>
            <a:br>
              <a:rPr lang="en-US" altLang="en-US" sz="4667">
                <a:latin typeface="Courier" charset="0"/>
                <a:sym typeface="Courier" charset="0"/>
              </a:rPr>
            </a:br>
            <a:r>
              <a:rPr lang="en-US" altLang="en-US" sz="4667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returns:</a:t>
            </a:r>
            <a:r>
              <a:rPr lang="en-US" altLang="en-US" sz="4667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n-US" altLang="en-US" sz="4667">
                <a:latin typeface="Courier" charset="0"/>
                <a:sym typeface="Courier" charset="0"/>
              </a:rPr>
              <a:t>&lt;em&gt;</a:t>
            </a:r>
            <a:r>
              <a:rPr lang="en-US" altLang="en-US" sz="4667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fresh</a:t>
            </a:r>
            <a:r>
              <a:rPr lang="en-US" altLang="en-US" sz="4667">
                <a:latin typeface="Courier" charset="0"/>
                <a:sym typeface="Courier" charset="0"/>
              </a:rPr>
              <a:t>&lt;/em&gt;</a:t>
            </a:r>
            <a:r>
              <a:rPr lang="en-US" altLang="en-US" sz="4667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figs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">
      <a:dk1>
        <a:srgbClr val="DCDEE0"/>
      </a:dk1>
      <a:lt1>
        <a:srgbClr val="32302E"/>
      </a:lt1>
      <a:dk2>
        <a:srgbClr val="000000"/>
      </a:dk2>
      <a:lt2>
        <a:srgbClr val="53585F"/>
      </a:lt2>
      <a:accent1>
        <a:srgbClr val="0065C1"/>
      </a:accent1>
      <a:accent2>
        <a:srgbClr val="00A6AC"/>
      </a:accent2>
      <a:accent3>
        <a:srgbClr val="AAAAAA"/>
      </a:accent3>
      <a:accent4>
        <a:srgbClr val="292726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>
            <a:ln>
              <a:noFill/>
            </a:ln>
            <a:solidFill>
              <a:srgbClr val="32302E"/>
            </a:solidFill>
            <a:effectLst/>
            <a:latin typeface="Courier" charset="0"/>
            <a:ea typeface="Courier" charset="0"/>
            <a:cs typeface="Courier" charset="0"/>
            <a:sym typeface="Couri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>
            <a:ln>
              <a:noFill/>
            </a:ln>
            <a:solidFill>
              <a:srgbClr val="32302E"/>
            </a:solidFill>
            <a:effectLst/>
            <a:latin typeface="Courier" charset="0"/>
            <a:ea typeface="Courier" charset="0"/>
            <a:cs typeface="Courier" charset="0"/>
            <a:sym typeface="Courier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Black - Title: Salmon">
  <a:themeElements>
    <a:clrScheme name="">
      <a:dk1>
        <a:srgbClr val="DCDEE0"/>
      </a:dk1>
      <a:lt1>
        <a:srgbClr val="32302E"/>
      </a:lt1>
      <a:dk2>
        <a:srgbClr val="000000"/>
      </a:dk2>
      <a:lt2>
        <a:srgbClr val="53585F"/>
      </a:lt2>
      <a:accent1>
        <a:srgbClr val="0065C1"/>
      </a:accent1>
      <a:accent2>
        <a:srgbClr val="00A6AC"/>
      </a:accent2>
      <a:accent3>
        <a:srgbClr val="AAAAAA"/>
      </a:accent3>
      <a:accent4>
        <a:srgbClr val="292726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Black - Title: Salmon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>
            <a:ln>
              <a:noFill/>
            </a:ln>
            <a:solidFill>
              <a:srgbClr val="32302E"/>
            </a:solidFill>
            <a:effectLst/>
            <a:latin typeface="Courier" charset="0"/>
            <a:ea typeface="Courier" charset="0"/>
            <a:cs typeface="Courier" charset="0"/>
            <a:sym typeface="Couri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>
            <a:ln>
              <a:noFill/>
            </a:ln>
            <a:solidFill>
              <a:srgbClr val="32302E"/>
            </a:solidFill>
            <a:effectLst/>
            <a:latin typeface="Courier" charset="0"/>
            <a:ea typeface="Courier" charset="0"/>
            <a:cs typeface="Courier" charset="0"/>
            <a:sym typeface="Courier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FFFFFF"/>
      </a:accent3>
      <a:accent4>
        <a:srgbClr val="000000"/>
      </a:accent4>
      <a:accent5>
        <a:srgbClr val="AAB8DD"/>
      </a:accent5>
      <a:accent6>
        <a:srgbClr val="00969B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444</Words>
  <Application>Microsoft Office PowerPoint</Application>
  <PresentationFormat>Custom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Avenir Roman</vt:lpstr>
      <vt:lpstr>Courier</vt:lpstr>
      <vt:lpstr>Courier New</vt:lpstr>
      <vt:lpstr>Helvetica</vt:lpstr>
      <vt:lpstr>Helvetica Light</vt:lpstr>
      <vt:lpstr>Black</vt:lpstr>
      <vt:lpstr>Black - Title: Salmon</vt:lpstr>
      <vt:lpstr>UNDERSTANDING THE DOM</vt:lpstr>
      <vt:lpstr>Elements can contain:  Text nodes Element content Attributes</vt:lpstr>
      <vt:lpstr>&lt;li id=“one”&gt;figs&lt;/li&gt;</vt:lpstr>
      <vt:lpstr>&lt;li id=“one”&gt;&lt;em&gt;fresh&lt;/em&gt; figs&lt;/li&gt;</vt:lpstr>
      <vt:lpstr>&lt;li id=“one”&gt;six &lt;em&gt;fresh&lt;/em&gt; figs&lt;/li&gt;</vt:lpstr>
      <vt:lpstr>To access their content you can use:  nodeValue on text nodes textContent for text content of elements innerHTML for text and markup</vt:lpstr>
      <vt:lpstr>var el = document.getElementById(‘one’); el.firstChild.nextSibling.nodeValue;  returns: figs</vt:lpstr>
      <vt:lpstr>document.getElementById(‘one’).textContent;  returns: fresh figs</vt:lpstr>
      <vt:lpstr>document.getElementById(‘one’).innerHTML;  returns: &lt;em&gt;fresh&lt;/em&gt; figs</vt:lpstr>
      <vt:lpstr>DOM MANIPULATION   createElement() createTextNode() appendChild()</vt:lpstr>
      <vt:lpstr>CROSS-SITE SCRIPTING (XSS) ATTACKS</vt:lpstr>
      <vt:lpstr>Untrusted data is content you do not have complete control over. It can contain malicious content.</vt:lpstr>
      <vt:lpstr>Sources of untrusted data:  User creates a profile Multiple contributors Data from third-party sites Files such as uploaded images / videos</vt:lpstr>
      <vt:lpstr>Validate all input that is sent to the server</vt:lpstr>
      <vt:lpstr>Defending against XSS  Avoid using innerHTML to add user content Ensure that all stored data is plain text and not as a script When using jQuery, use .text() not .html() </vt:lpstr>
      <vt:lpstr>Miss Alenious JavaScript</vt:lpstr>
      <vt:lpstr>An example of using anonymous functions   var u = { a:1, b:2 }  var v = { a:3, b:4 }  var d = (function (x,y) { // begin local block        return sqrt((x.a-y.a)**2 + (x.b-y.b)**2);      }) (u,v)             // end local block</vt:lpstr>
      <vt:lpstr>Logical Operators</vt:lpstr>
      <vt:lpstr>Logical Operators</vt:lpstr>
      <vt:lpstr>Truthy &amp; Falsy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Stucki</dc:creator>
  <cp:lastModifiedBy>Stucki, David</cp:lastModifiedBy>
  <cp:revision>5</cp:revision>
  <dcterms:modified xsi:type="dcterms:W3CDTF">2021-09-24T02:01:09Z</dcterms:modified>
</cp:coreProperties>
</file>