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6"/>
  </p:notesMasterIdLst>
  <p:sldIdLst>
    <p:sldId id="278" r:id="rId5"/>
    <p:sldId id="280" r:id="rId6"/>
    <p:sldId id="285" r:id="rId7"/>
    <p:sldId id="287" r:id="rId8"/>
    <p:sldId id="281" r:id="rId9"/>
    <p:sldId id="289" r:id="rId10"/>
    <p:sldId id="290" r:id="rId11"/>
    <p:sldId id="293" r:id="rId12"/>
    <p:sldId id="291" r:id="rId13"/>
    <p:sldId id="296" r:id="rId14"/>
    <p:sldId id="295" r:id="rId15"/>
    <p:sldId id="294" r:id="rId16"/>
    <p:sldId id="284" r:id="rId17"/>
    <p:sldId id="286" r:id="rId18"/>
    <p:sldId id="297" r:id="rId19"/>
    <p:sldId id="282" r:id="rId20"/>
    <p:sldId id="298" r:id="rId21"/>
    <p:sldId id="299" r:id="rId22"/>
    <p:sldId id="283" r:id="rId23"/>
    <p:sldId id="300" r:id="rId24"/>
    <p:sldId id="288" r:id="rId2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48887-F6B3-428C-95E1-3DEC280AEBE3}" v="814" dt="2023-09-20T00:52:21.543"/>
    <p1510:client id="{E59397D2-7F8E-41F6-819A-5A53185C6372}" v="589" dt="2023-09-20T11:59:11.26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Jy'el" userId="9ecdf99f-eae1-4c88-81c8-4c79355e1ed5" providerId="ADAL" clId="{15F48887-F6B3-428C-95E1-3DEC280AEBE3}"/>
    <pc:docChg chg="undo custSel addSld delSld modSld sldOrd">
      <pc:chgData name="Mason, Jy'el" userId="9ecdf99f-eae1-4c88-81c8-4c79355e1ed5" providerId="ADAL" clId="{15F48887-F6B3-428C-95E1-3DEC280AEBE3}" dt="2023-09-20T00:52:21.543" v="2225" actId="2711"/>
      <pc:docMkLst>
        <pc:docMk/>
      </pc:docMkLst>
      <pc:sldChg chg="modSp mod">
        <pc:chgData name="Mason, Jy'el" userId="9ecdf99f-eae1-4c88-81c8-4c79355e1ed5" providerId="ADAL" clId="{15F48887-F6B3-428C-95E1-3DEC280AEBE3}" dt="2023-09-16T14:42:30.324" v="710" actId="1076"/>
        <pc:sldMkLst>
          <pc:docMk/>
          <pc:sldMk cId="2131568492" sldId="278"/>
        </pc:sldMkLst>
        <pc:spChg chg="mod">
          <ac:chgData name="Mason, Jy'el" userId="9ecdf99f-eae1-4c88-81c8-4c79355e1ed5" providerId="ADAL" clId="{15F48887-F6B3-428C-95E1-3DEC280AEBE3}" dt="2023-09-16T14:42:30.324" v="710" actId="1076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Mason, Jy'el" userId="9ecdf99f-eae1-4c88-81c8-4c79355e1ed5" providerId="ADAL" clId="{15F48887-F6B3-428C-95E1-3DEC280AEBE3}" dt="2023-09-16T14:42:06.612" v="707" actId="20577"/>
          <ac:spMkLst>
            <pc:docMk/>
            <pc:sldMk cId="2131568492" sldId="278"/>
            <ac:spMk id="3" creationId="{86C1060B-300F-3CE3-E5AA-D8E29791C960}"/>
          </ac:spMkLst>
        </pc:spChg>
      </pc:sldChg>
      <pc:sldChg chg="addSp delSp modSp del mod setBg">
        <pc:chgData name="Mason, Jy'el" userId="9ecdf99f-eae1-4c88-81c8-4c79355e1ed5" providerId="ADAL" clId="{15F48887-F6B3-428C-95E1-3DEC280AEBE3}" dt="2023-09-16T14:44:37.669" v="742" actId="47"/>
        <pc:sldMkLst>
          <pc:docMk/>
          <pc:sldMk cId="3855531800" sldId="279"/>
        </pc:sldMkLst>
        <pc:spChg chg="mod">
          <ac:chgData name="Mason, Jy'el" userId="9ecdf99f-eae1-4c88-81c8-4c79355e1ed5" providerId="ADAL" clId="{15F48887-F6B3-428C-95E1-3DEC280AEBE3}" dt="2023-09-16T14:39:26.740" v="641" actId="26606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Mason, Jy'el" userId="9ecdf99f-eae1-4c88-81c8-4c79355e1ed5" providerId="ADAL" clId="{15F48887-F6B3-428C-95E1-3DEC280AEBE3}" dt="2023-09-16T14:39:26.740" v="641" actId="26606"/>
          <ac:spMkLst>
            <pc:docMk/>
            <pc:sldMk cId="3855531800" sldId="279"/>
            <ac:spMk id="3" creationId="{4D1F66E5-D2D7-172B-46BA-FEBFE092CC7F}"/>
          </ac:spMkLst>
        </pc:spChg>
        <pc:spChg chg="add del">
          <ac:chgData name="Mason, Jy'el" userId="9ecdf99f-eae1-4c88-81c8-4c79355e1ed5" providerId="ADAL" clId="{15F48887-F6B3-428C-95E1-3DEC280AEBE3}" dt="2023-09-16T14:39:26.740" v="641" actId="26606"/>
          <ac:spMkLst>
            <pc:docMk/>
            <pc:sldMk cId="3855531800" sldId="279"/>
            <ac:spMk id="9" creationId="{5B6D324E-2D03-4162-AF1E-D5E32234E254}"/>
          </ac:spMkLst>
        </pc:spChg>
        <pc:picChg chg="add del">
          <ac:chgData name="Mason, Jy'el" userId="9ecdf99f-eae1-4c88-81c8-4c79355e1ed5" providerId="ADAL" clId="{15F48887-F6B3-428C-95E1-3DEC280AEBE3}" dt="2023-09-16T14:39:26.740" v="641" actId="26606"/>
          <ac:picMkLst>
            <pc:docMk/>
            <pc:sldMk cId="3855531800" sldId="279"/>
            <ac:picMk id="5" creationId="{79EF6179-ECDF-BA0A-A1D9-D7FBB08E5B32}"/>
          </ac:picMkLst>
        </pc:picChg>
      </pc:sldChg>
      <pc:sldChg chg="addSp delSp modSp mod">
        <pc:chgData name="Mason, Jy'el" userId="9ecdf99f-eae1-4c88-81c8-4c79355e1ed5" providerId="ADAL" clId="{15F48887-F6B3-428C-95E1-3DEC280AEBE3}" dt="2023-09-18T02:07:37.441" v="793" actId="1036"/>
        <pc:sldMkLst>
          <pc:docMk/>
          <pc:sldMk cId="979622006" sldId="280"/>
        </pc:sldMkLst>
        <pc:spChg chg="mod">
          <ac:chgData name="Mason, Jy'el" userId="9ecdf99f-eae1-4c88-81c8-4c79355e1ed5" providerId="ADAL" clId="{15F48887-F6B3-428C-95E1-3DEC280AEBE3}" dt="2023-09-16T13:51:41.156" v="560" actId="20577"/>
          <ac:spMkLst>
            <pc:docMk/>
            <pc:sldMk cId="979622006" sldId="280"/>
            <ac:spMk id="3" creationId="{1E0B8C4B-3A3C-9FD1-59FB-1666C1F09376}"/>
          </ac:spMkLst>
        </pc:spChg>
        <pc:spChg chg="mod">
          <ac:chgData name="Mason, Jy'el" userId="9ecdf99f-eae1-4c88-81c8-4c79355e1ed5" providerId="ADAL" clId="{15F48887-F6B3-428C-95E1-3DEC280AEBE3}" dt="2023-09-16T14:43:04.710" v="716" actId="20577"/>
          <ac:spMkLst>
            <pc:docMk/>
            <pc:sldMk cId="979622006" sldId="280"/>
            <ac:spMk id="14" creationId="{03571BF2-FCCE-E7A0-736D-9168D2BBFF63}"/>
          </ac:spMkLst>
        </pc:spChg>
        <pc:picChg chg="add del mod">
          <ac:chgData name="Mason, Jy'el" userId="9ecdf99f-eae1-4c88-81c8-4c79355e1ed5" providerId="ADAL" clId="{15F48887-F6B3-428C-95E1-3DEC280AEBE3}" dt="2023-09-16T14:09:28.236" v="577" actId="478"/>
          <ac:picMkLst>
            <pc:docMk/>
            <pc:sldMk cId="979622006" sldId="280"/>
            <ac:picMk id="5" creationId="{23E06938-6611-56E0-DDAF-A90BCBBC0CC7}"/>
          </ac:picMkLst>
        </pc:picChg>
        <pc:picChg chg="add mod">
          <ac:chgData name="Mason, Jy'el" userId="9ecdf99f-eae1-4c88-81c8-4c79355e1ed5" providerId="ADAL" clId="{15F48887-F6B3-428C-95E1-3DEC280AEBE3}" dt="2023-09-18T02:07:37.441" v="793" actId="1036"/>
          <ac:picMkLst>
            <pc:docMk/>
            <pc:sldMk cId="979622006" sldId="280"/>
            <ac:picMk id="7" creationId="{8ECE6C43-9D18-3C2D-9B0A-A737656B51C1}"/>
          </ac:picMkLst>
        </pc:picChg>
      </pc:sldChg>
      <pc:sldChg chg="modSp mod ord">
        <pc:chgData name="Mason, Jy'el" userId="9ecdf99f-eae1-4c88-81c8-4c79355e1ed5" providerId="ADAL" clId="{15F48887-F6B3-428C-95E1-3DEC280AEBE3}" dt="2023-09-19T19:49:38.271" v="1421"/>
        <pc:sldMkLst>
          <pc:docMk/>
          <pc:sldMk cId="183252442" sldId="281"/>
        </pc:sldMkLst>
        <pc:spChg chg="mod">
          <ac:chgData name="Mason, Jy'el" userId="9ecdf99f-eae1-4c88-81c8-4c79355e1ed5" providerId="ADAL" clId="{15F48887-F6B3-428C-95E1-3DEC280AEBE3}" dt="2023-09-16T14:44:24.123" v="739" actId="20577"/>
          <ac:spMkLst>
            <pc:docMk/>
            <pc:sldMk cId="183252442" sldId="281"/>
            <ac:spMk id="3" creationId="{1E0B8C4B-3A3C-9FD1-59FB-1666C1F09376}"/>
          </ac:spMkLst>
        </pc:spChg>
        <pc:spChg chg="mod">
          <ac:chgData name="Mason, Jy'el" userId="9ecdf99f-eae1-4c88-81c8-4c79355e1ed5" providerId="ADAL" clId="{15F48887-F6B3-428C-95E1-3DEC280AEBE3}" dt="2023-09-16T14:43:40.412" v="726"/>
          <ac:spMkLst>
            <pc:docMk/>
            <pc:sldMk cId="183252442" sldId="281"/>
            <ac:spMk id="14" creationId="{03571BF2-FCCE-E7A0-736D-9168D2BBFF63}"/>
          </ac:spMkLst>
        </pc:spChg>
      </pc:sldChg>
      <pc:sldChg chg="modSp mod">
        <pc:chgData name="Mason, Jy'el" userId="9ecdf99f-eae1-4c88-81c8-4c79355e1ed5" providerId="ADAL" clId="{15F48887-F6B3-428C-95E1-3DEC280AEBE3}" dt="2023-09-16T14:43:53.174" v="728"/>
        <pc:sldMkLst>
          <pc:docMk/>
          <pc:sldMk cId="2326693388" sldId="284"/>
        </pc:sldMkLst>
        <pc:spChg chg="mod">
          <ac:chgData name="Mason, Jy'el" userId="9ecdf99f-eae1-4c88-81c8-4c79355e1ed5" providerId="ADAL" clId="{15F48887-F6B3-428C-95E1-3DEC280AEBE3}" dt="2023-09-16T14:43:53.174" v="728"/>
          <ac:spMkLst>
            <pc:docMk/>
            <pc:sldMk cId="2326693388" sldId="284"/>
            <ac:spMk id="4" creationId="{1A29CF7C-652C-EE97-B884-7E32737812E5}"/>
          </ac:spMkLst>
        </pc:spChg>
      </pc:sldChg>
      <pc:sldChg chg="addSp delSp modSp mod">
        <pc:chgData name="Mason, Jy'el" userId="9ecdf99f-eae1-4c88-81c8-4c79355e1ed5" providerId="ADAL" clId="{15F48887-F6B3-428C-95E1-3DEC280AEBE3}" dt="2023-09-17T13:54:25.384" v="758" actId="20577"/>
        <pc:sldMkLst>
          <pc:docMk/>
          <pc:sldMk cId="717900618" sldId="285"/>
        </pc:sldMkLst>
        <pc:spChg chg="mod">
          <ac:chgData name="Mason, Jy'el" userId="9ecdf99f-eae1-4c88-81c8-4c79355e1ed5" providerId="ADAL" clId="{15F48887-F6B3-428C-95E1-3DEC280AEBE3}" dt="2023-09-17T13:54:25.384" v="758" actId="20577"/>
          <ac:spMkLst>
            <pc:docMk/>
            <pc:sldMk cId="717900618" sldId="285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6T14:43:30.169" v="725" actId="20577"/>
          <ac:spMkLst>
            <pc:docMk/>
            <pc:sldMk cId="717900618" sldId="285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5T16:15:26.937" v="0" actId="27636"/>
          <ac:spMkLst>
            <pc:docMk/>
            <pc:sldMk cId="717900618" sldId="285"/>
            <ac:spMk id="5" creationId="{CD1379E2-2F23-A399-D23F-26D3DAD0A11F}"/>
          </ac:spMkLst>
        </pc:spChg>
        <pc:picChg chg="add del mod">
          <ac:chgData name="Mason, Jy'el" userId="9ecdf99f-eae1-4c88-81c8-4c79355e1ed5" providerId="ADAL" clId="{15F48887-F6B3-428C-95E1-3DEC280AEBE3}" dt="2023-09-16T14:05:21.005" v="572" actId="478"/>
          <ac:picMkLst>
            <pc:docMk/>
            <pc:sldMk cId="717900618" sldId="285"/>
            <ac:picMk id="7" creationId="{D899B78E-2C17-C821-04D4-1CFF1EC60FF0}"/>
          </ac:picMkLst>
        </pc:picChg>
        <pc:picChg chg="add mod">
          <ac:chgData name="Mason, Jy'el" userId="9ecdf99f-eae1-4c88-81c8-4c79355e1ed5" providerId="ADAL" clId="{15F48887-F6B3-428C-95E1-3DEC280AEBE3}" dt="2023-09-16T14:05:42.339" v="576" actId="1076"/>
          <ac:picMkLst>
            <pc:docMk/>
            <pc:sldMk cId="717900618" sldId="285"/>
            <ac:picMk id="9" creationId="{45538AA0-4A13-E3F2-9B42-8B4F686F9131}"/>
          </ac:picMkLst>
        </pc:picChg>
      </pc:sldChg>
      <pc:sldChg chg="modSp mod">
        <pc:chgData name="Mason, Jy'el" userId="9ecdf99f-eae1-4c88-81c8-4c79355e1ed5" providerId="ADAL" clId="{15F48887-F6B3-428C-95E1-3DEC280AEBE3}" dt="2023-09-16T14:44:00.704" v="729"/>
        <pc:sldMkLst>
          <pc:docMk/>
          <pc:sldMk cId="4116455358" sldId="286"/>
        </pc:sldMkLst>
        <pc:spChg chg="mod">
          <ac:chgData name="Mason, Jy'el" userId="9ecdf99f-eae1-4c88-81c8-4c79355e1ed5" providerId="ADAL" clId="{15F48887-F6B3-428C-95E1-3DEC280AEBE3}" dt="2023-09-16T14:44:00.704" v="729"/>
          <ac:spMkLst>
            <pc:docMk/>
            <pc:sldMk cId="4116455358" sldId="286"/>
            <ac:spMk id="4" creationId="{71CDC8A4-BDAF-C3D7-825A-F3CC3CC8F8CC}"/>
          </ac:spMkLst>
        </pc:spChg>
      </pc:sldChg>
      <pc:sldChg chg="addSp delSp modSp new mod ord setBg setClrOvrMap">
        <pc:chgData name="Mason, Jy'el" userId="9ecdf99f-eae1-4c88-81c8-4c79355e1ed5" providerId="ADAL" clId="{15F48887-F6B3-428C-95E1-3DEC280AEBE3}" dt="2023-09-19T19:49:25.224" v="1419"/>
        <pc:sldMkLst>
          <pc:docMk/>
          <pc:sldMk cId="492736273" sldId="287"/>
        </pc:sldMkLst>
        <pc:spChg chg="del mod">
          <ac:chgData name="Mason, Jy'el" userId="9ecdf99f-eae1-4c88-81c8-4c79355e1ed5" providerId="ADAL" clId="{15F48887-F6B3-428C-95E1-3DEC280AEBE3}" dt="2023-09-16T14:13:11.128" v="585" actId="478"/>
          <ac:spMkLst>
            <pc:docMk/>
            <pc:sldMk cId="492736273" sldId="287"/>
            <ac:spMk id="2" creationId="{58565671-030B-9EF7-9586-BF247E0CC07F}"/>
          </ac:spMkLst>
        </pc:spChg>
        <pc:spChg chg="del mod">
          <ac:chgData name="Mason, Jy'el" userId="9ecdf99f-eae1-4c88-81c8-4c79355e1ed5" providerId="ADAL" clId="{15F48887-F6B3-428C-95E1-3DEC280AEBE3}" dt="2023-09-16T14:13:13.858" v="586" actId="478"/>
          <ac:spMkLst>
            <pc:docMk/>
            <pc:sldMk cId="492736273" sldId="287"/>
            <ac:spMk id="3" creationId="{4FADA87F-38BC-A7F3-B04A-0D05B6FF283E}"/>
          </ac:spMkLst>
        </pc:spChg>
        <pc:spChg chg="mod">
          <ac:chgData name="Mason, Jy'el" userId="9ecdf99f-eae1-4c88-81c8-4c79355e1ed5" providerId="ADAL" clId="{15F48887-F6B3-428C-95E1-3DEC280AEBE3}" dt="2023-09-16T14:43:46.411" v="727"/>
          <ac:spMkLst>
            <pc:docMk/>
            <pc:sldMk cId="492736273" sldId="287"/>
            <ac:spMk id="4" creationId="{4B7D6B7C-4D99-D5CC-7EE6-05399DDBEBB0}"/>
          </ac:spMkLst>
        </pc:spChg>
        <pc:spChg chg="mod">
          <ac:chgData name="Mason, Jy'el" userId="9ecdf99f-eae1-4c88-81c8-4c79355e1ed5" providerId="ADAL" clId="{15F48887-F6B3-428C-95E1-3DEC280AEBE3}" dt="2023-09-16T14:13:02.166" v="584" actId="26606"/>
          <ac:spMkLst>
            <pc:docMk/>
            <pc:sldMk cId="492736273" sldId="287"/>
            <ac:spMk id="5" creationId="{211515E5-7E88-6517-F43A-458D7BDDEEAE}"/>
          </ac:spMkLst>
        </pc:spChg>
        <pc:spChg chg="add">
          <ac:chgData name="Mason, Jy'el" userId="9ecdf99f-eae1-4c88-81c8-4c79355e1ed5" providerId="ADAL" clId="{15F48887-F6B3-428C-95E1-3DEC280AEBE3}" dt="2023-09-16T14:13:02.166" v="584" actId="26606"/>
          <ac:spMkLst>
            <pc:docMk/>
            <pc:sldMk cId="492736273" sldId="287"/>
            <ac:spMk id="10" creationId="{106378C3-EA41-4A0B-8144-97AF179E9AB7}"/>
          </ac:spMkLst>
        </pc:spChg>
        <pc:spChg chg="add mod">
          <ac:chgData name="Mason, Jy'el" userId="9ecdf99f-eae1-4c88-81c8-4c79355e1ed5" providerId="ADAL" clId="{15F48887-F6B3-428C-95E1-3DEC280AEBE3}" dt="2023-09-16T14:38:59.985" v="639" actId="1076"/>
          <ac:spMkLst>
            <pc:docMk/>
            <pc:sldMk cId="492736273" sldId="287"/>
            <ac:spMk id="11" creationId="{8F125817-B10F-0832-6C70-40CA7EEE97E1}"/>
          </ac:spMkLst>
        </pc:spChg>
        <pc:spChg chg="add">
          <ac:chgData name="Mason, Jy'el" userId="9ecdf99f-eae1-4c88-81c8-4c79355e1ed5" providerId="ADAL" clId="{15F48887-F6B3-428C-95E1-3DEC280AEBE3}" dt="2023-09-16T14:13:02.166" v="584" actId="26606"/>
          <ac:spMkLst>
            <pc:docMk/>
            <pc:sldMk cId="492736273" sldId="287"/>
            <ac:spMk id="12" creationId="{2ABC575D-863A-449B-AA18-A22D2A84C832}"/>
          </ac:spMkLst>
        </pc:spChg>
        <pc:spChg chg="add">
          <ac:chgData name="Mason, Jy'el" userId="9ecdf99f-eae1-4c88-81c8-4c79355e1ed5" providerId="ADAL" clId="{15F48887-F6B3-428C-95E1-3DEC280AEBE3}" dt="2023-09-16T14:13:02.166" v="584" actId="26606"/>
          <ac:spMkLst>
            <pc:docMk/>
            <pc:sldMk cId="492736273" sldId="287"/>
            <ac:spMk id="14" creationId="{732A87A1-E008-492C-8D91-EA0B5488DA8C}"/>
          </ac:spMkLst>
        </pc:spChg>
        <pc:picChg chg="add mod">
          <ac:chgData name="Mason, Jy'el" userId="9ecdf99f-eae1-4c88-81c8-4c79355e1ed5" providerId="ADAL" clId="{15F48887-F6B3-428C-95E1-3DEC280AEBE3}" dt="2023-09-16T14:37:10.084" v="603" actId="1076"/>
          <ac:picMkLst>
            <pc:docMk/>
            <pc:sldMk cId="492736273" sldId="287"/>
            <ac:picMk id="7" creationId="{9F53AC6E-B280-F019-2112-63FCE98B9E54}"/>
          </ac:picMkLst>
        </pc:picChg>
        <pc:picChg chg="add mod">
          <ac:chgData name="Mason, Jy'el" userId="9ecdf99f-eae1-4c88-81c8-4c79355e1ed5" providerId="ADAL" clId="{15F48887-F6B3-428C-95E1-3DEC280AEBE3}" dt="2023-09-16T14:36:52.633" v="600" actId="1076"/>
          <ac:picMkLst>
            <pc:docMk/>
            <pc:sldMk cId="492736273" sldId="287"/>
            <ac:picMk id="9" creationId="{3863319F-88C1-B7B2-DCCE-47F348165F90}"/>
          </ac:picMkLst>
        </pc:picChg>
      </pc:sldChg>
      <pc:sldChg chg="addSp delSp modSp add mod setBg setClrOvrMap">
        <pc:chgData name="Mason, Jy'el" userId="9ecdf99f-eae1-4c88-81c8-4c79355e1ed5" providerId="ADAL" clId="{15F48887-F6B3-428C-95E1-3DEC280AEBE3}" dt="2023-09-19T20:36:45.676" v="1843" actId="1076"/>
        <pc:sldMkLst>
          <pc:docMk/>
          <pc:sldMk cId="394036656" sldId="289"/>
        </pc:sldMkLst>
        <pc:spChg chg="mod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2" creationId="{7FFC1821-30C7-6F90-7E1F-CEDE393B9833}"/>
          </ac:spMkLst>
        </pc:spChg>
        <pc:spChg chg="mod ord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5" creationId="{CD1379E2-2F23-A399-D23F-26D3DAD0A11F}"/>
          </ac:spMkLst>
        </pc:spChg>
        <pc:spChg chg="add del">
          <ac:chgData name="Mason, Jy'el" userId="9ecdf99f-eae1-4c88-81c8-4c79355e1ed5" providerId="ADAL" clId="{15F48887-F6B3-428C-95E1-3DEC280AEBE3}" dt="2023-09-19T20:04:50.680" v="1475" actId="26606"/>
          <ac:spMkLst>
            <pc:docMk/>
            <pc:sldMk cId="394036656" sldId="289"/>
            <ac:spMk id="10" creationId="{0AE80D91-18AA-438F-BFF4-E6BABFDFBABE}"/>
          </ac:spMkLst>
        </pc:spChg>
        <pc:spChg chg="add del">
          <ac:chgData name="Mason, Jy'el" userId="9ecdf99f-eae1-4c88-81c8-4c79355e1ed5" providerId="ADAL" clId="{15F48887-F6B3-428C-95E1-3DEC280AEBE3}" dt="2023-09-19T20:04:50.680" v="1475" actId="26606"/>
          <ac:spMkLst>
            <pc:docMk/>
            <pc:sldMk cId="394036656" sldId="289"/>
            <ac:spMk id="12" creationId="{EF05C5AB-8A34-4DF3-AB54-AD74AA4324E8}"/>
          </ac:spMkLst>
        </pc:spChg>
        <pc:spChg chg="add del">
          <ac:chgData name="Mason, Jy'el" userId="9ecdf99f-eae1-4c88-81c8-4c79355e1ed5" providerId="ADAL" clId="{15F48887-F6B3-428C-95E1-3DEC280AEBE3}" dt="2023-09-19T20:04:50.680" v="1475" actId="26606"/>
          <ac:spMkLst>
            <pc:docMk/>
            <pc:sldMk cId="394036656" sldId="289"/>
            <ac:spMk id="14" creationId="{AA3B856C-9196-4702-BED7-5733C7EAA667}"/>
          </ac:spMkLst>
        </pc:spChg>
        <pc:spChg chg="add del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16" creationId="{5DB0431E-0B04-44A1-9C51-531E28D18A60}"/>
          </ac:spMkLst>
        </pc:spChg>
        <pc:spChg chg="add del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17" creationId="{6B424749-EEE0-49C9-9ABF-97B171A3EA00}"/>
          </ac:spMkLst>
        </pc:spChg>
        <pc:spChg chg="add del">
          <ac:chgData name="Mason, Jy'el" userId="9ecdf99f-eae1-4c88-81c8-4c79355e1ed5" providerId="ADAL" clId="{15F48887-F6B3-428C-95E1-3DEC280AEBE3}" dt="2023-09-19T20:36:38.976" v="1841" actId="26606"/>
          <ac:spMkLst>
            <pc:docMk/>
            <pc:sldMk cId="394036656" sldId="289"/>
            <ac:spMk id="22" creationId="{50CF6C96-4596-4D83-A9F9-A3AB22AB4D89}"/>
          </ac:spMkLst>
        </pc:spChg>
        <pc:picChg chg="add del">
          <ac:chgData name="Mason, Jy'el" userId="9ecdf99f-eae1-4c88-81c8-4c79355e1ed5" providerId="ADAL" clId="{15F48887-F6B3-428C-95E1-3DEC280AEBE3}" dt="2023-09-19T20:04:45.797" v="1473" actId="26606"/>
          <ac:picMkLst>
            <pc:docMk/>
            <pc:sldMk cId="394036656" sldId="289"/>
            <ac:picMk id="7" creationId="{B6249F9F-DE39-4732-FFA6-B2979418A399}"/>
          </ac:picMkLst>
        </pc:picChg>
        <pc:picChg chg="add mod">
          <ac:chgData name="Mason, Jy'el" userId="9ecdf99f-eae1-4c88-81c8-4c79355e1ed5" providerId="ADAL" clId="{15F48887-F6B3-428C-95E1-3DEC280AEBE3}" dt="2023-09-19T20:36:45.676" v="1843" actId="1076"/>
          <ac:picMkLst>
            <pc:docMk/>
            <pc:sldMk cId="394036656" sldId="289"/>
            <ac:picMk id="8" creationId="{E2F1DFC9-6155-2A97-24C1-6662C7416D0A}"/>
          </ac:picMkLst>
        </pc:picChg>
        <pc:picChg chg="del">
          <ac:chgData name="Mason, Jy'el" userId="9ecdf99f-eae1-4c88-81c8-4c79355e1ed5" providerId="ADAL" clId="{15F48887-F6B3-428C-95E1-3DEC280AEBE3}" dt="2023-09-19T18:12:06.628" v="798" actId="478"/>
          <ac:picMkLst>
            <pc:docMk/>
            <pc:sldMk cId="394036656" sldId="289"/>
            <ac:picMk id="9" creationId="{45538AA0-4A13-E3F2-9B42-8B4F686F9131}"/>
          </ac:picMkLst>
        </pc:picChg>
      </pc:sldChg>
      <pc:sldChg chg="addSp delSp modSp add mod setBg setClrOvrMap">
        <pc:chgData name="Mason, Jy'el" userId="9ecdf99f-eae1-4c88-81c8-4c79355e1ed5" providerId="ADAL" clId="{15F48887-F6B3-428C-95E1-3DEC280AEBE3}" dt="2023-09-19T20:37:06.556" v="1847" actId="1076"/>
        <pc:sldMkLst>
          <pc:docMk/>
          <pc:sldMk cId="2893893089" sldId="290"/>
        </pc:sldMkLst>
        <pc:spChg chg="mo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2" creationId="{7FFC1821-30C7-6F90-7E1F-CEDE393B9833}"/>
          </ac:spMkLst>
        </pc:spChg>
        <pc:spChg chg="mo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5" creationId="{CD1379E2-2F23-A399-D23F-26D3DAD0A11F}"/>
          </ac:spMkLst>
        </pc:spChg>
        <pc:spChg chg="ad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10" creationId="{5DB0431E-0B04-44A1-9C51-531E28D18A60}"/>
          </ac:spMkLst>
        </pc:spChg>
        <pc:spChg chg="add">
          <ac:chgData name="Mason, Jy'el" userId="9ecdf99f-eae1-4c88-81c8-4c79355e1ed5" providerId="ADAL" clId="{15F48887-F6B3-428C-95E1-3DEC280AEBE3}" dt="2023-09-19T20:05:17.436" v="1477" actId="26606"/>
          <ac:spMkLst>
            <pc:docMk/>
            <pc:sldMk cId="2893893089" sldId="290"/>
            <ac:spMk id="12" creationId="{6B424749-EEE0-49C9-9ABF-97B171A3EA00}"/>
          </ac:spMkLst>
        </pc:spChg>
        <pc:picChg chg="add mod">
          <ac:chgData name="Mason, Jy'el" userId="9ecdf99f-eae1-4c88-81c8-4c79355e1ed5" providerId="ADAL" clId="{15F48887-F6B3-428C-95E1-3DEC280AEBE3}" dt="2023-09-19T20:37:06.556" v="1847" actId="1076"/>
          <ac:picMkLst>
            <pc:docMk/>
            <pc:sldMk cId="2893893089" sldId="290"/>
            <ac:picMk id="7" creationId="{740439DC-B29B-80E3-F17C-06AFC121E661}"/>
          </ac:picMkLst>
        </pc:picChg>
        <pc:picChg chg="del">
          <ac:chgData name="Mason, Jy'el" userId="9ecdf99f-eae1-4c88-81c8-4c79355e1ed5" providerId="ADAL" clId="{15F48887-F6B3-428C-95E1-3DEC280AEBE3}" dt="2023-09-19T18:12:09.214" v="799" actId="478"/>
          <ac:picMkLst>
            <pc:docMk/>
            <pc:sldMk cId="2893893089" sldId="290"/>
            <ac:picMk id="9" creationId="{45538AA0-4A13-E3F2-9B42-8B4F686F9131}"/>
          </ac:picMkLst>
        </pc:picChg>
      </pc:sldChg>
      <pc:sldChg chg="addSp delSp modSp add del mod setBg setClrOvrMap">
        <pc:chgData name="Mason, Jy'el" userId="9ecdf99f-eae1-4c88-81c8-4c79355e1ed5" providerId="ADAL" clId="{15F48887-F6B3-428C-95E1-3DEC280AEBE3}" dt="2023-09-20T00:52:21.543" v="2225" actId="2711"/>
        <pc:sldMkLst>
          <pc:docMk/>
          <pc:sldMk cId="3887785162" sldId="291"/>
        </pc:sldMkLst>
        <pc:spChg chg="mod">
          <ac:chgData name="Mason, Jy'el" userId="9ecdf99f-eae1-4c88-81c8-4c79355e1ed5" providerId="ADAL" clId="{15F48887-F6B3-428C-95E1-3DEC280AEBE3}" dt="2023-09-20T00:28:35.599" v="1965" actId="14100"/>
          <ac:spMkLst>
            <pc:docMk/>
            <pc:sldMk cId="3887785162" sldId="291"/>
            <ac:spMk id="2" creationId="{7FFC1821-30C7-6F90-7E1F-CEDE393B9833}"/>
          </ac:spMkLst>
        </pc:spChg>
        <pc:spChg chg="mod">
          <ac:chgData name="Mason, Jy'el" userId="9ecdf99f-eae1-4c88-81c8-4c79355e1ed5" providerId="ADAL" clId="{15F48887-F6B3-428C-95E1-3DEC280AEBE3}" dt="2023-09-20T00:52:21.543" v="2225" actId="2711"/>
          <ac:spMkLst>
            <pc:docMk/>
            <pc:sldMk cId="3887785162" sldId="291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5" creationId="{CD1379E2-2F23-A399-D23F-26D3DAD0A11F}"/>
          </ac:spMkLst>
        </pc:spChg>
        <pc:spChg chg="add del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10" creationId="{33801627-6861-4EA9-BE98-E0CE33A894D9}"/>
          </ac:spMkLst>
        </pc:spChg>
        <pc:spChg chg="add del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12" creationId="{93C1483F-490E-4C8A-8765-1F8AF0C67D5F}"/>
          </ac:spMkLst>
        </pc:spChg>
        <pc:spChg chg="add del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14" creationId="{0249BF42-D05C-4553-9417-7B8695759291}"/>
          </ac:spMkLst>
        </pc:spChg>
        <pc:spChg chg="add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16" creationId="{5DB0431E-0B04-44A1-9C51-531E28D18A60}"/>
          </ac:spMkLst>
        </pc:spChg>
        <pc:spChg chg="add">
          <ac:chgData name="Mason, Jy'el" userId="9ecdf99f-eae1-4c88-81c8-4c79355e1ed5" providerId="ADAL" clId="{15F48887-F6B3-428C-95E1-3DEC280AEBE3}" dt="2023-09-20T00:27:41.986" v="1939" actId="26606"/>
          <ac:spMkLst>
            <pc:docMk/>
            <pc:sldMk cId="3887785162" sldId="291"/>
            <ac:spMk id="17" creationId="{6B424749-EEE0-49C9-9ABF-97B171A3EA00}"/>
          </ac:spMkLst>
        </pc:spChg>
        <pc:spChg chg="add del">
          <ac:chgData name="Mason, Jy'el" userId="9ecdf99f-eae1-4c88-81c8-4c79355e1ed5" providerId="ADAL" clId="{15F48887-F6B3-428C-95E1-3DEC280AEBE3}" dt="2023-09-19T21:51:29.923" v="1901" actId="26606"/>
          <ac:spMkLst>
            <pc:docMk/>
            <pc:sldMk cId="3887785162" sldId="291"/>
            <ac:spMk id="19" creationId="{C758EC8D-68D1-4138-B719-BE00C78AD146}"/>
          </ac:spMkLst>
        </pc:spChg>
        <pc:spChg chg="add del">
          <ac:chgData name="Mason, Jy'el" userId="9ecdf99f-eae1-4c88-81c8-4c79355e1ed5" providerId="ADAL" clId="{15F48887-F6B3-428C-95E1-3DEC280AEBE3}" dt="2023-09-19T21:51:29.923" v="1901" actId="26606"/>
          <ac:spMkLst>
            <pc:docMk/>
            <pc:sldMk cId="3887785162" sldId="291"/>
            <ac:spMk id="21" creationId="{514579E4-5B5F-42C9-B08F-A904C81B14E8}"/>
          </ac:spMkLst>
        </pc:spChg>
        <pc:spChg chg="add del">
          <ac:chgData name="Mason, Jy'el" userId="9ecdf99f-eae1-4c88-81c8-4c79355e1ed5" providerId="ADAL" clId="{15F48887-F6B3-428C-95E1-3DEC280AEBE3}" dt="2023-09-19T21:51:29.923" v="1901" actId="26606"/>
          <ac:spMkLst>
            <pc:docMk/>
            <pc:sldMk cId="3887785162" sldId="291"/>
            <ac:spMk id="23" creationId="{B41BF6CF-E1B8-4EE2-9AE1-86A58DAFD753}"/>
          </ac:spMkLst>
        </pc:spChg>
        <pc:spChg chg="add del">
          <ac:chgData name="Mason, Jy'el" userId="9ecdf99f-eae1-4c88-81c8-4c79355e1ed5" providerId="ADAL" clId="{15F48887-F6B3-428C-95E1-3DEC280AEBE3}" dt="2023-09-20T00:27:13.898" v="1904" actId="26606"/>
          <ac:spMkLst>
            <pc:docMk/>
            <pc:sldMk cId="3887785162" sldId="291"/>
            <ac:spMk id="25" creationId="{C2F614DA-B02F-4FFD-96B0-85F2695C56D3}"/>
          </ac:spMkLst>
        </pc:spChg>
        <pc:spChg chg="add del">
          <ac:chgData name="Mason, Jy'el" userId="9ecdf99f-eae1-4c88-81c8-4c79355e1ed5" providerId="ADAL" clId="{15F48887-F6B3-428C-95E1-3DEC280AEBE3}" dt="2023-09-20T00:27:13.898" v="1904" actId="26606"/>
          <ac:spMkLst>
            <pc:docMk/>
            <pc:sldMk cId="3887785162" sldId="291"/>
            <ac:spMk id="26" creationId="{5476B3A5-493A-486E-9673-07E096C0A1FB}"/>
          </ac:spMkLst>
        </pc:spChg>
        <pc:picChg chg="add del">
          <ac:chgData name="Mason, Jy'el" userId="9ecdf99f-eae1-4c88-81c8-4c79355e1ed5" providerId="ADAL" clId="{15F48887-F6B3-428C-95E1-3DEC280AEBE3}" dt="2023-09-19T21:50:16.329" v="1894" actId="22"/>
          <ac:picMkLst>
            <pc:docMk/>
            <pc:sldMk cId="3887785162" sldId="291"/>
            <ac:picMk id="7" creationId="{9F53FAC6-0FB9-2A99-F7BB-FA1072C17667}"/>
          </ac:picMkLst>
        </pc:picChg>
        <pc:picChg chg="del">
          <ac:chgData name="Mason, Jy'el" userId="9ecdf99f-eae1-4c88-81c8-4c79355e1ed5" providerId="ADAL" clId="{15F48887-F6B3-428C-95E1-3DEC280AEBE3}" dt="2023-09-19T18:12:15.163" v="802" actId="478"/>
          <ac:picMkLst>
            <pc:docMk/>
            <pc:sldMk cId="3887785162" sldId="291"/>
            <ac:picMk id="9" creationId="{45538AA0-4A13-E3F2-9B42-8B4F686F9131}"/>
          </ac:picMkLst>
        </pc:picChg>
        <pc:picChg chg="add del">
          <ac:chgData name="Mason, Jy'el" userId="9ecdf99f-eae1-4c88-81c8-4c79355e1ed5" providerId="ADAL" clId="{15F48887-F6B3-428C-95E1-3DEC280AEBE3}" dt="2023-09-19T21:51:17.031" v="1899" actId="26606"/>
          <ac:picMkLst>
            <pc:docMk/>
            <pc:sldMk cId="3887785162" sldId="291"/>
            <ac:picMk id="18" creationId="{1DDDAC61-2824-871B-51A3-3878B955FBFA}"/>
          </ac:picMkLst>
        </pc:picChg>
      </pc:sldChg>
      <pc:sldChg chg="addSp delSp modSp add del mod">
        <pc:chgData name="Mason, Jy'el" userId="9ecdf99f-eae1-4c88-81c8-4c79355e1ed5" providerId="ADAL" clId="{15F48887-F6B3-428C-95E1-3DEC280AEBE3}" dt="2023-09-19T20:03:55.433" v="1471" actId="47"/>
        <pc:sldMkLst>
          <pc:docMk/>
          <pc:sldMk cId="1143780146" sldId="292"/>
        </pc:sldMkLst>
        <pc:spChg chg="mod">
          <ac:chgData name="Mason, Jy'el" userId="9ecdf99f-eae1-4c88-81c8-4c79355e1ed5" providerId="ADAL" clId="{15F48887-F6B3-428C-95E1-3DEC280AEBE3}" dt="2023-09-19T19:23:03.384" v="1174" actId="20577"/>
          <ac:spMkLst>
            <pc:docMk/>
            <pc:sldMk cId="1143780146" sldId="292"/>
            <ac:spMk id="2" creationId="{7FFC1821-30C7-6F90-7E1F-CEDE393B9833}"/>
          </ac:spMkLst>
        </pc:spChg>
        <pc:spChg chg="add del mod">
          <ac:chgData name="Mason, Jy'el" userId="9ecdf99f-eae1-4c88-81c8-4c79355e1ed5" providerId="ADAL" clId="{15F48887-F6B3-428C-95E1-3DEC280AEBE3}" dt="2023-09-19T20:01:27.314" v="1467" actId="20577"/>
          <ac:spMkLst>
            <pc:docMk/>
            <pc:sldMk cId="1143780146" sldId="292"/>
            <ac:spMk id="3" creationId="{B79739B7-C05D-F0EB-A87A-23F4898B2EDC}"/>
          </ac:spMkLst>
        </pc:spChg>
        <pc:spChg chg="add del mod">
          <ac:chgData name="Mason, Jy'el" userId="9ecdf99f-eae1-4c88-81c8-4c79355e1ed5" providerId="ADAL" clId="{15F48887-F6B3-428C-95E1-3DEC280AEBE3}" dt="2023-09-19T19:59:41.296" v="1423"/>
          <ac:spMkLst>
            <pc:docMk/>
            <pc:sldMk cId="1143780146" sldId="292"/>
            <ac:spMk id="6" creationId="{781E6862-9131-E7FC-A27E-E2469C8DE905}"/>
          </ac:spMkLst>
        </pc:spChg>
        <pc:picChg chg="del">
          <ac:chgData name="Mason, Jy'el" userId="9ecdf99f-eae1-4c88-81c8-4c79355e1ed5" providerId="ADAL" clId="{15F48887-F6B3-428C-95E1-3DEC280AEBE3}" dt="2023-09-19T18:12:21.896" v="805" actId="478"/>
          <ac:picMkLst>
            <pc:docMk/>
            <pc:sldMk cId="1143780146" sldId="292"/>
            <ac:picMk id="9" creationId="{45538AA0-4A13-E3F2-9B42-8B4F686F9131}"/>
          </ac:picMkLst>
        </pc:picChg>
      </pc:sldChg>
      <pc:sldChg chg="addSp delSp modSp add mod ord setBg">
        <pc:chgData name="Mason, Jy'el" userId="9ecdf99f-eae1-4c88-81c8-4c79355e1ed5" providerId="ADAL" clId="{15F48887-F6B3-428C-95E1-3DEC280AEBE3}" dt="2023-09-19T20:43:18.588" v="1863" actId="1076"/>
        <pc:sldMkLst>
          <pc:docMk/>
          <pc:sldMk cId="1290765644" sldId="293"/>
        </pc:sldMkLst>
        <pc:spChg chg="mod">
          <ac:chgData name="Mason, Jy'el" userId="9ecdf99f-eae1-4c88-81c8-4c79355e1ed5" providerId="ADAL" clId="{15F48887-F6B3-428C-95E1-3DEC280AEBE3}" dt="2023-09-19T20:42:38.189" v="1859" actId="26606"/>
          <ac:spMkLst>
            <pc:docMk/>
            <pc:sldMk cId="1290765644" sldId="293"/>
            <ac:spMk id="2" creationId="{7FFC1821-30C7-6F90-7E1F-CEDE393B9833}"/>
          </ac:spMkLst>
        </pc:spChg>
        <pc:spChg chg="mod">
          <ac:chgData name="Mason, Jy'el" userId="9ecdf99f-eae1-4c88-81c8-4c79355e1ed5" providerId="ADAL" clId="{15F48887-F6B3-428C-95E1-3DEC280AEBE3}" dt="2023-09-19T20:43:01.759" v="1862" actId="20577"/>
          <ac:spMkLst>
            <pc:docMk/>
            <pc:sldMk cId="1290765644" sldId="293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9T20:42:38.189" v="1859" actId="26606"/>
          <ac:spMkLst>
            <pc:docMk/>
            <pc:sldMk cId="1290765644" sldId="293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9T20:42:38.189" v="1859" actId="26606"/>
          <ac:spMkLst>
            <pc:docMk/>
            <pc:sldMk cId="1290765644" sldId="293"/>
            <ac:spMk id="5" creationId="{CD1379E2-2F23-A399-D23F-26D3DAD0A11F}"/>
          </ac:spMkLst>
        </pc:spChg>
        <pc:spChg chg="add del">
          <ac:chgData name="Mason, Jy'el" userId="9ecdf99f-eae1-4c88-81c8-4c79355e1ed5" providerId="ADAL" clId="{15F48887-F6B3-428C-95E1-3DEC280AEBE3}" dt="2023-09-19T20:42:01.118" v="1853" actId="26606"/>
          <ac:spMkLst>
            <pc:docMk/>
            <pc:sldMk cId="1290765644" sldId="293"/>
            <ac:spMk id="12" creationId="{E53F4E5A-C9EE-4859-B46B-F018F7D73A03}"/>
          </ac:spMkLst>
        </pc:spChg>
        <pc:picChg chg="add mod ord">
          <ac:chgData name="Mason, Jy'el" userId="9ecdf99f-eae1-4c88-81c8-4c79355e1ed5" providerId="ADAL" clId="{15F48887-F6B3-428C-95E1-3DEC280AEBE3}" dt="2023-09-19T20:43:18.588" v="1863" actId="1076"/>
          <ac:picMkLst>
            <pc:docMk/>
            <pc:sldMk cId="1290765644" sldId="293"/>
            <ac:picMk id="7" creationId="{FCFD9965-8859-A73D-3E0D-996286E5CDF8}"/>
          </ac:picMkLst>
        </pc:picChg>
        <pc:cxnChg chg="add del">
          <ac:chgData name="Mason, Jy'el" userId="9ecdf99f-eae1-4c88-81c8-4c79355e1ed5" providerId="ADAL" clId="{15F48887-F6B3-428C-95E1-3DEC280AEBE3}" dt="2023-09-19T20:42:01.118" v="1853" actId="26606"/>
          <ac:cxnSpMkLst>
            <pc:docMk/>
            <pc:sldMk cId="1290765644" sldId="293"/>
            <ac:cxnSpMk id="14" creationId="{041A955B-D579-48FD-A51C-51B0C0B69F9A}"/>
          </ac:cxnSpMkLst>
        </pc:cxnChg>
      </pc:sldChg>
      <pc:sldChg chg="addSp delSp modSp add mod">
        <pc:chgData name="Mason, Jy'el" userId="9ecdf99f-eae1-4c88-81c8-4c79355e1ed5" providerId="ADAL" clId="{15F48887-F6B3-428C-95E1-3DEC280AEBE3}" dt="2023-09-19T20:08:25.596" v="1508" actId="1076"/>
        <pc:sldMkLst>
          <pc:docMk/>
          <pc:sldMk cId="3466895940" sldId="294"/>
        </pc:sldMkLst>
        <pc:spChg chg="mod">
          <ac:chgData name="Mason, Jy'el" userId="9ecdf99f-eae1-4c88-81c8-4c79355e1ed5" providerId="ADAL" clId="{15F48887-F6B3-428C-95E1-3DEC280AEBE3}" dt="2023-09-19T20:08:25.596" v="1508" actId="1076"/>
          <ac:spMkLst>
            <pc:docMk/>
            <pc:sldMk cId="3466895940" sldId="294"/>
            <ac:spMk id="2" creationId="{7FFC1821-30C7-6F90-7E1F-CEDE393B9833}"/>
          </ac:spMkLst>
        </pc:spChg>
        <pc:spChg chg="mod ord">
          <ac:chgData name="Mason, Jy'el" userId="9ecdf99f-eae1-4c88-81c8-4c79355e1ed5" providerId="ADAL" clId="{15F48887-F6B3-428C-95E1-3DEC280AEBE3}" dt="2023-09-19T20:08:00.148" v="1505" actId="14100"/>
          <ac:spMkLst>
            <pc:docMk/>
            <pc:sldMk cId="3466895940" sldId="294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5" creationId="{CD1379E2-2F23-A399-D23F-26D3DAD0A11F}"/>
          </ac:spMkLst>
        </pc:spChg>
        <pc:spChg chg="del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10" creationId="{33801627-6861-4EA9-BE98-E0CE33A894D9}"/>
          </ac:spMkLst>
        </pc:spChg>
        <pc:spChg chg="del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12" creationId="{93C1483F-490E-4C8A-8765-1F8AF0C67D5F}"/>
          </ac:spMkLst>
        </pc:spChg>
        <pc:spChg chg="del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14" creationId="{0249BF42-D05C-4553-9417-7B8695759291}"/>
          </ac:spMkLst>
        </pc:spChg>
        <pc:spChg chg="add">
          <ac:chgData name="Mason, Jy'el" userId="9ecdf99f-eae1-4c88-81c8-4c79355e1ed5" providerId="ADAL" clId="{15F48887-F6B3-428C-95E1-3DEC280AEBE3}" dt="2023-09-19T20:07:01.250" v="1481" actId="26606"/>
          <ac:spMkLst>
            <pc:docMk/>
            <pc:sldMk cId="3466895940" sldId="294"/>
            <ac:spMk id="20" creationId="{50CF6C96-4596-4D83-A9F9-A3AB22AB4D89}"/>
          </ac:spMkLst>
        </pc:spChg>
        <pc:picChg chg="add">
          <ac:chgData name="Mason, Jy'el" userId="9ecdf99f-eae1-4c88-81c8-4c79355e1ed5" providerId="ADAL" clId="{15F48887-F6B3-428C-95E1-3DEC280AEBE3}" dt="2023-09-19T20:07:01.250" v="1481" actId="26606"/>
          <ac:picMkLst>
            <pc:docMk/>
            <pc:sldMk cId="3466895940" sldId="294"/>
            <ac:picMk id="16" creationId="{52662FAE-30E8-46CC-7C9D-48DD8460DC00}"/>
          </ac:picMkLst>
        </pc:picChg>
      </pc:sldChg>
      <pc:sldChg chg="addSp modSp add mod ord setBg">
        <pc:chgData name="Mason, Jy'el" userId="9ecdf99f-eae1-4c88-81c8-4c79355e1ed5" providerId="ADAL" clId="{15F48887-F6B3-428C-95E1-3DEC280AEBE3}" dt="2023-09-19T20:25:31.370" v="1833" actId="1076"/>
        <pc:sldMkLst>
          <pc:docMk/>
          <pc:sldMk cId="484438331" sldId="295"/>
        </pc:sldMkLst>
        <pc:spChg chg="mod">
          <ac:chgData name="Mason, Jy'el" userId="9ecdf99f-eae1-4c88-81c8-4c79355e1ed5" providerId="ADAL" clId="{15F48887-F6B3-428C-95E1-3DEC280AEBE3}" dt="2023-09-19T20:22:52.490" v="1815" actId="26606"/>
          <ac:spMkLst>
            <pc:docMk/>
            <pc:sldMk cId="484438331" sldId="295"/>
            <ac:spMk id="2" creationId="{7FFC1821-30C7-6F90-7E1F-CEDE393B9833}"/>
          </ac:spMkLst>
        </pc:spChg>
        <pc:spChg chg="mod">
          <ac:chgData name="Mason, Jy'el" userId="9ecdf99f-eae1-4c88-81c8-4c79355e1ed5" providerId="ADAL" clId="{15F48887-F6B3-428C-95E1-3DEC280AEBE3}" dt="2023-09-19T20:25:16.248" v="1831" actId="115"/>
          <ac:spMkLst>
            <pc:docMk/>
            <pc:sldMk cId="484438331" sldId="295"/>
            <ac:spMk id="3" creationId="{B79739B7-C05D-F0EB-A87A-23F4898B2EDC}"/>
          </ac:spMkLst>
        </pc:spChg>
        <pc:spChg chg="mod">
          <ac:chgData name="Mason, Jy'el" userId="9ecdf99f-eae1-4c88-81c8-4c79355e1ed5" providerId="ADAL" clId="{15F48887-F6B3-428C-95E1-3DEC280AEBE3}" dt="2023-09-19T20:22:52.490" v="1815" actId="26606"/>
          <ac:spMkLst>
            <pc:docMk/>
            <pc:sldMk cId="484438331" sldId="295"/>
            <ac:spMk id="4" creationId="{22675A80-26BB-CCF7-1C1F-AA521A115D58}"/>
          </ac:spMkLst>
        </pc:spChg>
        <pc:spChg chg="mod">
          <ac:chgData name="Mason, Jy'el" userId="9ecdf99f-eae1-4c88-81c8-4c79355e1ed5" providerId="ADAL" clId="{15F48887-F6B3-428C-95E1-3DEC280AEBE3}" dt="2023-09-19T20:22:52.490" v="1815" actId="26606"/>
          <ac:spMkLst>
            <pc:docMk/>
            <pc:sldMk cId="484438331" sldId="295"/>
            <ac:spMk id="5" creationId="{CD1379E2-2F23-A399-D23F-26D3DAD0A11F}"/>
          </ac:spMkLst>
        </pc:spChg>
        <pc:picChg chg="add mod ord modCrop">
          <ac:chgData name="Mason, Jy'el" userId="9ecdf99f-eae1-4c88-81c8-4c79355e1ed5" providerId="ADAL" clId="{15F48887-F6B3-428C-95E1-3DEC280AEBE3}" dt="2023-09-19T20:25:31.370" v="1833" actId="1076"/>
          <ac:picMkLst>
            <pc:docMk/>
            <pc:sldMk cId="484438331" sldId="295"/>
            <ac:picMk id="7" creationId="{EDD675F4-C23D-2099-03AA-806E28D4C246}"/>
          </ac:picMkLst>
        </pc:picChg>
      </pc:sldChg>
      <pc:sldChg chg="modSp add mod">
        <pc:chgData name="Mason, Jy'el" userId="9ecdf99f-eae1-4c88-81c8-4c79355e1ed5" providerId="ADAL" clId="{15F48887-F6B3-428C-95E1-3DEC280AEBE3}" dt="2023-09-20T00:51:49.774" v="2224" actId="207"/>
        <pc:sldMkLst>
          <pc:docMk/>
          <pc:sldMk cId="2020637660" sldId="296"/>
        </pc:sldMkLst>
        <pc:spChg chg="mod">
          <ac:chgData name="Mason, Jy'el" userId="9ecdf99f-eae1-4c88-81c8-4c79355e1ed5" providerId="ADAL" clId="{15F48887-F6B3-428C-95E1-3DEC280AEBE3}" dt="2023-09-20T00:51:49.774" v="2224" actId="207"/>
          <ac:spMkLst>
            <pc:docMk/>
            <pc:sldMk cId="2020637660" sldId="296"/>
            <ac:spMk id="3" creationId="{B79739B7-C05D-F0EB-A87A-23F4898B2EDC}"/>
          </ac:spMkLst>
        </pc:spChg>
      </pc:sldChg>
      <pc:sldMasterChg chg="delSldLayout">
        <pc:chgData name="Mason, Jy'el" userId="9ecdf99f-eae1-4c88-81c8-4c79355e1ed5" providerId="ADAL" clId="{15F48887-F6B3-428C-95E1-3DEC280AEBE3}" dt="2023-09-16T14:44:37.669" v="742" actId="47"/>
        <pc:sldMasterMkLst>
          <pc:docMk/>
          <pc:sldMasterMk cId="2270797248" sldId="2147483677"/>
        </pc:sldMasterMkLst>
        <pc:sldLayoutChg chg="del">
          <pc:chgData name="Mason, Jy'el" userId="9ecdf99f-eae1-4c88-81c8-4c79355e1ed5" providerId="ADAL" clId="{15F48887-F6B3-428C-95E1-3DEC280AEBE3}" dt="2023-09-16T14:44:37.669" v="742" actId="47"/>
          <pc:sldLayoutMkLst>
            <pc:docMk/>
            <pc:sldMasterMk cId="2270797248" sldId="2147483677"/>
            <pc:sldLayoutMk cId="389152182" sldId="2147483689"/>
          </pc:sldLayoutMkLst>
        </pc:sldLayoutChg>
      </pc:sldMasterChg>
    </pc:docChg>
  </pc:docChgLst>
  <pc:docChgLst>
    <pc:chgData name="Latkovski, Maximus" userId="f79ab1f9-4e6c-42de-9202-3047c175dd5b" providerId="ADAL" clId="{E59397D2-7F8E-41F6-819A-5A53185C6372}"/>
    <pc:docChg chg="undo redo custSel addSld modSld modMainMaster">
      <pc:chgData name="Latkovski, Maximus" userId="f79ab1f9-4e6c-42de-9202-3047c175dd5b" providerId="ADAL" clId="{E59397D2-7F8E-41F6-819A-5A53185C6372}" dt="2023-09-20T11:59:11.265" v="2040" actId="6549"/>
      <pc:docMkLst>
        <pc:docMk/>
      </pc:docMkLst>
      <pc:sldChg chg="modSp">
        <pc:chgData name="Latkovski, Maximus" userId="f79ab1f9-4e6c-42de-9202-3047c175dd5b" providerId="ADAL" clId="{E59397D2-7F8E-41F6-819A-5A53185C6372}" dt="2023-09-15T12:11:15.791" v="213"/>
        <pc:sldMkLst>
          <pc:docMk/>
          <pc:sldMk cId="2131568492" sldId="278"/>
        </pc:sldMkLst>
        <pc:spChg chg="mod">
          <ac:chgData name="Latkovski, Maximus" userId="f79ab1f9-4e6c-42de-9202-3047c175dd5b" providerId="ADAL" clId="{E59397D2-7F8E-41F6-819A-5A53185C6372}" dt="2023-09-15T12:11:15.791" v="213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Latkovski, Maximus" userId="f79ab1f9-4e6c-42de-9202-3047c175dd5b" providerId="ADAL" clId="{E59397D2-7F8E-41F6-819A-5A53185C6372}" dt="2023-09-15T12:11:15.791" v="213"/>
          <ac:spMkLst>
            <pc:docMk/>
            <pc:sldMk cId="2131568492" sldId="278"/>
            <ac:spMk id="3" creationId="{86C1060B-300F-3CE3-E5AA-D8E29791C960}"/>
          </ac:spMkLst>
        </pc:spChg>
      </pc:sldChg>
      <pc:sldChg chg="modSp">
        <pc:chgData name="Latkovski, Maximus" userId="f79ab1f9-4e6c-42de-9202-3047c175dd5b" providerId="ADAL" clId="{E59397D2-7F8E-41F6-819A-5A53185C6372}" dt="2023-09-15T12:11:15.791" v="213"/>
        <pc:sldMkLst>
          <pc:docMk/>
          <pc:sldMk cId="3855531800" sldId="279"/>
        </pc:sldMkLst>
        <pc:spChg chg="mod">
          <ac:chgData name="Latkovski, Maximus" userId="f79ab1f9-4e6c-42de-9202-3047c175dd5b" providerId="ADAL" clId="{E59397D2-7F8E-41F6-819A-5A53185C6372}" dt="2023-09-15T12:11:15.791" v="213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Latkovski, Maximus" userId="f79ab1f9-4e6c-42de-9202-3047c175dd5b" providerId="ADAL" clId="{E59397D2-7F8E-41F6-819A-5A53185C6372}" dt="2023-09-15T12:11:15.791" v="213"/>
          <ac:spMkLst>
            <pc:docMk/>
            <pc:sldMk cId="3855531800" sldId="279"/>
            <ac:spMk id="3" creationId="{4D1F66E5-D2D7-172B-46BA-FEBFE092CC7F}"/>
          </ac:spMkLst>
        </pc:spChg>
      </pc:sldChg>
      <pc:sldChg chg="addSp modSp mod setBg">
        <pc:chgData name="Latkovski, Maximus" userId="f79ab1f9-4e6c-42de-9202-3047c175dd5b" providerId="ADAL" clId="{E59397D2-7F8E-41F6-819A-5A53185C6372}" dt="2023-09-15T16:30:21.154" v="275" actId="5793"/>
        <pc:sldMkLst>
          <pc:docMk/>
          <pc:sldMk cId="979622006" sldId="280"/>
        </pc:sldMkLst>
        <pc:spChg chg="mod">
          <ac:chgData name="Latkovski, Maximus" userId="f79ab1f9-4e6c-42de-9202-3047c175dd5b" providerId="ADAL" clId="{E59397D2-7F8E-41F6-819A-5A53185C6372}" dt="2023-09-15T12:11:56.545" v="223" actId="26606"/>
          <ac:spMkLst>
            <pc:docMk/>
            <pc:sldMk cId="979622006" sldId="280"/>
            <ac:spMk id="2" creationId="{4A940BC6-9DA0-FB4D-8879-DC8B3958C07C}"/>
          </ac:spMkLst>
        </pc:spChg>
        <pc:spChg chg="mod">
          <ac:chgData name="Latkovski, Maximus" userId="f79ab1f9-4e6c-42de-9202-3047c175dd5b" providerId="ADAL" clId="{E59397D2-7F8E-41F6-819A-5A53185C6372}" dt="2023-09-15T16:30:21.154" v="275" actId="5793"/>
          <ac:spMkLst>
            <pc:docMk/>
            <pc:sldMk cId="979622006" sldId="280"/>
            <ac:spMk id="3" creationId="{1E0B8C4B-3A3C-9FD1-59FB-1666C1F09376}"/>
          </ac:spMkLst>
        </pc:spChg>
        <pc:spChg chg="mod">
          <ac:chgData name="Latkovski, Maximus" userId="f79ab1f9-4e6c-42de-9202-3047c175dd5b" providerId="ADAL" clId="{E59397D2-7F8E-41F6-819A-5A53185C6372}" dt="2023-09-15T12:11:56.545" v="223" actId="26606"/>
          <ac:spMkLst>
            <pc:docMk/>
            <pc:sldMk cId="979622006" sldId="280"/>
            <ac:spMk id="14" creationId="{03571BF2-FCCE-E7A0-736D-9168D2BBFF63}"/>
          </ac:spMkLst>
        </pc:spChg>
        <pc:spChg chg="mod">
          <ac:chgData name="Latkovski, Maximus" userId="f79ab1f9-4e6c-42de-9202-3047c175dd5b" providerId="ADAL" clId="{E59397D2-7F8E-41F6-819A-5A53185C6372}" dt="2023-09-15T12:11:56.545" v="223" actId="26606"/>
          <ac:spMkLst>
            <pc:docMk/>
            <pc:sldMk cId="979622006" sldId="280"/>
            <ac:spMk id="15" creationId="{7FC3FD3F-45EE-74E3-AD64-441303B83EF3}"/>
          </ac:spMkLst>
        </pc:spChg>
        <pc:picChg chg="add">
          <ac:chgData name="Latkovski, Maximus" userId="f79ab1f9-4e6c-42de-9202-3047c175dd5b" providerId="ADAL" clId="{E59397D2-7F8E-41F6-819A-5A53185C6372}" dt="2023-09-15T12:11:56.545" v="223" actId="26606"/>
          <ac:picMkLst>
            <pc:docMk/>
            <pc:sldMk cId="979622006" sldId="280"/>
            <ac:picMk id="17" creationId="{9A46A042-F7A0-D6DC-291A-52A9751E3CA8}"/>
          </ac:picMkLst>
        </pc:picChg>
      </pc:sldChg>
      <pc:sldChg chg="addSp modSp mod setBg">
        <pc:chgData name="Latkovski, Maximus" userId="f79ab1f9-4e6c-42de-9202-3047c175dd5b" providerId="ADAL" clId="{E59397D2-7F8E-41F6-819A-5A53185C6372}" dt="2023-09-15T16:39:20.688" v="312" actId="20577"/>
        <pc:sldMkLst>
          <pc:docMk/>
          <pc:sldMk cId="183252442" sldId="281"/>
        </pc:sldMkLst>
        <pc:spChg chg="mod">
          <ac:chgData name="Latkovski, Maximus" userId="f79ab1f9-4e6c-42de-9202-3047c175dd5b" providerId="ADAL" clId="{E59397D2-7F8E-41F6-819A-5A53185C6372}" dt="2023-09-15T12:12:01.211" v="224" actId="26606"/>
          <ac:spMkLst>
            <pc:docMk/>
            <pc:sldMk cId="183252442" sldId="281"/>
            <ac:spMk id="2" creationId="{4A940BC6-9DA0-FB4D-8879-DC8B3958C07C}"/>
          </ac:spMkLst>
        </pc:spChg>
        <pc:spChg chg="mod">
          <ac:chgData name="Latkovski, Maximus" userId="f79ab1f9-4e6c-42de-9202-3047c175dd5b" providerId="ADAL" clId="{E59397D2-7F8E-41F6-819A-5A53185C6372}" dt="2023-09-15T16:39:20.688" v="312" actId="20577"/>
          <ac:spMkLst>
            <pc:docMk/>
            <pc:sldMk cId="183252442" sldId="281"/>
            <ac:spMk id="3" creationId="{1E0B8C4B-3A3C-9FD1-59FB-1666C1F09376}"/>
          </ac:spMkLst>
        </pc:spChg>
        <pc:spChg chg="mod">
          <ac:chgData name="Latkovski, Maximus" userId="f79ab1f9-4e6c-42de-9202-3047c175dd5b" providerId="ADAL" clId="{E59397D2-7F8E-41F6-819A-5A53185C6372}" dt="2023-09-15T12:12:01.211" v="224" actId="26606"/>
          <ac:spMkLst>
            <pc:docMk/>
            <pc:sldMk cId="183252442" sldId="281"/>
            <ac:spMk id="14" creationId="{03571BF2-FCCE-E7A0-736D-9168D2BBFF63}"/>
          </ac:spMkLst>
        </pc:spChg>
        <pc:spChg chg="mod">
          <ac:chgData name="Latkovski, Maximus" userId="f79ab1f9-4e6c-42de-9202-3047c175dd5b" providerId="ADAL" clId="{E59397D2-7F8E-41F6-819A-5A53185C6372}" dt="2023-09-15T12:12:01.211" v="224" actId="26606"/>
          <ac:spMkLst>
            <pc:docMk/>
            <pc:sldMk cId="183252442" sldId="281"/>
            <ac:spMk id="15" creationId="{7FC3FD3F-45EE-74E3-AD64-441303B83EF3}"/>
          </ac:spMkLst>
        </pc:spChg>
        <pc:picChg chg="add">
          <ac:chgData name="Latkovski, Maximus" userId="f79ab1f9-4e6c-42de-9202-3047c175dd5b" providerId="ADAL" clId="{E59397D2-7F8E-41F6-819A-5A53185C6372}" dt="2023-09-15T12:12:01.211" v="224" actId="26606"/>
          <ac:picMkLst>
            <pc:docMk/>
            <pc:sldMk cId="183252442" sldId="281"/>
            <ac:picMk id="17" creationId="{DD07E772-2C18-F945-A864-FE24BA33CB15}"/>
          </ac:picMkLst>
        </pc:picChg>
      </pc:sldChg>
      <pc:sldChg chg="addSp modSp mod setBg">
        <pc:chgData name="Latkovski, Maximus" userId="f79ab1f9-4e6c-42de-9202-3047c175dd5b" providerId="ADAL" clId="{E59397D2-7F8E-41F6-819A-5A53185C6372}" dt="2023-09-20T11:34:19.442" v="1420" actId="20577"/>
        <pc:sldMkLst>
          <pc:docMk/>
          <pc:sldMk cId="809647915" sldId="282"/>
        </pc:sldMkLst>
        <pc:spChg chg="mod ord">
          <ac:chgData name="Latkovski, Maximus" userId="f79ab1f9-4e6c-42de-9202-3047c175dd5b" providerId="ADAL" clId="{E59397D2-7F8E-41F6-819A-5A53185C6372}" dt="2023-09-18T11:49:27.208" v="1111" actId="26606"/>
          <ac:spMkLst>
            <pc:docMk/>
            <pc:sldMk cId="809647915" sldId="282"/>
            <ac:spMk id="2" creationId="{4A940BC6-9DA0-FB4D-8879-DC8B3958C07C}"/>
          </ac:spMkLst>
        </pc:spChg>
        <pc:spChg chg="mod">
          <ac:chgData name="Latkovski, Maximus" userId="f79ab1f9-4e6c-42de-9202-3047c175dd5b" providerId="ADAL" clId="{E59397D2-7F8E-41F6-819A-5A53185C6372}" dt="2023-09-20T11:34:19.442" v="1420" actId="20577"/>
          <ac:spMkLst>
            <pc:docMk/>
            <pc:sldMk cId="809647915" sldId="282"/>
            <ac:spMk id="3" creationId="{1E0B8C4B-3A3C-9FD1-59FB-1666C1F09376}"/>
          </ac:spMkLst>
        </pc:spChg>
        <pc:spChg chg="mod">
          <ac:chgData name="Latkovski, Maximus" userId="f79ab1f9-4e6c-42de-9202-3047c175dd5b" providerId="ADAL" clId="{E59397D2-7F8E-41F6-819A-5A53185C6372}" dt="2023-09-15T12:11:44.696" v="222" actId="26606"/>
          <ac:spMkLst>
            <pc:docMk/>
            <pc:sldMk cId="809647915" sldId="282"/>
            <ac:spMk id="14" creationId="{03571BF2-FCCE-E7A0-736D-9168D2BBFF63}"/>
          </ac:spMkLst>
        </pc:spChg>
        <pc:spChg chg="mod">
          <ac:chgData name="Latkovski, Maximus" userId="f79ab1f9-4e6c-42de-9202-3047c175dd5b" providerId="ADAL" clId="{E59397D2-7F8E-41F6-819A-5A53185C6372}" dt="2023-09-15T12:11:44.696" v="222" actId="26606"/>
          <ac:spMkLst>
            <pc:docMk/>
            <pc:sldMk cId="809647915" sldId="282"/>
            <ac:spMk id="15" creationId="{7FC3FD3F-45EE-74E3-AD64-441303B83EF3}"/>
          </ac:spMkLst>
        </pc:spChg>
        <pc:spChg chg="add">
          <ac:chgData name="Latkovski, Maximus" userId="f79ab1f9-4e6c-42de-9202-3047c175dd5b" providerId="ADAL" clId="{E59397D2-7F8E-41F6-819A-5A53185C6372}" dt="2023-09-18T11:49:27.208" v="1111" actId="26606"/>
          <ac:spMkLst>
            <pc:docMk/>
            <pc:sldMk cId="809647915" sldId="282"/>
            <ac:spMk id="22" creationId="{9163A971-857A-4D4D-B458-BADAF926FFCC}"/>
          </ac:spMkLst>
        </pc:spChg>
        <pc:picChg chg="add mod">
          <ac:chgData name="Latkovski, Maximus" userId="f79ab1f9-4e6c-42de-9202-3047c175dd5b" providerId="ADAL" clId="{E59397D2-7F8E-41F6-819A-5A53185C6372}" dt="2023-09-18T11:49:27.208" v="1111" actId="26606"/>
          <ac:picMkLst>
            <pc:docMk/>
            <pc:sldMk cId="809647915" sldId="282"/>
            <ac:picMk id="17" creationId="{2652F2EC-CC3A-F90D-A843-1E70788DE89E}"/>
          </ac:picMkLst>
        </pc:picChg>
      </pc:sldChg>
      <pc:sldChg chg="addSp modSp mod setBg">
        <pc:chgData name="Latkovski, Maximus" userId="f79ab1f9-4e6c-42de-9202-3047c175dd5b" providerId="ADAL" clId="{E59397D2-7F8E-41F6-819A-5A53185C6372}" dt="2023-09-20T11:59:11.265" v="2040" actId="6549"/>
        <pc:sldMkLst>
          <pc:docMk/>
          <pc:sldMk cId="593053275" sldId="283"/>
        </pc:sldMkLst>
        <pc:spChg chg="mod">
          <ac:chgData name="Latkovski, Maximus" userId="f79ab1f9-4e6c-42de-9202-3047c175dd5b" providerId="ADAL" clId="{E59397D2-7F8E-41F6-819A-5A53185C6372}" dt="2023-09-15T12:12:57.201" v="228" actId="26606"/>
          <ac:spMkLst>
            <pc:docMk/>
            <pc:sldMk cId="593053275" sldId="283"/>
            <ac:spMk id="2" creationId="{4A940BC6-9DA0-FB4D-8879-DC8B3958C07C}"/>
          </ac:spMkLst>
        </pc:spChg>
        <pc:spChg chg="mod ord">
          <ac:chgData name="Latkovski, Maximus" userId="f79ab1f9-4e6c-42de-9202-3047c175dd5b" providerId="ADAL" clId="{E59397D2-7F8E-41F6-819A-5A53185C6372}" dt="2023-09-20T11:59:11.265" v="2040" actId="6549"/>
          <ac:spMkLst>
            <pc:docMk/>
            <pc:sldMk cId="593053275" sldId="283"/>
            <ac:spMk id="3" creationId="{1E0B8C4B-3A3C-9FD1-59FB-1666C1F09376}"/>
          </ac:spMkLst>
        </pc:spChg>
        <pc:spChg chg="mod">
          <ac:chgData name="Latkovski, Maximus" userId="f79ab1f9-4e6c-42de-9202-3047c175dd5b" providerId="ADAL" clId="{E59397D2-7F8E-41F6-819A-5A53185C6372}" dt="2023-09-15T12:12:57.201" v="228" actId="26606"/>
          <ac:spMkLst>
            <pc:docMk/>
            <pc:sldMk cId="593053275" sldId="283"/>
            <ac:spMk id="14" creationId="{03571BF2-FCCE-E7A0-736D-9168D2BBFF63}"/>
          </ac:spMkLst>
        </pc:spChg>
        <pc:spChg chg="mod">
          <ac:chgData name="Latkovski, Maximus" userId="f79ab1f9-4e6c-42de-9202-3047c175dd5b" providerId="ADAL" clId="{E59397D2-7F8E-41F6-819A-5A53185C6372}" dt="2023-09-15T12:12:57.201" v="228" actId="26606"/>
          <ac:spMkLst>
            <pc:docMk/>
            <pc:sldMk cId="593053275" sldId="283"/>
            <ac:spMk id="15" creationId="{7FC3FD3F-45EE-74E3-AD64-441303B83EF3}"/>
          </ac:spMkLst>
        </pc:spChg>
        <pc:spChg chg="add">
          <ac:chgData name="Latkovski, Maximus" userId="f79ab1f9-4e6c-42de-9202-3047c175dd5b" providerId="ADAL" clId="{E59397D2-7F8E-41F6-819A-5A53185C6372}" dt="2023-09-15T12:12:57.201" v="228" actId="26606"/>
          <ac:spMkLst>
            <pc:docMk/>
            <pc:sldMk cId="593053275" sldId="283"/>
            <ac:spMk id="21" creationId="{60C2BF78-EE5B-49C7-ADD9-58CDBD13E3AA}"/>
          </ac:spMkLst>
        </pc:spChg>
        <pc:picChg chg="add mod">
          <ac:chgData name="Latkovski, Maximus" userId="f79ab1f9-4e6c-42de-9202-3047c175dd5b" providerId="ADAL" clId="{E59397D2-7F8E-41F6-819A-5A53185C6372}" dt="2023-09-15T12:13:05.582" v="229" actId="14100"/>
          <ac:picMkLst>
            <pc:docMk/>
            <pc:sldMk cId="593053275" sldId="283"/>
            <ac:picMk id="17" creationId="{14B466EC-58EB-0C79-9545-EEBC2DBC0A23}"/>
          </ac:picMkLst>
        </pc:picChg>
      </pc:sldChg>
      <pc:sldChg chg="addSp delSp modSp new mod setBg">
        <pc:chgData name="Latkovski, Maximus" userId="f79ab1f9-4e6c-42de-9202-3047c175dd5b" providerId="ADAL" clId="{E59397D2-7F8E-41F6-819A-5A53185C6372}" dt="2023-09-18T11:45:11.511" v="1085" actId="26606"/>
        <pc:sldMkLst>
          <pc:docMk/>
          <pc:sldMk cId="2326693388" sldId="284"/>
        </pc:sldMkLst>
        <pc:spChg chg="mod">
          <ac:chgData name="Latkovski, Maximus" userId="f79ab1f9-4e6c-42de-9202-3047c175dd5b" providerId="ADAL" clId="{E59397D2-7F8E-41F6-819A-5A53185C6372}" dt="2023-09-18T11:45:11.511" v="1085" actId="26606"/>
          <ac:spMkLst>
            <pc:docMk/>
            <pc:sldMk cId="2326693388" sldId="284"/>
            <ac:spMk id="2" creationId="{7F1EDA0F-580A-7E54-C0EE-AB85E3BBFF49}"/>
          </ac:spMkLst>
        </pc:spChg>
        <pc:spChg chg="mod ord">
          <ac:chgData name="Latkovski, Maximus" userId="f79ab1f9-4e6c-42de-9202-3047c175dd5b" providerId="ADAL" clId="{E59397D2-7F8E-41F6-819A-5A53185C6372}" dt="2023-09-18T11:45:11.511" v="1085" actId="26606"/>
          <ac:spMkLst>
            <pc:docMk/>
            <pc:sldMk cId="2326693388" sldId="284"/>
            <ac:spMk id="3" creationId="{AEE06CE2-723D-D6A8-44CD-B949B0DE8C1A}"/>
          </ac:spMkLst>
        </pc:spChg>
        <pc:spChg chg="mod">
          <ac:chgData name="Latkovski, Maximus" userId="f79ab1f9-4e6c-42de-9202-3047c175dd5b" providerId="ADAL" clId="{E59397D2-7F8E-41F6-819A-5A53185C6372}" dt="2023-09-18T11:44:33.583" v="1081" actId="26606"/>
          <ac:spMkLst>
            <pc:docMk/>
            <pc:sldMk cId="2326693388" sldId="284"/>
            <ac:spMk id="4" creationId="{1A29CF7C-652C-EE97-B884-7E32737812E5}"/>
          </ac:spMkLst>
        </pc:spChg>
        <pc:spChg chg="mod">
          <ac:chgData name="Latkovski, Maximus" userId="f79ab1f9-4e6c-42de-9202-3047c175dd5b" providerId="ADAL" clId="{E59397D2-7F8E-41F6-819A-5A53185C6372}" dt="2023-09-15T12:12:44.027" v="227" actId="26606"/>
          <ac:spMkLst>
            <pc:docMk/>
            <pc:sldMk cId="2326693388" sldId="284"/>
            <ac:spMk id="5" creationId="{E265CB86-9B94-4B70-D6F8-1A8768056BD7}"/>
          </ac:spMkLst>
        </pc:spChg>
        <pc:spChg chg="add del">
          <ac:chgData name="Latkovski, Maximus" userId="f79ab1f9-4e6c-42de-9202-3047c175dd5b" providerId="ADAL" clId="{E59397D2-7F8E-41F6-819A-5A53185C6372}" dt="2023-09-18T11:45:11.511" v="1085" actId="26606"/>
          <ac:spMkLst>
            <pc:docMk/>
            <pc:sldMk cId="2326693388" sldId="284"/>
            <ac:spMk id="14" creationId="{E2A53059-D7B9-4249-ACFA-426AA0C68351}"/>
          </ac:spMkLst>
        </pc:spChg>
        <pc:spChg chg="add del">
          <ac:chgData name="Latkovski, Maximus" userId="f79ab1f9-4e6c-42de-9202-3047c175dd5b" providerId="ADAL" clId="{E59397D2-7F8E-41F6-819A-5A53185C6372}" dt="2023-09-18T11:45:11.511" v="1085" actId="26606"/>
          <ac:spMkLst>
            <pc:docMk/>
            <pc:sldMk cId="2326693388" sldId="284"/>
            <ac:spMk id="16" creationId="{F230AD75-6717-4566-9CA9-25308C0596EE}"/>
          </ac:spMkLst>
        </pc:spChg>
        <pc:picChg chg="add mod ord">
          <ac:chgData name="Latkovski, Maximus" userId="f79ab1f9-4e6c-42de-9202-3047c175dd5b" providerId="ADAL" clId="{E59397D2-7F8E-41F6-819A-5A53185C6372}" dt="2023-09-18T11:45:11.511" v="1085" actId="26606"/>
          <ac:picMkLst>
            <pc:docMk/>
            <pc:sldMk cId="2326693388" sldId="284"/>
            <ac:picMk id="7" creationId="{3CDD2955-8994-883D-EFB3-FE67ACCC34C8}"/>
          </ac:picMkLst>
        </pc:picChg>
        <pc:picChg chg="add del">
          <ac:chgData name="Latkovski, Maximus" userId="f79ab1f9-4e6c-42de-9202-3047c175dd5b" providerId="ADAL" clId="{E59397D2-7F8E-41F6-819A-5A53185C6372}" dt="2023-09-15T12:12:44.004" v="226" actId="26606"/>
          <ac:picMkLst>
            <pc:docMk/>
            <pc:sldMk cId="2326693388" sldId="284"/>
            <ac:picMk id="7" creationId="{6EA46C39-6D1D-061C-2CC0-8D58680744CD}"/>
          </ac:picMkLst>
        </pc:picChg>
        <pc:picChg chg="add del mod ord">
          <ac:chgData name="Latkovski, Maximus" userId="f79ab1f9-4e6c-42de-9202-3047c175dd5b" providerId="ADAL" clId="{E59397D2-7F8E-41F6-819A-5A53185C6372}" dt="2023-09-18T11:45:07.819" v="1084" actId="478"/>
          <ac:picMkLst>
            <pc:docMk/>
            <pc:sldMk cId="2326693388" sldId="284"/>
            <ac:picMk id="9" creationId="{CDA406B1-BAD2-9CD2-3821-30228B550006}"/>
          </ac:picMkLst>
        </pc:picChg>
      </pc:sldChg>
      <pc:sldChg chg="modSp new mod">
        <pc:chgData name="Latkovski, Maximus" userId="f79ab1f9-4e6c-42de-9202-3047c175dd5b" providerId="ADAL" clId="{E59397D2-7F8E-41F6-819A-5A53185C6372}" dt="2023-09-15T16:30:33.983" v="290" actId="5793"/>
        <pc:sldMkLst>
          <pc:docMk/>
          <pc:sldMk cId="717900618" sldId="285"/>
        </pc:sldMkLst>
        <pc:spChg chg="mod">
          <ac:chgData name="Latkovski, Maximus" userId="f79ab1f9-4e6c-42de-9202-3047c175dd5b" providerId="ADAL" clId="{E59397D2-7F8E-41F6-819A-5A53185C6372}" dt="2023-09-15T16:15:40.291" v="243" actId="20577"/>
          <ac:spMkLst>
            <pc:docMk/>
            <pc:sldMk cId="717900618" sldId="285"/>
            <ac:spMk id="2" creationId="{7FFC1821-30C7-6F90-7E1F-CEDE393B9833}"/>
          </ac:spMkLst>
        </pc:spChg>
        <pc:spChg chg="mod">
          <ac:chgData name="Latkovski, Maximus" userId="f79ab1f9-4e6c-42de-9202-3047c175dd5b" providerId="ADAL" clId="{E59397D2-7F8E-41F6-819A-5A53185C6372}" dt="2023-09-15T16:30:33.983" v="290" actId="5793"/>
          <ac:spMkLst>
            <pc:docMk/>
            <pc:sldMk cId="717900618" sldId="285"/>
            <ac:spMk id="3" creationId="{B79739B7-C05D-F0EB-A87A-23F4898B2EDC}"/>
          </ac:spMkLst>
        </pc:spChg>
      </pc:sldChg>
      <pc:sldChg chg="addSp modSp new mod setBg">
        <pc:chgData name="Latkovski, Maximus" userId="f79ab1f9-4e6c-42de-9202-3047c175dd5b" providerId="ADAL" clId="{E59397D2-7F8E-41F6-819A-5A53185C6372}" dt="2023-09-18T11:40:51.575" v="1077" actId="20577"/>
        <pc:sldMkLst>
          <pc:docMk/>
          <pc:sldMk cId="4116455358" sldId="286"/>
        </pc:sldMkLst>
        <pc:spChg chg="mod ord">
          <ac:chgData name="Latkovski, Maximus" userId="f79ab1f9-4e6c-42de-9202-3047c175dd5b" providerId="ADAL" clId="{E59397D2-7F8E-41F6-819A-5A53185C6372}" dt="2023-09-16T01:18:17.012" v="342" actId="26606"/>
          <ac:spMkLst>
            <pc:docMk/>
            <pc:sldMk cId="4116455358" sldId="286"/>
            <ac:spMk id="2" creationId="{0D00ED2B-264C-2AF4-AB30-CCD3ABA51E0C}"/>
          </ac:spMkLst>
        </pc:spChg>
        <pc:spChg chg="mod">
          <ac:chgData name="Latkovski, Maximus" userId="f79ab1f9-4e6c-42de-9202-3047c175dd5b" providerId="ADAL" clId="{E59397D2-7F8E-41F6-819A-5A53185C6372}" dt="2023-09-18T11:40:51.575" v="1077" actId="20577"/>
          <ac:spMkLst>
            <pc:docMk/>
            <pc:sldMk cId="4116455358" sldId="286"/>
            <ac:spMk id="3" creationId="{9E2C9B90-14B7-FE6D-BBA0-35E4630ED145}"/>
          </ac:spMkLst>
        </pc:spChg>
        <pc:spChg chg="mod">
          <ac:chgData name="Latkovski, Maximus" userId="f79ab1f9-4e6c-42de-9202-3047c175dd5b" providerId="ADAL" clId="{E59397D2-7F8E-41F6-819A-5A53185C6372}" dt="2023-09-16T01:17:57.406" v="341" actId="26606"/>
          <ac:spMkLst>
            <pc:docMk/>
            <pc:sldMk cId="4116455358" sldId="286"/>
            <ac:spMk id="4" creationId="{71CDC8A4-BDAF-C3D7-825A-F3CC3CC8F8CC}"/>
          </ac:spMkLst>
        </pc:spChg>
        <pc:spChg chg="mod">
          <ac:chgData name="Latkovski, Maximus" userId="f79ab1f9-4e6c-42de-9202-3047c175dd5b" providerId="ADAL" clId="{E59397D2-7F8E-41F6-819A-5A53185C6372}" dt="2023-09-16T01:17:57.406" v="341" actId="26606"/>
          <ac:spMkLst>
            <pc:docMk/>
            <pc:sldMk cId="4116455358" sldId="286"/>
            <ac:spMk id="5" creationId="{4EAB9C47-69E6-9369-EA0A-4EDFD7233B24}"/>
          </ac:spMkLst>
        </pc:spChg>
        <pc:spChg chg="add">
          <ac:chgData name="Latkovski, Maximus" userId="f79ab1f9-4e6c-42de-9202-3047c175dd5b" providerId="ADAL" clId="{E59397D2-7F8E-41F6-819A-5A53185C6372}" dt="2023-09-16T01:18:17.012" v="342" actId="26606"/>
          <ac:spMkLst>
            <pc:docMk/>
            <pc:sldMk cId="4116455358" sldId="286"/>
            <ac:spMk id="12" creationId="{989683EB-D202-4B4D-B1BD-8BA6965FBEF5}"/>
          </ac:spMkLst>
        </pc:spChg>
        <pc:picChg chg="add mod">
          <ac:chgData name="Latkovski, Maximus" userId="f79ab1f9-4e6c-42de-9202-3047c175dd5b" providerId="ADAL" clId="{E59397D2-7F8E-41F6-819A-5A53185C6372}" dt="2023-09-16T01:18:17.012" v="342" actId="26606"/>
          <ac:picMkLst>
            <pc:docMk/>
            <pc:sldMk cId="4116455358" sldId="286"/>
            <ac:picMk id="7" creationId="{1322BAED-BAEF-82EA-61F8-83C8FC6BF037}"/>
          </ac:picMkLst>
        </pc:picChg>
      </pc:sldChg>
      <pc:sldChg chg="addSp delSp modSp new mod setBg modClrScheme setClrOvrMap chgLayout">
        <pc:chgData name="Latkovski, Maximus" userId="f79ab1f9-4e6c-42de-9202-3047c175dd5b" providerId="ADAL" clId="{E59397D2-7F8E-41F6-819A-5A53185C6372}" dt="2023-09-18T11:49:12.831" v="1110" actId="122"/>
        <pc:sldMkLst>
          <pc:docMk/>
          <pc:sldMk cId="154118876" sldId="288"/>
        </pc:sldMkLst>
        <pc:spChg chg="del mod ord">
          <ac:chgData name="Latkovski, Maximus" userId="f79ab1f9-4e6c-42de-9202-3047c175dd5b" providerId="ADAL" clId="{E59397D2-7F8E-41F6-819A-5A53185C6372}" dt="2023-09-18T11:48:21.963" v="1087" actId="700"/>
          <ac:spMkLst>
            <pc:docMk/>
            <pc:sldMk cId="154118876" sldId="288"/>
            <ac:spMk id="2" creationId="{D671E3BE-687A-0181-AC36-85BD1D7F2A05}"/>
          </ac:spMkLst>
        </pc:spChg>
        <pc:spChg chg="del mod ord">
          <ac:chgData name="Latkovski, Maximus" userId="f79ab1f9-4e6c-42de-9202-3047c175dd5b" providerId="ADAL" clId="{E59397D2-7F8E-41F6-819A-5A53185C6372}" dt="2023-09-18T11:48:21.963" v="1087" actId="700"/>
          <ac:spMkLst>
            <pc:docMk/>
            <pc:sldMk cId="154118876" sldId="288"/>
            <ac:spMk id="3" creationId="{0250E098-6289-CAB6-2C65-CACB0784C3A4}"/>
          </ac:spMkLst>
        </pc:spChg>
        <pc:spChg chg="mod ord">
          <ac:chgData name="Latkovski, Maximus" userId="f79ab1f9-4e6c-42de-9202-3047c175dd5b" providerId="ADAL" clId="{E59397D2-7F8E-41F6-819A-5A53185C6372}" dt="2023-09-18T11:48:53.869" v="1105" actId="26606"/>
          <ac:spMkLst>
            <pc:docMk/>
            <pc:sldMk cId="154118876" sldId="288"/>
            <ac:spMk id="4" creationId="{812DD392-A34E-6B59-C03F-BA90BCA48D52}"/>
          </ac:spMkLst>
        </pc:spChg>
        <pc:spChg chg="mod ord">
          <ac:chgData name="Latkovski, Maximus" userId="f79ab1f9-4e6c-42de-9202-3047c175dd5b" providerId="ADAL" clId="{E59397D2-7F8E-41F6-819A-5A53185C6372}" dt="2023-09-18T11:48:53.869" v="1105" actId="26606"/>
          <ac:spMkLst>
            <pc:docMk/>
            <pc:sldMk cId="154118876" sldId="288"/>
            <ac:spMk id="5" creationId="{0D2B77D9-D28D-6F05-C8FE-C17523FC47A3}"/>
          </ac:spMkLst>
        </pc:spChg>
        <pc:spChg chg="add mod ord">
          <ac:chgData name="Latkovski, Maximus" userId="f79ab1f9-4e6c-42de-9202-3047c175dd5b" providerId="ADAL" clId="{E59397D2-7F8E-41F6-819A-5A53185C6372}" dt="2023-09-18T11:49:12.831" v="1110" actId="122"/>
          <ac:spMkLst>
            <pc:docMk/>
            <pc:sldMk cId="154118876" sldId="288"/>
            <ac:spMk id="6" creationId="{F51A8217-FA3F-978E-84EC-701B39F85309}"/>
          </ac:spMkLst>
        </pc:spChg>
        <pc:spChg chg="add del mod ord">
          <ac:chgData name="Latkovski, Maximus" userId="f79ab1f9-4e6c-42de-9202-3047c175dd5b" providerId="ADAL" clId="{E59397D2-7F8E-41F6-819A-5A53185C6372}" dt="2023-09-18T11:48:38.766" v="1104" actId="478"/>
          <ac:spMkLst>
            <pc:docMk/>
            <pc:sldMk cId="154118876" sldId="288"/>
            <ac:spMk id="7" creationId="{4E2671FB-A3A2-E415-2884-FE51EEE59099}"/>
          </ac:spMkLst>
        </pc:spChg>
        <pc:spChg chg="add">
          <ac:chgData name="Latkovski, Maximus" userId="f79ab1f9-4e6c-42de-9202-3047c175dd5b" providerId="ADAL" clId="{E59397D2-7F8E-41F6-819A-5A53185C6372}" dt="2023-09-18T11:48:53.869" v="1105" actId="26606"/>
          <ac:spMkLst>
            <pc:docMk/>
            <pc:sldMk cId="154118876" sldId="288"/>
            <ac:spMk id="12" creationId="{F1ACBE00-0221-433D-8EA5-D9D7B45F35BE}"/>
          </ac:spMkLst>
        </pc:spChg>
        <pc:spChg chg="add">
          <ac:chgData name="Latkovski, Maximus" userId="f79ab1f9-4e6c-42de-9202-3047c175dd5b" providerId="ADAL" clId="{E59397D2-7F8E-41F6-819A-5A53185C6372}" dt="2023-09-18T11:48:53.869" v="1105" actId="26606"/>
          <ac:spMkLst>
            <pc:docMk/>
            <pc:sldMk cId="154118876" sldId="288"/>
            <ac:spMk id="14" creationId="{EFB0C39A-F8CA-4A79-AFFC-E9780FB1991A}"/>
          </ac:spMkLst>
        </pc:spChg>
        <pc:spChg chg="add">
          <ac:chgData name="Latkovski, Maximus" userId="f79ab1f9-4e6c-42de-9202-3047c175dd5b" providerId="ADAL" clId="{E59397D2-7F8E-41F6-819A-5A53185C6372}" dt="2023-09-18T11:48:53.869" v="1105" actId="26606"/>
          <ac:spMkLst>
            <pc:docMk/>
            <pc:sldMk cId="154118876" sldId="288"/>
            <ac:spMk id="16" creationId="{948C6639-F651-4D15-A695-E9D03BB2AEDE}"/>
          </ac:spMkLst>
        </pc:spChg>
        <pc:picChg chg="add">
          <ac:chgData name="Latkovski, Maximus" userId="f79ab1f9-4e6c-42de-9202-3047c175dd5b" providerId="ADAL" clId="{E59397D2-7F8E-41F6-819A-5A53185C6372}" dt="2023-09-18T11:48:53.869" v="1105" actId="26606"/>
          <ac:picMkLst>
            <pc:docMk/>
            <pc:sldMk cId="154118876" sldId="288"/>
            <ac:picMk id="8" creationId="{E1A2B9D0-2D56-627A-FB1D-FCB1360B24A3}"/>
          </ac:picMkLst>
        </pc:picChg>
      </pc:sldChg>
      <pc:sldChg chg="addSp delSp modSp new mod setBg">
        <pc:chgData name="Latkovski, Maximus" userId="f79ab1f9-4e6c-42de-9202-3047c175dd5b" providerId="ADAL" clId="{E59397D2-7F8E-41F6-819A-5A53185C6372}" dt="2023-09-20T11:19:44.438" v="1130" actId="26606"/>
        <pc:sldMkLst>
          <pc:docMk/>
          <pc:sldMk cId="2149082340" sldId="297"/>
        </pc:sldMkLst>
        <pc:spChg chg="mo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2" creationId="{9BF78B24-60FB-9D9D-C955-3E5107D212F0}"/>
          </ac:spMkLst>
        </pc:spChg>
        <pc:spChg chg="del">
          <ac:chgData name="Latkovski, Maximus" userId="f79ab1f9-4e6c-42de-9202-3047c175dd5b" providerId="ADAL" clId="{E59397D2-7F8E-41F6-819A-5A53185C6372}" dt="2023-09-20T11:19:26.738" v="1127" actId="931"/>
          <ac:spMkLst>
            <pc:docMk/>
            <pc:sldMk cId="2149082340" sldId="297"/>
            <ac:spMk id="3" creationId="{2E2EFCCA-D1B2-43A8-3C25-7D209EBA2A37}"/>
          </ac:spMkLst>
        </pc:spChg>
        <pc:spChg chg="mo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4" creationId="{7C703FCE-14EC-7626-071C-F24DE8FAF16E}"/>
          </ac:spMkLst>
        </pc:spChg>
        <pc:spChg chg="mo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5" creationId="{CF9A200B-EFA7-7438-8C2F-4487FA2CDDB2}"/>
          </ac:spMkLst>
        </pc:spChg>
        <pc:spChg chg="ad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12" creationId="{5D5E0904-721C-4D68-9EB8-1C9752E329A7}"/>
          </ac:spMkLst>
        </pc:spChg>
        <pc:spChg chg="ad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14" creationId="{B298ECBA-3258-45DF-8FD4-7581736BCCBC}"/>
          </ac:spMkLst>
        </pc:spChg>
        <pc:spChg chg="ad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16" creationId="{B62BF453-BD82-4B90-9FE7-51703133806E}"/>
          </ac:spMkLst>
        </pc:spChg>
        <pc:spChg chg="ad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18" creationId="{072366D3-9B5C-42E1-9906-77FF6BB55EAB}"/>
          </ac:spMkLst>
        </pc:spChg>
        <pc:spChg chg="add">
          <ac:chgData name="Latkovski, Maximus" userId="f79ab1f9-4e6c-42de-9202-3047c175dd5b" providerId="ADAL" clId="{E59397D2-7F8E-41F6-819A-5A53185C6372}" dt="2023-09-20T11:19:44.438" v="1130" actId="26606"/>
          <ac:spMkLst>
            <pc:docMk/>
            <pc:sldMk cId="2149082340" sldId="297"/>
            <ac:spMk id="20" creationId="{121F5E60-4E89-4B16-A245-12BD9935998D}"/>
          </ac:spMkLst>
        </pc:spChg>
        <pc:picChg chg="add mod">
          <ac:chgData name="Latkovski, Maximus" userId="f79ab1f9-4e6c-42de-9202-3047c175dd5b" providerId="ADAL" clId="{E59397D2-7F8E-41F6-819A-5A53185C6372}" dt="2023-09-20T11:19:44.438" v="1130" actId="26606"/>
          <ac:picMkLst>
            <pc:docMk/>
            <pc:sldMk cId="2149082340" sldId="297"/>
            <ac:picMk id="7" creationId="{4DFCE03C-772C-347B-137C-7551FF85ADDD}"/>
          </ac:picMkLst>
        </pc:picChg>
      </pc:sldChg>
      <pc:sldChg chg="addSp delSp modSp new mod setBg">
        <pc:chgData name="Latkovski, Maximus" userId="f79ab1f9-4e6c-42de-9202-3047c175dd5b" providerId="ADAL" clId="{E59397D2-7F8E-41F6-819A-5A53185C6372}" dt="2023-09-20T11:31:38.980" v="1201" actId="26606"/>
        <pc:sldMkLst>
          <pc:docMk/>
          <pc:sldMk cId="2821792871" sldId="298"/>
        </pc:sldMkLst>
        <pc:spChg chg="mod">
          <ac:chgData name="Latkovski, Maximus" userId="f79ab1f9-4e6c-42de-9202-3047c175dd5b" providerId="ADAL" clId="{E59397D2-7F8E-41F6-819A-5A53185C6372}" dt="2023-09-20T11:31:38.980" v="1201" actId="26606"/>
          <ac:spMkLst>
            <pc:docMk/>
            <pc:sldMk cId="2821792871" sldId="298"/>
            <ac:spMk id="2" creationId="{4316B27A-86A4-678C-1E21-9440F9D959F0}"/>
          </ac:spMkLst>
        </pc:spChg>
        <pc:spChg chg="del">
          <ac:chgData name="Latkovski, Maximus" userId="f79ab1f9-4e6c-42de-9202-3047c175dd5b" providerId="ADAL" clId="{E59397D2-7F8E-41F6-819A-5A53185C6372}" dt="2023-09-20T11:31:23.387" v="1197" actId="931"/>
          <ac:spMkLst>
            <pc:docMk/>
            <pc:sldMk cId="2821792871" sldId="298"/>
            <ac:spMk id="3" creationId="{9B030663-45F7-CBF0-3DF4-62C662820027}"/>
          </ac:spMkLst>
        </pc:spChg>
        <pc:spChg chg="mod">
          <ac:chgData name="Latkovski, Maximus" userId="f79ab1f9-4e6c-42de-9202-3047c175dd5b" providerId="ADAL" clId="{E59397D2-7F8E-41F6-819A-5A53185C6372}" dt="2023-09-20T11:31:38.980" v="1201" actId="26606"/>
          <ac:spMkLst>
            <pc:docMk/>
            <pc:sldMk cId="2821792871" sldId="298"/>
            <ac:spMk id="4" creationId="{FA09D54F-9D83-5122-F5E0-001027F4E306}"/>
          </ac:spMkLst>
        </pc:spChg>
        <pc:spChg chg="mod">
          <ac:chgData name="Latkovski, Maximus" userId="f79ab1f9-4e6c-42de-9202-3047c175dd5b" providerId="ADAL" clId="{E59397D2-7F8E-41F6-819A-5A53185C6372}" dt="2023-09-20T11:31:38.980" v="1201" actId="26606"/>
          <ac:spMkLst>
            <pc:docMk/>
            <pc:sldMk cId="2821792871" sldId="298"/>
            <ac:spMk id="5" creationId="{FE99F248-432D-ABAD-FF1B-69D974027716}"/>
          </ac:spMkLst>
        </pc:spChg>
        <pc:spChg chg="add">
          <ac:chgData name="Latkovski, Maximus" userId="f79ab1f9-4e6c-42de-9202-3047c175dd5b" providerId="ADAL" clId="{E59397D2-7F8E-41F6-819A-5A53185C6372}" dt="2023-09-20T11:31:38.980" v="1201" actId="26606"/>
          <ac:spMkLst>
            <pc:docMk/>
            <pc:sldMk cId="2821792871" sldId="298"/>
            <ac:spMk id="12" creationId="{5D5E0904-721C-4D68-9EB8-1C9752E329A7}"/>
          </ac:spMkLst>
        </pc:spChg>
        <pc:picChg chg="add mod">
          <ac:chgData name="Latkovski, Maximus" userId="f79ab1f9-4e6c-42de-9202-3047c175dd5b" providerId="ADAL" clId="{E59397D2-7F8E-41F6-819A-5A53185C6372}" dt="2023-09-20T11:31:38.980" v="1201" actId="26606"/>
          <ac:picMkLst>
            <pc:docMk/>
            <pc:sldMk cId="2821792871" sldId="298"/>
            <ac:picMk id="7" creationId="{F6AE85D0-372D-5441-98A7-4A108C737FAB}"/>
          </ac:picMkLst>
        </pc:picChg>
      </pc:sldChg>
      <pc:sldChg chg="addSp delSp modSp add mod">
        <pc:chgData name="Latkovski, Maximus" userId="f79ab1f9-4e6c-42de-9202-3047c175dd5b" providerId="ADAL" clId="{E59397D2-7F8E-41F6-819A-5A53185C6372}" dt="2023-09-20T11:38:52.476" v="1422" actId="26606"/>
        <pc:sldMkLst>
          <pc:docMk/>
          <pc:sldMk cId="2876753825" sldId="299"/>
        </pc:sldMkLst>
        <pc:spChg chg="mod">
          <ac:chgData name="Latkovski, Maximus" userId="f79ab1f9-4e6c-42de-9202-3047c175dd5b" providerId="ADAL" clId="{E59397D2-7F8E-41F6-819A-5A53185C6372}" dt="2023-09-20T11:38:52.476" v="1422" actId="26606"/>
          <ac:spMkLst>
            <pc:docMk/>
            <pc:sldMk cId="2876753825" sldId="299"/>
            <ac:spMk id="2" creationId="{4316B27A-86A4-678C-1E21-9440F9D959F0}"/>
          </ac:spMkLst>
        </pc:spChg>
        <pc:spChg chg="del">
          <ac:chgData name="Latkovski, Maximus" userId="f79ab1f9-4e6c-42de-9202-3047c175dd5b" providerId="ADAL" clId="{E59397D2-7F8E-41F6-819A-5A53185C6372}" dt="2023-09-20T11:32:02.622" v="1214" actId="26606"/>
          <ac:spMkLst>
            <pc:docMk/>
            <pc:sldMk cId="2876753825" sldId="299"/>
            <ac:spMk id="12" creationId="{5D5E0904-721C-4D68-9EB8-1C9752E329A7}"/>
          </ac:spMkLst>
        </pc:spChg>
        <pc:spChg chg="add del">
          <ac:chgData name="Latkovski, Maximus" userId="f79ab1f9-4e6c-42de-9202-3047c175dd5b" providerId="ADAL" clId="{E59397D2-7F8E-41F6-819A-5A53185C6372}" dt="2023-09-20T11:38:52.476" v="1422" actId="26606"/>
          <ac:spMkLst>
            <pc:docMk/>
            <pc:sldMk cId="2876753825" sldId="299"/>
            <ac:spMk id="17" creationId="{5D5E0904-721C-4D68-9EB8-1C9752E329A7}"/>
          </ac:spMkLst>
        </pc:spChg>
        <pc:spChg chg="add">
          <ac:chgData name="Latkovski, Maximus" userId="f79ab1f9-4e6c-42de-9202-3047c175dd5b" providerId="ADAL" clId="{E59397D2-7F8E-41F6-819A-5A53185C6372}" dt="2023-09-20T11:38:52.476" v="1422" actId="26606"/>
          <ac:spMkLst>
            <pc:docMk/>
            <pc:sldMk cId="2876753825" sldId="299"/>
            <ac:spMk id="22" creationId="{5D5E0904-721C-4D68-9EB8-1C9752E329A7}"/>
          </ac:spMkLst>
        </pc:spChg>
        <pc:picChg chg="mod">
          <ac:chgData name="Latkovski, Maximus" userId="f79ab1f9-4e6c-42de-9202-3047c175dd5b" providerId="ADAL" clId="{E59397D2-7F8E-41F6-819A-5A53185C6372}" dt="2023-09-20T11:38:52.476" v="1422" actId="26606"/>
          <ac:picMkLst>
            <pc:docMk/>
            <pc:sldMk cId="2876753825" sldId="299"/>
            <ac:picMk id="7" creationId="{F6AE85D0-372D-5441-98A7-4A108C737FAB}"/>
          </ac:picMkLst>
        </pc:picChg>
      </pc:sldChg>
      <pc:sldChg chg="addSp delSp modSp new mod setBg setClrOvrMap">
        <pc:chgData name="Latkovski, Maximus" userId="f79ab1f9-4e6c-42de-9202-3047c175dd5b" providerId="ADAL" clId="{E59397D2-7F8E-41F6-819A-5A53185C6372}" dt="2023-09-20T11:40:14.200" v="1560" actId="313"/>
        <pc:sldMkLst>
          <pc:docMk/>
          <pc:sldMk cId="32992194" sldId="300"/>
        </pc:sldMkLst>
        <pc:spChg chg="mod">
          <ac:chgData name="Latkovski, Maximus" userId="f79ab1f9-4e6c-42de-9202-3047c175dd5b" providerId="ADAL" clId="{E59397D2-7F8E-41F6-819A-5A53185C6372}" dt="2023-09-20T11:40:14.200" v="1560" actId="313"/>
          <ac:spMkLst>
            <pc:docMk/>
            <pc:sldMk cId="32992194" sldId="300"/>
            <ac:spMk id="2" creationId="{5E93B1DB-2C6D-A2C8-B353-11A5C3A9AEEF}"/>
          </ac:spMkLst>
        </pc:spChg>
        <pc:spChg chg="del">
          <ac:chgData name="Latkovski, Maximus" userId="f79ab1f9-4e6c-42de-9202-3047c175dd5b" providerId="ADAL" clId="{E59397D2-7F8E-41F6-819A-5A53185C6372}" dt="2023-09-20T11:40:10.431" v="1558" actId="26606"/>
          <ac:spMkLst>
            <pc:docMk/>
            <pc:sldMk cId="32992194" sldId="300"/>
            <ac:spMk id="3" creationId="{EDA75C2A-9142-EA20-537B-7749F2072F48}"/>
          </ac:spMkLst>
        </pc:spChg>
        <pc:spChg chg="mod">
          <ac:chgData name="Latkovski, Maximus" userId="f79ab1f9-4e6c-42de-9202-3047c175dd5b" providerId="ADAL" clId="{E59397D2-7F8E-41F6-819A-5A53185C6372}" dt="2023-09-20T11:40:10.431" v="1558" actId="26606"/>
          <ac:spMkLst>
            <pc:docMk/>
            <pc:sldMk cId="32992194" sldId="300"/>
            <ac:spMk id="4" creationId="{57BA8007-605D-6EBD-9A8A-AE9FDCA8436F}"/>
          </ac:spMkLst>
        </pc:spChg>
        <pc:spChg chg="mod">
          <ac:chgData name="Latkovski, Maximus" userId="f79ab1f9-4e6c-42de-9202-3047c175dd5b" providerId="ADAL" clId="{E59397D2-7F8E-41F6-819A-5A53185C6372}" dt="2023-09-20T11:40:10.431" v="1558" actId="26606"/>
          <ac:spMkLst>
            <pc:docMk/>
            <pc:sldMk cId="32992194" sldId="300"/>
            <ac:spMk id="5" creationId="{8942C9B6-27C9-AE82-9C8B-7B0D131D2547}"/>
          </ac:spMkLst>
        </pc:spChg>
        <pc:spChg chg="add">
          <ac:chgData name="Latkovski, Maximus" userId="f79ab1f9-4e6c-42de-9202-3047c175dd5b" providerId="ADAL" clId="{E59397D2-7F8E-41F6-819A-5A53185C6372}" dt="2023-09-20T11:40:10.431" v="1558" actId="26606"/>
          <ac:spMkLst>
            <pc:docMk/>
            <pc:sldMk cId="32992194" sldId="300"/>
            <ac:spMk id="11" creationId="{F1ACBE00-0221-433D-8EA5-D9D7B45F35BE}"/>
          </ac:spMkLst>
        </pc:spChg>
        <pc:spChg chg="add">
          <ac:chgData name="Latkovski, Maximus" userId="f79ab1f9-4e6c-42de-9202-3047c175dd5b" providerId="ADAL" clId="{E59397D2-7F8E-41F6-819A-5A53185C6372}" dt="2023-09-20T11:40:10.431" v="1558" actId="26606"/>
          <ac:spMkLst>
            <pc:docMk/>
            <pc:sldMk cId="32992194" sldId="300"/>
            <ac:spMk id="13" creationId="{EFB0C39A-F8CA-4A79-AFFC-E9780FB1991A}"/>
          </ac:spMkLst>
        </pc:spChg>
        <pc:picChg chg="add">
          <ac:chgData name="Latkovski, Maximus" userId="f79ab1f9-4e6c-42de-9202-3047c175dd5b" providerId="ADAL" clId="{E59397D2-7F8E-41F6-819A-5A53185C6372}" dt="2023-09-20T11:40:10.431" v="1558" actId="26606"/>
          <ac:picMkLst>
            <pc:docMk/>
            <pc:sldMk cId="32992194" sldId="300"/>
            <ac:picMk id="7" creationId="{B016B64D-56BE-79A8-9516-B318B7ED3256}"/>
          </ac:picMkLst>
        </pc:picChg>
      </pc:sldChg>
      <pc:sldMasterChg chg="modSldLayout">
        <pc:chgData name="Latkovski, Maximus" userId="f79ab1f9-4e6c-42de-9202-3047c175dd5b" providerId="ADAL" clId="{E59397D2-7F8E-41F6-819A-5A53185C6372}" dt="2023-09-15T12:11:15.791" v="213"/>
        <pc:sldMasterMkLst>
          <pc:docMk/>
          <pc:sldMasterMk cId="2270797248" sldId="2147483677"/>
        </pc:sldMasterMkLst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1411493401" sldId="2147483678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1411493401" sldId="2147483678"/>
              <ac:spMk id="8" creationId="{D1B1AAEF-274D-C9AD-1D84-F5B441370F30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1411493401" sldId="2147483678"/>
              <ac:spMk id="9" creationId="{93010739-7342-E543-E9CD-3203A06DBCC0}"/>
            </ac:spMkLst>
          </pc:sp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855816679" sldId="2147483680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8" creationId="{6F717D93-476D-FDDF-F8CA-C9B4416AC242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9" creationId="{FD864D4E-7202-14A6-DA8E-597500B4E7A0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10" creationId="{785BEC3F-8479-E34C-4D8D-E0C3DB6F8502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11" creationId="{8D7A9AD1-6515-E5DC-AA36-ECD1FD7C79F7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12" creationId="{F4D636D8-DAB0-8DC2-B4BF-3EEE80FF2B77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855816679" sldId="2147483680"/>
              <ac:spMk id="13" creationId="{00CA31E7-8B36-495E-F689-7863F16F3D23}"/>
            </ac:spMkLst>
          </pc:sp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4195426854" sldId="2147483682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4195426854" sldId="2147483682"/>
              <ac:spMk id="2" creationId="{D29233F0-D208-784D-B0B4-100502B4D55C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4195426854" sldId="2147483682"/>
              <ac:spMk id="12" creationId="{605F5928-A01C-C2EB-AC4D-B35750D1CF86}"/>
            </ac:spMkLst>
          </pc:spChg>
          <pc:picChg chg="add">
            <ac:chgData name="Latkovski, Maximus" userId="f79ab1f9-4e6c-42de-9202-3047c175dd5b" providerId="ADAL" clId="{E59397D2-7F8E-41F6-819A-5A53185C6372}" dt="2023-09-15T12:11:15.791" v="213"/>
            <ac:picMkLst>
              <pc:docMk/>
              <pc:sldMasterMk cId="2270797248" sldId="2147483677"/>
              <pc:sldLayoutMk cId="4195426854" sldId="2147483682"/>
              <ac:picMk id="11" creationId="{8A60A5B0-8619-16E9-43DC-D3BC070C1B7B}"/>
            </ac:picMkLst>
          </pc:picChg>
          <pc:picChg chg="add">
            <ac:chgData name="Latkovski, Maximus" userId="f79ab1f9-4e6c-42de-9202-3047c175dd5b" providerId="ADAL" clId="{E59397D2-7F8E-41F6-819A-5A53185C6372}" dt="2023-09-15T12:11:15.791" v="213"/>
            <ac:picMkLst>
              <pc:docMk/>
              <pc:sldMasterMk cId="2270797248" sldId="2147483677"/>
              <pc:sldLayoutMk cId="4195426854" sldId="2147483682"/>
              <ac:picMk id="13" creationId="{65FD87DC-36E0-AA94-E7B5-4553D0E0777A}"/>
            </ac:picMkLst>
          </pc:pic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2975151598" sldId="2147483683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2975151598" sldId="2147483683"/>
              <ac:spMk id="2" creationId="{B45E32C3-64CB-B270-FA80-2BD38D6DDBE4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2975151598" sldId="2147483683"/>
              <ac:spMk id="7" creationId="{F955C6C6-692A-B751-2B39-9238BAF42A5E}"/>
            </ac:spMkLst>
          </pc:sp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1437440270" sldId="2147483684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1437440270" sldId="2147483684"/>
              <ac:spMk id="5" creationId="{0383969F-5C55-12B6-3F12-2F1485F8FB98}"/>
            </ac:spMkLst>
          </pc:spChg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1437440270" sldId="2147483684"/>
              <ac:spMk id="6" creationId="{2E130979-AEDA-2571-AC58-62F10737A96E}"/>
            </ac:spMkLst>
          </pc:sp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3258483718" sldId="2147483685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3258483718" sldId="2147483685"/>
              <ac:spMk id="8" creationId="{F3B74C09-C297-48F7-C509-3ADD3CB823AA}"/>
            </ac:spMkLst>
          </pc:spChg>
        </pc:sldLayoutChg>
        <pc:sldLayoutChg chg="addSp">
          <pc:chgData name="Latkovski, Maximus" userId="f79ab1f9-4e6c-42de-9202-3047c175dd5b" providerId="ADAL" clId="{E59397D2-7F8E-41F6-819A-5A53185C6372}" dt="2023-09-15T12:11:15.791" v="213"/>
          <pc:sldLayoutMkLst>
            <pc:docMk/>
            <pc:sldMasterMk cId="2270797248" sldId="2147483677"/>
            <pc:sldLayoutMk cId="2203498116" sldId="2147483686"/>
          </pc:sldLayoutMkLst>
          <pc:spChg chg="add">
            <ac:chgData name="Latkovski, Maximus" userId="f79ab1f9-4e6c-42de-9202-3047c175dd5b" providerId="ADAL" clId="{E59397D2-7F8E-41F6-819A-5A53185C6372}" dt="2023-09-15T12:11:15.791" v="213"/>
            <ac:spMkLst>
              <pc:docMk/>
              <pc:sldMasterMk cId="2270797248" sldId="2147483677"/>
              <pc:sldLayoutMk cId="2203498116" sldId="2147483686"/>
              <ac:spMk id="9" creationId="{1138F1D2-8CD5-56BA-64EF-8718B781C53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B1AAEF-274D-C9AD-1D84-F5B441370F30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010739-7342-E543-E9CD-3203A06DBCC0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3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450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367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32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717D93-476D-FDDF-F8CA-C9B4416AC242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864D4E-7202-14A6-DA8E-597500B4E7A0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5BEC3F-8479-E34C-4D8D-E0C3DB6F8502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7A9AD1-6515-E5DC-AA36-ECD1FD7C79F7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4D636D8-DAB0-8DC2-B4BF-3EEE80FF2B77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CA31E7-8B36-495E-F689-7863F16F3D23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6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Image 0" descr="preencoded.png">
            <a:extLst>
              <a:ext uri="{FF2B5EF4-FFF2-40B4-BE49-F238E27FC236}">
                <a16:creationId xmlns:a16="http://schemas.microsoft.com/office/drawing/2014/main" id="{D29233F0-D208-784D-B0B4-100502B4D55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8A60A5B0-8619-16E9-43DC-D3BC070C1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605F5928-A01C-C2EB-AC4D-B35750D1CF86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65FD87DC-36E0-AA94-E7B5-4553D0E077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5E32C3-64CB-B270-FA80-2BD38D6DDBE4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955C6C6-692A-B751-2B39-9238BAF42A5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83969F-5C55-12B6-3F12-2F1485F8FB9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130979-AEDA-2571-AC58-62F10737A96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B74C09-C297-48F7-C509-3ADD3CB823AA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138F1D2-8CD5-56BA-64EF-8718B781C532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9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4" r:id="rId12"/>
    <p:sldLayoutId id="2147483667" r:id="rId13"/>
    <p:sldLayoutId id="2147483668" r:id="rId14"/>
    <p:sldLayoutId id="2147483669" r:id="rId15"/>
    <p:sldLayoutId id="2147483673" r:id="rId16"/>
    <p:sldLayoutId id="2147483670" r:id="rId17"/>
    <p:sldLayoutId id="2147483671" r:id="rId18"/>
    <p:sldLayoutId id="2147483655" r:id="rId19"/>
    <p:sldLayoutId id="2147483674" r:id="rId20"/>
    <p:sldLayoutId id="214748365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56" y="2310167"/>
            <a:ext cx="11022657" cy="3241547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</a:t>
            </a:r>
            <a:br>
              <a:rPr lang="en-US"/>
            </a:br>
            <a:r>
              <a:rPr lang="en-US"/>
              <a:t> Methods, and Objects</a:t>
            </a:r>
            <a:br>
              <a:rPr lang="en-US"/>
            </a:br>
            <a:r>
              <a:rPr lang="en-US" sz="720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 </a:t>
            </a:r>
            <a:endParaRPr lang="en-US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Jy’el Mason &amp; Max Latkovski​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5177"/>
          </a:xfrm>
        </p:spPr>
        <p:txBody>
          <a:bodyPr>
            <a:normAutofit/>
          </a:bodyPr>
          <a:lstStyle/>
          <a:p>
            <a:r>
              <a:rPr lang="en-US"/>
              <a:t>Common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072244"/>
            <a:ext cx="8595360" cy="5107894"/>
          </a:xfrm>
        </p:spPr>
        <p:txBody>
          <a:bodyPr>
            <a:normAutofit/>
          </a:bodyPr>
          <a:lstStyle/>
          <a:p>
            <a:r>
              <a:rPr lang="en-US" err="1"/>
              <a:t>setTimeout</a:t>
            </a:r>
            <a:endParaRPr lang="en-US"/>
          </a:p>
          <a:p>
            <a:pPr lvl="1"/>
            <a:r>
              <a:rPr lang="en-US" b="0" i="0">
                <a:solidFill>
                  <a:srgbClr val="BDC1C6"/>
                </a:solidFill>
                <a:effectLst/>
              </a:rPr>
              <a:t>sets a timer which executes a function or specified piece of code once the timer expires.</a:t>
            </a:r>
            <a:endParaRPr lang="en-US" sz="1800"/>
          </a:p>
          <a:p>
            <a:r>
              <a:rPr lang="en-US" err="1"/>
              <a:t>setInterval</a:t>
            </a:r>
            <a:endParaRPr lang="en-US"/>
          </a:p>
          <a:p>
            <a:pPr lvl="1"/>
            <a:r>
              <a:rPr lang="en-US" b="0" i="0">
                <a:solidFill>
                  <a:srgbClr val="FFFFFF"/>
                </a:solidFill>
                <a:effectLst/>
              </a:rPr>
              <a:t>repeatedly calls a function or executes a code snippet, with a fixed time delay between each call.</a:t>
            </a:r>
            <a:endParaRPr lang="en-US"/>
          </a:p>
          <a:p>
            <a:r>
              <a:rPr lang="en-US"/>
              <a:t>Entries</a:t>
            </a:r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This function returns an array of a given object's own enumerable property [key, value] pairs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err="1"/>
              <a:t>padStart</a:t>
            </a:r>
            <a:r>
              <a:rPr lang="en-US"/>
              <a:t>/</a:t>
            </a:r>
            <a:r>
              <a:rPr lang="en-US" err="1"/>
              <a:t>padEnd</a:t>
            </a:r>
            <a:endParaRPr lang="en-US"/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The function pads the current string with a given string (repeated, if needed) so that the resulting string reaches a given length. It will pad from the left or right depending on Start and End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/>
              <a:t>flat</a:t>
            </a:r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This function creates a new array with all sub-array elements concatenated into it recursively up to the specified depth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>
                    <a:alpha val="70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>
                <a:solidFill>
                  <a:schemeClr val="tx1">
                    <a:alpha val="70000"/>
                  </a:schemeClr>
                </a:solidFill>
              </a:rPr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0" y="641063"/>
            <a:ext cx="3525938" cy="5572924"/>
          </a:xfrm>
        </p:spPr>
        <p:txBody>
          <a:bodyPr anchor="t">
            <a:normAutofit/>
          </a:bodyPr>
          <a:lstStyle/>
          <a:p>
            <a:r>
              <a:rPr lang="en-US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4" y="641064"/>
            <a:ext cx="6286571" cy="3458988"/>
          </a:xfrm>
        </p:spPr>
        <p:txBody>
          <a:bodyPr>
            <a:normAutofit/>
          </a:bodyPr>
          <a:lstStyle/>
          <a:p>
            <a:r>
              <a:rPr lang="en-US"/>
              <a:t>Asynchronous Functions for API fetching</a:t>
            </a:r>
          </a:p>
          <a:p>
            <a:pPr lvl="1"/>
            <a:r>
              <a:rPr lang="en-US"/>
              <a:t>Using the keyword </a:t>
            </a:r>
            <a:r>
              <a:rPr lang="en-US">
                <a:solidFill>
                  <a:srgbClr val="00B0F0"/>
                </a:solidFill>
              </a:rPr>
              <a:t>async</a:t>
            </a:r>
            <a:r>
              <a:rPr lang="en-US"/>
              <a:t> before function</a:t>
            </a:r>
          </a:p>
          <a:p>
            <a:pPr lvl="1"/>
            <a:r>
              <a:rPr lang="en-US"/>
              <a:t>Using the </a:t>
            </a:r>
            <a:r>
              <a:rPr lang="en-US">
                <a:solidFill>
                  <a:srgbClr val="00B0F0"/>
                </a:solidFill>
              </a:rPr>
              <a:t>await</a:t>
            </a:r>
            <a:r>
              <a:rPr lang="en-US"/>
              <a:t> keyword stops executing the code until the function is complete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00B0F0"/>
                </a:solidFill>
              </a:rPr>
              <a:t>fetch</a:t>
            </a:r>
            <a:r>
              <a:rPr lang="en-US"/>
              <a:t> keyword request data from a server whose API is in JSON or XML and returns a promise</a:t>
            </a:r>
          </a:p>
          <a:p>
            <a:pPr lvl="1"/>
            <a:r>
              <a:rPr lang="en-US"/>
              <a:t>A </a:t>
            </a:r>
            <a:r>
              <a:rPr lang="en-US" u="sng"/>
              <a:t>promise</a:t>
            </a:r>
            <a:r>
              <a:rPr lang="en-US"/>
              <a:t> </a:t>
            </a:r>
            <a:r>
              <a:rPr lang="en-US" b="0" i="0">
                <a:effectLst/>
              </a:rPr>
              <a:t>is an object representing the eventual completion or failure of an asynchronous operation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" name="Picture 6" descr="A computer screen shot of a computer code">
            <a:extLst>
              <a:ext uri="{FF2B5EF4-FFF2-40B4-BE49-F238E27FC236}">
                <a16:creationId xmlns:a16="http://schemas.microsoft.com/office/drawing/2014/main" id="{EDD675F4-C23D-2099-03AA-806E28D4C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" t="6592" r="37533" b="8610"/>
          <a:stretch/>
        </p:blipFill>
        <p:spPr>
          <a:xfrm>
            <a:off x="1030806" y="3799114"/>
            <a:ext cx="8027483" cy="20301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94" y="2227058"/>
            <a:ext cx="5302719" cy="1550284"/>
          </a:xfrm>
        </p:spPr>
        <p:txBody>
          <a:bodyPr>
            <a:normAutofit/>
          </a:bodyPr>
          <a:lstStyle/>
          <a:p>
            <a:r>
              <a:rPr lang="en-US"/>
              <a:t>Let's do an 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22" y="5584371"/>
            <a:ext cx="5147015" cy="707247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6" name="Picture 15" descr="A calculus formula">
            <a:extLst>
              <a:ext uri="{FF2B5EF4-FFF2-40B4-BE49-F238E27FC236}">
                <a16:creationId xmlns:a16="http://schemas.microsoft.com/office/drawing/2014/main" id="{52662FAE-30E8-46CC-7C9D-48DD8460D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7" r="23360" b="-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DA0F-580A-7E54-C0EE-AB85E3BB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677863"/>
            <a:ext cx="4534047" cy="1325562"/>
          </a:xfrm>
        </p:spPr>
        <p:txBody>
          <a:bodyPr>
            <a:normAutofit/>
          </a:bodyPr>
          <a:lstStyle/>
          <a:p>
            <a:r>
              <a:rPr lang="en-US"/>
              <a:t>Methods</a:t>
            </a:r>
          </a:p>
        </p:txBody>
      </p:sp>
      <p:pic>
        <p:nvPicPr>
          <p:cNvPr id="7" name="Picture 6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3CDD2955-8994-883D-EFB3-FE67ACCC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368261"/>
            <a:ext cx="5451627" cy="40887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6CE2-723D-D6A8-44CD-B949B0DE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325158"/>
            <a:ext cx="4572002" cy="38549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are they and what do they do?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Methods and functions are very similar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Represent tasks for an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to instantiate and call methods (dot notation)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Method of an object &amp; Function expression as method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Inside the object or function, you create a method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It is made by creating a normal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9CF7C-652C-EE97-B884-7E327378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5CB86-9B94-4B70-D6F8-1A876805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up of a keyboard">
            <a:extLst>
              <a:ext uri="{FF2B5EF4-FFF2-40B4-BE49-F238E27FC236}">
                <a16:creationId xmlns:a16="http://schemas.microsoft.com/office/drawing/2014/main" id="{1322BAED-BAEF-82EA-61F8-83C8FC6BF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10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0ED2B-264C-2AF4-AB30-CCD3ABA5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9B90-14B7-FE6D-BBA0-35E4630E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8595360" cy="41743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The ‘this’ keyword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When making a method inside a function, you can use the keyword: ‘this’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Built in methods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Math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Math.round</a:t>
            </a:r>
            <a:r>
              <a:rPr lang="en-US">
                <a:solidFill>
                  <a:schemeClr val="bg1"/>
                </a:solidFill>
              </a:rPr>
              <a:t>()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Math.sqrt</a:t>
            </a:r>
            <a:r>
              <a:rPr lang="en-US">
                <a:solidFill>
                  <a:schemeClr val="bg1"/>
                </a:solidFill>
              </a:rPr>
              <a:t>()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String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String.length</a:t>
            </a:r>
            <a:r>
              <a:rPr lang="en-US">
                <a:solidFill>
                  <a:schemeClr val="bg1"/>
                </a:solidFill>
              </a:rPr>
              <a:t>()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String.toUpperCase</a:t>
            </a:r>
            <a:r>
              <a:rPr lang="en-US">
                <a:solidFill>
                  <a:schemeClr val="bg1"/>
                </a:solidFill>
              </a:rPr>
              <a:t>()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Date</a:t>
            </a:r>
          </a:p>
          <a:p>
            <a:pPr lvl="2"/>
            <a:r>
              <a:rPr lang="en-US" err="1">
                <a:solidFill>
                  <a:schemeClr val="bg1"/>
                </a:solidFill>
              </a:rPr>
              <a:t>Date.now</a:t>
            </a:r>
            <a:r>
              <a:rPr lang="en-US">
                <a:solidFill>
                  <a:schemeClr val="bg1"/>
                </a:solidFill>
              </a:rPr>
              <a:t>()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Array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C8A4-BDAF-C3D7-825A-F3CC3CC8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B9C47-69E6-9369-EA0A-4EDFD723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78B24-60FB-9D9D-C955-3E5107D2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</a:rPr>
              <a:t>Method Example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DFCE03C-772C-347B-137C-7551FF85A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75" y="1278191"/>
            <a:ext cx="6616823" cy="42951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03FCE-14EC-7626-071C-F24DE8F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A6A6A6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A200B-EFA7-7438-8C2F-4487FA2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A6A6A6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8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ny question marks on black background">
            <a:extLst>
              <a:ext uri="{FF2B5EF4-FFF2-40B4-BE49-F238E27FC236}">
                <a16:creationId xmlns:a16="http://schemas.microsoft.com/office/drawing/2014/main" id="{2652F2EC-CC3A-F90D-A843-1E70788DE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63A971-857A-4D4D-B458-BADAF926F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/>
              <a:t>Objects: Creating &amp; Updating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516291"/>
            <a:ext cx="6784259" cy="36828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Literal Notation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The easiest and most popular way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Constructor Notation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This is similar to Java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We create an object then use the ‘new’ keyword to instantiate it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You add properties after declaring that it is an object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6B27A-86A4-678C-1E21-9440F9D9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100"/>
              <a:t>Literal Notation</a:t>
            </a:r>
          </a:p>
        </p:txBody>
      </p:sp>
      <p:pic>
        <p:nvPicPr>
          <p:cNvPr id="7" name="Content Placeholder 6" descr="A computer screen shot of a program code">
            <a:extLst>
              <a:ext uri="{FF2B5EF4-FFF2-40B4-BE49-F238E27FC236}">
                <a16:creationId xmlns:a16="http://schemas.microsoft.com/office/drawing/2014/main" id="{F6AE85D0-372D-5441-98A7-4A108C73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183" y="1109924"/>
            <a:ext cx="6616823" cy="46290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9D54F-9D83-5122-F5E0-001027F4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9F248-432D-ABAD-FF1B-69D97402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9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6B27A-86A4-678C-1E21-9440F9D9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4624001"/>
            <a:ext cx="10156435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/>
              <a:t>Constructor Notation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AE85D0-372D-5441-98A7-4A108C73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188239" y="639097"/>
            <a:ext cx="9409023" cy="36123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9D54F-9D83-5122-F5E0-001027F4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9F248-432D-ABAD-FF1B-69D97402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5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/>
              <a:t>Objects: accessing,  adding &amp; removing</a:t>
            </a:r>
            <a:endParaRPr lang="en-US" b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487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Accessing Properties &amp; Methods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When accessing, we can use them to change the properties, or we can use them in creating other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Adding Properties &amp; Methods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We do this by calling the object name and then using dot notation to add the property of method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We can also update a property by using square bracket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Removing Properties &amp; Methods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We use the ‘delete’ keyword to fully eliminate the property or method from existing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We can also set a variable to the empty string in order to clear the variable of any data that has been stored in it</a:t>
            </a:r>
          </a:p>
        </p:txBody>
      </p:sp>
      <p:pic>
        <p:nvPicPr>
          <p:cNvPr id="17" name="Picture 16" descr="Magnifying glass on clear background">
            <a:extLst>
              <a:ext uri="{FF2B5EF4-FFF2-40B4-BE49-F238E27FC236}">
                <a16:creationId xmlns:a16="http://schemas.microsoft.com/office/drawing/2014/main" id="{14B466EC-58EB-0C79-9545-EEBC2DBC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94" r="14214" b="-1"/>
          <a:stretch/>
        </p:blipFill>
        <p:spPr>
          <a:xfrm>
            <a:off x="8296275" y="10"/>
            <a:ext cx="38957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994" y="365760"/>
            <a:ext cx="6977857" cy="1325562"/>
          </a:xfrm>
        </p:spPr>
        <p:txBody>
          <a:bodyPr>
            <a:normAutofit/>
          </a:bodyPr>
          <a:lstStyle/>
          <a:p>
            <a:r>
              <a:rPr lang="en-US"/>
              <a:t>Functions</a:t>
            </a:r>
          </a:p>
        </p:txBody>
      </p:sp>
      <p:pic>
        <p:nvPicPr>
          <p:cNvPr id="17" name="Picture 16" descr="Close-up of a calculator keypad">
            <a:extLst>
              <a:ext uri="{FF2B5EF4-FFF2-40B4-BE49-F238E27FC236}">
                <a16:creationId xmlns:a16="http://schemas.microsoft.com/office/drawing/2014/main" id="{9A46A042-F7A0-D6DC-291A-52A9751E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0" r="36145" b="-1"/>
          <a:stretch/>
        </p:blipFill>
        <p:spPr>
          <a:xfrm>
            <a:off x="20" y="10"/>
            <a:ext cx="355518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994" y="2005739"/>
            <a:ext cx="6977857" cy="41743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Function Declaration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How to instantiate/create functions for later use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Named functions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A name the function uses for later use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6" descr="A blue background with text&#10;&#10;Description automatically generated">
            <a:extLst>
              <a:ext uri="{FF2B5EF4-FFF2-40B4-BE49-F238E27FC236}">
                <a16:creationId xmlns:a16="http://schemas.microsoft.com/office/drawing/2014/main" id="{8ECE6C43-9D18-3C2D-9B0A-A737656B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51" y="3940538"/>
            <a:ext cx="6584436" cy="20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ld wooden background table">
            <a:extLst>
              <a:ext uri="{FF2B5EF4-FFF2-40B4-BE49-F238E27FC236}">
                <a16:creationId xmlns:a16="http://schemas.microsoft.com/office/drawing/2014/main" id="{B016B64D-56BE-79A8-9516-B318B7ED3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3B1DB-2C6D-A2C8-B353-11A5C3A9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Let’s make an example and show how to do all of these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8007-605D-6EBD-9A8A-AE9FDCA8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2C9B6-27C9-AE82-9C8B-7B0D131D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D black question marks with one yellow question mark">
            <a:extLst>
              <a:ext uri="{FF2B5EF4-FFF2-40B4-BE49-F238E27FC236}">
                <a16:creationId xmlns:a16="http://schemas.microsoft.com/office/drawing/2014/main" id="{E1A2B9D0-2D56-627A-FB1D-FCB1360B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1254" r="8386" b="1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1A8217-FA3F-978E-84EC-701B39F8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Any Questions??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DD392-A34E-6B59-C03F-BA90BCA4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B77D9-D28D-6F05-C8FE-C17523FC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vs multiple return values</a:t>
            </a:r>
          </a:p>
          <a:p>
            <a:pPr lvl="1"/>
            <a:r>
              <a:rPr lang="en-US"/>
              <a:t>Depending on if you have a variable that contains an array you can return more than one value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755235" y="3842430"/>
            <a:ext cx="3989614" cy="365125"/>
          </a:xfrm>
        </p:spPr>
        <p:txBody>
          <a:bodyPr/>
          <a:lstStyle/>
          <a:p>
            <a:r>
              <a:rPr lang="en-US" sz="105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45538AA0-4A13-E3F2-9B42-8B4F686F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3" y="3005470"/>
            <a:ext cx="7428843" cy="3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D6B7C-4D99-D5CC-7EE6-05399DDB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515E5-7E88-6517-F43A-458D7BDD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bg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7" name="Picture 6" descr="A computer screen shot of a number&#10;&#10;Description automatically generated">
            <a:extLst>
              <a:ext uri="{FF2B5EF4-FFF2-40B4-BE49-F238E27FC236}">
                <a16:creationId xmlns:a16="http://schemas.microsoft.com/office/drawing/2014/main" id="{9F53AC6E-B280-F019-2112-63FCE98B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78" y="1049079"/>
            <a:ext cx="7221142" cy="3096289"/>
          </a:xfrm>
          <a:prstGeom prst="rect">
            <a:avLst/>
          </a:prstGeom>
        </p:spPr>
      </p:pic>
      <p:pic>
        <p:nvPicPr>
          <p:cNvPr id="9" name="Picture 8" descr="A computer screen with numbers and symbols&#10;&#10;Description automatically generated">
            <a:extLst>
              <a:ext uri="{FF2B5EF4-FFF2-40B4-BE49-F238E27FC236}">
                <a16:creationId xmlns:a16="http://schemas.microsoft.com/office/drawing/2014/main" id="{3863319F-88C1-B7B2-DCCE-47F34816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6" y="4322577"/>
            <a:ext cx="7240651" cy="2441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125817-B10F-0832-6C70-40CA7EEE97E1}"/>
              </a:ext>
            </a:extLst>
          </p:cNvPr>
          <p:cNvSpPr txBox="1"/>
          <p:nvPr/>
        </p:nvSpPr>
        <p:spPr>
          <a:xfrm>
            <a:off x="2771696" y="247715"/>
            <a:ext cx="724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Can you spot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49273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091428" cy="1325562"/>
          </a:xfrm>
        </p:spPr>
        <p:txBody>
          <a:bodyPr>
            <a:normAutofit/>
          </a:bodyPr>
          <a:lstStyle/>
          <a:p>
            <a:r>
              <a:rPr lang="en-US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6091428" cy="4174398"/>
          </a:xfrm>
        </p:spPr>
        <p:txBody>
          <a:bodyPr>
            <a:normAutofit/>
          </a:bodyPr>
          <a:lstStyle/>
          <a:p>
            <a:pPr marL="285750" indent="-285750"/>
            <a:r>
              <a:rPr lang="en-US"/>
              <a:t>Anonymous Functions</a:t>
            </a:r>
          </a:p>
          <a:p>
            <a:pPr marL="560070" lvl="1" indent="-285750"/>
            <a:r>
              <a:rPr lang="en-US"/>
              <a:t>Unlike named functions these do not have a name</a:t>
            </a:r>
          </a:p>
          <a:p>
            <a:pPr marL="560070" lvl="1" indent="-285750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Function expression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Functions where you would expect an expression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Immediately Invoked Function Expressions (IIFE)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/>
              <a:t>Functions that are immediately invoked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>
                <a:solidFill>
                  <a:schemeClr val="tx1">
                    <a:lumMod val="95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07E772-2C18-F945-A864-FE24BA33C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7" r="42823"/>
          <a:stretch/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/>
              <a:t>Functions used as arguments</a:t>
            </a:r>
          </a:p>
          <a:p>
            <a:pPr lvl="1"/>
            <a:r>
              <a:rPr lang="en-US"/>
              <a:t>Functions can act as arguments for other functions which will return specific or new values with said function</a:t>
            </a:r>
          </a:p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>
                    <a:alpha val="70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>
                <a:solidFill>
                  <a:schemeClr val="tx1">
                    <a:alpha val="70000"/>
                  </a:schemeClr>
                </a:solidFill>
              </a:rPr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>
                <a:solidFill>
                  <a:schemeClr val="tx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8" name="Picture 7" descr="A computer screen with text and numbers&#10;&#10;Description automatically generated">
            <a:extLst>
              <a:ext uri="{FF2B5EF4-FFF2-40B4-BE49-F238E27FC236}">
                <a16:creationId xmlns:a16="http://schemas.microsoft.com/office/drawing/2014/main" id="{E2F1DFC9-6155-2A97-24C1-6662C741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1" y="3282044"/>
            <a:ext cx="6332605" cy="29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/>
              <a:t>Functions that return a function</a:t>
            </a:r>
          </a:p>
          <a:p>
            <a:pPr lvl="1"/>
            <a:r>
              <a:rPr lang="en-US" b="0" i="0">
                <a:effectLst/>
                <a:latin typeface="+mj-lt"/>
              </a:rPr>
              <a:t>By first assigning the function to a variable and then calling it using the variables name, followed by parentheses we can use the returned function.</a:t>
            </a:r>
            <a:endParaRPr lang="en-US">
              <a:latin typeface="+mj-lt"/>
            </a:endParaRPr>
          </a:p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>
                    <a:alpha val="70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>
                <a:solidFill>
                  <a:schemeClr val="tx1">
                    <a:alpha val="70000"/>
                  </a:schemeClr>
                </a:solidFill>
              </a:rPr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7" name="Picture 6" descr="A computer screen with colorful text&#10;&#10;Description automatically generated">
            <a:extLst>
              <a:ext uri="{FF2B5EF4-FFF2-40B4-BE49-F238E27FC236}">
                <a16:creationId xmlns:a16="http://schemas.microsoft.com/office/drawing/2014/main" id="{740439DC-B29B-80E3-F17C-06AFC121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64" y="3279923"/>
            <a:ext cx="4302578" cy="3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63344"/>
          </a:xfrm>
        </p:spPr>
        <p:txBody>
          <a:bodyPr>
            <a:normAutofit/>
          </a:bodyPr>
          <a:lstStyle/>
          <a:p>
            <a:r>
              <a:rPr lang="en-US" sz="320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2325157"/>
            <a:ext cx="3690425" cy="3854979"/>
          </a:xfrm>
        </p:spPr>
        <p:txBody>
          <a:bodyPr>
            <a:normAutofit/>
          </a:bodyPr>
          <a:lstStyle/>
          <a:p>
            <a:r>
              <a:rPr lang="en-US" sz="1600"/>
              <a:t>Creating Higher Order Functions</a:t>
            </a:r>
          </a:p>
          <a:p>
            <a:pPr lvl="1"/>
            <a:r>
              <a:rPr lang="en-US"/>
              <a:t>Functions can act as a parameter for other functions, doing so allows for functions as arguments</a:t>
            </a:r>
          </a:p>
          <a:p>
            <a:endParaRPr lang="en-US" sz="1600"/>
          </a:p>
        </p:txBody>
      </p:sp>
      <p:pic>
        <p:nvPicPr>
          <p:cNvPr id="7" name="Picture 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CFD9965-8859-A73D-3E0D-996286E5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7729"/>
            <a:ext cx="6155736" cy="32625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/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C1821-30C7-6F90-7E1F-CEDE393B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5177"/>
          </a:xfrm>
        </p:spPr>
        <p:txBody>
          <a:bodyPr>
            <a:normAutofit/>
          </a:bodyPr>
          <a:lstStyle/>
          <a:p>
            <a:r>
              <a:rPr lang="en-US"/>
              <a:t>Common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9B7-C05D-F0EB-A87A-23F4898B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47800"/>
            <a:ext cx="8595360" cy="4732337"/>
          </a:xfrm>
        </p:spPr>
        <p:txBody>
          <a:bodyPr>
            <a:normAutofit/>
          </a:bodyPr>
          <a:lstStyle/>
          <a:p>
            <a:r>
              <a:rPr lang="en-US"/>
              <a:t>Map</a:t>
            </a:r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 is a very simple function; it attaches itself to an array and helps us convert </a:t>
            </a:r>
            <a:r>
              <a:rPr lang="en-US" b="0" i="1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each</a:t>
            </a:r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 item into something else, resulting in a new array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/>
              <a:t>Every</a:t>
            </a:r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returns a Boolean value depending on whether </a:t>
            </a:r>
            <a:r>
              <a:rPr lang="en-US" b="0" i="1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all</a:t>
            </a:r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 the items in the array pass the given test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/>
              <a:t>Filter</a:t>
            </a:r>
          </a:p>
          <a:p>
            <a:pPr lvl="1"/>
            <a:r>
              <a:rPr lang="en-US" b="0" i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this function filters an array based on the rules/logic you provide and returns a new array containing items that satisfy those rules</a:t>
            </a:r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/>
              <a:t>Slice</a:t>
            </a:r>
          </a:p>
          <a:p>
            <a:pPr lvl="1"/>
            <a:r>
              <a:rPr lang="en-US"/>
              <a:t>Given two indices this function will return the substring but not including the ending (just like java)</a:t>
            </a:r>
          </a:p>
          <a:p>
            <a:pPr lvl="1"/>
            <a:endParaRPr lang="en-US" sz="1000"/>
          </a:p>
          <a:p>
            <a:endParaRPr 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75A80-26BB-CCF7-1C1F-AA521A11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>
                    <a:alpha val="70000"/>
                  </a:schemeClr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JavaScript: </a:t>
            </a:r>
            <a:r>
              <a:rPr lang="en-US">
                <a:solidFill>
                  <a:schemeClr val="tx1">
                    <a:alpha val="70000"/>
                  </a:schemeClr>
                </a:solidFill>
              </a:rPr>
              <a:t>Functions, Methods, and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79E2-2F23-A399-D23F-26D3DAD0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8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EB4D8-2DC8-4900-B296-3F8E8CD9E6AE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Application>Microsoft Office PowerPoint</Application>
  <PresentationFormat>Widescreen</PresentationFormat>
  <Slides>21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View</vt:lpstr>
      <vt:lpstr>JavaScript: Functions,  Methods, and Objects  </vt:lpstr>
      <vt:lpstr>Functions</vt:lpstr>
      <vt:lpstr>Functions</vt:lpstr>
      <vt:lpstr>PowerPoint Presentation</vt:lpstr>
      <vt:lpstr>Functions</vt:lpstr>
      <vt:lpstr>Functions</vt:lpstr>
      <vt:lpstr>Functions</vt:lpstr>
      <vt:lpstr>Functions</vt:lpstr>
      <vt:lpstr>Common Functions</vt:lpstr>
      <vt:lpstr>Common Functions</vt:lpstr>
      <vt:lpstr>Functions</vt:lpstr>
      <vt:lpstr>Let's do an  example</vt:lpstr>
      <vt:lpstr>Methods</vt:lpstr>
      <vt:lpstr>Methods (cont.)</vt:lpstr>
      <vt:lpstr>Method Example</vt:lpstr>
      <vt:lpstr>Objects: Creating &amp; Updating</vt:lpstr>
      <vt:lpstr>Literal Notation</vt:lpstr>
      <vt:lpstr>Constructor Notation</vt:lpstr>
      <vt:lpstr>Objects: accessing,  adding &amp; removing</vt:lpstr>
      <vt:lpstr>Let’s make an example and show how to do all of these</vt:lpstr>
      <vt:lpstr>Any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Mason, Jy'el</dc:creator>
  <cp:revision>1</cp:revision>
  <dcterms:created xsi:type="dcterms:W3CDTF">2023-09-13T22:59:42Z</dcterms:created>
  <dcterms:modified xsi:type="dcterms:W3CDTF">2023-09-20T11:59:52Z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