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B56F"/>
    <a:srgbClr val="5D83AC"/>
    <a:srgbClr val="2547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F4F128-5207-4953-979D-D773739453AD}" v="220" dt="2023-11-26T18:01:03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Intosh, Jacob" userId="8c21738b-55b9-4931-9613-aebfa53633d2" providerId="ADAL" clId="{3FF4F128-5207-4953-979D-D773739453AD}"/>
    <pc:docChg chg="undo custSel addSld delSld modSld sldOrd">
      <pc:chgData name="McIntosh, Jacob" userId="8c21738b-55b9-4931-9613-aebfa53633d2" providerId="ADAL" clId="{3FF4F128-5207-4953-979D-D773739453AD}" dt="2023-11-26T18:01:09.165" v="3241" actId="3626"/>
      <pc:docMkLst>
        <pc:docMk/>
      </pc:docMkLst>
      <pc:sldChg chg="addSp delSp modSp mod setBg">
        <pc:chgData name="McIntosh, Jacob" userId="8c21738b-55b9-4931-9613-aebfa53633d2" providerId="ADAL" clId="{3FF4F128-5207-4953-979D-D773739453AD}" dt="2023-11-26T17:44:22.308" v="2728"/>
        <pc:sldMkLst>
          <pc:docMk/>
          <pc:sldMk cId="1520667397" sldId="256"/>
        </pc:sldMkLst>
        <pc:spChg chg="del">
          <ac:chgData name="McIntosh, Jacob" userId="8c21738b-55b9-4931-9613-aebfa53633d2" providerId="ADAL" clId="{3FF4F128-5207-4953-979D-D773739453AD}" dt="2023-11-26T16:26:21.492" v="6" actId="478"/>
          <ac:spMkLst>
            <pc:docMk/>
            <pc:sldMk cId="1520667397" sldId="256"/>
            <ac:spMk id="2" creationId="{3CF95482-F08D-631B-7856-A3A18AF7B3E6}"/>
          </ac:spMkLst>
        </pc:spChg>
        <pc:spChg chg="del mod">
          <ac:chgData name="McIntosh, Jacob" userId="8c21738b-55b9-4931-9613-aebfa53633d2" providerId="ADAL" clId="{3FF4F128-5207-4953-979D-D773739453AD}" dt="2023-11-26T16:33:59.635" v="192" actId="478"/>
          <ac:spMkLst>
            <pc:docMk/>
            <pc:sldMk cId="1520667397" sldId="256"/>
            <ac:spMk id="3" creationId="{0647D802-F58D-7F03-57D5-1844CD297942}"/>
          </ac:spMkLst>
        </pc:spChg>
        <pc:spChg chg="add mod">
          <ac:chgData name="McIntosh, Jacob" userId="8c21738b-55b9-4931-9613-aebfa53633d2" providerId="ADAL" clId="{3FF4F128-5207-4953-979D-D773739453AD}" dt="2023-11-26T16:32:26.263" v="136" actId="255"/>
          <ac:spMkLst>
            <pc:docMk/>
            <pc:sldMk cId="1520667397" sldId="256"/>
            <ac:spMk id="4" creationId="{372BACBE-1FDF-A10C-F94C-4B5CE0BCCC19}"/>
          </ac:spMkLst>
        </pc:spChg>
        <pc:spChg chg="add mod">
          <ac:chgData name="McIntosh, Jacob" userId="8c21738b-55b9-4931-9613-aebfa53633d2" providerId="ADAL" clId="{3FF4F128-5207-4953-979D-D773739453AD}" dt="2023-11-26T16:35:56.143" v="208" actId="14100"/>
          <ac:spMkLst>
            <pc:docMk/>
            <pc:sldMk cId="1520667397" sldId="256"/>
            <ac:spMk id="5" creationId="{39FF989C-F3FF-7647-F1CF-A27FE943B3D7}"/>
          </ac:spMkLst>
        </pc:spChg>
        <pc:spChg chg="add mod">
          <ac:chgData name="McIntosh, Jacob" userId="8c21738b-55b9-4931-9613-aebfa53633d2" providerId="ADAL" clId="{3FF4F128-5207-4953-979D-D773739453AD}" dt="2023-11-26T16:35:58.445" v="209" actId="1076"/>
          <ac:spMkLst>
            <pc:docMk/>
            <pc:sldMk cId="1520667397" sldId="256"/>
            <ac:spMk id="6" creationId="{FD7CFA54-0548-EC5B-B24A-75C91BBCE5D0}"/>
          </ac:spMkLst>
        </pc:spChg>
        <pc:spChg chg="add del mod">
          <ac:chgData name="McIntosh, Jacob" userId="8c21738b-55b9-4931-9613-aebfa53633d2" providerId="ADAL" clId="{3FF4F128-5207-4953-979D-D773739453AD}" dt="2023-11-26T16:34:12.554" v="197" actId="478"/>
          <ac:spMkLst>
            <pc:docMk/>
            <pc:sldMk cId="1520667397" sldId="256"/>
            <ac:spMk id="8" creationId="{E3D141C6-C355-1BA6-ACB5-878E8AC20FCE}"/>
          </ac:spMkLst>
        </pc:spChg>
        <pc:spChg chg="add del mod">
          <ac:chgData name="McIntosh, Jacob" userId="8c21738b-55b9-4931-9613-aebfa53633d2" providerId="ADAL" clId="{3FF4F128-5207-4953-979D-D773739453AD}" dt="2023-11-26T17:44:11.229" v="2726"/>
          <ac:spMkLst>
            <pc:docMk/>
            <pc:sldMk cId="1520667397" sldId="256"/>
            <ac:spMk id="9" creationId="{BC57BD18-28E9-06F0-82FC-E3CCE530B6CD}"/>
          </ac:spMkLst>
        </pc:spChg>
        <pc:spChg chg="add del">
          <ac:chgData name="McIntosh, Jacob" userId="8c21738b-55b9-4931-9613-aebfa53633d2" providerId="ADAL" clId="{3FF4F128-5207-4953-979D-D773739453AD}" dt="2023-11-26T17:44:22.308" v="2728"/>
          <ac:spMkLst>
            <pc:docMk/>
            <pc:sldMk cId="1520667397" sldId="256"/>
            <ac:spMk id="10" creationId="{1524A62D-71A0-C5C0-4838-769FCE70D9C6}"/>
          </ac:spMkLst>
        </pc:spChg>
        <pc:picChg chg="add del mod">
          <ac:chgData name="McIntosh, Jacob" userId="8c21738b-55b9-4931-9613-aebfa53633d2" providerId="ADAL" clId="{3FF4F128-5207-4953-979D-D773739453AD}" dt="2023-11-26T16:26:02.132" v="3" actId="478"/>
          <ac:picMkLst>
            <pc:docMk/>
            <pc:sldMk cId="1520667397" sldId="256"/>
            <ac:picMk id="1026" creationId="{49371E36-9753-1437-34ED-387ED2CB318D}"/>
          </ac:picMkLst>
        </pc:picChg>
        <pc:picChg chg="add mod">
          <ac:chgData name="McIntosh, Jacob" userId="8c21738b-55b9-4931-9613-aebfa53633d2" providerId="ADAL" clId="{3FF4F128-5207-4953-979D-D773739453AD}" dt="2023-11-26T16:31:51.198" v="110" actId="1076"/>
          <ac:picMkLst>
            <pc:docMk/>
            <pc:sldMk cId="1520667397" sldId="256"/>
            <ac:picMk id="1028" creationId="{6189F444-3125-948E-C7A8-331EABC6E360}"/>
          </ac:picMkLst>
        </pc:picChg>
      </pc:sldChg>
      <pc:sldChg chg="addSp delSp modSp add mod">
        <pc:chgData name="McIntosh, Jacob" userId="8c21738b-55b9-4931-9613-aebfa53633d2" providerId="ADAL" clId="{3FF4F128-5207-4953-979D-D773739453AD}" dt="2023-11-26T17:29:06.532" v="1460" actId="14100"/>
        <pc:sldMkLst>
          <pc:docMk/>
          <pc:sldMk cId="847255967" sldId="257"/>
        </pc:sldMkLst>
        <pc:spChg chg="del">
          <ac:chgData name="McIntosh, Jacob" userId="8c21738b-55b9-4931-9613-aebfa53633d2" providerId="ADAL" clId="{3FF4F128-5207-4953-979D-D773739453AD}" dt="2023-11-26T16:35:50.115" v="206" actId="478"/>
          <ac:spMkLst>
            <pc:docMk/>
            <pc:sldMk cId="847255967" sldId="257"/>
            <ac:spMk id="4" creationId="{372BACBE-1FDF-A10C-F94C-4B5CE0BCCC19}"/>
          </ac:spMkLst>
        </pc:spChg>
        <pc:spChg chg="mod">
          <ac:chgData name="McIntosh, Jacob" userId="8c21738b-55b9-4931-9613-aebfa53633d2" providerId="ADAL" clId="{3FF4F128-5207-4953-979D-D773739453AD}" dt="2023-11-26T17:27:33.496" v="1419" actId="14100"/>
          <ac:spMkLst>
            <pc:docMk/>
            <pc:sldMk cId="847255967" sldId="257"/>
            <ac:spMk id="5" creationId="{39FF989C-F3FF-7647-F1CF-A27FE943B3D7}"/>
          </ac:spMkLst>
        </pc:spChg>
        <pc:spChg chg="mod">
          <ac:chgData name="McIntosh, Jacob" userId="8c21738b-55b9-4931-9613-aebfa53633d2" providerId="ADAL" clId="{3FF4F128-5207-4953-979D-D773739453AD}" dt="2023-11-26T17:25:36.405" v="1412" actId="14100"/>
          <ac:spMkLst>
            <pc:docMk/>
            <pc:sldMk cId="847255967" sldId="257"/>
            <ac:spMk id="6" creationId="{FD7CFA54-0548-EC5B-B24A-75C91BBCE5D0}"/>
          </ac:spMkLst>
        </pc:spChg>
        <pc:spChg chg="add mod">
          <ac:chgData name="McIntosh, Jacob" userId="8c21738b-55b9-4931-9613-aebfa53633d2" providerId="ADAL" clId="{3FF4F128-5207-4953-979D-D773739453AD}" dt="2023-11-26T17:29:06.532" v="1460" actId="14100"/>
          <ac:spMkLst>
            <pc:docMk/>
            <pc:sldMk cId="847255967" sldId="257"/>
            <ac:spMk id="9" creationId="{75550556-6EE7-ABA7-E12C-FC37BE1DDF15}"/>
          </ac:spMkLst>
        </pc:spChg>
        <pc:picChg chg="add del mod">
          <ac:chgData name="McIntosh, Jacob" userId="8c21738b-55b9-4931-9613-aebfa53633d2" providerId="ADAL" clId="{3FF4F128-5207-4953-979D-D773739453AD}" dt="2023-11-26T16:37:00.620" v="218" actId="478"/>
          <ac:picMkLst>
            <pc:docMk/>
            <pc:sldMk cId="847255967" sldId="257"/>
            <ac:picMk id="3" creationId="{DFD86253-C105-D4BC-48BE-7DEF152D8C51}"/>
          </ac:picMkLst>
        </pc:picChg>
        <pc:picChg chg="add mod">
          <ac:chgData name="McIntosh, Jacob" userId="8c21738b-55b9-4931-9613-aebfa53633d2" providerId="ADAL" clId="{3FF4F128-5207-4953-979D-D773739453AD}" dt="2023-11-26T16:39:16.282" v="252" actId="1076"/>
          <ac:picMkLst>
            <pc:docMk/>
            <pc:sldMk cId="847255967" sldId="257"/>
            <ac:picMk id="8" creationId="{E3CE7A08-BB88-40D8-37EF-4EA67E3974DC}"/>
          </ac:picMkLst>
        </pc:picChg>
        <pc:picChg chg="del">
          <ac:chgData name="McIntosh, Jacob" userId="8c21738b-55b9-4931-9613-aebfa53633d2" providerId="ADAL" clId="{3FF4F128-5207-4953-979D-D773739453AD}" dt="2023-11-26T16:35:48.948" v="205" actId="478"/>
          <ac:picMkLst>
            <pc:docMk/>
            <pc:sldMk cId="847255967" sldId="257"/>
            <ac:picMk id="1028" creationId="{6189F444-3125-948E-C7A8-331EABC6E360}"/>
          </ac:picMkLst>
        </pc:picChg>
        <pc:picChg chg="add mod">
          <ac:chgData name="McIntosh, Jacob" userId="8c21738b-55b9-4931-9613-aebfa53633d2" providerId="ADAL" clId="{3FF4F128-5207-4953-979D-D773739453AD}" dt="2023-11-26T17:28:00.287" v="1426" actId="1076"/>
          <ac:picMkLst>
            <pc:docMk/>
            <pc:sldMk cId="847255967" sldId="257"/>
            <ac:picMk id="4098" creationId="{C78D7E01-DAA9-9D10-888C-9E39CEEFC513}"/>
          </ac:picMkLst>
        </pc:picChg>
      </pc:sldChg>
      <pc:sldChg chg="addSp modSp add mod">
        <pc:chgData name="McIntosh, Jacob" userId="8c21738b-55b9-4931-9613-aebfa53633d2" providerId="ADAL" clId="{3FF4F128-5207-4953-979D-D773739453AD}" dt="2023-11-26T17:39:34.385" v="2333" actId="33524"/>
        <pc:sldMkLst>
          <pc:docMk/>
          <pc:sldMk cId="94627906" sldId="258"/>
        </pc:sldMkLst>
        <pc:spChg chg="mod">
          <ac:chgData name="McIntosh, Jacob" userId="8c21738b-55b9-4931-9613-aebfa53633d2" providerId="ADAL" clId="{3FF4F128-5207-4953-979D-D773739453AD}" dt="2023-11-26T17:39:05.147" v="2325" actId="1076"/>
          <ac:spMkLst>
            <pc:docMk/>
            <pc:sldMk cId="94627906" sldId="258"/>
            <ac:spMk id="5" creationId="{39FF989C-F3FF-7647-F1CF-A27FE943B3D7}"/>
          </ac:spMkLst>
        </pc:spChg>
        <pc:spChg chg="mod">
          <ac:chgData name="McIntosh, Jacob" userId="8c21738b-55b9-4931-9613-aebfa53633d2" providerId="ADAL" clId="{3FF4F128-5207-4953-979D-D773739453AD}" dt="2023-11-26T17:39:34.385" v="2333" actId="33524"/>
          <ac:spMkLst>
            <pc:docMk/>
            <pc:sldMk cId="94627906" sldId="258"/>
            <ac:spMk id="6" creationId="{FD7CFA54-0548-EC5B-B24A-75C91BBCE5D0}"/>
          </ac:spMkLst>
        </pc:spChg>
        <pc:spChg chg="mod">
          <ac:chgData name="McIntosh, Jacob" userId="8c21738b-55b9-4931-9613-aebfa53633d2" providerId="ADAL" clId="{3FF4F128-5207-4953-979D-D773739453AD}" dt="2023-11-26T16:41:35.387" v="349" actId="20577"/>
          <ac:spMkLst>
            <pc:docMk/>
            <pc:sldMk cId="94627906" sldId="258"/>
            <ac:spMk id="9" creationId="{75550556-6EE7-ABA7-E12C-FC37BE1DDF15}"/>
          </ac:spMkLst>
        </pc:spChg>
        <pc:picChg chg="add mod">
          <ac:chgData name="McIntosh, Jacob" userId="8c21738b-55b9-4931-9613-aebfa53633d2" providerId="ADAL" clId="{3FF4F128-5207-4953-979D-D773739453AD}" dt="2023-11-26T17:39:19.156" v="2332" actId="1076"/>
          <ac:picMkLst>
            <pc:docMk/>
            <pc:sldMk cId="94627906" sldId="258"/>
            <ac:picMk id="6146" creationId="{5DA54010-DC19-F46D-2C41-F1E529687873}"/>
          </ac:picMkLst>
        </pc:picChg>
      </pc:sldChg>
      <pc:sldChg chg="addSp delSp modSp add mod">
        <pc:chgData name="McIntosh, Jacob" userId="8c21738b-55b9-4931-9613-aebfa53633d2" providerId="ADAL" clId="{3FF4F128-5207-4953-979D-D773739453AD}" dt="2023-11-26T17:47:02.595" v="2765" actId="1076"/>
        <pc:sldMkLst>
          <pc:docMk/>
          <pc:sldMk cId="903987272" sldId="259"/>
        </pc:sldMkLst>
        <pc:spChg chg="add del">
          <ac:chgData name="McIntosh, Jacob" userId="8c21738b-55b9-4931-9613-aebfa53633d2" providerId="ADAL" clId="{3FF4F128-5207-4953-979D-D773739453AD}" dt="2023-11-26T17:43:56.025" v="2718"/>
          <ac:spMkLst>
            <pc:docMk/>
            <pc:sldMk cId="903987272" sldId="259"/>
            <ac:spMk id="2" creationId="{B19D6A12-BE82-78AA-96C4-024DF6E86DFE}"/>
          </ac:spMkLst>
        </pc:spChg>
        <pc:spChg chg="add del mod">
          <ac:chgData name="McIntosh, Jacob" userId="8c21738b-55b9-4931-9613-aebfa53633d2" providerId="ADAL" clId="{3FF4F128-5207-4953-979D-D773739453AD}" dt="2023-11-26T17:44:06.045" v="2722"/>
          <ac:spMkLst>
            <pc:docMk/>
            <pc:sldMk cId="903987272" sldId="259"/>
            <ac:spMk id="3" creationId="{1C725EF1-F525-FF7B-BACB-6350DDF2714A}"/>
          </ac:spMkLst>
        </pc:spChg>
        <pc:spChg chg="add del mod">
          <ac:chgData name="McIntosh, Jacob" userId="8c21738b-55b9-4931-9613-aebfa53633d2" providerId="ADAL" clId="{3FF4F128-5207-4953-979D-D773739453AD}" dt="2023-11-26T17:46:45.693" v="2755" actId="14100"/>
          <ac:spMkLst>
            <pc:docMk/>
            <pc:sldMk cId="903987272" sldId="259"/>
            <ac:spMk id="5" creationId="{39FF989C-F3FF-7647-F1CF-A27FE943B3D7}"/>
          </ac:spMkLst>
        </pc:spChg>
        <pc:spChg chg="mod">
          <ac:chgData name="McIntosh, Jacob" userId="8c21738b-55b9-4931-9613-aebfa53633d2" providerId="ADAL" clId="{3FF4F128-5207-4953-979D-D773739453AD}" dt="2023-11-26T17:43:30.019" v="2716" actId="14100"/>
          <ac:spMkLst>
            <pc:docMk/>
            <pc:sldMk cId="903987272" sldId="259"/>
            <ac:spMk id="6" creationId="{FD7CFA54-0548-EC5B-B24A-75C91BBCE5D0}"/>
          </ac:spMkLst>
        </pc:spChg>
        <pc:spChg chg="mod">
          <ac:chgData name="McIntosh, Jacob" userId="8c21738b-55b9-4931-9613-aebfa53633d2" providerId="ADAL" clId="{3FF4F128-5207-4953-979D-D773739453AD}" dt="2023-11-26T16:42:07.312" v="408" actId="14100"/>
          <ac:spMkLst>
            <pc:docMk/>
            <pc:sldMk cId="903987272" sldId="259"/>
            <ac:spMk id="9" creationId="{75550556-6EE7-ABA7-E12C-FC37BE1DDF15}"/>
          </ac:spMkLst>
        </pc:spChg>
        <pc:picChg chg="add del">
          <ac:chgData name="McIntosh, Jacob" userId="8c21738b-55b9-4931-9613-aebfa53633d2" providerId="ADAL" clId="{3FF4F128-5207-4953-979D-D773739453AD}" dt="2023-11-26T17:43:08.848" v="2703"/>
          <ac:picMkLst>
            <pc:docMk/>
            <pc:sldMk cId="903987272" sldId="259"/>
            <ac:picMk id="7170" creationId="{6C2BD33B-85CD-3F84-092E-CF80A9967876}"/>
          </ac:picMkLst>
        </pc:picChg>
        <pc:picChg chg="add del">
          <ac:chgData name="McIntosh, Jacob" userId="8c21738b-55b9-4931-9613-aebfa53633d2" providerId="ADAL" clId="{3FF4F128-5207-4953-979D-D773739453AD}" dt="2023-11-26T17:45:09.298" v="2732"/>
          <ac:picMkLst>
            <pc:docMk/>
            <pc:sldMk cId="903987272" sldId="259"/>
            <ac:picMk id="7176" creationId="{EC68DFC0-4C39-6BD4-389C-2A1B90B53806}"/>
          </ac:picMkLst>
        </pc:picChg>
        <pc:picChg chg="add mod">
          <ac:chgData name="McIntosh, Jacob" userId="8c21738b-55b9-4931-9613-aebfa53633d2" providerId="ADAL" clId="{3FF4F128-5207-4953-979D-D773739453AD}" dt="2023-11-26T17:46:58.493" v="2762" actId="1076"/>
          <ac:picMkLst>
            <pc:docMk/>
            <pc:sldMk cId="903987272" sldId="259"/>
            <ac:picMk id="7178" creationId="{A100225C-091D-784B-109D-2BB11B191A91}"/>
          </ac:picMkLst>
        </pc:picChg>
        <pc:picChg chg="add mod">
          <ac:chgData name="McIntosh, Jacob" userId="8c21738b-55b9-4931-9613-aebfa53633d2" providerId="ADAL" clId="{3FF4F128-5207-4953-979D-D773739453AD}" dt="2023-11-26T17:46:59.444" v="2763" actId="1076"/>
          <ac:picMkLst>
            <pc:docMk/>
            <pc:sldMk cId="903987272" sldId="259"/>
            <ac:picMk id="7180" creationId="{CCCC55C6-07CF-441B-1C99-B93CCB2CD839}"/>
          </ac:picMkLst>
        </pc:picChg>
        <pc:picChg chg="add mod">
          <ac:chgData name="McIntosh, Jacob" userId="8c21738b-55b9-4931-9613-aebfa53633d2" providerId="ADAL" clId="{3FF4F128-5207-4953-979D-D773739453AD}" dt="2023-11-26T17:47:02.595" v="2765" actId="1076"/>
          <ac:picMkLst>
            <pc:docMk/>
            <pc:sldMk cId="903987272" sldId="259"/>
            <ac:picMk id="7182" creationId="{4C4E3DCE-2E67-B95F-229A-79B778F23BC1}"/>
          </ac:picMkLst>
        </pc:picChg>
      </pc:sldChg>
      <pc:sldChg chg="addSp modSp add mod">
        <pc:chgData name="McIntosh, Jacob" userId="8c21738b-55b9-4931-9613-aebfa53633d2" providerId="ADAL" clId="{3FF4F128-5207-4953-979D-D773739453AD}" dt="2023-11-26T17:55:48.862" v="3221" actId="33524"/>
        <pc:sldMkLst>
          <pc:docMk/>
          <pc:sldMk cId="763455747" sldId="260"/>
        </pc:sldMkLst>
        <pc:spChg chg="mod">
          <ac:chgData name="McIntosh, Jacob" userId="8c21738b-55b9-4931-9613-aebfa53633d2" providerId="ADAL" clId="{3FF4F128-5207-4953-979D-D773739453AD}" dt="2023-11-26T17:55:48.862" v="3221" actId="33524"/>
          <ac:spMkLst>
            <pc:docMk/>
            <pc:sldMk cId="763455747" sldId="260"/>
            <ac:spMk id="6" creationId="{FD7CFA54-0548-EC5B-B24A-75C91BBCE5D0}"/>
          </ac:spMkLst>
        </pc:spChg>
        <pc:spChg chg="mod">
          <ac:chgData name="McIntosh, Jacob" userId="8c21738b-55b9-4931-9613-aebfa53633d2" providerId="ADAL" clId="{3FF4F128-5207-4953-979D-D773739453AD}" dt="2023-11-26T16:42:57.639" v="459" actId="14100"/>
          <ac:spMkLst>
            <pc:docMk/>
            <pc:sldMk cId="763455747" sldId="260"/>
            <ac:spMk id="9" creationId="{75550556-6EE7-ABA7-E12C-FC37BE1DDF15}"/>
          </ac:spMkLst>
        </pc:spChg>
        <pc:picChg chg="add mod">
          <ac:chgData name="McIntosh, Jacob" userId="8c21738b-55b9-4931-9613-aebfa53633d2" providerId="ADAL" clId="{3FF4F128-5207-4953-979D-D773739453AD}" dt="2023-11-26T17:53:49.059" v="3205" actId="1076"/>
          <ac:picMkLst>
            <pc:docMk/>
            <pc:sldMk cId="763455747" sldId="260"/>
            <ac:picMk id="8194" creationId="{4CD68E58-338C-48D2-141A-290F1887041B}"/>
          </ac:picMkLst>
        </pc:picChg>
        <pc:picChg chg="add mod">
          <ac:chgData name="McIntosh, Jacob" userId="8c21738b-55b9-4931-9613-aebfa53633d2" providerId="ADAL" clId="{3FF4F128-5207-4953-979D-D773739453AD}" dt="2023-11-26T17:53:47.663" v="3204" actId="1076"/>
          <ac:picMkLst>
            <pc:docMk/>
            <pc:sldMk cId="763455747" sldId="260"/>
            <ac:picMk id="8196" creationId="{03310560-15D2-5938-B3D4-2CD67EBEA3DF}"/>
          </ac:picMkLst>
        </pc:picChg>
        <pc:picChg chg="add mod">
          <ac:chgData name="McIntosh, Jacob" userId="8c21738b-55b9-4931-9613-aebfa53633d2" providerId="ADAL" clId="{3FF4F128-5207-4953-979D-D773739453AD}" dt="2023-11-26T17:53:46.490" v="3203" actId="1076"/>
          <ac:picMkLst>
            <pc:docMk/>
            <pc:sldMk cId="763455747" sldId="260"/>
            <ac:picMk id="8198" creationId="{3C4A8884-B5A7-D763-E7DF-601F9CC620C3}"/>
          </ac:picMkLst>
        </pc:picChg>
        <pc:picChg chg="add mod">
          <ac:chgData name="McIntosh, Jacob" userId="8c21738b-55b9-4931-9613-aebfa53633d2" providerId="ADAL" clId="{3FF4F128-5207-4953-979D-D773739453AD}" dt="2023-11-26T17:53:44.941" v="3201" actId="1076"/>
          <ac:picMkLst>
            <pc:docMk/>
            <pc:sldMk cId="763455747" sldId="260"/>
            <ac:picMk id="8200" creationId="{F16F8E0A-66D9-F3B4-0460-93C467343881}"/>
          </ac:picMkLst>
        </pc:picChg>
      </pc:sldChg>
      <pc:sldChg chg="addSp modSp add mod">
        <pc:chgData name="McIntosh, Jacob" userId="8c21738b-55b9-4931-9613-aebfa53633d2" providerId="ADAL" clId="{3FF4F128-5207-4953-979D-D773739453AD}" dt="2023-11-26T17:58:42.307" v="3236" actId="1076"/>
        <pc:sldMkLst>
          <pc:docMk/>
          <pc:sldMk cId="592897451" sldId="261"/>
        </pc:sldMkLst>
        <pc:spChg chg="mod">
          <ac:chgData name="McIntosh, Jacob" userId="8c21738b-55b9-4931-9613-aebfa53633d2" providerId="ADAL" clId="{3FF4F128-5207-4953-979D-D773739453AD}" dt="2023-11-26T17:32:55.012" v="1797" actId="1076"/>
          <ac:spMkLst>
            <pc:docMk/>
            <pc:sldMk cId="592897451" sldId="261"/>
            <ac:spMk id="5" creationId="{39FF989C-F3FF-7647-F1CF-A27FE943B3D7}"/>
          </ac:spMkLst>
        </pc:spChg>
        <pc:spChg chg="mod">
          <ac:chgData name="McIntosh, Jacob" userId="8c21738b-55b9-4931-9613-aebfa53633d2" providerId="ADAL" clId="{3FF4F128-5207-4953-979D-D773739453AD}" dt="2023-11-26T17:40:43.276" v="2388" actId="20577"/>
          <ac:spMkLst>
            <pc:docMk/>
            <pc:sldMk cId="592897451" sldId="261"/>
            <ac:spMk id="6" creationId="{FD7CFA54-0548-EC5B-B24A-75C91BBCE5D0}"/>
          </ac:spMkLst>
        </pc:spChg>
        <pc:spChg chg="mod">
          <ac:chgData name="McIntosh, Jacob" userId="8c21738b-55b9-4931-9613-aebfa53633d2" providerId="ADAL" clId="{3FF4F128-5207-4953-979D-D773739453AD}" dt="2023-11-26T17:32:58.761" v="1808" actId="20577"/>
          <ac:spMkLst>
            <pc:docMk/>
            <pc:sldMk cId="592897451" sldId="261"/>
            <ac:spMk id="9" creationId="{75550556-6EE7-ABA7-E12C-FC37BE1DDF15}"/>
          </ac:spMkLst>
        </pc:spChg>
        <pc:picChg chg="add mod">
          <ac:chgData name="McIntosh, Jacob" userId="8c21738b-55b9-4931-9613-aebfa53633d2" providerId="ADAL" clId="{3FF4F128-5207-4953-979D-D773739453AD}" dt="2023-11-26T17:58:42.307" v="3236" actId="1076"/>
          <ac:picMkLst>
            <pc:docMk/>
            <pc:sldMk cId="592897451" sldId="261"/>
            <ac:picMk id="9218" creationId="{14D3230D-1350-CCFD-6901-DD1CF0523BD2}"/>
          </ac:picMkLst>
        </pc:picChg>
      </pc:sldChg>
      <pc:sldChg chg="add del setBg">
        <pc:chgData name="McIntosh, Jacob" userId="8c21738b-55b9-4931-9613-aebfa53633d2" providerId="ADAL" clId="{3FF4F128-5207-4953-979D-D773739453AD}" dt="2023-11-26T16:44:40.743" v="490" actId="47"/>
        <pc:sldMkLst>
          <pc:docMk/>
          <pc:sldMk cId="1816042987" sldId="262"/>
        </pc:sldMkLst>
      </pc:sldChg>
      <pc:sldChg chg="addSp delSp modSp add mod ord">
        <pc:chgData name="McIntosh, Jacob" userId="8c21738b-55b9-4931-9613-aebfa53633d2" providerId="ADAL" clId="{3FF4F128-5207-4953-979D-D773739453AD}" dt="2023-11-26T16:47:40.603" v="538" actId="1076"/>
        <pc:sldMkLst>
          <pc:docMk/>
          <pc:sldMk cId="55864913" sldId="263"/>
        </pc:sldMkLst>
        <pc:spChg chg="add mod">
          <ac:chgData name="McIntosh, Jacob" userId="8c21738b-55b9-4931-9613-aebfa53633d2" providerId="ADAL" clId="{3FF4F128-5207-4953-979D-D773739453AD}" dt="2023-11-26T16:46:53.944" v="529" actId="2085"/>
          <ac:spMkLst>
            <pc:docMk/>
            <pc:sldMk cId="55864913" sldId="263"/>
            <ac:spMk id="2" creationId="{CE847CC9-408E-F92B-4C6D-7DDAA6F03F18}"/>
          </ac:spMkLst>
        </pc:spChg>
        <pc:spChg chg="mod">
          <ac:chgData name="McIntosh, Jacob" userId="8c21738b-55b9-4931-9613-aebfa53633d2" providerId="ADAL" clId="{3FF4F128-5207-4953-979D-D773739453AD}" dt="2023-11-26T16:45:39.264" v="521" actId="1076"/>
          <ac:spMkLst>
            <pc:docMk/>
            <pc:sldMk cId="55864913" sldId="263"/>
            <ac:spMk id="4" creationId="{372BACBE-1FDF-A10C-F94C-4B5CE0BCCC19}"/>
          </ac:spMkLst>
        </pc:spChg>
        <pc:spChg chg="mod">
          <ac:chgData name="McIntosh, Jacob" userId="8c21738b-55b9-4931-9613-aebfa53633d2" providerId="ADAL" clId="{3FF4F128-5207-4953-979D-D773739453AD}" dt="2023-11-26T16:45:41.277" v="522" actId="14100"/>
          <ac:spMkLst>
            <pc:docMk/>
            <pc:sldMk cId="55864913" sldId="263"/>
            <ac:spMk id="5" creationId="{39FF989C-F3FF-7647-F1CF-A27FE943B3D7}"/>
          </ac:spMkLst>
        </pc:spChg>
        <pc:spChg chg="del">
          <ac:chgData name="McIntosh, Jacob" userId="8c21738b-55b9-4931-9613-aebfa53633d2" providerId="ADAL" clId="{3FF4F128-5207-4953-979D-D773739453AD}" dt="2023-11-26T16:45:22.248" v="518" actId="478"/>
          <ac:spMkLst>
            <pc:docMk/>
            <pc:sldMk cId="55864913" sldId="263"/>
            <ac:spMk id="6" creationId="{FD7CFA54-0548-EC5B-B24A-75C91BBCE5D0}"/>
          </ac:spMkLst>
        </pc:spChg>
        <pc:picChg chg="add mod">
          <ac:chgData name="McIntosh, Jacob" userId="8c21738b-55b9-4931-9613-aebfa53633d2" providerId="ADAL" clId="{3FF4F128-5207-4953-979D-D773739453AD}" dt="2023-11-26T16:47:40.603" v="538" actId="1076"/>
          <ac:picMkLst>
            <pc:docMk/>
            <pc:sldMk cId="55864913" sldId="263"/>
            <ac:picMk id="3" creationId="{672D950C-518E-4B44-755D-9C24514D8D2F}"/>
          </ac:picMkLst>
        </pc:picChg>
        <pc:picChg chg="del">
          <ac:chgData name="McIntosh, Jacob" userId="8c21738b-55b9-4931-9613-aebfa53633d2" providerId="ADAL" clId="{3FF4F128-5207-4953-979D-D773739453AD}" dt="2023-11-26T16:44:46.209" v="493" actId="478"/>
          <ac:picMkLst>
            <pc:docMk/>
            <pc:sldMk cId="55864913" sldId="263"/>
            <ac:picMk id="1028" creationId="{6189F444-3125-948E-C7A8-331EABC6E360}"/>
          </ac:picMkLst>
        </pc:picChg>
        <pc:picChg chg="add mod">
          <ac:chgData name="McIntosh, Jacob" userId="8c21738b-55b9-4931-9613-aebfa53633d2" providerId="ADAL" clId="{3FF4F128-5207-4953-979D-D773739453AD}" dt="2023-11-26T16:46:29.530" v="526" actId="1076"/>
          <ac:picMkLst>
            <pc:docMk/>
            <pc:sldMk cId="55864913" sldId="263"/>
            <ac:picMk id="2050" creationId="{E0F8210A-6540-3E21-6581-3A6D57A05201}"/>
          </ac:picMkLst>
        </pc:picChg>
      </pc:sldChg>
      <pc:sldChg chg="add del">
        <pc:chgData name="McIntosh, Jacob" userId="8c21738b-55b9-4931-9613-aebfa53633d2" providerId="ADAL" clId="{3FF4F128-5207-4953-979D-D773739453AD}" dt="2023-11-26T16:48:08.534" v="540" actId="47"/>
        <pc:sldMkLst>
          <pc:docMk/>
          <pc:sldMk cId="1159442776" sldId="264"/>
        </pc:sldMkLst>
      </pc:sldChg>
      <pc:sldChg chg="modSp add mod ord">
        <pc:chgData name="McIntosh, Jacob" userId="8c21738b-55b9-4931-9613-aebfa53633d2" providerId="ADAL" clId="{3FF4F128-5207-4953-979D-D773739453AD}" dt="2023-11-26T18:01:09.165" v="3241" actId="3626"/>
        <pc:sldMkLst>
          <pc:docMk/>
          <pc:sldMk cId="3255642227" sldId="264"/>
        </pc:sldMkLst>
        <pc:spChg chg="mod">
          <ac:chgData name="McIntosh, Jacob" userId="8c21738b-55b9-4931-9613-aebfa53633d2" providerId="ADAL" clId="{3FF4F128-5207-4953-979D-D773739453AD}" dt="2023-11-26T18:01:09.165" v="3241" actId="3626"/>
          <ac:spMkLst>
            <pc:docMk/>
            <pc:sldMk cId="3255642227" sldId="264"/>
            <ac:spMk id="6" creationId="{FD7CFA54-0548-EC5B-B24A-75C91BBCE5D0}"/>
          </ac:spMkLst>
        </pc:spChg>
        <pc:spChg chg="mod">
          <ac:chgData name="McIntosh, Jacob" userId="8c21738b-55b9-4931-9613-aebfa53633d2" providerId="ADAL" clId="{3FF4F128-5207-4953-979D-D773739453AD}" dt="2023-11-26T16:48:13.845" v="550" actId="20577"/>
          <ac:spMkLst>
            <pc:docMk/>
            <pc:sldMk cId="3255642227" sldId="264"/>
            <ac:spMk id="9" creationId="{75550556-6EE7-ABA7-E12C-FC37BE1DDF15}"/>
          </ac:spMkLst>
        </pc:spChg>
      </pc:sldChg>
      <pc:sldChg chg="addSp delSp modSp add mod ord">
        <pc:chgData name="McIntosh, Jacob" userId="8c21738b-55b9-4931-9613-aebfa53633d2" providerId="ADAL" clId="{3FF4F128-5207-4953-979D-D773739453AD}" dt="2023-11-26T16:50:00.172" v="576"/>
        <pc:sldMkLst>
          <pc:docMk/>
          <pc:sldMk cId="1699634365" sldId="265"/>
        </pc:sldMkLst>
        <pc:spChg chg="del">
          <ac:chgData name="McIntosh, Jacob" userId="8c21738b-55b9-4931-9613-aebfa53633d2" providerId="ADAL" clId="{3FF4F128-5207-4953-979D-D773739453AD}" dt="2023-11-26T16:48:31.732" v="571" actId="478"/>
          <ac:spMkLst>
            <pc:docMk/>
            <pc:sldMk cId="1699634365" sldId="265"/>
            <ac:spMk id="2" creationId="{CE847CC9-408E-F92B-4C6D-7DDAA6F03F18}"/>
          </ac:spMkLst>
        </pc:spChg>
        <pc:spChg chg="mod">
          <ac:chgData name="McIntosh, Jacob" userId="8c21738b-55b9-4931-9613-aebfa53633d2" providerId="ADAL" clId="{3FF4F128-5207-4953-979D-D773739453AD}" dt="2023-11-26T16:48:28.152" v="568" actId="20577"/>
          <ac:spMkLst>
            <pc:docMk/>
            <pc:sldMk cId="1699634365" sldId="265"/>
            <ac:spMk id="4" creationId="{372BACBE-1FDF-A10C-F94C-4B5CE0BCCC19}"/>
          </ac:spMkLst>
        </pc:spChg>
        <pc:picChg chg="del">
          <ac:chgData name="McIntosh, Jacob" userId="8c21738b-55b9-4931-9613-aebfa53633d2" providerId="ADAL" clId="{3FF4F128-5207-4953-979D-D773739453AD}" dt="2023-11-26T16:48:31.295" v="570" actId="478"/>
          <ac:picMkLst>
            <pc:docMk/>
            <pc:sldMk cId="1699634365" sldId="265"/>
            <ac:picMk id="3" creationId="{672D950C-518E-4B44-755D-9C24514D8D2F}"/>
          </ac:picMkLst>
        </pc:picChg>
        <pc:picChg chg="del">
          <ac:chgData name="McIntosh, Jacob" userId="8c21738b-55b9-4931-9613-aebfa53633d2" providerId="ADAL" clId="{3FF4F128-5207-4953-979D-D773739453AD}" dt="2023-11-26T16:48:29.764" v="569" actId="478"/>
          <ac:picMkLst>
            <pc:docMk/>
            <pc:sldMk cId="1699634365" sldId="265"/>
            <ac:picMk id="2050" creationId="{E0F8210A-6540-3E21-6581-3A6D57A05201}"/>
          </ac:picMkLst>
        </pc:picChg>
        <pc:picChg chg="add mod">
          <ac:chgData name="McIntosh, Jacob" userId="8c21738b-55b9-4931-9613-aebfa53633d2" providerId="ADAL" clId="{3FF4F128-5207-4953-979D-D773739453AD}" dt="2023-11-26T16:50:00.172" v="576"/>
          <ac:picMkLst>
            <pc:docMk/>
            <pc:sldMk cId="1699634365" sldId="265"/>
            <ac:picMk id="5122" creationId="{49537AE1-2D18-28E6-A8C8-44CA69B107CE}"/>
          </ac:picMkLst>
        </pc:picChg>
      </pc:sldChg>
      <pc:sldChg chg="add del">
        <pc:chgData name="McIntosh, Jacob" userId="8c21738b-55b9-4931-9613-aebfa53633d2" providerId="ADAL" clId="{3FF4F128-5207-4953-979D-D773739453AD}" dt="2023-11-26T16:48:21.749" v="554" actId="47"/>
        <pc:sldMkLst>
          <pc:docMk/>
          <pc:sldMk cId="2446629154" sldId="265"/>
        </pc:sldMkLst>
      </pc:sldChg>
      <pc:sldChg chg="add del">
        <pc:chgData name="McIntosh, Jacob" userId="8c21738b-55b9-4931-9613-aebfa53633d2" providerId="ADAL" clId="{3FF4F128-5207-4953-979D-D773739453AD}" dt="2023-11-26T16:48:17.714" v="552" actId="47"/>
        <pc:sldMkLst>
          <pc:docMk/>
          <pc:sldMk cId="4261128132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3DF71-00A6-2009-D107-B05988179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7D246-E0D1-D274-926C-86621362D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90A39-CF13-96A3-9602-523C9379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AD07E-E9F1-F97E-D5D7-3E8F8FD9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88501-5FA8-C2FC-2B8D-9BDEBDDA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30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78FE-26A3-C15D-9B13-AE482245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0FC7D-F3E4-5338-FC4F-0F13E247A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42355-4268-0246-E5F4-98FB8EA17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1B761-B74B-8E5B-CDBD-39287AD5E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628C8-598E-F364-2C97-6063893B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64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5D5B35-EED6-B8DF-3D67-15439E4C8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E1546-3FDD-5168-9E97-3C5DD79F9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F4BD7-E844-F21F-259B-DFF4C6F7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BC758-0862-6E48-146B-67C938DE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E4919-FE46-966D-C054-E2E08730D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15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AB09-243A-DA5C-176D-CCC780748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9820C-FDFB-5CC8-4139-A712D09F3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4BEB3-DCD4-3EAF-FB0D-6C7ABC68A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05AB5-62FC-4A8F-97EC-E08E31A7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1FFD5-8651-E0CA-E265-6365D330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CBBBF-BE06-E115-DF31-7CF4134E6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5E97F-F602-DC50-A4D2-80A115D6E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1BE0-7B44-2CA3-6284-0466FE29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374DF-29DD-3C69-E01F-A4C592FB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D0A2A-9BD8-95CF-4075-AECC6E43F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3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A704C-B5F6-CD20-BF66-93B553FB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8A027-376C-894E-1E66-1499D36048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03118-8AFE-8335-D2CB-9CB490A12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E4A8F-F8E6-7E5D-068A-64288055A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E9E37-0F90-283E-9A58-8A36A0C3C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FAC4D-B9B5-F05C-93D8-096F03A4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4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548C8-94BF-F512-81F0-10E83290B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32133-F5BF-297E-3CD5-90EB775C7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08B9B8-497D-38F3-6B13-064CDBF57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26E0C6-B0DB-0CCC-C685-9775493C3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03071D-93C0-E09A-5913-1959CCAEE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37BF7F-D442-A3BE-A37C-9A6C745F1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38E36F-27A2-E2FC-520F-DD8DA347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626E1-9F32-764E-BCBA-DBDF0620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31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19DD9-029A-4D30-F974-7C5E0135F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CE9446-8340-13CC-3A8D-E4320D06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2E2229-3D76-9650-B02F-DF7EB5677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AAD227-EC81-D79E-F3D9-A0878CE1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452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6F01C-6C27-EE7C-7E65-5995DE2E8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90E18-A5B2-208A-385F-235CB54EC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CCD5F-E0F9-EE6C-656C-8DBB1E02B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0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8391-0874-8474-8806-0EB9C0AA5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D6D77-2C73-D6EB-0BA0-C0317AAC5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431A8-2F59-F566-901E-2699B85B6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5ADDE-D589-AE8B-FC11-E7473F6D0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49707-B562-0E12-812F-B4A2EDA5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9D71C-2BCD-80A8-AB25-DE510C22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5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5F1D2-B948-7672-081A-911A5E858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FFEDCD-C12A-179B-9E0A-06CB1A4F8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83C3B-D7F4-5E87-8833-738AC176E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4D05C-DA23-A138-1B2D-2E1EEC70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8DD7A-D9A2-831C-FAB2-764534C39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3E7A8-1FA1-32AD-42D6-1647C1A07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21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35CC15-40FB-156A-AAA9-5141B4DF3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0EE8A-4116-61D1-D4E0-B307E9DE8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6D3E5-62B2-B037-3BE9-E9E55547A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4F41-5BDD-40E9-B02C-DE2103A5650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76620-C44C-381A-6515-BAB0577C0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21141-BA9C-5AF9-4E14-678E0923A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EB62C-8252-4801-89F2-99D15AF9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6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7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6189F444-3125-948E-C7A8-331EABC6E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156" y="1391468"/>
            <a:ext cx="6587685" cy="225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372BACBE-1FDF-A10C-F94C-4B5CE0BCCC19}"/>
              </a:ext>
            </a:extLst>
          </p:cNvPr>
          <p:cNvSpPr txBox="1">
            <a:spLocks/>
          </p:cNvSpPr>
          <p:nvPr/>
        </p:nvSpPr>
        <p:spPr>
          <a:xfrm>
            <a:off x="3985730" y="999309"/>
            <a:ext cx="4220536" cy="979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An </a:t>
            </a:r>
            <a:r>
              <a:rPr lang="en-US" sz="45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Introduction</a:t>
            </a:r>
            <a:r>
              <a:rPr lang="en-US" sz="44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 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FF989C-F3FF-7647-F1CF-A27FE943B3D7}"/>
              </a:ext>
            </a:extLst>
          </p:cNvPr>
          <p:cNvSpPr/>
          <p:nvPr/>
        </p:nvSpPr>
        <p:spPr>
          <a:xfrm>
            <a:off x="0" y="5081177"/>
            <a:ext cx="12192000" cy="1776823"/>
          </a:xfrm>
          <a:prstGeom prst="rect">
            <a:avLst/>
          </a:prstGeom>
          <a:solidFill>
            <a:srgbClr val="5D83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D7CFA54-0548-EC5B-B24A-75C91BBCE5D0}"/>
              </a:ext>
            </a:extLst>
          </p:cNvPr>
          <p:cNvSpPr txBox="1">
            <a:spLocks/>
          </p:cNvSpPr>
          <p:nvPr/>
        </p:nvSpPr>
        <p:spPr>
          <a:xfrm>
            <a:off x="4546961" y="5205274"/>
            <a:ext cx="2993571" cy="653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chemeClr val="bg1"/>
                </a:solidFill>
                <a:latin typeface="Agency FB" panose="020B0503020202020204" pitchFamily="34" charset="0"/>
              </a:rPr>
              <a:t>Jacob McIntosh</a:t>
            </a:r>
          </a:p>
        </p:txBody>
      </p:sp>
    </p:spTree>
    <p:extLst>
      <p:ext uri="{BB962C8B-B14F-4D97-AF65-F5344CB8AC3E}">
        <p14:creationId xmlns:p14="http://schemas.microsoft.com/office/powerpoint/2010/main" val="152066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7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FF989C-F3FF-7647-F1CF-A27FE943B3D7}"/>
              </a:ext>
            </a:extLst>
          </p:cNvPr>
          <p:cNvSpPr/>
          <p:nvPr/>
        </p:nvSpPr>
        <p:spPr>
          <a:xfrm>
            <a:off x="0" y="1175657"/>
            <a:ext cx="12192000" cy="5682343"/>
          </a:xfrm>
          <a:prstGeom prst="rect">
            <a:avLst/>
          </a:prstGeom>
          <a:solidFill>
            <a:srgbClr val="5D83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D7CFA54-0548-EC5B-B24A-75C91BBCE5D0}"/>
              </a:ext>
            </a:extLst>
          </p:cNvPr>
          <p:cNvSpPr txBox="1">
            <a:spLocks/>
          </p:cNvSpPr>
          <p:nvPr/>
        </p:nvSpPr>
        <p:spPr>
          <a:xfrm>
            <a:off x="101134" y="1278299"/>
            <a:ext cx="7436135" cy="54058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A programming language that can be used for general scripting.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Has built-in features for automating repetitive tasks in the Windows user interface.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Can simulate keystrokes, mouse movements and window manipulation to automate these tasks.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Scripts are turned into small, self-contained executables that can run on all versions of Windows.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In the industry, it is best used during “roll-out” scenarios, where thousands of computers need to be initialized at once.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E3CE7A08-BB88-40D8-37EF-4EA67E397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837" y="0"/>
            <a:ext cx="1111169" cy="117565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75550556-6EE7-ABA7-E12C-FC37BE1DDF15}"/>
              </a:ext>
            </a:extLst>
          </p:cNvPr>
          <p:cNvSpPr txBox="1">
            <a:spLocks/>
          </p:cNvSpPr>
          <p:nvPr/>
        </p:nvSpPr>
        <p:spPr>
          <a:xfrm>
            <a:off x="101133" y="126419"/>
            <a:ext cx="7018124" cy="979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The Purpose of AutoIT</a:t>
            </a:r>
          </a:p>
        </p:txBody>
      </p:sp>
      <p:pic>
        <p:nvPicPr>
          <p:cNvPr id="4098" name="Picture 2" descr="How to Actually Clean Install Windows 11 | WIRED">
            <a:extLst>
              <a:ext uri="{FF2B5EF4-FFF2-40B4-BE49-F238E27FC236}">
                <a16:creationId xmlns:a16="http://schemas.microsoft.com/office/drawing/2014/main" id="{C78D7E01-DAA9-9D10-888C-9E39CEEFC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912" y="1874520"/>
            <a:ext cx="4505954" cy="343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25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7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FF989C-F3FF-7647-F1CF-A27FE943B3D7}"/>
              </a:ext>
            </a:extLst>
          </p:cNvPr>
          <p:cNvSpPr/>
          <p:nvPr/>
        </p:nvSpPr>
        <p:spPr>
          <a:xfrm>
            <a:off x="0" y="1175657"/>
            <a:ext cx="12192000" cy="5682343"/>
          </a:xfrm>
          <a:prstGeom prst="rect">
            <a:avLst/>
          </a:prstGeom>
          <a:solidFill>
            <a:srgbClr val="5D83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D7CFA54-0548-EC5B-B24A-75C91BBCE5D0}"/>
              </a:ext>
            </a:extLst>
          </p:cNvPr>
          <p:cNvSpPr txBox="1">
            <a:spLocks/>
          </p:cNvSpPr>
          <p:nvPr/>
        </p:nvSpPr>
        <p:spPr>
          <a:xfrm>
            <a:off x="101132" y="1313909"/>
            <a:ext cx="7103033" cy="540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Easy to learn syntax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Simulate keystrokes, mouse movements and window interactions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Ability to create Windows GUI’s as well as interact with them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Can manipulate Windows processes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Scripts are converted to standalone exes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Compatible with all Windows versions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It’s completely FREE!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E3CE7A08-BB88-40D8-37EF-4EA67E397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837" y="0"/>
            <a:ext cx="1111169" cy="117565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75550556-6EE7-ABA7-E12C-FC37BE1DDF15}"/>
              </a:ext>
            </a:extLst>
          </p:cNvPr>
          <p:cNvSpPr txBox="1">
            <a:spLocks/>
          </p:cNvSpPr>
          <p:nvPr/>
        </p:nvSpPr>
        <p:spPr>
          <a:xfrm>
            <a:off x="101133" y="126419"/>
            <a:ext cx="10916704" cy="979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Main Ideas Introduced by AutoIT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14D3230D-1350-CCFD-6901-DD1CF0523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323" y="1569228"/>
            <a:ext cx="2690203" cy="424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89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7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FF989C-F3FF-7647-F1CF-A27FE943B3D7}"/>
              </a:ext>
            </a:extLst>
          </p:cNvPr>
          <p:cNvSpPr/>
          <p:nvPr/>
        </p:nvSpPr>
        <p:spPr>
          <a:xfrm>
            <a:off x="0" y="1175657"/>
            <a:ext cx="12192000" cy="5682343"/>
          </a:xfrm>
          <a:prstGeom prst="rect">
            <a:avLst/>
          </a:prstGeom>
          <a:solidFill>
            <a:srgbClr val="5D83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D7CFA54-0548-EC5B-B24A-75C91BBCE5D0}"/>
              </a:ext>
            </a:extLst>
          </p:cNvPr>
          <p:cNvSpPr txBox="1">
            <a:spLocks/>
          </p:cNvSpPr>
          <p:nvPr/>
        </p:nvSpPr>
        <p:spPr>
          <a:xfrm>
            <a:off x="101133" y="1278299"/>
            <a:ext cx="8644450" cy="54058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Created by Jonathan Bennett, an Australian software developer.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Development began in 1998.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It has evolved through various versions, gradually incorporating features found in more popular languages.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Versions 1 and 2 were primarily focused on simulating user interaction.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Version 3, released in 2002, has features/syntax like that found in the BASIC family.</a:t>
            </a: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E3CE7A08-BB88-40D8-37EF-4EA67E397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837" y="0"/>
            <a:ext cx="1111169" cy="117565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75550556-6EE7-ABA7-E12C-FC37BE1DDF15}"/>
              </a:ext>
            </a:extLst>
          </p:cNvPr>
          <p:cNvSpPr txBox="1">
            <a:spLocks/>
          </p:cNvSpPr>
          <p:nvPr/>
        </p:nvSpPr>
        <p:spPr>
          <a:xfrm>
            <a:off x="101133" y="126419"/>
            <a:ext cx="5332576" cy="979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Creation of AutoIT</a:t>
            </a:r>
          </a:p>
        </p:txBody>
      </p:sp>
      <p:pic>
        <p:nvPicPr>
          <p:cNvPr id="6146" name="Picture 2" descr="Jonathan Bennett email address &amp; phone number | AutoIt Consulting Ltd  Director contact information - RocketReach">
            <a:extLst>
              <a:ext uri="{FF2B5EF4-FFF2-40B4-BE49-F238E27FC236}">
                <a16:creationId xmlns:a16="http://schemas.microsoft.com/office/drawing/2014/main" id="{5DA54010-DC19-F46D-2C41-F1E529687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079" y="1411877"/>
            <a:ext cx="2441665" cy="244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2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7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FF989C-F3FF-7647-F1CF-A27FE943B3D7}"/>
              </a:ext>
            </a:extLst>
          </p:cNvPr>
          <p:cNvSpPr/>
          <p:nvPr/>
        </p:nvSpPr>
        <p:spPr>
          <a:xfrm>
            <a:off x="0" y="1175657"/>
            <a:ext cx="12192000" cy="5682343"/>
          </a:xfrm>
          <a:prstGeom prst="rect">
            <a:avLst/>
          </a:prstGeom>
          <a:solidFill>
            <a:srgbClr val="5D83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D7CFA54-0548-EC5B-B24A-75C91BBCE5D0}"/>
              </a:ext>
            </a:extLst>
          </p:cNvPr>
          <p:cNvSpPr txBox="1">
            <a:spLocks/>
          </p:cNvSpPr>
          <p:nvPr/>
        </p:nvSpPr>
        <p:spPr>
          <a:xfrm>
            <a:off x="101133" y="1278299"/>
            <a:ext cx="7449198" cy="540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Agency FB" panose="020B0503020202020204" pitchFamily="34" charset="0"/>
              </a:rPr>
              <a:t>BASIC</a:t>
            </a: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 – AutoIt’s syntax is very similar to BASIC, making it relatively easy for users to learn and use.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Agency FB" panose="020B0503020202020204" pitchFamily="34" charset="0"/>
              </a:rPr>
              <a:t>C++/C </a:t>
            </a: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- It incorporates some concepts from C and C++ such as data types and function calls.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Agency FB" panose="020B0503020202020204" pitchFamily="34" charset="0"/>
              </a:rPr>
              <a:t>Perl</a:t>
            </a: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 – Incorporates string manipulation functions like those found in Perl. </a:t>
            </a: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E3CE7A08-BB88-40D8-37EF-4EA67E397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837" y="0"/>
            <a:ext cx="1111169" cy="117565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75550556-6EE7-ABA7-E12C-FC37BE1DDF15}"/>
              </a:ext>
            </a:extLst>
          </p:cNvPr>
          <p:cNvSpPr txBox="1">
            <a:spLocks/>
          </p:cNvSpPr>
          <p:nvPr/>
        </p:nvSpPr>
        <p:spPr>
          <a:xfrm>
            <a:off x="101133" y="126419"/>
            <a:ext cx="3573559" cy="979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Influencers…</a:t>
            </a:r>
          </a:p>
        </p:txBody>
      </p:sp>
      <p:pic>
        <p:nvPicPr>
          <p:cNvPr id="7178" name="Picture 10" descr="BASIC Programming Compiler on the App Store">
            <a:extLst>
              <a:ext uri="{FF2B5EF4-FFF2-40B4-BE49-F238E27FC236}">
                <a16:creationId xmlns:a16="http://schemas.microsoft.com/office/drawing/2014/main" id="{A100225C-091D-784B-109D-2BB11B191A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88" t="9198" r="27779" b="10759"/>
          <a:stretch/>
        </p:blipFill>
        <p:spPr bwMode="auto">
          <a:xfrm>
            <a:off x="7987937" y="1378130"/>
            <a:ext cx="1528354" cy="143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The joys and perils of C and C++ aliasing, Part 1 | Red Hat Developer">
            <a:extLst>
              <a:ext uri="{FF2B5EF4-FFF2-40B4-BE49-F238E27FC236}">
                <a16:creationId xmlns:a16="http://schemas.microsoft.com/office/drawing/2014/main" id="{CCCC55C6-07CF-441B-1C99-B93CCB2CD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9189" y="3147082"/>
            <a:ext cx="2587569" cy="135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Perl SVG Vector Logos - Vector Logo Zone">
            <a:extLst>
              <a:ext uri="{FF2B5EF4-FFF2-40B4-BE49-F238E27FC236}">
                <a16:creationId xmlns:a16="http://schemas.microsoft.com/office/drawing/2014/main" id="{4C4E3DCE-2E67-B95F-229A-79B778F23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623" y="4966858"/>
            <a:ext cx="2704010" cy="135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987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7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FF989C-F3FF-7647-F1CF-A27FE943B3D7}"/>
              </a:ext>
            </a:extLst>
          </p:cNvPr>
          <p:cNvSpPr/>
          <p:nvPr/>
        </p:nvSpPr>
        <p:spPr>
          <a:xfrm>
            <a:off x="0" y="1175657"/>
            <a:ext cx="12192000" cy="5682343"/>
          </a:xfrm>
          <a:prstGeom prst="rect">
            <a:avLst/>
          </a:prstGeom>
          <a:solidFill>
            <a:srgbClr val="5D83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D7CFA54-0548-EC5B-B24A-75C91BBCE5D0}"/>
              </a:ext>
            </a:extLst>
          </p:cNvPr>
          <p:cNvSpPr txBox="1">
            <a:spLocks/>
          </p:cNvSpPr>
          <p:nvPr/>
        </p:nvSpPr>
        <p:spPr>
          <a:xfrm>
            <a:off x="101133" y="1278299"/>
            <a:ext cx="10035644" cy="540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Not many companies have publicly reported their use of AutoIT.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JJSoft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Evolve IP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Client_Windows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NetSPI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Due to its user input automation capabilities, AutoIT is frequently used to create bots for video games.</a:t>
            </a: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E3CE7A08-BB88-40D8-37EF-4EA67E397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837" y="0"/>
            <a:ext cx="1111169" cy="117565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75550556-6EE7-ABA7-E12C-FC37BE1DDF15}"/>
              </a:ext>
            </a:extLst>
          </p:cNvPr>
          <p:cNvSpPr txBox="1">
            <a:spLocks/>
          </p:cNvSpPr>
          <p:nvPr/>
        </p:nvSpPr>
        <p:spPr>
          <a:xfrm>
            <a:off x="101133" y="126419"/>
            <a:ext cx="5376721" cy="979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Who Uses AutoIT?</a:t>
            </a:r>
          </a:p>
        </p:txBody>
      </p:sp>
      <p:pic>
        <p:nvPicPr>
          <p:cNvPr id="8194" name="Picture 2" descr="JJSOFT">
            <a:extLst>
              <a:ext uri="{FF2B5EF4-FFF2-40B4-BE49-F238E27FC236}">
                <a16:creationId xmlns:a16="http://schemas.microsoft.com/office/drawing/2014/main" id="{4CD68E58-338C-48D2-141A-290F18870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805" y="2558666"/>
            <a:ext cx="426836" cy="42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Evolve IP">
            <a:extLst>
              <a:ext uri="{FF2B5EF4-FFF2-40B4-BE49-F238E27FC236}">
                <a16:creationId xmlns:a16="http://schemas.microsoft.com/office/drawing/2014/main" id="{03310560-15D2-5938-B3D4-2CD67EBEA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429" y="3192517"/>
            <a:ext cx="575064" cy="57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lient_Windows">
            <a:extLst>
              <a:ext uri="{FF2B5EF4-FFF2-40B4-BE49-F238E27FC236}">
                <a16:creationId xmlns:a16="http://schemas.microsoft.com/office/drawing/2014/main" id="{3C4A8884-B5A7-D763-E7DF-601F9CC62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864" y="3913498"/>
            <a:ext cx="575064" cy="57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NetSPI">
            <a:extLst>
              <a:ext uri="{FF2B5EF4-FFF2-40B4-BE49-F238E27FC236}">
                <a16:creationId xmlns:a16="http://schemas.microsoft.com/office/drawing/2014/main" id="{F16F8E0A-66D9-F3B4-0460-93C467343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691" y="4541657"/>
            <a:ext cx="575064" cy="57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45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7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372BACBE-1FDF-A10C-F94C-4B5CE0BCCC19}"/>
              </a:ext>
            </a:extLst>
          </p:cNvPr>
          <p:cNvSpPr txBox="1">
            <a:spLocks/>
          </p:cNvSpPr>
          <p:nvPr/>
        </p:nvSpPr>
        <p:spPr>
          <a:xfrm>
            <a:off x="3387523" y="357518"/>
            <a:ext cx="5047175" cy="979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CODE DEMO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FF989C-F3FF-7647-F1CF-A27FE943B3D7}"/>
              </a:ext>
            </a:extLst>
          </p:cNvPr>
          <p:cNvSpPr/>
          <p:nvPr/>
        </p:nvSpPr>
        <p:spPr>
          <a:xfrm>
            <a:off x="0" y="1991171"/>
            <a:ext cx="12192000" cy="4866830"/>
          </a:xfrm>
          <a:prstGeom prst="rect">
            <a:avLst/>
          </a:prstGeom>
          <a:solidFill>
            <a:srgbClr val="5D83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0F8210A-6540-3E21-6581-3A6D57A05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940" y="2349239"/>
            <a:ext cx="7030340" cy="355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E847CC9-408E-F92B-4C6D-7DDAA6F03F18}"/>
              </a:ext>
            </a:extLst>
          </p:cNvPr>
          <p:cNvSpPr/>
          <p:nvPr/>
        </p:nvSpPr>
        <p:spPr>
          <a:xfrm>
            <a:off x="2999574" y="5024927"/>
            <a:ext cx="1358781" cy="282011"/>
          </a:xfrm>
          <a:prstGeom prst="rect">
            <a:avLst/>
          </a:prstGeom>
          <a:solidFill>
            <a:srgbClr val="50B5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672D950C-518E-4B44-755D-9C24514D8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45" y="4967087"/>
            <a:ext cx="996837" cy="35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64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7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FF989C-F3FF-7647-F1CF-A27FE943B3D7}"/>
              </a:ext>
            </a:extLst>
          </p:cNvPr>
          <p:cNvSpPr/>
          <p:nvPr/>
        </p:nvSpPr>
        <p:spPr>
          <a:xfrm>
            <a:off x="0" y="1175657"/>
            <a:ext cx="12192000" cy="5682343"/>
          </a:xfrm>
          <a:prstGeom prst="rect">
            <a:avLst/>
          </a:prstGeom>
          <a:solidFill>
            <a:srgbClr val="5D83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D7CFA54-0548-EC5B-B24A-75C91BBCE5D0}"/>
              </a:ext>
            </a:extLst>
          </p:cNvPr>
          <p:cNvSpPr txBox="1">
            <a:spLocks/>
          </p:cNvSpPr>
          <p:nvPr/>
        </p:nvSpPr>
        <p:spPr>
          <a:xfrm>
            <a:off x="101132" y="1278299"/>
            <a:ext cx="11868659" cy="54058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https://www.autoitscript.com/site/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https://www.autoitscript.com/forum/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https://en.wikipedia.org/wiki/AutoIt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https://stackshare.io/autoit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https://rocketreach.co/jonathan-bennett-email_65043383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https://github.com/jonathanbennett73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https://ashears.medium.com/easily-create-game-bots-with-autoit-817c8d6c4439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https://images.google.com/</a:t>
            </a: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E3CE7A08-BB88-40D8-37EF-4EA67E397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837" y="0"/>
            <a:ext cx="1111169" cy="117565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75550556-6EE7-ABA7-E12C-FC37BE1DDF15}"/>
              </a:ext>
            </a:extLst>
          </p:cNvPr>
          <p:cNvSpPr txBox="1">
            <a:spLocks/>
          </p:cNvSpPr>
          <p:nvPr/>
        </p:nvSpPr>
        <p:spPr>
          <a:xfrm>
            <a:off x="101133" y="126419"/>
            <a:ext cx="5376721" cy="979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255642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7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372BACBE-1FDF-A10C-F94C-4B5CE0BCCC19}"/>
              </a:ext>
            </a:extLst>
          </p:cNvPr>
          <p:cNvSpPr txBox="1">
            <a:spLocks/>
          </p:cNvSpPr>
          <p:nvPr/>
        </p:nvSpPr>
        <p:spPr>
          <a:xfrm>
            <a:off x="3387523" y="357518"/>
            <a:ext cx="5047175" cy="979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b="1" dirty="0">
                <a:solidFill>
                  <a:schemeClr val="bg1"/>
                </a:solidFill>
                <a:latin typeface="Agency FB" panose="020B0503020202020204" pitchFamily="34" charset="0"/>
                <a:ea typeface="ADLaM Display" panose="020F0502020204030204" pitchFamily="2" charset="0"/>
                <a:cs typeface="Aharoni" panose="020F0502020204030204" pitchFamily="2" charset="-79"/>
              </a:rPr>
              <a:t>Questions?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FF989C-F3FF-7647-F1CF-A27FE943B3D7}"/>
              </a:ext>
            </a:extLst>
          </p:cNvPr>
          <p:cNvSpPr/>
          <p:nvPr/>
        </p:nvSpPr>
        <p:spPr>
          <a:xfrm>
            <a:off x="0" y="1991171"/>
            <a:ext cx="12192000" cy="4866830"/>
          </a:xfrm>
          <a:prstGeom prst="rect">
            <a:avLst/>
          </a:prstGeom>
          <a:solidFill>
            <a:srgbClr val="5D83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2" name="Picture 2" descr="ASCII code ? , Question mark, American Standard Code for Information  Interchange, The complete ASCII table, characters,letters, vowels with  accents, consonants, signs, symbols, numbers question, mark,ascii,63, ascii  art, ascii table, code ascii,">
            <a:extLst>
              <a:ext uri="{FF2B5EF4-FFF2-40B4-BE49-F238E27FC236}">
                <a16:creationId xmlns:a16="http://schemas.microsoft.com/office/drawing/2014/main" id="{49537AE1-2D18-28E6-A8C8-44CA69B10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449" y="2381516"/>
            <a:ext cx="2911414" cy="3267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63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374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Agency FB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McIntosh, Jacob</dc:creator>
  <cp:lastModifiedBy>McIntosh, Jacob</cp:lastModifiedBy>
  <cp:revision>2</cp:revision>
  <dcterms:created xsi:type="dcterms:W3CDTF">2023-11-26T16:21:36Z</dcterms:created>
  <dcterms:modified xsi:type="dcterms:W3CDTF">2023-11-27T17:00:57Z</dcterms:modified>
</cp:coreProperties>
</file>