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9"/>
  </p:notesMasterIdLst>
  <p:handoutMasterIdLst>
    <p:handoutMasterId r:id="rId10"/>
  </p:handoutMasterIdLst>
  <p:sldIdLst>
    <p:sldId id="496" r:id="rId5"/>
    <p:sldId id="528" r:id="rId6"/>
    <p:sldId id="522" r:id="rId7"/>
    <p:sldId id="52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99" autoAdjust="0"/>
    <p:restoredTop sz="95906" autoAdjust="0"/>
  </p:normalViewPr>
  <p:slideViewPr>
    <p:cSldViewPr snapToGrid="0" showGuides="1">
      <p:cViewPr varScale="1">
        <p:scale>
          <a:sx n="104" d="100"/>
          <a:sy n="104" d="100"/>
        </p:scale>
        <p:origin x="972" y="11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VwVg9jCtqaU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0070C0"/>
                </a:solidFill>
                <a:latin typeface="The Serif Hand" panose="020F0502020204030204" pitchFamily="66" charset="0"/>
              </a:rPr>
            </a:br>
            <a:r>
              <a:rPr lang="en-US" sz="6000" b="1">
                <a:solidFill>
                  <a:srgbClr val="0070C0"/>
                </a:solidFill>
                <a:latin typeface="The Serif Hand" panose="020F0502020204030204" pitchFamily="66" charset="0"/>
              </a:rPr>
              <a:t>Tensorflow</a:t>
            </a:r>
            <a:endParaRPr lang="en-US" sz="6000" b="1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chemeClr val="accent2">
                        <a:lumMod val="20000"/>
                        <a:lumOff val="80000"/>
                      </a:schemeClr>
                    </a:gs>
                    <a:gs pos="48000">
                      <a:srgbClr val="00B0F0"/>
                    </a:gs>
                    <a:gs pos="100000">
                      <a:srgbClr val="0070C0"/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 dirty="0">
              <a:ln w="0"/>
              <a:gradFill flip="none" rotWithShape="1">
                <a:gsLst>
                  <a:gs pos="0">
                    <a:schemeClr val="accent2">
                      <a:lumMod val="20000"/>
                      <a:lumOff val="80000"/>
                    </a:schemeClr>
                  </a:gs>
                  <a:gs pos="48000">
                    <a:srgbClr val="00B0F0"/>
                  </a:gs>
                  <a:gs pos="100000">
                    <a:srgbClr val="0070C0"/>
                  </a:gs>
                </a:gsLst>
                <a:lin ang="16200000" scaled="1"/>
                <a:tileRect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Tensorflow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41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>
                <a:solidFill>
                  <a:schemeClr val="accent1"/>
                </a:solidFill>
              </a:rPr>
              <a:t>TensorFlow is an open source software package for machine learning created by Google. Version 2.0 was released in 2019.</a:t>
            </a:r>
          </a:p>
          <a:p>
            <a:pPr marL="0" indent="0">
              <a:buNone/>
            </a:pPr>
            <a:r>
              <a:rPr lang="en-US" sz="2600">
                <a:solidFill>
                  <a:schemeClr val="accent1"/>
                </a:solidFill>
              </a:rPr>
              <a:t>It uses deep learning neural networks to create predictive models for data sets.</a:t>
            </a:r>
          </a:p>
          <a:p>
            <a:pPr marL="0" indent="0">
              <a:buNone/>
            </a:pPr>
            <a:r>
              <a:rPr lang="en-US" sz="2600">
                <a:solidFill>
                  <a:schemeClr val="accent1"/>
                </a:solidFill>
              </a:rPr>
              <a:t>The preferred and recommended way to work with TensorFlow is within Google Colab, a free cloud service for running Python</a:t>
            </a:r>
          </a:p>
          <a:p>
            <a:pPr marL="0" indent="0">
              <a:buNone/>
            </a:pPr>
            <a:r>
              <a:rPr lang="en-US" sz="2600">
                <a:solidFill>
                  <a:schemeClr val="accent1"/>
                </a:solidFill>
              </a:rPr>
              <a:t>	Colab requires no pip or conda installation or configuration and provides access to high power GPUs for processing</a:t>
            </a:r>
          </a:p>
          <a:p>
            <a:pPr marL="0" indent="0">
              <a:buNone/>
            </a:pPr>
            <a:endParaRPr lang="en-US" sz="260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600">
                <a:solidFill>
                  <a:schemeClr val="accent1"/>
                </a:solidFill>
              </a:rPr>
              <a:t>There is an introduction to some of what Tensorflow is about </a:t>
            </a:r>
            <a:r>
              <a:rPr lang="en-US" sz="2600">
                <a:solidFill>
                  <a:schemeClr val="accent1"/>
                </a:solidFill>
                <a:hlinkClick r:id="rId2"/>
              </a:rPr>
              <a:t>here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1026" name="Picture 2" descr="How To Install TensorFlow? [A Complete Beginner's Guide]">
            <a:extLst>
              <a:ext uri="{FF2B5EF4-FFF2-40B4-BE49-F238E27FC236}">
                <a16:creationId xmlns:a16="http://schemas.microsoft.com/office/drawing/2014/main" id="{D7A1B353-C4EE-B665-66F0-FB5F4C911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0748" y="214313"/>
            <a:ext cx="2540251" cy="142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47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wrap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75e26a86-27e7-4108-abb5-a9a0ae913c4d"/>
    <ds:schemaRef ds:uri="http://purl.org/dc/elements/1.1/"/>
    <ds:schemaRef ds:uri="http://schemas.microsoft.com/sharepoint/v3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52c17e26-d80b-4810-84b5-2d696440855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13773</TotalTime>
  <Words>104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The Hand Black</vt:lpstr>
      <vt:lpstr>The Serif Hand</vt:lpstr>
      <vt:lpstr>The Serif Hand Black</vt:lpstr>
      <vt:lpstr>SketchyVTI</vt:lpstr>
      <vt:lpstr> Tensorflow</vt:lpstr>
      <vt:lpstr>Tensorflow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114</cp:revision>
  <dcterms:created xsi:type="dcterms:W3CDTF">2024-01-06T19:25:42Z</dcterms:created>
  <dcterms:modified xsi:type="dcterms:W3CDTF">2026-04-24T02:49:38Z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