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9"/>
  </p:notesMasterIdLst>
  <p:handoutMasterIdLst>
    <p:handoutMasterId r:id="rId10"/>
  </p:handoutMasterIdLst>
  <p:sldIdLst>
    <p:sldId id="496" r:id="rId5"/>
    <p:sldId id="531" r:id="rId6"/>
    <p:sldId id="522" r:id="rId7"/>
    <p:sldId id="52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74C090-E8DC-44BC-9C84-5DA6B9560D2C}" v="1" dt="2026-04-08T03:14:02.7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69" d="100"/>
          <a:sy n="69" d="100"/>
        </p:scale>
        <p:origin x="204" y="60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mongodb.com/skills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rgbClr val="FFC000"/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 dirty="0">
              <a:ln w="0"/>
              <a:gradFill flip="none" rotWithShape="1">
                <a:gsLst>
                  <a:gs pos="0">
                    <a:srgbClr val="FFC000"/>
                  </a:gs>
                  <a:gs pos="48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1"/>
                <a:tileRect/>
              </a:gradFill>
              <a:effectLst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87FC650-E275-0731-D011-95B8586C2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5080" y="2806247"/>
            <a:ext cx="4081838" cy="118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/>
              <a:t>MongoDB Lab Activity</a:t>
            </a:r>
            <a:endParaRPr lang="en-US" cap="small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Level Up Your MongoDB Skills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24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&amp; MongoDB</a:t>
            </a:r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Props1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http://schemas.microsoft.com/office/2006/documentManagement/types"/>
    <ds:schemaRef ds:uri="http://www.w3.org/XML/1998/namespace"/>
    <ds:schemaRef ds:uri="http://schemas.microsoft.com/sharepoint/v3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75e26a86-27e7-4108-abb5-a9a0ae913c4d"/>
    <ds:schemaRef ds:uri="52c17e26-d80b-4810-84b5-2d696440855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12957</TotalTime>
  <Words>24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The Hand Black</vt:lpstr>
      <vt:lpstr>The Serif Hand</vt:lpstr>
      <vt:lpstr>The Serif Hand Black</vt:lpstr>
      <vt:lpstr>SketchyVTI</vt:lpstr>
      <vt:lpstr> </vt:lpstr>
      <vt:lpstr>MongoDB Lab Activity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118</cp:revision>
  <dcterms:created xsi:type="dcterms:W3CDTF">2024-01-06T19:25:42Z</dcterms:created>
  <dcterms:modified xsi:type="dcterms:W3CDTF">2026-04-10T15:11:58Z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