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0"/>
  </p:notesMasterIdLst>
  <p:handoutMasterIdLst>
    <p:handoutMasterId r:id="rId11"/>
  </p:handoutMasterIdLst>
  <p:sldIdLst>
    <p:sldId id="496" r:id="rId5"/>
    <p:sldId id="507" r:id="rId6"/>
    <p:sldId id="527" r:id="rId7"/>
    <p:sldId id="522" r:id="rId8"/>
    <p:sldId id="52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2/22/2026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gramiz.com/python-programming/pandas/merge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FF00FF"/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rgbClr val="660066"/>
                </a:solidFill>
              </a:rPr>
              <a:t>More data Wrangling</a:t>
            </a:r>
            <a:endParaRPr lang="en-US" sz="6000" dirty="0">
              <a:solidFill>
                <a:srgbClr val="660066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95F2EF-35AB-7440-AAFA-E7DB956338D3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>
                  <a:gsLst>
                    <a:gs pos="21000">
                      <a:srgbClr val="FF00FF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>
              <a:ln w="0"/>
              <a:gradFill>
                <a:gsLst>
                  <a:gs pos="21000">
                    <a:srgbClr val="FF00FF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5: due Friday before 11:59pm</a:t>
            </a:r>
          </a:p>
          <a:p>
            <a:r>
              <a:rPr lang="en-US"/>
              <a:t>Midterm</a:t>
            </a:r>
          </a:p>
          <a:p>
            <a:pPr lvl="1"/>
            <a:r>
              <a:rPr lang="en-US"/>
              <a:t>Take home exam: given next Wednesday, due next Friday, before class</a:t>
            </a:r>
          </a:p>
          <a:p>
            <a:pPr lvl="1"/>
            <a:r>
              <a:rPr lang="en-US"/>
              <a:t>Individual work – no collaboration</a:t>
            </a:r>
          </a:p>
          <a:p>
            <a:pPr lvl="1"/>
            <a:r>
              <a:rPr lang="en-US"/>
              <a:t>Open book/open notes/open static online resources (no ChatGPT, or other generative AI; no interactive forums)</a:t>
            </a:r>
          </a:p>
          <a:p>
            <a:r>
              <a:rPr lang="en-US"/>
              <a:t>Questions?</a:t>
            </a:r>
          </a:p>
          <a:p>
            <a:r>
              <a:rPr lang="en-US"/>
              <a:t>Conference report...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7989-7AF7-AB1C-FCBE-242EE8846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51AB0-360D-8470-B290-332D8DFB2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3"/>
                </a:solidFill>
              </a:rPr>
              <a:t>If you have two (or more DataFrames) that need to be combined, there are several mechanisms in pandas that allow you to do this, depending on what your needs are:</a:t>
            </a:r>
          </a:p>
          <a:p>
            <a:r>
              <a:rPr lang="en-US">
                <a:solidFill>
                  <a:schemeClr val="accent2"/>
                </a:solidFill>
              </a:rPr>
              <a:t>pandas.merge</a:t>
            </a:r>
          </a:p>
          <a:p>
            <a:r>
              <a:rPr lang="en-US">
                <a:solidFill>
                  <a:schemeClr val="accent1"/>
                </a:solidFill>
              </a:rPr>
              <a:t>pandas.concat</a:t>
            </a:r>
          </a:p>
          <a:p>
            <a:r>
              <a:rPr lang="en-US">
                <a:solidFill>
                  <a:schemeClr val="accent6"/>
                </a:solidFill>
              </a:rPr>
              <a:t>combine_first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Now that we've seen how database joins work, let's work through a tutorial of these together...</a:t>
            </a:r>
          </a:p>
          <a:p>
            <a:pPr lvl="1"/>
            <a:r>
              <a:rPr lang="en-US">
                <a:solidFill>
                  <a:schemeClr val="accent4">
                    <a:lumMod val="75000"/>
                  </a:schemeClr>
                </a:solidFill>
                <a:hlinkClick r:id="rId2"/>
              </a:rPr>
              <a:t>https://www.programiz.com/python-programming/pandas/merge</a:t>
            </a:r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564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Python packages for Excel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7183</TotalTime>
  <Words>153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The Hand Black</vt:lpstr>
      <vt:lpstr>The Serif Hand</vt:lpstr>
      <vt:lpstr>The Serif Hand Black</vt:lpstr>
      <vt:lpstr>SketchyVTI</vt:lpstr>
      <vt:lpstr> More data Wrangling</vt:lpstr>
      <vt:lpstr>Alerts</vt:lpstr>
      <vt:lpstr>Merging Data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83</cp:revision>
  <dcterms:created xsi:type="dcterms:W3CDTF">2024-01-06T19:25:42Z</dcterms:created>
  <dcterms:modified xsi:type="dcterms:W3CDTF">2026-02-22T22:28:22Z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