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6" r:id="rId1"/>
  </p:sldMasterIdLst>
  <p:notesMasterIdLst>
    <p:notesMasterId r:id="rId25"/>
  </p:notesMasterIdLst>
  <p:sldIdLst>
    <p:sldId id="319" r:id="rId2"/>
    <p:sldId id="306" r:id="rId3"/>
    <p:sldId id="307" r:id="rId4"/>
    <p:sldId id="313" r:id="rId5"/>
    <p:sldId id="314" r:id="rId6"/>
    <p:sldId id="320" r:id="rId7"/>
    <p:sldId id="315" r:id="rId8"/>
    <p:sldId id="317" r:id="rId9"/>
    <p:sldId id="274" r:id="rId10"/>
    <p:sldId id="275" r:id="rId11"/>
    <p:sldId id="287" r:id="rId12"/>
    <p:sldId id="288" r:id="rId13"/>
    <p:sldId id="289" r:id="rId14"/>
    <p:sldId id="290" r:id="rId15"/>
    <p:sldId id="291" r:id="rId16"/>
    <p:sldId id="292" r:id="rId17"/>
    <p:sldId id="293" r:id="rId18"/>
    <p:sldId id="294" r:id="rId19"/>
    <p:sldId id="321" r:id="rId20"/>
    <p:sldId id="322" r:id="rId21"/>
    <p:sldId id="327" r:id="rId22"/>
    <p:sldId id="325" r:id="rId23"/>
    <p:sldId id="326"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723" autoAdjust="0"/>
  </p:normalViewPr>
  <p:slideViewPr>
    <p:cSldViewPr>
      <p:cViewPr varScale="1">
        <p:scale>
          <a:sx n="93" d="100"/>
          <a:sy n="93" d="100"/>
        </p:scale>
        <p:origin x="69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image" Target="../media/image2.png"/><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C58006-B055-4660-8823-722280E355D1}" type="datetimeFigureOut">
              <a:rPr lang="en-US" smtClean="0"/>
              <a:pPr/>
              <a:t>4/11/2022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423C0E-21BF-420A-A236-B74E8AF3BB7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B0DB3-A8FF-4ABB-9E2E-D960422260EB}"/>
              </a:ext>
            </a:extLst>
          </p:cNvPr>
          <p:cNvSpPr>
            <a:spLocks noGrp="1"/>
          </p:cNvSpPr>
          <p:nvPr>
            <p:ph type="ctrTitle"/>
          </p:nvPr>
        </p:nvSpPr>
        <p:spPr>
          <a:xfrm>
            <a:off x="1143000" y="1122363"/>
            <a:ext cx="6858000" cy="3025308"/>
          </a:xfrm>
        </p:spPr>
        <p:txBody>
          <a:bodyPr anchor="b">
            <a:normAutofit/>
          </a:bodyPr>
          <a:lstStyle>
            <a:lvl1pPr algn="ctr">
              <a:defRPr sz="495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BEE0618-75D7-410F-859C-CDF53BC53E85}"/>
              </a:ext>
            </a:extLst>
          </p:cNvPr>
          <p:cNvSpPr>
            <a:spLocks noGrp="1"/>
          </p:cNvSpPr>
          <p:nvPr>
            <p:ph type="subTitle" idx="1"/>
          </p:nvPr>
        </p:nvSpPr>
        <p:spPr>
          <a:xfrm>
            <a:off x="1143000" y="4386730"/>
            <a:ext cx="6858000" cy="1135529"/>
          </a:xfrm>
        </p:spPr>
        <p:txBody>
          <a:bodyPr>
            <a:normAutofit/>
          </a:bodyPr>
          <a:lstStyle>
            <a:lvl1pPr marL="0" indent="0" algn="ctr">
              <a:lnSpc>
                <a:spcPct val="120000"/>
              </a:lnSpc>
              <a:buNone/>
              <a:defRPr sz="1350" b="1" cap="all" spc="225"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A5237F11-76DB-4DD9-9747-3F38D05BA0FE}"/>
              </a:ext>
            </a:extLst>
          </p:cNvPr>
          <p:cNvSpPr>
            <a:spLocks noGrp="1"/>
          </p:cNvSpPr>
          <p:nvPr>
            <p:ph type="dt" sz="half" idx="10"/>
          </p:nvPr>
        </p:nvSpPr>
        <p:spPr/>
        <p:txBody>
          <a:bodyPr/>
          <a:lstStyle/>
          <a:p>
            <a:fld id="{54AB02A5-4FE5-49D9-9E24-09F23B90C450}" type="datetimeFigureOut">
              <a:rPr lang="en-US" smtClean="0"/>
              <a:pPr/>
              <a:t>4/11/2022</a:t>
            </a:fld>
            <a:endParaRPr lang="en-US"/>
          </a:p>
        </p:txBody>
      </p:sp>
      <p:sp>
        <p:nvSpPr>
          <p:cNvPr id="5" name="Footer Placeholder 4">
            <a:extLst>
              <a:ext uri="{FF2B5EF4-FFF2-40B4-BE49-F238E27FC236}">
                <a16:creationId xmlns:a16="http://schemas.microsoft.com/office/drawing/2014/main" id="{3059F581-81B0-44B3-ABA5-A25CA4BAE489}"/>
              </a:ext>
            </a:extLst>
          </p:cNvPr>
          <p:cNvSpPr>
            <a:spLocks noGrp="1"/>
          </p:cNvSpPr>
          <p:nvPr>
            <p:ph type="ftr" sz="quarter" idx="11"/>
          </p:nvPr>
        </p:nvSpPr>
        <p:spPr/>
        <p:txBody>
          <a:bodyPr/>
          <a:lstStyle/>
          <a:p>
            <a:endParaRPr kumimoji="0" lang="en-US"/>
          </a:p>
        </p:txBody>
      </p:sp>
      <p:sp>
        <p:nvSpPr>
          <p:cNvPr id="6" name="Slide Number Placeholder 5">
            <a:extLst>
              <a:ext uri="{FF2B5EF4-FFF2-40B4-BE49-F238E27FC236}">
                <a16:creationId xmlns:a16="http://schemas.microsoft.com/office/drawing/2014/main" id="{BC10D591-ADCF-4300-8282-72AE357F3D2D}"/>
              </a:ext>
            </a:extLst>
          </p:cNvPr>
          <p:cNvSpPr>
            <a:spLocks noGrp="1"/>
          </p:cNvSpPr>
          <p:nvPr>
            <p:ph type="sldNum" sz="quarter" idx="12"/>
          </p:nvPr>
        </p:nvSpPr>
        <p:spPr/>
        <p:txBody>
          <a:bodyPr/>
          <a:lstStyle/>
          <a:p>
            <a:fld id="{6294C92D-0306-4E69-9CD3-20855E849650}" type="slidenum">
              <a:rPr kumimoji="0" lang="en-US" smtClean="0"/>
              <a:pPr/>
              <a:t>‹#›</a:t>
            </a:fld>
            <a:endParaRPr kumimoji="0" lang="en-US"/>
          </a:p>
        </p:txBody>
      </p:sp>
    </p:spTree>
    <p:extLst>
      <p:ext uri="{BB962C8B-B14F-4D97-AF65-F5344CB8AC3E}">
        <p14:creationId xmlns:p14="http://schemas.microsoft.com/office/powerpoint/2010/main" val="1947040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E5C77-55F8-4677-A96C-E6D3F5545D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A064EF-ADDA-4943-8F87-A7469D7997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B0D493-D1E7-4358-95E9-B5B80A49E603}"/>
              </a:ext>
            </a:extLst>
          </p:cNvPr>
          <p:cNvSpPr>
            <a:spLocks noGrp="1"/>
          </p:cNvSpPr>
          <p:nvPr>
            <p:ph type="dt" sz="half" idx="10"/>
          </p:nvPr>
        </p:nvSpPr>
        <p:spPr/>
        <p:txBody>
          <a:bodyPr/>
          <a:lstStyle/>
          <a:p>
            <a:fld id="{54AB02A5-4FE5-49D9-9E24-09F23B90C450}" type="datetimeFigureOut">
              <a:rPr lang="en-US" smtClean="0"/>
              <a:pPr/>
              <a:t>4/11/2022</a:t>
            </a:fld>
            <a:endParaRPr lang="en-US"/>
          </a:p>
        </p:txBody>
      </p:sp>
      <p:sp>
        <p:nvSpPr>
          <p:cNvPr id="5" name="Footer Placeholder 4">
            <a:extLst>
              <a:ext uri="{FF2B5EF4-FFF2-40B4-BE49-F238E27FC236}">
                <a16:creationId xmlns:a16="http://schemas.microsoft.com/office/drawing/2014/main" id="{A6E98326-3276-4B9E-960F-10C6677BFAF7}"/>
              </a:ext>
            </a:extLst>
          </p:cNvPr>
          <p:cNvSpPr>
            <a:spLocks noGrp="1"/>
          </p:cNvSpPr>
          <p:nvPr>
            <p:ph type="ftr" sz="quarter" idx="11"/>
          </p:nvPr>
        </p:nvSpPr>
        <p:spPr/>
        <p:txBody>
          <a:bodyPr/>
          <a:lstStyle/>
          <a:p>
            <a:endParaRPr kumimoji="0" lang="en-US"/>
          </a:p>
        </p:txBody>
      </p:sp>
      <p:sp>
        <p:nvSpPr>
          <p:cNvPr id="6" name="Slide Number Placeholder 5">
            <a:extLst>
              <a:ext uri="{FF2B5EF4-FFF2-40B4-BE49-F238E27FC236}">
                <a16:creationId xmlns:a16="http://schemas.microsoft.com/office/drawing/2014/main" id="{0D4C3AC2-288D-4FEE-BF80-0EAEDDFAB049}"/>
              </a:ext>
            </a:extLst>
          </p:cNvPr>
          <p:cNvSpPr>
            <a:spLocks noGrp="1"/>
          </p:cNvSpPr>
          <p:nvPr>
            <p:ph type="sldNum" sz="quarter" idx="12"/>
          </p:nvPr>
        </p:nvSpPr>
        <p:spPr/>
        <p:txBody>
          <a:bodyPr/>
          <a:lstStyle/>
          <a:p>
            <a:fld id="{6294C92D-0306-4E69-9CD3-20855E849650}" type="slidenum">
              <a:rPr kumimoji="0" lang="en-US" smtClean="0"/>
              <a:pPr/>
              <a:t>‹#›</a:t>
            </a:fld>
            <a:endParaRPr kumimoji="0" lang="en-US"/>
          </a:p>
        </p:txBody>
      </p:sp>
    </p:spTree>
    <p:extLst>
      <p:ext uri="{BB962C8B-B14F-4D97-AF65-F5344CB8AC3E}">
        <p14:creationId xmlns:p14="http://schemas.microsoft.com/office/powerpoint/2010/main" val="1722309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333C6A-5417-40BD-BF7A-94058322377A}"/>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3BCB45-B343-46F6-9718-AA0D68CED1FF}"/>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BDA2A4-FD34-4E17-908F-4367B1E644C3}"/>
              </a:ext>
            </a:extLst>
          </p:cNvPr>
          <p:cNvSpPr>
            <a:spLocks noGrp="1"/>
          </p:cNvSpPr>
          <p:nvPr>
            <p:ph type="dt" sz="half" idx="10"/>
          </p:nvPr>
        </p:nvSpPr>
        <p:spPr/>
        <p:txBody>
          <a:bodyPr/>
          <a:lstStyle/>
          <a:p>
            <a:fld id="{54AB02A5-4FE5-49D9-9E24-09F23B90C450}" type="datetimeFigureOut">
              <a:rPr lang="en-US" smtClean="0"/>
              <a:pPr/>
              <a:t>4/11/2022</a:t>
            </a:fld>
            <a:endParaRPr lang="en-US"/>
          </a:p>
        </p:txBody>
      </p:sp>
      <p:sp>
        <p:nvSpPr>
          <p:cNvPr id="5" name="Footer Placeholder 4">
            <a:extLst>
              <a:ext uri="{FF2B5EF4-FFF2-40B4-BE49-F238E27FC236}">
                <a16:creationId xmlns:a16="http://schemas.microsoft.com/office/drawing/2014/main" id="{93B87AE3-776D-451D-AA52-C06B747248C5}"/>
              </a:ext>
            </a:extLst>
          </p:cNvPr>
          <p:cNvSpPr>
            <a:spLocks noGrp="1"/>
          </p:cNvSpPr>
          <p:nvPr>
            <p:ph type="ftr" sz="quarter" idx="11"/>
          </p:nvPr>
        </p:nvSpPr>
        <p:spPr/>
        <p:txBody>
          <a:bodyPr/>
          <a:lstStyle/>
          <a:p>
            <a:endParaRPr kumimoji="0" lang="en-US"/>
          </a:p>
        </p:txBody>
      </p:sp>
      <p:sp>
        <p:nvSpPr>
          <p:cNvPr id="6" name="Slide Number Placeholder 5">
            <a:extLst>
              <a:ext uri="{FF2B5EF4-FFF2-40B4-BE49-F238E27FC236}">
                <a16:creationId xmlns:a16="http://schemas.microsoft.com/office/drawing/2014/main" id="{4AA0C4D5-BE1E-4D6A-9196-E0F9E42B2E1E}"/>
              </a:ext>
            </a:extLst>
          </p:cNvPr>
          <p:cNvSpPr>
            <a:spLocks noGrp="1"/>
          </p:cNvSpPr>
          <p:nvPr>
            <p:ph type="sldNum" sz="quarter" idx="12"/>
          </p:nvPr>
        </p:nvSpPr>
        <p:spPr/>
        <p:txBody>
          <a:bodyPr/>
          <a:lstStyle/>
          <a:p>
            <a:fld id="{6294C92D-0306-4E69-9CD3-20855E849650}" type="slidenum">
              <a:rPr kumimoji="0" lang="en-US" smtClean="0"/>
              <a:pPr/>
              <a:t>‹#›</a:t>
            </a:fld>
            <a:endParaRPr kumimoji="0" lang="en-US"/>
          </a:p>
        </p:txBody>
      </p:sp>
    </p:spTree>
    <p:extLst>
      <p:ext uri="{BB962C8B-B14F-4D97-AF65-F5344CB8AC3E}">
        <p14:creationId xmlns:p14="http://schemas.microsoft.com/office/powerpoint/2010/main" val="36904199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9075" y="227013"/>
            <a:ext cx="7477125" cy="1143000"/>
          </a:xfrm>
        </p:spPr>
        <p:txBody>
          <a:bodyPr/>
          <a:lstStyle/>
          <a:p>
            <a:r>
              <a:rPr lang="en-US"/>
              <a:t>Click to edit Master title style</a:t>
            </a:r>
          </a:p>
        </p:txBody>
      </p:sp>
      <p:sp>
        <p:nvSpPr>
          <p:cNvPr id="3" name="Text Placeholder 2"/>
          <p:cNvSpPr>
            <a:spLocks noGrp="1"/>
          </p:cNvSpPr>
          <p:nvPr>
            <p:ph type="body" sz="half" idx="1"/>
          </p:nvPr>
        </p:nvSpPr>
        <p:spPr>
          <a:xfrm>
            <a:off x="0" y="1600200"/>
            <a:ext cx="3616325" cy="4497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768725" y="1600200"/>
            <a:ext cx="3617913" cy="4497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01625" y="6242050"/>
            <a:ext cx="1782763" cy="474663"/>
          </a:xfrm>
        </p:spPr>
        <p:txBody>
          <a:bodyPr/>
          <a:lstStyle>
            <a:lvl1pPr>
              <a:defRPr/>
            </a:lvl1pPr>
          </a:lstStyle>
          <a:p>
            <a:endParaRPr lang="en-US"/>
          </a:p>
        </p:txBody>
      </p:sp>
      <p:sp>
        <p:nvSpPr>
          <p:cNvPr id="6" name="Footer Placeholder 5"/>
          <p:cNvSpPr>
            <a:spLocks noGrp="1"/>
          </p:cNvSpPr>
          <p:nvPr>
            <p:ph type="ftr" sz="quarter" idx="11"/>
          </p:nvPr>
        </p:nvSpPr>
        <p:spPr>
          <a:xfrm>
            <a:off x="2257425" y="6248400"/>
            <a:ext cx="3455988" cy="474663"/>
          </a:xfrm>
        </p:spPr>
        <p:txBody>
          <a:bodyPr/>
          <a:lstStyle>
            <a:lvl1pPr>
              <a:defRPr/>
            </a:lvl1pPr>
          </a:lstStyle>
          <a:p>
            <a:endParaRPr lang="en-US"/>
          </a:p>
        </p:txBody>
      </p:sp>
      <p:sp>
        <p:nvSpPr>
          <p:cNvPr id="7" name="Slide Number Placeholder 6"/>
          <p:cNvSpPr>
            <a:spLocks noGrp="1"/>
          </p:cNvSpPr>
          <p:nvPr>
            <p:ph type="sldNum" sz="quarter" idx="12"/>
          </p:nvPr>
        </p:nvSpPr>
        <p:spPr>
          <a:xfrm>
            <a:off x="5867400" y="6248400"/>
            <a:ext cx="1755775" cy="474663"/>
          </a:xfrm>
        </p:spPr>
        <p:txBody>
          <a:bodyPr/>
          <a:lstStyle>
            <a:lvl1pPr>
              <a:defRPr/>
            </a:lvl1pPr>
          </a:lstStyle>
          <a:p>
            <a:fld id="{2462530D-26FA-4EDE-B48B-504EC8D64F6A}" type="slidenum">
              <a:rPr lang="en-US"/>
              <a:pPr/>
              <a:t>‹#›</a:t>
            </a:fld>
            <a:endParaRPr lang="en-US"/>
          </a:p>
        </p:txBody>
      </p:sp>
    </p:spTree>
    <p:extLst>
      <p:ext uri="{BB962C8B-B14F-4D97-AF65-F5344CB8AC3E}">
        <p14:creationId xmlns:p14="http://schemas.microsoft.com/office/powerpoint/2010/main" val="2320266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75558-A264-444E-829B-51AAE6B4BFCE}"/>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08D9373-37D1-4135-8D34-755E139F79DD}"/>
              </a:ext>
            </a:extLst>
          </p:cNvPr>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55E4A6B-1966-4E57-9FB8-8B111E97BC11}"/>
              </a:ext>
            </a:extLst>
          </p:cNvPr>
          <p:cNvSpPr>
            <a:spLocks noGrp="1"/>
          </p:cNvSpPr>
          <p:nvPr>
            <p:ph type="dt" sz="half" idx="10"/>
          </p:nvPr>
        </p:nvSpPr>
        <p:spPr/>
        <p:txBody>
          <a:bodyPr/>
          <a:lstStyle/>
          <a:p>
            <a:fld id="{54AB02A5-4FE5-49D9-9E24-09F23B90C450}" type="datetimeFigureOut">
              <a:rPr lang="en-US" smtClean="0"/>
              <a:pPr/>
              <a:t>4/11/2022</a:t>
            </a:fld>
            <a:endParaRPr lang="en-US"/>
          </a:p>
        </p:txBody>
      </p:sp>
      <p:sp>
        <p:nvSpPr>
          <p:cNvPr id="5" name="Footer Placeholder 4">
            <a:extLst>
              <a:ext uri="{FF2B5EF4-FFF2-40B4-BE49-F238E27FC236}">
                <a16:creationId xmlns:a16="http://schemas.microsoft.com/office/drawing/2014/main" id="{133FC3DD-F2BE-41FF-895B-00129AAB15F5}"/>
              </a:ext>
            </a:extLst>
          </p:cNvPr>
          <p:cNvSpPr>
            <a:spLocks noGrp="1"/>
          </p:cNvSpPr>
          <p:nvPr>
            <p:ph type="ftr" sz="quarter" idx="11"/>
          </p:nvPr>
        </p:nvSpPr>
        <p:spPr/>
        <p:txBody>
          <a:bodyPr/>
          <a:lstStyle/>
          <a:p>
            <a:endParaRPr kumimoji="0" lang="en-US"/>
          </a:p>
        </p:txBody>
      </p:sp>
      <p:sp>
        <p:nvSpPr>
          <p:cNvPr id="6" name="Slide Number Placeholder 5">
            <a:extLst>
              <a:ext uri="{FF2B5EF4-FFF2-40B4-BE49-F238E27FC236}">
                <a16:creationId xmlns:a16="http://schemas.microsoft.com/office/drawing/2014/main" id="{A91F830C-8424-4FAF-A011-605AE1D147FC}"/>
              </a:ext>
            </a:extLst>
          </p:cNvPr>
          <p:cNvSpPr>
            <a:spLocks noGrp="1"/>
          </p:cNvSpPr>
          <p:nvPr>
            <p:ph type="sldNum" sz="quarter" idx="12"/>
          </p:nvPr>
        </p:nvSpPr>
        <p:spPr/>
        <p:txBody>
          <a:bodyPr/>
          <a:lstStyle/>
          <a:p>
            <a:fld id="{6294C92D-0306-4E69-9CD3-20855E849650}" type="slidenum">
              <a:rPr kumimoji="0" lang="en-US" smtClean="0"/>
              <a:pPr/>
              <a:t>‹#›</a:t>
            </a:fld>
            <a:endParaRPr kumimoji="0" lang="en-US"/>
          </a:p>
        </p:txBody>
      </p:sp>
    </p:spTree>
    <p:extLst>
      <p:ext uri="{BB962C8B-B14F-4D97-AF65-F5344CB8AC3E}">
        <p14:creationId xmlns:p14="http://schemas.microsoft.com/office/powerpoint/2010/main" val="1639489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A1BE8-ECC1-4027-B16E-C7BECCA9DF45}"/>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1246C7E1-471A-46AA-8068-98E68C0C207D}"/>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7C9F8F-EC48-4D16-B4C6-023A7B607BE6}"/>
              </a:ext>
            </a:extLst>
          </p:cNvPr>
          <p:cNvSpPr>
            <a:spLocks noGrp="1"/>
          </p:cNvSpPr>
          <p:nvPr>
            <p:ph type="dt" sz="half" idx="10"/>
          </p:nvPr>
        </p:nvSpPr>
        <p:spPr/>
        <p:txBody>
          <a:bodyPr/>
          <a:lstStyle/>
          <a:p>
            <a:fld id="{54AB02A5-4FE5-49D9-9E24-09F23B90C450}" type="datetimeFigureOut">
              <a:rPr lang="en-US" smtClean="0"/>
              <a:pPr/>
              <a:t>4/11/2022</a:t>
            </a:fld>
            <a:endParaRPr lang="en-US"/>
          </a:p>
        </p:txBody>
      </p:sp>
      <p:sp>
        <p:nvSpPr>
          <p:cNvPr id="5" name="Footer Placeholder 4">
            <a:extLst>
              <a:ext uri="{FF2B5EF4-FFF2-40B4-BE49-F238E27FC236}">
                <a16:creationId xmlns:a16="http://schemas.microsoft.com/office/drawing/2014/main" id="{B79FA5B3-F726-417B-932A-B93E0C8F5AB3}"/>
              </a:ext>
            </a:extLst>
          </p:cNvPr>
          <p:cNvSpPr>
            <a:spLocks noGrp="1"/>
          </p:cNvSpPr>
          <p:nvPr>
            <p:ph type="ftr" sz="quarter" idx="11"/>
          </p:nvPr>
        </p:nvSpPr>
        <p:spPr/>
        <p:txBody>
          <a:bodyPr/>
          <a:lstStyle/>
          <a:p>
            <a:endParaRPr kumimoji="0" lang="en-US"/>
          </a:p>
        </p:txBody>
      </p:sp>
      <p:sp>
        <p:nvSpPr>
          <p:cNvPr id="6" name="Slide Number Placeholder 5">
            <a:extLst>
              <a:ext uri="{FF2B5EF4-FFF2-40B4-BE49-F238E27FC236}">
                <a16:creationId xmlns:a16="http://schemas.microsoft.com/office/drawing/2014/main" id="{577D21F1-1A24-43EA-AB09-3024C491E8FB}"/>
              </a:ext>
            </a:extLst>
          </p:cNvPr>
          <p:cNvSpPr>
            <a:spLocks noGrp="1"/>
          </p:cNvSpPr>
          <p:nvPr>
            <p:ph type="sldNum" sz="quarter" idx="12"/>
          </p:nvPr>
        </p:nvSpPr>
        <p:spPr/>
        <p:txBody>
          <a:bodyPr/>
          <a:lstStyle/>
          <a:p>
            <a:fld id="{6294C92D-0306-4E69-9CD3-20855E849650}" type="slidenum">
              <a:rPr kumimoji="0" lang="en-US" smtClean="0"/>
              <a:pPr/>
              <a:t>‹#›</a:t>
            </a:fld>
            <a:endParaRPr kumimoji="0" lang="en-US"/>
          </a:p>
        </p:txBody>
      </p:sp>
    </p:spTree>
    <p:extLst>
      <p:ext uri="{BB962C8B-B14F-4D97-AF65-F5344CB8AC3E}">
        <p14:creationId xmlns:p14="http://schemas.microsoft.com/office/powerpoint/2010/main" val="3458780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16569-B648-4D50-BEB8-E8DAE24D68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0831B3-A1FD-470C-BEEE-4CFB441502DD}"/>
              </a:ext>
            </a:extLst>
          </p:cNvPr>
          <p:cNvSpPr>
            <a:spLocks noGrp="1"/>
          </p:cNvSpPr>
          <p:nvPr>
            <p:ph sz="half" idx="1"/>
          </p:nvPr>
        </p:nvSpPr>
        <p:spPr>
          <a:xfrm>
            <a:off x="628650" y="1924493"/>
            <a:ext cx="38862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1F34A17-C244-438C-9AE3-FB9B3CE3BD8F}"/>
              </a:ext>
            </a:extLst>
          </p:cNvPr>
          <p:cNvSpPr>
            <a:spLocks noGrp="1"/>
          </p:cNvSpPr>
          <p:nvPr>
            <p:ph sz="half" idx="2"/>
          </p:nvPr>
        </p:nvSpPr>
        <p:spPr>
          <a:xfrm>
            <a:off x="4629150" y="1924493"/>
            <a:ext cx="38862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CFA3AA-3FC1-4B98-8F99-1726F1AC0A38}"/>
              </a:ext>
            </a:extLst>
          </p:cNvPr>
          <p:cNvSpPr>
            <a:spLocks noGrp="1"/>
          </p:cNvSpPr>
          <p:nvPr>
            <p:ph type="dt" sz="half" idx="10"/>
          </p:nvPr>
        </p:nvSpPr>
        <p:spPr/>
        <p:txBody>
          <a:bodyPr/>
          <a:lstStyle/>
          <a:p>
            <a:fld id="{54AB02A5-4FE5-49D9-9E24-09F23B90C450}" type="datetimeFigureOut">
              <a:rPr lang="en-US" smtClean="0"/>
              <a:pPr/>
              <a:t>4/11/2022</a:t>
            </a:fld>
            <a:endParaRPr lang="en-US"/>
          </a:p>
        </p:txBody>
      </p:sp>
      <p:sp>
        <p:nvSpPr>
          <p:cNvPr id="6" name="Footer Placeholder 5">
            <a:extLst>
              <a:ext uri="{FF2B5EF4-FFF2-40B4-BE49-F238E27FC236}">
                <a16:creationId xmlns:a16="http://schemas.microsoft.com/office/drawing/2014/main" id="{1CE10883-BACC-41A1-9067-ECFDB937D721}"/>
              </a:ext>
            </a:extLst>
          </p:cNvPr>
          <p:cNvSpPr>
            <a:spLocks noGrp="1"/>
          </p:cNvSpPr>
          <p:nvPr>
            <p:ph type="ftr" sz="quarter" idx="11"/>
          </p:nvPr>
        </p:nvSpPr>
        <p:spPr/>
        <p:txBody>
          <a:bodyPr/>
          <a:lstStyle/>
          <a:p>
            <a:endParaRPr kumimoji="0" lang="en-US"/>
          </a:p>
        </p:txBody>
      </p:sp>
      <p:sp>
        <p:nvSpPr>
          <p:cNvPr id="7" name="Slide Number Placeholder 6">
            <a:extLst>
              <a:ext uri="{FF2B5EF4-FFF2-40B4-BE49-F238E27FC236}">
                <a16:creationId xmlns:a16="http://schemas.microsoft.com/office/drawing/2014/main" id="{427660A2-13C9-4432-A6EB-A4FF3D78F15F}"/>
              </a:ext>
            </a:extLst>
          </p:cNvPr>
          <p:cNvSpPr>
            <a:spLocks noGrp="1"/>
          </p:cNvSpPr>
          <p:nvPr>
            <p:ph type="sldNum" sz="quarter" idx="12"/>
          </p:nvPr>
        </p:nvSpPr>
        <p:spPr/>
        <p:txBody>
          <a:bodyPr/>
          <a:lstStyle/>
          <a:p>
            <a:fld id="{6294C92D-0306-4E69-9CD3-20855E849650}" type="slidenum">
              <a:rPr kumimoji="0" lang="en-US" smtClean="0"/>
              <a:pPr/>
              <a:t>‹#›</a:t>
            </a:fld>
            <a:endParaRPr kumimoji="0" lang="en-US"/>
          </a:p>
        </p:txBody>
      </p:sp>
    </p:spTree>
    <p:extLst>
      <p:ext uri="{BB962C8B-B14F-4D97-AF65-F5344CB8AC3E}">
        <p14:creationId xmlns:p14="http://schemas.microsoft.com/office/powerpoint/2010/main" val="2747993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7C843-C993-4E9C-80DD-3620816E56A9}"/>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91A8E3-B066-4511-9C6E-A3435B64DD88}"/>
              </a:ext>
            </a:extLst>
          </p:cNvPr>
          <p:cNvSpPr>
            <a:spLocks noGrp="1"/>
          </p:cNvSpPr>
          <p:nvPr>
            <p:ph type="body" idx="1"/>
          </p:nvPr>
        </p:nvSpPr>
        <p:spPr>
          <a:xfrm>
            <a:off x="629842" y="1734325"/>
            <a:ext cx="3868340" cy="823912"/>
          </a:xfrm>
        </p:spPr>
        <p:txBody>
          <a:bodyPr anchor="b">
            <a:normAutofit/>
          </a:bodyPr>
          <a:lstStyle>
            <a:lvl1pPr marL="0" indent="0">
              <a:buNone/>
              <a:defRPr sz="1500" b="1" cap="all" spc="225"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86B63-4102-4802-94D7-F138F80F3E19}"/>
              </a:ext>
            </a:extLst>
          </p:cNvPr>
          <p:cNvSpPr>
            <a:spLocks noGrp="1"/>
          </p:cNvSpPr>
          <p:nvPr>
            <p:ph sz="half" idx="2"/>
          </p:nvPr>
        </p:nvSpPr>
        <p:spPr>
          <a:xfrm>
            <a:off x="629842" y="2558237"/>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C924765-08A7-4A60-86DC-DC420F60BBAE}"/>
              </a:ext>
            </a:extLst>
          </p:cNvPr>
          <p:cNvSpPr>
            <a:spLocks noGrp="1"/>
          </p:cNvSpPr>
          <p:nvPr>
            <p:ph type="body" sz="quarter" idx="3"/>
          </p:nvPr>
        </p:nvSpPr>
        <p:spPr>
          <a:xfrm>
            <a:off x="4629150" y="1734325"/>
            <a:ext cx="3887391" cy="823912"/>
          </a:xfrm>
        </p:spPr>
        <p:txBody>
          <a:bodyPr anchor="b">
            <a:normAutofit/>
          </a:bodyPr>
          <a:lstStyle>
            <a:lvl1pPr marL="0" indent="0">
              <a:buNone/>
              <a:defRPr sz="1500" b="1" cap="all" spc="225"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F4AA2795-EFB6-4000-8F25-FBB62646C0CD}"/>
              </a:ext>
            </a:extLst>
          </p:cNvPr>
          <p:cNvSpPr>
            <a:spLocks noGrp="1"/>
          </p:cNvSpPr>
          <p:nvPr>
            <p:ph sz="quarter" idx="4"/>
          </p:nvPr>
        </p:nvSpPr>
        <p:spPr>
          <a:xfrm>
            <a:off x="4629150" y="2558237"/>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942CFB-FE12-494A-9C41-3CB90F07BDAA}"/>
              </a:ext>
            </a:extLst>
          </p:cNvPr>
          <p:cNvSpPr>
            <a:spLocks noGrp="1"/>
          </p:cNvSpPr>
          <p:nvPr>
            <p:ph type="dt" sz="half" idx="10"/>
          </p:nvPr>
        </p:nvSpPr>
        <p:spPr/>
        <p:txBody>
          <a:bodyPr/>
          <a:lstStyle/>
          <a:p>
            <a:fld id="{54AB02A5-4FE5-49D9-9E24-09F23B90C450}" type="datetimeFigureOut">
              <a:rPr lang="en-US" smtClean="0"/>
              <a:pPr/>
              <a:t>4/11/2022</a:t>
            </a:fld>
            <a:endParaRPr lang="en-US"/>
          </a:p>
        </p:txBody>
      </p:sp>
      <p:sp>
        <p:nvSpPr>
          <p:cNvPr id="8" name="Footer Placeholder 7">
            <a:extLst>
              <a:ext uri="{FF2B5EF4-FFF2-40B4-BE49-F238E27FC236}">
                <a16:creationId xmlns:a16="http://schemas.microsoft.com/office/drawing/2014/main" id="{6C3A07E3-59E1-4EBD-9687-4B6ABE96ACA4}"/>
              </a:ext>
            </a:extLst>
          </p:cNvPr>
          <p:cNvSpPr>
            <a:spLocks noGrp="1"/>
          </p:cNvSpPr>
          <p:nvPr>
            <p:ph type="ftr" sz="quarter" idx="11"/>
          </p:nvPr>
        </p:nvSpPr>
        <p:spPr/>
        <p:txBody>
          <a:bodyPr/>
          <a:lstStyle/>
          <a:p>
            <a:endParaRPr kumimoji="0" lang="en-US"/>
          </a:p>
        </p:txBody>
      </p:sp>
      <p:sp>
        <p:nvSpPr>
          <p:cNvPr id="9" name="Slide Number Placeholder 8">
            <a:extLst>
              <a:ext uri="{FF2B5EF4-FFF2-40B4-BE49-F238E27FC236}">
                <a16:creationId xmlns:a16="http://schemas.microsoft.com/office/drawing/2014/main" id="{ECF7BB23-7539-4674-8B66-ACEFF94686CE}"/>
              </a:ext>
            </a:extLst>
          </p:cNvPr>
          <p:cNvSpPr>
            <a:spLocks noGrp="1"/>
          </p:cNvSpPr>
          <p:nvPr>
            <p:ph type="sldNum" sz="quarter" idx="12"/>
          </p:nvPr>
        </p:nvSpPr>
        <p:spPr/>
        <p:txBody>
          <a:bodyPr/>
          <a:lstStyle/>
          <a:p>
            <a:fld id="{6294C92D-0306-4E69-9CD3-20855E849650}" type="slidenum">
              <a:rPr kumimoji="0" lang="en-US" smtClean="0"/>
              <a:pPr/>
              <a:t>‹#›</a:t>
            </a:fld>
            <a:endParaRPr kumimoji="0" lang="en-US"/>
          </a:p>
        </p:txBody>
      </p:sp>
    </p:spTree>
    <p:extLst>
      <p:ext uri="{BB962C8B-B14F-4D97-AF65-F5344CB8AC3E}">
        <p14:creationId xmlns:p14="http://schemas.microsoft.com/office/powerpoint/2010/main" val="4217573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841DB-C73C-4968-B434-A6AA14DAF6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8152BF-92C7-4BF5-A9DB-16A0BF0F5F5D}"/>
              </a:ext>
            </a:extLst>
          </p:cNvPr>
          <p:cNvSpPr>
            <a:spLocks noGrp="1"/>
          </p:cNvSpPr>
          <p:nvPr>
            <p:ph type="dt" sz="half" idx="10"/>
          </p:nvPr>
        </p:nvSpPr>
        <p:spPr/>
        <p:txBody>
          <a:bodyPr/>
          <a:lstStyle/>
          <a:p>
            <a:fld id="{54AB02A5-4FE5-49D9-9E24-09F23B90C450}" type="datetimeFigureOut">
              <a:rPr lang="en-US" smtClean="0"/>
              <a:pPr/>
              <a:t>4/11/2022</a:t>
            </a:fld>
            <a:endParaRPr lang="en-US"/>
          </a:p>
        </p:txBody>
      </p:sp>
      <p:sp>
        <p:nvSpPr>
          <p:cNvPr id="4" name="Footer Placeholder 3">
            <a:extLst>
              <a:ext uri="{FF2B5EF4-FFF2-40B4-BE49-F238E27FC236}">
                <a16:creationId xmlns:a16="http://schemas.microsoft.com/office/drawing/2014/main" id="{C1289DB7-F492-4037-A439-D70F7E556524}"/>
              </a:ext>
            </a:extLst>
          </p:cNvPr>
          <p:cNvSpPr>
            <a:spLocks noGrp="1"/>
          </p:cNvSpPr>
          <p:nvPr>
            <p:ph type="ftr" sz="quarter" idx="11"/>
          </p:nvPr>
        </p:nvSpPr>
        <p:spPr/>
        <p:txBody>
          <a:bodyPr/>
          <a:lstStyle/>
          <a:p>
            <a:endParaRPr kumimoji="0" lang="en-US"/>
          </a:p>
        </p:txBody>
      </p:sp>
      <p:sp>
        <p:nvSpPr>
          <p:cNvPr id="5" name="Slide Number Placeholder 4">
            <a:extLst>
              <a:ext uri="{FF2B5EF4-FFF2-40B4-BE49-F238E27FC236}">
                <a16:creationId xmlns:a16="http://schemas.microsoft.com/office/drawing/2014/main" id="{2FFA96F1-8B8A-4E83-B3C2-E10DE522AD30}"/>
              </a:ext>
            </a:extLst>
          </p:cNvPr>
          <p:cNvSpPr>
            <a:spLocks noGrp="1"/>
          </p:cNvSpPr>
          <p:nvPr>
            <p:ph type="sldNum" sz="quarter" idx="12"/>
          </p:nvPr>
        </p:nvSpPr>
        <p:spPr/>
        <p:txBody>
          <a:bodyPr/>
          <a:lstStyle/>
          <a:p>
            <a:fld id="{6294C92D-0306-4E69-9CD3-20855E849650}" type="slidenum">
              <a:rPr kumimoji="0" lang="en-US" smtClean="0"/>
              <a:pPr/>
              <a:t>‹#›</a:t>
            </a:fld>
            <a:endParaRPr kumimoji="0" lang="en-US"/>
          </a:p>
        </p:txBody>
      </p:sp>
    </p:spTree>
    <p:extLst>
      <p:ext uri="{BB962C8B-B14F-4D97-AF65-F5344CB8AC3E}">
        <p14:creationId xmlns:p14="http://schemas.microsoft.com/office/powerpoint/2010/main" val="903812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a:lstStyle/>
          <a:p>
            <a:fld id="{54AB02A5-4FE5-49D9-9E24-09F23B90C450}" type="datetimeFigureOut">
              <a:rPr lang="en-US" smtClean="0"/>
              <a:pPr/>
              <a:t>4/11/2022</a:t>
            </a:fld>
            <a:endParaRPr lang="en-US"/>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a:lstStyle/>
          <a:p>
            <a:endParaRPr kumimoji="0" lang="en-US"/>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a:lstStyle/>
          <a:p>
            <a:fld id="{6294C92D-0306-4E69-9CD3-20855E849650}" type="slidenum">
              <a:rPr kumimoji="0" lang="en-US" smtClean="0"/>
              <a:pPr/>
              <a:t>‹#›</a:t>
            </a:fld>
            <a:endParaRPr kumimoji="0" lang="en-US"/>
          </a:p>
        </p:txBody>
      </p:sp>
    </p:spTree>
    <p:extLst>
      <p:ext uri="{BB962C8B-B14F-4D97-AF65-F5344CB8AC3E}">
        <p14:creationId xmlns:p14="http://schemas.microsoft.com/office/powerpoint/2010/main" val="757649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CBE2C-9DAA-489D-AC88-15CBBA8A9BF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AEE124BE-E494-445A-A4FB-A2A8F28F0C1D}"/>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2446DE-9A32-4774-9F7C-86678CA90EA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400115D-61B3-46D0-B4D3-30C374B526CF}"/>
              </a:ext>
            </a:extLst>
          </p:cNvPr>
          <p:cNvSpPr>
            <a:spLocks noGrp="1"/>
          </p:cNvSpPr>
          <p:nvPr>
            <p:ph type="dt" sz="half" idx="10"/>
          </p:nvPr>
        </p:nvSpPr>
        <p:spPr/>
        <p:txBody>
          <a:bodyPr/>
          <a:lstStyle/>
          <a:p>
            <a:fld id="{54AB02A5-4FE5-49D9-9E24-09F23B90C450}" type="datetimeFigureOut">
              <a:rPr lang="en-US" smtClean="0"/>
              <a:pPr/>
              <a:t>4/11/2022</a:t>
            </a:fld>
            <a:endParaRPr lang="en-US"/>
          </a:p>
        </p:txBody>
      </p:sp>
      <p:sp>
        <p:nvSpPr>
          <p:cNvPr id="6" name="Footer Placeholder 5">
            <a:extLst>
              <a:ext uri="{FF2B5EF4-FFF2-40B4-BE49-F238E27FC236}">
                <a16:creationId xmlns:a16="http://schemas.microsoft.com/office/drawing/2014/main" id="{EF3C2AFC-D0F8-469F-B1E0-123C2E066EC1}"/>
              </a:ext>
            </a:extLst>
          </p:cNvPr>
          <p:cNvSpPr>
            <a:spLocks noGrp="1"/>
          </p:cNvSpPr>
          <p:nvPr>
            <p:ph type="ftr" sz="quarter" idx="11"/>
          </p:nvPr>
        </p:nvSpPr>
        <p:spPr/>
        <p:txBody>
          <a:bodyPr/>
          <a:lstStyle/>
          <a:p>
            <a:endParaRPr kumimoji="0" lang="en-US"/>
          </a:p>
        </p:txBody>
      </p:sp>
      <p:sp>
        <p:nvSpPr>
          <p:cNvPr id="7" name="Slide Number Placeholder 6">
            <a:extLst>
              <a:ext uri="{FF2B5EF4-FFF2-40B4-BE49-F238E27FC236}">
                <a16:creationId xmlns:a16="http://schemas.microsoft.com/office/drawing/2014/main" id="{C8B9BCDA-9EF7-4531-8021-AF7B30751516}"/>
              </a:ext>
            </a:extLst>
          </p:cNvPr>
          <p:cNvSpPr>
            <a:spLocks noGrp="1"/>
          </p:cNvSpPr>
          <p:nvPr>
            <p:ph type="sldNum" sz="quarter" idx="12"/>
          </p:nvPr>
        </p:nvSpPr>
        <p:spPr/>
        <p:txBody>
          <a:bodyPr/>
          <a:lstStyle/>
          <a:p>
            <a:fld id="{6294C92D-0306-4E69-9CD3-20855E849650}" type="slidenum">
              <a:rPr kumimoji="0" lang="en-US" smtClean="0"/>
              <a:pPr/>
              <a:t>‹#›</a:t>
            </a:fld>
            <a:endParaRPr kumimoji="0" lang="en-US"/>
          </a:p>
        </p:txBody>
      </p:sp>
    </p:spTree>
    <p:extLst>
      <p:ext uri="{BB962C8B-B14F-4D97-AF65-F5344CB8AC3E}">
        <p14:creationId xmlns:p14="http://schemas.microsoft.com/office/powerpoint/2010/main" val="822558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AE558-F89F-4688-94E5-77F37D49F1B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DBCD35AF-8CA2-49BB-BAE9-F29A0186EC62}"/>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C05CAA98-55BD-4118-A8AF-D6030607842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ABFF4C5-82A8-4AD8-B7E2-2882F657683C}"/>
              </a:ext>
            </a:extLst>
          </p:cNvPr>
          <p:cNvSpPr>
            <a:spLocks noGrp="1"/>
          </p:cNvSpPr>
          <p:nvPr>
            <p:ph type="dt" sz="half" idx="10"/>
          </p:nvPr>
        </p:nvSpPr>
        <p:spPr/>
        <p:txBody>
          <a:bodyPr/>
          <a:lstStyle/>
          <a:p>
            <a:fld id="{54AB02A5-4FE5-49D9-9E24-09F23B90C450}" type="datetimeFigureOut">
              <a:rPr lang="en-US" smtClean="0"/>
              <a:pPr/>
              <a:t>4/11/2022</a:t>
            </a:fld>
            <a:endParaRPr lang="en-US"/>
          </a:p>
        </p:txBody>
      </p:sp>
      <p:sp>
        <p:nvSpPr>
          <p:cNvPr id="6" name="Footer Placeholder 5">
            <a:extLst>
              <a:ext uri="{FF2B5EF4-FFF2-40B4-BE49-F238E27FC236}">
                <a16:creationId xmlns:a16="http://schemas.microsoft.com/office/drawing/2014/main" id="{3860B401-B64F-417B-8AD6-581A22E5E0EC}"/>
              </a:ext>
            </a:extLst>
          </p:cNvPr>
          <p:cNvSpPr>
            <a:spLocks noGrp="1"/>
          </p:cNvSpPr>
          <p:nvPr>
            <p:ph type="ftr" sz="quarter" idx="11"/>
          </p:nvPr>
        </p:nvSpPr>
        <p:spPr/>
        <p:txBody>
          <a:bodyPr/>
          <a:lstStyle/>
          <a:p>
            <a:endParaRPr kumimoji="0" lang="en-US"/>
          </a:p>
        </p:txBody>
      </p:sp>
      <p:sp>
        <p:nvSpPr>
          <p:cNvPr id="7" name="Slide Number Placeholder 6">
            <a:extLst>
              <a:ext uri="{FF2B5EF4-FFF2-40B4-BE49-F238E27FC236}">
                <a16:creationId xmlns:a16="http://schemas.microsoft.com/office/drawing/2014/main" id="{AF24BD4C-7149-44BF-8150-F72CAA95A56D}"/>
              </a:ext>
            </a:extLst>
          </p:cNvPr>
          <p:cNvSpPr>
            <a:spLocks noGrp="1"/>
          </p:cNvSpPr>
          <p:nvPr>
            <p:ph type="sldNum" sz="quarter" idx="12"/>
          </p:nvPr>
        </p:nvSpPr>
        <p:spPr/>
        <p:txBody>
          <a:bodyPr/>
          <a:lstStyle/>
          <a:p>
            <a:fld id="{6294C92D-0306-4E69-9CD3-20855E849650}" type="slidenum">
              <a:rPr kumimoji="0" lang="en-US" smtClean="0"/>
              <a:pPr/>
              <a:t>‹#›</a:t>
            </a:fld>
            <a:endParaRPr kumimoji="0" lang="en-US"/>
          </a:p>
        </p:txBody>
      </p:sp>
    </p:spTree>
    <p:extLst>
      <p:ext uri="{BB962C8B-B14F-4D97-AF65-F5344CB8AC3E}">
        <p14:creationId xmlns:p14="http://schemas.microsoft.com/office/powerpoint/2010/main" val="751317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4436E0F2-A64B-471E-93C0-8DFE08CC57C8}"/>
              </a:ext>
            </a:extLst>
          </p:cNvPr>
          <p:cNvCxnSpPr>
            <a:cxnSpLocks/>
          </p:cNvCxnSpPr>
          <p:nvPr/>
        </p:nvCxnSpPr>
        <p:spPr>
          <a:xfrm flipH="1">
            <a:off x="0" y="0"/>
            <a:ext cx="2339789"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C1E3AB1-2A8C-4607-9FAE-D8BDB280FE1A}"/>
              </a:ext>
            </a:extLst>
          </p:cNvPr>
          <p:cNvCxnSpPr>
            <a:cxnSpLocks/>
          </p:cNvCxnSpPr>
          <p:nvPr/>
        </p:nvCxnSpPr>
        <p:spPr>
          <a:xfrm flipH="1">
            <a:off x="0" y="1"/>
            <a:ext cx="677826"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6D66059-832F-40B6-A35F-F56C8F38A1E7}"/>
              </a:ext>
            </a:extLst>
          </p:cNvPr>
          <p:cNvCxnSpPr>
            <a:cxnSpLocks/>
          </p:cNvCxnSpPr>
          <p:nvPr/>
        </p:nvCxnSpPr>
        <p:spPr>
          <a:xfrm flipH="1" flipV="1">
            <a:off x="-32147" y="5791201"/>
            <a:ext cx="4714876"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515E2ED-7EA9-448D-83FA-54C3DF9723BD}"/>
              </a:ext>
            </a:extLst>
          </p:cNvPr>
          <p:cNvCxnSpPr>
            <a:cxnSpLocks/>
          </p:cNvCxnSpPr>
          <p:nvPr/>
        </p:nvCxnSpPr>
        <p:spPr>
          <a:xfrm flipH="1">
            <a:off x="6347223" y="5848350"/>
            <a:ext cx="2796777"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0595356-EABD-4767-AC9D-EA21FF115EC0}"/>
              </a:ext>
            </a:extLst>
          </p:cNvPr>
          <p:cNvCxnSpPr>
            <a:cxnSpLocks/>
          </p:cNvCxnSpPr>
          <p:nvPr/>
        </p:nvCxnSpPr>
        <p:spPr>
          <a:xfrm flipH="1">
            <a:off x="8657368" y="1647826"/>
            <a:ext cx="48663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8CD9F06-9628-469C-B788-A894E3E08281}"/>
              </a:ext>
            </a:extLst>
          </p:cNvPr>
          <p:cNvCxnSpPr>
            <a:cxnSpLocks/>
          </p:cNvCxnSpPr>
          <p:nvPr/>
        </p:nvCxnSpPr>
        <p:spPr>
          <a:xfrm flipH="1" flipV="1">
            <a:off x="8086165" y="0"/>
            <a:ext cx="1057835"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550A431-0B61-421B-B4B7-24C0CFF0F938}"/>
              </a:ext>
            </a:extLst>
          </p:cNvPr>
          <p:cNvCxnSpPr>
            <a:cxnSpLocks/>
          </p:cNvCxnSpPr>
          <p:nvPr/>
        </p:nvCxnSpPr>
        <p:spPr>
          <a:xfrm flipH="1" flipV="1">
            <a:off x="4897041" y="-4762"/>
            <a:ext cx="4246959"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675B94C5-D205-4339-B029-5D0FD2E5F3DB}"/>
              </a:ext>
            </a:extLst>
          </p:cNvPr>
          <p:cNvSpPr>
            <a:spLocks noGrp="1"/>
          </p:cNvSpPr>
          <p:nvPr>
            <p:ph type="title"/>
          </p:nvPr>
        </p:nvSpPr>
        <p:spPr>
          <a:xfrm>
            <a:off x="857250" y="533401"/>
            <a:ext cx="7429500" cy="138215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096DC5C-BD34-4CE4-8AA7-A6A4B9516F8F}"/>
              </a:ext>
            </a:extLst>
          </p:cNvPr>
          <p:cNvSpPr>
            <a:spLocks noGrp="1"/>
          </p:cNvSpPr>
          <p:nvPr>
            <p:ph type="body" idx="1"/>
          </p:nvPr>
        </p:nvSpPr>
        <p:spPr>
          <a:xfrm>
            <a:off x="857250" y="2009554"/>
            <a:ext cx="7429500" cy="40244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1F192A7-D622-449D-9FC2-48FDE4D690F1}"/>
              </a:ext>
            </a:extLst>
          </p:cNvPr>
          <p:cNvSpPr>
            <a:spLocks noGrp="1"/>
          </p:cNvSpPr>
          <p:nvPr>
            <p:ph type="dt" sz="half" idx="2"/>
          </p:nvPr>
        </p:nvSpPr>
        <p:spPr>
          <a:xfrm>
            <a:off x="5502827" y="6398879"/>
            <a:ext cx="3145431" cy="365125"/>
          </a:xfrm>
          <a:prstGeom prst="rect">
            <a:avLst/>
          </a:prstGeom>
        </p:spPr>
        <p:txBody>
          <a:bodyPr vert="horz" lIns="91440" tIns="45720" rIns="91440" bIns="45720" rtlCol="0" anchor="ctr">
            <a:normAutofit/>
          </a:bodyPr>
          <a:lstStyle>
            <a:lvl1pPr algn="r">
              <a:defRPr sz="825">
                <a:solidFill>
                  <a:schemeClr val="tx2"/>
                </a:solidFill>
                <a:latin typeface="+mn-lt"/>
              </a:defRPr>
            </a:lvl1pPr>
          </a:lstStyle>
          <a:p>
            <a:pPr algn="r" eaLnBrk="1" latinLnBrk="0" hangingPunct="1"/>
            <a:fld id="{54AB02A5-4FE5-49D9-9E24-09F23B90C450}" type="datetimeFigureOut">
              <a:rPr lang="en-US" smtClean="0"/>
              <a:pPr algn="r" eaLnBrk="1" latinLnBrk="0" hangingPunct="1"/>
              <a:t>4/11/2022</a:t>
            </a:fld>
            <a:endParaRPr lang="en-US" sz="1200">
              <a:solidFill>
                <a:schemeClr val="bg2">
                  <a:shade val="50000"/>
                </a:schemeClr>
              </a:solidFill>
            </a:endParaRPr>
          </a:p>
        </p:txBody>
      </p:sp>
      <p:sp>
        <p:nvSpPr>
          <p:cNvPr id="5" name="Footer Placeholder 4">
            <a:extLst>
              <a:ext uri="{FF2B5EF4-FFF2-40B4-BE49-F238E27FC236}">
                <a16:creationId xmlns:a16="http://schemas.microsoft.com/office/drawing/2014/main" id="{8435B93C-2BE9-4847-BFE5-D3CBCC6E948C}"/>
              </a:ext>
            </a:extLst>
          </p:cNvPr>
          <p:cNvSpPr>
            <a:spLocks noGrp="1"/>
          </p:cNvSpPr>
          <p:nvPr>
            <p:ph type="ftr" sz="quarter" idx="3"/>
          </p:nvPr>
        </p:nvSpPr>
        <p:spPr>
          <a:xfrm>
            <a:off x="115822" y="6398879"/>
            <a:ext cx="3372986" cy="365125"/>
          </a:xfrm>
          <a:prstGeom prst="rect">
            <a:avLst/>
          </a:prstGeom>
        </p:spPr>
        <p:txBody>
          <a:bodyPr vert="horz" lIns="91440" tIns="45720" rIns="91440" bIns="45720" rtlCol="0" anchor="ctr">
            <a:normAutofit/>
          </a:bodyPr>
          <a:lstStyle>
            <a:lvl1pPr algn="l">
              <a:defRPr sz="900" b="1" spc="23" baseline="0">
                <a:solidFill>
                  <a:schemeClr val="tx2"/>
                </a:solidFill>
                <a:latin typeface="+mj-lt"/>
              </a:defRPr>
            </a:lvl1pPr>
          </a:lstStyle>
          <a:p>
            <a:endParaRPr kumimoji="0" lang="en-US" sz="1200">
              <a:solidFill>
                <a:schemeClr val="bg2">
                  <a:shade val="50000"/>
                </a:schemeClr>
              </a:solidFill>
              <a:effectLst/>
            </a:endParaRPr>
          </a:p>
        </p:txBody>
      </p:sp>
      <p:sp>
        <p:nvSpPr>
          <p:cNvPr id="6" name="Slide Number Placeholder 5">
            <a:extLst>
              <a:ext uri="{FF2B5EF4-FFF2-40B4-BE49-F238E27FC236}">
                <a16:creationId xmlns:a16="http://schemas.microsoft.com/office/drawing/2014/main" id="{ADF70A99-395E-4F22-8AAB-6C7EE743D7D5}"/>
              </a:ext>
            </a:extLst>
          </p:cNvPr>
          <p:cNvSpPr>
            <a:spLocks noGrp="1"/>
          </p:cNvSpPr>
          <p:nvPr>
            <p:ph type="sldNum" sz="quarter" idx="4"/>
          </p:nvPr>
        </p:nvSpPr>
        <p:spPr>
          <a:xfrm>
            <a:off x="8701858" y="6398879"/>
            <a:ext cx="353165" cy="365125"/>
          </a:xfrm>
          <a:prstGeom prst="rect">
            <a:avLst/>
          </a:prstGeom>
        </p:spPr>
        <p:txBody>
          <a:bodyPr vert="horz" lIns="91440" tIns="45720" rIns="91440" bIns="45720" rtlCol="0" anchor="ctr">
            <a:normAutofit/>
          </a:bodyPr>
          <a:lstStyle>
            <a:lvl1pPr algn="r">
              <a:defRPr sz="825">
                <a:solidFill>
                  <a:schemeClr val="tx2"/>
                </a:solidFill>
                <a:latin typeface="+mn-lt"/>
              </a:defRPr>
            </a:lvl1pPr>
          </a:lstStyle>
          <a:p>
            <a:pPr algn="ctr" eaLnBrk="1" latinLnBrk="0" hangingPunct="1"/>
            <a:fld id="{6294C92D-0306-4E69-9CD3-20855E849650}" type="slidenum">
              <a:rPr kumimoji="0" lang="en-US" smtClean="0"/>
              <a:pPr algn="ctr" eaLnBrk="1" latinLnBrk="0" hangingPunct="1"/>
              <a:t>‹#›</a:t>
            </a:fld>
            <a:endParaRPr kumimoji="0" lang="en-US" sz="1200">
              <a:solidFill>
                <a:schemeClr val="bg2">
                  <a:shade val="50000"/>
                </a:schemeClr>
              </a:solidFill>
              <a:effectLst/>
            </a:endParaRPr>
          </a:p>
        </p:txBody>
      </p:sp>
    </p:spTree>
    <p:extLst>
      <p:ext uri="{BB962C8B-B14F-4D97-AF65-F5344CB8AC3E}">
        <p14:creationId xmlns:p14="http://schemas.microsoft.com/office/powerpoint/2010/main" val="1577511965"/>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l" defTabSz="685800" rtl="0" eaLnBrk="1" latinLnBrk="0" hangingPunct="1">
        <a:lnSpc>
          <a:spcPct val="90000"/>
        </a:lnSpc>
        <a:spcBef>
          <a:spcPct val="0"/>
        </a:spcBef>
        <a:buNone/>
        <a:defRPr sz="3300" i="1" kern="1200" cap="all" baseline="0">
          <a:solidFill>
            <a:schemeClr val="tx2"/>
          </a:solidFill>
          <a:latin typeface="+mj-lt"/>
          <a:ea typeface="+mj-ea"/>
          <a:cs typeface="+mj-cs"/>
        </a:defRPr>
      </a:lvl1pPr>
    </p:titleStyle>
    <p:bodyStyle>
      <a:lvl1pPr marL="171450" indent="-171450" algn="l" defTabSz="685800" rtl="0" eaLnBrk="1" latinLnBrk="0" hangingPunct="1">
        <a:lnSpc>
          <a:spcPct val="100000"/>
        </a:lnSpc>
        <a:spcBef>
          <a:spcPts val="750"/>
        </a:spcBef>
        <a:buSzPct val="80000"/>
        <a:buFont typeface="Arial" panose="020B0604020202020204" pitchFamily="34" charset="0"/>
        <a:buChar char="•"/>
        <a:defRPr sz="1800" kern="1200">
          <a:solidFill>
            <a:schemeClr val="tx2"/>
          </a:solidFill>
          <a:latin typeface="+mn-lt"/>
          <a:ea typeface="+mn-ea"/>
          <a:cs typeface="+mn-cs"/>
        </a:defRPr>
      </a:lvl1pPr>
      <a:lvl2pPr marL="514350" indent="-171450" algn="l" defTabSz="685800" rtl="0" eaLnBrk="1" latinLnBrk="0" hangingPunct="1">
        <a:lnSpc>
          <a:spcPct val="100000"/>
        </a:lnSpc>
        <a:spcBef>
          <a:spcPts val="375"/>
        </a:spcBef>
        <a:buSzPct val="80000"/>
        <a:buFont typeface="Arial" panose="020B0604020202020204" pitchFamily="34" charset="0"/>
        <a:buChar char="•"/>
        <a:defRPr sz="1500" kern="1200">
          <a:solidFill>
            <a:schemeClr val="tx2"/>
          </a:solidFill>
          <a:latin typeface="+mn-lt"/>
          <a:ea typeface="+mn-ea"/>
          <a:cs typeface="+mn-cs"/>
        </a:defRPr>
      </a:lvl2pPr>
      <a:lvl3pPr marL="857250" indent="-171450" algn="l" defTabSz="685800" rtl="0" eaLnBrk="1" latinLnBrk="0" hangingPunct="1">
        <a:lnSpc>
          <a:spcPct val="100000"/>
        </a:lnSpc>
        <a:spcBef>
          <a:spcPts val="375"/>
        </a:spcBef>
        <a:buSzPct val="80000"/>
        <a:buFont typeface="Arial" panose="020B0604020202020204" pitchFamily="34" charset="0"/>
        <a:buChar char="•"/>
        <a:defRPr sz="1350" kern="1200">
          <a:solidFill>
            <a:schemeClr val="tx2"/>
          </a:solidFill>
          <a:latin typeface="+mn-lt"/>
          <a:ea typeface="+mn-ea"/>
          <a:cs typeface="+mn-cs"/>
        </a:defRPr>
      </a:lvl3pPr>
      <a:lvl4pPr marL="1200150" indent="-171450" algn="l" defTabSz="685800" rtl="0" eaLnBrk="1" latinLnBrk="0" hangingPunct="1">
        <a:lnSpc>
          <a:spcPct val="100000"/>
        </a:lnSpc>
        <a:spcBef>
          <a:spcPts val="375"/>
        </a:spcBef>
        <a:buSzPct val="80000"/>
        <a:buFont typeface="Arial" panose="020B0604020202020204" pitchFamily="34" charset="0"/>
        <a:buChar char="•"/>
        <a:defRPr sz="1200" kern="1200">
          <a:solidFill>
            <a:schemeClr val="tx2"/>
          </a:solidFill>
          <a:latin typeface="+mn-lt"/>
          <a:ea typeface="+mn-ea"/>
          <a:cs typeface="+mn-cs"/>
        </a:defRPr>
      </a:lvl4pPr>
      <a:lvl5pPr marL="1543050" indent="-171450" algn="l" defTabSz="685800" rtl="0" eaLnBrk="1" latinLnBrk="0" hangingPunct="1">
        <a:lnSpc>
          <a:spcPct val="100000"/>
        </a:lnSpc>
        <a:spcBef>
          <a:spcPts val="375"/>
        </a:spcBef>
        <a:buSzPct val="80000"/>
        <a:buFont typeface="Arial" panose="020B0604020202020204" pitchFamily="34" charset="0"/>
        <a:buChar char="•"/>
        <a:defRPr sz="12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336">
          <p15:clr>
            <a:srgbClr val="F26B43"/>
          </p15:clr>
        </p15:guide>
        <p15:guide id="4" orient="horz" pos="3984">
          <p15:clr>
            <a:srgbClr val="F26B43"/>
          </p15:clr>
        </p15:guide>
        <p15:guide id="5" pos="336">
          <p15:clr>
            <a:srgbClr val="F26B43"/>
          </p15:clr>
        </p15:guide>
        <p15:guide id="6" pos="7344">
          <p15:clr>
            <a:srgbClr val="F26B43"/>
          </p15:clr>
        </p15:guide>
        <p15:guide id="7" pos="720">
          <p15:clr>
            <a:srgbClr val="F26B43"/>
          </p15:clr>
        </p15:guide>
        <p15:guide id="8" pos="69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devinacker.github.io/celldemo/"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oleObject" Target="../embeddings/oleObject6.bin"/><Relationship Id="rId18" Type="http://schemas.openxmlformats.org/officeDocument/2006/relationships/image" Target="../media/image9.png"/><Relationship Id="rId3" Type="http://schemas.openxmlformats.org/officeDocument/2006/relationships/oleObject" Target="../embeddings/oleObject1.bin"/><Relationship Id="rId21" Type="http://schemas.openxmlformats.org/officeDocument/2006/relationships/oleObject" Target="../embeddings/oleObject10.bin"/><Relationship Id="rId7" Type="http://schemas.openxmlformats.org/officeDocument/2006/relationships/oleObject" Target="../embeddings/oleObject3.bin"/><Relationship Id="rId12" Type="http://schemas.openxmlformats.org/officeDocument/2006/relationships/image" Target="../media/image6.png"/><Relationship Id="rId17" Type="http://schemas.openxmlformats.org/officeDocument/2006/relationships/oleObject" Target="../embeddings/oleObject8.bin"/><Relationship Id="rId2" Type="http://schemas.openxmlformats.org/officeDocument/2006/relationships/slideLayout" Target="../slideLayouts/slideLayout2.xml"/><Relationship Id="rId16" Type="http://schemas.openxmlformats.org/officeDocument/2006/relationships/image" Target="../media/image8.png"/><Relationship Id="rId20" Type="http://schemas.openxmlformats.org/officeDocument/2006/relationships/image" Target="../media/image10.png"/><Relationship Id="rId1" Type="http://schemas.openxmlformats.org/officeDocument/2006/relationships/vmlDrawing" Target="../drawings/vmlDrawing1.vml"/><Relationship Id="rId6" Type="http://schemas.openxmlformats.org/officeDocument/2006/relationships/image" Target="../media/image3.png"/><Relationship Id="rId11" Type="http://schemas.openxmlformats.org/officeDocument/2006/relationships/oleObject" Target="../embeddings/oleObject5.bin"/><Relationship Id="rId24" Type="http://schemas.openxmlformats.org/officeDocument/2006/relationships/image" Target="../media/image12.png"/><Relationship Id="rId5" Type="http://schemas.openxmlformats.org/officeDocument/2006/relationships/oleObject" Target="../embeddings/oleObject2.bin"/><Relationship Id="rId15" Type="http://schemas.openxmlformats.org/officeDocument/2006/relationships/oleObject" Target="../embeddings/oleObject7.bin"/><Relationship Id="rId23" Type="http://schemas.openxmlformats.org/officeDocument/2006/relationships/oleObject" Target="../embeddings/oleObject11.bin"/><Relationship Id="rId10" Type="http://schemas.openxmlformats.org/officeDocument/2006/relationships/image" Target="../media/image5.png"/><Relationship Id="rId19" Type="http://schemas.openxmlformats.org/officeDocument/2006/relationships/oleObject" Target="../embeddings/oleObject9.bin"/><Relationship Id="rId4" Type="http://schemas.openxmlformats.org/officeDocument/2006/relationships/image" Target="../media/image2.png"/><Relationship Id="rId9" Type="http://schemas.openxmlformats.org/officeDocument/2006/relationships/oleObject" Target="../embeddings/oleObject4.bin"/><Relationship Id="rId14" Type="http://schemas.openxmlformats.org/officeDocument/2006/relationships/image" Target="../media/image7.png"/><Relationship Id="rId22"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hyperlink" Target="https://playgameoflife.co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857250" y="533401"/>
            <a:ext cx="7400630" cy="820141"/>
          </a:xfrm>
        </p:spPr>
        <p:txBody>
          <a:bodyPr>
            <a:normAutofit/>
          </a:bodyPr>
          <a:lstStyle/>
          <a:p>
            <a:pPr lvl="0"/>
            <a:r>
              <a:rPr lang="nl-NL" sz="3200" dirty="0"/>
              <a:t>What is a Cellular Automata ?</a:t>
            </a:r>
            <a:endParaRPr lang="en-US" sz="3200" dirty="0"/>
          </a:p>
        </p:txBody>
      </p:sp>
      <p:sp>
        <p:nvSpPr>
          <p:cNvPr id="7" name="Slide Number Placeholder 5"/>
          <p:cNvSpPr>
            <a:spLocks noGrp="1"/>
          </p:cNvSpPr>
          <p:nvPr>
            <p:ph type="sldNum" sz="quarter" idx="12"/>
          </p:nvPr>
        </p:nvSpPr>
        <p:spPr>
          <a:xfrm>
            <a:off x="8292524" y="8738758"/>
            <a:ext cx="422879" cy="262406"/>
          </a:xfrm>
        </p:spPr>
        <p:txBody>
          <a:bodyPr/>
          <a:lstStyle/>
          <a:p>
            <a:fld id="{BDDBE400-7F97-4A59-BCDD-507C364276B5}" type="slidenum">
              <a:rPr lang="en-GB"/>
              <a:pPr/>
              <a:t>1</a:t>
            </a:fld>
            <a:endParaRPr lang="en-GB"/>
          </a:p>
        </p:txBody>
      </p:sp>
      <p:sp>
        <p:nvSpPr>
          <p:cNvPr id="9" name="Rectangle 3"/>
          <p:cNvSpPr txBox="1">
            <a:spLocks noChangeArrowheads="1"/>
          </p:cNvSpPr>
          <p:nvPr/>
        </p:nvSpPr>
        <p:spPr>
          <a:xfrm>
            <a:off x="1208698" y="1571612"/>
            <a:ext cx="7506706" cy="4143404"/>
          </a:xfrm>
          <a:prstGeom prst="rect">
            <a:avLst/>
          </a:prstGeom>
        </p:spPr>
        <p:txBody>
          <a:bodyPr>
            <a:noAutofit/>
          </a:bodyPr>
          <a:lstStyle/>
          <a:p>
            <a:pPr lvl="1" defTabSz="762000">
              <a:lnSpc>
                <a:spcPct val="90000"/>
              </a:lnSpc>
            </a:pPr>
            <a:endParaRPr kumimoji="0" lang="en-GB" sz="4000" b="0" i="0" u="none" strike="noStrike" kern="1200" cap="none" spc="0" normalizeH="0" baseline="0" noProof="0" dirty="0">
              <a:ln>
                <a:noFill/>
              </a:ln>
              <a:solidFill>
                <a:schemeClr val="tx1"/>
              </a:solidFill>
              <a:effectLst/>
              <a:uLnTx/>
              <a:uFillTx/>
              <a:latin typeface="+mn-lt"/>
              <a:ea typeface="+mn-ea"/>
              <a:cs typeface="+mn-cs"/>
            </a:endParaRPr>
          </a:p>
          <a:p>
            <a:pPr marL="365760" marR="0" lvl="0" indent="-283464" algn="l" defTabSz="762000" rtl="0" eaLnBrk="1" fontAlgn="auto" latinLnBrk="0" hangingPunct="1">
              <a:lnSpc>
                <a:spcPct val="100000"/>
              </a:lnSpc>
              <a:spcBef>
                <a:spcPts val="600"/>
              </a:spcBef>
              <a:spcAft>
                <a:spcPts val="0"/>
              </a:spcAft>
              <a:buClr>
                <a:schemeClr val="accent1"/>
              </a:buClr>
              <a:buSzPct val="80000"/>
              <a:buFont typeface="Wingdings" pitchFamily="2" charset="2"/>
              <a:buNone/>
              <a:tabLst/>
              <a:defRPr/>
            </a:pPr>
            <a:r>
              <a:rPr kumimoji="0" lang="en-GB" sz="4000" b="0" i="0" u="none" strike="noStrike" kern="1200" cap="none" spc="0" normalizeH="0" baseline="0" noProof="0" dirty="0">
                <a:ln>
                  <a:noFill/>
                </a:ln>
                <a:solidFill>
                  <a:schemeClr val="tx1"/>
                </a:solidFill>
                <a:effectLst/>
                <a:uLnTx/>
                <a:uFillTx/>
                <a:latin typeface="+mn-lt"/>
                <a:ea typeface="+mn-ea"/>
                <a:cs typeface="+mn-cs"/>
              </a:rPr>
              <a:t>Mathematical object defined as:</a:t>
            </a:r>
          </a:p>
          <a:p>
            <a:pPr marL="365760" marR="0" lvl="0" indent="-283464" algn="l" defTabSz="7620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GB" sz="2400" b="0" i="0" u="none" strike="noStrike" kern="1200" cap="none" spc="0" normalizeH="0" baseline="0" noProof="0" dirty="0">
                <a:ln>
                  <a:noFill/>
                </a:ln>
                <a:solidFill>
                  <a:schemeClr val="tx1"/>
                </a:solidFill>
                <a:effectLst/>
                <a:uLnTx/>
                <a:uFillTx/>
                <a:latin typeface="+mn-lt"/>
                <a:ea typeface="+mn-ea"/>
                <a:cs typeface="+mn-cs"/>
              </a:rPr>
              <a:t>n-dimensional homogeneous and infinite cellular space, consisting of cells of </a:t>
            </a:r>
            <a:r>
              <a:rPr kumimoji="0" lang="en-GB" sz="2400" b="0" i="0" u="none" strike="noStrike" kern="1200" cap="none" spc="0" normalizeH="0" baseline="0" noProof="0">
                <a:ln>
                  <a:noFill/>
                </a:ln>
                <a:solidFill>
                  <a:schemeClr val="tx1"/>
                </a:solidFill>
                <a:effectLst/>
                <a:uLnTx/>
                <a:uFillTx/>
                <a:latin typeface="+mn-lt"/>
                <a:ea typeface="+mn-ea"/>
                <a:cs typeface="+mn-cs"/>
              </a:rPr>
              <a:t>equal size</a:t>
            </a:r>
            <a:endParaRPr kumimoji="0" lang="en-GB" sz="2400" b="0" i="0" u="none" strike="noStrike" kern="1200" cap="none" spc="0" normalizeH="0" baseline="0" noProof="0" dirty="0">
              <a:ln>
                <a:noFill/>
              </a:ln>
              <a:solidFill>
                <a:schemeClr val="tx1"/>
              </a:solidFill>
              <a:effectLst/>
              <a:uLnTx/>
              <a:uFillTx/>
              <a:latin typeface="+mn-lt"/>
              <a:ea typeface="+mn-ea"/>
              <a:cs typeface="+mn-cs"/>
            </a:endParaRPr>
          </a:p>
          <a:p>
            <a:pPr marL="365760" marR="0" lvl="0" indent="-283464" algn="l" defTabSz="7620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GB" sz="2400" b="0" i="0" u="none" strike="noStrike" kern="1200" cap="none" spc="0" normalizeH="0" baseline="0" noProof="0" dirty="0">
                <a:ln>
                  <a:noFill/>
                </a:ln>
                <a:solidFill>
                  <a:schemeClr val="tx1"/>
                </a:solidFill>
                <a:effectLst/>
                <a:uLnTx/>
                <a:uFillTx/>
                <a:latin typeface="+mn-lt"/>
                <a:ea typeface="+mn-ea"/>
                <a:cs typeface="+mn-cs"/>
              </a:rPr>
              <a:t>Cells in one of a discrete number of states;</a:t>
            </a:r>
          </a:p>
          <a:p>
            <a:pPr marL="365760" marR="0" lvl="0" indent="-283464" algn="l" defTabSz="7620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GB" sz="2400" b="0" i="0" u="none" strike="noStrike" kern="1200" cap="none" spc="0" normalizeH="0" baseline="0" noProof="0" dirty="0">
                <a:ln>
                  <a:noFill/>
                </a:ln>
                <a:solidFill>
                  <a:schemeClr val="tx1"/>
                </a:solidFill>
                <a:effectLst/>
                <a:uLnTx/>
                <a:uFillTx/>
                <a:latin typeface="+mn-lt"/>
                <a:ea typeface="+mn-ea"/>
                <a:cs typeface="+mn-cs"/>
              </a:rPr>
              <a:t>Cells change state as the result of a transition rule;</a:t>
            </a:r>
          </a:p>
          <a:p>
            <a:pPr marL="365760" marR="0" lvl="0" indent="-283464" algn="l" defTabSz="7620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GB" sz="2400" b="0" i="0" u="none" strike="noStrike" kern="1200" cap="none" spc="0" normalizeH="0" baseline="0" noProof="0" dirty="0">
                <a:ln>
                  <a:noFill/>
                </a:ln>
                <a:solidFill>
                  <a:schemeClr val="tx1"/>
                </a:solidFill>
                <a:effectLst/>
                <a:uLnTx/>
                <a:uFillTx/>
                <a:latin typeface="+mn-lt"/>
                <a:ea typeface="+mn-ea"/>
                <a:cs typeface="+mn-cs"/>
              </a:rPr>
              <a:t>Transition rule is defined in terms of the states of cells that are part of a neighbourhood;</a:t>
            </a:r>
          </a:p>
          <a:p>
            <a:pPr marL="365760" marR="0" lvl="0" indent="-283464" algn="l" defTabSz="7620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GB" sz="2400" b="0" i="0" u="none" strike="noStrike" kern="1200" cap="none" spc="0" normalizeH="0" baseline="0" noProof="0" dirty="0">
                <a:ln>
                  <a:noFill/>
                </a:ln>
                <a:solidFill>
                  <a:schemeClr val="tx1"/>
                </a:solidFill>
                <a:effectLst/>
                <a:uLnTx/>
                <a:uFillTx/>
                <a:latin typeface="+mn-lt"/>
                <a:ea typeface="+mn-ea"/>
                <a:cs typeface="+mn-cs"/>
              </a:rPr>
              <a:t>Time progresses in discrete steps.  All cells change state simultaneously.</a:t>
            </a:r>
          </a:p>
        </p:txBody>
      </p:sp>
      <p:sp>
        <p:nvSpPr>
          <p:cNvPr id="11" name="Rectangle 10"/>
          <p:cNvSpPr/>
          <p:nvPr/>
        </p:nvSpPr>
        <p:spPr>
          <a:xfrm>
            <a:off x="857224" y="1353542"/>
            <a:ext cx="8215370" cy="923330"/>
          </a:xfrm>
          <a:prstGeom prst="rect">
            <a:avLst/>
          </a:prstGeom>
        </p:spPr>
        <p:txBody>
          <a:bodyPr wrap="square">
            <a:spAutoFit/>
          </a:bodyPr>
          <a:lstStyle/>
          <a:p>
            <a:pPr lvl="1" defTabSz="762000">
              <a:lnSpc>
                <a:spcPct val="90000"/>
              </a:lnSpc>
              <a:buFont typeface="Arial" pitchFamily="34" charset="0"/>
              <a:buChar char="•"/>
            </a:pPr>
            <a:r>
              <a:rPr lang="en-GB" sz="2000" dirty="0">
                <a:solidFill>
                  <a:srgbClr val="FF0000"/>
                </a:solidFill>
              </a:rPr>
              <a:t>  Concept introduced by Von Neumann, </a:t>
            </a:r>
            <a:r>
              <a:rPr lang="en-GB" sz="2000" dirty="0" err="1">
                <a:solidFill>
                  <a:srgbClr val="FF0000"/>
                </a:solidFill>
              </a:rPr>
              <a:t>Ulam</a:t>
            </a:r>
            <a:r>
              <a:rPr lang="en-GB" sz="2000" dirty="0">
                <a:solidFill>
                  <a:srgbClr val="FF0000"/>
                </a:solidFill>
              </a:rPr>
              <a:t> and Burk in late </a:t>
            </a:r>
            <a:r>
              <a:rPr lang="nl-NL" sz="2000">
                <a:solidFill>
                  <a:srgbClr val="FF0000"/>
                </a:solidFill>
              </a:rPr>
              <a:t>19</a:t>
            </a:r>
            <a:r>
              <a:rPr lang="en-GB" sz="2000">
                <a:solidFill>
                  <a:srgbClr val="FF0000"/>
                </a:solidFill>
              </a:rPr>
              <a:t>40s </a:t>
            </a:r>
            <a:br>
              <a:rPr lang="en-GB" sz="2000">
                <a:solidFill>
                  <a:srgbClr val="FF0000"/>
                </a:solidFill>
              </a:rPr>
            </a:br>
            <a:r>
              <a:rPr lang="en-GB" sz="2000">
                <a:solidFill>
                  <a:srgbClr val="FF0000"/>
                </a:solidFill>
              </a:rPr>
              <a:t>	and </a:t>
            </a:r>
            <a:r>
              <a:rPr lang="nl-NL" sz="2000">
                <a:solidFill>
                  <a:srgbClr val="FF0000"/>
                </a:solidFill>
              </a:rPr>
              <a:t>19</a:t>
            </a:r>
            <a:r>
              <a:rPr lang="en-GB" sz="2000">
                <a:solidFill>
                  <a:srgbClr val="FF0000"/>
                </a:solidFill>
              </a:rPr>
              <a:t>50s</a:t>
            </a:r>
            <a:r>
              <a:rPr lang="en-GB" sz="2000" dirty="0">
                <a:solidFill>
                  <a:srgbClr val="FF0000"/>
                </a:solidFill>
              </a:rPr>
              <a:t>;  (</a:t>
            </a:r>
            <a:r>
              <a:rPr lang="en-GB" dirty="0">
                <a:solidFill>
                  <a:srgbClr val="FF0000"/>
                </a:solidFill>
              </a:rPr>
              <a:t>Self-reproducible mechanical automata)</a:t>
            </a:r>
          </a:p>
          <a:p>
            <a:pPr lvl="1" defTabSz="762000">
              <a:lnSpc>
                <a:spcPct val="90000"/>
              </a:lnSpc>
              <a:buFont typeface="Arial" pitchFamily="34" charset="0"/>
              <a:buChar char="•"/>
            </a:pPr>
            <a:r>
              <a:rPr lang="en-GB" sz="2000" dirty="0">
                <a:solidFill>
                  <a:srgbClr val="FF0000"/>
                </a:solidFill>
              </a:rPr>
              <a:t>  Conway’s ‘Game of Life’ (Gardner, 1970)</a:t>
            </a: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lstStyle/>
          <a:p>
            <a:pPr eaLnBrk="1" hangingPunct="1"/>
            <a:r>
              <a:rPr lang="en-US"/>
              <a:t>Parallelism</a:t>
            </a:r>
          </a:p>
        </p:txBody>
      </p:sp>
      <p:sp>
        <p:nvSpPr>
          <p:cNvPr id="27651" name="Rectangle 3"/>
          <p:cNvSpPr>
            <a:spLocks noGrp="1" noChangeArrowheads="1"/>
          </p:cNvSpPr>
          <p:nvPr>
            <p:ph idx="1"/>
          </p:nvPr>
        </p:nvSpPr>
        <p:spPr/>
        <p:txBody>
          <a:bodyPr>
            <a:normAutofit/>
          </a:bodyPr>
          <a:lstStyle/>
          <a:p>
            <a:pPr eaLnBrk="1" hangingPunct="1">
              <a:defRPr/>
            </a:pPr>
            <a:r>
              <a:rPr lang="en-US" sz="2000"/>
              <a:t>How to split the work among 20 CPUs</a:t>
            </a:r>
          </a:p>
          <a:p>
            <a:pPr lvl="1" eaLnBrk="1" hangingPunct="1">
              <a:defRPr/>
            </a:pPr>
            <a:r>
              <a:rPr lang="en-US" sz="1600"/>
              <a:t>1 CPU acts as Master (has copy of whole array)</a:t>
            </a:r>
          </a:p>
          <a:p>
            <a:pPr lvl="1" eaLnBrk="1" hangingPunct="1">
              <a:defRPr/>
            </a:pPr>
            <a:r>
              <a:rPr lang="en-US" sz="1600"/>
              <a:t>18 CPUs act as Slaves (handle parts of the array)</a:t>
            </a:r>
          </a:p>
          <a:p>
            <a:pPr lvl="1" eaLnBrk="1" hangingPunct="1">
              <a:defRPr/>
            </a:pPr>
            <a:r>
              <a:rPr lang="en-US" sz="1600"/>
              <a:t>1 CPU takes care of screen updates</a:t>
            </a:r>
          </a:p>
          <a:p>
            <a:pPr eaLnBrk="1" hangingPunct="1">
              <a:defRPr/>
            </a:pPr>
            <a:r>
              <a:rPr lang="en-US" sz="2000"/>
              <a:t>Problem: communication issue concerning cells along array boundaries among slaves</a:t>
            </a:r>
          </a:p>
          <a:p>
            <a:pPr>
              <a:defRPr/>
            </a:pPr>
            <a:r>
              <a:rPr lang="en-US" sz="2000"/>
              <a:t>Next several screens show behavior over a span of 10,000+ generations (about 25 minutes on a cluster of 20 processors )</a:t>
            </a:r>
          </a:p>
          <a:p>
            <a:pPr marL="0" indent="0" eaLnBrk="1" hangingPunct="1">
              <a:buNone/>
              <a:defRPr/>
            </a:pPr>
            <a:endParaRPr lang="en-US" sz="2000"/>
          </a:p>
        </p:txBody>
      </p:sp>
      <p:sp>
        <p:nvSpPr>
          <p:cNvPr id="23554" name="Footer Placeholder 3"/>
          <p:cNvSpPr>
            <a:spLocks noGrp="1"/>
          </p:cNvSpPr>
          <p:nvPr>
            <p:ph type="ftr" sz="quarter" idx="11"/>
          </p:nvPr>
        </p:nvSpPr>
        <p:spPr>
          <a:noFill/>
        </p:spPr>
        <p:txBody>
          <a:bodyPr/>
          <a:lstStyle/>
          <a:p>
            <a:r>
              <a:rPr lang="en-US">
                <a:latin typeface="Times New Roman" pitchFamily="18" charset="0"/>
              </a:rPr>
              <a:t>	</a:t>
            </a:r>
            <a:fld id="{B9C65A9E-15F5-45E9-8675-DFD5DACD80A0}" type="slidenum">
              <a:rPr lang="en-US">
                <a:latin typeface="Times New Roman" pitchFamily="18" charset="0"/>
              </a:rPr>
              <a:pPr/>
              <a:t>10</a:t>
            </a:fld>
            <a:endParaRPr lang="en-US">
              <a:latin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oter Placeholder 3"/>
          <p:cNvSpPr>
            <a:spLocks noGrp="1"/>
          </p:cNvSpPr>
          <p:nvPr>
            <p:ph type="ftr" sz="quarter" idx="11"/>
          </p:nvPr>
        </p:nvSpPr>
        <p:spPr>
          <a:noFill/>
        </p:spPr>
        <p:txBody>
          <a:bodyPr/>
          <a:lstStyle/>
          <a:p>
            <a:r>
              <a:rPr lang="en-US">
                <a:latin typeface="Times New Roman" pitchFamily="18" charset="0"/>
              </a:rPr>
              <a:t>	</a:t>
            </a:r>
            <a:fld id="{4FBFE75C-9A2A-47A7-A500-5EDF3878815E}" type="slidenum">
              <a:rPr lang="en-US">
                <a:latin typeface="Times New Roman" pitchFamily="18" charset="0"/>
              </a:rPr>
              <a:pPr/>
              <a:t>11</a:t>
            </a:fld>
            <a:endParaRPr lang="en-US">
              <a:latin typeface="Times New Roman" pitchFamily="18" charset="0"/>
            </a:endParaRPr>
          </a:p>
        </p:txBody>
      </p:sp>
      <p:sp>
        <p:nvSpPr>
          <p:cNvPr id="35843" name="Rectangle 4"/>
          <p:cNvSpPr>
            <a:spLocks noChangeArrowheads="1"/>
          </p:cNvSpPr>
          <p:nvPr/>
        </p:nvSpPr>
        <p:spPr bwMode="auto">
          <a:xfrm>
            <a:off x="728663" y="1362075"/>
            <a:ext cx="9144000" cy="0"/>
          </a:xfrm>
          <a:prstGeom prst="rect">
            <a:avLst/>
          </a:prstGeom>
          <a:noFill/>
          <a:ln w="9525">
            <a:noFill/>
            <a:miter lim="800000"/>
            <a:headEnd/>
            <a:tailEnd/>
          </a:ln>
        </p:spPr>
        <p:txBody>
          <a:bodyPr>
            <a:spAutoFit/>
          </a:bodyPr>
          <a:lstStyle/>
          <a:p>
            <a:endParaRPr lang="en-US"/>
          </a:p>
        </p:txBody>
      </p:sp>
      <p:pic>
        <p:nvPicPr>
          <p:cNvPr id="35844" name="Picture 5" descr="initial conditions"/>
          <p:cNvPicPr>
            <a:picLocks noChangeAspect="1" noChangeArrowheads="1"/>
          </p:cNvPicPr>
          <p:nvPr/>
        </p:nvPicPr>
        <p:blipFill>
          <a:blip r:embed="rId2"/>
          <a:srcRect/>
          <a:stretch>
            <a:fillRect/>
          </a:stretch>
        </p:blipFill>
        <p:spPr bwMode="auto">
          <a:xfrm>
            <a:off x="-6350" y="914400"/>
            <a:ext cx="9150350" cy="4910138"/>
          </a:xfrm>
          <a:prstGeom prst="rect">
            <a:avLst/>
          </a:prstGeom>
          <a:noFill/>
          <a:ln w="9525">
            <a:noFill/>
            <a:miter lim="800000"/>
            <a:headEnd/>
            <a:tailEnd/>
          </a:ln>
        </p:spPr>
      </p:pic>
      <p:sp>
        <p:nvSpPr>
          <p:cNvPr id="35845" name="Text Box 8"/>
          <p:cNvSpPr txBox="1">
            <a:spLocks noChangeArrowheads="1"/>
          </p:cNvSpPr>
          <p:nvPr/>
        </p:nvSpPr>
        <p:spPr bwMode="auto">
          <a:xfrm>
            <a:off x="760413" y="184150"/>
            <a:ext cx="2312987" cy="457200"/>
          </a:xfrm>
          <a:prstGeom prst="rect">
            <a:avLst/>
          </a:prstGeom>
          <a:noFill/>
          <a:ln w="9525">
            <a:noFill/>
            <a:miter lim="800000"/>
            <a:headEnd/>
            <a:tailEnd/>
          </a:ln>
        </p:spPr>
        <p:txBody>
          <a:bodyPr wrap="none">
            <a:spAutoFit/>
          </a:bodyPr>
          <a:lstStyle/>
          <a:p>
            <a:r>
              <a:rPr lang="en-US">
                <a:latin typeface="Verdana" pitchFamily="34" charset="0"/>
              </a:rPr>
              <a:t>Generation: 0</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oter Placeholder 3"/>
          <p:cNvSpPr>
            <a:spLocks noGrp="1"/>
          </p:cNvSpPr>
          <p:nvPr>
            <p:ph type="ftr" sz="quarter" idx="11"/>
          </p:nvPr>
        </p:nvSpPr>
        <p:spPr>
          <a:noFill/>
        </p:spPr>
        <p:txBody>
          <a:bodyPr/>
          <a:lstStyle/>
          <a:p>
            <a:r>
              <a:rPr lang="en-US">
                <a:latin typeface="Times New Roman" pitchFamily="18" charset="0"/>
              </a:rPr>
              <a:t>	</a:t>
            </a:r>
            <a:fld id="{9A6C6FCD-8EFD-40C9-92B0-AC90CB1A4B90}" type="slidenum">
              <a:rPr lang="en-US">
                <a:latin typeface="Times New Roman" pitchFamily="18" charset="0"/>
              </a:rPr>
              <a:pPr/>
              <a:t>12</a:t>
            </a:fld>
            <a:endParaRPr lang="en-US">
              <a:latin typeface="Times New Roman" pitchFamily="18" charset="0"/>
            </a:endParaRPr>
          </a:p>
        </p:txBody>
      </p:sp>
      <p:sp>
        <p:nvSpPr>
          <p:cNvPr id="36867" name="Rectangle 2"/>
          <p:cNvSpPr>
            <a:spLocks noChangeArrowheads="1"/>
          </p:cNvSpPr>
          <p:nvPr/>
        </p:nvSpPr>
        <p:spPr bwMode="auto">
          <a:xfrm>
            <a:off x="728663" y="1395413"/>
            <a:ext cx="9144000" cy="0"/>
          </a:xfrm>
          <a:prstGeom prst="rect">
            <a:avLst/>
          </a:prstGeom>
          <a:noFill/>
          <a:ln w="9525">
            <a:noFill/>
            <a:miter lim="800000"/>
            <a:headEnd/>
            <a:tailEnd/>
          </a:ln>
        </p:spPr>
        <p:txBody>
          <a:bodyPr>
            <a:spAutoFit/>
          </a:bodyPr>
          <a:lstStyle/>
          <a:p>
            <a:endParaRPr lang="en-US"/>
          </a:p>
        </p:txBody>
      </p:sp>
      <p:sp>
        <p:nvSpPr>
          <p:cNvPr id="36868" name="Rectangle 3"/>
          <p:cNvSpPr>
            <a:spLocks noChangeArrowheads="1"/>
          </p:cNvSpPr>
          <p:nvPr/>
        </p:nvSpPr>
        <p:spPr bwMode="auto">
          <a:xfrm>
            <a:off x="728663" y="1395413"/>
            <a:ext cx="9144000" cy="0"/>
          </a:xfrm>
          <a:prstGeom prst="rect">
            <a:avLst/>
          </a:prstGeom>
          <a:noFill/>
          <a:ln w="9525">
            <a:noFill/>
            <a:miter lim="800000"/>
            <a:headEnd/>
            <a:tailEnd/>
          </a:ln>
        </p:spPr>
        <p:txBody>
          <a:bodyPr>
            <a:spAutoFit/>
          </a:bodyPr>
          <a:lstStyle/>
          <a:p>
            <a:endParaRPr lang="en-US"/>
          </a:p>
        </p:txBody>
      </p:sp>
      <p:sp>
        <p:nvSpPr>
          <p:cNvPr id="36869" name="Rectangle 4"/>
          <p:cNvSpPr>
            <a:spLocks noChangeArrowheads="1"/>
          </p:cNvSpPr>
          <p:nvPr/>
        </p:nvSpPr>
        <p:spPr bwMode="auto">
          <a:xfrm>
            <a:off x="728663" y="1362075"/>
            <a:ext cx="9144000" cy="0"/>
          </a:xfrm>
          <a:prstGeom prst="rect">
            <a:avLst/>
          </a:prstGeom>
          <a:noFill/>
          <a:ln w="9525">
            <a:noFill/>
            <a:miter lim="800000"/>
            <a:headEnd/>
            <a:tailEnd/>
          </a:ln>
        </p:spPr>
        <p:txBody>
          <a:bodyPr>
            <a:spAutoFit/>
          </a:bodyPr>
          <a:lstStyle/>
          <a:p>
            <a:endParaRPr lang="en-US"/>
          </a:p>
        </p:txBody>
      </p:sp>
      <p:sp>
        <p:nvSpPr>
          <p:cNvPr id="36870" name="Rectangle 5"/>
          <p:cNvSpPr>
            <a:spLocks noChangeArrowheads="1"/>
          </p:cNvSpPr>
          <p:nvPr/>
        </p:nvSpPr>
        <p:spPr bwMode="auto">
          <a:xfrm>
            <a:off x="728663" y="1362075"/>
            <a:ext cx="9144000" cy="0"/>
          </a:xfrm>
          <a:prstGeom prst="rect">
            <a:avLst/>
          </a:prstGeom>
          <a:noFill/>
          <a:ln w="9525">
            <a:noFill/>
            <a:miter lim="800000"/>
            <a:headEnd/>
            <a:tailEnd/>
          </a:ln>
        </p:spPr>
        <p:txBody>
          <a:bodyPr>
            <a:spAutoFit/>
          </a:bodyPr>
          <a:lstStyle/>
          <a:p>
            <a:endParaRPr lang="en-US"/>
          </a:p>
        </p:txBody>
      </p:sp>
      <p:sp>
        <p:nvSpPr>
          <p:cNvPr id="36871" name="Rectangle 6"/>
          <p:cNvSpPr>
            <a:spLocks noChangeArrowheads="1"/>
          </p:cNvSpPr>
          <p:nvPr/>
        </p:nvSpPr>
        <p:spPr bwMode="auto">
          <a:xfrm>
            <a:off x="728663" y="1362075"/>
            <a:ext cx="9144000" cy="0"/>
          </a:xfrm>
          <a:prstGeom prst="rect">
            <a:avLst/>
          </a:prstGeom>
          <a:noFill/>
          <a:ln w="9525">
            <a:noFill/>
            <a:miter lim="800000"/>
            <a:headEnd/>
            <a:tailEnd/>
          </a:ln>
        </p:spPr>
        <p:txBody>
          <a:bodyPr>
            <a:spAutoFit/>
          </a:bodyPr>
          <a:lstStyle/>
          <a:p>
            <a:endParaRPr lang="en-US"/>
          </a:p>
        </p:txBody>
      </p:sp>
      <p:pic>
        <p:nvPicPr>
          <p:cNvPr id="36872" name="Picture 7"/>
          <p:cNvPicPr>
            <a:picLocks noChangeAspect="1" noChangeArrowheads="1"/>
          </p:cNvPicPr>
          <p:nvPr/>
        </p:nvPicPr>
        <p:blipFill>
          <a:blip r:embed="rId2"/>
          <a:srcRect/>
          <a:stretch>
            <a:fillRect/>
          </a:stretch>
        </p:blipFill>
        <p:spPr bwMode="auto">
          <a:xfrm>
            <a:off x="0" y="914400"/>
            <a:ext cx="9144000" cy="4918075"/>
          </a:xfrm>
          <a:prstGeom prst="rect">
            <a:avLst/>
          </a:prstGeom>
          <a:noFill/>
          <a:ln w="9525">
            <a:noFill/>
            <a:miter lim="800000"/>
            <a:headEnd/>
            <a:tailEnd/>
          </a:ln>
        </p:spPr>
      </p:pic>
      <p:sp>
        <p:nvSpPr>
          <p:cNvPr id="36873" name="Text Box 9"/>
          <p:cNvSpPr txBox="1">
            <a:spLocks noChangeArrowheads="1"/>
          </p:cNvSpPr>
          <p:nvPr/>
        </p:nvSpPr>
        <p:spPr bwMode="auto">
          <a:xfrm>
            <a:off x="760413" y="184150"/>
            <a:ext cx="2700337" cy="457200"/>
          </a:xfrm>
          <a:prstGeom prst="rect">
            <a:avLst/>
          </a:prstGeom>
          <a:noFill/>
          <a:ln w="9525">
            <a:noFill/>
            <a:miter lim="800000"/>
            <a:headEnd/>
            <a:tailEnd/>
          </a:ln>
        </p:spPr>
        <p:txBody>
          <a:bodyPr wrap="none">
            <a:spAutoFit/>
          </a:bodyPr>
          <a:lstStyle/>
          <a:p>
            <a:r>
              <a:rPr lang="en-US">
                <a:latin typeface="Verdana" pitchFamily="34" charset="0"/>
              </a:rPr>
              <a:t>Generation: 100</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oter Placeholder 1"/>
          <p:cNvSpPr>
            <a:spLocks noGrp="1"/>
          </p:cNvSpPr>
          <p:nvPr>
            <p:ph type="ftr" sz="quarter" idx="11"/>
          </p:nvPr>
        </p:nvSpPr>
        <p:spPr>
          <a:noFill/>
        </p:spPr>
        <p:txBody>
          <a:bodyPr/>
          <a:lstStyle/>
          <a:p>
            <a:r>
              <a:rPr lang="en-US">
                <a:latin typeface="Times New Roman" pitchFamily="18" charset="0"/>
              </a:rPr>
              <a:t>	</a:t>
            </a:r>
            <a:fld id="{EDE1081D-CE55-49A5-910F-AFD1FC0CDEBF}" type="slidenum">
              <a:rPr lang="en-US">
                <a:latin typeface="Times New Roman" pitchFamily="18" charset="0"/>
              </a:rPr>
              <a:pPr/>
              <a:t>13</a:t>
            </a:fld>
            <a:endParaRPr lang="en-US">
              <a:latin typeface="Times New Roman" pitchFamily="18" charset="0"/>
            </a:endParaRPr>
          </a:p>
        </p:txBody>
      </p:sp>
      <p:sp>
        <p:nvSpPr>
          <p:cNvPr id="37891" name="Rectangle 2"/>
          <p:cNvSpPr>
            <a:spLocks noChangeArrowheads="1"/>
          </p:cNvSpPr>
          <p:nvPr/>
        </p:nvSpPr>
        <p:spPr bwMode="auto">
          <a:xfrm>
            <a:off x="728663" y="1395413"/>
            <a:ext cx="9144000" cy="0"/>
          </a:xfrm>
          <a:prstGeom prst="rect">
            <a:avLst/>
          </a:prstGeom>
          <a:noFill/>
          <a:ln w="9525">
            <a:noFill/>
            <a:miter lim="800000"/>
            <a:headEnd/>
            <a:tailEnd/>
          </a:ln>
        </p:spPr>
        <p:txBody>
          <a:bodyPr>
            <a:spAutoFit/>
          </a:bodyPr>
          <a:lstStyle/>
          <a:p>
            <a:endParaRPr lang="en-US"/>
          </a:p>
        </p:txBody>
      </p:sp>
      <p:sp>
        <p:nvSpPr>
          <p:cNvPr id="37892" name="Rectangle 3"/>
          <p:cNvSpPr>
            <a:spLocks noChangeArrowheads="1"/>
          </p:cNvSpPr>
          <p:nvPr/>
        </p:nvSpPr>
        <p:spPr bwMode="auto">
          <a:xfrm>
            <a:off x="728663" y="1395413"/>
            <a:ext cx="9144000" cy="0"/>
          </a:xfrm>
          <a:prstGeom prst="rect">
            <a:avLst/>
          </a:prstGeom>
          <a:noFill/>
          <a:ln w="9525">
            <a:noFill/>
            <a:miter lim="800000"/>
            <a:headEnd/>
            <a:tailEnd/>
          </a:ln>
        </p:spPr>
        <p:txBody>
          <a:bodyPr>
            <a:spAutoFit/>
          </a:bodyPr>
          <a:lstStyle/>
          <a:p>
            <a:endParaRPr lang="en-US"/>
          </a:p>
        </p:txBody>
      </p:sp>
      <p:sp>
        <p:nvSpPr>
          <p:cNvPr id="37893" name="Rectangle 4"/>
          <p:cNvSpPr>
            <a:spLocks noChangeArrowheads="1"/>
          </p:cNvSpPr>
          <p:nvPr/>
        </p:nvSpPr>
        <p:spPr bwMode="auto">
          <a:xfrm>
            <a:off x="728663" y="1362075"/>
            <a:ext cx="9144000" cy="0"/>
          </a:xfrm>
          <a:prstGeom prst="rect">
            <a:avLst/>
          </a:prstGeom>
          <a:noFill/>
          <a:ln w="9525">
            <a:noFill/>
            <a:miter lim="800000"/>
            <a:headEnd/>
            <a:tailEnd/>
          </a:ln>
        </p:spPr>
        <p:txBody>
          <a:bodyPr>
            <a:spAutoFit/>
          </a:bodyPr>
          <a:lstStyle/>
          <a:p>
            <a:endParaRPr lang="en-US"/>
          </a:p>
        </p:txBody>
      </p:sp>
      <p:sp>
        <p:nvSpPr>
          <p:cNvPr id="37894" name="Rectangle 5"/>
          <p:cNvSpPr>
            <a:spLocks noChangeArrowheads="1"/>
          </p:cNvSpPr>
          <p:nvPr/>
        </p:nvSpPr>
        <p:spPr bwMode="auto">
          <a:xfrm>
            <a:off x="728663" y="1362075"/>
            <a:ext cx="9144000" cy="0"/>
          </a:xfrm>
          <a:prstGeom prst="rect">
            <a:avLst/>
          </a:prstGeom>
          <a:noFill/>
          <a:ln w="9525">
            <a:noFill/>
            <a:miter lim="800000"/>
            <a:headEnd/>
            <a:tailEnd/>
          </a:ln>
        </p:spPr>
        <p:txBody>
          <a:bodyPr>
            <a:spAutoFit/>
          </a:bodyPr>
          <a:lstStyle/>
          <a:p>
            <a:endParaRPr lang="en-US"/>
          </a:p>
        </p:txBody>
      </p:sp>
      <p:sp>
        <p:nvSpPr>
          <p:cNvPr id="37895" name="Rectangle 6"/>
          <p:cNvSpPr>
            <a:spLocks noChangeArrowheads="1"/>
          </p:cNvSpPr>
          <p:nvPr/>
        </p:nvSpPr>
        <p:spPr bwMode="auto">
          <a:xfrm>
            <a:off x="728663" y="1362075"/>
            <a:ext cx="9144000" cy="0"/>
          </a:xfrm>
          <a:prstGeom prst="rect">
            <a:avLst/>
          </a:prstGeom>
          <a:noFill/>
          <a:ln w="9525">
            <a:noFill/>
            <a:miter lim="800000"/>
            <a:headEnd/>
            <a:tailEnd/>
          </a:ln>
        </p:spPr>
        <p:txBody>
          <a:bodyPr>
            <a:spAutoFit/>
          </a:bodyPr>
          <a:lstStyle/>
          <a:p>
            <a:endParaRPr lang="en-US"/>
          </a:p>
        </p:txBody>
      </p:sp>
      <p:pic>
        <p:nvPicPr>
          <p:cNvPr id="37896" name="Picture 7"/>
          <p:cNvPicPr>
            <a:picLocks noChangeAspect="1" noChangeArrowheads="1"/>
          </p:cNvPicPr>
          <p:nvPr/>
        </p:nvPicPr>
        <p:blipFill>
          <a:blip r:embed="rId2"/>
          <a:srcRect/>
          <a:stretch>
            <a:fillRect/>
          </a:stretch>
        </p:blipFill>
        <p:spPr bwMode="auto">
          <a:xfrm>
            <a:off x="0" y="914400"/>
            <a:ext cx="9144000" cy="4918075"/>
          </a:xfrm>
          <a:prstGeom prst="rect">
            <a:avLst/>
          </a:prstGeom>
          <a:noFill/>
          <a:ln w="9525">
            <a:noFill/>
            <a:miter lim="800000"/>
            <a:headEnd/>
            <a:tailEnd/>
          </a:ln>
        </p:spPr>
      </p:pic>
      <p:sp>
        <p:nvSpPr>
          <p:cNvPr id="37897" name="Text Box 9"/>
          <p:cNvSpPr txBox="1">
            <a:spLocks noChangeArrowheads="1"/>
          </p:cNvSpPr>
          <p:nvPr/>
        </p:nvSpPr>
        <p:spPr bwMode="auto">
          <a:xfrm>
            <a:off x="760413" y="184150"/>
            <a:ext cx="2700337" cy="457200"/>
          </a:xfrm>
          <a:prstGeom prst="rect">
            <a:avLst/>
          </a:prstGeom>
          <a:noFill/>
          <a:ln w="9525">
            <a:noFill/>
            <a:miter lim="800000"/>
            <a:headEnd/>
            <a:tailEnd/>
          </a:ln>
        </p:spPr>
        <p:txBody>
          <a:bodyPr wrap="none">
            <a:spAutoFit/>
          </a:bodyPr>
          <a:lstStyle/>
          <a:p>
            <a:r>
              <a:rPr lang="en-US">
                <a:latin typeface="Verdana" pitchFamily="34" charset="0"/>
              </a:rPr>
              <a:t>Generation: 500</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oter Placeholder 1"/>
          <p:cNvSpPr>
            <a:spLocks noGrp="1"/>
          </p:cNvSpPr>
          <p:nvPr>
            <p:ph type="ftr" sz="quarter" idx="11"/>
          </p:nvPr>
        </p:nvSpPr>
        <p:spPr>
          <a:noFill/>
        </p:spPr>
        <p:txBody>
          <a:bodyPr/>
          <a:lstStyle/>
          <a:p>
            <a:r>
              <a:rPr lang="en-US">
                <a:latin typeface="Times New Roman" pitchFamily="18" charset="0"/>
              </a:rPr>
              <a:t>	</a:t>
            </a:r>
            <a:fld id="{23F28A92-8116-4B96-8D8E-E12547A598F5}" type="slidenum">
              <a:rPr lang="en-US">
                <a:latin typeface="Times New Roman" pitchFamily="18" charset="0"/>
              </a:rPr>
              <a:pPr/>
              <a:t>14</a:t>
            </a:fld>
            <a:endParaRPr lang="en-US">
              <a:latin typeface="Times New Roman" pitchFamily="18" charset="0"/>
            </a:endParaRPr>
          </a:p>
        </p:txBody>
      </p:sp>
      <p:sp>
        <p:nvSpPr>
          <p:cNvPr id="38915" name="Rectangle 2"/>
          <p:cNvSpPr>
            <a:spLocks noChangeArrowheads="1"/>
          </p:cNvSpPr>
          <p:nvPr/>
        </p:nvSpPr>
        <p:spPr bwMode="auto">
          <a:xfrm>
            <a:off x="728663" y="1395413"/>
            <a:ext cx="9144000" cy="0"/>
          </a:xfrm>
          <a:prstGeom prst="rect">
            <a:avLst/>
          </a:prstGeom>
          <a:noFill/>
          <a:ln w="9525">
            <a:noFill/>
            <a:miter lim="800000"/>
            <a:headEnd/>
            <a:tailEnd/>
          </a:ln>
        </p:spPr>
        <p:txBody>
          <a:bodyPr>
            <a:spAutoFit/>
          </a:bodyPr>
          <a:lstStyle/>
          <a:p>
            <a:endParaRPr lang="en-US"/>
          </a:p>
        </p:txBody>
      </p:sp>
      <p:sp>
        <p:nvSpPr>
          <p:cNvPr id="38916" name="Rectangle 3"/>
          <p:cNvSpPr>
            <a:spLocks noChangeArrowheads="1"/>
          </p:cNvSpPr>
          <p:nvPr/>
        </p:nvSpPr>
        <p:spPr bwMode="auto">
          <a:xfrm>
            <a:off x="728663" y="1395413"/>
            <a:ext cx="9144000" cy="0"/>
          </a:xfrm>
          <a:prstGeom prst="rect">
            <a:avLst/>
          </a:prstGeom>
          <a:noFill/>
          <a:ln w="9525">
            <a:noFill/>
            <a:miter lim="800000"/>
            <a:headEnd/>
            <a:tailEnd/>
          </a:ln>
        </p:spPr>
        <p:txBody>
          <a:bodyPr>
            <a:spAutoFit/>
          </a:bodyPr>
          <a:lstStyle/>
          <a:p>
            <a:endParaRPr lang="en-US"/>
          </a:p>
        </p:txBody>
      </p:sp>
      <p:sp>
        <p:nvSpPr>
          <p:cNvPr id="38917" name="Rectangle 4"/>
          <p:cNvSpPr>
            <a:spLocks noChangeArrowheads="1"/>
          </p:cNvSpPr>
          <p:nvPr/>
        </p:nvSpPr>
        <p:spPr bwMode="auto">
          <a:xfrm>
            <a:off x="728663" y="1362075"/>
            <a:ext cx="9144000" cy="0"/>
          </a:xfrm>
          <a:prstGeom prst="rect">
            <a:avLst/>
          </a:prstGeom>
          <a:noFill/>
          <a:ln w="9525">
            <a:noFill/>
            <a:miter lim="800000"/>
            <a:headEnd/>
            <a:tailEnd/>
          </a:ln>
        </p:spPr>
        <p:txBody>
          <a:bodyPr>
            <a:spAutoFit/>
          </a:bodyPr>
          <a:lstStyle/>
          <a:p>
            <a:endParaRPr lang="en-US"/>
          </a:p>
        </p:txBody>
      </p:sp>
      <p:sp>
        <p:nvSpPr>
          <p:cNvPr id="38918" name="Rectangle 5"/>
          <p:cNvSpPr>
            <a:spLocks noChangeArrowheads="1"/>
          </p:cNvSpPr>
          <p:nvPr/>
        </p:nvSpPr>
        <p:spPr bwMode="auto">
          <a:xfrm>
            <a:off x="728663" y="1362075"/>
            <a:ext cx="9144000" cy="0"/>
          </a:xfrm>
          <a:prstGeom prst="rect">
            <a:avLst/>
          </a:prstGeom>
          <a:noFill/>
          <a:ln w="9525">
            <a:noFill/>
            <a:miter lim="800000"/>
            <a:headEnd/>
            <a:tailEnd/>
          </a:ln>
        </p:spPr>
        <p:txBody>
          <a:bodyPr>
            <a:spAutoFit/>
          </a:bodyPr>
          <a:lstStyle/>
          <a:p>
            <a:endParaRPr lang="en-US"/>
          </a:p>
        </p:txBody>
      </p:sp>
      <p:sp>
        <p:nvSpPr>
          <p:cNvPr id="38919" name="Rectangle 6"/>
          <p:cNvSpPr>
            <a:spLocks noChangeArrowheads="1"/>
          </p:cNvSpPr>
          <p:nvPr/>
        </p:nvSpPr>
        <p:spPr bwMode="auto">
          <a:xfrm>
            <a:off x="728663" y="1362075"/>
            <a:ext cx="9144000" cy="0"/>
          </a:xfrm>
          <a:prstGeom prst="rect">
            <a:avLst/>
          </a:prstGeom>
          <a:noFill/>
          <a:ln w="9525">
            <a:noFill/>
            <a:miter lim="800000"/>
            <a:headEnd/>
            <a:tailEnd/>
          </a:ln>
        </p:spPr>
        <p:txBody>
          <a:bodyPr>
            <a:spAutoFit/>
          </a:bodyPr>
          <a:lstStyle/>
          <a:p>
            <a:endParaRPr lang="en-US"/>
          </a:p>
        </p:txBody>
      </p:sp>
      <p:pic>
        <p:nvPicPr>
          <p:cNvPr id="38920" name="Picture 7"/>
          <p:cNvPicPr>
            <a:picLocks noChangeAspect="1" noChangeArrowheads="1"/>
          </p:cNvPicPr>
          <p:nvPr/>
        </p:nvPicPr>
        <p:blipFill>
          <a:blip r:embed="rId2"/>
          <a:srcRect/>
          <a:stretch>
            <a:fillRect/>
          </a:stretch>
        </p:blipFill>
        <p:spPr bwMode="auto">
          <a:xfrm>
            <a:off x="0" y="914400"/>
            <a:ext cx="9144000" cy="4918075"/>
          </a:xfrm>
          <a:prstGeom prst="rect">
            <a:avLst/>
          </a:prstGeom>
          <a:noFill/>
          <a:ln w="9525">
            <a:noFill/>
            <a:miter lim="800000"/>
            <a:headEnd/>
            <a:tailEnd/>
          </a:ln>
        </p:spPr>
      </p:pic>
      <p:sp>
        <p:nvSpPr>
          <p:cNvPr id="38921" name="Text Box 9"/>
          <p:cNvSpPr txBox="1">
            <a:spLocks noChangeArrowheads="1"/>
          </p:cNvSpPr>
          <p:nvPr/>
        </p:nvSpPr>
        <p:spPr bwMode="auto">
          <a:xfrm>
            <a:off x="760413" y="184150"/>
            <a:ext cx="3005137" cy="457200"/>
          </a:xfrm>
          <a:prstGeom prst="rect">
            <a:avLst/>
          </a:prstGeom>
          <a:noFill/>
          <a:ln w="9525">
            <a:noFill/>
            <a:miter lim="800000"/>
            <a:headEnd/>
            <a:tailEnd/>
          </a:ln>
        </p:spPr>
        <p:txBody>
          <a:bodyPr wrap="none">
            <a:spAutoFit/>
          </a:bodyPr>
          <a:lstStyle/>
          <a:p>
            <a:r>
              <a:rPr lang="en-US">
                <a:latin typeface="Verdana" pitchFamily="34" charset="0"/>
              </a:rPr>
              <a:t>Generation: 1,000</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oter Placeholder 1"/>
          <p:cNvSpPr>
            <a:spLocks noGrp="1"/>
          </p:cNvSpPr>
          <p:nvPr>
            <p:ph type="ftr" sz="quarter" idx="11"/>
          </p:nvPr>
        </p:nvSpPr>
        <p:spPr>
          <a:noFill/>
        </p:spPr>
        <p:txBody>
          <a:bodyPr/>
          <a:lstStyle/>
          <a:p>
            <a:r>
              <a:rPr lang="en-US">
                <a:latin typeface="Times New Roman" pitchFamily="18" charset="0"/>
              </a:rPr>
              <a:t>	</a:t>
            </a:r>
            <a:fld id="{D8720B6B-A08F-417D-B8D0-E7B5D7296140}" type="slidenum">
              <a:rPr lang="en-US">
                <a:latin typeface="Times New Roman" pitchFamily="18" charset="0"/>
              </a:rPr>
              <a:pPr/>
              <a:t>15</a:t>
            </a:fld>
            <a:endParaRPr lang="en-US">
              <a:latin typeface="Times New Roman" pitchFamily="18" charset="0"/>
            </a:endParaRPr>
          </a:p>
        </p:txBody>
      </p:sp>
      <p:sp>
        <p:nvSpPr>
          <p:cNvPr id="39939" name="Rectangle 2"/>
          <p:cNvSpPr>
            <a:spLocks noChangeArrowheads="1"/>
          </p:cNvSpPr>
          <p:nvPr/>
        </p:nvSpPr>
        <p:spPr bwMode="auto">
          <a:xfrm>
            <a:off x="728663" y="1395413"/>
            <a:ext cx="9144000" cy="0"/>
          </a:xfrm>
          <a:prstGeom prst="rect">
            <a:avLst/>
          </a:prstGeom>
          <a:noFill/>
          <a:ln w="9525">
            <a:noFill/>
            <a:miter lim="800000"/>
            <a:headEnd/>
            <a:tailEnd/>
          </a:ln>
        </p:spPr>
        <p:txBody>
          <a:bodyPr>
            <a:spAutoFit/>
          </a:bodyPr>
          <a:lstStyle/>
          <a:p>
            <a:endParaRPr lang="en-US"/>
          </a:p>
        </p:txBody>
      </p:sp>
      <p:sp>
        <p:nvSpPr>
          <p:cNvPr id="39940" name="Rectangle 3"/>
          <p:cNvSpPr>
            <a:spLocks noChangeArrowheads="1"/>
          </p:cNvSpPr>
          <p:nvPr/>
        </p:nvSpPr>
        <p:spPr bwMode="auto">
          <a:xfrm>
            <a:off x="728663" y="1362075"/>
            <a:ext cx="9144000" cy="0"/>
          </a:xfrm>
          <a:prstGeom prst="rect">
            <a:avLst/>
          </a:prstGeom>
          <a:noFill/>
          <a:ln w="9525">
            <a:noFill/>
            <a:miter lim="800000"/>
            <a:headEnd/>
            <a:tailEnd/>
          </a:ln>
        </p:spPr>
        <p:txBody>
          <a:bodyPr>
            <a:spAutoFit/>
          </a:bodyPr>
          <a:lstStyle/>
          <a:p>
            <a:endParaRPr lang="en-US"/>
          </a:p>
        </p:txBody>
      </p:sp>
      <p:sp>
        <p:nvSpPr>
          <p:cNvPr id="39941" name="Rectangle 4"/>
          <p:cNvSpPr>
            <a:spLocks noChangeArrowheads="1"/>
          </p:cNvSpPr>
          <p:nvPr/>
        </p:nvSpPr>
        <p:spPr bwMode="auto">
          <a:xfrm>
            <a:off x="728663" y="1362075"/>
            <a:ext cx="9144000" cy="0"/>
          </a:xfrm>
          <a:prstGeom prst="rect">
            <a:avLst/>
          </a:prstGeom>
          <a:noFill/>
          <a:ln w="9525">
            <a:noFill/>
            <a:miter lim="800000"/>
            <a:headEnd/>
            <a:tailEnd/>
          </a:ln>
        </p:spPr>
        <p:txBody>
          <a:bodyPr>
            <a:spAutoFit/>
          </a:bodyPr>
          <a:lstStyle/>
          <a:p>
            <a:endParaRPr lang="en-US"/>
          </a:p>
        </p:txBody>
      </p:sp>
      <p:pic>
        <p:nvPicPr>
          <p:cNvPr id="39942" name="Picture 5"/>
          <p:cNvPicPr>
            <a:picLocks noChangeAspect="1" noChangeArrowheads="1"/>
          </p:cNvPicPr>
          <p:nvPr/>
        </p:nvPicPr>
        <p:blipFill>
          <a:blip r:embed="rId2"/>
          <a:srcRect/>
          <a:stretch>
            <a:fillRect/>
          </a:stretch>
        </p:blipFill>
        <p:spPr bwMode="auto">
          <a:xfrm>
            <a:off x="0" y="914400"/>
            <a:ext cx="9144000" cy="4918075"/>
          </a:xfrm>
          <a:prstGeom prst="rect">
            <a:avLst/>
          </a:prstGeom>
          <a:noFill/>
          <a:ln w="9525">
            <a:noFill/>
            <a:miter lim="800000"/>
            <a:headEnd/>
            <a:tailEnd/>
          </a:ln>
        </p:spPr>
      </p:pic>
      <p:sp>
        <p:nvSpPr>
          <p:cNvPr id="39943" name="Text Box 7"/>
          <p:cNvSpPr txBox="1">
            <a:spLocks noChangeArrowheads="1"/>
          </p:cNvSpPr>
          <p:nvPr/>
        </p:nvSpPr>
        <p:spPr bwMode="auto">
          <a:xfrm>
            <a:off x="760413" y="184150"/>
            <a:ext cx="3005137" cy="457200"/>
          </a:xfrm>
          <a:prstGeom prst="rect">
            <a:avLst/>
          </a:prstGeom>
          <a:noFill/>
          <a:ln w="9525">
            <a:noFill/>
            <a:miter lim="800000"/>
            <a:headEnd/>
            <a:tailEnd/>
          </a:ln>
        </p:spPr>
        <p:txBody>
          <a:bodyPr wrap="none">
            <a:spAutoFit/>
          </a:bodyPr>
          <a:lstStyle/>
          <a:p>
            <a:r>
              <a:rPr lang="en-US">
                <a:latin typeface="Verdana" pitchFamily="34" charset="0"/>
              </a:rPr>
              <a:t>Generation: 2,000</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oter Placeholder 1"/>
          <p:cNvSpPr>
            <a:spLocks noGrp="1"/>
          </p:cNvSpPr>
          <p:nvPr>
            <p:ph type="ftr" sz="quarter" idx="11"/>
          </p:nvPr>
        </p:nvSpPr>
        <p:spPr>
          <a:noFill/>
        </p:spPr>
        <p:txBody>
          <a:bodyPr/>
          <a:lstStyle/>
          <a:p>
            <a:r>
              <a:rPr lang="en-US">
                <a:latin typeface="Times New Roman" pitchFamily="18" charset="0"/>
              </a:rPr>
              <a:t>	</a:t>
            </a:r>
            <a:fld id="{337DBDB1-6DE1-4C43-90B0-F8C03B6ACD71}" type="slidenum">
              <a:rPr lang="en-US">
                <a:latin typeface="Times New Roman" pitchFamily="18" charset="0"/>
              </a:rPr>
              <a:pPr/>
              <a:t>16</a:t>
            </a:fld>
            <a:endParaRPr lang="en-US">
              <a:latin typeface="Times New Roman" pitchFamily="18" charset="0"/>
            </a:endParaRPr>
          </a:p>
        </p:txBody>
      </p:sp>
      <p:sp>
        <p:nvSpPr>
          <p:cNvPr id="40963" name="Rectangle 2"/>
          <p:cNvSpPr>
            <a:spLocks noChangeArrowheads="1"/>
          </p:cNvSpPr>
          <p:nvPr/>
        </p:nvSpPr>
        <p:spPr bwMode="auto">
          <a:xfrm>
            <a:off x="728663" y="1362075"/>
            <a:ext cx="9144000" cy="0"/>
          </a:xfrm>
          <a:prstGeom prst="rect">
            <a:avLst/>
          </a:prstGeom>
          <a:noFill/>
          <a:ln w="9525">
            <a:noFill/>
            <a:miter lim="800000"/>
            <a:headEnd/>
            <a:tailEnd/>
          </a:ln>
        </p:spPr>
        <p:txBody>
          <a:bodyPr>
            <a:spAutoFit/>
          </a:bodyPr>
          <a:lstStyle/>
          <a:p>
            <a:endParaRPr lang="en-US"/>
          </a:p>
        </p:txBody>
      </p:sp>
      <p:pic>
        <p:nvPicPr>
          <p:cNvPr id="40964" name="Picture 3"/>
          <p:cNvPicPr>
            <a:picLocks noChangeAspect="1" noChangeArrowheads="1"/>
          </p:cNvPicPr>
          <p:nvPr/>
        </p:nvPicPr>
        <p:blipFill>
          <a:blip r:embed="rId2"/>
          <a:srcRect/>
          <a:stretch>
            <a:fillRect/>
          </a:stretch>
        </p:blipFill>
        <p:spPr bwMode="auto">
          <a:xfrm>
            <a:off x="0" y="914400"/>
            <a:ext cx="9144000" cy="4918075"/>
          </a:xfrm>
          <a:prstGeom prst="rect">
            <a:avLst/>
          </a:prstGeom>
          <a:noFill/>
          <a:ln w="9525">
            <a:noFill/>
            <a:miter lim="800000"/>
            <a:headEnd/>
            <a:tailEnd/>
          </a:ln>
        </p:spPr>
      </p:pic>
      <p:sp>
        <p:nvSpPr>
          <p:cNvPr id="40965" name="Text Box 5"/>
          <p:cNvSpPr txBox="1">
            <a:spLocks noChangeArrowheads="1"/>
          </p:cNvSpPr>
          <p:nvPr/>
        </p:nvSpPr>
        <p:spPr bwMode="auto">
          <a:xfrm>
            <a:off x="760413" y="184150"/>
            <a:ext cx="3005137" cy="457200"/>
          </a:xfrm>
          <a:prstGeom prst="rect">
            <a:avLst/>
          </a:prstGeom>
          <a:noFill/>
          <a:ln w="9525">
            <a:noFill/>
            <a:miter lim="800000"/>
            <a:headEnd/>
            <a:tailEnd/>
          </a:ln>
        </p:spPr>
        <p:txBody>
          <a:bodyPr wrap="none">
            <a:spAutoFit/>
          </a:bodyPr>
          <a:lstStyle/>
          <a:p>
            <a:r>
              <a:rPr lang="en-US">
                <a:latin typeface="Verdana" pitchFamily="34" charset="0"/>
              </a:rPr>
              <a:t>Generation: 4,000</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oter Placeholder 1"/>
          <p:cNvSpPr>
            <a:spLocks noGrp="1"/>
          </p:cNvSpPr>
          <p:nvPr>
            <p:ph type="ftr" sz="quarter" idx="11"/>
          </p:nvPr>
        </p:nvSpPr>
        <p:spPr>
          <a:noFill/>
        </p:spPr>
        <p:txBody>
          <a:bodyPr/>
          <a:lstStyle/>
          <a:p>
            <a:r>
              <a:rPr lang="en-US">
                <a:latin typeface="Times New Roman" pitchFamily="18" charset="0"/>
              </a:rPr>
              <a:t>	</a:t>
            </a:r>
            <a:fld id="{D866D059-5D27-4518-BF31-47EE4E1515FF}" type="slidenum">
              <a:rPr lang="en-US">
                <a:latin typeface="Times New Roman" pitchFamily="18" charset="0"/>
              </a:rPr>
              <a:pPr/>
              <a:t>17</a:t>
            </a:fld>
            <a:endParaRPr lang="en-US">
              <a:latin typeface="Times New Roman" pitchFamily="18" charset="0"/>
            </a:endParaRPr>
          </a:p>
        </p:txBody>
      </p:sp>
      <p:sp>
        <p:nvSpPr>
          <p:cNvPr id="41987" name="Rectangle 3"/>
          <p:cNvSpPr>
            <a:spLocks noChangeArrowheads="1"/>
          </p:cNvSpPr>
          <p:nvPr/>
        </p:nvSpPr>
        <p:spPr bwMode="auto">
          <a:xfrm>
            <a:off x="728663" y="1362075"/>
            <a:ext cx="9144000" cy="0"/>
          </a:xfrm>
          <a:prstGeom prst="rect">
            <a:avLst/>
          </a:prstGeom>
          <a:noFill/>
          <a:ln w="9525">
            <a:noFill/>
            <a:miter lim="800000"/>
            <a:headEnd/>
            <a:tailEnd/>
          </a:ln>
        </p:spPr>
        <p:txBody>
          <a:bodyPr>
            <a:spAutoFit/>
          </a:bodyPr>
          <a:lstStyle/>
          <a:p>
            <a:endParaRPr lang="en-US"/>
          </a:p>
        </p:txBody>
      </p:sp>
      <p:pic>
        <p:nvPicPr>
          <p:cNvPr id="41988" name="Picture 4"/>
          <p:cNvPicPr>
            <a:picLocks noChangeAspect="1" noChangeArrowheads="1"/>
          </p:cNvPicPr>
          <p:nvPr/>
        </p:nvPicPr>
        <p:blipFill>
          <a:blip r:embed="rId2"/>
          <a:srcRect/>
          <a:stretch>
            <a:fillRect/>
          </a:stretch>
        </p:blipFill>
        <p:spPr bwMode="auto">
          <a:xfrm>
            <a:off x="0" y="914400"/>
            <a:ext cx="9144000" cy="4918075"/>
          </a:xfrm>
          <a:prstGeom prst="rect">
            <a:avLst/>
          </a:prstGeom>
          <a:noFill/>
          <a:ln w="9525">
            <a:noFill/>
            <a:miter lim="800000"/>
            <a:headEnd/>
            <a:tailEnd/>
          </a:ln>
        </p:spPr>
      </p:pic>
      <p:sp>
        <p:nvSpPr>
          <p:cNvPr id="41989" name="Text Box 5"/>
          <p:cNvSpPr txBox="1">
            <a:spLocks noChangeArrowheads="1"/>
          </p:cNvSpPr>
          <p:nvPr/>
        </p:nvSpPr>
        <p:spPr bwMode="auto">
          <a:xfrm>
            <a:off x="760413" y="184150"/>
            <a:ext cx="3005137" cy="457200"/>
          </a:xfrm>
          <a:prstGeom prst="rect">
            <a:avLst/>
          </a:prstGeom>
          <a:noFill/>
          <a:ln w="9525">
            <a:noFill/>
            <a:miter lim="800000"/>
            <a:headEnd/>
            <a:tailEnd/>
          </a:ln>
        </p:spPr>
        <p:txBody>
          <a:bodyPr wrap="none">
            <a:spAutoFit/>
          </a:bodyPr>
          <a:lstStyle/>
          <a:p>
            <a:r>
              <a:rPr lang="en-US">
                <a:latin typeface="Verdana" pitchFamily="34" charset="0"/>
              </a:rPr>
              <a:t>Generation: 8,000</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oter Placeholder 1"/>
          <p:cNvSpPr>
            <a:spLocks noGrp="1"/>
          </p:cNvSpPr>
          <p:nvPr>
            <p:ph type="ftr" sz="quarter" idx="11"/>
          </p:nvPr>
        </p:nvSpPr>
        <p:spPr>
          <a:noFill/>
        </p:spPr>
        <p:txBody>
          <a:bodyPr/>
          <a:lstStyle/>
          <a:p>
            <a:r>
              <a:rPr lang="en-US">
                <a:latin typeface="Times New Roman" pitchFamily="18" charset="0"/>
              </a:rPr>
              <a:t>	</a:t>
            </a:r>
            <a:fld id="{E59A18BF-040D-462D-9BC8-8271DE475BF2}" type="slidenum">
              <a:rPr lang="en-US">
                <a:latin typeface="Times New Roman" pitchFamily="18" charset="0"/>
              </a:rPr>
              <a:pPr/>
              <a:t>18</a:t>
            </a:fld>
            <a:endParaRPr lang="en-US">
              <a:latin typeface="Times New Roman" pitchFamily="18" charset="0"/>
            </a:endParaRPr>
          </a:p>
        </p:txBody>
      </p:sp>
      <p:sp>
        <p:nvSpPr>
          <p:cNvPr id="43011" name="Rectangle 3"/>
          <p:cNvSpPr>
            <a:spLocks noChangeArrowheads="1"/>
          </p:cNvSpPr>
          <p:nvPr/>
        </p:nvSpPr>
        <p:spPr bwMode="auto">
          <a:xfrm>
            <a:off x="728663" y="1362075"/>
            <a:ext cx="9144000" cy="0"/>
          </a:xfrm>
          <a:prstGeom prst="rect">
            <a:avLst/>
          </a:prstGeom>
          <a:noFill/>
          <a:ln w="9525">
            <a:noFill/>
            <a:miter lim="800000"/>
            <a:headEnd/>
            <a:tailEnd/>
          </a:ln>
        </p:spPr>
        <p:txBody>
          <a:bodyPr>
            <a:spAutoFit/>
          </a:bodyPr>
          <a:lstStyle/>
          <a:p>
            <a:endParaRPr lang="en-US"/>
          </a:p>
        </p:txBody>
      </p:sp>
      <p:pic>
        <p:nvPicPr>
          <p:cNvPr id="43012" name="Picture 4"/>
          <p:cNvPicPr>
            <a:picLocks noChangeAspect="1" noChangeArrowheads="1"/>
          </p:cNvPicPr>
          <p:nvPr/>
        </p:nvPicPr>
        <p:blipFill>
          <a:blip r:embed="rId2"/>
          <a:srcRect/>
          <a:stretch>
            <a:fillRect/>
          </a:stretch>
        </p:blipFill>
        <p:spPr bwMode="auto">
          <a:xfrm>
            <a:off x="0" y="914400"/>
            <a:ext cx="9144000" cy="4918075"/>
          </a:xfrm>
          <a:prstGeom prst="rect">
            <a:avLst/>
          </a:prstGeom>
          <a:noFill/>
          <a:ln w="9525">
            <a:noFill/>
            <a:miter lim="800000"/>
            <a:headEnd/>
            <a:tailEnd/>
          </a:ln>
        </p:spPr>
      </p:pic>
      <p:sp>
        <p:nvSpPr>
          <p:cNvPr id="43013" name="Text Box 5"/>
          <p:cNvSpPr txBox="1">
            <a:spLocks noChangeArrowheads="1"/>
          </p:cNvSpPr>
          <p:nvPr/>
        </p:nvSpPr>
        <p:spPr bwMode="auto">
          <a:xfrm>
            <a:off x="760413" y="184150"/>
            <a:ext cx="3198812" cy="457200"/>
          </a:xfrm>
          <a:prstGeom prst="rect">
            <a:avLst/>
          </a:prstGeom>
          <a:noFill/>
          <a:ln w="9525">
            <a:noFill/>
            <a:miter lim="800000"/>
            <a:headEnd/>
            <a:tailEnd/>
          </a:ln>
        </p:spPr>
        <p:txBody>
          <a:bodyPr wrap="none">
            <a:spAutoFit/>
          </a:bodyPr>
          <a:lstStyle/>
          <a:p>
            <a:r>
              <a:rPr lang="en-US">
                <a:latin typeface="Verdana" pitchFamily="34" charset="0"/>
              </a:rPr>
              <a:t>Generation: 10,500</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a:xfrm>
            <a:off x="528607" y="620688"/>
            <a:ext cx="8329673" cy="574718"/>
          </a:xfrm>
        </p:spPr>
        <p:txBody>
          <a:bodyPr>
            <a:normAutofit/>
          </a:bodyPr>
          <a:lstStyle/>
          <a:p>
            <a:r>
              <a:rPr lang="en-US" sz="3200"/>
              <a:t>Elementary Cellular Automata</a:t>
            </a:r>
          </a:p>
        </p:txBody>
      </p:sp>
      <p:sp>
        <p:nvSpPr>
          <p:cNvPr id="202755" name="Rectangle 3"/>
          <p:cNvSpPr>
            <a:spLocks noGrp="1" noChangeArrowheads="1"/>
          </p:cNvSpPr>
          <p:nvPr>
            <p:ph idx="1"/>
          </p:nvPr>
        </p:nvSpPr>
        <p:spPr>
          <a:xfrm>
            <a:off x="1228755" y="1195406"/>
            <a:ext cx="7386638" cy="1066800"/>
          </a:xfrm>
        </p:spPr>
        <p:txBody>
          <a:bodyPr/>
          <a:lstStyle/>
          <a:p>
            <a:pPr>
              <a:buFontTx/>
              <a:buNone/>
            </a:pPr>
            <a:r>
              <a:rPr lang="en-US" sz="2000"/>
              <a:t>     As before think of every cell as having a left and right neighbor and so every cell and its two neighbors will be one of the following types </a:t>
            </a:r>
          </a:p>
        </p:txBody>
      </p:sp>
      <p:grpSp>
        <p:nvGrpSpPr>
          <p:cNvPr id="2" name="Group 4"/>
          <p:cNvGrpSpPr>
            <a:grpSpLocks/>
          </p:cNvGrpSpPr>
          <p:nvPr/>
        </p:nvGrpSpPr>
        <p:grpSpPr bwMode="auto">
          <a:xfrm flipV="1">
            <a:off x="971600" y="2414606"/>
            <a:ext cx="7391400" cy="228600"/>
            <a:chOff x="390" y="2300"/>
            <a:chExt cx="6015" cy="183"/>
          </a:xfrm>
        </p:grpSpPr>
        <p:sp>
          <p:nvSpPr>
            <p:cNvPr id="202757" name="Rectangle 5"/>
            <p:cNvSpPr>
              <a:spLocks noChangeArrowheads="1"/>
            </p:cNvSpPr>
            <p:nvPr/>
          </p:nvSpPr>
          <p:spPr bwMode="auto">
            <a:xfrm>
              <a:off x="2910" y="2302"/>
              <a:ext cx="180" cy="180"/>
            </a:xfrm>
            <a:prstGeom prst="rect">
              <a:avLst/>
            </a:prstGeom>
            <a:solidFill>
              <a:srgbClr val="000000"/>
            </a:solidFill>
            <a:ln w="9525">
              <a:solidFill>
                <a:srgbClr val="000000"/>
              </a:solidFill>
              <a:miter lim="800000"/>
              <a:headEnd/>
              <a:tailEnd/>
            </a:ln>
          </p:spPr>
          <p:txBody>
            <a:bodyPr/>
            <a:lstStyle/>
            <a:p>
              <a:endParaRPr lang="en-US"/>
            </a:p>
          </p:txBody>
        </p:sp>
        <p:sp>
          <p:nvSpPr>
            <p:cNvPr id="202758" name="Rectangle 6"/>
            <p:cNvSpPr>
              <a:spLocks noChangeArrowheads="1"/>
            </p:cNvSpPr>
            <p:nvPr/>
          </p:nvSpPr>
          <p:spPr bwMode="auto">
            <a:xfrm>
              <a:off x="3270" y="2303"/>
              <a:ext cx="180" cy="180"/>
            </a:xfrm>
            <a:prstGeom prst="rect">
              <a:avLst/>
            </a:prstGeom>
            <a:solidFill>
              <a:srgbClr val="FFFFFF"/>
            </a:solidFill>
            <a:ln w="9525">
              <a:solidFill>
                <a:srgbClr val="000000"/>
              </a:solidFill>
              <a:miter lim="800000"/>
              <a:headEnd/>
              <a:tailEnd/>
            </a:ln>
          </p:spPr>
          <p:txBody>
            <a:bodyPr/>
            <a:lstStyle/>
            <a:p>
              <a:endParaRPr lang="en-US"/>
            </a:p>
          </p:txBody>
        </p:sp>
        <p:sp>
          <p:nvSpPr>
            <p:cNvPr id="202759" name="Rectangle 7"/>
            <p:cNvSpPr>
              <a:spLocks noChangeArrowheads="1"/>
            </p:cNvSpPr>
            <p:nvPr/>
          </p:nvSpPr>
          <p:spPr bwMode="auto">
            <a:xfrm>
              <a:off x="3090" y="2303"/>
              <a:ext cx="180" cy="180"/>
            </a:xfrm>
            <a:prstGeom prst="rect">
              <a:avLst/>
            </a:prstGeom>
            <a:solidFill>
              <a:srgbClr val="FFFFFF"/>
            </a:solidFill>
            <a:ln w="9525">
              <a:solidFill>
                <a:srgbClr val="0000FF"/>
              </a:solidFill>
              <a:miter lim="800000"/>
              <a:headEnd/>
              <a:tailEnd/>
            </a:ln>
          </p:spPr>
          <p:txBody>
            <a:bodyPr/>
            <a:lstStyle/>
            <a:p>
              <a:endParaRPr lang="en-US"/>
            </a:p>
          </p:txBody>
        </p:sp>
        <p:sp>
          <p:nvSpPr>
            <p:cNvPr id="202760" name="Rectangle 8"/>
            <p:cNvSpPr>
              <a:spLocks noChangeArrowheads="1"/>
            </p:cNvSpPr>
            <p:nvPr/>
          </p:nvSpPr>
          <p:spPr bwMode="auto">
            <a:xfrm>
              <a:off x="4425" y="2300"/>
              <a:ext cx="180" cy="180"/>
            </a:xfrm>
            <a:prstGeom prst="rect">
              <a:avLst/>
            </a:prstGeom>
            <a:solidFill>
              <a:srgbClr val="FFFFFF"/>
            </a:solidFill>
            <a:ln w="9525">
              <a:solidFill>
                <a:srgbClr val="000000"/>
              </a:solidFill>
              <a:miter lim="800000"/>
              <a:headEnd/>
              <a:tailEnd/>
            </a:ln>
          </p:spPr>
          <p:txBody>
            <a:bodyPr/>
            <a:lstStyle/>
            <a:p>
              <a:endParaRPr lang="en-US"/>
            </a:p>
          </p:txBody>
        </p:sp>
        <p:sp>
          <p:nvSpPr>
            <p:cNvPr id="202761" name="Rectangle 9"/>
            <p:cNvSpPr>
              <a:spLocks noChangeArrowheads="1"/>
            </p:cNvSpPr>
            <p:nvPr/>
          </p:nvSpPr>
          <p:spPr bwMode="auto">
            <a:xfrm>
              <a:off x="4605" y="2301"/>
              <a:ext cx="180" cy="180"/>
            </a:xfrm>
            <a:prstGeom prst="rect">
              <a:avLst/>
            </a:prstGeom>
            <a:solidFill>
              <a:srgbClr val="000000"/>
            </a:solidFill>
            <a:ln w="9525">
              <a:solidFill>
                <a:srgbClr val="0000FF"/>
              </a:solidFill>
              <a:miter lim="800000"/>
              <a:headEnd/>
              <a:tailEnd/>
            </a:ln>
          </p:spPr>
          <p:txBody>
            <a:bodyPr/>
            <a:lstStyle/>
            <a:p>
              <a:endParaRPr lang="en-US"/>
            </a:p>
          </p:txBody>
        </p:sp>
        <p:sp>
          <p:nvSpPr>
            <p:cNvPr id="202762" name="Rectangle 10"/>
            <p:cNvSpPr>
              <a:spLocks noChangeArrowheads="1"/>
            </p:cNvSpPr>
            <p:nvPr/>
          </p:nvSpPr>
          <p:spPr bwMode="auto">
            <a:xfrm>
              <a:off x="4785" y="2302"/>
              <a:ext cx="180" cy="180"/>
            </a:xfrm>
            <a:prstGeom prst="rect">
              <a:avLst/>
            </a:prstGeom>
            <a:solidFill>
              <a:srgbClr val="FFFFFF"/>
            </a:solidFill>
            <a:ln w="9525">
              <a:solidFill>
                <a:srgbClr val="000000"/>
              </a:solidFill>
              <a:miter lim="800000"/>
              <a:headEnd/>
              <a:tailEnd/>
            </a:ln>
          </p:spPr>
          <p:txBody>
            <a:bodyPr/>
            <a:lstStyle/>
            <a:p>
              <a:endParaRPr lang="en-US"/>
            </a:p>
          </p:txBody>
        </p:sp>
        <p:sp>
          <p:nvSpPr>
            <p:cNvPr id="202763" name="Rectangle 11"/>
            <p:cNvSpPr>
              <a:spLocks noChangeArrowheads="1"/>
            </p:cNvSpPr>
            <p:nvPr/>
          </p:nvSpPr>
          <p:spPr bwMode="auto">
            <a:xfrm>
              <a:off x="5865" y="2300"/>
              <a:ext cx="180" cy="180"/>
            </a:xfrm>
            <a:prstGeom prst="rect">
              <a:avLst/>
            </a:prstGeom>
            <a:solidFill>
              <a:srgbClr val="FFFFFF"/>
            </a:solidFill>
            <a:ln w="9525">
              <a:solidFill>
                <a:srgbClr val="000000"/>
              </a:solidFill>
              <a:miter lim="800000"/>
              <a:headEnd/>
              <a:tailEnd/>
            </a:ln>
          </p:spPr>
          <p:txBody>
            <a:bodyPr/>
            <a:lstStyle/>
            <a:p>
              <a:endParaRPr lang="en-US"/>
            </a:p>
          </p:txBody>
        </p:sp>
        <p:sp>
          <p:nvSpPr>
            <p:cNvPr id="202764" name="Rectangle 12"/>
            <p:cNvSpPr>
              <a:spLocks noChangeArrowheads="1"/>
            </p:cNvSpPr>
            <p:nvPr/>
          </p:nvSpPr>
          <p:spPr bwMode="auto">
            <a:xfrm>
              <a:off x="6045" y="2300"/>
              <a:ext cx="180" cy="180"/>
            </a:xfrm>
            <a:prstGeom prst="rect">
              <a:avLst/>
            </a:prstGeom>
            <a:solidFill>
              <a:srgbClr val="FFFFFF"/>
            </a:solidFill>
            <a:ln w="9525">
              <a:solidFill>
                <a:srgbClr val="0000FF"/>
              </a:solidFill>
              <a:miter lim="800000"/>
              <a:headEnd/>
              <a:tailEnd/>
            </a:ln>
          </p:spPr>
          <p:txBody>
            <a:bodyPr/>
            <a:lstStyle/>
            <a:p>
              <a:endParaRPr lang="en-US"/>
            </a:p>
          </p:txBody>
        </p:sp>
        <p:sp>
          <p:nvSpPr>
            <p:cNvPr id="202765" name="Rectangle 13"/>
            <p:cNvSpPr>
              <a:spLocks noChangeArrowheads="1"/>
            </p:cNvSpPr>
            <p:nvPr/>
          </p:nvSpPr>
          <p:spPr bwMode="auto">
            <a:xfrm>
              <a:off x="6225" y="2300"/>
              <a:ext cx="180" cy="180"/>
            </a:xfrm>
            <a:prstGeom prst="rect">
              <a:avLst/>
            </a:prstGeom>
            <a:solidFill>
              <a:srgbClr val="FFFFFF"/>
            </a:solidFill>
            <a:ln w="9525">
              <a:solidFill>
                <a:srgbClr val="000000"/>
              </a:solidFill>
              <a:miter lim="800000"/>
              <a:headEnd/>
              <a:tailEnd/>
            </a:ln>
          </p:spPr>
          <p:txBody>
            <a:bodyPr/>
            <a:lstStyle/>
            <a:p>
              <a:endParaRPr lang="en-US"/>
            </a:p>
          </p:txBody>
        </p:sp>
        <p:sp>
          <p:nvSpPr>
            <p:cNvPr id="202766" name="Rectangle 14"/>
            <p:cNvSpPr>
              <a:spLocks noChangeArrowheads="1"/>
            </p:cNvSpPr>
            <p:nvPr/>
          </p:nvSpPr>
          <p:spPr bwMode="auto">
            <a:xfrm>
              <a:off x="390" y="2303"/>
              <a:ext cx="180" cy="180"/>
            </a:xfrm>
            <a:prstGeom prst="rect">
              <a:avLst/>
            </a:prstGeom>
            <a:solidFill>
              <a:srgbClr val="000000"/>
            </a:solidFill>
            <a:ln w="9525">
              <a:solidFill>
                <a:srgbClr val="000000"/>
              </a:solidFill>
              <a:miter lim="800000"/>
              <a:headEnd/>
              <a:tailEnd/>
            </a:ln>
          </p:spPr>
          <p:txBody>
            <a:bodyPr/>
            <a:lstStyle/>
            <a:p>
              <a:endParaRPr lang="en-US"/>
            </a:p>
          </p:txBody>
        </p:sp>
        <p:sp>
          <p:nvSpPr>
            <p:cNvPr id="202767" name="Rectangle 15"/>
            <p:cNvSpPr>
              <a:spLocks noChangeArrowheads="1"/>
            </p:cNvSpPr>
            <p:nvPr/>
          </p:nvSpPr>
          <p:spPr bwMode="auto">
            <a:xfrm>
              <a:off x="570" y="2303"/>
              <a:ext cx="180" cy="180"/>
            </a:xfrm>
            <a:prstGeom prst="rect">
              <a:avLst/>
            </a:prstGeom>
            <a:solidFill>
              <a:srgbClr val="000000"/>
            </a:solidFill>
            <a:ln w="9525">
              <a:solidFill>
                <a:srgbClr val="0000FF"/>
              </a:solidFill>
              <a:miter lim="800000"/>
              <a:headEnd/>
              <a:tailEnd/>
            </a:ln>
          </p:spPr>
          <p:txBody>
            <a:bodyPr/>
            <a:lstStyle/>
            <a:p>
              <a:endParaRPr lang="en-US"/>
            </a:p>
          </p:txBody>
        </p:sp>
        <p:sp>
          <p:nvSpPr>
            <p:cNvPr id="202768" name="Rectangle 16"/>
            <p:cNvSpPr>
              <a:spLocks noChangeArrowheads="1"/>
            </p:cNvSpPr>
            <p:nvPr/>
          </p:nvSpPr>
          <p:spPr bwMode="auto">
            <a:xfrm>
              <a:off x="750" y="2303"/>
              <a:ext cx="180" cy="180"/>
            </a:xfrm>
            <a:prstGeom prst="rect">
              <a:avLst/>
            </a:prstGeom>
            <a:solidFill>
              <a:srgbClr val="000000"/>
            </a:solidFill>
            <a:ln w="9525">
              <a:solidFill>
                <a:srgbClr val="000000"/>
              </a:solidFill>
              <a:miter lim="800000"/>
              <a:headEnd/>
              <a:tailEnd/>
            </a:ln>
          </p:spPr>
          <p:txBody>
            <a:bodyPr/>
            <a:lstStyle/>
            <a:p>
              <a:endParaRPr lang="en-US"/>
            </a:p>
          </p:txBody>
        </p:sp>
        <p:sp>
          <p:nvSpPr>
            <p:cNvPr id="202769" name="Rectangle 17"/>
            <p:cNvSpPr>
              <a:spLocks noChangeArrowheads="1"/>
            </p:cNvSpPr>
            <p:nvPr/>
          </p:nvSpPr>
          <p:spPr bwMode="auto">
            <a:xfrm>
              <a:off x="2100" y="2303"/>
              <a:ext cx="180" cy="180"/>
            </a:xfrm>
            <a:prstGeom prst="rect">
              <a:avLst/>
            </a:prstGeom>
            <a:solidFill>
              <a:srgbClr val="000000"/>
            </a:solidFill>
            <a:ln w="9525">
              <a:solidFill>
                <a:srgbClr val="000000"/>
              </a:solidFill>
              <a:miter lim="800000"/>
              <a:headEnd/>
              <a:tailEnd/>
            </a:ln>
          </p:spPr>
          <p:txBody>
            <a:bodyPr/>
            <a:lstStyle/>
            <a:p>
              <a:endParaRPr lang="en-US"/>
            </a:p>
          </p:txBody>
        </p:sp>
        <p:sp>
          <p:nvSpPr>
            <p:cNvPr id="202770" name="Rectangle 18"/>
            <p:cNvSpPr>
              <a:spLocks noChangeArrowheads="1"/>
            </p:cNvSpPr>
            <p:nvPr/>
          </p:nvSpPr>
          <p:spPr bwMode="auto">
            <a:xfrm>
              <a:off x="2280" y="2303"/>
              <a:ext cx="180" cy="180"/>
            </a:xfrm>
            <a:prstGeom prst="rect">
              <a:avLst/>
            </a:prstGeom>
            <a:solidFill>
              <a:srgbClr val="FFFFFF"/>
            </a:solidFill>
            <a:ln w="9525">
              <a:solidFill>
                <a:srgbClr val="0000FF"/>
              </a:solidFill>
              <a:miter lim="800000"/>
              <a:headEnd/>
              <a:tailEnd/>
            </a:ln>
          </p:spPr>
          <p:txBody>
            <a:bodyPr/>
            <a:lstStyle/>
            <a:p>
              <a:endParaRPr lang="en-US"/>
            </a:p>
          </p:txBody>
        </p:sp>
        <p:sp>
          <p:nvSpPr>
            <p:cNvPr id="202771" name="Rectangle 19"/>
            <p:cNvSpPr>
              <a:spLocks noChangeArrowheads="1"/>
            </p:cNvSpPr>
            <p:nvPr/>
          </p:nvSpPr>
          <p:spPr bwMode="auto">
            <a:xfrm>
              <a:off x="2460" y="2303"/>
              <a:ext cx="180" cy="180"/>
            </a:xfrm>
            <a:prstGeom prst="rect">
              <a:avLst/>
            </a:prstGeom>
            <a:solidFill>
              <a:srgbClr val="000000"/>
            </a:solidFill>
            <a:ln w="9525">
              <a:solidFill>
                <a:srgbClr val="000000"/>
              </a:solidFill>
              <a:miter lim="800000"/>
              <a:headEnd/>
              <a:tailEnd/>
            </a:ln>
          </p:spPr>
          <p:txBody>
            <a:bodyPr/>
            <a:lstStyle/>
            <a:p>
              <a:endParaRPr lang="en-US"/>
            </a:p>
          </p:txBody>
        </p:sp>
        <p:sp>
          <p:nvSpPr>
            <p:cNvPr id="202772" name="Rectangle 20"/>
            <p:cNvSpPr>
              <a:spLocks noChangeArrowheads="1"/>
            </p:cNvSpPr>
            <p:nvPr/>
          </p:nvSpPr>
          <p:spPr bwMode="auto">
            <a:xfrm>
              <a:off x="5130" y="2300"/>
              <a:ext cx="180" cy="180"/>
            </a:xfrm>
            <a:prstGeom prst="rect">
              <a:avLst/>
            </a:prstGeom>
            <a:solidFill>
              <a:srgbClr val="FFFFFF"/>
            </a:solidFill>
            <a:ln w="9525">
              <a:solidFill>
                <a:srgbClr val="000000"/>
              </a:solidFill>
              <a:miter lim="800000"/>
              <a:headEnd/>
              <a:tailEnd/>
            </a:ln>
          </p:spPr>
          <p:txBody>
            <a:bodyPr/>
            <a:lstStyle/>
            <a:p>
              <a:endParaRPr lang="en-US"/>
            </a:p>
          </p:txBody>
        </p:sp>
        <p:sp>
          <p:nvSpPr>
            <p:cNvPr id="202773" name="Rectangle 21"/>
            <p:cNvSpPr>
              <a:spLocks noChangeArrowheads="1"/>
            </p:cNvSpPr>
            <p:nvPr/>
          </p:nvSpPr>
          <p:spPr bwMode="auto">
            <a:xfrm>
              <a:off x="5310" y="2300"/>
              <a:ext cx="180" cy="180"/>
            </a:xfrm>
            <a:prstGeom prst="rect">
              <a:avLst/>
            </a:prstGeom>
            <a:solidFill>
              <a:srgbClr val="FFFFFF"/>
            </a:solidFill>
            <a:ln w="9525">
              <a:solidFill>
                <a:srgbClr val="0000FF"/>
              </a:solidFill>
              <a:miter lim="800000"/>
              <a:headEnd/>
              <a:tailEnd/>
            </a:ln>
          </p:spPr>
          <p:txBody>
            <a:bodyPr/>
            <a:lstStyle/>
            <a:p>
              <a:endParaRPr lang="en-US"/>
            </a:p>
          </p:txBody>
        </p:sp>
        <p:sp>
          <p:nvSpPr>
            <p:cNvPr id="202774" name="Rectangle 22"/>
            <p:cNvSpPr>
              <a:spLocks noChangeArrowheads="1"/>
            </p:cNvSpPr>
            <p:nvPr/>
          </p:nvSpPr>
          <p:spPr bwMode="auto">
            <a:xfrm>
              <a:off x="5490" y="2300"/>
              <a:ext cx="180" cy="180"/>
            </a:xfrm>
            <a:prstGeom prst="rect">
              <a:avLst/>
            </a:prstGeom>
            <a:solidFill>
              <a:srgbClr val="000000"/>
            </a:solidFill>
            <a:ln w="9525">
              <a:solidFill>
                <a:srgbClr val="000000"/>
              </a:solidFill>
              <a:miter lim="800000"/>
              <a:headEnd/>
              <a:tailEnd/>
            </a:ln>
          </p:spPr>
          <p:txBody>
            <a:bodyPr/>
            <a:lstStyle/>
            <a:p>
              <a:endParaRPr lang="en-US"/>
            </a:p>
          </p:txBody>
        </p:sp>
        <p:sp>
          <p:nvSpPr>
            <p:cNvPr id="202775" name="Rectangle 23"/>
            <p:cNvSpPr>
              <a:spLocks noChangeArrowheads="1"/>
            </p:cNvSpPr>
            <p:nvPr/>
          </p:nvSpPr>
          <p:spPr bwMode="auto">
            <a:xfrm>
              <a:off x="1230" y="2303"/>
              <a:ext cx="180" cy="180"/>
            </a:xfrm>
            <a:prstGeom prst="rect">
              <a:avLst/>
            </a:prstGeom>
            <a:solidFill>
              <a:srgbClr val="000000"/>
            </a:solidFill>
            <a:ln w="9525">
              <a:solidFill>
                <a:srgbClr val="000000"/>
              </a:solidFill>
              <a:miter lim="800000"/>
              <a:headEnd/>
              <a:tailEnd/>
            </a:ln>
          </p:spPr>
          <p:txBody>
            <a:bodyPr/>
            <a:lstStyle/>
            <a:p>
              <a:endParaRPr lang="en-US"/>
            </a:p>
          </p:txBody>
        </p:sp>
        <p:sp>
          <p:nvSpPr>
            <p:cNvPr id="202776" name="Rectangle 24"/>
            <p:cNvSpPr>
              <a:spLocks noChangeArrowheads="1"/>
            </p:cNvSpPr>
            <p:nvPr/>
          </p:nvSpPr>
          <p:spPr bwMode="auto">
            <a:xfrm>
              <a:off x="1410" y="2303"/>
              <a:ext cx="180" cy="180"/>
            </a:xfrm>
            <a:prstGeom prst="rect">
              <a:avLst/>
            </a:prstGeom>
            <a:solidFill>
              <a:srgbClr val="000000"/>
            </a:solidFill>
            <a:ln w="9525">
              <a:solidFill>
                <a:srgbClr val="0000FF"/>
              </a:solidFill>
              <a:miter lim="800000"/>
              <a:headEnd/>
              <a:tailEnd/>
            </a:ln>
          </p:spPr>
          <p:txBody>
            <a:bodyPr/>
            <a:lstStyle/>
            <a:p>
              <a:endParaRPr lang="en-US"/>
            </a:p>
          </p:txBody>
        </p:sp>
        <p:sp>
          <p:nvSpPr>
            <p:cNvPr id="202777" name="Rectangle 25"/>
            <p:cNvSpPr>
              <a:spLocks noChangeArrowheads="1"/>
            </p:cNvSpPr>
            <p:nvPr/>
          </p:nvSpPr>
          <p:spPr bwMode="auto">
            <a:xfrm>
              <a:off x="1590" y="2303"/>
              <a:ext cx="180" cy="180"/>
            </a:xfrm>
            <a:prstGeom prst="rect">
              <a:avLst/>
            </a:prstGeom>
            <a:solidFill>
              <a:srgbClr val="FFFFFF"/>
            </a:solidFill>
            <a:ln w="9525">
              <a:solidFill>
                <a:srgbClr val="000000"/>
              </a:solidFill>
              <a:miter lim="800000"/>
              <a:headEnd/>
              <a:tailEnd/>
            </a:ln>
          </p:spPr>
          <p:txBody>
            <a:bodyPr/>
            <a:lstStyle/>
            <a:p>
              <a:endParaRPr lang="en-US"/>
            </a:p>
          </p:txBody>
        </p:sp>
        <p:sp>
          <p:nvSpPr>
            <p:cNvPr id="202778" name="Rectangle 26"/>
            <p:cNvSpPr>
              <a:spLocks noChangeArrowheads="1"/>
            </p:cNvSpPr>
            <p:nvPr/>
          </p:nvSpPr>
          <p:spPr bwMode="auto">
            <a:xfrm>
              <a:off x="3675" y="2303"/>
              <a:ext cx="180" cy="180"/>
            </a:xfrm>
            <a:prstGeom prst="rect">
              <a:avLst/>
            </a:prstGeom>
            <a:solidFill>
              <a:srgbClr val="FFFFFF"/>
            </a:solidFill>
            <a:ln w="9525">
              <a:solidFill>
                <a:srgbClr val="000000"/>
              </a:solidFill>
              <a:miter lim="800000"/>
              <a:headEnd/>
              <a:tailEnd/>
            </a:ln>
          </p:spPr>
          <p:txBody>
            <a:bodyPr/>
            <a:lstStyle/>
            <a:p>
              <a:endParaRPr lang="en-US"/>
            </a:p>
          </p:txBody>
        </p:sp>
        <p:sp>
          <p:nvSpPr>
            <p:cNvPr id="202779" name="Rectangle 27"/>
            <p:cNvSpPr>
              <a:spLocks noChangeArrowheads="1"/>
            </p:cNvSpPr>
            <p:nvPr/>
          </p:nvSpPr>
          <p:spPr bwMode="auto">
            <a:xfrm>
              <a:off x="3855" y="2303"/>
              <a:ext cx="180" cy="180"/>
            </a:xfrm>
            <a:prstGeom prst="rect">
              <a:avLst/>
            </a:prstGeom>
            <a:solidFill>
              <a:srgbClr val="000000"/>
            </a:solidFill>
            <a:ln w="9525">
              <a:solidFill>
                <a:srgbClr val="0000FF"/>
              </a:solidFill>
              <a:miter lim="800000"/>
              <a:headEnd/>
              <a:tailEnd/>
            </a:ln>
          </p:spPr>
          <p:txBody>
            <a:bodyPr/>
            <a:lstStyle/>
            <a:p>
              <a:endParaRPr lang="en-US"/>
            </a:p>
          </p:txBody>
        </p:sp>
        <p:sp>
          <p:nvSpPr>
            <p:cNvPr id="202780" name="Rectangle 28"/>
            <p:cNvSpPr>
              <a:spLocks noChangeArrowheads="1"/>
            </p:cNvSpPr>
            <p:nvPr/>
          </p:nvSpPr>
          <p:spPr bwMode="auto">
            <a:xfrm>
              <a:off x="4035" y="2303"/>
              <a:ext cx="180" cy="180"/>
            </a:xfrm>
            <a:prstGeom prst="rect">
              <a:avLst/>
            </a:prstGeom>
            <a:solidFill>
              <a:srgbClr val="000000"/>
            </a:solidFill>
            <a:ln w="9525">
              <a:solidFill>
                <a:srgbClr val="000000"/>
              </a:solidFill>
              <a:miter lim="800000"/>
              <a:headEnd/>
              <a:tailEnd/>
            </a:ln>
          </p:spPr>
          <p:txBody>
            <a:bodyPr/>
            <a:lstStyle/>
            <a:p>
              <a:endParaRPr lang="en-US"/>
            </a:p>
          </p:txBody>
        </p:sp>
      </p:grpSp>
      <p:sp>
        <p:nvSpPr>
          <p:cNvPr id="202781" name="Rectangle 29"/>
          <p:cNvSpPr>
            <a:spLocks noChangeArrowheads="1"/>
          </p:cNvSpPr>
          <p:nvPr/>
        </p:nvSpPr>
        <p:spPr bwMode="auto">
          <a:xfrm>
            <a:off x="1228755" y="2948006"/>
            <a:ext cx="7386638" cy="457200"/>
          </a:xfrm>
          <a:prstGeom prst="rect">
            <a:avLst/>
          </a:prstGeom>
          <a:noFill/>
          <a:ln w="9525">
            <a:noFill/>
            <a:miter lim="800000"/>
            <a:headEnd/>
            <a:tailEnd/>
          </a:ln>
          <a:effectLst/>
        </p:spPr>
        <p:txBody>
          <a:bodyPr/>
          <a:lstStyle/>
          <a:p>
            <a:pPr marL="342900" indent="-342900" eaLnBrk="1" hangingPunct="1">
              <a:spcBef>
                <a:spcPct val="20000"/>
              </a:spcBef>
            </a:pPr>
            <a:r>
              <a:rPr lang="en-US" sz="2000"/>
              <a:t>     Replace a black cell with 1 and a white cell with 0 </a:t>
            </a:r>
          </a:p>
        </p:txBody>
      </p:sp>
      <p:sp>
        <p:nvSpPr>
          <p:cNvPr id="202782" name="Rectangle 30"/>
          <p:cNvSpPr>
            <a:spLocks noChangeArrowheads="1"/>
          </p:cNvSpPr>
          <p:nvPr/>
        </p:nvSpPr>
        <p:spPr bwMode="auto">
          <a:xfrm>
            <a:off x="1043607" y="3481406"/>
            <a:ext cx="7495585" cy="457200"/>
          </a:xfrm>
          <a:prstGeom prst="rect">
            <a:avLst/>
          </a:prstGeom>
          <a:solidFill>
            <a:srgbClr val="FFFFFF"/>
          </a:solidFill>
          <a:ln w="9525">
            <a:noFill/>
            <a:miter lim="800000"/>
            <a:headEnd/>
            <a:tailEnd/>
          </a:ln>
          <a:effectLst/>
        </p:spPr>
        <p:txBody>
          <a:bodyPr/>
          <a:lstStyle/>
          <a:p>
            <a:pPr marL="342900" indent="-342900" eaLnBrk="1" hangingPunct="1">
              <a:spcBef>
                <a:spcPct val="20000"/>
              </a:spcBef>
            </a:pPr>
            <a:r>
              <a:rPr lang="en-US"/>
              <a:t> 111</a:t>
            </a:r>
            <a:r>
              <a:rPr lang="en-US" sz="2000"/>
              <a:t>            110             101           100           011          010         001          000    </a:t>
            </a:r>
          </a:p>
        </p:txBody>
      </p:sp>
      <p:grpSp>
        <p:nvGrpSpPr>
          <p:cNvPr id="3" name="Group 42"/>
          <p:cNvGrpSpPr>
            <a:grpSpLocks/>
          </p:cNvGrpSpPr>
          <p:nvPr/>
        </p:nvGrpSpPr>
        <p:grpSpPr bwMode="auto">
          <a:xfrm>
            <a:off x="1234023" y="4091006"/>
            <a:ext cx="6907787" cy="304800"/>
            <a:chOff x="336" y="3312"/>
            <a:chExt cx="4128" cy="192"/>
          </a:xfrm>
        </p:grpSpPr>
        <p:sp>
          <p:nvSpPr>
            <p:cNvPr id="202784" name="Rectangle 32"/>
            <p:cNvSpPr>
              <a:spLocks noChangeArrowheads="1"/>
            </p:cNvSpPr>
            <p:nvPr/>
          </p:nvSpPr>
          <p:spPr bwMode="auto">
            <a:xfrm>
              <a:off x="336" y="3312"/>
              <a:ext cx="144" cy="192"/>
            </a:xfrm>
            <a:prstGeom prst="rect">
              <a:avLst/>
            </a:prstGeom>
            <a:solidFill>
              <a:srgbClr val="E9FC5A"/>
            </a:solidFill>
            <a:ln w="9525">
              <a:noFill/>
              <a:miter lim="800000"/>
              <a:headEnd/>
              <a:tailEnd/>
            </a:ln>
            <a:effectLst/>
          </p:spPr>
          <p:txBody>
            <a:bodyPr wrap="none" anchor="ctr"/>
            <a:lstStyle/>
            <a:p>
              <a:endParaRPr lang="en-US"/>
            </a:p>
          </p:txBody>
        </p:sp>
        <p:sp>
          <p:nvSpPr>
            <p:cNvPr id="202785" name="Rectangle 33"/>
            <p:cNvSpPr>
              <a:spLocks noChangeArrowheads="1"/>
            </p:cNvSpPr>
            <p:nvPr/>
          </p:nvSpPr>
          <p:spPr bwMode="auto">
            <a:xfrm>
              <a:off x="939" y="3312"/>
              <a:ext cx="144" cy="192"/>
            </a:xfrm>
            <a:prstGeom prst="rect">
              <a:avLst/>
            </a:prstGeom>
            <a:solidFill>
              <a:srgbClr val="E9FC5A"/>
            </a:solidFill>
            <a:ln w="9525">
              <a:noFill/>
              <a:miter lim="800000"/>
              <a:headEnd/>
              <a:tailEnd/>
            </a:ln>
            <a:effectLst/>
          </p:spPr>
          <p:txBody>
            <a:bodyPr wrap="none" anchor="ctr"/>
            <a:lstStyle/>
            <a:p>
              <a:endParaRPr lang="en-US"/>
            </a:p>
          </p:txBody>
        </p:sp>
        <p:sp>
          <p:nvSpPr>
            <p:cNvPr id="202786" name="Rectangle 34"/>
            <p:cNvSpPr>
              <a:spLocks noChangeArrowheads="1"/>
            </p:cNvSpPr>
            <p:nvPr/>
          </p:nvSpPr>
          <p:spPr bwMode="auto">
            <a:xfrm>
              <a:off x="1584" y="3312"/>
              <a:ext cx="144" cy="192"/>
            </a:xfrm>
            <a:prstGeom prst="rect">
              <a:avLst/>
            </a:prstGeom>
            <a:solidFill>
              <a:srgbClr val="E9FC5A"/>
            </a:solidFill>
            <a:ln w="9525">
              <a:noFill/>
              <a:miter lim="800000"/>
              <a:headEnd/>
              <a:tailEnd/>
            </a:ln>
            <a:effectLst/>
          </p:spPr>
          <p:txBody>
            <a:bodyPr wrap="none" anchor="ctr"/>
            <a:lstStyle/>
            <a:p>
              <a:endParaRPr lang="en-US"/>
            </a:p>
          </p:txBody>
        </p:sp>
        <p:sp>
          <p:nvSpPr>
            <p:cNvPr id="202787" name="Rectangle 35"/>
            <p:cNvSpPr>
              <a:spLocks noChangeArrowheads="1"/>
            </p:cNvSpPr>
            <p:nvPr/>
          </p:nvSpPr>
          <p:spPr bwMode="auto">
            <a:xfrm>
              <a:off x="2144" y="3312"/>
              <a:ext cx="144" cy="192"/>
            </a:xfrm>
            <a:prstGeom prst="rect">
              <a:avLst/>
            </a:prstGeom>
            <a:solidFill>
              <a:srgbClr val="E9FC5A"/>
            </a:solidFill>
            <a:ln w="9525">
              <a:noFill/>
              <a:miter lim="800000"/>
              <a:headEnd/>
              <a:tailEnd/>
            </a:ln>
            <a:effectLst/>
          </p:spPr>
          <p:txBody>
            <a:bodyPr wrap="none" anchor="ctr"/>
            <a:lstStyle/>
            <a:p>
              <a:endParaRPr lang="en-US"/>
            </a:p>
          </p:txBody>
        </p:sp>
        <p:sp>
          <p:nvSpPr>
            <p:cNvPr id="202788" name="Rectangle 36"/>
            <p:cNvSpPr>
              <a:spLocks noChangeArrowheads="1"/>
            </p:cNvSpPr>
            <p:nvPr/>
          </p:nvSpPr>
          <p:spPr bwMode="auto">
            <a:xfrm>
              <a:off x="2746" y="3312"/>
              <a:ext cx="144" cy="192"/>
            </a:xfrm>
            <a:prstGeom prst="rect">
              <a:avLst/>
            </a:prstGeom>
            <a:solidFill>
              <a:srgbClr val="E9FC5A"/>
            </a:solidFill>
            <a:ln w="9525">
              <a:noFill/>
              <a:miter lim="800000"/>
              <a:headEnd/>
              <a:tailEnd/>
            </a:ln>
            <a:effectLst/>
          </p:spPr>
          <p:txBody>
            <a:bodyPr wrap="none" anchor="ctr"/>
            <a:lstStyle/>
            <a:p>
              <a:endParaRPr lang="en-US"/>
            </a:p>
          </p:txBody>
        </p:sp>
        <p:sp>
          <p:nvSpPr>
            <p:cNvPr id="202789" name="Rectangle 37"/>
            <p:cNvSpPr>
              <a:spLocks noChangeArrowheads="1"/>
            </p:cNvSpPr>
            <p:nvPr/>
          </p:nvSpPr>
          <p:spPr bwMode="auto">
            <a:xfrm>
              <a:off x="3263" y="3312"/>
              <a:ext cx="144" cy="192"/>
            </a:xfrm>
            <a:prstGeom prst="rect">
              <a:avLst/>
            </a:prstGeom>
            <a:solidFill>
              <a:srgbClr val="E9FC5A"/>
            </a:solidFill>
            <a:ln w="9525">
              <a:noFill/>
              <a:miter lim="800000"/>
              <a:headEnd/>
              <a:tailEnd/>
            </a:ln>
            <a:effectLst/>
          </p:spPr>
          <p:txBody>
            <a:bodyPr wrap="none" anchor="ctr"/>
            <a:lstStyle/>
            <a:p>
              <a:endParaRPr lang="en-US"/>
            </a:p>
          </p:txBody>
        </p:sp>
        <p:sp>
          <p:nvSpPr>
            <p:cNvPr id="202790" name="Rectangle 38"/>
            <p:cNvSpPr>
              <a:spLocks noChangeArrowheads="1"/>
            </p:cNvSpPr>
            <p:nvPr/>
          </p:nvSpPr>
          <p:spPr bwMode="auto">
            <a:xfrm>
              <a:off x="3779" y="3312"/>
              <a:ext cx="144" cy="192"/>
            </a:xfrm>
            <a:prstGeom prst="rect">
              <a:avLst/>
            </a:prstGeom>
            <a:solidFill>
              <a:srgbClr val="E9FC5A"/>
            </a:solidFill>
            <a:ln w="9525">
              <a:noFill/>
              <a:miter lim="800000"/>
              <a:headEnd/>
              <a:tailEnd/>
            </a:ln>
            <a:effectLst/>
          </p:spPr>
          <p:txBody>
            <a:bodyPr wrap="none" anchor="ctr"/>
            <a:lstStyle/>
            <a:p>
              <a:endParaRPr lang="en-US"/>
            </a:p>
          </p:txBody>
        </p:sp>
        <p:sp>
          <p:nvSpPr>
            <p:cNvPr id="202791" name="Rectangle 39"/>
            <p:cNvSpPr>
              <a:spLocks noChangeArrowheads="1"/>
            </p:cNvSpPr>
            <p:nvPr/>
          </p:nvSpPr>
          <p:spPr bwMode="auto">
            <a:xfrm>
              <a:off x="4320" y="3312"/>
              <a:ext cx="144" cy="192"/>
            </a:xfrm>
            <a:prstGeom prst="rect">
              <a:avLst/>
            </a:prstGeom>
            <a:solidFill>
              <a:srgbClr val="E9FC5A"/>
            </a:solidFill>
            <a:ln w="9525">
              <a:noFill/>
              <a:miter lim="800000"/>
              <a:headEnd/>
              <a:tailEnd/>
            </a:ln>
            <a:effectLst/>
          </p:spPr>
          <p:txBody>
            <a:bodyPr wrap="none" anchor="ctr"/>
            <a:lstStyle/>
            <a:p>
              <a:endParaRPr lang="en-US"/>
            </a:p>
          </p:txBody>
        </p:sp>
      </p:grpSp>
      <p:sp>
        <p:nvSpPr>
          <p:cNvPr id="202792" name="Rectangle 40"/>
          <p:cNvSpPr>
            <a:spLocks noChangeArrowheads="1"/>
          </p:cNvSpPr>
          <p:nvPr/>
        </p:nvSpPr>
        <p:spPr bwMode="auto">
          <a:xfrm>
            <a:off x="927899" y="4819922"/>
            <a:ext cx="7386638" cy="842672"/>
          </a:xfrm>
          <a:prstGeom prst="rect">
            <a:avLst/>
          </a:prstGeom>
          <a:noFill/>
          <a:ln w="9525">
            <a:noFill/>
            <a:miter lim="800000"/>
            <a:headEnd/>
            <a:tailEnd/>
          </a:ln>
          <a:effectLst/>
        </p:spPr>
        <p:txBody>
          <a:bodyPr/>
          <a:lstStyle/>
          <a:p>
            <a:pPr marL="342900" indent="-342900" eaLnBrk="1" hangingPunct="1">
              <a:spcBef>
                <a:spcPct val="20000"/>
              </a:spcBef>
            </a:pPr>
            <a:r>
              <a:rPr lang="en-US" sz="2000"/>
              <a:t>     Every   yellow cell above can be filled out with a 0 or a 1 giving a total</a:t>
            </a:r>
            <a:br>
              <a:rPr lang="en-US" sz="2000"/>
            </a:br>
            <a:r>
              <a:rPr lang="en-US" sz="2000"/>
              <a:t>of 2</a:t>
            </a:r>
            <a:r>
              <a:rPr lang="en-US" sz="2000" baseline="30000"/>
              <a:t>8 </a:t>
            </a:r>
            <a:r>
              <a:rPr lang="en-US" sz="2000"/>
              <a:t>= 256 possible update rules.</a:t>
            </a:r>
            <a:endParaRPr lang="en-US" sz="2000" baseline="30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a:xfrm>
            <a:off x="755576" y="533401"/>
            <a:ext cx="7603182" cy="1023391"/>
          </a:xfrm>
        </p:spPr>
        <p:txBody>
          <a:bodyPr>
            <a:normAutofit/>
          </a:bodyPr>
          <a:lstStyle/>
          <a:p>
            <a:r>
              <a:rPr lang="en-US" sz="3200">
                <a:solidFill>
                  <a:schemeClr val="tx1"/>
                </a:solidFill>
              </a:rPr>
              <a:t>What is a Cellular Automaton?</a:t>
            </a:r>
          </a:p>
        </p:txBody>
      </p:sp>
      <p:sp>
        <p:nvSpPr>
          <p:cNvPr id="186371" name="Rectangle 3"/>
          <p:cNvSpPr>
            <a:spLocks noGrp="1" noChangeArrowheads="1"/>
          </p:cNvSpPr>
          <p:nvPr>
            <p:ph idx="1"/>
          </p:nvPr>
        </p:nvSpPr>
        <p:spPr>
          <a:xfrm>
            <a:off x="971600" y="1285860"/>
            <a:ext cx="7704856" cy="5195910"/>
          </a:xfrm>
        </p:spPr>
        <p:txBody>
          <a:bodyPr>
            <a:noAutofit/>
          </a:bodyPr>
          <a:lstStyle/>
          <a:p>
            <a:pPr>
              <a:lnSpc>
                <a:spcPct val="90000"/>
              </a:lnSpc>
            </a:pPr>
            <a:r>
              <a:rPr lang="en-US" sz="2200" dirty="0"/>
              <a:t>A one-dimensional cellular automaton  (CA) consists of two things: a row of "cells" and a set of "rules". </a:t>
            </a:r>
          </a:p>
          <a:p>
            <a:pPr>
              <a:lnSpc>
                <a:spcPct val="90000"/>
              </a:lnSpc>
            </a:pPr>
            <a:r>
              <a:rPr lang="en-US" sz="2200" dirty="0"/>
              <a:t>Each of the cells can be in one of several "states". The number of possible states depends on the automaton. Think of the states as colors. In </a:t>
            </a:r>
            <a:r>
              <a:rPr lang="en-US" sz="2200"/>
              <a:t>a 2-state </a:t>
            </a:r>
            <a:r>
              <a:rPr lang="en-US" sz="2200" dirty="0"/>
              <a:t>automaton, each of the cells can be either black or white. </a:t>
            </a:r>
          </a:p>
          <a:p>
            <a:pPr>
              <a:lnSpc>
                <a:spcPct val="90000"/>
              </a:lnSpc>
            </a:pPr>
            <a:r>
              <a:rPr lang="en-US" sz="2200" dirty="0"/>
              <a:t>Over time, the cells can change from state to state. The cellular automaton's </a:t>
            </a:r>
            <a:r>
              <a:rPr lang="en-US" sz="2200" b="1" dirty="0"/>
              <a:t>rules</a:t>
            </a:r>
            <a:r>
              <a:rPr lang="en-US" sz="2200" dirty="0"/>
              <a:t> determine how the states change. </a:t>
            </a:r>
          </a:p>
          <a:p>
            <a:pPr>
              <a:lnSpc>
                <a:spcPct val="90000"/>
              </a:lnSpc>
            </a:pPr>
            <a:r>
              <a:rPr lang="en-US" sz="2200" dirty="0"/>
              <a:t>It works like this: When the time comes for the cells to change state, each cell looks around and gathers information on its neighbors' states. (Exactly which cells are considered "neighbors" is also something that depends on the particular CA.) </a:t>
            </a:r>
          </a:p>
          <a:p>
            <a:pPr>
              <a:lnSpc>
                <a:spcPct val="90000"/>
              </a:lnSpc>
            </a:pPr>
            <a:r>
              <a:rPr lang="en-US" sz="2200" dirty="0"/>
              <a:t>Based on its own state, its neighbors' states, and the rules of the CA, the cell decides what its new state should be. All the cells change state at the same time.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63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63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63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63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63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1"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81" name="Text Box 5"/>
          <p:cNvSpPr txBox="1">
            <a:spLocks noChangeArrowheads="1"/>
          </p:cNvSpPr>
          <p:nvPr/>
        </p:nvSpPr>
        <p:spPr bwMode="auto">
          <a:xfrm>
            <a:off x="971600" y="642918"/>
            <a:ext cx="6911975" cy="641350"/>
          </a:xfrm>
          <a:prstGeom prst="rect">
            <a:avLst/>
          </a:prstGeom>
          <a:noFill/>
          <a:ln w="9525">
            <a:noFill/>
            <a:miter lim="800000"/>
            <a:headEnd/>
            <a:tailEnd/>
          </a:ln>
          <a:effectLst/>
        </p:spPr>
        <p:txBody>
          <a:bodyPr>
            <a:spAutoFit/>
          </a:bodyPr>
          <a:lstStyle/>
          <a:p>
            <a:pPr>
              <a:spcBef>
                <a:spcPct val="50000"/>
              </a:spcBef>
            </a:pPr>
            <a:r>
              <a:rPr lang="en-US"/>
              <a:t>This  allows any string of eight 0s and 1’s to represent a distinct  update rule</a:t>
            </a:r>
          </a:p>
        </p:txBody>
      </p:sp>
      <p:sp>
        <p:nvSpPr>
          <p:cNvPr id="203782" name="Text Box 6"/>
          <p:cNvSpPr txBox="1">
            <a:spLocks noChangeArrowheads="1"/>
          </p:cNvSpPr>
          <p:nvPr/>
        </p:nvSpPr>
        <p:spPr bwMode="auto">
          <a:xfrm>
            <a:off x="1187624" y="1052736"/>
            <a:ext cx="6911975" cy="1066800"/>
          </a:xfrm>
          <a:prstGeom prst="rect">
            <a:avLst/>
          </a:prstGeom>
          <a:noFill/>
          <a:ln w="9525">
            <a:noFill/>
            <a:miter lim="800000"/>
            <a:headEnd/>
            <a:tailEnd/>
          </a:ln>
          <a:effectLst/>
        </p:spPr>
        <p:txBody>
          <a:bodyPr>
            <a:spAutoFit/>
          </a:bodyPr>
          <a:lstStyle/>
          <a:p>
            <a:pPr>
              <a:spcBef>
                <a:spcPct val="50000"/>
              </a:spcBef>
            </a:pPr>
            <a:r>
              <a:rPr lang="en-US"/>
              <a:t>Example:   Consider the string     </a:t>
            </a:r>
            <a:r>
              <a:rPr lang="en-US" sz="3200"/>
              <a:t>0 1 1 0 1 0 1 0 </a:t>
            </a:r>
            <a:r>
              <a:rPr lang="en-US"/>
              <a:t> it can be taken to represent the update rule </a:t>
            </a:r>
            <a:r>
              <a:rPr lang="en-US" sz="3200"/>
              <a:t> </a:t>
            </a:r>
          </a:p>
        </p:txBody>
      </p:sp>
      <p:sp>
        <p:nvSpPr>
          <p:cNvPr id="203783" name="Text Box 7"/>
          <p:cNvSpPr txBox="1">
            <a:spLocks noChangeArrowheads="1"/>
          </p:cNvSpPr>
          <p:nvPr/>
        </p:nvSpPr>
        <p:spPr bwMode="auto">
          <a:xfrm>
            <a:off x="2308253" y="3811568"/>
            <a:ext cx="184150" cy="366712"/>
          </a:xfrm>
          <a:prstGeom prst="rect">
            <a:avLst/>
          </a:prstGeom>
          <a:noFill/>
          <a:ln w="9525">
            <a:noFill/>
            <a:miter lim="800000"/>
            <a:headEnd/>
            <a:tailEnd/>
          </a:ln>
          <a:effectLst/>
        </p:spPr>
        <p:txBody>
          <a:bodyPr wrap="none">
            <a:spAutoFit/>
          </a:bodyPr>
          <a:lstStyle/>
          <a:p>
            <a:endParaRPr lang="en-US"/>
          </a:p>
        </p:txBody>
      </p:sp>
      <p:grpSp>
        <p:nvGrpSpPr>
          <p:cNvPr id="2" name="Group 8"/>
          <p:cNvGrpSpPr>
            <a:grpSpLocks/>
          </p:cNvGrpSpPr>
          <p:nvPr/>
        </p:nvGrpSpPr>
        <p:grpSpPr bwMode="auto">
          <a:xfrm>
            <a:off x="1485928" y="2234952"/>
            <a:ext cx="7158038" cy="762000"/>
            <a:chOff x="144" y="3120"/>
            <a:chExt cx="4509" cy="480"/>
          </a:xfrm>
        </p:grpSpPr>
        <p:sp>
          <p:nvSpPr>
            <p:cNvPr id="203785" name="Rectangle 9"/>
            <p:cNvSpPr>
              <a:spLocks noChangeArrowheads="1"/>
            </p:cNvSpPr>
            <p:nvPr/>
          </p:nvSpPr>
          <p:spPr bwMode="auto">
            <a:xfrm>
              <a:off x="144" y="3120"/>
              <a:ext cx="4509" cy="480"/>
            </a:xfrm>
            <a:prstGeom prst="rect">
              <a:avLst/>
            </a:prstGeom>
            <a:solidFill>
              <a:srgbClr val="FFFFFF"/>
            </a:solidFill>
            <a:ln w="9525">
              <a:noFill/>
              <a:miter lim="800000"/>
              <a:headEnd/>
              <a:tailEnd/>
            </a:ln>
            <a:effectLst/>
          </p:spPr>
          <p:txBody>
            <a:bodyPr/>
            <a:lstStyle/>
            <a:p>
              <a:pPr marL="342900" indent="-342900" eaLnBrk="1" hangingPunct="1">
                <a:spcBef>
                  <a:spcPct val="20000"/>
                </a:spcBef>
              </a:pPr>
              <a:r>
                <a:rPr lang="en-US"/>
                <a:t>  1 1 1</a:t>
              </a:r>
              <a:r>
                <a:rPr lang="en-US" sz="2000"/>
                <a:t>       1 1 0        1 0 1        1 0 0        0 1 1          0 1 0       0 0 1        0 0 0    </a:t>
              </a:r>
            </a:p>
          </p:txBody>
        </p:sp>
        <p:sp>
          <p:nvSpPr>
            <p:cNvPr id="203786" name="Rectangle 10"/>
            <p:cNvSpPr>
              <a:spLocks noChangeArrowheads="1"/>
            </p:cNvSpPr>
            <p:nvPr/>
          </p:nvSpPr>
          <p:spPr bwMode="auto">
            <a:xfrm>
              <a:off x="336" y="3312"/>
              <a:ext cx="144" cy="192"/>
            </a:xfrm>
            <a:prstGeom prst="rect">
              <a:avLst/>
            </a:prstGeom>
            <a:solidFill>
              <a:srgbClr val="E9FC5A"/>
            </a:solidFill>
            <a:ln w="9525">
              <a:noFill/>
              <a:miter lim="800000"/>
              <a:headEnd/>
              <a:tailEnd/>
            </a:ln>
            <a:effectLst/>
          </p:spPr>
          <p:txBody>
            <a:bodyPr wrap="none" anchor="ctr"/>
            <a:lstStyle/>
            <a:p>
              <a:pPr algn="ctr"/>
              <a:r>
                <a:rPr lang="en-US"/>
                <a:t>0</a:t>
              </a:r>
            </a:p>
          </p:txBody>
        </p:sp>
        <p:sp>
          <p:nvSpPr>
            <p:cNvPr id="203787" name="Rectangle 11"/>
            <p:cNvSpPr>
              <a:spLocks noChangeArrowheads="1"/>
            </p:cNvSpPr>
            <p:nvPr/>
          </p:nvSpPr>
          <p:spPr bwMode="auto">
            <a:xfrm>
              <a:off x="864" y="3312"/>
              <a:ext cx="144" cy="192"/>
            </a:xfrm>
            <a:prstGeom prst="rect">
              <a:avLst/>
            </a:prstGeom>
            <a:solidFill>
              <a:srgbClr val="E9FC5A"/>
            </a:solidFill>
            <a:ln w="9525">
              <a:noFill/>
              <a:miter lim="800000"/>
              <a:headEnd/>
              <a:tailEnd/>
            </a:ln>
            <a:effectLst/>
          </p:spPr>
          <p:txBody>
            <a:bodyPr wrap="none" anchor="ctr"/>
            <a:lstStyle/>
            <a:p>
              <a:pPr algn="ctr"/>
              <a:r>
                <a:rPr lang="en-US"/>
                <a:t>1</a:t>
              </a:r>
            </a:p>
          </p:txBody>
        </p:sp>
        <p:sp>
          <p:nvSpPr>
            <p:cNvPr id="203788" name="Rectangle 12"/>
            <p:cNvSpPr>
              <a:spLocks noChangeArrowheads="1"/>
            </p:cNvSpPr>
            <p:nvPr/>
          </p:nvSpPr>
          <p:spPr bwMode="auto">
            <a:xfrm>
              <a:off x="1440" y="3312"/>
              <a:ext cx="144" cy="192"/>
            </a:xfrm>
            <a:prstGeom prst="rect">
              <a:avLst/>
            </a:prstGeom>
            <a:solidFill>
              <a:srgbClr val="E9FC5A"/>
            </a:solidFill>
            <a:ln w="9525">
              <a:noFill/>
              <a:miter lim="800000"/>
              <a:headEnd/>
              <a:tailEnd/>
            </a:ln>
            <a:effectLst/>
          </p:spPr>
          <p:txBody>
            <a:bodyPr wrap="none" anchor="ctr"/>
            <a:lstStyle/>
            <a:p>
              <a:pPr algn="ctr"/>
              <a:r>
                <a:rPr lang="en-US"/>
                <a:t>1</a:t>
              </a:r>
            </a:p>
          </p:txBody>
        </p:sp>
        <p:sp>
          <p:nvSpPr>
            <p:cNvPr id="203789" name="Rectangle 13"/>
            <p:cNvSpPr>
              <a:spLocks noChangeArrowheads="1"/>
            </p:cNvSpPr>
            <p:nvPr/>
          </p:nvSpPr>
          <p:spPr bwMode="auto">
            <a:xfrm>
              <a:off x="2016" y="3312"/>
              <a:ext cx="144" cy="192"/>
            </a:xfrm>
            <a:prstGeom prst="rect">
              <a:avLst/>
            </a:prstGeom>
            <a:solidFill>
              <a:srgbClr val="E9FC5A"/>
            </a:solidFill>
            <a:ln w="9525">
              <a:noFill/>
              <a:miter lim="800000"/>
              <a:headEnd/>
              <a:tailEnd/>
            </a:ln>
            <a:effectLst/>
          </p:spPr>
          <p:txBody>
            <a:bodyPr wrap="none" anchor="ctr"/>
            <a:lstStyle/>
            <a:p>
              <a:pPr algn="ctr"/>
              <a:r>
                <a:rPr lang="en-US"/>
                <a:t>0</a:t>
              </a:r>
            </a:p>
          </p:txBody>
        </p:sp>
        <p:sp>
          <p:nvSpPr>
            <p:cNvPr id="203790" name="Rectangle 14"/>
            <p:cNvSpPr>
              <a:spLocks noChangeArrowheads="1"/>
            </p:cNvSpPr>
            <p:nvPr/>
          </p:nvSpPr>
          <p:spPr bwMode="auto">
            <a:xfrm>
              <a:off x="2592" y="3312"/>
              <a:ext cx="144" cy="192"/>
            </a:xfrm>
            <a:prstGeom prst="rect">
              <a:avLst/>
            </a:prstGeom>
            <a:solidFill>
              <a:srgbClr val="E9FC5A"/>
            </a:solidFill>
            <a:ln w="9525">
              <a:noFill/>
              <a:miter lim="800000"/>
              <a:headEnd/>
              <a:tailEnd/>
            </a:ln>
            <a:effectLst/>
          </p:spPr>
          <p:txBody>
            <a:bodyPr wrap="none" anchor="ctr"/>
            <a:lstStyle/>
            <a:p>
              <a:pPr algn="ctr"/>
              <a:r>
                <a:rPr lang="en-US"/>
                <a:t>1</a:t>
              </a:r>
            </a:p>
          </p:txBody>
        </p:sp>
        <p:sp>
          <p:nvSpPr>
            <p:cNvPr id="203791" name="Rectangle 15"/>
            <p:cNvSpPr>
              <a:spLocks noChangeArrowheads="1"/>
            </p:cNvSpPr>
            <p:nvPr/>
          </p:nvSpPr>
          <p:spPr bwMode="auto">
            <a:xfrm>
              <a:off x="3216" y="3312"/>
              <a:ext cx="144" cy="192"/>
            </a:xfrm>
            <a:prstGeom prst="rect">
              <a:avLst/>
            </a:prstGeom>
            <a:solidFill>
              <a:srgbClr val="E9FC5A"/>
            </a:solidFill>
            <a:ln w="9525">
              <a:noFill/>
              <a:miter lim="800000"/>
              <a:headEnd/>
              <a:tailEnd/>
            </a:ln>
            <a:effectLst/>
          </p:spPr>
          <p:txBody>
            <a:bodyPr wrap="none" anchor="ctr"/>
            <a:lstStyle/>
            <a:p>
              <a:pPr algn="ctr"/>
              <a:r>
                <a:rPr lang="en-US"/>
                <a:t>0</a:t>
              </a:r>
            </a:p>
          </p:txBody>
        </p:sp>
        <p:sp>
          <p:nvSpPr>
            <p:cNvPr id="203792" name="Rectangle 16"/>
            <p:cNvSpPr>
              <a:spLocks noChangeArrowheads="1"/>
            </p:cNvSpPr>
            <p:nvPr/>
          </p:nvSpPr>
          <p:spPr bwMode="auto">
            <a:xfrm>
              <a:off x="3744" y="3312"/>
              <a:ext cx="144" cy="192"/>
            </a:xfrm>
            <a:prstGeom prst="rect">
              <a:avLst/>
            </a:prstGeom>
            <a:solidFill>
              <a:srgbClr val="E9FC5A"/>
            </a:solidFill>
            <a:ln w="9525">
              <a:noFill/>
              <a:miter lim="800000"/>
              <a:headEnd/>
              <a:tailEnd/>
            </a:ln>
            <a:effectLst/>
          </p:spPr>
          <p:txBody>
            <a:bodyPr wrap="none" anchor="ctr"/>
            <a:lstStyle/>
            <a:p>
              <a:pPr algn="ctr"/>
              <a:r>
                <a:rPr lang="en-US"/>
                <a:t>1</a:t>
              </a:r>
            </a:p>
          </p:txBody>
        </p:sp>
        <p:sp>
          <p:nvSpPr>
            <p:cNvPr id="203793" name="Rectangle 17"/>
            <p:cNvSpPr>
              <a:spLocks noChangeArrowheads="1"/>
            </p:cNvSpPr>
            <p:nvPr/>
          </p:nvSpPr>
          <p:spPr bwMode="auto">
            <a:xfrm>
              <a:off x="4320" y="3312"/>
              <a:ext cx="144" cy="192"/>
            </a:xfrm>
            <a:prstGeom prst="rect">
              <a:avLst/>
            </a:prstGeom>
            <a:solidFill>
              <a:srgbClr val="E9FC5A"/>
            </a:solidFill>
            <a:ln w="9525">
              <a:noFill/>
              <a:miter lim="800000"/>
              <a:headEnd/>
              <a:tailEnd/>
            </a:ln>
            <a:effectLst/>
          </p:spPr>
          <p:txBody>
            <a:bodyPr wrap="none" anchor="ctr"/>
            <a:lstStyle/>
            <a:p>
              <a:pPr algn="ctr"/>
              <a:r>
                <a:rPr lang="en-US"/>
                <a:t>0</a:t>
              </a:r>
            </a:p>
          </p:txBody>
        </p:sp>
      </p:grpSp>
      <p:sp>
        <p:nvSpPr>
          <p:cNvPr id="203794" name="Text Box 18"/>
          <p:cNvSpPr txBox="1">
            <a:spLocks noChangeArrowheads="1"/>
          </p:cNvSpPr>
          <p:nvPr/>
        </p:nvSpPr>
        <p:spPr bwMode="auto">
          <a:xfrm>
            <a:off x="1333528" y="3068960"/>
            <a:ext cx="6911975" cy="366713"/>
          </a:xfrm>
          <a:prstGeom prst="rect">
            <a:avLst/>
          </a:prstGeom>
          <a:noFill/>
          <a:ln w="9525">
            <a:noFill/>
            <a:miter lim="800000"/>
            <a:headEnd/>
            <a:tailEnd/>
          </a:ln>
          <a:effectLst/>
        </p:spPr>
        <p:txBody>
          <a:bodyPr>
            <a:spAutoFit/>
          </a:bodyPr>
          <a:lstStyle/>
          <a:p>
            <a:pPr>
              <a:spcBef>
                <a:spcPct val="50000"/>
              </a:spcBef>
            </a:pPr>
            <a:r>
              <a:rPr lang="en-US"/>
              <a:t>Or equivalently</a:t>
            </a:r>
          </a:p>
        </p:txBody>
      </p:sp>
      <p:grpSp>
        <p:nvGrpSpPr>
          <p:cNvPr id="3" name="Group 19"/>
          <p:cNvGrpSpPr>
            <a:grpSpLocks/>
          </p:cNvGrpSpPr>
          <p:nvPr/>
        </p:nvGrpSpPr>
        <p:grpSpPr bwMode="auto">
          <a:xfrm>
            <a:off x="1409728" y="3573016"/>
            <a:ext cx="7162800" cy="384175"/>
            <a:chOff x="330" y="5276"/>
            <a:chExt cx="6015" cy="363"/>
          </a:xfrm>
        </p:grpSpPr>
        <p:sp>
          <p:nvSpPr>
            <p:cNvPr id="203796" name="Rectangle 20"/>
            <p:cNvSpPr>
              <a:spLocks noChangeArrowheads="1"/>
            </p:cNvSpPr>
            <p:nvPr/>
          </p:nvSpPr>
          <p:spPr bwMode="auto">
            <a:xfrm>
              <a:off x="2850" y="5278"/>
              <a:ext cx="180" cy="180"/>
            </a:xfrm>
            <a:prstGeom prst="rect">
              <a:avLst/>
            </a:prstGeom>
            <a:solidFill>
              <a:srgbClr val="000000"/>
            </a:solidFill>
            <a:ln w="9525">
              <a:solidFill>
                <a:srgbClr val="000000"/>
              </a:solidFill>
              <a:miter lim="800000"/>
              <a:headEnd/>
              <a:tailEnd/>
            </a:ln>
          </p:spPr>
          <p:txBody>
            <a:bodyPr/>
            <a:lstStyle/>
            <a:p>
              <a:endParaRPr lang="en-US"/>
            </a:p>
          </p:txBody>
        </p:sp>
        <p:sp>
          <p:nvSpPr>
            <p:cNvPr id="203797" name="Rectangle 21"/>
            <p:cNvSpPr>
              <a:spLocks noChangeArrowheads="1"/>
            </p:cNvSpPr>
            <p:nvPr/>
          </p:nvSpPr>
          <p:spPr bwMode="auto">
            <a:xfrm>
              <a:off x="3030" y="5459"/>
              <a:ext cx="180" cy="180"/>
            </a:xfrm>
            <a:prstGeom prst="rect">
              <a:avLst/>
            </a:prstGeom>
            <a:solidFill>
              <a:srgbClr val="FFFFFF"/>
            </a:solidFill>
            <a:ln w="9525">
              <a:solidFill>
                <a:srgbClr val="000000"/>
              </a:solidFill>
              <a:miter lim="800000"/>
              <a:headEnd/>
              <a:tailEnd/>
            </a:ln>
          </p:spPr>
          <p:txBody>
            <a:bodyPr/>
            <a:lstStyle/>
            <a:p>
              <a:endParaRPr lang="en-US"/>
            </a:p>
          </p:txBody>
        </p:sp>
        <p:sp>
          <p:nvSpPr>
            <p:cNvPr id="203798" name="Rectangle 22"/>
            <p:cNvSpPr>
              <a:spLocks noChangeArrowheads="1"/>
            </p:cNvSpPr>
            <p:nvPr/>
          </p:nvSpPr>
          <p:spPr bwMode="auto">
            <a:xfrm>
              <a:off x="3210" y="5279"/>
              <a:ext cx="180" cy="180"/>
            </a:xfrm>
            <a:prstGeom prst="rect">
              <a:avLst/>
            </a:prstGeom>
            <a:solidFill>
              <a:srgbClr val="FFFFFF"/>
            </a:solidFill>
            <a:ln w="9525">
              <a:solidFill>
                <a:srgbClr val="000000"/>
              </a:solidFill>
              <a:miter lim="800000"/>
              <a:headEnd/>
              <a:tailEnd/>
            </a:ln>
          </p:spPr>
          <p:txBody>
            <a:bodyPr/>
            <a:lstStyle/>
            <a:p>
              <a:endParaRPr lang="en-US"/>
            </a:p>
          </p:txBody>
        </p:sp>
        <p:sp>
          <p:nvSpPr>
            <p:cNvPr id="203799" name="Rectangle 23"/>
            <p:cNvSpPr>
              <a:spLocks noChangeArrowheads="1"/>
            </p:cNvSpPr>
            <p:nvPr/>
          </p:nvSpPr>
          <p:spPr bwMode="auto">
            <a:xfrm>
              <a:off x="3030" y="5279"/>
              <a:ext cx="180" cy="180"/>
            </a:xfrm>
            <a:prstGeom prst="rect">
              <a:avLst/>
            </a:prstGeom>
            <a:solidFill>
              <a:srgbClr val="FFFFFF"/>
            </a:solidFill>
            <a:ln w="9525">
              <a:solidFill>
                <a:srgbClr val="000000"/>
              </a:solidFill>
              <a:miter lim="800000"/>
              <a:headEnd/>
              <a:tailEnd/>
            </a:ln>
          </p:spPr>
          <p:txBody>
            <a:bodyPr/>
            <a:lstStyle/>
            <a:p>
              <a:endParaRPr lang="en-US"/>
            </a:p>
          </p:txBody>
        </p:sp>
        <p:sp>
          <p:nvSpPr>
            <p:cNvPr id="203800" name="Rectangle 24"/>
            <p:cNvSpPr>
              <a:spLocks noChangeArrowheads="1"/>
            </p:cNvSpPr>
            <p:nvPr/>
          </p:nvSpPr>
          <p:spPr bwMode="auto">
            <a:xfrm>
              <a:off x="4365" y="5276"/>
              <a:ext cx="180" cy="180"/>
            </a:xfrm>
            <a:prstGeom prst="rect">
              <a:avLst/>
            </a:prstGeom>
            <a:solidFill>
              <a:srgbClr val="FFFFFF"/>
            </a:solidFill>
            <a:ln w="9525">
              <a:solidFill>
                <a:srgbClr val="000000"/>
              </a:solidFill>
              <a:miter lim="800000"/>
              <a:headEnd/>
              <a:tailEnd/>
            </a:ln>
          </p:spPr>
          <p:txBody>
            <a:bodyPr/>
            <a:lstStyle/>
            <a:p>
              <a:endParaRPr lang="en-US"/>
            </a:p>
          </p:txBody>
        </p:sp>
        <p:sp>
          <p:nvSpPr>
            <p:cNvPr id="203801" name="Rectangle 25"/>
            <p:cNvSpPr>
              <a:spLocks noChangeArrowheads="1"/>
            </p:cNvSpPr>
            <p:nvPr/>
          </p:nvSpPr>
          <p:spPr bwMode="auto">
            <a:xfrm>
              <a:off x="4545" y="5459"/>
              <a:ext cx="180" cy="180"/>
            </a:xfrm>
            <a:prstGeom prst="rect">
              <a:avLst/>
            </a:prstGeom>
            <a:solidFill>
              <a:srgbClr val="FFFFFF"/>
            </a:solidFill>
            <a:ln w="9525">
              <a:solidFill>
                <a:srgbClr val="000000"/>
              </a:solidFill>
              <a:miter lim="800000"/>
              <a:headEnd/>
              <a:tailEnd/>
            </a:ln>
          </p:spPr>
          <p:txBody>
            <a:bodyPr/>
            <a:lstStyle/>
            <a:p>
              <a:endParaRPr lang="en-US"/>
            </a:p>
          </p:txBody>
        </p:sp>
        <p:sp>
          <p:nvSpPr>
            <p:cNvPr id="203802" name="Rectangle 26"/>
            <p:cNvSpPr>
              <a:spLocks noChangeArrowheads="1"/>
            </p:cNvSpPr>
            <p:nvPr/>
          </p:nvSpPr>
          <p:spPr bwMode="auto">
            <a:xfrm>
              <a:off x="4545" y="5277"/>
              <a:ext cx="180" cy="180"/>
            </a:xfrm>
            <a:prstGeom prst="rect">
              <a:avLst/>
            </a:prstGeom>
            <a:solidFill>
              <a:srgbClr val="000000"/>
            </a:solidFill>
            <a:ln w="9525">
              <a:solidFill>
                <a:srgbClr val="000000"/>
              </a:solidFill>
              <a:miter lim="800000"/>
              <a:headEnd/>
              <a:tailEnd/>
            </a:ln>
          </p:spPr>
          <p:txBody>
            <a:bodyPr/>
            <a:lstStyle/>
            <a:p>
              <a:endParaRPr lang="en-US"/>
            </a:p>
          </p:txBody>
        </p:sp>
        <p:sp>
          <p:nvSpPr>
            <p:cNvPr id="203803" name="Rectangle 27"/>
            <p:cNvSpPr>
              <a:spLocks noChangeArrowheads="1"/>
            </p:cNvSpPr>
            <p:nvPr/>
          </p:nvSpPr>
          <p:spPr bwMode="auto">
            <a:xfrm>
              <a:off x="4725" y="5278"/>
              <a:ext cx="180" cy="180"/>
            </a:xfrm>
            <a:prstGeom prst="rect">
              <a:avLst/>
            </a:prstGeom>
            <a:solidFill>
              <a:srgbClr val="FFFFFF"/>
            </a:solidFill>
            <a:ln w="9525">
              <a:solidFill>
                <a:srgbClr val="000000"/>
              </a:solidFill>
              <a:miter lim="800000"/>
              <a:headEnd/>
              <a:tailEnd/>
            </a:ln>
          </p:spPr>
          <p:txBody>
            <a:bodyPr/>
            <a:lstStyle/>
            <a:p>
              <a:endParaRPr lang="en-US"/>
            </a:p>
          </p:txBody>
        </p:sp>
        <p:grpSp>
          <p:nvGrpSpPr>
            <p:cNvPr id="4" name="Group 28"/>
            <p:cNvGrpSpPr>
              <a:grpSpLocks/>
            </p:cNvGrpSpPr>
            <p:nvPr/>
          </p:nvGrpSpPr>
          <p:grpSpPr bwMode="auto">
            <a:xfrm>
              <a:off x="5805" y="5276"/>
              <a:ext cx="540" cy="360"/>
              <a:chOff x="2520" y="1260"/>
              <a:chExt cx="540" cy="360"/>
            </a:xfrm>
          </p:grpSpPr>
          <p:sp>
            <p:nvSpPr>
              <p:cNvPr id="203805" name="Rectangle 29"/>
              <p:cNvSpPr>
                <a:spLocks noChangeArrowheads="1"/>
              </p:cNvSpPr>
              <p:nvPr/>
            </p:nvSpPr>
            <p:spPr bwMode="auto">
              <a:xfrm>
                <a:off x="2520" y="1260"/>
                <a:ext cx="180" cy="180"/>
              </a:xfrm>
              <a:prstGeom prst="rect">
                <a:avLst/>
              </a:prstGeom>
              <a:solidFill>
                <a:srgbClr val="FFFFFF"/>
              </a:solidFill>
              <a:ln w="9525">
                <a:solidFill>
                  <a:srgbClr val="000000"/>
                </a:solidFill>
                <a:miter lim="800000"/>
                <a:headEnd/>
                <a:tailEnd/>
              </a:ln>
            </p:spPr>
            <p:txBody>
              <a:bodyPr/>
              <a:lstStyle/>
              <a:p>
                <a:endParaRPr lang="en-US"/>
              </a:p>
            </p:txBody>
          </p:sp>
          <p:sp>
            <p:nvSpPr>
              <p:cNvPr id="203806" name="Rectangle 30"/>
              <p:cNvSpPr>
                <a:spLocks noChangeArrowheads="1"/>
              </p:cNvSpPr>
              <p:nvPr/>
            </p:nvSpPr>
            <p:spPr bwMode="auto">
              <a:xfrm>
                <a:off x="2700" y="1260"/>
                <a:ext cx="180" cy="180"/>
              </a:xfrm>
              <a:prstGeom prst="rect">
                <a:avLst/>
              </a:prstGeom>
              <a:solidFill>
                <a:srgbClr val="FFFFFF"/>
              </a:solidFill>
              <a:ln w="9525">
                <a:solidFill>
                  <a:srgbClr val="000000"/>
                </a:solidFill>
                <a:miter lim="800000"/>
                <a:headEnd/>
                <a:tailEnd/>
              </a:ln>
            </p:spPr>
            <p:txBody>
              <a:bodyPr/>
              <a:lstStyle/>
              <a:p>
                <a:endParaRPr lang="en-US"/>
              </a:p>
            </p:txBody>
          </p:sp>
          <p:sp>
            <p:nvSpPr>
              <p:cNvPr id="203807" name="Rectangle 31"/>
              <p:cNvSpPr>
                <a:spLocks noChangeArrowheads="1"/>
              </p:cNvSpPr>
              <p:nvPr/>
            </p:nvSpPr>
            <p:spPr bwMode="auto">
              <a:xfrm>
                <a:off x="2880" y="1260"/>
                <a:ext cx="180" cy="180"/>
              </a:xfrm>
              <a:prstGeom prst="rect">
                <a:avLst/>
              </a:prstGeom>
              <a:solidFill>
                <a:srgbClr val="FFFFFF"/>
              </a:solidFill>
              <a:ln w="9525">
                <a:solidFill>
                  <a:srgbClr val="000000"/>
                </a:solidFill>
                <a:miter lim="800000"/>
                <a:headEnd/>
                <a:tailEnd/>
              </a:ln>
            </p:spPr>
            <p:txBody>
              <a:bodyPr/>
              <a:lstStyle/>
              <a:p>
                <a:endParaRPr lang="en-US"/>
              </a:p>
            </p:txBody>
          </p:sp>
          <p:sp>
            <p:nvSpPr>
              <p:cNvPr id="203808" name="Rectangle 32"/>
              <p:cNvSpPr>
                <a:spLocks noChangeArrowheads="1"/>
              </p:cNvSpPr>
              <p:nvPr/>
            </p:nvSpPr>
            <p:spPr bwMode="auto">
              <a:xfrm>
                <a:off x="2700" y="1440"/>
                <a:ext cx="180" cy="180"/>
              </a:xfrm>
              <a:prstGeom prst="rect">
                <a:avLst/>
              </a:prstGeom>
              <a:solidFill>
                <a:srgbClr val="FFFFFF"/>
              </a:solidFill>
              <a:ln w="9525">
                <a:solidFill>
                  <a:srgbClr val="000000"/>
                </a:solidFill>
                <a:miter lim="800000"/>
                <a:headEnd/>
                <a:tailEnd/>
              </a:ln>
            </p:spPr>
            <p:txBody>
              <a:bodyPr/>
              <a:lstStyle/>
              <a:p>
                <a:endParaRPr lang="en-US"/>
              </a:p>
            </p:txBody>
          </p:sp>
        </p:grpSp>
        <p:sp>
          <p:nvSpPr>
            <p:cNvPr id="203809" name="Rectangle 33"/>
            <p:cNvSpPr>
              <a:spLocks noChangeArrowheads="1"/>
            </p:cNvSpPr>
            <p:nvPr/>
          </p:nvSpPr>
          <p:spPr bwMode="auto">
            <a:xfrm>
              <a:off x="330" y="5279"/>
              <a:ext cx="180" cy="180"/>
            </a:xfrm>
            <a:prstGeom prst="rect">
              <a:avLst/>
            </a:prstGeom>
            <a:solidFill>
              <a:srgbClr val="000000"/>
            </a:solidFill>
            <a:ln w="9525">
              <a:solidFill>
                <a:srgbClr val="000000"/>
              </a:solidFill>
              <a:miter lim="800000"/>
              <a:headEnd/>
              <a:tailEnd/>
            </a:ln>
          </p:spPr>
          <p:txBody>
            <a:bodyPr/>
            <a:lstStyle/>
            <a:p>
              <a:endParaRPr lang="en-US"/>
            </a:p>
          </p:txBody>
        </p:sp>
        <p:sp>
          <p:nvSpPr>
            <p:cNvPr id="203810" name="Rectangle 34"/>
            <p:cNvSpPr>
              <a:spLocks noChangeArrowheads="1"/>
            </p:cNvSpPr>
            <p:nvPr/>
          </p:nvSpPr>
          <p:spPr bwMode="auto">
            <a:xfrm>
              <a:off x="510" y="5279"/>
              <a:ext cx="180" cy="180"/>
            </a:xfrm>
            <a:prstGeom prst="rect">
              <a:avLst/>
            </a:prstGeom>
            <a:solidFill>
              <a:srgbClr val="000000"/>
            </a:solidFill>
            <a:ln w="9525">
              <a:solidFill>
                <a:srgbClr val="000000"/>
              </a:solidFill>
              <a:miter lim="800000"/>
              <a:headEnd/>
              <a:tailEnd/>
            </a:ln>
          </p:spPr>
          <p:txBody>
            <a:bodyPr/>
            <a:lstStyle/>
            <a:p>
              <a:endParaRPr lang="en-US"/>
            </a:p>
          </p:txBody>
        </p:sp>
        <p:sp>
          <p:nvSpPr>
            <p:cNvPr id="203811" name="Rectangle 35"/>
            <p:cNvSpPr>
              <a:spLocks noChangeArrowheads="1"/>
            </p:cNvSpPr>
            <p:nvPr/>
          </p:nvSpPr>
          <p:spPr bwMode="auto">
            <a:xfrm>
              <a:off x="690" y="5279"/>
              <a:ext cx="180" cy="180"/>
            </a:xfrm>
            <a:prstGeom prst="rect">
              <a:avLst/>
            </a:prstGeom>
            <a:solidFill>
              <a:srgbClr val="000000"/>
            </a:solidFill>
            <a:ln w="9525">
              <a:solidFill>
                <a:srgbClr val="000000"/>
              </a:solidFill>
              <a:miter lim="800000"/>
              <a:headEnd/>
              <a:tailEnd/>
            </a:ln>
          </p:spPr>
          <p:txBody>
            <a:bodyPr/>
            <a:lstStyle/>
            <a:p>
              <a:endParaRPr lang="en-US"/>
            </a:p>
          </p:txBody>
        </p:sp>
        <p:sp>
          <p:nvSpPr>
            <p:cNvPr id="203812" name="Rectangle 36"/>
            <p:cNvSpPr>
              <a:spLocks noChangeArrowheads="1"/>
            </p:cNvSpPr>
            <p:nvPr/>
          </p:nvSpPr>
          <p:spPr bwMode="auto">
            <a:xfrm>
              <a:off x="510" y="5459"/>
              <a:ext cx="180" cy="180"/>
            </a:xfrm>
            <a:prstGeom prst="rect">
              <a:avLst/>
            </a:prstGeom>
            <a:solidFill>
              <a:srgbClr val="FFFFFF"/>
            </a:solidFill>
            <a:ln w="9525">
              <a:solidFill>
                <a:srgbClr val="000000"/>
              </a:solidFill>
              <a:miter lim="800000"/>
              <a:headEnd/>
              <a:tailEnd/>
            </a:ln>
          </p:spPr>
          <p:txBody>
            <a:bodyPr/>
            <a:lstStyle/>
            <a:p>
              <a:endParaRPr lang="en-US"/>
            </a:p>
          </p:txBody>
        </p:sp>
        <p:sp>
          <p:nvSpPr>
            <p:cNvPr id="203813" name="Rectangle 37"/>
            <p:cNvSpPr>
              <a:spLocks noChangeArrowheads="1"/>
            </p:cNvSpPr>
            <p:nvPr/>
          </p:nvSpPr>
          <p:spPr bwMode="auto">
            <a:xfrm>
              <a:off x="2040" y="5279"/>
              <a:ext cx="180" cy="180"/>
            </a:xfrm>
            <a:prstGeom prst="rect">
              <a:avLst/>
            </a:prstGeom>
            <a:solidFill>
              <a:srgbClr val="000000"/>
            </a:solidFill>
            <a:ln w="9525">
              <a:solidFill>
                <a:srgbClr val="000000"/>
              </a:solidFill>
              <a:miter lim="800000"/>
              <a:headEnd/>
              <a:tailEnd/>
            </a:ln>
          </p:spPr>
          <p:txBody>
            <a:bodyPr/>
            <a:lstStyle/>
            <a:p>
              <a:endParaRPr lang="en-US"/>
            </a:p>
          </p:txBody>
        </p:sp>
        <p:sp>
          <p:nvSpPr>
            <p:cNvPr id="203814" name="Rectangle 38"/>
            <p:cNvSpPr>
              <a:spLocks noChangeArrowheads="1"/>
            </p:cNvSpPr>
            <p:nvPr/>
          </p:nvSpPr>
          <p:spPr bwMode="auto">
            <a:xfrm>
              <a:off x="2220" y="5279"/>
              <a:ext cx="180" cy="180"/>
            </a:xfrm>
            <a:prstGeom prst="rect">
              <a:avLst/>
            </a:prstGeom>
            <a:solidFill>
              <a:srgbClr val="FFFFFF"/>
            </a:solidFill>
            <a:ln w="9525">
              <a:solidFill>
                <a:srgbClr val="000000"/>
              </a:solidFill>
              <a:miter lim="800000"/>
              <a:headEnd/>
              <a:tailEnd/>
            </a:ln>
          </p:spPr>
          <p:txBody>
            <a:bodyPr/>
            <a:lstStyle/>
            <a:p>
              <a:endParaRPr lang="en-US"/>
            </a:p>
          </p:txBody>
        </p:sp>
        <p:sp>
          <p:nvSpPr>
            <p:cNvPr id="203815" name="Rectangle 39"/>
            <p:cNvSpPr>
              <a:spLocks noChangeArrowheads="1"/>
            </p:cNvSpPr>
            <p:nvPr/>
          </p:nvSpPr>
          <p:spPr bwMode="auto">
            <a:xfrm>
              <a:off x="2400" y="5279"/>
              <a:ext cx="180" cy="180"/>
            </a:xfrm>
            <a:prstGeom prst="rect">
              <a:avLst/>
            </a:prstGeom>
            <a:solidFill>
              <a:srgbClr val="000000"/>
            </a:solidFill>
            <a:ln w="9525">
              <a:solidFill>
                <a:srgbClr val="000000"/>
              </a:solidFill>
              <a:miter lim="800000"/>
              <a:headEnd/>
              <a:tailEnd/>
            </a:ln>
          </p:spPr>
          <p:txBody>
            <a:bodyPr/>
            <a:lstStyle/>
            <a:p>
              <a:endParaRPr lang="en-US"/>
            </a:p>
          </p:txBody>
        </p:sp>
        <p:sp>
          <p:nvSpPr>
            <p:cNvPr id="203816" name="Rectangle 40"/>
            <p:cNvSpPr>
              <a:spLocks noChangeArrowheads="1"/>
            </p:cNvSpPr>
            <p:nvPr/>
          </p:nvSpPr>
          <p:spPr bwMode="auto">
            <a:xfrm>
              <a:off x="2220" y="5459"/>
              <a:ext cx="180" cy="180"/>
            </a:xfrm>
            <a:prstGeom prst="rect">
              <a:avLst/>
            </a:prstGeom>
            <a:solidFill>
              <a:srgbClr val="000000"/>
            </a:solidFill>
            <a:ln w="9525">
              <a:solidFill>
                <a:srgbClr val="000000"/>
              </a:solidFill>
              <a:miter lim="800000"/>
              <a:headEnd/>
              <a:tailEnd/>
            </a:ln>
          </p:spPr>
          <p:txBody>
            <a:bodyPr/>
            <a:lstStyle/>
            <a:p>
              <a:endParaRPr lang="en-US"/>
            </a:p>
          </p:txBody>
        </p:sp>
        <p:sp>
          <p:nvSpPr>
            <p:cNvPr id="203817" name="Rectangle 41"/>
            <p:cNvSpPr>
              <a:spLocks noChangeArrowheads="1"/>
            </p:cNvSpPr>
            <p:nvPr/>
          </p:nvSpPr>
          <p:spPr bwMode="auto">
            <a:xfrm>
              <a:off x="5070" y="5276"/>
              <a:ext cx="180" cy="180"/>
            </a:xfrm>
            <a:prstGeom prst="rect">
              <a:avLst/>
            </a:prstGeom>
            <a:solidFill>
              <a:srgbClr val="FFFFFF"/>
            </a:solidFill>
            <a:ln w="9525">
              <a:solidFill>
                <a:srgbClr val="000000"/>
              </a:solidFill>
              <a:miter lim="800000"/>
              <a:headEnd/>
              <a:tailEnd/>
            </a:ln>
          </p:spPr>
          <p:txBody>
            <a:bodyPr/>
            <a:lstStyle/>
            <a:p>
              <a:endParaRPr lang="en-US"/>
            </a:p>
          </p:txBody>
        </p:sp>
        <p:sp>
          <p:nvSpPr>
            <p:cNvPr id="203818" name="Rectangle 42"/>
            <p:cNvSpPr>
              <a:spLocks noChangeArrowheads="1"/>
            </p:cNvSpPr>
            <p:nvPr/>
          </p:nvSpPr>
          <p:spPr bwMode="auto">
            <a:xfrm>
              <a:off x="5250" y="5276"/>
              <a:ext cx="180" cy="180"/>
            </a:xfrm>
            <a:prstGeom prst="rect">
              <a:avLst/>
            </a:prstGeom>
            <a:solidFill>
              <a:srgbClr val="FFFFFF"/>
            </a:solidFill>
            <a:ln w="9525">
              <a:solidFill>
                <a:srgbClr val="000000"/>
              </a:solidFill>
              <a:miter lim="800000"/>
              <a:headEnd/>
              <a:tailEnd/>
            </a:ln>
          </p:spPr>
          <p:txBody>
            <a:bodyPr/>
            <a:lstStyle/>
            <a:p>
              <a:endParaRPr lang="en-US"/>
            </a:p>
          </p:txBody>
        </p:sp>
        <p:sp>
          <p:nvSpPr>
            <p:cNvPr id="203819" name="Rectangle 43"/>
            <p:cNvSpPr>
              <a:spLocks noChangeArrowheads="1"/>
            </p:cNvSpPr>
            <p:nvPr/>
          </p:nvSpPr>
          <p:spPr bwMode="auto">
            <a:xfrm>
              <a:off x="5430" y="5276"/>
              <a:ext cx="180" cy="180"/>
            </a:xfrm>
            <a:prstGeom prst="rect">
              <a:avLst/>
            </a:prstGeom>
            <a:solidFill>
              <a:srgbClr val="000000"/>
            </a:solidFill>
            <a:ln w="9525">
              <a:solidFill>
                <a:srgbClr val="000000"/>
              </a:solidFill>
              <a:miter lim="800000"/>
              <a:headEnd/>
              <a:tailEnd/>
            </a:ln>
          </p:spPr>
          <p:txBody>
            <a:bodyPr/>
            <a:lstStyle/>
            <a:p>
              <a:endParaRPr lang="en-US"/>
            </a:p>
          </p:txBody>
        </p:sp>
        <p:sp>
          <p:nvSpPr>
            <p:cNvPr id="203820" name="Rectangle 44"/>
            <p:cNvSpPr>
              <a:spLocks noChangeArrowheads="1"/>
            </p:cNvSpPr>
            <p:nvPr/>
          </p:nvSpPr>
          <p:spPr bwMode="auto">
            <a:xfrm>
              <a:off x="5250" y="5456"/>
              <a:ext cx="180" cy="180"/>
            </a:xfrm>
            <a:prstGeom prst="rect">
              <a:avLst/>
            </a:prstGeom>
            <a:solidFill>
              <a:srgbClr val="000000"/>
            </a:solidFill>
            <a:ln w="9525">
              <a:solidFill>
                <a:srgbClr val="000000"/>
              </a:solidFill>
              <a:miter lim="800000"/>
              <a:headEnd/>
              <a:tailEnd/>
            </a:ln>
          </p:spPr>
          <p:txBody>
            <a:bodyPr/>
            <a:lstStyle/>
            <a:p>
              <a:endParaRPr lang="en-US"/>
            </a:p>
          </p:txBody>
        </p:sp>
        <p:sp>
          <p:nvSpPr>
            <p:cNvPr id="203821" name="Rectangle 45"/>
            <p:cNvSpPr>
              <a:spLocks noChangeArrowheads="1"/>
            </p:cNvSpPr>
            <p:nvPr/>
          </p:nvSpPr>
          <p:spPr bwMode="auto">
            <a:xfrm>
              <a:off x="1170" y="5279"/>
              <a:ext cx="180" cy="180"/>
            </a:xfrm>
            <a:prstGeom prst="rect">
              <a:avLst/>
            </a:prstGeom>
            <a:solidFill>
              <a:srgbClr val="000000"/>
            </a:solidFill>
            <a:ln w="9525">
              <a:solidFill>
                <a:srgbClr val="000000"/>
              </a:solidFill>
              <a:miter lim="800000"/>
              <a:headEnd/>
              <a:tailEnd/>
            </a:ln>
          </p:spPr>
          <p:txBody>
            <a:bodyPr/>
            <a:lstStyle/>
            <a:p>
              <a:endParaRPr lang="en-US"/>
            </a:p>
          </p:txBody>
        </p:sp>
        <p:sp>
          <p:nvSpPr>
            <p:cNvPr id="203822" name="Rectangle 46"/>
            <p:cNvSpPr>
              <a:spLocks noChangeArrowheads="1"/>
            </p:cNvSpPr>
            <p:nvPr/>
          </p:nvSpPr>
          <p:spPr bwMode="auto">
            <a:xfrm>
              <a:off x="1350" y="5279"/>
              <a:ext cx="180" cy="180"/>
            </a:xfrm>
            <a:prstGeom prst="rect">
              <a:avLst/>
            </a:prstGeom>
            <a:solidFill>
              <a:srgbClr val="000000"/>
            </a:solidFill>
            <a:ln w="9525">
              <a:solidFill>
                <a:srgbClr val="000000"/>
              </a:solidFill>
              <a:miter lim="800000"/>
              <a:headEnd/>
              <a:tailEnd/>
            </a:ln>
          </p:spPr>
          <p:txBody>
            <a:bodyPr/>
            <a:lstStyle/>
            <a:p>
              <a:endParaRPr lang="en-US"/>
            </a:p>
          </p:txBody>
        </p:sp>
        <p:sp>
          <p:nvSpPr>
            <p:cNvPr id="203823" name="Rectangle 47"/>
            <p:cNvSpPr>
              <a:spLocks noChangeArrowheads="1"/>
            </p:cNvSpPr>
            <p:nvPr/>
          </p:nvSpPr>
          <p:spPr bwMode="auto">
            <a:xfrm>
              <a:off x="1530" y="5279"/>
              <a:ext cx="180" cy="180"/>
            </a:xfrm>
            <a:prstGeom prst="rect">
              <a:avLst/>
            </a:prstGeom>
            <a:solidFill>
              <a:srgbClr val="FFFFFF"/>
            </a:solidFill>
            <a:ln w="9525">
              <a:solidFill>
                <a:srgbClr val="000000"/>
              </a:solidFill>
              <a:miter lim="800000"/>
              <a:headEnd/>
              <a:tailEnd/>
            </a:ln>
          </p:spPr>
          <p:txBody>
            <a:bodyPr/>
            <a:lstStyle/>
            <a:p>
              <a:endParaRPr lang="en-US"/>
            </a:p>
          </p:txBody>
        </p:sp>
        <p:sp>
          <p:nvSpPr>
            <p:cNvPr id="203824" name="Rectangle 48"/>
            <p:cNvSpPr>
              <a:spLocks noChangeArrowheads="1"/>
            </p:cNvSpPr>
            <p:nvPr/>
          </p:nvSpPr>
          <p:spPr bwMode="auto">
            <a:xfrm>
              <a:off x="1350" y="5459"/>
              <a:ext cx="180" cy="180"/>
            </a:xfrm>
            <a:prstGeom prst="rect">
              <a:avLst/>
            </a:prstGeom>
            <a:solidFill>
              <a:srgbClr val="000000"/>
            </a:solidFill>
            <a:ln w="9525">
              <a:solidFill>
                <a:srgbClr val="000000"/>
              </a:solidFill>
              <a:miter lim="800000"/>
              <a:headEnd/>
              <a:tailEnd/>
            </a:ln>
          </p:spPr>
          <p:txBody>
            <a:bodyPr/>
            <a:lstStyle/>
            <a:p>
              <a:endParaRPr lang="en-US"/>
            </a:p>
          </p:txBody>
        </p:sp>
        <p:sp>
          <p:nvSpPr>
            <p:cNvPr id="203825" name="Rectangle 49"/>
            <p:cNvSpPr>
              <a:spLocks noChangeArrowheads="1"/>
            </p:cNvSpPr>
            <p:nvPr/>
          </p:nvSpPr>
          <p:spPr bwMode="auto">
            <a:xfrm>
              <a:off x="3615" y="5279"/>
              <a:ext cx="180" cy="180"/>
            </a:xfrm>
            <a:prstGeom prst="rect">
              <a:avLst/>
            </a:prstGeom>
            <a:solidFill>
              <a:srgbClr val="FFFFFF"/>
            </a:solidFill>
            <a:ln w="9525">
              <a:solidFill>
                <a:srgbClr val="000000"/>
              </a:solidFill>
              <a:miter lim="800000"/>
              <a:headEnd/>
              <a:tailEnd/>
            </a:ln>
          </p:spPr>
          <p:txBody>
            <a:bodyPr/>
            <a:lstStyle/>
            <a:p>
              <a:endParaRPr lang="en-US"/>
            </a:p>
          </p:txBody>
        </p:sp>
        <p:sp>
          <p:nvSpPr>
            <p:cNvPr id="203826" name="Rectangle 50"/>
            <p:cNvSpPr>
              <a:spLocks noChangeArrowheads="1"/>
            </p:cNvSpPr>
            <p:nvPr/>
          </p:nvSpPr>
          <p:spPr bwMode="auto">
            <a:xfrm>
              <a:off x="3795" y="5279"/>
              <a:ext cx="180" cy="180"/>
            </a:xfrm>
            <a:prstGeom prst="rect">
              <a:avLst/>
            </a:prstGeom>
            <a:solidFill>
              <a:srgbClr val="000000"/>
            </a:solidFill>
            <a:ln w="9525">
              <a:solidFill>
                <a:srgbClr val="000000"/>
              </a:solidFill>
              <a:miter lim="800000"/>
              <a:headEnd/>
              <a:tailEnd/>
            </a:ln>
          </p:spPr>
          <p:txBody>
            <a:bodyPr/>
            <a:lstStyle/>
            <a:p>
              <a:endParaRPr lang="en-US"/>
            </a:p>
          </p:txBody>
        </p:sp>
        <p:sp>
          <p:nvSpPr>
            <p:cNvPr id="203827" name="Rectangle 51"/>
            <p:cNvSpPr>
              <a:spLocks noChangeArrowheads="1"/>
            </p:cNvSpPr>
            <p:nvPr/>
          </p:nvSpPr>
          <p:spPr bwMode="auto">
            <a:xfrm>
              <a:off x="3975" y="5279"/>
              <a:ext cx="180" cy="180"/>
            </a:xfrm>
            <a:prstGeom prst="rect">
              <a:avLst/>
            </a:prstGeom>
            <a:solidFill>
              <a:srgbClr val="000000"/>
            </a:solidFill>
            <a:ln w="9525">
              <a:solidFill>
                <a:srgbClr val="000000"/>
              </a:solidFill>
              <a:miter lim="800000"/>
              <a:headEnd/>
              <a:tailEnd/>
            </a:ln>
          </p:spPr>
          <p:txBody>
            <a:bodyPr/>
            <a:lstStyle/>
            <a:p>
              <a:endParaRPr lang="en-US"/>
            </a:p>
          </p:txBody>
        </p:sp>
        <p:sp>
          <p:nvSpPr>
            <p:cNvPr id="203828" name="Rectangle 52"/>
            <p:cNvSpPr>
              <a:spLocks noChangeArrowheads="1"/>
            </p:cNvSpPr>
            <p:nvPr/>
          </p:nvSpPr>
          <p:spPr bwMode="auto">
            <a:xfrm>
              <a:off x="3795" y="5459"/>
              <a:ext cx="180" cy="180"/>
            </a:xfrm>
            <a:prstGeom prst="rect">
              <a:avLst/>
            </a:prstGeom>
            <a:solidFill>
              <a:srgbClr val="000000"/>
            </a:solidFill>
            <a:ln w="9525">
              <a:solidFill>
                <a:srgbClr val="000000"/>
              </a:solidFill>
              <a:miter lim="800000"/>
              <a:headEnd/>
              <a:tailEnd/>
            </a:ln>
          </p:spPr>
          <p:txBody>
            <a:bodyPr/>
            <a:lstStyle/>
            <a:p>
              <a:endParaRPr lang="en-US"/>
            </a:p>
          </p:txBody>
        </p:sp>
      </p:grpSp>
      <p:sp>
        <p:nvSpPr>
          <p:cNvPr id="203863" name="Text Box 87"/>
          <p:cNvSpPr txBox="1">
            <a:spLocks noChangeArrowheads="1"/>
          </p:cNvSpPr>
          <p:nvPr/>
        </p:nvSpPr>
        <p:spPr bwMode="auto">
          <a:xfrm>
            <a:off x="2410019" y="4221088"/>
            <a:ext cx="5835484" cy="784830"/>
          </a:xfrm>
          <a:prstGeom prst="rect">
            <a:avLst/>
          </a:prstGeom>
          <a:noFill/>
          <a:ln w="9525">
            <a:noFill/>
            <a:miter lim="800000"/>
            <a:headEnd/>
            <a:tailEnd/>
          </a:ln>
          <a:effectLst/>
        </p:spPr>
        <p:txBody>
          <a:bodyPr wrap="square">
            <a:spAutoFit/>
          </a:bodyPr>
          <a:lstStyle/>
          <a:p>
            <a:pPr>
              <a:spcBef>
                <a:spcPct val="50000"/>
              </a:spcBef>
            </a:pPr>
            <a:r>
              <a:rPr lang="en-US"/>
              <a:t>Now think of 01101010 as the binary expansion of the number  </a:t>
            </a:r>
          </a:p>
          <a:p>
            <a:pPr>
              <a:spcBef>
                <a:spcPct val="50000"/>
              </a:spcBef>
            </a:pPr>
            <a:r>
              <a:rPr lang="en-US"/>
              <a:t>So the update rule is rule </a:t>
            </a:r>
            <a:r>
              <a:rPr lang="en-US" b="1"/>
              <a:t># 106</a:t>
            </a:r>
          </a:p>
        </p:txBody>
      </p:sp>
      <p:sp>
        <p:nvSpPr>
          <p:cNvPr id="5" name="TextBox 4">
            <a:extLst>
              <a:ext uri="{FF2B5EF4-FFF2-40B4-BE49-F238E27FC236}">
                <a16:creationId xmlns:a16="http://schemas.microsoft.com/office/drawing/2014/main" id="{262DEE9D-B794-4F21-A2DD-FEBA2DCCC491}"/>
              </a:ext>
            </a:extLst>
          </p:cNvPr>
          <p:cNvSpPr txBox="1"/>
          <p:nvPr/>
        </p:nvSpPr>
        <p:spPr>
          <a:xfrm>
            <a:off x="1972767" y="5066600"/>
            <a:ext cx="6911975" cy="1200329"/>
          </a:xfrm>
          <a:prstGeom prst="rect">
            <a:avLst/>
          </a:prstGeom>
          <a:noFill/>
        </p:spPr>
        <p:txBody>
          <a:bodyPr wrap="square" rtlCol="0">
            <a:spAutoFit/>
          </a:bodyPr>
          <a:lstStyle/>
          <a:p>
            <a:r>
              <a:rPr lang="en-US">
                <a:solidFill>
                  <a:srgbClr val="0070C0"/>
                </a:solidFill>
              </a:rPr>
              <a:t>This naming convention of the 256 distinct update rules is due to Stephen Wolfram. He is one of the pioneers of Cellular Automata and author of the book a </a:t>
            </a:r>
            <a:r>
              <a:rPr lang="en-US" i="1">
                <a:solidFill>
                  <a:srgbClr val="0070C0"/>
                </a:solidFill>
              </a:rPr>
              <a:t>New Kind of Science</a:t>
            </a:r>
            <a:r>
              <a:rPr lang="en-US">
                <a:solidFill>
                  <a:srgbClr val="0070C0"/>
                </a:solidFill>
              </a:rPr>
              <a:t>, which argues that discoveries about cellular automata are not isolated facts but have significance for all disciplines of science.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2670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Rule 184</a:t>
            </a:r>
            <a:endParaRPr lang="en-US" dirty="0"/>
          </a:p>
        </p:txBody>
      </p:sp>
      <p:sp>
        <p:nvSpPr>
          <p:cNvPr id="3" name="Content Placeholder 2"/>
          <p:cNvSpPr>
            <a:spLocks noGrp="1"/>
          </p:cNvSpPr>
          <p:nvPr>
            <p:ph idx="1"/>
          </p:nvPr>
        </p:nvSpPr>
        <p:spPr>
          <a:xfrm>
            <a:off x="857250" y="1556792"/>
            <a:ext cx="7429500" cy="4477186"/>
          </a:xfrm>
        </p:spPr>
        <p:txBody>
          <a:bodyPr>
            <a:noAutofit/>
          </a:bodyPr>
          <a:lstStyle/>
          <a:p>
            <a:r>
              <a:rPr lang="en-US" sz="2000" b="1" dirty="0"/>
              <a:t>Rule 184</a:t>
            </a:r>
            <a:r>
              <a:rPr lang="en-US" sz="2000" dirty="0"/>
              <a:t> is a one-dimensional binary cellular automaton rule, notable for solving the majority problem as well as for its ability to simultaneously describe several, seemingly quite different, particle systems:</a:t>
            </a:r>
          </a:p>
          <a:p>
            <a:r>
              <a:rPr lang="en-US" sz="2000" dirty="0"/>
              <a:t>Rule 184 can be used as a simple model for traffic flow in a single lane of a highway, and forms the basis for many cellular automaton models of traffic flow with greater sophistication. In this model, particles (representing vehicles) move in a single direction, stopping and starting depending on the cars in front of them. The number of particles remains unchanged throughout the simulation. Because of this application, Rule 184 is sometimes called the "traffic rule.”</a:t>
            </a:r>
          </a:p>
          <a:p>
            <a:r>
              <a:rPr lang="en-US" sz="2000" dirty="0"/>
              <a:t>Rule 184 also models a form of deposition of particles onto an irregular surface, in which each local minimum of the surface is filled with a particle in each step. At each step of the simulation, the number of particles increases. Once placed, a particle never moves.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Rule 184</a:t>
            </a:r>
            <a:endParaRPr lang="en-US" dirty="0"/>
          </a:p>
        </p:txBody>
      </p:sp>
      <p:sp>
        <p:nvSpPr>
          <p:cNvPr id="3" name="Content Placeholder 2"/>
          <p:cNvSpPr>
            <a:spLocks noGrp="1"/>
          </p:cNvSpPr>
          <p:nvPr>
            <p:ph idx="1"/>
          </p:nvPr>
        </p:nvSpPr>
        <p:spPr>
          <a:xfrm>
            <a:off x="3929058" y="304792"/>
            <a:ext cx="5004630" cy="1266820"/>
          </a:xfrm>
        </p:spPr>
        <p:txBody>
          <a:bodyPr>
            <a:normAutofit/>
          </a:bodyPr>
          <a:lstStyle/>
          <a:p>
            <a:r>
              <a:rPr lang="en-US" dirty="0"/>
              <a:t>In each step of its evolution, the Rule 184 automaton applies the following rule to determine the new state of each cell, in a one-dimensional array of cells:</a:t>
            </a:r>
          </a:p>
          <a:p>
            <a:endParaRPr lang="en-GB" dirty="0"/>
          </a:p>
          <a:p>
            <a:endParaRPr lang="en-GB" dirty="0"/>
          </a:p>
          <a:p>
            <a:endParaRPr lang="en-US" dirty="0"/>
          </a:p>
          <a:p>
            <a:endParaRPr lang="en-US" dirty="0"/>
          </a:p>
        </p:txBody>
      </p:sp>
      <p:graphicFrame>
        <p:nvGraphicFramePr>
          <p:cNvPr id="4" name="Table 3"/>
          <p:cNvGraphicFramePr>
            <a:graphicFrameLocks noGrp="1"/>
          </p:cNvGraphicFramePr>
          <p:nvPr/>
        </p:nvGraphicFramePr>
        <p:xfrm>
          <a:off x="1142976" y="1428736"/>
          <a:ext cx="7786739" cy="997270"/>
        </p:xfrm>
        <a:graphic>
          <a:graphicData uri="http://schemas.openxmlformats.org/drawingml/2006/table">
            <a:tbl>
              <a:tblPr/>
              <a:tblGrid>
                <a:gridCol w="1274197">
                  <a:extLst>
                    <a:ext uri="{9D8B030D-6E8A-4147-A177-3AD203B41FA5}">
                      <a16:colId xmlns:a16="http://schemas.microsoft.com/office/drawing/2014/main" val="20000"/>
                    </a:ext>
                  </a:extLst>
                </a:gridCol>
                <a:gridCol w="566308">
                  <a:extLst>
                    <a:ext uri="{9D8B030D-6E8A-4147-A177-3AD203B41FA5}">
                      <a16:colId xmlns:a16="http://schemas.microsoft.com/office/drawing/2014/main" val="20001"/>
                    </a:ext>
                  </a:extLst>
                </a:gridCol>
                <a:gridCol w="778674">
                  <a:extLst>
                    <a:ext uri="{9D8B030D-6E8A-4147-A177-3AD203B41FA5}">
                      <a16:colId xmlns:a16="http://schemas.microsoft.com/office/drawing/2014/main" val="20002"/>
                    </a:ext>
                  </a:extLst>
                </a:gridCol>
                <a:gridCol w="841594">
                  <a:extLst>
                    <a:ext uri="{9D8B030D-6E8A-4147-A177-3AD203B41FA5}">
                      <a16:colId xmlns:a16="http://schemas.microsoft.com/office/drawing/2014/main" val="20003"/>
                    </a:ext>
                  </a:extLst>
                </a:gridCol>
                <a:gridCol w="865193">
                  <a:extLst>
                    <a:ext uri="{9D8B030D-6E8A-4147-A177-3AD203B41FA5}">
                      <a16:colId xmlns:a16="http://schemas.microsoft.com/office/drawing/2014/main" val="20004"/>
                    </a:ext>
                  </a:extLst>
                </a:gridCol>
                <a:gridCol w="865193">
                  <a:extLst>
                    <a:ext uri="{9D8B030D-6E8A-4147-A177-3AD203B41FA5}">
                      <a16:colId xmlns:a16="http://schemas.microsoft.com/office/drawing/2014/main" val="20005"/>
                    </a:ext>
                  </a:extLst>
                </a:gridCol>
                <a:gridCol w="865193">
                  <a:extLst>
                    <a:ext uri="{9D8B030D-6E8A-4147-A177-3AD203B41FA5}">
                      <a16:colId xmlns:a16="http://schemas.microsoft.com/office/drawing/2014/main" val="20006"/>
                    </a:ext>
                  </a:extLst>
                </a:gridCol>
                <a:gridCol w="739351">
                  <a:extLst>
                    <a:ext uri="{9D8B030D-6E8A-4147-A177-3AD203B41FA5}">
                      <a16:colId xmlns:a16="http://schemas.microsoft.com/office/drawing/2014/main" val="20007"/>
                    </a:ext>
                  </a:extLst>
                </a:gridCol>
                <a:gridCol w="991036">
                  <a:extLst>
                    <a:ext uri="{9D8B030D-6E8A-4147-A177-3AD203B41FA5}">
                      <a16:colId xmlns:a16="http://schemas.microsoft.com/office/drawing/2014/main" val="20008"/>
                    </a:ext>
                  </a:extLst>
                </a:gridCol>
              </a:tblGrid>
              <a:tr h="559869">
                <a:tc>
                  <a:txBody>
                    <a:bodyPr/>
                    <a:lstStyle/>
                    <a:p>
                      <a:pPr algn="ctr"/>
                      <a:r>
                        <a:rPr lang="en-US" dirty="0"/>
                        <a:t>current pattern</a:t>
                      </a:r>
                    </a:p>
                  </a:txBody>
                  <a:tcPr anchor="ctr">
                    <a:lnL>
                      <a:noFill/>
                    </a:lnL>
                    <a:lnR>
                      <a:noFill/>
                    </a:lnR>
                    <a:lnT>
                      <a:noFill/>
                    </a:lnT>
                    <a:lnB>
                      <a:noFill/>
                    </a:lnB>
                  </a:tcPr>
                </a:tc>
                <a:tc>
                  <a:txBody>
                    <a:bodyPr/>
                    <a:lstStyle/>
                    <a:p>
                      <a:pPr algn="ctr"/>
                      <a:r>
                        <a:rPr lang="en-US" dirty="0"/>
                        <a:t>111</a:t>
                      </a:r>
                    </a:p>
                  </a:txBody>
                  <a:tcPr anchor="ctr">
                    <a:lnL>
                      <a:noFill/>
                    </a:lnL>
                    <a:lnR>
                      <a:noFill/>
                    </a:lnR>
                    <a:lnT>
                      <a:noFill/>
                    </a:lnT>
                    <a:lnB>
                      <a:noFill/>
                    </a:lnB>
                  </a:tcPr>
                </a:tc>
                <a:tc>
                  <a:txBody>
                    <a:bodyPr/>
                    <a:lstStyle/>
                    <a:p>
                      <a:pPr algn="ctr"/>
                      <a:r>
                        <a:rPr lang="en-US" dirty="0"/>
                        <a:t>110</a:t>
                      </a:r>
                    </a:p>
                  </a:txBody>
                  <a:tcPr anchor="ctr">
                    <a:lnL>
                      <a:noFill/>
                    </a:lnL>
                    <a:lnR>
                      <a:noFill/>
                    </a:lnR>
                    <a:lnT>
                      <a:noFill/>
                    </a:lnT>
                    <a:lnB>
                      <a:noFill/>
                    </a:lnB>
                  </a:tcPr>
                </a:tc>
                <a:tc>
                  <a:txBody>
                    <a:bodyPr/>
                    <a:lstStyle/>
                    <a:p>
                      <a:pPr algn="ctr"/>
                      <a:r>
                        <a:rPr lang="en-US"/>
                        <a:t>101</a:t>
                      </a:r>
                    </a:p>
                  </a:txBody>
                  <a:tcPr anchor="ctr">
                    <a:lnL>
                      <a:noFill/>
                    </a:lnL>
                    <a:lnR>
                      <a:noFill/>
                    </a:lnR>
                    <a:lnT>
                      <a:noFill/>
                    </a:lnT>
                    <a:lnB>
                      <a:noFill/>
                    </a:lnB>
                  </a:tcPr>
                </a:tc>
                <a:tc>
                  <a:txBody>
                    <a:bodyPr/>
                    <a:lstStyle/>
                    <a:p>
                      <a:pPr algn="ctr"/>
                      <a:r>
                        <a:rPr lang="en-US"/>
                        <a:t>100</a:t>
                      </a:r>
                    </a:p>
                  </a:txBody>
                  <a:tcPr anchor="ctr">
                    <a:lnL>
                      <a:noFill/>
                    </a:lnL>
                    <a:lnR>
                      <a:noFill/>
                    </a:lnR>
                    <a:lnT>
                      <a:noFill/>
                    </a:lnT>
                    <a:lnB>
                      <a:noFill/>
                    </a:lnB>
                  </a:tcPr>
                </a:tc>
                <a:tc>
                  <a:txBody>
                    <a:bodyPr/>
                    <a:lstStyle/>
                    <a:p>
                      <a:pPr algn="ctr"/>
                      <a:r>
                        <a:rPr lang="en-US"/>
                        <a:t>011</a:t>
                      </a:r>
                    </a:p>
                  </a:txBody>
                  <a:tcPr anchor="ctr">
                    <a:lnL>
                      <a:noFill/>
                    </a:lnL>
                    <a:lnR>
                      <a:noFill/>
                    </a:lnR>
                    <a:lnT>
                      <a:noFill/>
                    </a:lnT>
                    <a:lnB>
                      <a:noFill/>
                    </a:lnB>
                  </a:tcPr>
                </a:tc>
                <a:tc>
                  <a:txBody>
                    <a:bodyPr/>
                    <a:lstStyle/>
                    <a:p>
                      <a:pPr algn="ctr"/>
                      <a:r>
                        <a:rPr lang="en-US"/>
                        <a:t>010</a:t>
                      </a:r>
                    </a:p>
                  </a:txBody>
                  <a:tcPr anchor="ctr">
                    <a:lnL>
                      <a:noFill/>
                    </a:lnL>
                    <a:lnR>
                      <a:noFill/>
                    </a:lnR>
                    <a:lnT>
                      <a:noFill/>
                    </a:lnT>
                    <a:lnB>
                      <a:noFill/>
                    </a:lnB>
                  </a:tcPr>
                </a:tc>
                <a:tc>
                  <a:txBody>
                    <a:bodyPr/>
                    <a:lstStyle/>
                    <a:p>
                      <a:pPr algn="ctr"/>
                      <a:r>
                        <a:rPr lang="en-US"/>
                        <a:t>001</a:t>
                      </a:r>
                    </a:p>
                  </a:txBody>
                  <a:tcPr anchor="ctr">
                    <a:lnL>
                      <a:noFill/>
                    </a:lnL>
                    <a:lnR>
                      <a:noFill/>
                    </a:lnR>
                    <a:lnT>
                      <a:noFill/>
                    </a:lnT>
                    <a:lnB>
                      <a:noFill/>
                    </a:lnB>
                  </a:tcPr>
                </a:tc>
                <a:tc>
                  <a:txBody>
                    <a:bodyPr/>
                    <a:lstStyle/>
                    <a:p>
                      <a:pPr algn="ctr"/>
                      <a:r>
                        <a:rPr lang="en-US"/>
                        <a:t>000</a:t>
                      </a:r>
                    </a:p>
                  </a:txBody>
                  <a:tcPr anchor="ctr">
                    <a:lnL>
                      <a:noFill/>
                    </a:lnL>
                    <a:lnR>
                      <a:noFill/>
                    </a:lnR>
                    <a:lnT>
                      <a:noFill/>
                    </a:lnT>
                    <a:lnB>
                      <a:noFill/>
                    </a:lnB>
                  </a:tcPr>
                </a:tc>
                <a:extLst>
                  <a:ext uri="{0D108BD9-81ED-4DB2-BD59-A6C34878D82A}">
                    <a16:rowId xmlns:a16="http://schemas.microsoft.com/office/drawing/2014/main" val="10000"/>
                  </a:ext>
                </a:extLst>
              </a:tr>
              <a:tr h="437401">
                <a:tc>
                  <a:txBody>
                    <a:bodyPr/>
                    <a:lstStyle/>
                    <a:p>
                      <a:pPr algn="ctr"/>
                      <a:r>
                        <a:rPr lang="en-US" dirty="0"/>
                        <a:t>new state</a:t>
                      </a:r>
                    </a:p>
                  </a:txBody>
                  <a:tcPr anchor="ctr">
                    <a:lnL>
                      <a:noFill/>
                    </a:lnL>
                    <a:lnR>
                      <a:noFill/>
                    </a:lnR>
                    <a:lnT>
                      <a:noFill/>
                    </a:lnT>
                    <a:lnB>
                      <a:noFill/>
                    </a:lnB>
                  </a:tcPr>
                </a:tc>
                <a:tc>
                  <a:txBody>
                    <a:bodyPr/>
                    <a:lstStyle/>
                    <a:p>
                      <a:pPr algn="ctr"/>
                      <a:r>
                        <a:rPr lang="en-US"/>
                        <a:t>1</a:t>
                      </a:r>
                    </a:p>
                  </a:txBody>
                  <a:tcPr anchor="ctr">
                    <a:lnL>
                      <a:noFill/>
                    </a:lnL>
                    <a:lnR>
                      <a:noFill/>
                    </a:lnR>
                    <a:lnT>
                      <a:noFill/>
                    </a:lnT>
                    <a:lnB>
                      <a:noFill/>
                    </a:lnB>
                  </a:tcPr>
                </a:tc>
                <a:tc>
                  <a:txBody>
                    <a:bodyPr/>
                    <a:lstStyle/>
                    <a:p>
                      <a:pPr algn="ctr"/>
                      <a:r>
                        <a:rPr lang="en-US"/>
                        <a:t>0</a:t>
                      </a:r>
                    </a:p>
                  </a:txBody>
                  <a:tcPr anchor="ctr">
                    <a:lnL>
                      <a:noFill/>
                    </a:lnL>
                    <a:lnR>
                      <a:noFill/>
                    </a:lnR>
                    <a:lnT>
                      <a:noFill/>
                    </a:lnT>
                    <a:lnB>
                      <a:noFill/>
                    </a:lnB>
                  </a:tcPr>
                </a:tc>
                <a:tc>
                  <a:txBody>
                    <a:bodyPr/>
                    <a:lstStyle/>
                    <a:p>
                      <a:pPr algn="ctr"/>
                      <a:r>
                        <a:rPr lang="en-US"/>
                        <a:t>1</a:t>
                      </a:r>
                    </a:p>
                  </a:txBody>
                  <a:tcPr anchor="ctr">
                    <a:lnL>
                      <a:noFill/>
                    </a:lnL>
                    <a:lnR>
                      <a:noFill/>
                    </a:lnR>
                    <a:lnT>
                      <a:noFill/>
                    </a:lnT>
                    <a:lnB>
                      <a:noFill/>
                    </a:lnB>
                  </a:tcPr>
                </a:tc>
                <a:tc>
                  <a:txBody>
                    <a:bodyPr/>
                    <a:lstStyle/>
                    <a:p>
                      <a:pPr algn="ctr"/>
                      <a:r>
                        <a:rPr lang="en-US"/>
                        <a:t>1</a:t>
                      </a:r>
                    </a:p>
                  </a:txBody>
                  <a:tcPr anchor="ctr">
                    <a:lnL>
                      <a:noFill/>
                    </a:lnL>
                    <a:lnR>
                      <a:noFill/>
                    </a:lnR>
                    <a:lnT>
                      <a:noFill/>
                    </a:lnT>
                    <a:lnB>
                      <a:noFill/>
                    </a:lnB>
                  </a:tcPr>
                </a:tc>
                <a:tc>
                  <a:txBody>
                    <a:bodyPr/>
                    <a:lstStyle/>
                    <a:p>
                      <a:pPr algn="ctr"/>
                      <a:r>
                        <a:rPr lang="en-US"/>
                        <a:t>1</a:t>
                      </a:r>
                    </a:p>
                  </a:txBody>
                  <a:tcPr anchor="ctr">
                    <a:lnL>
                      <a:noFill/>
                    </a:lnL>
                    <a:lnR>
                      <a:noFill/>
                    </a:lnR>
                    <a:lnT>
                      <a:noFill/>
                    </a:lnT>
                    <a:lnB>
                      <a:noFill/>
                    </a:lnB>
                  </a:tcPr>
                </a:tc>
                <a:tc>
                  <a:txBody>
                    <a:bodyPr/>
                    <a:lstStyle/>
                    <a:p>
                      <a:pPr algn="ctr"/>
                      <a:r>
                        <a:rPr lang="en-US" dirty="0"/>
                        <a:t>0</a:t>
                      </a:r>
                    </a:p>
                  </a:txBody>
                  <a:tcPr anchor="ctr">
                    <a:lnL>
                      <a:noFill/>
                    </a:lnL>
                    <a:lnR>
                      <a:noFill/>
                    </a:lnR>
                    <a:lnT>
                      <a:noFill/>
                    </a:lnT>
                    <a:lnB>
                      <a:noFill/>
                    </a:lnB>
                  </a:tcPr>
                </a:tc>
                <a:tc>
                  <a:txBody>
                    <a:bodyPr/>
                    <a:lstStyle/>
                    <a:p>
                      <a:pPr algn="ctr"/>
                      <a:r>
                        <a:rPr lang="en-US"/>
                        <a:t>0</a:t>
                      </a:r>
                    </a:p>
                  </a:txBody>
                  <a:tcPr anchor="ctr">
                    <a:lnL>
                      <a:noFill/>
                    </a:lnL>
                    <a:lnR>
                      <a:noFill/>
                    </a:lnR>
                    <a:lnT>
                      <a:noFill/>
                    </a:lnT>
                    <a:lnB>
                      <a:noFill/>
                    </a:lnB>
                  </a:tcPr>
                </a:tc>
                <a:tc>
                  <a:txBody>
                    <a:bodyPr/>
                    <a:lstStyle/>
                    <a:p>
                      <a:pPr algn="ctr"/>
                      <a:r>
                        <a:rPr lang="en-US" dirty="0"/>
                        <a:t>0</a:t>
                      </a:r>
                    </a:p>
                  </a:txBody>
                  <a:tcPr anchor="ctr">
                    <a:lnL>
                      <a:noFill/>
                    </a:lnL>
                    <a:lnR>
                      <a:noFill/>
                    </a:lnR>
                    <a:lnT>
                      <a:noFill/>
                    </a:lnT>
                    <a:lnB>
                      <a:noFill/>
                    </a:lnB>
                  </a:tcPr>
                </a:tc>
                <a:extLst>
                  <a:ext uri="{0D108BD9-81ED-4DB2-BD59-A6C34878D82A}">
                    <a16:rowId xmlns:a16="http://schemas.microsoft.com/office/drawing/2014/main" val="10001"/>
                  </a:ext>
                </a:extLst>
              </a:tr>
            </a:tbl>
          </a:graphicData>
        </a:graphic>
      </p:graphicFrame>
      <p:sp>
        <p:nvSpPr>
          <p:cNvPr id="5" name="Rectangle 4"/>
          <p:cNvSpPr/>
          <p:nvPr/>
        </p:nvSpPr>
        <p:spPr>
          <a:xfrm>
            <a:off x="1071570" y="2857496"/>
            <a:ext cx="8001024" cy="3785652"/>
          </a:xfrm>
          <a:prstGeom prst="rect">
            <a:avLst/>
          </a:prstGeom>
        </p:spPr>
        <p:txBody>
          <a:bodyPr wrap="square">
            <a:spAutoFit/>
          </a:bodyPr>
          <a:lstStyle/>
          <a:p>
            <a:r>
              <a:rPr lang="en-US" sz="2000" dirty="0"/>
              <a:t>The rule set for Rule 184 may also be described intuitively, in several ways:</a:t>
            </a:r>
          </a:p>
          <a:p>
            <a:endParaRPr lang="en-US" sz="2000" dirty="0"/>
          </a:p>
          <a:p>
            <a:r>
              <a:rPr lang="en-US" sz="2000" dirty="0"/>
              <a:t>At each step, whenever there exists in the current state a 1 immediately followed by a 0, these two symbols swap places. </a:t>
            </a:r>
          </a:p>
          <a:p>
            <a:endParaRPr lang="en-US" sz="2000" dirty="0"/>
          </a:p>
          <a:p>
            <a:r>
              <a:rPr lang="en-US" sz="2000" dirty="0"/>
              <a:t>At each step, if a cell with value 1 has a cell with value 0 immediately to its right, the 1 moves rightwards leaving a 0 behind.  A 1 with another 1 to its right remains in place, while a 0 that does not have a 1 to its left stays a 0 (traffic flow modeling)</a:t>
            </a:r>
          </a:p>
          <a:p>
            <a:endParaRPr lang="en-US" sz="2000" dirty="0"/>
          </a:p>
          <a:p>
            <a:r>
              <a:rPr lang="en-US" sz="2000" dirty="0"/>
              <a:t>If a cell has state 0, its new state is taken from the cell to its left. Otherwise, its new state is taken from the cell to its right. </a:t>
            </a:r>
          </a:p>
        </p:txBody>
      </p:sp>
      <p:cxnSp>
        <p:nvCxnSpPr>
          <p:cNvPr id="7" name="Straight Connector 6"/>
          <p:cNvCxnSpPr/>
          <p:nvPr/>
        </p:nvCxnSpPr>
        <p:spPr>
          <a:xfrm rot="10800000">
            <a:off x="1142976" y="2643182"/>
            <a:ext cx="7786742" cy="1588"/>
          </a:xfrm>
          <a:prstGeom prst="line">
            <a:avLst/>
          </a:prstGeom>
        </p:spPr>
        <p:style>
          <a:lnRef idx="3">
            <a:schemeClr val="accent1"/>
          </a:lnRef>
          <a:fillRef idx="0">
            <a:schemeClr val="accent1"/>
          </a:fillRef>
          <a:effectRef idx="2">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7"/>
          <p:cNvGrpSpPr>
            <a:grpSpLocks/>
          </p:cNvGrpSpPr>
          <p:nvPr/>
        </p:nvGrpSpPr>
        <p:grpSpPr bwMode="auto">
          <a:xfrm>
            <a:off x="1043608" y="2819400"/>
            <a:ext cx="7543800" cy="533400"/>
            <a:chOff x="330" y="4731"/>
            <a:chExt cx="6015" cy="363"/>
          </a:xfrm>
        </p:grpSpPr>
        <p:sp>
          <p:nvSpPr>
            <p:cNvPr id="187400" name="Rectangle 8"/>
            <p:cNvSpPr>
              <a:spLocks noChangeArrowheads="1"/>
            </p:cNvSpPr>
            <p:nvPr/>
          </p:nvSpPr>
          <p:spPr bwMode="auto">
            <a:xfrm>
              <a:off x="2850" y="4733"/>
              <a:ext cx="180" cy="180"/>
            </a:xfrm>
            <a:prstGeom prst="rect">
              <a:avLst/>
            </a:prstGeom>
            <a:solidFill>
              <a:srgbClr val="000000"/>
            </a:solidFill>
            <a:ln w="9525">
              <a:solidFill>
                <a:srgbClr val="000000"/>
              </a:solidFill>
              <a:miter lim="800000"/>
              <a:headEnd/>
              <a:tailEnd/>
            </a:ln>
          </p:spPr>
          <p:txBody>
            <a:bodyPr/>
            <a:lstStyle/>
            <a:p>
              <a:endParaRPr lang="en-US"/>
            </a:p>
          </p:txBody>
        </p:sp>
        <p:sp>
          <p:nvSpPr>
            <p:cNvPr id="187401" name="Rectangle 9"/>
            <p:cNvSpPr>
              <a:spLocks noChangeArrowheads="1"/>
            </p:cNvSpPr>
            <p:nvPr/>
          </p:nvSpPr>
          <p:spPr bwMode="auto">
            <a:xfrm>
              <a:off x="3030" y="4914"/>
              <a:ext cx="180" cy="180"/>
            </a:xfrm>
            <a:prstGeom prst="rect">
              <a:avLst/>
            </a:prstGeom>
            <a:solidFill>
              <a:srgbClr val="000000"/>
            </a:solidFill>
            <a:ln w="9525">
              <a:solidFill>
                <a:srgbClr val="000000"/>
              </a:solidFill>
              <a:miter lim="800000"/>
              <a:headEnd/>
              <a:tailEnd/>
            </a:ln>
          </p:spPr>
          <p:txBody>
            <a:bodyPr/>
            <a:lstStyle/>
            <a:p>
              <a:endParaRPr lang="en-US"/>
            </a:p>
          </p:txBody>
        </p:sp>
        <p:sp>
          <p:nvSpPr>
            <p:cNvPr id="187402" name="Rectangle 10"/>
            <p:cNvSpPr>
              <a:spLocks noChangeArrowheads="1"/>
            </p:cNvSpPr>
            <p:nvPr/>
          </p:nvSpPr>
          <p:spPr bwMode="auto">
            <a:xfrm>
              <a:off x="3210" y="4734"/>
              <a:ext cx="180" cy="180"/>
            </a:xfrm>
            <a:prstGeom prst="rect">
              <a:avLst/>
            </a:prstGeom>
            <a:solidFill>
              <a:srgbClr val="FFFFFF"/>
            </a:solidFill>
            <a:ln w="9525">
              <a:solidFill>
                <a:srgbClr val="000000"/>
              </a:solidFill>
              <a:miter lim="800000"/>
              <a:headEnd/>
              <a:tailEnd/>
            </a:ln>
          </p:spPr>
          <p:txBody>
            <a:bodyPr/>
            <a:lstStyle/>
            <a:p>
              <a:endParaRPr lang="en-US"/>
            </a:p>
          </p:txBody>
        </p:sp>
        <p:sp>
          <p:nvSpPr>
            <p:cNvPr id="187403" name="Rectangle 11"/>
            <p:cNvSpPr>
              <a:spLocks noChangeArrowheads="1"/>
            </p:cNvSpPr>
            <p:nvPr/>
          </p:nvSpPr>
          <p:spPr bwMode="auto">
            <a:xfrm>
              <a:off x="3030" y="4734"/>
              <a:ext cx="180" cy="180"/>
            </a:xfrm>
            <a:prstGeom prst="rect">
              <a:avLst/>
            </a:prstGeom>
            <a:solidFill>
              <a:srgbClr val="FFFFFF"/>
            </a:solidFill>
            <a:ln w="9525">
              <a:solidFill>
                <a:srgbClr val="000000"/>
              </a:solidFill>
              <a:miter lim="800000"/>
              <a:headEnd/>
              <a:tailEnd/>
            </a:ln>
          </p:spPr>
          <p:txBody>
            <a:bodyPr/>
            <a:lstStyle/>
            <a:p>
              <a:endParaRPr lang="en-US"/>
            </a:p>
          </p:txBody>
        </p:sp>
        <p:sp>
          <p:nvSpPr>
            <p:cNvPr id="187404" name="Rectangle 12"/>
            <p:cNvSpPr>
              <a:spLocks noChangeArrowheads="1"/>
            </p:cNvSpPr>
            <p:nvPr/>
          </p:nvSpPr>
          <p:spPr bwMode="auto">
            <a:xfrm>
              <a:off x="4365" y="4731"/>
              <a:ext cx="180" cy="180"/>
            </a:xfrm>
            <a:prstGeom prst="rect">
              <a:avLst/>
            </a:prstGeom>
            <a:solidFill>
              <a:srgbClr val="FFFFFF"/>
            </a:solidFill>
            <a:ln w="9525">
              <a:solidFill>
                <a:srgbClr val="000000"/>
              </a:solidFill>
              <a:miter lim="800000"/>
              <a:headEnd/>
              <a:tailEnd/>
            </a:ln>
          </p:spPr>
          <p:txBody>
            <a:bodyPr/>
            <a:lstStyle/>
            <a:p>
              <a:endParaRPr lang="en-US"/>
            </a:p>
          </p:txBody>
        </p:sp>
        <p:sp>
          <p:nvSpPr>
            <p:cNvPr id="187405" name="Rectangle 13"/>
            <p:cNvSpPr>
              <a:spLocks noChangeArrowheads="1"/>
            </p:cNvSpPr>
            <p:nvPr/>
          </p:nvSpPr>
          <p:spPr bwMode="auto">
            <a:xfrm>
              <a:off x="4545" y="4914"/>
              <a:ext cx="180" cy="180"/>
            </a:xfrm>
            <a:prstGeom prst="rect">
              <a:avLst/>
            </a:prstGeom>
            <a:solidFill>
              <a:srgbClr val="000000"/>
            </a:solidFill>
            <a:ln w="9525">
              <a:solidFill>
                <a:srgbClr val="000000"/>
              </a:solidFill>
              <a:miter lim="800000"/>
              <a:headEnd/>
              <a:tailEnd/>
            </a:ln>
          </p:spPr>
          <p:txBody>
            <a:bodyPr/>
            <a:lstStyle/>
            <a:p>
              <a:endParaRPr lang="en-US"/>
            </a:p>
          </p:txBody>
        </p:sp>
        <p:sp>
          <p:nvSpPr>
            <p:cNvPr id="187406" name="Rectangle 14"/>
            <p:cNvSpPr>
              <a:spLocks noChangeArrowheads="1"/>
            </p:cNvSpPr>
            <p:nvPr/>
          </p:nvSpPr>
          <p:spPr bwMode="auto">
            <a:xfrm>
              <a:off x="4545" y="4732"/>
              <a:ext cx="180" cy="180"/>
            </a:xfrm>
            <a:prstGeom prst="rect">
              <a:avLst/>
            </a:prstGeom>
            <a:solidFill>
              <a:srgbClr val="000000"/>
            </a:solidFill>
            <a:ln w="9525">
              <a:solidFill>
                <a:srgbClr val="000000"/>
              </a:solidFill>
              <a:miter lim="800000"/>
              <a:headEnd/>
              <a:tailEnd/>
            </a:ln>
          </p:spPr>
          <p:txBody>
            <a:bodyPr/>
            <a:lstStyle/>
            <a:p>
              <a:endParaRPr lang="en-US"/>
            </a:p>
          </p:txBody>
        </p:sp>
        <p:sp>
          <p:nvSpPr>
            <p:cNvPr id="187407" name="Rectangle 15"/>
            <p:cNvSpPr>
              <a:spLocks noChangeArrowheads="1"/>
            </p:cNvSpPr>
            <p:nvPr/>
          </p:nvSpPr>
          <p:spPr bwMode="auto">
            <a:xfrm>
              <a:off x="4725" y="4733"/>
              <a:ext cx="180" cy="180"/>
            </a:xfrm>
            <a:prstGeom prst="rect">
              <a:avLst/>
            </a:prstGeom>
            <a:solidFill>
              <a:srgbClr val="FFFFFF"/>
            </a:solidFill>
            <a:ln w="9525">
              <a:solidFill>
                <a:srgbClr val="000000"/>
              </a:solidFill>
              <a:miter lim="800000"/>
              <a:headEnd/>
              <a:tailEnd/>
            </a:ln>
          </p:spPr>
          <p:txBody>
            <a:bodyPr/>
            <a:lstStyle/>
            <a:p>
              <a:endParaRPr lang="en-US"/>
            </a:p>
          </p:txBody>
        </p:sp>
        <p:grpSp>
          <p:nvGrpSpPr>
            <p:cNvPr id="3" name="Group 16"/>
            <p:cNvGrpSpPr>
              <a:grpSpLocks/>
            </p:cNvGrpSpPr>
            <p:nvPr/>
          </p:nvGrpSpPr>
          <p:grpSpPr bwMode="auto">
            <a:xfrm>
              <a:off x="5805" y="4731"/>
              <a:ext cx="540" cy="360"/>
              <a:chOff x="2520" y="1260"/>
              <a:chExt cx="540" cy="360"/>
            </a:xfrm>
          </p:grpSpPr>
          <p:sp>
            <p:nvSpPr>
              <p:cNvPr id="187409" name="Rectangle 17"/>
              <p:cNvSpPr>
                <a:spLocks noChangeArrowheads="1"/>
              </p:cNvSpPr>
              <p:nvPr/>
            </p:nvSpPr>
            <p:spPr bwMode="auto">
              <a:xfrm>
                <a:off x="2520" y="1260"/>
                <a:ext cx="180" cy="180"/>
              </a:xfrm>
              <a:prstGeom prst="rect">
                <a:avLst/>
              </a:prstGeom>
              <a:solidFill>
                <a:srgbClr val="FFFFFF"/>
              </a:solidFill>
              <a:ln w="9525">
                <a:solidFill>
                  <a:srgbClr val="000000"/>
                </a:solidFill>
                <a:miter lim="800000"/>
                <a:headEnd/>
                <a:tailEnd/>
              </a:ln>
            </p:spPr>
            <p:txBody>
              <a:bodyPr/>
              <a:lstStyle/>
              <a:p>
                <a:endParaRPr lang="en-US"/>
              </a:p>
            </p:txBody>
          </p:sp>
          <p:sp>
            <p:nvSpPr>
              <p:cNvPr id="187410" name="Rectangle 18"/>
              <p:cNvSpPr>
                <a:spLocks noChangeArrowheads="1"/>
              </p:cNvSpPr>
              <p:nvPr/>
            </p:nvSpPr>
            <p:spPr bwMode="auto">
              <a:xfrm>
                <a:off x="2700" y="1260"/>
                <a:ext cx="180" cy="180"/>
              </a:xfrm>
              <a:prstGeom prst="rect">
                <a:avLst/>
              </a:prstGeom>
              <a:solidFill>
                <a:srgbClr val="FFFFFF"/>
              </a:solidFill>
              <a:ln w="9525">
                <a:solidFill>
                  <a:srgbClr val="000000"/>
                </a:solidFill>
                <a:miter lim="800000"/>
                <a:headEnd/>
                <a:tailEnd/>
              </a:ln>
            </p:spPr>
            <p:txBody>
              <a:bodyPr/>
              <a:lstStyle/>
              <a:p>
                <a:endParaRPr lang="en-US"/>
              </a:p>
            </p:txBody>
          </p:sp>
          <p:sp>
            <p:nvSpPr>
              <p:cNvPr id="187411" name="Rectangle 19"/>
              <p:cNvSpPr>
                <a:spLocks noChangeArrowheads="1"/>
              </p:cNvSpPr>
              <p:nvPr/>
            </p:nvSpPr>
            <p:spPr bwMode="auto">
              <a:xfrm>
                <a:off x="2880" y="1260"/>
                <a:ext cx="180" cy="180"/>
              </a:xfrm>
              <a:prstGeom prst="rect">
                <a:avLst/>
              </a:prstGeom>
              <a:solidFill>
                <a:srgbClr val="FFFFFF"/>
              </a:solidFill>
              <a:ln w="9525">
                <a:solidFill>
                  <a:srgbClr val="000000"/>
                </a:solidFill>
                <a:miter lim="800000"/>
                <a:headEnd/>
                <a:tailEnd/>
              </a:ln>
            </p:spPr>
            <p:txBody>
              <a:bodyPr/>
              <a:lstStyle/>
              <a:p>
                <a:endParaRPr lang="en-US"/>
              </a:p>
            </p:txBody>
          </p:sp>
          <p:sp>
            <p:nvSpPr>
              <p:cNvPr id="187412" name="Rectangle 20"/>
              <p:cNvSpPr>
                <a:spLocks noChangeArrowheads="1"/>
              </p:cNvSpPr>
              <p:nvPr/>
            </p:nvSpPr>
            <p:spPr bwMode="auto">
              <a:xfrm>
                <a:off x="2700" y="1440"/>
                <a:ext cx="180" cy="180"/>
              </a:xfrm>
              <a:prstGeom prst="rect">
                <a:avLst/>
              </a:prstGeom>
              <a:solidFill>
                <a:srgbClr val="FFFFFF"/>
              </a:solidFill>
              <a:ln w="9525">
                <a:solidFill>
                  <a:srgbClr val="000000"/>
                </a:solidFill>
                <a:miter lim="800000"/>
                <a:headEnd/>
                <a:tailEnd/>
              </a:ln>
            </p:spPr>
            <p:txBody>
              <a:bodyPr/>
              <a:lstStyle/>
              <a:p>
                <a:endParaRPr lang="en-US"/>
              </a:p>
            </p:txBody>
          </p:sp>
        </p:grpSp>
        <p:sp>
          <p:nvSpPr>
            <p:cNvPr id="187413" name="Rectangle 21"/>
            <p:cNvSpPr>
              <a:spLocks noChangeArrowheads="1"/>
            </p:cNvSpPr>
            <p:nvPr/>
          </p:nvSpPr>
          <p:spPr bwMode="auto">
            <a:xfrm>
              <a:off x="330" y="4734"/>
              <a:ext cx="180" cy="180"/>
            </a:xfrm>
            <a:prstGeom prst="rect">
              <a:avLst/>
            </a:prstGeom>
            <a:solidFill>
              <a:srgbClr val="000000"/>
            </a:solidFill>
            <a:ln w="9525">
              <a:solidFill>
                <a:srgbClr val="000000"/>
              </a:solidFill>
              <a:miter lim="800000"/>
              <a:headEnd/>
              <a:tailEnd/>
            </a:ln>
          </p:spPr>
          <p:txBody>
            <a:bodyPr/>
            <a:lstStyle/>
            <a:p>
              <a:endParaRPr lang="en-US"/>
            </a:p>
          </p:txBody>
        </p:sp>
        <p:sp>
          <p:nvSpPr>
            <p:cNvPr id="187414" name="Rectangle 22"/>
            <p:cNvSpPr>
              <a:spLocks noChangeArrowheads="1"/>
            </p:cNvSpPr>
            <p:nvPr/>
          </p:nvSpPr>
          <p:spPr bwMode="auto">
            <a:xfrm>
              <a:off x="510" y="4734"/>
              <a:ext cx="180" cy="180"/>
            </a:xfrm>
            <a:prstGeom prst="rect">
              <a:avLst/>
            </a:prstGeom>
            <a:solidFill>
              <a:srgbClr val="000000"/>
            </a:solidFill>
            <a:ln w="9525">
              <a:solidFill>
                <a:srgbClr val="000000"/>
              </a:solidFill>
              <a:miter lim="800000"/>
              <a:headEnd/>
              <a:tailEnd/>
            </a:ln>
          </p:spPr>
          <p:txBody>
            <a:bodyPr/>
            <a:lstStyle/>
            <a:p>
              <a:endParaRPr lang="en-US"/>
            </a:p>
          </p:txBody>
        </p:sp>
        <p:sp>
          <p:nvSpPr>
            <p:cNvPr id="187415" name="Rectangle 23"/>
            <p:cNvSpPr>
              <a:spLocks noChangeArrowheads="1"/>
            </p:cNvSpPr>
            <p:nvPr/>
          </p:nvSpPr>
          <p:spPr bwMode="auto">
            <a:xfrm>
              <a:off x="690" y="4734"/>
              <a:ext cx="180" cy="180"/>
            </a:xfrm>
            <a:prstGeom prst="rect">
              <a:avLst/>
            </a:prstGeom>
            <a:solidFill>
              <a:srgbClr val="000000"/>
            </a:solidFill>
            <a:ln w="9525">
              <a:solidFill>
                <a:srgbClr val="000000"/>
              </a:solidFill>
              <a:miter lim="800000"/>
              <a:headEnd/>
              <a:tailEnd/>
            </a:ln>
          </p:spPr>
          <p:txBody>
            <a:bodyPr/>
            <a:lstStyle/>
            <a:p>
              <a:endParaRPr lang="en-US"/>
            </a:p>
          </p:txBody>
        </p:sp>
        <p:sp>
          <p:nvSpPr>
            <p:cNvPr id="187416" name="Rectangle 24"/>
            <p:cNvSpPr>
              <a:spLocks noChangeArrowheads="1"/>
            </p:cNvSpPr>
            <p:nvPr/>
          </p:nvSpPr>
          <p:spPr bwMode="auto">
            <a:xfrm>
              <a:off x="510" y="4914"/>
              <a:ext cx="180" cy="180"/>
            </a:xfrm>
            <a:prstGeom prst="rect">
              <a:avLst/>
            </a:prstGeom>
            <a:solidFill>
              <a:srgbClr val="FFFFFF"/>
            </a:solidFill>
            <a:ln w="9525">
              <a:solidFill>
                <a:srgbClr val="000000"/>
              </a:solidFill>
              <a:miter lim="800000"/>
              <a:headEnd/>
              <a:tailEnd/>
            </a:ln>
          </p:spPr>
          <p:txBody>
            <a:bodyPr/>
            <a:lstStyle/>
            <a:p>
              <a:endParaRPr lang="en-US"/>
            </a:p>
          </p:txBody>
        </p:sp>
        <p:sp>
          <p:nvSpPr>
            <p:cNvPr id="187417" name="Rectangle 25"/>
            <p:cNvSpPr>
              <a:spLocks noChangeArrowheads="1"/>
            </p:cNvSpPr>
            <p:nvPr/>
          </p:nvSpPr>
          <p:spPr bwMode="auto">
            <a:xfrm>
              <a:off x="2040" y="4734"/>
              <a:ext cx="180" cy="180"/>
            </a:xfrm>
            <a:prstGeom prst="rect">
              <a:avLst/>
            </a:prstGeom>
            <a:solidFill>
              <a:srgbClr val="000000"/>
            </a:solidFill>
            <a:ln w="9525">
              <a:solidFill>
                <a:srgbClr val="000000"/>
              </a:solidFill>
              <a:miter lim="800000"/>
              <a:headEnd/>
              <a:tailEnd/>
            </a:ln>
          </p:spPr>
          <p:txBody>
            <a:bodyPr/>
            <a:lstStyle/>
            <a:p>
              <a:endParaRPr lang="en-US"/>
            </a:p>
          </p:txBody>
        </p:sp>
        <p:sp>
          <p:nvSpPr>
            <p:cNvPr id="187418" name="Rectangle 26"/>
            <p:cNvSpPr>
              <a:spLocks noChangeArrowheads="1"/>
            </p:cNvSpPr>
            <p:nvPr/>
          </p:nvSpPr>
          <p:spPr bwMode="auto">
            <a:xfrm>
              <a:off x="2220" y="4734"/>
              <a:ext cx="180" cy="180"/>
            </a:xfrm>
            <a:prstGeom prst="rect">
              <a:avLst/>
            </a:prstGeom>
            <a:solidFill>
              <a:srgbClr val="FFFFFF"/>
            </a:solidFill>
            <a:ln w="9525">
              <a:solidFill>
                <a:srgbClr val="000000"/>
              </a:solidFill>
              <a:miter lim="800000"/>
              <a:headEnd/>
              <a:tailEnd/>
            </a:ln>
          </p:spPr>
          <p:txBody>
            <a:bodyPr/>
            <a:lstStyle/>
            <a:p>
              <a:endParaRPr lang="en-US"/>
            </a:p>
          </p:txBody>
        </p:sp>
        <p:sp>
          <p:nvSpPr>
            <p:cNvPr id="187419" name="Rectangle 27"/>
            <p:cNvSpPr>
              <a:spLocks noChangeArrowheads="1"/>
            </p:cNvSpPr>
            <p:nvPr/>
          </p:nvSpPr>
          <p:spPr bwMode="auto">
            <a:xfrm>
              <a:off x="2400" y="4734"/>
              <a:ext cx="180" cy="180"/>
            </a:xfrm>
            <a:prstGeom prst="rect">
              <a:avLst/>
            </a:prstGeom>
            <a:solidFill>
              <a:srgbClr val="000000"/>
            </a:solidFill>
            <a:ln w="9525">
              <a:solidFill>
                <a:srgbClr val="000000"/>
              </a:solidFill>
              <a:miter lim="800000"/>
              <a:headEnd/>
              <a:tailEnd/>
            </a:ln>
          </p:spPr>
          <p:txBody>
            <a:bodyPr/>
            <a:lstStyle/>
            <a:p>
              <a:endParaRPr lang="en-US"/>
            </a:p>
          </p:txBody>
        </p:sp>
        <p:sp>
          <p:nvSpPr>
            <p:cNvPr id="187420" name="Rectangle 28"/>
            <p:cNvSpPr>
              <a:spLocks noChangeArrowheads="1"/>
            </p:cNvSpPr>
            <p:nvPr/>
          </p:nvSpPr>
          <p:spPr bwMode="auto">
            <a:xfrm>
              <a:off x="2220" y="4914"/>
              <a:ext cx="180" cy="180"/>
            </a:xfrm>
            <a:prstGeom prst="rect">
              <a:avLst/>
            </a:prstGeom>
            <a:solidFill>
              <a:srgbClr val="000000"/>
            </a:solidFill>
            <a:ln w="9525">
              <a:solidFill>
                <a:srgbClr val="000000"/>
              </a:solidFill>
              <a:miter lim="800000"/>
              <a:headEnd/>
              <a:tailEnd/>
            </a:ln>
          </p:spPr>
          <p:txBody>
            <a:bodyPr/>
            <a:lstStyle/>
            <a:p>
              <a:endParaRPr lang="en-US"/>
            </a:p>
          </p:txBody>
        </p:sp>
        <p:sp>
          <p:nvSpPr>
            <p:cNvPr id="187421" name="Rectangle 29"/>
            <p:cNvSpPr>
              <a:spLocks noChangeArrowheads="1"/>
            </p:cNvSpPr>
            <p:nvPr/>
          </p:nvSpPr>
          <p:spPr bwMode="auto">
            <a:xfrm>
              <a:off x="5070" y="4731"/>
              <a:ext cx="180" cy="180"/>
            </a:xfrm>
            <a:prstGeom prst="rect">
              <a:avLst/>
            </a:prstGeom>
            <a:solidFill>
              <a:srgbClr val="FFFFFF"/>
            </a:solidFill>
            <a:ln w="9525">
              <a:solidFill>
                <a:srgbClr val="000000"/>
              </a:solidFill>
              <a:miter lim="800000"/>
              <a:headEnd/>
              <a:tailEnd/>
            </a:ln>
          </p:spPr>
          <p:txBody>
            <a:bodyPr/>
            <a:lstStyle/>
            <a:p>
              <a:endParaRPr lang="en-US"/>
            </a:p>
          </p:txBody>
        </p:sp>
        <p:sp>
          <p:nvSpPr>
            <p:cNvPr id="187422" name="Rectangle 30"/>
            <p:cNvSpPr>
              <a:spLocks noChangeArrowheads="1"/>
            </p:cNvSpPr>
            <p:nvPr/>
          </p:nvSpPr>
          <p:spPr bwMode="auto">
            <a:xfrm>
              <a:off x="5250" y="4731"/>
              <a:ext cx="180" cy="180"/>
            </a:xfrm>
            <a:prstGeom prst="rect">
              <a:avLst/>
            </a:prstGeom>
            <a:solidFill>
              <a:srgbClr val="FFFFFF"/>
            </a:solidFill>
            <a:ln w="9525">
              <a:solidFill>
                <a:srgbClr val="000000"/>
              </a:solidFill>
              <a:miter lim="800000"/>
              <a:headEnd/>
              <a:tailEnd/>
            </a:ln>
          </p:spPr>
          <p:txBody>
            <a:bodyPr/>
            <a:lstStyle/>
            <a:p>
              <a:endParaRPr lang="en-US"/>
            </a:p>
          </p:txBody>
        </p:sp>
        <p:sp>
          <p:nvSpPr>
            <p:cNvPr id="187423" name="Rectangle 31"/>
            <p:cNvSpPr>
              <a:spLocks noChangeArrowheads="1"/>
            </p:cNvSpPr>
            <p:nvPr/>
          </p:nvSpPr>
          <p:spPr bwMode="auto">
            <a:xfrm>
              <a:off x="5430" y="4731"/>
              <a:ext cx="180" cy="180"/>
            </a:xfrm>
            <a:prstGeom prst="rect">
              <a:avLst/>
            </a:prstGeom>
            <a:solidFill>
              <a:srgbClr val="000000"/>
            </a:solidFill>
            <a:ln w="9525">
              <a:solidFill>
                <a:srgbClr val="000000"/>
              </a:solidFill>
              <a:miter lim="800000"/>
              <a:headEnd/>
              <a:tailEnd/>
            </a:ln>
          </p:spPr>
          <p:txBody>
            <a:bodyPr/>
            <a:lstStyle/>
            <a:p>
              <a:endParaRPr lang="en-US"/>
            </a:p>
          </p:txBody>
        </p:sp>
        <p:sp>
          <p:nvSpPr>
            <p:cNvPr id="187424" name="Rectangle 32"/>
            <p:cNvSpPr>
              <a:spLocks noChangeArrowheads="1"/>
            </p:cNvSpPr>
            <p:nvPr/>
          </p:nvSpPr>
          <p:spPr bwMode="auto">
            <a:xfrm>
              <a:off x="5250" y="4911"/>
              <a:ext cx="180" cy="180"/>
            </a:xfrm>
            <a:prstGeom prst="rect">
              <a:avLst/>
            </a:prstGeom>
            <a:solidFill>
              <a:srgbClr val="000000"/>
            </a:solidFill>
            <a:ln w="9525">
              <a:solidFill>
                <a:srgbClr val="000000"/>
              </a:solidFill>
              <a:miter lim="800000"/>
              <a:headEnd/>
              <a:tailEnd/>
            </a:ln>
          </p:spPr>
          <p:txBody>
            <a:bodyPr/>
            <a:lstStyle/>
            <a:p>
              <a:endParaRPr lang="en-US"/>
            </a:p>
          </p:txBody>
        </p:sp>
        <p:sp>
          <p:nvSpPr>
            <p:cNvPr id="187425" name="Rectangle 33"/>
            <p:cNvSpPr>
              <a:spLocks noChangeArrowheads="1"/>
            </p:cNvSpPr>
            <p:nvPr/>
          </p:nvSpPr>
          <p:spPr bwMode="auto">
            <a:xfrm>
              <a:off x="1170" y="4734"/>
              <a:ext cx="180" cy="180"/>
            </a:xfrm>
            <a:prstGeom prst="rect">
              <a:avLst/>
            </a:prstGeom>
            <a:solidFill>
              <a:srgbClr val="000000"/>
            </a:solidFill>
            <a:ln w="9525">
              <a:solidFill>
                <a:srgbClr val="000000"/>
              </a:solidFill>
              <a:miter lim="800000"/>
              <a:headEnd/>
              <a:tailEnd/>
            </a:ln>
          </p:spPr>
          <p:txBody>
            <a:bodyPr/>
            <a:lstStyle/>
            <a:p>
              <a:endParaRPr lang="en-US"/>
            </a:p>
          </p:txBody>
        </p:sp>
        <p:sp>
          <p:nvSpPr>
            <p:cNvPr id="187426" name="Rectangle 34"/>
            <p:cNvSpPr>
              <a:spLocks noChangeArrowheads="1"/>
            </p:cNvSpPr>
            <p:nvPr/>
          </p:nvSpPr>
          <p:spPr bwMode="auto">
            <a:xfrm>
              <a:off x="1350" y="4734"/>
              <a:ext cx="180" cy="180"/>
            </a:xfrm>
            <a:prstGeom prst="rect">
              <a:avLst/>
            </a:prstGeom>
            <a:solidFill>
              <a:srgbClr val="000000"/>
            </a:solidFill>
            <a:ln w="9525">
              <a:solidFill>
                <a:srgbClr val="000000"/>
              </a:solidFill>
              <a:miter lim="800000"/>
              <a:headEnd/>
              <a:tailEnd/>
            </a:ln>
          </p:spPr>
          <p:txBody>
            <a:bodyPr/>
            <a:lstStyle/>
            <a:p>
              <a:endParaRPr lang="en-US"/>
            </a:p>
          </p:txBody>
        </p:sp>
        <p:sp>
          <p:nvSpPr>
            <p:cNvPr id="187427" name="Rectangle 35"/>
            <p:cNvSpPr>
              <a:spLocks noChangeArrowheads="1"/>
            </p:cNvSpPr>
            <p:nvPr/>
          </p:nvSpPr>
          <p:spPr bwMode="auto">
            <a:xfrm>
              <a:off x="1530" y="4734"/>
              <a:ext cx="180" cy="180"/>
            </a:xfrm>
            <a:prstGeom prst="rect">
              <a:avLst/>
            </a:prstGeom>
            <a:solidFill>
              <a:srgbClr val="FFFFFF"/>
            </a:solidFill>
            <a:ln w="9525">
              <a:solidFill>
                <a:srgbClr val="000000"/>
              </a:solidFill>
              <a:miter lim="800000"/>
              <a:headEnd/>
              <a:tailEnd/>
            </a:ln>
          </p:spPr>
          <p:txBody>
            <a:bodyPr/>
            <a:lstStyle/>
            <a:p>
              <a:endParaRPr lang="en-US"/>
            </a:p>
          </p:txBody>
        </p:sp>
        <p:sp>
          <p:nvSpPr>
            <p:cNvPr id="187428" name="Rectangle 36"/>
            <p:cNvSpPr>
              <a:spLocks noChangeArrowheads="1"/>
            </p:cNvSpPr>
            <p:nvPr/>
          </p:nvSpPr>
          <p:spPr bwMode="auto">
            <a:xfrm>
              <a:off x="1350" y="4914"/>
              <a:ext cx="180" cy="180"/>
            </a:xfrm>
            <a:prstGeom prst="rect">
              <a:avLst/>
            </a:prstGeom>
            <a:solidFill>
              <a:srgbClr val="000000"/>
            </a:solidFill>
            <a:ln w="9525">
              <a:solidFill>
                <a:srgbClr val="000000"/>
              </a:solidFill>
              <a:miter lim="800000"/>
              <a:headEnd/>
              <a:tailEnd/>
            </a:ln>
          </p:spPr>
          <p:txBody>
            <a:bodyPr/>
            <a:lstStyle/>
            <a:p>
              <a:endParaRPr lang="en-US"/>
            </a:p>
          </p:txBody>
        </p:sp>
        <p:sp>
          <p:nvSpPr>
            <p:cNvPr id="187429" name="Rectangle 37"/>
            <p:cNvSpPr>
              <a:spLocks noChangeArrowheads="1"/>
            </p:cNvSpPr>
            <p:nvPr/>
          </p:nvSpPr>
          <p:spPr bwMode="auto">
            <a:xfrm>
              <a:off x="3615" y="4734"/>
              <a:ext cx="180" cy="180"/>
            </a:xfrm>
            <a:prstGeom prst="rect">
              <a:avLst/>
            </a:prstGeom>
            <a:solidFill>
              <a:srgbClr val="FFFFFF"/>
            </a:solidFill>
            <a:ln w="9525">
              <a:solidFill>
                <a:srgbClr val="000000"/>
              </a:solidFill>
              <a:miter lim="800000"/>
              <a:headEnd/>
              <a:tailEnd/>
            </a:ln>
          </p:spPr>
          <p:txBody>
            <a:bodyPr/>
            <a:lstStyle/>
            <a:p>
              <a:endParaRPr lang="en-US"/>
            </a:p>
          </p:txBody>
        </p:sp>
        <p:sp>
          <p:nvSpPr>
            <p:cNvPr id="187430" name="Rectangle 38"/>
            <p:cNvSpPr>
              <a:spLocks noChangeArrowheads="1"/>
            </p:cNvSpPr>
            <p:nvPr/>
          </p:nvSpPr>
          <p:spPr bwMode="auto">
            <a:xfrm>
              <a:off x="3795" y="4734"/>
              <a:ext cx="180" cy="180"/>
            </a:xfrm>
            <a:prstGeom prst="rect">
              <a:avLst/>
            </a:prstGeom>
            <a:solidFill>
              <a:srgbClr val="000000"/>
            </a:solidFill>
            <a:ln w="9525">
              <a:solidFill>
                <a:srgbClr val="000000"/>
              </a:solidFill>
              <a:miter lim="800000"/>
              <a:headEnd/>
              <a:tailEnd/>
            </a:ln>
          </p:spPr>
          <p:txBody>
            <a:bodyPr/>
            <a:lstStyle/>
            <a:p>
              <a:endParaRPr lang="en-US"/>
            </a:p>
          </p:txBody>
        </p:sp>
        <p:sp>
          <p:nvSpPr>
            <p:cNvPr id="187431" name="Rectangle 39"/>
            <p:cNvSpPr>
              <a:spLocks noChangeArrowheads="1"/>
            </p:cNvSpPr>
            <p:nvPr/>
          </p:nvSpPr>
          <p:spPr bwMode="auto">
            <a:xfrm>
              <a:off x="3975" y="4734"/>
              <a:ext cx="180" cy="180"/>
            </a:xfrm>
            <a:prstGeom prst="rect">
              <a:avLst/>
            </a:prstGeom>
            <a:solidFill>
              <a:srgbClr val="000000"/>
            </a:solidFill>
            <a:ln w="9525">
              <a:solidFill>
                <a:srgbClr val="000000"/>
              </a:solidFill>
              <a:miter lim="800000"/>
              <a:headEnd/>
              <a:tailEnd/>
            </a:ln>
          </p:spPr>
          <p:txBody>
            <a:bodyPr/>
            <a:lstStyle/>
            <a:p>
              <a:endParaRPr lang="en-US"/>
            </a:p>
          </p:txBody>
        </p:sp>
        <p:sp>
          <p:nvSpPr>
            <p:cNvPr id="187432" name="Rectangle 40"/>
            <p:cNvSpPr>
              <a:spLocks noChangeArrowheads="1"/>
            </p:cNvSpPr>
            <p:nvPr/>
          </p:nvSpPr>
          <p:spPr bwMode="auto">
            <a:xfrm>
              <a:off x="3795" y="4914"/>
              <a:ext cx="180" cy="180"/>
            </a:xfrm>
            <a:prstGeom prst="rect">
              <a:avLst/>
            </a:prstGeom>
            <a:solidFill>
              <a:srgbClr val="000000"/>
            </a:solidFill>
            <a:ln w="9525">
              <a:solidFill>
                <a:srgbClr val="000000"/>
              </a:solidFill>
              <a:miter lim="800000"/>
              <a:headEnd/>
              <a:tailEnd/>
            </a:ln>
          </p:spPr>
          <p:txBody>
            <a:bodyPr/>
            <a:lstStyle/>
            <a:p>
              <a:endParaRPr lang="en-US"/>
            </a:p>
          </p:txBody>
        </p:sp>
      </p:grpSp>
      <p:sp>
        <p:nvSpPr>
          <p:cNvPr id="187436" name="Rectangle 44"/>
          <p:cNvSpPr>
            <a:spLocks noGrp="1" noChangeArrowheads="1"/>
          </p:cNvSpPr>
          <p:nvPr>
            <p:ph idx="1"/>
          </p:nvPr>
        </p:nvSpPr>
        <p:spPr>
          <a:xfrm>
            <a:off x="1071570" y="3581400"/>
            <a:ext cx="7467600" cy="2362200"/>
          </a:xfrm>
        </p:spPr>
        <p:txBody>
          <a:bodyPr/>
          <a:lstStyle/>
          <a:p>
            <a:r>
              <a:rPr lang="en-US" dirty="0"/>
              <a:t>3 Black  =  White</a:t>
            </a:r>
          </a:p>
          <a:p>
            <a:r>
              <a:rPr lang="en-US" dirty="0"/>
              <a:t>2 Black 	 =  Black</a:t>
            </a:r>
          </a:p>
          <a:p>
            <a:r>
              <a:rPr lang="en-US" dirty="0"/>
              <a:t>1 Black  =   Black</a:t>
            </a:r>
          </a:p>
          <a:p>
            <a:r>
              <a:rPr lang="en-US" dirty="0"/>
              <a:t> 3 White =  White</a:t>
            </a:r>
          </a:p>
        </p:txBody>
      </p:sp>
      <p:grpSp>
        <p:nvGrpSpPr>
          <p:cNvPr id="4" name="Group 127"/>
          <p:cNvGrpSpPr>
            <a:grpSpLocks/>
          </p:cNvGrpSpPr>
          <p:nvPr/>
        </p:nvGrpSpPr>
        <p:grpSpPr bwMode="auto">
          <a:xfrm>
            <a:off x="1376370" y="457200"/>
            <a:ext cx="5486400" cy="304800"/>
            <a:chOff x="192" y="288"/>
            <a:chExt cx="3456" cy="192"/>
          </a:xfrm>
        </p:grpSpPr>
        <p:sp>
          <p:nvSpPr>
            <p:cNvPr id="187440" name="Rectangle 48"/>
            <p:cNvSpPr>
              <a:spLocks noChangeArrowheads="1"/>
            </p:cNvSpPr>
            <p:nvPr/>
          </p:nvSpPr>
          <p:spPr bwMode="auto">
            <a:xfrm>
              <a:off x="192" y="288"/>
              <a:ext cx="192" cy="192"/>
            </a:xfrm>
            <a:prstGeom prst="rect">
              <a:avLst/>
            </a:prstGeom>
            <a:solidFill>
              <a:srgbClr val="FFFFFF"/>
            </a:solidFill>
            <a:ln w="9525">
              <a:solidFill>
                <a:schemeClr val="tx1"/>
              </a:solidFill>
              <a:miter lim="800000"/>
              <a:headEnd/>
              <a:tailEnd/>
            </a:ln>
            <a:effectLst/>
          </p:spPr>
          <p:txBody>
            <a:bodyPr wrap="none" anchor="ctr"/>
            <a:lstStyle/>
            <a:p>
              <a:endParaRPr lang="en-US"/>
            </a:p>
          </p:txBody>
        </p:sp>
        <p:sp>
          <p:nvSpPr>
            <p:cNvPr id="187441" name="Rectangle 49"/>
            <p:cNvSpPr>
              <a:spLocks noChangeArrowheads="1"/>
            </p:cNvSpPr>
            <p:nvPr/>
          </p:nvSpPr>
          <p:spPr bwMode="auto">
            <a:xfrm>
              <a:off x="384" y="288"/>
              <a:ext cx="192" cy="192"/>
            </a:xfrm>
            <a:prstGeom prst="rect">
              <a:avLst/>
            </a:prstGeom>
            <a:solidFill>
              <a:srgbClr val="FFFFFF"/>
            </a:solidFill>
            <a:ln w="9525">
              <a:solidFill>
                <a:schemeClr val="tx1"/>
              </a:solidFill>
              <a:miter lim="800000"/>
              <a:headEnd/>
              <a:tailEnd/>
            </a:ln>
            <a:effectLst/>
          </p:spPr>
          <p:txBody>
            <a:bodyPr wrap="none" anchor="ctr"/>
            <a:lstStyle/>
            <a:p>
              <a:endParaRPr lang="en-US"/>
            </a:p>
          </p:txBody>
        </p:sp>
        <p:sp>
          <p:nvSpPr>
            <p:cNvPr id="187442" name="Rectangle 50"/>
            <p:cNvSpPr>
              <a:spLocks noChangeArrowheads="1"/>
            </p:cNvSpPr>
            <p:nvPr/>
          </p:nvSpPr>
          <p:spPr bwMode="auto">
            <a:xfrm>
              <a:off x="576" y="288"/>
              <a:ext cx="192" cy="192"/>
            </a:xfrm>
            <a:prstGeom prst="rect">
              <a:avLst/>
            </a:prstGeom>
            <a:solidFill>
              <a:srgbClr val="FFFFFF"/>
            </a:solidFill>
            <a:ln w="9525">
              <a:solidFill>
                <a:schemeClr val="tx1"/>
              </a:solidFill>
              <a:miter lim="800000"/>
              <a:headEnd/>
              <a:tailEnd/>
            </a:ln>
            <a:effectLst/>
          </p:spPr>
          <p:txBody>
            <a:bodyPr wrap="none" anchor="ctr"/>
            <a:lstStyle/>
            <a:p>
              <a:endParaRPr lang="en-US"/>
            </a:p>
          </p:txBody>
        </p:sp>
        <p:sp>
          <p:nvSpPr>
            <p:cNvPr id="187443" name="Rectangle 51"/>
            <p:cNvSpPr>
              <a:spLocks noChangeArrowheads="1"/>
            </p:cNvSpPr>
            <p:nvPr/>
          </p:nvSpPr>
          <p:spPr bwMode="auto">
            <a:xfrm>
              <a:off x="768" y="288"/>
              <a:ext cx="192" cy="192"/>
            </a:xfrm>
            <a:prstGeom prst="rect">
              <a:avLst/>
            </a:prstGeom>
            <a:solidFill>
              <a:srgbClr val="FFFFFF"/>
            </a:solidFill>
            <a:ln w="9525">
              <a:solidFill>
                <a:schemeClr val="tx1"/>
              </a:solidFill>
              <a:miter lim="800000"/>
              <a:headEnd/>
              <a:tailEnd/>
            </a:ln>
            <a:effectLst/>
          </p:spPr>
          <p:txBody>
            <a:bodyPr wrap="none" anchor="ctr"/>
            <a:lstStyle/>
            <a:p>
              <a:endParaRPr lang="en-US"/>
            </a:p>
          </p:txBody>
        </p:sp>
        <p:sp>
          <p:nvSpPr>
            <p:cNvPr id="187444" name="Rectangle 52"/>
            <p:cNvSpPr>
              <a:spLocks noChangeArrowheads="1"/>
            </p:cNvSpPr>
            <p:nvPr/>
          </p:nvSpPr>
          <p:spPr bwMode="auto">
            <a:xfrm>
              <a:off x="960" y="288"/>
              <a:ext cx="192" cy="192"/>
            </a:xfrm>
            <a:prstGeom prst="rect">
              <a:avLst/>
            </a:prstGeom>
            <a:solidFill>
              <a:srgbClr val="FFFFFF"/>
            </a:solidFill>
            <a:ln w="9525">
              <a:solidFill>
                <a:schemeClr val="tx1"/>
              </a:solidFill>
              <a:miter lim="800000"/>
              <a:headEnd/>
              <a:tailEnd/>
            </a:ln>
            <a:effectLst/>
          </p:spPr>
          <p:txBody>
            <a:bodyPr wrap="none" anchor="ctr"/>
            <a:lstStyle/>
            <a:p>
              <a:endParaRPr lang="en-US"/>
            </a:p>
          </p:txBody>
        </p:sp>
        <p:sp>
          <p:nvSpPr>
            <p:cNvPr id="187445" name="Rectangle 53"/>
            <p:cNvSpPr>
              <a:spLocks noChangeArrowheads="1"/>
            </p:cNvSpPr>
            <p:nvPr/>
          </p:nvSpPr>
          <p:spPr bwMode="auto">
            <a:xfrm>
              <a:off x="1344" y="288"/>
              <a:ext cx="192" cy="192"/>
            </a:xfrm>
            <a:prstGeom prst="rect">
              <a:avLst/>
            </a:prstGeom>
            <a:solidFill>
              <a:srgbClr val="FFFFFF"/>
            </a:solidFill>
            <a:ln w="9525">
              <a:solidFill>
                <a:schemeClr val="tx1"/>
              </a:solidFill>
              <a:miter lim="800000"/>
              <a:headEnd/>
              <a:tailEnd/>
            </a:ln>
            <a:effectLst/>
          </p:spPr>
          <p:txBody>
            <a:bodyPr wrap="none" anchor="ctr"/>
            <a:lstStyle/>
            <a:p>
              <a:endParaRPr lang="en-US"/>
            </a:p>
          </p:txBody>
        </p:sp>
        <p:sp>
          <p:nvSpPr>
            <p:cNvPr id="187446" name="Rectangle 54"/>
            <p:cNvSpPr>
              <a:spLocks noChangeArrowheads="1"/>
            </p:cNvSpPr>
            <p:nvPr/>
          </p:nvSpPr>
          <p:spPr bwMode="auto">
            <a:xfrm>
              <a:off x="1152" y="288"/>
              <a:ext cx="192" cy="192"/>
            </a:xfrm>
            <a:prstGeom prst="rect">
              <a:avLst/>
            </a:prstGeom>
            <a:solidFill>
              <a:srgbClr val="FFFFFF"/>
            </a:solidFill>
            <a:ln w="9525">
              <a:solidFill>
                <a:schemeClr val="tx1"/>
              </a:solidFill>
              <a:miter lim="800000"/>
              <a:headEnd/>
              <a:tailEnd/>
            </a:ln>
            <a:effectLst/>
          </p:spPr>
          <p:txBody>
            <a:bodyPr wrap="none" anchor="ctr"/>
            <a:lstStyle/>
            <a:p>
              <a:endParaRPr lang="en-US"/>
            </a:p>
          </p:txBody>
        </p:sp>
        <p:sp>
          <p:nvSpPr>
            <p:cNvPr id="187447" name="Rectangle 55"/>
            <p:cNvSpPr>
              <a:spLocks noChangeArrowheads="1"/>
            </p:cNvSpPr>
            <p:nvPr/>
          </p:nvSpPr>
          <p:spPr bwMode="auto">
            <a:xfrm>
              <a:off x="1536" y="288"/>
              <a:ext cx="192" cy="192"/>
            </a:xfrm>
            <a:prstGeom prst="rect">
              <a:avLst/>
            </a:prstGeom>
            <a:solidFill>
              <a:srgbClr val="FFFFFF"/>
            </a:solidFill>
            <a:ln w="9525">
              <a:solidFill>
                <a:schemeClr val="tx1"/>
              </a:solidFill>
              <a:miter lim="800000"/>
              <a:headEnd/>
              <a:tailEnd/>
            </a:ln>
            <a:effectLst/>
          </p:spPr>
          <p:txBody>
            <a:bodyPr wrap="none" anchor="ctr"/>
            <a:lstStyle/>
            <a:p>
              <a:endParaRPr lang="en-US"/>
            </a:p>
          </p:txBody>
        </p:sp>
        <p:sp>
          <p:nvSpPr>
            <p:cNvPr id="187448" name="Rectangle 56"/>
            <p:cNvSpPr>
              <a:spLocks noChangeArrowheads="1"/>
            </p:cNvSpPr>
            <p:nvPr/>
          </p:nvSpPr>
          <p:spPr bwMode="auto">
            <a:xfrm>
              <a:off x="1728" y="288"/>
              <a:ext cx="192" cy="192"/>
            </a:xfrm>
            <a:prstGeom prst="rect">
              <a:avLst/>
            </a:prstGeom>
            <a:solidFill>
              <a:srgbClr val="FFFFFF"/>
            </a:solidFill>
            <a:ln w="9525">
              <a:solidFill>
                <a:schemeClr val="tx1"/>
              </a:solidFill>
              <a:miter lim="800000"/>
              <a:headEnd/>
              <a:tailEnd/>
            </a:ln>
            <a:effectLst/>
          </p:spPr>
          <p:txBody>
            <a:bodyPr wrap="none" anchor="ctr"/>
            <a:lstStyle/>
            <a:p>
              <a:endParaRPr lang="en-US"/>
            </a:p>
          </p:txBody>
        </p:sp>
        <p:sp>
          <p:nvSpPr>
            <p:cNvPr id="187449" name="Rectangle 57"/>
            <p:cNvSpPr>
              <a:spLocks noChangeArrowheads="1"/>
            </p:cNvSpPr>
            <p:nvPr/>
          </p:nvSpPr>
          <p:spPr bwMode="auto">
            <a:xfrm>
              <a:off x="1920" y="288"/>
              <a:ext cx="192" cy="192"/>
            </a:xfrm>
            <a:prstGeom prst="rect">
              <a:avLst/>
            </a:prstGeom>
            <a:solidFill>
              <a:srgbClr val="FFFFFF"/>
            </a:solidFill>
            <a:ln w="9525">
              <a:solidFill>
                <a:schemeClr val="tx1"/>
              </a:solidFill>
              <a:miter lim="800000"/>
              <a:headEnd/>
              <a:tailEnd/>
            </a:ln>
            <a:effectLst/>
          </p:spPr>
          <p:txBody>
            <a:bodyPr wrap="none" anchor="ctr"/>
            <a:lstStyle/>
            <a:p>
              <a:endParaRPr lang="en-US"/>
            </a:p>
          </p:txBody>
        </p:sp>
        <p:sp>
          <p:nvSpPr>
            <p:cNvPr id="187450" name="Rectangle 58"/>
            <p:cNvSpPr>
              <a:spLocks noChangeArrowheads="1"/>
            </p:cNvSpPr>
            <p:nvPr/>
          </p:nvSpPr>
          <p:spPr bwMode="auto">
            <a:xfrm>
              <a:off x="2112" y="288"/>
              <a:ext cx="192" cy="192"/>
            </a:xfrm>
            <a:prstGeom prst="rect">
              <a:avLst/>
            </a:prstGeom>
            <a:solidFill>
              <a:schemeClr val="bg2"/>
            </a:solidFill>
            <a:ln w="9525">
              <a:solidFill>
                <a:schemeClr val="tx1"/>
              </a:solidFill>
              <a:miter lim="800000"/>
              <a:headEnd/>
              <a:tailEnd/>
            </a:ln>
            <a:effectLst/>
          </p:spPr>
          <p:txBody>
            <a:bodyPr wrap="none" anchor="ctr"/>
            <a:lstStyle/>
            <a:p>
              <a:pPr algn="ctr"/>
              <a:endParaRPr lang="en-US">
                <a:solidFill>
                  <a:schemeClr val="bg2"/>
                </a:solidFill>
              </a:endParaRPr>
            </a:p>
          </p:txBody>
        </p:sp>
        <p:sp>
          <p:nvSpPr>
            <p:cNvPr id="187451" name="Rectangle 59"/>
            <p:cNvSpPr>
              <a:spLocks noChangeArrowheads="1"/>
            </p:cNvSpPr>
            <p:nvPr/>
          </p:nvSpPr>
          <p:spPr bwMode="auto">
            <a:xfrm>
              <a:off x="2304" y="288"/>
              <a:ext cx="192" cy="192"/>
            </a:xfrm>
            <a:prstGeom prst="rect">
              <a:avLst/>
            </a:prstGeom>
            <a:solidFill>
              <a:srgbClr val="FFFFFF"/>
            </a:solidFill>
            <a:ln w="9525">
              <a:solidFill>
                <a:schemeClr val="tx1"/>
              </a:solidFill>
              <a:miter lim="800000"/>
              <a:headEnd/>
              <a:tailEnd/>
            </a:ln>
            <a:effectLst/>
          </p:spPr>
          <p:txBody>
            <a:bodyPr wrap="none" anchor="ctr"/>
            <a:lstStyle/>
            <a:p>
              <a:endParaRPr lang="en-US"/>
            </a:p>
          </p:txBody>
        </p:sp>
        <p:sp>
          <p:nvSpPr>
            <p:cNvPr id="187452" name="Rectangle 60"/>
            <p:cNvSpPr>
              <a:spLocks noChangeArrowheads="1"/>
            </p:cNvSpPr>
            <p:nvPr/>
          </p:nvSpPr>
          <p:spPr bwMode="auto">
            <a:xfrm>
              <a:off x="2688" y="288"/>
              <a:ext cx="192" cy="192"/>
            </a:xfrm>
            <a:prstGeom prst="rect">
              <a:avLst/>
            </a:prstGeom>
            <a:solidFill>
              <a:srgbClr val="FFFFFF"/>
            </a:solidFill>
            <a:ln w="9525">
              <a:solidFill>
                <a:schemeClr val="tx1"/>
              </a:solidFill>
              <a:miter lim="800000"/>
              <a:headEnd/>
              <a:tailEnd/>
            </a:ln>
            <a:effectLst/>
          </p:spPr>
          <p:txBody>
            <a:bodyPr wrap="none" anchor="ctr"/>
            <a:lstStyle/>
            <a:p>
              <a:endParaRPr lang="en-US"/>
            </a:p>
          </p:txBody>
        </p:sp>
        <p:sp>
          <p:nvSpPr>
            <p:cNvPr id="187453" name="Rectangle 61"/>
            <p:cNvSpPr>
              <a:spLocks noChangeArrowheads="1"/>
            </p:cNvSpPr>
            <p:nvPr/>
          </p:nvSpPr>
          <p:spPr bwMode="auto">
            <a:xfrm>
              <a:off x="2496" y="288"/>
              <a:ext cx="192" cy="192"/>
            </a:xfrm>
            <a:prstGeom prst="rect">
              <a:avLst/>
            </a:prstGeom>
            <a:solidFill>
              <a:srgbClr val="FFFFFF"/>
            </a:solidFill>
            <a:ln w="9525">
              <a:solidFill>
                <a:schemeClr val="tx1"/>
              </a:solidFill>
              <a:miter lim="800000"/>
              <a:headEnd/>
              <a:tailEnd/>
            </a:ln>
            <a:effectLst/>
          </p:spPr>
          <p:txBody>
            <a:bodyPr wrap="none" anchor="ctr"/>
            <a:lstStyle/>
            <a:p>
              <a:endParaRPr lang="en-US"/>
            </a:p>
          </p:txBody>
        </p:sp>
        <p:sp>
          <p:nvSpPr>
            <p:cNvPr id="187454" name="Rectangle 62"/>
            <p:cNvSpPr>
              <a:spLocks noChangeArrowheads="1"/>
            </p:cNvSpPr>
            <p:nvPr/>
          </p:nvSpPr>
          <p:spPr bwMode="auto">
            <a:xfrm>
              <a:off x="2880" y="288"/>
              <a:ext cx="192" cy="192"/>
            </a:xfrm>
            <a:prstGeom prst="rect">
              <a:avLst/>
            </a:prstGeom>
            <a:solidFill>
              <a:srgbClr val="FFFFFF"/>
            </a:solidFill>
            <a:ln w="9525">
              <a:solidFill>
                <a:schemeClr val="tx1"/>
              </a:solidFill>
              <a:miter lim="800000"/>
              <a:headEnd/>
              <a:tailEnd/>
            </a:ln>
            <a:effectLst/>
          </p:spPr>
          <p:txBody>
            <a:bodyPr wrap="none" anchor="ctr"/>
            <a:lstStyle/>
            <a:p>
              <a:endParaRPr lang="en-US"/>
            </a:p>
          </p:txBody>
        </p:sp>
        <p:sp>
          <p:nvSpPr>
            <p:cNvPr id="187455" name="Rectangle 63"/>
            <p:cNvSpPr>
              <a:spLocks noChangeArrowheads="1"/>
            </p:cNvSpPr>
            <p:nvPr/>
          </p:nvSpPr>
          <p:spPr bwMode="auto">
            <a:xfrm>
              <a:off x="3072" y="288"/>
              <a:ext cx="192" cy="192"/>
            </a:xfrm>
            <a:prstGeom prst="rect">
              <a:avLst/>
            </a:prstGeom>
            <a:solidFill>
              <a:srgbClr val="FFFFFF"/>
            </a:solidFill>
            <a:ln w="9525">
              <a:solidFill>
                <a:schemeClr val="tx1"/>
              </a:solidFill>
              <a:miter lim="800000"/>
              <a:headEnd/>
              <a:tailEnd/>
            </a:ln>
            <a:effectLst/>
          </p:spPr>
          <p:txBody>
            <a:bodyPr wrap="none" anchor="ctr"/>
            <a:lstStyle/>
            <a:p>
              <a:endParaRPr lang="en-US"/>
            </a:p>
          </p:txBody>
        </p:sp>
        <p:sp>
          <p:nvSpPr>
            <p:cNvPr id="187456" name="Rectangle 64"/>
            <p:cNvSpPr>
              <a:spLocks noChangeArrowheads="1"/>
            </p:cNvSpPr>
            <p:nvPr/>
          </p:nvSpPr>
          <p:spPr bwMode="auto">
            <a:xfrm>
              <a:off x="3264" y="288"/>
              <a:ext cx="192" cy="192"/>
            </a:xfrm>
            <a:prstGeom prst="rect">
              <a:avLst/>
            </a:prstGeom>
            <a:solidFill>
              <a:srgbClr val="FFFFFF"/>
            </a:solidFill>
            <a:ln w="9525">
              <a:solidFill>
                <a:schemeClr val="tx1"/>
              </a:solidFill>
              <a:miter lim="800000"/>
              <a:headEnd/>
              <a:tailEnd/>
            </a:ln>
            <a:effectLst/>
          </p:spPr>
          <p:txBody>
            <a:bodyPr wrap="none" anchor="ctr"/>
            <a:lstStyle/>
            <a:p>
              <a:endParaRPr lang="en-US"/>
            </a:p>
          </p:txBody>
        </p:sp>
        <p:sp>
          <p:nvSpPr>
            <p:cNvPr id="187457" name="Rectangle 65"/>
            <p:cNvSpPr>
              <a:spLocks noChangeArrowheads="1"/>
            </p:cNvSpPr>
            <p:nvPr/>
          </p:nvSpPr>
          <p:spPr bwMode="auto">
            <a:xfrm>
              <a:off x="3456" y="288"/>
              <a:ext cx="192" cy="192"/>
            </a:xfrm>
            <a:prstGeom prst="rect">
              <a:avLst/>
            </a:prstGeom>
            <a:solidFill>
              <a:srgbClr val="FFFFFF"/>
            </a:solidFill>
            <a:ln w="9525">
              <a:solidFill>
                <a:schemeClr val="tx1"/>
              </a:solidFill>
              <a:miter lim="800000"/>
              <a:headEnd/>
              <a:tailEnd/>
            </a:ln>
            <a:effectLst/>
          </p:spPr>
          <p:txBody>
            <a:bodyPr wrap="none" anchor="ctr"/>
            <a:lstStyle/>
            <a:p>
              <a:endParaRPr lang="en-US"/>
            </a:p>
          </p:txBody>
        </p:sp>
      </p:grpSp>
      <p:grpSp>
        <p:nvGrpSpPr>
          <p:cNvPr id="5" name="Group 128"/>
          <p:cNvGrpSpPr>
            <a:grpSpLocks/>
          </p:cNvGrpSpPr>
          <p:nvPr/>
        </p:nvGrpSpPr>
        <p:grpSpPr bwMode="auto">
          <a:xfrm>
            <a:off x="1376370" y="990600"/>
            <a:ext cx="5486400" cy="304800"/>
            <a:chOff x="192" y="624"/>
            <a:chExt cx="3456" cy="192"/>
          </a:xfrm>
        </p:grpSpPr>
        <p:sp>
          <p:nvSpPr>
            <p:cNvPr id="187461" name="Rectangle 69"/>
            <p:cNvSpPr>
              <a:spLocks noChangeArrowheads="1"/>
            </p:cNvSpPr>
            <p:nvPr/>
          </p:nvSpPr>
          <p:spPr bwMode="auto">
            <a:xfrm>
              <a:off x="192" y="624"/>
              <a:ext cx="192" cy="192"/>
            </a:xfrm>
            <a:prstGeom prst="rect">
              <a:avLst/>
            </a:prstGeom>
            <a:solidFill>
              <a:srgbClr val="FFFFFF"/>
            </a:solidFill>
            <a:ln w="9525">
              <a:solidFill>
                <a:schemeClr val="tx1"/>
              </a:solidFill>
              <a:miter lim="800000"/>
              <a:headEnd/>
              <a:tailEnd/>
            </a:ln>
            <a:effectLst/>
          </p:spPr>
          <p:txBody>
            <a:bodyPr wrap="none" anchor="ctr"/>
            <a:lstStyle/>
            <a:p>
              <a:endParaRPr lang="en-US"/>
            </a:p>
          </p:txBody>
        </p:sp>
        <p:sp>
          <p:nvSpPr>
            <p:cNvPr id="187462" name="Rectangle 70"/>
            <p:cNvSpPr>
              <a:spLocks noChangeArrowheads="1"/>
            </p:cNvSpPr>
            <p:nvPr/>
          </p:nvSpPr>
          <p:spPr bwMode="auto">
            <a:xfrm>
              <a:off x="384" y="624"/>
              <a:ext cx="192" cy="192"/>
            </a:xfrm>
            <a:prstGeom prst="rect">
              <a:avLst/>
            </a:prstGeom>
            <a:solidFill>
              <a:srgbClr val="FFFFFF"/>
            </a:solidFill>
            <a:ln w="9525">
              <a:solidFill>
                <a:schemeClr val="tx1"/>
              </a:solidFill>
              <a:miter lim="800000"/>
              <a:headEnd/>
              <a:tailEnd/>
            </a:ln>
            <a:effectLst/>
          </p:spPr>
          <p:txBody>
            <a:bodyPr wrap="none" anchor="ctr"/>
            <a:lstStyle/>
            <a:p>
              <a:endParaRPr lang="en-US"/>
            </a:p>
          </p:txBody>
        </p:sp>
        <p:sp>
          <p:nvSpPr>
            <p:cNvPr id="187463" name="Rectangle 71"/>
            <p:cNvSpPr>
              <a:spLocks noChangeArrowheads="1"/>
            </p:cNvSpPr>
            <p:nvPr/>
          </p:nvSpPr>
          <p:spPr bwMode="auto">
            <a:xfrm>
              <a:off x="576" y="624"/>
              <a:ext cx="192" cy="192"/>
            </a:xfrm>
            <a:prstGeom prst="rect">
              <a:avLst/>
            </a:prstGeom>
            <a:solidFill>
              <a:srgbClr val="FFFFFF"/>
            </a:solidFill>
            <a:ln w="9525">
              <a:solidFill>
                <a:schemeClr val="tx1"/>
              </a:solidFill>
              <a:miter lim="800000"/>
              <a:headEnd/>
              <a:tailEnd/>
            </a:ln>
            <a:effectLst/>
          </p:spPr>
          <p:txBody>
            <a:bodyPr wrap="none" anchor="ctr"/>
            <a:lstStyle/>
            <a:p>
              <a:endParaRPr lang="en-US"/>
            </a:p>
          </p:txBody>
        </p:sp>
        <p:sp>
          <p:nvSpPr>
            <p:cNvPr id="187464" name="Rectangle 72"/>
            <p:cNvSpPr>
              <a:spLocks noChangeArrowheads="1"/>
            </p:cNvSpPr>
            <p:nvPr/>
          </p:nvSpPr>
          <p:spPr bwMode="auto">
            <a:xfrm>
              <a:off x="768" y="624"/>
              <a:ext cx="192" cy="192"/>
            </a:xfrm>
            <a:prstGeom prst="rect">
              <a:avLst/>
            </a:prstGeom>
            <a:solidFill>
              <a:srgbClr val="FFFFFF"/>
            </a:solidFill>
            <a:ln w="9525">
              <a:solidFill>
                <a:schemeClr val="tx1"/>
              </a:solidFill>
              <a:miter lim="800000"/>
              <a:headEnd/>
              <a:tailEnd/>
            </a:ln>
            <a:effectLst/>
          </p:spPr>
          <p:txBody>
            <a:bodyPr wrap="none" anchor="ctr"/>
            <a:lstStyle/>
            <a:p>
              <a:endParaRPr lang="en-US"/>
            </a:p>
          </p:txBody>
        </p:sp>
        <p:sp>
          <p:nvSpPr>
            <p:cNvPr id="187465" name="Rectangle 73"/>
            <p:cNvSpPr>
              <a:spLocks noChangeArrowheads="1"/>
            </p:cNvSpPr>
            <p:nvPr/>
          </p:nvSpPr>
          <p:spPr bwMode="auto">
            <a:xfrm>
              <a:off x="960" y="624"/>
              <a:ext cx="192" cy="192"/>
            </a:xfrm>
            <a:prstGeom prst="rect">
              <a:avLst/>
            </a:prstGeom>
            <a:solidFill>
              <a:srgbClr val="FFFFFF"/>
            </a:solidFill>
            <a:ln w="9525">
              <a:solidFill>
                <a:schemeClr val="tx1"/>
              </a:solidFill>
              <a:miter lim="800000"/>
              <a:headEnd/>
              <a:tailEnd/>
            </a:ln>
            <a:effectLst/>
          </p:spPr>
          <p:txBody>
            <a:bodyPr wrap="none" anchor="ctr"/>
            <a:lstStyle/>
            <a:p>
              <a:endParaRPr lang="en-US"/>
            </a:p>
          </p:txBody>
        </p:sp>
        <p:sp>
          <p:nvSpPr>
            <p:cNvPr id="187466" name="Rectangle 74"/>
            <p:cNvSpPr>
              <a:spLocks noChangeArrowheads="1"/>
            </p:cNvSpPr>
            <p:nvPr/>
          </p:nvSpPr>
          <p:spPr bwMode="auto">
            <a:xfrm>
              <a:off x="1344" y="624"/>
              <a:ext cx="192" cy="192"/>
            </a:xfrm>
            <a:prstGeom prst="rect">
              <a:avLst/>
            </a:prstGeom>
            <a:solidFill>
              <a:srgbClr val="FFFFFF"/>
            </a:solidFill>
            <a:ln w="9525">
              <a:solidFill>
                <a:schemeClr val="tx1"/>
              </a:solidFill>
              <a:miter lim="800000"/>
              <a:headEnd/>
              <a:tailEnd/>
            </a:ln>
            <a:effectLst/>
          </p:spPr>
          <p:txBody>
            <a:bodyPr wrap="none" anchor="ctr"/>
            <a:lstStyle/>
            <a:p>
              <a:endParaRPr lang="en-US"/>
            </a:p>
          </p:txBody>
        </p:sp>
        <p:sp>
          <p:nvSpPr>
            <p:cNvPr id="187467" name="Rectangle 75"/>
            <p:cNvSpPr>
              <a:spLocks noChangeArrowheads="1"/>
            </p:cNvSpPr>
            <p:nvPr/>
          </p:nvSpPr>
          <p:spPr bwMode="auto">
            <a:xfrm>
              <a:off x="1152" y="624"/>
              <a:ext cx="192" cy="192"/>
            </a:xfrm>
            <a:prstGeom prst="rect">
              <a:avLst/>
            </a:prstGeom>
            <a:solidFill>
              <a:srgbClr val="FFFFFF"/>
            </a:solidFill>
            <a:ln w="9525">
              <a:solidFill>
                <a:schemeClr val="tx1"/>
              </a:solidFill>
              <a:miter lim="800000"/>
              <a:headEnd/>
              <a:tailEnd/>
            </a:ln>
            <a:effectLst/>
          </p:spPr>
          <p:txBody>
            <a:bodyPr wrap="none" anchor="ctr"/>
            <a:lstStyle/>
            <a:p>
              <a:endParaRPr lang="en-US"/>
            </a:p>
          </p:txBody>
        </p:sp>
        <p:sp>
          <p:nvSpPr>
            <p:cNvPr id="187468" name="Rectangle 76"/>
            <p:cNvSpPr>
              <a:spLocks noChangeArrowheads="1"/>
            </p:cNvSpPr>
            <p:nvPr/>
          </p:nvSpPr>
          <p:spPr bwMode="auto">
            <a:xfrm>
              <a:off x="1536" y="624"/>
              <a:ext cx="192" cy="192"/>
            </a:xfrm>
            <a:prstGeom prst="rect">
              <a:avLst/>
            </a:prstGeom>
            <a:solidFill>
              <a:srgbClr val="FFFFFF"/>
            </a:solidFill>
            <a:ln w="9525">
              <a:solidFill>
                <a:schemeClr val="tx1"/>
              </a:solidFill>
              <a:miter lim="800000"/>
              <a:headEnd/>
              <a:tailEnd/>
            </a:ln>
            <a:effectLst/>
          </p:spPr>
          <p:txBody>
            <a:bodyPr wrap="none" anchor="ctr"/>
            <a:lstStyle/>
            <a:p>
              <a:endParaRPr lang="en-US"/>
            </a:p>
          </p:txBody>
        </p:sp>
        <p:sp>
          <p:nvSpPr>
            <p:cNvPr id="187469" name="Rectangle 77"/>
            <p:cNvSpPr>
              <a:spLocks noChangeArrowheads="1"/>
            </p:cNvSpPr>
            <p:nvPr/>
          </p:nvSpPr>
          <p:spPr bwMode="auto">
            <a:xfrm>
              <a:off x="1728" y="624"/>
              <a:ext cx="192" cy="192"/>
            </a:xfrm>
            <a:prstGeom prst="rect">
              <a:avLst/>
            </a:prstGeom>
            <a:solidFill>
              <a:srgbClr val="FFFFFF"/>
            </a:solidFill>
            <a:ln w="9525">
              <a:solidFill>
                <a:schemeClr val="tx1"/>
              </a:solidFill>
              <a:miter lim="800000"/>
              <a:headEnd/>
              <a:tailEnd/>
            </a:ln>
            <a:effectLst/>
          </p:spPr>
          <p:txBody>
            <a:bodyPr wrap="none" anchor="ctr"/>
            <a:lstStyle/>
            <a:p>
              <a:endParaRPr lang="en-US"/>
            </a:p>
          </p:txBody>
        </p:sp>
        <p:sp>
          <p:nvSpPr>
            <p:cNvPr id="187470" name="Rectangle 78"/>
            <p:cNvSpPr>
              <a:spLocks noChangeArrowheads="1"/>
            </p:cNvSpPr>
            <p:nvPr/>
          </p:nvSpPr>
          <p:spPr bwMode="auto">
            <a:xfrm>
              <a:off x="1920" y="624"/>
              <a:ext cx="192" cy="192"/>
            </a:xfrm>
            <a:prstGeom prst="rect">
              <a:avLst/>
            </a:prstGeom>
            <a:solidFill>
              <a:schemeClr val="bg2"/>
            </a:solidFill>
            <a:ln w="9525">
              <a:solidFill>
                <a:schemeClr val="tx1"/>
              </a:solidFill>
              <a:miter lim="800000"/>
              <a:headEnd/>
              <a:tailEnd/>
            </a:ln>
            <a:effectLst/>
          </p:spPr>
          <p:txBody>
            <a:bodyPr wrap="none" anchor="ctr"/>
            <a:lstStyle/>
            <a:p>
              <a:endParaRPr lang="en-US"/>
            </a:p>
          </p:txBody>
        </p:sp>
        <p:sp>
          <p:nvSpPr>
            <p:cNvPr id="187471" name="Rectangle 79"/>
            <p:cNvSpPr>
              <a:spLocks noChangeArrowheads="1"/>
            </p:cNvSpPr>
            <p:nvPr/>
          </p:nvSpPr>
          <p:spPr bwMode="auto">
            <a:xfrm>
              <a:off x="2112" y="624"/>
              <a:ext cx="192" cy="192"/>
            </a:xfrm>
            <a:prstGeom prst="rect">
              <a:avLst/>
            </a:prstGeom>
            <a:solidFill>
              <a:schemeClr val="bg2"/>
            </a:solidFill>
            <a:ln w="9525">
              <a:solidFill>
                <a:schemeClr val="tx1"/>
              </a:solidFill>
              <a:miter lim="800000"/>
              <a:headEnd/>
              <a:tailEnd/>
            </a:ln>
            <a:effectLst/>
          </p:spPr>
          <p:txBody>
            <a:bodyPr wrap="none" anchor="ctr"/>
            <a:lstStyle/>
            <a:p>
              <a:pPr algn="ctr"/>
              <a:endParaRPr lang="en-US">
                <a:solidFill>
                  <a:schemeClr val="bg2"/>
                </a:solidFill>
              </a:endParaRPr>
            </a:p>
          </p:txBody>
        </p:sp>
        <p:sp>
          <p:nvSpPr>
            <p:cNvPr id="187472" name="Rectangle 80"/>
            <p:cNvSpPr>
              <a:spLocks noChangeArrowheads="1"/>
            </p:cNvSpPr>
            <p:nvPr/>
          </p:nvSpPr>
          <p:spPr bwMode="auto">
            <a:xfrm>
              <a:off x="2304" y="624"/>
              <a:ext cx="192" cy="192"/>
            </a:xfrm>
            <a:prstGeom prst="rect">
              <a:avLst/>
            </a:prstGeom>
            <a:solidFill>
              <a:schemeClr val="bg2"/>
            </a:solidFill>
            <a:ln w="9525">
              <a:solidFill>
                <a:schemeClr val="tx1"/>
              </a:solidFill>
              <a:miter lim="800000"/>
              <a:headEnd/>
              <a:tailEnd/>
            </a:ln>
            <a:effectLst/>
          </p:spPr>
          <p:txBody>
            <a:bodyPr wrap="none" anchor="ctr"/>
            <a:lstStyle/>
            <a:p>
              <a:endParaRPr lang="en-US"/>
            </a:p>
          </p:txBody>
        </p:sp>
        <p:sp>
          <p:nvSpPr>
            <p:cNvPr id="187473" name="Rectangle 81"/>
            <p:cNvSpPr>
              <a:spLocks noChangeArrowheads="1"/>
            </p:cNvSpPr>
            <p:nvPr/>
          </p:nvSpPr>
          <p:spPr bwMode="auto">
            <a:xfrm>
              <a:off x="2688" y="624"/>
              <a:ext cx="192" cy="192"/>
            </a:xfrm>
            <a:prstGeom prst="rect">
              <a:avLst/>
            </a:prstGeom>
            <a:solidFill>
              <a:srgbClr val="FFFFFF"/>
            </a:solidFill>
            <a:ln w="9525">
              <a:solidFill>
                <a:schemeClr val="tx1"/>
              </a:solidFill>
              <a:miter lim="800000"/>
              <a:headEnd/>
              <a:tailEnd/>
            </a:ln>
            <a:effectLst/>
          </p:spPr>
          <p:txBody>
            <a:bodyPr wrap="none" anchor="ctr"/>
            <a:lstStyle/>
            <a:p>
              <a:endParaRPr lang="en-US"/>
            </a:p>
          </p:txBody>
        </p:sp>
        <p:sp>
          <p:nvSpPr>
            <p:cNvPr id="187474" name="Rectangle 82"/>
            <p:cNvSpPr>
              <a:spLocks noChangeArrowheads="1"/>
            </p:cNvSpPr>
            <p:nvPr/>
          </p:nvSpPr>
          <p:spPr bwMode="auto">
            <a:xfrm>
              <a:off x="2496" y="624"/>
              <a:ext cx="192" cy="192"/>
            </a:xfrm>
            <a:prstGeom prst="rect">
              <a:avLst/>
            </a:prstGeom>
            <a:solidFill>
              <a:srgbClr val="FFFFFF"/>
            </a:solidFill>
            <a:ln w="9525">
              <a:solidFill>
                <a:schemeClr val="tx1"/>
              </a:solidFill>
              <a:miter lim="800000"/>
              <a:headEnd/>
              <a:tailEnd/>
            </a:ln>
            <a:effectLst/>
          </p:spPr>
          <p:txBody>
            <a:bodyPr wrap="none" anchor="ctr"/>
            <a:lstStyle/>
            <a:p>
              <a:endParaRPr lang="en-US"/>
            </a:p>
          </p:txBody>
        </p:sp>
        <p:sp>
          <p:nvSpPr>
            <p:cNvPr id="187475" name="Rectangle 83"/>
            <p:cNvSpPr>
              <a:spLocks noChangeArrowheads="1"/>
            </p:cNvSpPr>
            <p:nvPr/>
          </p:nvSpPr>
          <p:spPr bwMode="auto">
            <a:xfrm>
              <a:off x="2880" y="624"/>
              <a:ext cx="192" cy="192"/>
            </a:xfrm>
            <a:prstGeom prst="rect">
              <a:avLst/>
            </a:prstGeom>
            <a:solidFill>
              <a:srgbClr val="FFFFFF"/>
            </a:solidFill>
            <a:ln w="9525">
              <a:solidFill>
                <a:schemeClr val="tx1"/>
              </a:solidFill>
              <a:miter lim="800000"/>
              <a:headEnd/>
              <a:tailEnd/>
            </a:ln>
            <a:effectLst/>
          </p:spPr>
          <p:txBody>
            <a:bodyPr wrap="none" anchor="ctr"/>
            <a:lstStyle/>
            <a:p>
              <a:endParaRPr lang="en-US"/>
            </a:p>
          </p:txBody>
        </p:sp>
        <p:sp>
          <p:nvSpPr>
            <p:cNvPr id="187476" name="Rectangle 84"/>
            <p:cNvSpPr>
              <a:spLocks noChangeArrowheads="1"/>
            </p:cNvSpPr>
            <p:nvPr/>
          </p:nvSpPr>
          <p:spPr bwMode="auto">
            <a:xfrm>
              <a:off x="3072" y="624"/>
              <a:ext cx="192" cy="192"/>
            </a:xfrm>
            <a:prstGeom prst="rect">
              <a:avLst/>
            </a:prstGeom>
            <a:solidFill>
              <a:srgbClr val="FFFFFF"/>
            </a:solidFill>
            <a:ln w="9525">
              <a:solidFill>
                <a:schemeClr val="tx1"/>
              </a:solidFill>
              <a:miter lim="800000"/>
              <a:headEnd/>
              <a:tailEnd/>
            </a:ln>
            <a:effectLst/>
          </p:spPr>
          <p:txBody>
            <a:bodyPr wrap="none" anchor="ctr"/>
            <a:lstStyle/>
            <a:p>
              <a:endParaRPr lang="en-US"/>
            </a:p>
          </p:txBody>
        </p:sp>
        <p:sp>
          <p:nvSpPr>
            <p:cNvPr id="187477" name="Rectangle 85"/>
            <p:cNvSpPr>
              <a:spLocks noChangeArrowheads="1"/>
            </p:cNvSpPr>
            <p:nvPr/>
          </p:nvSpPr>
          <p:spPr bwMode="auto">
            <a:xfrm>
              <a:off x="3264" y="624"/>
              <a:ext cx="192" cy="192"/>
            </a:xfrm>
            <a:prstGeom prst="rect">
              <a:avLst/>
            </a:prstGeom>
            <a:solidFill>
              <a:srgbClr val="FFFFFF"/>
            </a:solidFill>
            <a:ln w="9525">
              <a:solidFill>
                <a:schemeClr val="tx1"/>
              </a:solidFill>
              <a:miter lim="800000"/>
              <a:headEnd/>
              <a:tailEnd/>
            </a:ln>
            <a:effectLst/>
          </p:spPr>
          <p:txBody>
            <a:bodyPr wrap="none" anchor="ctr"/>
            <a:lstStyle/>
            <a:p>
              <a:endParaRPr lang="en-US"/>
            </a:p>
          </p:txBody>
        </p:sp>
        <p:sp>
          <p:nvSpPr>
            <p:cNvPr id="187478" name="Rectangle 86"/>
            <p:cNvSpPr>
              <a:spLocks noChangeArrowheads="1"/>
            </p:cNvSpPr>
            <p:nvPr/>
          </p:nvSpPr>
          <p:spPr bwMode="auto">
            <a:xfrm>
              <a:off x="3456" y="624"/>
              <a:ext cx="192" cy="192"/>
            </a:xfrm>
            <a:prstGeom prst="rect">
              <a:avLst/>
            </a:prstGeom>
            <a:solidFill>
              <a:srgbClr val="FFFFFF"/>
            </a:solidFill>
            <a:ln w="9525">
              <a:solidFill>
                <a:schemeClr val="tx1"/>
              </a:solidFill>
              <a:miter lim="800000"/>
              <a:headEnd/>
              <a:tailEnd/>
            </a:ln>
            <a:effectLst/>
          </p:spPr>
          <p:txBody>
            <a:bodyPr wrap="none" anchor="ctr"/>
            <a:lstStyle/>
            <a:p>
              <a:endParaRPr lang="en-US"/>
            </a:p>
          </p:txBody>
        </p:sp>
      </p:grpSp>
      <p:grpSp>
        <p:nvGrpSpPr>
          <p:cNvPr id="6" name="Group 129"/>
          <p:cNvGrpSpPr>
            <a:grpSpLocks/>
          </p:cNvGrpSpPr>
          <p:nvPr/>
        </p:nvGrpSpPr>
        <p:grpSpPr bwMode="auto">
          <a:xfrm>
            <a:off x="1376370" y="1524000"/>
            <a:ext cx="5486400" cy="304800"/>
            <a:chOff x="192" y="960"/>
            <a:chExt cx="3456" cy="192"/>
          </a:xfrm>
        </p:grpSpPr>
        <p:sp>
          <p:nvSpPr>
            <p:cNvPr id="187482" name="Rectangle 90"/>
            <p:cNvSpPr>
              <a:spLocks noChangeArrowheads="1"/>
            </p:cNvSpPr>
            <p:nvPr/>
          </p:nvSpPr>
          <p:spPr bwMode="auto">
            <a:xfrm>
              <a:off x="192" y="960"/>
              <a:ext cx="192" cy="192"/>
            </a:xfrm>
            <a:prstGeom prst="rect">
              <a:avLst/>
            </a:prstGeom>
            <a:solidFill>
              <a:srgbClr val="FFFFFF"/>
            </a:solidFill>
            <a:ln w="9525">
              <a:solidFill>
                <a:schemeClr val="tx1"/>
              </a:solidFill>
              <a:miter lim="800000"/>
              <a:headEnd/>
              <a:tailEnd/>
            </a:ln>
            <a:effectLst/>
          </p:spPr>
          <p:txBody>
            <a:bodyPr wrap="none" anchor="ctr"/>
            <a:lstStyle/>
            <a:p>
              <a:endParaRPr lang="en-US"/>
            </a:p>
          </p:txBody>
        </p:sp>
        <p:sp>
          <p:nvSpPr>
            <p:cNvPr id="187483" name="Rectangle 91"/>
            <p:cNvSpPr>
              <a:spLocks noChangeArrowheads="1"/>
            </p:cNvSpPr>
            <p:nvPr/>
          </p:nvSpPr>
          <p:spPr bwMode="auto">
            <a:xfrm>
              <a:off x="384" y="960"/>
              <a:ext cx="192" cy="192"/>
            </a:xfrm>
            <a:prstGeom prst="rect">
              <a:avLst/>
            </a:prstGeom>
            <a:solidFill>
              <a:srgbClr val="FFFFFF"/>
            </a:solidFill>
            <a:ln w="9525">
              <a:solidFill>
                <a:schemeClr val="tx1"/>
              </a:solidFill>
              <a:miter lim="800000"/>
              <a:headEnd/>
              <a:tailEnd/>
            </a:ln>
            <a:effectLst/>
          </p:spPr>
          <p:txBody>
            <a:bodyPr wrap="none" anchor="ctr"/>
            <a:lstStyle/>
            <a:p>
              <a:endParaRPr lang="en-US"/>
            </a:p>
          </p:txBody>
        </p:sp>
        <p:sp>
          <p:nvSpPr>
            <p:cNvPr id="187484" name="Rectangle 92"/>
            <p:cNvSpPr>
              <a:spLocks noChangeArrowheads="1"/>
            </p:cNvSpPr>
            <p:nvPr/>
          </p:nvSpPr>
          <p:spPr bwMode="auto">
            <a:xfrm>
              <a:off x="576" y="960"/>
              <a:ext cx="192" cy="192"/>
            </a:xfrm>
            <a:prstGeom prst="rect">
              <a:avLst/>
            </a:prstGeom>
            <a:solidFill>
              <a:srgbClr val="FFFFFF"/>
            </a:solidFill>
            <a:ln w="9525">
              <a:solidFill>
                <a:schemeClr val="tx1"/>
              </a:solidFill>
              <a:miter lim="800000"/>
              <a:headEnd/>
              <a:tailEnd/>
            </a:ln>
            <a:effectLst/>
          </p:spPr>
          <p:txBody>
            <a:bodyPr wrap="none" anchor="ctr"/>
            <a:lstStyle/>
            <a:p>
              <a:endParaRPr lang="en-US"/>
            </a:p>
          </p:txBody>
        </p:sp>
        <p:sp>
          <p:nvSpPr>
            <p:cNvPr id="187485" name="Rectangle 93"/>
            <p:cNvSpPr>
              <a:spLocks noChangeArrowheads="1"/>
            </p:cNvSpPr>
            <p:nvPr/>
          </p:nvSpPr>
          <p:spPr bwMode="auto">
            <a:xfrm>
              <a:off x="768" y="960"/>
              <a:ext cx="192" cy="192"/>
            </a:xfrm>
            <a:prstGeom prst="rect">
              <a:avLst/>
            </a:prstGeom>
            <a:solidFill>
              <a:srgbClr val="FFFFFF"/>
            </a:solidFill>
            <a:ln w="9525">
              <a:solidFill>
                <a:schemeClr val="tx1"/>
              </a:solidFill>
              <a:miter lim="800000"/>
              <a:headEnd/>
              <a:tailEnd/>
            </a:ln>
            <a:effectLst/>
          </p:spPr>
          <p:txBody>
            <a:bodyPr wrap="none" anchor="ctr"/>
            <a:lstStyle/>
            <a:p>
              <a:endParaRPr lang="en-US"/>
            </a:p>
          </p:txBody>
        </p:sp>
        <p:sp>
          <p:nvSpPr>
            <p:cNvPr id="187486" name="Rectangle 94"/>
            <p:cNvSpPr>
              <a:spLocks noChangeArrowheads="1"/>
            </p:cNvSpPr>
            <p:nvPr/>
          </p:nvSpPr>
          <p:spPr bwMode="auto">
            <a:xfrm>
              <a:off x="960" y="960"/>
              <a:ext cx="192" cy="192"/>
            </a:xfrm>
            <a:prstGeom prst="rect">
              <a:avLst/>
            </a:prstGeom>
            <a:solidFill>
              <a:srgbClr val="FFFFFF"/>
            </a:solidFill>
            <a:ln w="9525">
              <a:solidFill>
                <a:schemeClr val="tx1"/>
              </a:solidFill>
              <a:miter lim="800000"/>
              <a:headEnd/>
              <a:tailEnd/>
            </a:ln>
            <a:effectLst/>
          </p:spPr>
          <p:txBody>
            <a:bodyPr wrap="none" anchor="ctr"/>
            <a:lstStyle/>
            <a:p>
              <a:endParaRPr lang="en-US"/>
            </a:p>
          </p:txBody>
        </p:sp>
        <p:sp>
          <p:nvSpPr>
            <p:cNvPr id="187487" name="Rectangle 95"/>
            <p:cNvSpPr>
              <a:spLocks noChangeArrowheads="1"/>
            </p:cNvSpPr>
            <p:nvPr/>
          </p:nvSpPr>
          <p:spPr bwMode="auto">
            <a:xfrm>
              <a:off x="1344" y="960"/>
              <a:ext cx="192" cy="192"/>
            </a:xfrm>
            <a:prstGeom prst="rect">
              <a:avLst/>
            </a:prstGeom>
            <a:solidFill>
              <a:srgbClr val="FFFFFF"/>
            </a:solidFill>
            <a:ln w="9525">
              <a:solidFill>
                <a:schemeClr val="tx1"/>
              </a:solidFill>
              <a:miter lim="800000"/>
              <a:headEnd/>
              <a:tailEnd/>
            </a:ln>
            <a:effectLst/>
          </p:spPr>
          <p:txBody>
            <a:bodyPr wrap="none" anchor="ctr"/>
            <a:lstStyle/>
            <a:p>
              <a:endParaRPr lang="en-US"/>
            </a:p>
          </p:txBody>
        </p:sp>
        <p:sp>
          <p:nvSpPr>
            <p:cNvPr id="187488" name="Rectangle 96"/>
            <p:cNvSpPr>
              <a:spLocks noChangeArrowheads="1"/>
            </p:cNvSpPr>
            <p:nvPr/>
          </p:nvSpPr>
          <p:spPr bwMode="auto">
            <a:xfrm>
              <a:off x="1152" y="960"/>
              <a:ext cx="192" cy="192"/>
            </a:xfrm>
            <a:prstGeom prst="rect">
              <a:avLst/>
            </a:prstGeom>
            <a:solidFill>
              <a:srgbClr val="FFFFFF"/>
            </a:solidFill>
            <a:ln w="9525">
              <a:solidFill>
                <a:schemeClr val="tx1"/>
              </a:solidFill>
              <a:miter lim="800000"/>
              <a:headEnd/>
              <a:tailEnd/>
            </a:ln>
            <a:effectLst/>
          </p:spPr>
          <p:txBody>
            <a:bodyPr wrap="none" anchor="ctr"/>
            <a:lstStyle/>
            <a:p>
              <a:endParaRPr lang="en-US"/>
            </a:p>
          </p:txBody>
        </p:sp>
        <p:sp>
          <p:nvSpPr>
            <p:cNvPr id="187489" name="Rectangle 97"/>
            <p:cNvSpPr>
              <a:spLocks noChangeArrowheads="1"/>
            </p:cNvSpPr>
            <p:nvPr/>
          </p:nvSpPr>
          <p:spPr bwMode="auto">
            <a:xfrm>
              <a:off x="1536" y="960"/>
              <a:ext cx="192" cy="192"/>
            </a:xfrm>
            <a:prstGeom prst="rect">
              <a:avLst/>
            </a:prstGeom>
            <a:solidFill>
              <a:srgbClr val="FFFFFF"/>
            </a:solidFill>
            <a:ln w="9525">
              <a:solidFill>
                <a:schemeClr val="tx1"/>
              </a:solidFill>
              <a:miter lim="800000"/>
              <a:headEnd/>
              <a:tailEnd/>
            </a:ln>
            <a:effectLst/>
          </p:spPr>
          <p:txBody>
            <a:bodyPr wrap="none" anchor="ctr"/>
            <a:lstStyle/>
            <a:p>
              <a:endParaRPr lang="en-US"/>
            </a:p>
          </p:txBody>
        </p:sp>
        <p:sp>
          <p:nvSpPr>
            <p:cNvPr id="187491" name="Rectangle 99"/>
            <p:cNvSpPr>
              <a:spLocks noChangeArrowheads="1"/>
            </p:cNvSpPr>
            <p:nvPr/>
          </p:nvSpPr>
          <p:spPr bwMode="auto">
            <a:xfrm>
              <a:off x="1920" y="960"/>
              <a:ext cx="192" cy="192"/>
            </a:xfrm>
            <a:prstGeom prst="rect">
              <a:avLst/>
            </a:prstGeom>
            <a:solidFill>
              <a:schemeClr val="bg2"/>
            </a:solidFill>
            <a:ln w="9525">
              <a:solidFill>
                <a:schemeClr val="tx1"/>
              </a:solidFill>
              <a:miter lim="800000"/>
              <a:headEnd/>
              <a:tailEnd/>
            </a:ln>
            <a:effectLst/>
          </p:spPr>
          <p:txBody>
            <a:bodyPr wrap="none" anchor="ctr"/>
            <a:lstStyle/>
            <a:p>
              <a:endParaRPr lang="en-US"/>
            </a:p>
          </p:txBody>
        </p:sp>
        <p:sp>
          <p:nvSpPr>
            <p:cNvPr id="187492" name="Rectangle 100"/>
            <p:cNvSpPr>
              <a:spLocks noChangeArrowheads="1"/>
            </p:cNvSpPr>
            <p:nvPr/>
          </p:nvSpPr>
          <p:spPr bwMode="auto">
            <a:xfrm>
              <a:off x="2112" y="960"/>
              <a:ext cx="192" cy="192"/>
            </a:xfrm>
            <a:prstGeom prst="rect">
              <a:avLst/>
            </a:prstGeom>
            <a:solidFill>
              <a:srgbClr val="FFFFFF"/>
            </a:solidFill>
            <a:ln w="9525">
              <a:solidFill>
                <a:schemeClr val="tx1"/>
              </a:solidFill>
              <a:miter lim="800000"/>
              <a:headEnd/>
              <a:tailEnd/>
            </a:ln>
            <a:effectLst/>
          </p:spPr>
          <p:txBody>
            <a:bodyPr wrap="none" anchor="ctr"/>
            <a:lstStyle/>
            <a:p>
              <a:pPr algn="ctr"/>
              <a:endParaRPr lang="en-US">
                <a:solidFill>
                  <a:schemeClr val="bg2"/>
                </a:solidFill>
              </a:endParaRPr>
            </a:p>
          </p:txBody>
        </p:sp>
        <p:sp>
          <p:nvSpPr>
            <p:cNvPr id="187493" name="Rectangle 101"/>
            <p:cNvSpPr>
              <a:spLocks noChangeArrowheads="1"/>
            </p:cNvSpPr>
            <p:nvPr/>
          </p:nvSpPr>
          <p:spPr bwMode="auto">
            <a:xfrm>
              <a:off x="2304" y="960"/>
              <a:ext cx="192" cy="192"/>
            </a:xfrm>
            <a:prstGeom prst="rect">
              <a:avLst/>
            </a:prstGeom>
            <a:solidFill>
              <a:schemeClr val="bg2"/>
            </a:solidFill>
            <a:ln w="9525">
              <a:solidFill>
                <a:schemeClr val="tx1"/>
              </a:solidFill>
              <a:miter lim="800000"/>
              <a:headEnd/>
              <a:tailEnd/>
            </a:ln>
            <a:effectLst/>
          </p:spPr>
          <p:txBody>
            <a:bodyPr wrap="none" anchor="ctr"/>
            <a:lstStyle/>
            <a:p>
              <a:endParaRPr lang="en-US"/>
            </a:p>
          </p:txBody>
        </p:sp>
        <p:sp>
          <p:nvSpPr>
            <p:cNvPr id="187494" name="Rectangle 102"/>
            <p:cNvSpPr>
              <a:spLocks noChangeArrowheads="1"/>
            </p:cNvSpPr>
            <p:nvPr/>
          </p:nvSpPr>
          <p:spPr bwMode="auto">
            <a:xfrm>
              <a:off x="2688" y="960"/>
              <a:ext cx="192" cy="192"/>
            </a:xfrm>
            <a:prstGeom prst="rect">
              <a:avLst/>
            </a:prstGeom>
            <a:solidFill>
              <a:srgbClr val="FFFFFF"/>
            </a:solidFill>
            <a:ln w="9525">
              <a:solidFill>
                <a:schemeClr val="tx1"/>
              </a:solidFill>
              <a:miter lim="800000"/>
              <a:headEnd/>
              <a:tailEnd/>
            </a:ln>
            <a:effectLst/>
          </p:spPr>
          <p:txBody>
            <a:bodyPr wrap="none" anchor="ctr"/>
            <a:lstStyle/>
            <a:p>
              <a:endParaRPr lang="en-US"/>
            </a:p>
          </p:txBody>
        </p:sp>
        <p:sp>
          <p:nvSpPr>
            <p:cNvPr id="187495" name="Rectangle 103"/>
            <p:cNvSpPr>
              <a:spLocks noChangeArrowheads="1"/>
            </p:cNvSpPr>
            <p:nvPr/>
          </p:nvSpPr>
          <p:spPr bwMode="auto">
            <a:xfrm>
              <a:off x="2496" y="960"/>
              <a:ext cx="192" cy="192"/>
            </a:xfrm>
            <a:prstGeom prst="rect">
              <a:avLst/>
            </a:prstGeom>
            <a:solidFill>
              <a:schemeClr val="bg2"/>
            </a:solidFill>
            <a:ln w="9525">
              <a:solidFill>
                <a:schemeClr val="tx1"/>
              </a:solidFill>
              <a:miter lim="800000"/>
              <a:headEnd/>
              <a:tailEnd/>
            </a:ln>
            <a:effectLst/>
          </p:spPr>
          <p:txBody>
            <a:bodyPr wrap="none" anchor="ctr"/>
            <a:lstStyle/>
            <a:p>
              <a:endParaRPr lang="en-US"/>
            </a:p>
          </p:txBody>
        </p:sp>
        <p:sp>
          <p:nvSpPr>
            <p:cNvPr id="187496" name="Rectangle 104"/>
            <p:cNvSpPr>
              <a:spLocks noChangeArrowheads="1"/>
            </p:cNvSpPr>
            <p:nvPr/>
          </p:nvSpPr>
          <p:spPr bwMode="auto">
            <a:xfrm>
              <a:off x="2880" y="960"/>
              <a:ext cx="192" cy="192"/>
            </a:xfrm>
            <a:prstGeom prst="rect">
              <a:avLst/>
            </a:prstGeom>
            <a:solidFill>
              <a:srgbClr val="FFFFFF"/>
            </a:solidFill>
            <a:ln w="9525">
              <a:solidFill>
                <a:schemeClr val="tx1"/>
              </a:solidFill>
              <a:miter lim="800000"/>
              <a:headEnd/>
              <a:tailEnd/>
            </a:ln>
            <a:effectLst/>
          </p:spPr>
          <p:txBody>
            <a:bodyPr wrap="none" anchor="ctr"/>
            <a:lstStyle/>
            <a:p>
              <a:endParaRPr lang="en-US"/>
            </a:p>
          </p:txBody>
        </p:sp>
        <p:sp>
          <p:nvSpPr>
            <p:cNvPr id="187497" name="Rectangle 105"/>
            <p:cNvSpPr>
              <a:spLocks noChangeArrowheads="1"/>
            </p:cNvSpPr>
            <p:nvPr/>
          </p:nvSpPr>
          <p:spPr bwMode="auto">
            <a:xfrm>
              <a:off x="3072" y="960"/>
              <a:ext cx="192" cy="192"/>
            </a:xfrm>
            <a:prstGeom prst="rect">
              <a:avLst/>
            </a:prstGeom>
            <a:solidFill>
              <a:srgbClr val="FFFFFF"/>
            </a:solidFill>
            <a:ln w="9525">
              <a:solidFill>
                <a:schemeClr val="tx1"/>
              </a:solidFill>
              <a:miter lim="800000"/>
              <a:headEnd/>
              <a:tailEnd/>
            </a:ln>
            <a:effectLst/>
          </p:spPr>
          <p:txBody>
            <a:bodyPr wrap="none" anchor="ctr"/>
            <a:lstStyle/>
            <a:p>
              <a:endParaRPr lang="en-US"/>
            </a:p>
          </p:txBody>
        </p:sp>
        <p:sp>
          <p:nvSpPr>
            <p:cNvPr id="187498" name="Rectangle 106"/>
            <p:cNvSpPr>
              <a:spLocks noChangeArrowheads="1"/>
            </p:cNvSpPr>
            <p:nvPr/>
          </p:nvSpPr>
          <p:spPr bwMode="auto">
            <a:xfrm>
              <a:off x="3264" y="960"/>
              <a:ext cx="192" cy="192"/>
            </a:xfrm>
            <a:prstGeom prst="rect">
              <a:avLst/>
            </a:prstGeom>
            <a:solidFill>
              <a:srgbClr val="FFFFFF"/>
            </a:solidFill>
            <a:ln w="9525">
              <a:solidFill>
                <a:schemeClr val="tx1"/>
              </a:solidFill>
              <a:miter lim="800000"/>
              <a:headEnd/>
              <a:tailEnd/>
            </a:ln>
            <a:effectLst/>
          </p:spPr>
          <p:txBody>
            <a:bodyPr wrap="none" anchor="ctr"/>
            <a:lstStyle/>
            <a:p>
              <a:endParaRPr lang="en-US"/>
            </a:p>
          </p:txBody>
        </p:sp>
        <p:sp>
          <p:nvSpPr>
            <p:cNvPr id="187499" name="Rectangle 107"/>
            <p:cNvSpPr>
              <a:spLocks noChangeArrowheads="1"/>
            </p:cNvSpPr>
            <p:nvPr/>
          </p:nvSpPr>
          <p:spPr bwMode="auto">
            <a:xfrm>
              <a:off x="3456" y="960"/>
              <a:ext cx="192" cy="192"/>
            </a:xfrm>
            <a:prstGeom prst="rect">
              <a:avLst/>
            </a:prstGeom>
            <a:solidFill>
              <a:srgbClr val="FFFFFF"/>
            </a:solidFill>
            <a:ln w="9525">
              <a:solidFill>
                <a:schemeClr val="tx1"/>
              </a:solidFill>
              <a:miter lim="800000"/>
              <a:headEnd/>
              <a:tailEnd/>
            </a:ln>
            <a:effectLst/>
          </p:spPr>
          <p:txBody>
            <a:bodyPr wrap="none" anchor="ctr"/>
            <a:lstStyle/>
            <a:p>
              <a:endParaRPr lang="en-US"/>
            </a:p>
          </p:txBody>
        </p:sp>
        <p:sp>
          <p:nvSpPr>
            <p:cNvPr id="187500" name="Rectangle 108"/>
            <p:cNvSpPr>
              <a:spLocks noChangeArrowheads="1"/>
            </p:cNvSpPr>
            <p:nvPr/>
          </p:nvSpPr>
          <p:spPr bwMode="auto">
            <a:xfrm>
              <a:off x="1728" y="960"/>
              <a:ext cx="192" cy="192"/>
            </a:xfrm>
            <a:prstGeom prst="rect">
              <a:avLst/>
            </a:prstGeom>
            <a:solidFill>
              <a:schemeClr val="bg2"/>
            </a:solidFill>
            <a:ln w="9525">
              <a:solidFill>
                <a:schemeClr val="tx1"/>
              </a:solidFill>
              <a:miter lim="800000"/>
              <a:headEnd/>
              <a:tailEnd/>
            </a:ln>
            <a:effectLst/>
          </p:spPr>
          <p:txBody>
            <a:bodyPr wrap="none" anchor="ctr"/>
            <a:lstStyle/>
            <a:p>
              <a:endParaRPr lang="en-US"/>
            </a:p>
          </p:txBody>
        </p:sp>
      </p:grpSp>
      <p:grpSp>
        <p:nvGrpSpPr>
          <p:cNvPr id="7" name="Group 130"/>
          <p:cNvGrpSpPr>
            <a:grpSpLocks/>
          </p:cNvGrpSpPr>
          <p:nvPr/>
        </p:nvGrpSpPr>
        <p:grpSpPr bwMode="auto">
          <a:xfrm>
            <a:off x="1376370" y="1981200"/>
            <a:ext cx="5486400" cy="304800"/>
            <a:chOff x="192" y="1248"/>
            <a:chExt cx="3456" cy="192"/>
          </a:xfrm>
        </p:grpSpPr>
        <p:sp>
          <p:nvSpPr>
            <p:cNvPr id="187501" name="Rectangle 109"/>
            <p:cNvSpPr>
              <a:spLocks noChangeArrowheads="1"/>
            </p:cNvSpPr>
            <p:nvPr/>
          </p:nvSpPr>
          <p:spPr bwMode="auto">
            <a:xfrm>
              <a:off x="192" y="1248"/>
              <a:ext cx="192" cy="192"/>
            </a:xfrm>
            <a:prstGeom prst="rect">
              <a:avLst/>
            </a:prstGeom>
            <a:solidFill>
              <a:srgbClr val="FFFFFF"/>
            </a:solidFill>
            <a:ln w="9525">
              <a:solidFill>
                <a:schemeClr val="tx1"/>
              </a:solidFill>
              <a:miter lim="800000"/>
              <a:headEnd/>
              <a:tailEnd/>
            </a:ln>
            <a:effectLst/>
          </p:spPr>
          <p:txBody>
            <a:bodyPr wrap="none" anchor="ctr"/>
            <a:lstStyle/>
            <a:p>
              <a:endParaRPr lang="en-US"/>
            </a:p>
          </p:txBody>
        </p:sp>
        <p:sp>
          <p:nvSpPr>
            <p:cNvPr id="187502" name="Rectangle 110"/>
            <p:cNvSpPr>
              <a:spLocks noChangeArrowheads="1"/>
            </p:cNvSpPr>
            <p:nvPr/>
          </p:nvSpPr>
          <p:spPr bwMode="auto">
            <a:xfrm>
              <a:off x="384" y="1248"/>
              <a:ext cx="192" cy="192"/>
            </a:xfrm>
            <a:prstGeom prst="rect">
              <a:avLst/>
            </a:prstGeom>
            <a:solidFill>
              <a:srgbClr val="FFFFFF"/>
            </a:solidFill>
            <a:ln w="9525">
              <a:solidFill>
                <a:schemeClr val="tx1"/>
              </a:solidFill>
              <a:miter lim="800000"/>
              <a:headEnd/>
              <a:tailEnd/>
            </a:ln>
            <a:effectLst/>
          </p:spPr>
          <p:txBody>
            <a:bodyPr wrap="none" anchor="ctr"/>
            <a:lstStyle/>
            <a:p>
              <a:endParaRPr lang="en-US"/>
            </a:p>
          </p:txBody>
        </p:sp>
        <p:sp>
          <p:nvSpPr>
            <p:cNvPr id="187503" name="Rectangle 111"/>
            <p:cNvSpPr>
              <a:spLocks noChangeArrowheads="1"/>
            </p:cNvSpPr>
            <p:nvPr/>
          </p:nvSpPr>
          <p:spPr bwMode="auto">
            <a:xfrm>
              <a:off x="576" y="1248"/>
              <a:ext cx="192" cy="192"/>
            </a:xfrm>
            <a:prstGeom prst="rect">
              <a:avLst/>
            </a:prstGeom>
            <a:solidFill>
              <a:srgbClr val="FFFFFF"/>
            </a:solidFill>
            <a:ln w="9525">
              <a:solidFill>
                <a:schemeClr val="tx1"/>
              </a:solidFill>
              <a:miter lim="800000"/>
              <a:headEnd/>
              <a:tailEnd/>
            </a:ln>
            <a:effectLst/>
          </p:spPr>
          <p:txBody>
            <a:bodyPr wrap="none" anchor="ctr"/>
            <a:lstStyle/>
            <a:p>
              <a:endParaRPr lang="en-US"/>
            </a:p>
          </p:txBody>
        </p:sp>
        <p:sp>
          <p:nvSpPr>
            <p:cNvPr id="187504" name="Rectangle 112"/>
            <p:cNvSpPr>
              <a:spLocks noChangeArrowheads="1"/>
            </p:cNvSpPr>
            <p:nvPr/>
          </p:nvSpPr>
          <p:spPr bwMode="auto">
            <a:xfrm>
              <a:off x="768" y="1248"/>
              <a:ext cx="192" cy="192"/>
            </a:xfrm>
            <a:prstGeom prst="rect">
              <a:avLst/>
            </a:prstGeom>
            <a:solidFill>
              <a:srgbClr val="FFFFFF"/>
            </a:solidFill>
            <a:ln w="9525">
              <a:solidFill>
                <a:schemeClr val="tx1"/>
              </a:solidFill>
              <a:miter lim="800000"/>
              <a:headEnd/>
              <a:tailEnd/>
            </a:ln>
            <a:effectLst/>
          </p:spPr>
          <p:txBody>
            <a:bodyPr wrap="none" anchor="ctr"/>
            <a:lstStyle/>
            <a:p>
              <a:endParaRPr lang="en-US"/>
            </a:p>
          </p:txBody>
        </p:sp>
        <p:sp>
          <p:nvSpPr>
            <p:cNvPr id="187505" name="Rectangle 113"/>
            <p:cNvSpPr>
              <a:spLocks noChangeArrowheads="1"/>
            </p:cNvSpPr>
            <p:nvPr/>
          </p:nvSpPr>
          <p:spPr bwMode="auto">
            <a:xfrm>
              <a:off x="960" y="1248"/>
              <a:ext cx="192" cy="192"/>
            </a:xfrm>
            <a:prstGeom prst="rect">
              <a:avLst/>
            </a:prstGeom>
            <a:solidFill>
              <a:srgbClr val="FFFFFF"/>
            </a:solidFill>
            <a:ln w="9525">
              <a:solidFill>
                <a:schemeClr val="tx1"/>
              </a:solidFill>
              <a:miter lim="800000"/>
              <a:headEnd/>
              <a:tailEnd/>
            </a:ln>
            <a:effectLst/>
          </p:spPr>
          <p:txBody>
            <a:bodyPr wrap="none" anchor="ctr"/>
            <a:lstStyle/>
            <a:p>
              <a:endParaRPr lang="en-US"/>
            </a:p>
          </p:txBody>
        </p:sp>
        <p:sp>
          <p:nvSpPr>
            <p:cNvPr id="187506" name="Rectangle 114"/>
            <p:cNvSpPr>
              <a:spLocks noChangeArrowheads="1"/>
            </p:cNvSpPr>
            <p:nvPr/>
          </p:nvSpPr>
          <p:spPr bwMode="auto">
            <a:xfrm>
              <a:off x="1344" y="1248"/>
              <a:ext cx="192" cy="192"/>
            </a:xfrm>
            <a:prstGeom prst="rect">
              <a:avLst/>
            </a:prstGeom>
            <a:solidFill>
              <a:srgbClr val="FFFFFF"/>
            </a:solidFill>
            <a:ln w="9525">
              <a:solidFill>
                <a:schemeClr val="tx1"/>
              </a:solidFill>
              <a:miter lim="800000"/>
              <a:headEnd/>
              <a:tailEnd/>
            </a:ln>
            <a:effectLst/>
          </p:spPr>
          <p:txBody>
            <a:bodyPr wrap="none" anchor="ctr"/>
            <a:lstStyle/>
            <a:p>
              <a:endParaRPr lang="en-US"/>
            </a:p>
          </p:txBody>
        </p:sp>
        <p:sp>
          <p:nvSpPr>
            <p:cNvPr id="187507" name="Rectangle 115"/>
            <p:cNvSpPr>
              <a:spLocks noChangeArrowheads="1"/>
            </p:cNvSpPr>
            <p:nvPr/>
          </p:nvSpPr>
          <p:spPr bwMode="auto">
            <a:xfrm>
              <a:off x="1152" y="1248"/>
              <a:ext cx="192" cy="192"/>
            </a:xfrm>
            <a:prstGeom prst="rect">
              <a:avLst/>
            </a:prstGeom>
            <a:solidFill>
              <a:srgbClr val="FFFFFF"/>
            </a:solidFill>
            <a:ln w="9525">
              <a:solidFill>
                <a:schemeClr val="tx1"/>
              </a:solidFill>
              <a:miter lim="800000"/>
              <a:headEnd/>
              <a:tailEnd/>
            </a:ln>
            <a:effectLst/>
          </p:spPr>
          <p:txBody>
            <a:bodyPr wrap="none" anchor="ctr"/>
            <a:lstStyle/>
            <a:p>
              <a:endParaRPr lang="en-US"/>
            </a:p>
          </p:txBody>
        </p:sp>
        <p:sp>
          <p:nvSpPr>
            <p:cNvPr id="187508" name="Rectangle 116"/>
            <p:cNvSpPr>
              <a:spLocks noChangeArrowheads="1"/>
            </p:cNvSpPr>
            <p:nvPr/>
          </p:nvSpPr>
          <p:spPr bwMode="auto">
            <a:xfrm>
              <a:off x="1536" y="1248"/>
              <a:ext cx="192" cy="192"/>
            </a:xfrm>
            <a:prstGeom prst="rect">
              <a:avLst/>
            </a:prstGeom>
            <a:solidFill>
              <a:schemeClr val="bg2"/>
            </a:solidFill>
            <a:ln w="9525">
              <a:solidFill>
                <a:schemeClr val="tx1"/>
              </a:solidFill>
              <a:miter lim="800000"/>
              <a:headEnd/>
              <a:tailEnd/>
            </a:ln>
            <a:effectLst/>
          </p:spPr>
          <p:txBody>
            <a:bodyPr wrap="none" anchor="ctr"/>
            <a:lstStyle/>
            <a:p>
              <a:endParaRPr lang="en-US"/>
            </a:p>
          </p:txBody>
        </p:sp>
        <p:sp>
          <p:nvSpPr>
            <p:cNvPr id="187509" name="Rectangle 117"/>
            <p:cNvSpPr>
              <a:spLocks noChangeArrowheads="1"/>
            </p:cNvSpPr>
            <p:nvPr/>
          </p:nvSpPr>
          <p:spPr bwMode="auto">
            <a:xfrm>
              <a:off x="1920" y="1248"/>
              <a:ext cx="192" cy="192"/>
            </a:xfrm>
            <a:prstGeom prst="rect">
              <a:avLst/>
            </a:prstGeom>
            <a:solidFill>
              <a:schemeClr val="bg2"/>
            </a:solidFill>
            <a:ln w="9525">
              <a:solidFill>
                <a:schemeClr val="tx1"/>
              </a:solidFill>
              <a:miter lim="800000"/>
              <a:headEnd/>
              <a:tailEnd/>
            </a:ln>
            <a:effectLst/>
          </p:spPr>
          <p:txBody>
            <a:bodyPr wrap="none" anchor="ctr"/>
            <a:lstStyle/>
            <a:p>
              <a:endParaRPr lang="en-US"/>
            </a:p>
          </p:txBody>
        </p:sp>
        <p:sp>
          <p:nvSpPr>
            <p:cNvPr id="187510" name="Rectangle 118"/>
            <p:cNvSpPr>
              <a:spLocks noChangeArrowheads="1"/>
            </p:cNvSpPr>
            <p:nvPr/>
          </p:nvSpPr>
          <p:spPr bwMode="auto">
            <a:xfrm>
              <a:off x="2112" y="1248"/>
              <a:ext cx="192" cy="192"/>
            </a:xfrm>
            <a:prstGeom prst="rect">
              <a:avLst/>
            </a:prstGeom>
            <a:solidFill>
              <a:schemeClr val="bg2"/>
            </a:solidFill>
            <a:ln w="9525">
              <a:solidFill>
                <a:schemeClr val="tx1"/>
              </a:solidFill>
              <a:miter lim="800000"/>
              <a:headEnd/>
              <a:tailEnd/>
            </a:ln>
            <a:effectLst/>
          </p:spPr>
          <p:txBody>
            <a:bodyPr wrap="none" anchor="ctr"/>
            <a:lstStyle/>
            <a:p>
              <a:pPr algn="ctr"/>
              <a:endParaRPr lang="en-US">
                <a:solidFill>
                  <a:schemeClr val="bg2"/>
                </a:solidFill>
              </a:endParaRPr>
            </a:p>
          </p:txBody>
        </p:sp>
        <p:sp>
          <p:nvSpPr>
            <p:cNvPr id="187511" name="Rectangle 119"/>
            <p:cNvSpPr>
              <a:spLocks noChangeArrowheads="1"/>
            </p:cNvSpPr>
            <p:nvPr/>
          </p:nvSpPr>
          <p:spPr bwMode="auto">
            <a:xfrm>
              <a:off x="2304" y="1248"/>
              <a:ext cx="192" cy="192"/>
            </a:xfrm>
            <a:prstGeom prst="rect">
              <a:avLst/>
            </a:prstGeom>
            <a:solidFill>
              <a:schemeClr val="bg2"/>
            </a:solidFill>
            <a:ln w="9525">
              <a:solidFill>
                <a:schemeClr val="tx1"/>
              </a:solidFill>
              <a:miter lim="800000"/>
              <a:headEnd/>
              <a:tailEnd/>
            </a:ln>
            <a:effectLst/>
          </p:spPr>
          <p:txBody>
            <a:bodyPr wrap="none" anchor="ctr"/>
            <a:lstStyle/>
            <a:p>
              <a:endParaRPr lang="en-US"/>
            </a:p>
          </p:txBody>
        </p:sp>
        <p:sp>
          <p:nvSpPr>
            <p:cNvPr id="187512" name="Rectangle 120"/>
            <p:cNvSpPr>
              <a:spLocks noChangeArrowheads="1"/>
            </p:cNvSpPr>
            <p:nvPr/>
          </p:nvSpPr>
          <p:spPr bwMode="auto">
            <a:xfrm>
              <a:off x="2688" y="1248"/>
              <a:ext cx="192" cy="192"/>
            </a:xfrm>
            <a:prstGeom prst="rect">
              <a:avLst/>
            </a:prstGeom>
            <a:solidFill>
              <a:schemeClr val="bg2"/>
            </a:solidFill>
            <a:ln w="9525">
              <a:solidFill>
                <a:schemeClr val="tx1"/>
              </a:solidFill>
              <a:miter lim="800000"/>
              <a:headEnd/>
              <a:tailEnd/>
            </a:ln>
            <a:effectLst/>
          </p:spPr>
          <p:txBody>
            <a:bodyPr wrap="none" anchor="ctr"/>
            <a:lstStyle/>
            <a:p>
              <a:pPr algn="ctr"/>
              <a:endParaRPr lang="en-US">
                <a:solidFill>
                  <a:schemeClr val="bg2"/>
                </a:solidFill>
              </a:endParaRPr>
            </a:p>
          </p:txBody>
        </p:sp>
        <p:sp>
          <p:nvSpPr>
            <p:cNvPr id="187513" name="Rectangle 121"/>
            <p:cNvSpPr>
              <a:spLocks noChangeArrowheads="1"/>
            </p:cNvSpPr>
            <p:nvPr/>
          </p:nvSpPr>
          <p:spPr bwMode="auto">
            <a:xfrm>
              <a:off x="2496" y="1248"/>
              <a:ext cx="192" cy="192"/>
            </a:xfrm>
            <a:prstGeom prst="rect">
              <a:avLst/>
            </a:prstGeom>
            <a:solidFill>
              <a:schemeClr val="bg2"/>
            </a:solidFill>
            <a:ln w="9525">
              <a:solidFill>
                <a:schemeClr val="tx1"/>
              </a:solidFill>
              <a:miter lim="800000"/>
              <a:headEnd/>
              <a:tailEnd/>
            </a:ln>
            <a:effectLst/>
          </p:spPr>
          <p:txBody>
            <a:bodyPr wrap="none" anchor="ctr"/>
            <a:lstStyle/>
            <a:p>
              <a:endParaRPr lang="en-US"/>
            </a:p>
          </p:txBody>
        </p:sp>
        <p:sp>
          <p:nvSpPr>
            <p:cNvPr id="187514" name="Rectangle 122"/>
            <p:cNvSpPr>
              <a:spLocks noChangeArrowheads="1"/>
            </p:cNvSpPr>
            <p:nvPr/>
          </p:nvSpPr>
          <p:spPr bwMode="auto">
            <a:xfrm>
              <a:off x="2880" y="1248"/>
              <a:ext cx="192" cy="192"/>
            </a:xfrm>
            <a:prstGeom prst="rect">
              <a:avLst/>
            </a:prstGeom>
            <a:solidFill>
              <a:srgbClr val="FFFFFF"/>
            </a:solidFill>
            <a:ln w="9525">
              <a:solidFill>
                <a:schemeClr val="tx1"/>
              </a:solidFill>
              <a:miter lim="800000"/>
              <a:headEnd/>
              <a:tailEnd/>
            </a:ln>
            <a:effectLst/>
          </p:spPr>
          <p:txBody>
            <a:bodyPr wrap="none" anchor="ctr"/>
            <a:lstStyle/>
            <a:p>
              <a:endParaRPr lang="en-US"/>
            </a:p>
          </p:txBody>
        </p:sp>
        <p:sp>
          <p:nvSpPr>
            <p:cNvPr id="187515" name="Rectangle 123"/>
            <p:cNvSpPr>
              <a:spLocks noChangeArrowheads="1"/>
            </p:cNvSpPr>
            <p:nvPr/>
          </p:nvSpPr>
          <p:spPr bwMode="auto">
            <a:xfrm>
              <a:off x="3072" y="1248"/>
              <a:ext cx="192" cy="192"/>
            </a:xfrm>
            <a:prstGeom prst="rect">
              <a:avLst/>
            </a:prstGeom>
            <a:solidFill>
              <a:srgbClr val="FFFFFF"/>
            </a:solidFill>
            <a:ln w="9525">
              <a:solidFill>
                <a:schemeClr val="tx1"/>
              </a:solidFill>
              <a:miter lim="800000"/>
              <a:headEnd/>
              <a:tailEnd/>
            </a:ln>
            <a:effectLst/>
          </p:spPr>
          <p:txBody>
            <a:bodyPr wrap="none" anchor="ctr"/>
            <a:lstStyle/>
            <a:p>
              <a:endParaRPr lang="en-US"/>
            </a:p>
          </p:txBody>
        </p:sp>
        <p:sp>
          <p:nvSpPr>
            <p:cNvPr id="187516" name="Rectangle 124"/>
            <p:cNvSpPr>
              <a:spLocks noChangeArrowheads="1"/>
            </p:cNvSpPr>
            <p:nvPr/>
          </p:nvSpPr>
          <p:spPr bwMode="auto">
            <a:xfrm>
              <a:off x="3264" y="1248"/>
              <a:ext cx="192" cy="192"/>
            </a:xfrm>
            <a:prstGeom prst="rect">
              <a:avLst/>
            </a:prstGeom>
            <a:solidFill>
              <a:srgbClr val="FFFFFF"/>
            </a:solidFill>
            <a:ln w="9525">
              <a:solidFill>
                <a:schemeClr val="tx1"/>
              </a:solidFill>
              <a:miter lim="800000"/>
              <a:headEnd/>
              <a:tailEnd/>
            </a:ln>
            <a:effectLst/>
          </p:spPr>
          <p:txBody>
            <a:bodyPr wrap="none" anchor="ctr"/>
            <a:lstStyle/>
            <a:p>
              <a:endParaRPr lang="en-US"/>
            </a:p>
          </p:txBody>
        </p:sp>
        <p:sp>
          <p:nvSpPr>
            <p:cNvPr id="187517" name="Rectangle 125"/>
            <p:cNvSpPr>
              <a:spLocks noChangeArrowheads="1"/>
            </p:cNvSpPr>
            <p:nvPr/>
          </p:nvSpPr>
          <p:spPr bwMode="auto">
            <a:xfrm>
              <a:off x="3456" y="1248"/>
              <a:ext cx="192" cy="192"/>
            </a:xfrm>
            <a:prstGeom prst="rect">
              <a:avLst/>
            </a:prstGeom>
            <a:solidFill>
              <a:srgbClr val="FFFFFF"/>
            </a:solidFill>
            <a:ln w="9525">
              <a:solidFill>
                <a:schemeClr val="tx1"/>
              </a:solidFill>
              <a:miter lim="800000"/>
              <a:headEnd/>
              <a:tailEnd/>
            </a:ln>
            <a:effectLst/>
          </p:spPr>
          <p:txBody>
            <a:bodyPr wrap="none" anchor="ctr"/>
            <a:lstStyle/>
            <a:p>
              <a:endParaRPr lang="en-US"/>
            </a:p>
          </p:txBody>
        </p:sp>
        <p:sp>
          <p:nvSpPr>
            <p:cNvPr id="187518" name="Rectangle 126"/>
            <p:cNvSpPr>
              <a:spLocks noChangeArrowheads="1"/>
            </p:cNvSpPr>
            <p:nvPr/>
          </p:nvSpPr>
          <p:spPr bwMode="auto">
            <a:xfrm>
              <a:off x="1728" y="1248"/>
              <a:ext cx="192" cy="192"/>
            </a:xfrm>
            <a:prstGeom prst="rect">
              <a:avLst/>
            </a:prstGeom>
            <a:solidFill>
              <a:schemeClr val="bg2"/>
            </a:solidFill>
            <a:ln w="9525">
              <a:solidFill>
                <a:schemeClr val="tx1"/>
              </a:solidFill>
              <a:miter lim="800000"/>
              <a:headEnd/>
              <a:tailEnd/>
            </a:ln>
            <a:effectLst/>
          </p:spPr>
          <p:txBody>
            <a:bodyPr wrap="none" anchor="ctr"/>
            <a:lstStyle/>
            <a:p>
              <a:endParaRPr lang="en-US"/>
            </a:p>
          </p:txBody>
        </p:sp>
      </p:grpSp>
      <p:sp>
        <p:nvSpPr>
          <p:cNvPr id="115" name="Rectangle 4"/>
          <p:cNvSpPr>
            <a:spLocks noChangeArrowheads="1"/>
          </p:cNvSpPr>
          <p:nvPr/>
        </p:nvSpPr>
        <p:spPr bwMode="auto">
          <a:xfrm>
            <a:off x="3505070" y="5634392"/>
            <a:ext cx="4462474" cy="728666"/>
          </a:xfrm>
          <a:prstGeom prst="rect">
            <a:avLst/>
          </a:prstGeom>
          <a:noFill/>
          <a:ln w="9525">
            <a:noFill/>
            <a:miter lim="800000"/>
            <a:headEnd/>
            <a:tailEnd/>
          </a:ln>
          <a:effectLst/>
        </p:spPr>
        <p:txBody>
          <a:bodyPr anchor="ctr"/>
          <a:lstStyle/>
          <a:p>
            <a:pPr eaLnBrk="1" hangingPunct="1"/>
            <a:r>
              <a:rPr lang="en-US" sz="3600" dirty="0">
                <a:solidFill>
                  <a:schemeClr val="tx2"/>
                </a:solidFill>
                <a:hlinkClick r:id="rId2"/>
              </a:rPr>
              <a:t>Now make your own CA</a:t>
            </a:r>
            <a:endParaRPr lang="en-US" sz="3600"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743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743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7436">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7436">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436" grpId="0" build="p"/>
      <p:bldP spid="1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p:txBody>
          <a:bodyPr/>
          <a:lstStyle/>
          <a:p>
            <a:r>
              <a:rPr lang="en-US"/>
              <a:t>2-Dimensional Automata</a:t>
            </a:r>
          </a:p>
        </p:txBody>
      </p:sp>
      <p:sp>
        <p:nvSpPr>
          <p:cNvPr id="208899" name="Rectangle 3"/>
          <p:cNvSpPr>
            <a:spLocks noGrp="1" noChangeArrowheads="1"/>
          </p:cNvSpPr>
          <p:nvPr>
            <p:ph idx="1"/>
          </p:nvPr>
        </p:nvSpPr>
        <p:spPr/>
        <p:txBody>
          <a:bodyPr/>
          <a:lstStyle/>
          <a:p>
            <a:pPr>
              <a:buFontTx/>
              <a:buNone/>
            </a:pPr>
            <a:r>
              <a:rPr lang="en-US"/>
              <a:t>   2-dimensional cellular automaton consists of an infinite (or finite) grid of cells, each in one of a finite number of states. Time is discrete and the state of a cell at time t is a function of the states of its neighbors at time t-1.</a:t>
            </a:r>
          </a:p>
        </p:txBody>
      </p:sp>
      <p:sp>
        <p:nvSpPr>
          <p:cNvPr id="208900" name="Rectangle 4"/>
          <p:cNvSpPr>
            <a:spLocks noChangeArrowheads="1"/>
          </p:cNvSpPr>
          <p:nvPr/>
        </p:nvSpPr>
        <p:spPr bwMode="auto">
          <a:xfrm>
            <a:off x="4293096" y="4005064"/>
            <a:ext cx="381000" cy="381000"/>
          </a:xfrm>
          <a:prstGeom prst="rect">
            <a:avLst/>
          </a:prstGeom>
          <a:solidFill>
            <a:srgbClr val="E9FC5A"/>
          </a:solidFill>
          <a:ln w="9525">
            <a:solidFill>
              <a:schemeClr val="tx1"/>
            </a:solidFill>
            <a:miter lim="800000"/>
            <a:headEnd/>
            <a:tailEnd/>
          </a:ln>
          <a:effectLst/>
        </p:spPr>
        <p:txBody>
          <a:bodyPr wrap="none" anchor="ctr"/>
          <a:lstStyle/>
          <a:p>
            <a:endParaRPr lang="en-US"/>
          </a:p>
        </p:txBody>
      </p:sp>
      <p:sp>
        <p:nvSpPr>
          <p:cNvPr id="208903" name="Rectangle 7"/>
          <p:cNvSpPr>
            <a:spLocks noChangeArrowheads="1"/>
          </p:cNvSpPr>
          <p:nvPr/>
        </p:nvSpPr>
        <p:spPr bwMode="auto">
          <a:xfrm>
            <a:off x="4674096" y="4005064"/>
            <a:ext cx="381000" cy="381000"/>
          </a:xfrm>
          <a:prstGeom prst="rect">
            <a:avLst/>
          </a:prstGeom>
          <a:solidFill>
            <a:srgbClr val="E9FC5A"/>
          </a:solidFill>
          <a:ln w="9525">
            <a:solidFill>
              <a:schemeClr val="tx1"/>
            </a:solidFill>
            <a:miter lim="800000"/>
            <a:headEnd/>
            <a:tailEnd/>
          </a:ln>
          <a:effectLst/>
        </p:spPr>
        <p:txBody>
          <a:bodyPr wrap="none" anchor="ctr"/>
          <a:lstStyle/>
          <a:p>
            <a:endParaRPr lang="en-US"/>
          </a:p>
        </p:txBody>
      </p:sp>
      <p:sp>
        <p:nvSpPr>
          <p:cNvPr id="208904" name="Rectangle 8"/>
          <p:cNvSpPr>
            <a:spLocks noChangeArrowheads="1"/>
          </p:cNvSpPr>
          <p:nvPr/>
        </p:nvSpPr>
        <p:spPr bwMode="auto">
          <a:xfrm>
            <a:off x="5055096" y="4005064"/>
            <a:ext cx="381000" cy="381000"/>
          </a:xfrm>
          <a:prstGeom prst="rect">
            <a:avLst/>
          </a:prstGeom>
          <a:solidFill>
            <a:srgbClr val="E9FC5A"/>
          </a:solidFill>
          <a:ln w="9525">
            <a:solidFill>
              <a:schemeClr val="tx1"/>
            </a:solidFill>
            <a:miter lim="800000"/>
            <a:headEnd/>
            <a:tailEnd/>
          </a:ln>
          <a:effectLst/>
        </p:spPr>
        <p:txBody>
          <a:bodyPr wrap="none" anchor="ctr"/>
          <a:lstStyle/>
          <a:p>
            <a:endParaRPr lang="en-US"/>
          </a:p>
        </p:txBody>
      </p:sp>
      <p:sp>
        <p:nvSpPr>
          <p:cNvPr id="208905" name="Rectangle 9"/>
          <p:cNvSpPr>
            <a:spLocks noChangeArrowheads="1"/>
          </p:cNvSpPr>
          <p:nvPr/>
        </p:nvSpPr>
        <p:spPr bwMode="auto">
          <a:xfrm>
            <a:off x="4293096" y="4386064"/>
            <a:ext cx="381000" cy="381000"/>
          </a:xfrm>
          <a:prstGeom prst="rect">
            <a:avLst/>
          </a:prstGeom>
          <a:solidFill>
            <a:srgbClr val="E9FC5A"/>
          </a:solidFill>
          <a:ln w="9525">
            <a:solidFill>
              <a:schemeClr val="tx1"/>
            </a:solidFill>
            <a:miter lim="800000"/>
            <a:headEnd/>
            <a:tailEnd/>
          </a:ln>
          <a:effectLst/>
        </p:spPr>
        <p:txBody>
          <a:bodyPr wrap="none" anchor="ctr"/>
          <a:lstStyle/>
          <a:p>
            <a:endParaRPr lang="en-US"/>
          </a:p>
        </p:txBody>
      </p:sp>
      <p:sp>
        <p:nvSpPr>
          <p:cNvPr id="208906" name="Rectangle 10"/>
          <p:cNvSpPr>
            <a:spLocks noChangeArrowheads="1"/>
          </p:cNvSpPr>
          <p:nvPr/>
        </p:nvSpPr>
        <p:spPr bwMode="auto">
          <a:xfrm>
            <a:off x="4674096" y="4386064"/>
            <a:ext cx="381000" cy="3810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208907" name="Rectangle 11"/>
          <p:cNvSpPr>
            <a:spLocks noChangeArrowheads="1"/>
          </p:cNvSpPr>
          <p:nvPr/>
        </p:nvSpPr>
        <p:spPr bwMode="auto">
          <a:xfrm>
            <a:off x="5055096" y="4386064"/>
            <a:ext cx="381000" cy="381000"/>
          </a:xfrm>
          <a:prstGeom prst="rect">
            <a:avLst/>
          </a:prstGeom>
          <a:solidFill>
            <a:srgbClr val="E9FC5A"/>
          </a:solidFill>
          <a:ln w="9525">
            <a:solidFill>
              <a:schemeClr val="tx1"/>
            </a:solidFill>
            <a:miter lim="800000"/>
            <a:headEnd/>
            <a:tailEnd/>
          </a:ln>
          <a:effectLst/>
        </p:spPr>
        <p:txBody>
          <a:bodyPr wrap="none" anchor="ctr"/>
          <a:lstStyle/>
          <a:p>
            <a:endParaRPr lang="en-US"/>
          </a:p>
        </p:txBody>
      </p:sp>
      <p:sp>
        <p:nvSpPr>
          <p:cNvPr id="208908" name="Rectangle 12"/>
          <p:cNvSpPr>
            <a:spLocks noChangeArrowheads="1"/>
          </p:cNvSpPr>
          <p:nvPr/>
        </p:nvSpPr>
        <p:spPr bwMode="auto">
          <a:xfrm>
            <a:off x="4293096" y="4767064"/>
            <a:ext cx="381000" cy="381000"/>
          </a:xfrm>
          <a:prstGeom prst="rect">
            <a:avLst/>
          </a:prstGeom>
          <a:solidFill>
            <a:srgbClr val="E9FC5A"/>
          </a:solidFill>
          <a:ln w="9525">
            <a:solidFill>
              <a:schemeClr val="tx1"/>
            </a:solidFill>
            <a:miter lim="800000"/>
            <a:headEnd/>
            <a:tailEnd/>
          </a:ln>
          <a:effectLst/>
        </p:spPr>
        <p:txBody>
          <a:bodyPr wrap="none" anchor="ctr"/>
          <a:lstStyle/>
          <a:p>
            <a:endParaRPr lang="en-US"/>
          </a:p>
        </p:txBody>
      </p:sp>
      <p:sp>
        <p:nvSpPr>
          <p:cNvPr id="208909" name="Rectangle 13"/>
          <p:cNvSpPr>
            <a:spLocks noChangeArrowheads="1"/>
          </p:cNvSpPr>
          <p:nvPr/>
        </p:nvSpPr>
        <p:spPr bwMode="auto">
          <a:xfrm>
            <a:off x="4674096" y="4767064"/>
            <a:ext cx="381000" cy="381000"/>
          </a:xfrm>
          <a:prstGeom prst="rect">
            <a:avLst/>
          </a:prstGeom>
          <a:solidFill>
            <a:srgbClr val="E9FC5A"/>
          </a:solidFill>
          <a:ln w="9525">
            <a:solidFill>
              <a:schemeClr val="tx1"/>
            </a:solidFill>
            <a:miter lim="800000"/>
            <a:headEnd/>
            <a:tailEnd/>
          </a:ln>
          <a:effectLst/>
        </p:spPr>
        <p:txBody>
          <a:bodyPr wrap="none" anchor="ctr"/>
          <a:lstStyle/>
          <a:p>
            <a:endParaRPr lang="en-US"/>
          </a:p>
        </p:txBody>
      </p:sp>
      <p:sp>
        <p:nvSpPr>
          <p:cNvPr id="208910" name="Rectangle 14"/>
          <p:cNvSpPr>
            <a:spLocks noChangeArrowheads="1"/>
          </p:cNvSpPr>
          <p:nvPr/>
        </p:nvSpPr>
        <p:spPr bwMode="auto">
          <a:xfrm>
            <a:off x="5055096" y="4767064"/>
            <a:ext cx="381000" cy="381000"/>
          </a:xfrm>
          <a:prstGeom prst="rect">
            <a:avLst/>
          </a:prstGeom>
          <a:solidFill>
            <a:srgbClr val="E9FC5A"/>
          </a:solidFill>
          <a:ln w="9525">
            <a:solidFill>
              <a:schemeClr val="tx1"/>
            </a:solidFill>
            <a:miter lim="800000"/>
            <a:headEnd/>
            <a:tailEnd/>
          </a:ln>
          <a:effectLst/>
        </p:spPr>
        <p:txBody>
          <a:bodyPr wrap="none" anchor="ctr"/>
          <a:lstStyle/>
          <a:p>
            <a:endParaRPr lang="en-US"/>
          </a:p>
        </p:txBody>
      </p:sp>
      <p:sp>
        <p:nvSpPr>
          <p:cNvPr id="208911" name="Rectangle 15"/>
          <p:cNvSpPr>
            <a:spLocks noChangeArrowheads="1"/>
          </p:cNvSpPr>
          <p:nvPr/>
        </p:nvSpPr>
        <p:spPr bwMode="auto">
          <a:xfrm>
            <a:off x="5436096" y="4767064"/>
            <a:ext cx="381000" cy="381000"/>
          </a:xfrm>
          <a:prstGeom prst="rect">
            <a:avLst/>
          </a:prstGeom>
          <a:noFill/>
          <a:ln w="9525">
            <a:solidFill>
              <a:schemeClr val="tx1"/>
            </a:solidFill>
            <a:miter lim="800000"/>
            <a:headEnd/>
            <a:tailEnd/>
          </a:ln>
          <a:effectLst/>
        </p:spPr>
        <p:txBody>
          <a:bodyPr wrap="none" anchor="ctr"/>
          <a:lstStyle/>
          <a:p>
            <a:endParaRPr lang="en-US"/>
          </a:p>
        </p:txBody>
      </p:sp>
      <p:sp>
        <p:nvSpPr>
          <p:cNvPr id="208912" name="Rectangle 16"/>
          <p:cNvSpPr>
            <a:spLocks noChangeArrowheads="1"/>
          </p:cNvSpPr>
          <p:nvPr/>
        </p:nvSpPr>
        <p:spPr bwMode="auto">
          <a:xfrm>
            <a:off x="5817096" y="4767064"/>
            <a:ext cx="381000" cy="381000"/>
          </a:xfrm>
          <a:prstGeom prst="rect">
            <a:avLst/>
          </a:prstGeom>
          <a:noFill/>
          <a:ln w="9525">
            <a:solidFill>
              <a:schemeClr val="tx1"/>
            </a:solidFill>
            <a:miter lim="800000"/>
            <a:headEnd/>
            <a:tailEnd/>
          </a:ln>
          <a:effectLst/>
        </p:spPr>
        <p:txBody>
          <a:bodyPr wrap="none" anchor="ctr"/>
          <a:lstStyle/>
          <a:p>
            <a:endParaRPr lang="en-US"/>
          </a:p>
        </p:txBody>
      </p:sp>
      <p:sp>
        <p:nvSpPr>
          <p:cNvPr id="208913" name="Rectangle 17"/>
          <p:cNvSpPr>
            <a:spLocks noChangeArrowheads="1"/>
          </p:cNvSpPr>
          <p:nvPr/>
        </p:nvSpPr>
        <p:spPr bwMode="auto">
          <a:xfrm>
            <a:off x="6198096" y="4767064"/>
            <a:ext cx="381000" cy="381000"/>
          </a:xfrm>
          <a:prstGeom prst="rect">
            <a:avLst/>
          </a:prstGeom>
          <a:noFill/>
          <a:ln w="9525">
            <a:solidFill>
              <a:schemeClr val="tx1"/>
            </a:solidFill>
            <a:miter lim="800000"/>
            <a:headEnd/>
            <a:tailEnd/>
          </a:ln>
          <a:effectLst/>
        </p:spPr>
        <p:txBody>
          <a:bodyPr wrap="none" anchor="ctr"/>
          <a:lstStyle/>
          <a:p>
            <a:endParaRPr lang="en-US"/>
          </a:p>
        </p:txBody>
      </p:sp>
      <p:grpSp>
        <p:nvGrpSpPr>
          <p:cNvPr id="2" name="Group 21"/>
          <p:cNvGrpSpPr>
            <a:grpSpLocks/>
          </p:cNvGrpSpPr>
          <p:nvPr/>
        </p:nvGrpSpPr>
        <p:grpSpPr bwMode="auto">
          <a:xfrm>
            <a:off x="5436096" y="4005064"/>
            <a:ext cx="1143000" cy="381000"/>
            <a:chOff x="2784" y="3792"/>
            <a:chExt cx="720" cy="240"/>
          </a:xfrm>
        </p:grpSpPr>
        <p:sp>
          <p:nvSpPr>
            <p:cNvPr id="208914" name="Rectangle 18"/>
            <p:cNvSpPr>
              <a:spLocks noChangeArrowheads="1"/>
            </p:cNvSpPr>
            <p:nvPr/>
          </p:nvSpPr>
          <p:spPr bwMode="auto">
            <a:xfrm>
              <a:off x="2784" y="3792"/>
              <a:ext cx="240" cy="240"/>
            </a:xfrm>
            <a:prstGeom prst="rect">
              <a:avLst/>
            </a:prstGeom>
            <a:noFill/>
            <a:ln w="9525">
              <a:solidFill>
                <a:schemeClr val="tx1"/>
              </a:solidFill>
              <a:miter lim="800000"/>
              <a:headEnd/>
              <a:tailEnd/>
            </a:ln>
            <a:effectLst/>
          </p:spPr>
          <p:txBody>
            <a:bodyPr wrap="none" anchor="ctr"/>
            <a:lstStyle/>
            <a:p>
              <a:endParaRPr lang="en-US"/>
            </a:p>
          </p:txBody>
        </p:sp>
        <p:sp>
          <p:nvSpPr>
            <p:cNvPr id="208915" name="Rectangle 19"/>
            <p:cNvSpPr>
              <a:spLocks noChangeArrowheads="1"/>
            </p:cNvSpPr>
            <p:nvPr/>
          </p:nvSpPr>
          <p:spPr bwMode="auto">
            <a:xfrm>
              <a:off x="3024" y="3792"/>
              <a:ext cx="240" cy="240"/>
            </a:xfrm>
            <a:prstGeom prst="rect">
              <a:avLst/>
            </a:prstGeom>
            <a:noFill/>
            <a:ln w="9525">
              <a:solidFill>
                <a:schemeClr val="tx1"/>
              </a:solidFill>
              <a:miter lim="800000"/>
              <a:headEnd/>
              <a:tailEnd/>
            </a:ln>
            <a:effectLst/>
          </p:spPr>
          <p:txBody>
            <a:bodyPr wrap="none" anchor="ctr"/>
            <a:lstStyle/>
            <a:p>
              <a:endParaRPr lang="en-US"/>
            </a:p>
          </p:txBody>
        </p:sp>
        <p:sp>
          <p:nvSpPr>
            <p:cNvPr id="208916" name="Rectangle 20"/>
            <p:cNvSpPr>
              <a:spLocks noChangeArrowheads="1"/>
            </p:cNvSpPr>
            <p:nvPr/>
          </p:nvSpPr>
          <p:spPr bwMode="auto">
            <a:xfrm>
              <a:off x="3264" y="3792"/>
              <a:ext cx="240" cy="240"/>
            </a:xfrm>
            <a:prstGeom prst="rect">
              <a:avLst/>
            </a:prstGeom>
            <a:noFill/>
            <a:ln w="9525">
              <a:solidFill>
                <a:schemeClr val="tx1"/>
              </a:solidFill>
              <a:miter lim="800000"/>
              <a:headEnd/>
              <a:tailEnd/>
            </a:ln>
            <a:effectLst/>
          </p:spPr>
          <p:txBody>
            <a:bodyPr wrap="none" anchor="ctr"/>
            <a:lstStyle/>
            <a:p>
              <a:endParaRPr lang="en-US"/>
            </a:p>
          </p:txBody>
        </p:sp>
      </p:grpSp>
      <p:grpSp>
        <p:nvGrpSpPr>
          <p:cNvPr id="3" name="Group 22"/>
          <p:cNvGrpSpPr>
            <a:grpSpLocks/>
          </p:cNvGrpSpPr>
          <p:nvPr/>
        </p:nvGrpSpPr>
        <p:grpSpPr bwMode="auto">
          <a:xfrm>
            <a:off x="4293096" y="3624064"/>
            <a:ext cx="1143000" cy="381000"/>
            <a:chOff x="2784" y="3792"/>
            <a:chExt cx="720" cy="240"/>
          </a:xfrm>
        </p:grpSpPr>
        <p:sp>
          <p:nvSpPr>
            <p:cNvPr id="208919" name="Rectangle 23"/>
            <p:cNvSpPr>
              <a:spLocks noChangeArrowheads="1"/>
            </p:cNvSpPr>
            <p:nvPr/>
          </p:nvSpPr>
          <p:spPr bwMode="auto">
            <a:xfrm>
              <a:off x="2784" y="3792"/>
              <a:ext cx="240" cy="240"/>
            </a:xfrm>
            <a:prstGeom prst="rect">
              <a:avLst/>
            </a:prstGeom>
            <a:noFill/>
            <a:ln w="9525">
              <a:solidFill>
                <a:schemeClr val="tx1"/>
              </a:solidFill>
              <a:miter lim="800000"/>
              <a:headEnd/>
              <a:tailEnd/>
            </a:ln>
            <a:effectLst/>
          </p:spPr>
          <p:txBody>
            <a:bodyPr wrap="none" anchor="ctr"/>
            <a:lstStyle/>
            <a:p>
              <a:endParaRPr lang="en-US"/>
            </a:p>
          </p:txBody>
        </p:sp>
        <p:sp>
          <p:nvSpPr>
            <p:cNvPr id="208920" name="Rectangle 24"/>
            <p:cNvSpPr>
              <a:spLocks noChangeArrowheads="1"/>
            </p:cNvSpPr>
            <p:nvPr/>
          </p:nvSpPr>
          <p:spPr bwMode="auto">
            <a:xfrm>
              <a:off x="3024" y="3792"/>
              <a:ext cx="240" cy="240"/>
            </a:xfrm>
            <a:prstGeom prst="rect">
              <a:avLst/>
            </a:prstGeom>
            <a:noFill/>
            <a:ln w="9525">
              <a:solidFill>
                <a:schemeClr val="tx1"/>
              </a:solidFill>
              <a:miter lim="800000"/>
              <a:headEnd/>
              <a:tailEnd/>
            </a:ln>
            <a:effectLst/>
          </p:spPr>
          <p:txBody>
            <a:bodyPr wrap="none" anchor="ctr"/>
            <a:lstStyle/>
            <a:p>
              <a:endParaRPr lang="en-US"/>
            </a:p>
          </p:txBody>
        </p:sp>
        <p:sp>
          <p:nvSpPr>
            <p:cNvPr id="208921" name="Rectangle 25"/>
            <p:cNvSpPr>
              <a:spLocks noChangeArrowheads="1"/>
            </p:cNvSpPr>
            <p:nvPr/>
          </p:nvSpPr>
          <p:spPr bwMode="auto">
            <a:xfrm>
              <a:off x="3264" y="3792"/>
              <a:ext cx="240" cy="240"/>
            </a:xfrm>
            <a:prstGeom prst="rect">
              <a:avLst/>
            </a:prstGeom>
            <a:noFill/>
            <a:ln w="9525">
              <a:solidFill>
                <a:schemeClr val="tx1"/>
              </a:solidFill>
              <a:miter lim="800000"/>
              <a:headEnd/>
              <a:tailEnd/>
            </a:ln>
            <a:effectLst/>
          </p:spPr>
          <p:txBody>
            <a:bodyPr wrap="none" anchor="ctr"/>
            <a:lstStyle/>
            <a:p>
              <a:endParaRPr lang="en-US"/>
            </a:p>
          </p:txBody>
        </p:sp>
      </p:grpSp>
      <p:grpSp>
        <p:nvGrpSpPr>
          <p:cNvPr id="4" name="Group 26"/>
          <p:cNvGrpSpPr>
            <a:grpSpLocks/>
          </p:cNvGrpSpPr>
          <p:nvPr/>
        </p:nvGrpSpPr>
        <p:grpSpPr bwMode="auto">
          <a:xfrm>
            <a:off x="5436096" y="4386064"/>
            <a:ext cx="1143000" cy="381000"/>
            <a:chOff x="2784" y="3792"/>
            <a:chExt cx="720" cy="240"/>
          </a:xfrm>
        </p:grpSpPr>
        <p:sp>
          <p:nvSpPr>
            <p:cNvPr id="208923" name="Rectangle 27"/>
            <p:cNvSpPr>
              <a:spLocks noChangeArrowheads="1"/>
            </p:cNvSpPr>
            <p:nvPr/>
          </p:nvSpPr>
          <p:spPr bwMode="auto">
            <a:xfrm>
              <a:off x="2784" y="3792"/>
              <a:ext cx="240" cy="240"/>
            </a:xfrm>
            <a:prstGeom prst="rect">
              <a:avLst/>
            </a:prstGeom>
            <a:noFill/>
            <a:ln w="9525">
              <a:solidFill>
                <a:schemeClr val="tx1"/>
              </a:solidFill>
              <a:miter lim="800000"/>
              <a:headEnd/>
              <a:tailEnd/>
            </a:ln>
            <a:effectLst/>
          </p:spPr>
          <p:txBody>
            <a:bodyPr wrap="none" anchor="ctr"/>
            <a:lstStyle/>
            <a:p>
              <a:endParaRPr lang="en-US"/>
            </a:p>
          </p:txBody>
        </p:sp>
        <p:sp>
          <p:nvSpPr>
            <p:cNvPr id="208924" name="Rectangle 28"/>
            <p:cNvSpPr>
              <a:spLocks noChangeArrowheads="1"/>
            </p:cNvSpPr>
            <p:nvPr/>
          </p:nvSpPr>
          <p:spPr bwMode="auto">
            <a:xfrm>
              <a:off x="3024" y="3792"/>
              <a:ext cx="240" cy="240"/>
            </a:xfrm>
            <a:prstGeom prst="rect">
              <a:avLst/>
            </a:prstGeom>
            <a:noFill/>
            <a:ln w="9525">
              <a:solidFill>
                <a:schemeClr val="tx1"/>
              </a:solidFill>
              <a:miter lim="800000"/>
              <a:headEnd/>
              <a:tailEnd/>
            </a:ln>
            <a:effectLst/>
          </p:spPr>
          <p:txBody>
            <a:bodyPr wrap="none" anchor="ctr"/>
            <a:lstStyle/>
            <a:p>
              <a:endParaRPr lang="en-US"/>
            </a:p>
          </p:txBody>
        </p:sp>
        <p:sp>
          <p:nvSpPr>
            <p:cNvPr id="208925" name="Rectangle 29"/>
            <p:cNvSpPr>
              <a:spLocks noChangeArrowheads="1"/>
            </p:cNvSpPr>
            <p:nvPr/>
          </p:nvSpPr>
          <p:spPr bwMode="auto">
            <a:xfrm>
              <a:off x="3264" y="3792"/>
              <a:ext cx="240" cy="240"/>
            </a:xfrm>
            <a:prstGeom prst="rect">
              <a:avLst/>
            </a:prstGeom>
            <a:noFill/>
            <a:ln w="9525">
              <a:solidFill>
                <a:schemeClr val="tx1"/>
              </a:solidFill>
              <a:miter lim="800000"/>
              <a:headEnd/>
              <a:tailEnd/>
            </a:ln>
            <a:effectLst/>
          </p:spPr>
          <p:txBody>
            <a:bodyPr wrap="none" anchor="ctr"/>
            <a:lstStyle/>
            <a:p>
              <a:endParaRPr lang="en-US"/>
            </a:p>
          </p:txBody>
        </p:sp>
      </p:grpSp>
      <p:grpSp>
        <p:nvGrpSpPr>
          <p:cNvPr id="5" name="Group 30"/>
          <p:cNvGrpSpPr>
            <a:grpSpLocks/>
          </p:cNvGrpSpPr>
          <p:nvPr/>
        </p:nvGrpSpPr>
        <p:grpSpPr bwMode="auto">
          <a:xfrm>
            <a:off x="3150096" y="3624064"/>
            <a:ext cx="1143000" cy="381000"/>
            <a:chOff x="2784" y="3792"/>
            <a:chExt cx="720" cy="240"/>
          </a:xfrm>
        </p:grpSpPr>
        <p:sp>
          <p:nvSpPr>
            <p:cNvPr id="208927" name="Rectangle 31"/>
            <p:cNvSpPr>
              <a:spLocks noChangeArrowheads="1"/>
            </p:cNvSpPr>
            <p:nvPr/>
          </p:nvSpPr>
          <p:spPr bwMode="auto">
            <a:xfrm>
              <a:off x="2784" y="3792"/>
              <a:ext cx="240" cy="240"/>
            </a:xfrm>
            <a:prstGeom prst="rect">
              <a:avLst/>
            </a:prstGeom>
            <a:noFill/>
            <a:ln w="9525">
              <a:solidFill>
                <a:schemeClr val="tx1"/>
              </a:solidFill>
              <a:miter lim="800000"/>
              <a:headEnd/>
              <a:tailEnd/>
            </a:ln>
            <a:effectLst/>
          </p:spPr>
          <p:txBody>
            <a:bodyPr wrap="none" anchor="ctr"/>
            <a:lstStyle/>
            <a:p>
              <a:endParaRPr lang="en-US"/>
            </a:p>
          </p:txBody>
        </p:sp>
        <p:sp>
          <p:nvSpPr>
            <p:cNvPr id="208928" name="Rectangle 32"/>
            <p:cNvSpPr>
              <a:spLocks noChangeArrowheads="1"/>
            </p:cNvSpPr>
            <p:nvPr/>
          </p:nvSpPr>
          <p:spPr bwMode="auto">
            <a:xfrm>
              <a:off x="3024" y="3792"/>
              <a:ext cx="240" cy="240"/>
            </a:xfrm>
            <a:prstGeom prst="rect">
              <a:avLst/>
            </a:prstGeom>
            <a:noFill/>
            <a:ln w="9525">
              <a:solidFill>
                <a:schemeClr val="tx1"/>
              </a:solidFill>
              <a:miter lim="800000"/>
              <a:headEnd/>
              <a:tailEnd/>
            </a:ln>
            <a:effectLst/>
          </p:spPr>
          <p:txBody>
            <a:bodyPr wrap="none" anchor="ctr"/>
            <a:lstStyle/>
            <a:p>
              <a:endParaRPr lang="en-US"/>
            </a:p>
          </p:txBody>
        </p:sp>
        <p:sp>
          <p:nvSpPr>
            <p:cNvPr id="208929" name="Rectangle 33"/>
            <p:cNvSpPr>
              <a:spLocks noChangeArrowheads="1"/>
            </p:cNvSpPr>
            <p:nvPr/>
          </p:nvSpPr>
          <p:spPr bwMode="auto">
            <a:xfrm>
              <a:off x="3264" y="3792"/>
              <a:ext cx="240" cy="240"/>
            </a:xfrm>
            <a:prstGeom prst="rect">
              <a:avLst/>
            </a:prstGeom>
            <a:noFill/>
            <a:ln w="9525">
              <a:solidFill>
                <a:schemeClr val="tx1"/>
              </a:solidFill>
              <a:miter lim="800000"/>
              <a:headEnd/>
              <a:tailEnd/>
            </a:ln>
            <a:effectLst/>
          </p:spPr>
          <p:txBody>
            <a:bodyPr wrap="none" anchor="ctr"/>
            <a:lstStyle/>
            <a:p>
              <a:endParaRPr lang="en-US"/>
            </a:p>
          </p:txBody>
        </p:sp>
      </p:grpSp>
      <p:grpSp>
        <p:nvGrpSpPr>
          <p:cNvPr id="6" name="Group 34"/>
          <p:cNvGrpSpPr>
            <a:grpSpLocks/>
          </p:cNvGrpSpPr>
          <p:nvPr/>
        </p:nvGrpSpPr>
        <p:grpSpPr bwMode="auto">
          <a:xfrm>
            <a:off x="5436096" y="3624064"/>
            <a:ext cx="1143000" cy="381000"/>
            <a:chOff x="2784" y="3792"/>
            <a:chExt cx="720" cy="240"/>
          </a:xfrm>
        </p:grpSpPr>
        <p:sp>
          <p:nvSpPr>
            <p:cNvPr id="208931" name="Rectangle 35"/>
            <p:cNvSpPr>
              <a:spLocks noChangeArrowheads="1"/>
            </p:cNvSpPr>
            <p:nvPr/>
          </p:nvSpPr>
          <p:spPr bwMode="auto">
            <a:xfrm>
              <a:off x="2784" y="3792"/>
              <a:ext cx="240" cy="240"/>
            </a:xfrm>
            <a:prstGeom prst="rect">
              <a:avLst/>
            </a:prstGeom>
            <a:noFill/>
            <a:ln w="9525">
              <a:solidFill>
                <a:schemeClr val="tx1"/>
              </a:solidFill>
              <a:miter lim="800000"/>
              <a:headEnd/>
              <a:tailEnd/>
            </a:ln>
            <a:effectLst/>
          </p:spPr>
          <p:txBody>
            <a:bodyPr wrap="none" anchor="ctr"/>
            <a:lstStyle/>
            <a:p>
              <a:endParaRPr lang="en-US"/>
            </a:p>
          </p:txBody>
        </p:sp>
        <p:sp>
          <p:nvSpPr>
            <p:cNvPr id="208932" name="Rectangle 36"/>
            <p:cNvSpPr>
              <a:spLocks noChangeArrowheads="1"/>
            </p:cNvSpPr>
            <p:nvPr/>
          </p:nvSpPr>
          <p:spPr bwMode="auto">
            <a:xfrm>
              <a:off x="3024" y="3792"/>
              <a:ext cx="240" cy="240"/>
            </a:xfrm>
            <a:prstGeom prst="rect">
              <a:avLst/>
            </a:prstGeom>
            <a:noFill/>
            <a:ln w="9525">
              <a:solidFill>
                <a:schemeClr val="tx1"/>
              </a:solidFill>
              <a:miter lim="800000"/>
              <a:headEnd/>
              <a:tailEnd/>
            </a:ln>
            <a:effectLst/>
          </p:spPr>
          <p:txBody>
            <a:bodyPr wrap="none" anchor="ctr"/>
            <a:lstStyle/>
            <a:p>
              <a:endParaRPr lang="en-US"/>
            </a:p>
          </p:txBody>
        </p:sp>
        <p:sp>
          <p:nvSpPr>
            <p:cNvPr id="208933" name="Rectangle 37"/>
            <p:cNvSpPr>
              <a:spLocks noChangeArrowheads="1"/>
            </p:cNvSpPr>
            <p:nvPr/>
          </p:nvSpPr>
          <p:spPr bwMode="auto">
            <a:xfrm>
              <a:off x="3264" y="3792"/>
              <a:ext cx="240" cy="240"/>
            </a:xfrm>
            <a:prstGeom prst="rect">
              <a:avLst/>
            </a:prstGeom>
            <a:noFill/>
            <a:ln w="9525">
              <a:solidFill>
                <a:schemeClr val="tx1"/>
              </a:solidFill>
              <a:miter lim="800000"/>
              <a:headEnd/>
              <a:tailEnd/>
            </a:ln>
            <a:effectLst/>
          </p:spPr>
          <p:txBody>
            <a:bodyPr wrap="none" anchor="ctr"/>
            <a:lstStyle/>
            <a:p>
              <a:endParaRPr lang="en-US"/>
            </a:p>
          </p:txBody>
        </p:sp>
      </p:grpSp>
      <p:grpSp>
        <p:nvGrpSpPr>
          <p:cNvPr id="7" name="Group 38"/>
          <p:cNvGrpSpPr>
            <a:grpSpLocks/>
          </p:cNvGrpSpPr>
          <p:nvPr/>
        </p:nvGrpSpPr>
        <p:grpSpPr bwMode="auto">
          <a:xfrm>
            <a:off x="3150096" y="4005064"/>
            <a:ext cx="1143000" cy="381000"/>
            <a:chOff x="2784" y="3792"/>
            <a:chExt cx="720" cy="240"/>
          </a:xfrm>
        </p:grpSpPr>
        <p:sp>
          <p:nvSpPr>
            <p:cNvPr id="208935" name="Rectangle 39"/>
            <p:cNvSpPr>
              <a:spLocks noChangeArrowheads="1"/>
            </p:cNvSpPr>
            <p:nvPr/>
          </p:nvSpPr>
          <p:spPr bwMode="auto">
            <a:xfrm>
              <a:off x="2784" y="3792"/>
              <a:ext cx="240" cy="240"/>
            </a:xfrm>
            <a:prstGeom prst="rect">
              <a:avLst/>
            </a:prstGeom>
            <a:noFill/>
            <a:ln w="9525">
              <a:solidFill>
                <a:schemeClr val="tx1"/>
              </a:solidFill>
              <a:miter lim="800000"/>
              <a:headEnd/>
              <a:tailEnd/>
            </a:ln>
            <a:effectLst/>
          </p:spPr>
          <p:txBody>
            <a:bodyPr wrap="none" anchor="ctr"/>
            <a:lstStyle/>
            <a:p>
              <a:endParaRPr lang="en-US"/>
            </a:p>
          </p:txBody>
        </p:sp>
        <p:sp>
          <p:nvSpPr>
            <p:cNvPr id="208936" name="Rectangle 40"/>
            <p:cNvSpPr>
              <a:spLocks noChangeArrowheads="1"/>
            </p:cNvSpPr>
            <p:nvPr/>
          </p:nvSpPr>
          <p:spPr bwMode="auto">
            <a:xfrm>
              <a:off x="3024" y="3792"/>
              <a:ext cx="240" cy="240"/>
            </a:xfrm>
            <a:prstGeom prst="rect">
              <a:avLst/>
            </a:prstGeom>
            <a:noFill/>
            <a:ln w="9525">
              <a:solidFill>
                <a:schemeClr val="tx1"/>
              </a:solidFill>
              <a:miter lim="800000"/>
              <a:headEnd/>
              <a:tailEnd/>
            </a:ln>
            <a:effectLst/>
          </p:spPr>
          <p:txBody>
            <a:bodyPr wrap="none" anchor="ctr"/>
            <a:lstStyle/>
            <a:p>
              <a:endParaRPr lang="en-US"/>
            </a:p>
          </p:txBody>
        </p:sp>
        <p:sp>
          <p:nvSpPr>
            <p:cNvPr id="208937" name="Rectangle 41"/>
            <p:cNvSpPr>
              <a:spLocks noChangeArrowheads="1"/>
            </p:cNvSpPr>
            <p:nvPr/>
          </p:nvSpPr>
          <p:spPr bwMode="auto">
            <a:xfrm>
              <a:off x="3264" y="3792"/>
              <a:ext cx="240" cy="240"/>
            </a:xfrm>
            <a:prstGeom prst="rect">
              <a:avLst/>
            </a:prstGeom>
            <a:noFill/>
            <a:ln w="9525">
              <a:solidFill>
                <a:schemeClr val="tx1"/>
              </a:solidFill>
              <a:miter lim="800000"/>
              <a:headEnd/>
              <a:tailEnd/>
            </a:ln>
            <a:effectLst/>
          </p:spPr>
          <p:txBody>
            <a:bodyPr wrap="none" anchor="ctr"/>
            <a:lstStyle/>
            <a:p>
              <a:endParaRPr lang="en-US"/>
            </a:p>
          </p:txBody>
        </p:sp>
      </p:grpSp>
      <p:grpSp>
        <p:nvGrpSpPr>
          <p:cNvPr id="8" name="Group 42"/>
          <p:cNvGrpSpPr>
            <a:grpSpLocks/>
          </p:cNvGrpSpPr>
          <p:nvPr/>
        </p:nvGrpSpPr>
        <p:grpSpPr bwMode="auto">
          <a:xfrm>
            <a:off x="3150096" y="4767064"/>
            <a:ext cx="1143000" cy="381000"/>
            <a:chOff x="2784" y="3792"/>
            <a:chExt cx="720" cy="240"/>
          </a:xfrm>
        </p:grpSpPr>
        <p:sp>
          <p:nvSpPr>
            <p:cNvPr id="208939" name="Rectangle 43"/>
            <p:cNvSpPr>
              <a:spLocks noChangeArrowheads="1"/>
            </p:cNvSpPr>
            <p:nvPr/>
          </p:nvSpPr>
          <p:spPr bwMode="auto">
            <a:xfrm>
              <a:off x="2784" y="3792"/>
              <a:ext cx="240" cy="240"/>
            </a:xfrm>
            <a:prstGeom prst="rect">
              <a:avLst/>
            </a:prstGeom>
            <a:noFill/>
            <a:ln w="9525">
              <a:solidFill>
                <a:schemeClr val="tx1"/>
              </a:solidFill>
              <a:miter lim="800000"/>
              <a:headEnd/>
              <a:tailEnd/>
            </a:ln>
            <a:effectLst/>
          </p:spPr>
          <p:txBody>
            <a:bodyPr wrap="none" anchor="ctr"/>
            <a:lstStyle/>
            <a:p>
              <a:endParaRPr lang="en-US"/>
            </a:p>
          </p:txBody>
        </p:sp>
        <p:sp>
          <p:nvSpPr>
            <p:cNvPr id="208940" name="Rectangle 44"/>
            <p:cNvSpPr>
              <a:spLocks noChangeArrowheads="1"/>
            </p:cNvSpPr>
            <p:nvPr/>
          </p:nvSpPr>
          <p:spPr bwMode="auto">
            <a:xfrm>
              <a:off x="3024" y="3792"/>
              <a:ext cx="240" cy="240"/>
            </a:xfrm>
            <a:prstGeom prst="rect">
              <a:avLst/>
            </a:prstGeom>
            <a:noFill/>
            <a:ln w="9525">
              <a:solidFill>
                <a:schemeClr val="tx1"/>
              </a:solidFill>
              <a:miter lim="800000"/>
              <a:headEnd/>
              <a:tailEnd/>
            </a:ln>
            <a:effectLst/>
          </p:spPr>
          <p:txBody>
            <a:bodyPr wrap="none" anchor="ctr"/>
            <a:lstStyle/>
            <a:p>
              <a:endParaRPr lang="en-US"/>
            </a:p>
          </p:txBody>
        </p:sp>
        <p:sp>
          <p:nvSpPr>
            <p:cNvPr id="208941" name="Rectangle 45"/>
            <p:cNvSpPr>
              <a:spLocks noChangeArrowheads="1"/>
            </p:cNvSpPr>
            <p:nvPr/>
          </p:nvSpPr>
          <p:spPr bwMode="auto">
            <a:xfrm>
              <a:off x="3264" y="3792"/>
              <a:ext cx="240" cy="240"/>
            </a:xfrm>
            <a:prstGeom prst="rect">
              <a:avLst/>
            </a:prstGeom>
            <a:noFill/>
            <a:ln w="9525">
              <a:solidFill>
                <a:schemeClr val="tx1"/>
              </a:solidFill>
              <a:miter lim="800000"/>
              <a:headEnd/>
              <a:tailEnd/>
            </a:ln>
            <a:effectLst/>
          </p:spPr>
          <p:txBody>
            <a:bodyPr wrap="none" anchor="ctr"/>
            <a:lstStyle/>
            <a:p>
              <a:endParaRPr lang="en-US"/>
            </a:p>
          </p:txBody>
        </p:sp>
      </p:grpSp>
      <p:grpSp>
        <p:nvGrpSpPr>
          <p:cNvPr id="9" name="Group 46"/>
          <p:cNvGrpSpPr>
            <a:grpSpLocks/>
          </p:cNvGrpSpPr>
          <p:nvPr/>
        </p:nvGrpSpPr>
        <p:grpSpPr bwMode="auto">
          <a:xfrm>
            <a:off x="3150096" y="5148064"/>
            <a:ext cx="1143000" cy="381000"/>
            <a:chOff x="2784" y="3792"/>
            <a:chExt cx="720" cy="240"/>
          </a:xfrm>
        </p:grpSpPr>
        <p:sp>
          <p:nvSpPr>
            <p:cNvPr id="208943" name="Rectangle 47"/>
            <p:cNvSpPr>
              <a:spLocks noChangeArrowheads="1"/>
            </p:cNvSpPr>
            <p:nvPr/>
          </p:nvSpPr>
          <p:spPr bwMode="auto">
            <a:xfrm>
              <a:off x="2784" y="3792"/>
              <a:ext cx="240" cy="240"/>
            </a:xfrm>
            <a:prstGeom prst="rect">
              <a:avLst/>
            </a:prstGeom>
            <a:noFill/>
            <a:ln w="9525">
              <a:solidFill>
                <a:schemeClr val="tx1"/>
              </a:solidFill>
              <a:miter lim="800000"/>
              <a:headEnd/>
              <a:tailEnd/>
            </a:ln>
            <a:effectLst/>
          </p:spPr>
          <p:txBody>
            <a:bodyPr wrap="none" anchor="ctr"/>
            <a:lstStyle/>
            <a:p>
              <a:endParaRPr lang="en-US"/>
            </a:p>
          </p:txBody>
        </p:sp>
        <p:sp>
          <p:nvSpPr>
            <p:cNvPr id="208944" name="Rectangle 48"/>
            <p:cNvSpPr>
              <a:spLocks noChangeArrowheads="1"/>
            </p:cNvSpPr>
            <p:nvPr/>
          </p:nvSpPr>
          <p:spPr bwMode="auto">
            <a:xfrm>
              <a:off x="3024" y="3792"/>
              <a:ext cx="240" cy="240"/>
            </a:xfrm>
            <a:prstGeom prst="rect">
              <a:avLst/>
            </a:prstGeom>
            <a:noFill/>
            <a:ln w="9525">
              <a:solidFill>
                <a:schemeClr val="tx1"/>
              </a:solidFill>
              <a:miter lim="800000"/>
              <a:headEnd/>
              <a:tailEnd/>
            </a:ln>
            <a:effectLst/>
          </p:spPr>
          <p:txBody>
            <a:bodyPr wrap="none" anchor="ctr"/>
            <a:lstStyle/>
            <a:p>
              <a:endParaRPr lang="en-US"/>
            </a:p>
          </p:txBody>
        </p:sp>
        <p:sp>
          <p:nvSpPr>
            <p:cNvPr id="208945" name="Rectangle 49"/>
            <p:cNvSpPr>
              <a:spLocks noChangeArrowheads="1"/>
            </p:cNvSpPr>
            <p:nvPr/>
          </p:nvSpPr>
          <p:spPr bwMode="auto">
            <a:xfrm>
              <a:off x="3264" y="3792"/>
              <a:ext cx="240" cy="240"/>
            </a:xfrm>
            <a:prstGeom prst="rect">
              <a:avLst/>
            </a:prstGeom>
            <a:noFill/>
            <a:ln w="9525">
              <a:solidFill>
                <a:schemeClr val="tx1"/>
              </a:solidFill>
              <a:miter lim="800000"/>
              <a:headEnd/>
              <a:tailEnd/>
            </a:ln>
            <a:effectLst/>
          </p:spPr>
          <p:txBody>
            <a:bodyPr wrap="none" anchor="ctr"/>
            <a:lstStyle/>
            <a:p>
              <a:endParaRPr lang="en-US"/>
            </a:p>
          </p:txBody>
        </p:sp>
      </p:grpSp>
      <p:grpSp>
        <p:nvGrpSpPr>
          <p:cNvPr id="10" name="Group 50"/>
          <p:cNvGrpSpPr>
            <a:grpSpLocks/>
          </p:cNvGrpSpPr>
          <p:nvPr/>
        </p:nvGrpSpPr>
        <p:grpSpPr bwMode="auto">
          <a:xfrm>
            <a:off x="3150096" y="4386064"/>
            <a:ext cx="1143000" cy="381000"/>
            <a:chOff x="2784" y="3792"/>
            <a:chExt cx="720" cy="240"/>
          </a:xfrm>
        </p:grpSpPr>
        <p:sp>
          <p:nvSpPr>
            <p:cNvPr id="208947" name="Rectangle 51"/>
            <p:cNvSpPr>
              <a:spLocks noChangeArrowheads="1"/>
            </p:cNvSpPr>
            <p:nvPr/>
          </p:nvSpPr>
          <p:spPr bwMode="auto">
            <a:xfrm>
              <a:off x="2784" y="3792"/>
              <a:ext cx="240" cy="240"/>
            </a:xfrm>
            <a:prstGeom prst="rect">
              <a:avLst/>
            </a:prstGeom>
            <a:noFill/>
            <a:ln w="9525">
              <a:solidFill>
                <a:schemeClr val="tx1"/>
              </a:solidFill>
              <a:miter lim="800000"/>
              <a:headEnd/>
              <a:tailEnd/>
            </a:ln>
            <a:effectLst/>
          </p:spPr>
          <p:txBody>
            <a:bodyPr wrap="none" anchor="ctr"/>
            <a:lstStyle/>
            <a:p>
              <a:endParaRPr lang="en-US"/>
            </a:p>
          </p:txBody>
        </p:sp>
        <p:sp>
          <p:nvSpPr>
            <p:cNvPr id="208948" name="Rectangle 52"/>
            <p:cNvSpPr>
              <a:spLocks noChangeArrowheads="1"/>
            </p:cNvSpPr>
            <p:nvPr/>
          </p:nvSpPr>
          <p:spPr bwMode="auto">
            <a:xfrm>
              <a:off x="3024" y="3792"/>
              <a:ext cx="240" cy="240"/>
            </a:xfrm>
            <a:prstGeom prst="rect">
              <a:avLst/>
            </a:prstGeom>
            <a:noFill/>
            <a:ln w="9525">
              <a:solidFill>
                <a:schemeClr val="tx1"/>
              </a:solidFill>
              <a:miter lim="800000"/>
              <a:headEnd/>
              <a:tailEnd/>
            </a:ln>
            <a:effectLst/>
          </p:spPr>
          <p:txBody>
            <a:bodyPr wrap="none" anchor="ctr"/>
            <a:lstStyle/>
            <a:p>
              <a:endParaRPr lang="en-US"/>
            </a:p>
          </p:txBody>
        </p:sp>
        <p:sp>
          <p:nvSpPr>
            <p:cNvPr id="208949" name="Rectangle 53"/>
            <p:cNvSpPr>
              <a:spLocks noChangeArrowheads="1"/>
            </p:cNvSpPr>
            <p:nvPr/>
          </p:nvSpPr>
          <p:spPr bwMode="auto">
            <a:xfrm>
              <a:off x="3264" y="3792"/>
              <a:ext cx="240" cy="240"/>
            </a:xfrm>
            <a:prstGeom prst="rect">
              <a:avLst/>
            </a:prstGeom>
            <a:noFill/>
            <a:ln w="9525">
              <a:solidFill>
                <a:schemeClr val="tx1"/>
              </a:solidFill>
              <a:miter lim="800000"/>
              <a:headEnd/>
              <a:tailEnd/>
            </a:ln>
            <a:effectLst/>
          </p:spPr>
          <p:txBody>
            <a:bodyPr wrap="none" anchor="ctr"/>
            <a:lstStyle/>
            <a:p>
              <a:endParaRPr lang="en-US"/>
            </a:p>
          </p:txBody>
        </p:sp>
      </p:grpSp>
      <p:grpSp>
        <p:nvGrpSpPr>
          <p:cNvPr id="11" name="Group 54"/>
          <p:cNvGrpSpPr>
            <a:grpSpLocks/>
          </p:cNvGrpSpPr>
          <p:nvPr/>
        </p:nvGrpSpPr>
        <p:grpSpPr bwMode="auto">
          <a:xfrm>
            <a:off x="4293096" y="5148064"/>
            <a:ext cx="1143000" cy="381000"/>
            <a:chOff x="2784" y="3792"/>
            <a:chExt cx="720" cy="240"/>
          </a:xfrm>
        </p:grpSpPr>
        <p:sp>
          <p:nvSpPr>
            <p:cNvPr id="208951" name="Rectangle 55"/>
            <p:cNvSpPr>
              <a:spLocks noChangeArrowheads="1"/>
            </p:cNvSpPr>
            <p:nvPr/>
          </p:nvSpPr>
          <p:spPr bwMode="auto">
            <a:xfrm>
              <a:off x="2784" y="3792"/>
              <a:ext cx="240" cy="240"/>
            </a:xfrm>
            <a:prstGeom prst="rect">
              <a:avLst/>
            </a:prstGeom>
            <a:noFill/>
            <a:ln w="9525">
              <a:solidFill>
                <a:schemeClr val="tx1"/>
              </a:solidFill>
              <a:miter lim="800000"/>
              <a:headEnd/>
              <a:tailEnd/>
            </a:ln>
            <a:effectLst/>
          </p:spPr>
          <p:txBody>
            <a:bodyPr wrap="none" anchor="ctr"/>
            <a:lstStyle/>
            <a:p>
              <a:endParaRPr lang="en-US"/>
            </a:p>
          </p:txBody>
        </p:sp>
        <p:sp>
          <p:nvSpPr>
            <p:cNvPr id="208952" name="Rectangle 56"/>
            <p:cNvSpPr>
              <a:spLocks noChangeArrowheads="1"/>
            </p:cNvSpPr>
            <p:nvPr/>
          </p:nvSpPr>
          <p:spPr bwMode="auto">
            <a:xfrm>
              <a:off x="3024" y="3792"/>
              <a:ext cx="240" cy="240"/>
            </a:xfrm>
            <a:prstGeom prst="rect">
              <a:avLst/>
            </a:prstGeom>
            <a:noFill/>
            <a:ln w="9525">
              <a:solidFill>
                <a:schemeClr val="tx1"/>
              </a:solidFill>
              <a:miter lim="800000"/>
              <a:headEnd/>
              <a:tailEnd/>
            </a:ln>
            <a:effectLst/>
          </p:spPr>
          <p:txBody>
            <a:bodyPr wrap="none" anchor="ctr"/>
            <a:lstStyle/>
            <a:p>
              <a:endParaRPr lang="en-US"/>
            </a:p>
          </p:txBody>
        </p:sp>
        <p:sp>
          <p:nvSpPr>
            <p:cNvPr id="208953" name="Rectangle 57"/>
            <p:cNvSpPr>
              <a:spLocks noChangeArrowheads="1"/>
            </p:cNvSpPr>
            <p:nvPr/>
          </p:nvSpPr>
          <p:spPr bwMode="auto">
            <a:xfrm>
              <a:off x="3264" y="3792"/>
              <a:ext cx="240" cy="240"/>
            </a:xfrm>
            <a:prstGeom prst="rect">
              <a:avLst/>
            </a:prstGeom>
            <a:noFill/>
            <a:ln w="9525">
              <a:solidFill>
                <a:schemeClr val="tx1"/>
              </a:solidFill>
              <a:miter lim="800000"/>
              <a:headEnd/>
              <a:tailEnd/>
            </a:ln>
            <a:effectLst/>
          </p:spPr>
          <p:txBody>
            <a:bodyPr wrap="none" anchor="ctr"/>
            <a:lstStyle/>
            <a:p>
              <a:endParaRPr lang="en-US"/>
            </a:p>
          </p:txBody>
        </p:sp>
      </p:grpSp>
      <p:grpSp>
        <p:nvGrpSpPr>
          <p:cNvPr id="12" name="Group 58"/>
          <p:cNvGrpSpPr>
            <a:grpSpLocks/>
          </p:cNvGrpSpPr>
          <p:nvPr/>
        </p:nvGrpSpPr>
        <p:grpSpPr bwMode="auto">
          <a:xfrm>
            <a:off x="5436096" y="5148064"/>
            <a:ext cx="1143000" cy="381000"/>
            <a:chOff x="2784" y="3792"/>
            <a:chExt cx="720" cy="240"/>
          </a:xfrm>
        </p:grpSpPr>
        <p:sp>
          <p:nvSpPr>
            <p:cNvPr id="208955" name="Rectangle 59"/>
            <p:cNvSpPr>
              <a:spLocks noChangeArrowheads="1"/>
            </p:cNvSpPr>
            <p:nvPr/>
          </p:nvSpPr>
          <p:spPr bwMode="auto">
            <a:xfrm>
              <a:off x="2784" y="3792"/>
              <a:ext cx="240" cy="240"/>
            </a:xfrm>
            <a:prstGeom prst="rect">
              <a:avLst/>
            </a:prstGeom>
            <a:noFill/>
            <a:ln w="9525">
              <a:solidFill>
                <a:schemeClr val="tx1"/>
              </a:solidFill>
              <a:miter lim="800000"/>
              <a:headEnd/>
              <a:tailEnd/>
            </a:ln>
            <a:effectLst/>
          </p:spPr>
          <p:txBody>
            <a:bodyPr wrap="none" anchor="ctr"/>
            <a:lstStyle/>
            <a:p>
              <a:endParaRPr lang="en-US"/>
            </a:p>
          </p:txBody>
        </p:sp>
        <p:sp>
          <p:nvSpPr>
            <p:cNvPr id="208956" name="Rectangle 60"/>
            <p:cNvSpPr>
              <a:spLocks noChangeArrowheads="1"/>
            </p:cNvSpPr>
            <p:nvPr/>
          </p:nvSpPr>
          <p:spPr bwMode="auto">
            <a:xfrm>
              <a:off x="3024" y="3792"/>
              <a:ext cx="240" cy="240"/>
            </a:xfrm>
            <a:prstGeom prst="rect">
              <a:avLst/>
            </a:prstGeom>
            <a:noFill/>
            <a:ln w="9525">
              <a:solidFill>
                <a:schemeClr val="tx1"/>
              </a:solidFill>
              <a:miter lim="800000"/>
              <a:headEnd/>
              <a:tailEnd/>
            </a:ln>
            <a:effectLst/>
          </p:spPr>
          <p:txBody>
            <a:bodyPr wrap="none" anchor="ctr"/>
            <a:lstStyle/>
            <a:p>
              <a:endParaRPr lang="en-US"/>
            </a:p>
          </p:txBody>
        </p:sp>
        <p:sp>
          <p:nvSpPr>
            <p:cNvPr id="208957" name="Rectangle 61"/>
            <p:cNvSpPr>
              <a:spLocks noChangeArrowheads="1"/>
            </p:cNvSpPr>
            <p:nvPr/>
          </p:nvSpPr>
          <p:spPr bwMode="auto">
            <a:xfrm>
              <a:off x="3264" y="3792"/>
              <a:ext cx="240" cy="240"/>
            </a:xfrm>
            <a:prstGeom prst="rect">
              <a:avLst/>
            </a:prstGeom>
            <a:noFill/>
            <a:ln w="9525">
              <a:solidFill>
                <a:schemeClr val="tx1"/>
              </a:solidFill>
              <a:miter lim="800000"/>
              <a:headEnd/>
              <a:tailEnd/>
            </a:ln>
            <a:effectLst/>
          </p:spPr>
          <p:txBody>
            <a:bodyPr wrap="none" anchor="ctr"/>
            <a:lstStyle/>
            <a:p>
              <a:endParaRPr lang="en-US"/>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a:xfrm>
            <a:off x="1881221" y="214290"/>
            <a:ext cx="7477125" cy="1143000"/>
          </a:xfrm>
        </p:spPr>
        <p:txBody>
          <a:bodyPr/>
          <a:lstStyle/>
          <a:p>
            <a:r>
              <a:rPr lang="en-US"/>
              <a:t>Conway’s Game of Life</a:t>
            </a:r>
          </a:p>
        </p:txBody>
      </p:sp>
      <p:sp>
        <p:nvSpPr>
          <p:cNvPr id="223235" name="Rectangle 3"/>
          <p:cNvSpPr>
            <a:spLocks noGrp="1" noChangeArrowheads="1"/>
          </p:cNvSpPr>
          <p:nvPr>
            <p:ph type="body" sz="half" idx="1"/>
          </p:nvPr>
        </p:nvSpPr>
        <p:spPr>
          <a:xfrm>
            <a:off x="1652621" y="1281090"/>
            <a:ext cx="6096000" cy="1447800"/>
          </a:xfrm>
        </p:spPr>
        <p:txBody>
          <a:bodyPr/>
          <a:lstStyle/>
          <a:p>
            <a:pPr>
              <a:buFontTx/>
              <a:buNone/>
            </a:pPr>
            <a:r>
              <a:rPr lang="en-US" sz="1800"/>
              <a:t>     The universe of the Game of Life is an infinite two-dimensional grid of </a:t>
            </a:r>
            <a:r>
              <a:rPr lang="en-US" sz="1800" i="1"/>
              <a:t>cells</a:t>
            </a:r>
            <a:r>
              <a:rPr lang="en-US" sz="1800"/>
              <a:t>, each of which is either </a:t>
            </a:r>
            <a:r>
              <a:rPr lang="en-US" sz="1800" i="1"/>
              <a:t>alive</a:t>
            </a:r>
            <a:r>
              <a:rPr lang="en-US" sz="1800"/>
              <a:t> or </a:t>
            </a:r>
            <a:r>
              <a:rPr lang="en-US" sz="1800" i="1"/>
              <a:t>dead</a:t>
            </a:r>
            <a:r>
              <a:rPr lang="en-US" sz="1800"/>
              <a:t>. Cells interact with their eight </a:t>
            </a:r>
            <a:r>
              <a:rPr lang="en-US" sz="1800" i="1"/>
              <a:t>neighbors.</a:t>
            </a:r>
            <a:r>
              <a:rPr lang="en-US" i="1"/>
              <a:t> </a:t>
            </a:r>
            <a:endParaRPr lang="en-US"/>
          </a:p>
        </p:txBody>
      </p:sp>
      <p:pic>
        <p:nvPicPr>
          <p:cNvPr id="223236" name="Picture 4" descr="GameofLife Screen"/>
          <p:cNvPicPr>
            <a:picLocks noGrp="1" noChangeAspect="1" noChangeArrowheads="1"/>
          </p:cNvPicPr>
          <p:nvPr>
            <p:ph sz="half" idx="2"/>
          </p:nvPr>
        </p:nvPicPr>
        <p:blipFill>
          <a:blip r:embed="rId2"/>
          <a:srcRect/>
          <a:stretch>
            <a:fillRect/>
          </a:stretch>
        </p:blipFill>
        <p:spPr>
          <a:xfrm>
            <a:off x="1652621" y="2204864"/>
            <a:ext cx="6553200" cy="3925888"/>
          </a:xfrm>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3"/>
          <p:cNvSpPr>
            <a:spLocks noGrp="1" noChangeArrowheads="1"/>
          </p:cNvSpPr>
          <p:nvPr>
            <p:ph type="title"/>
          </p:nvPr>
        </p:nvSpPr>
        <p:spPr>
          <a:xfrm>
            <a:off x="857250" y="524644"/>
            <a:ext cx="7429500" cy="1032148"/>
          </a:xfrm>
        </p:spPr>
        <p:txBody>
          <a:bodyPr>
            <a:noAutofit/>
          </a:bodyPr>
          <a:lstStyle/>
          <a:p>
            <a:r>
              <a:rPr lang="en-GB" sz="2800"/>
              <a:t>Example of a Cellular Automata: </a:t>
            </a:r>
            <a:r>
              <a:rPr lang="nl-NL" sz="2800"/>
              <a:t>Conway’s </a:t>
            </a:r>
            <a:r>
              <a:rPr lang="en-GB" sz="2800"/>
              <a:t>Life</a:t>
            </a:r>
            <a:r>
              <a:rPr lang="nl-NL" sz="2800"/>
              <a:t> (Gardner, 1970)</a:t>
            </a:r>
            <a:endParaRPr lang="en-GB" sz="2800"/>
          </a:p>
        </p:txBody>
      </p:sp>
      <p:graphicFrame>
        <p:nvGraphicFramePr>
          <p:cNvPr id="71682" name="Object 2"/>
          <p:cNvGraphicFramePr>
            <a:graphicFrameLocks noGrp="1" noChangeAspect="1"/>
          </p:cNvGraphicFramePr>
          <p:nvPr>
            <p:ph idx="1"/>
          </p:nvPr>
        </p:nvGraphicFramePr>
        <p:xfrm>
          <a:off x="1139825" y="1571625"/>
          <a:ext cx="7861300" cy="4826000"/>
        </p:xfrm>
        <a:graphic>
          <a:graphicData uri="http://schemas.openxmlformats.org/presentationml/2006/ole">
            <mc:AlternateContent xmlns:mc="http://schemas.openxmlformats.org/markup-compatibility/2006">
              <mc:Choice xmlns:v="urn:schemas-microsoft-com:vml" Requires="v">
                <p:oleObj spid="_x0000_s1037" name="Bitmap Image" r:id="rId3" imgW="5649114" imgH="3467584" progId="PBrush">
                  <p:embed/>
                </p:oleObj>
              </mc:Choice>
              <mc:Fallback>
                <p:oleObj name="Bitmap Image" r:id="rId3" imgW="5649114" imgH="3467584" progId="PBrush">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9825" y="1571625"/>
                        <a:ext cx="7861300" cy="482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Slide Number Placeholder 5"/>
          <p:cNvSpPr>
            <a:spLocks noGrp="1"/>
          </p:cNvSpPr>
          <p:nvPr>
            <p:ph type="sldNum" sz="quarter" idx="12"/>
          </p:nvPr>
        </p:nvSpPr>
        <p:spPr/>
        <p:txBody>
          <a:bodyPr/>
          <a:lstStyle/>
          <a:p>
            <a:fld id="{1E4F0BF2-2A90-414E-850E-B42834D94CFB}" type="slidenum">
              <a:rPr lang="en-GB"/>
              <a:pPr/>
              <a:t>6</a:t>
            </a:fld>
            <a:endParaRPr lang="en-GB"/>
          </a:p>
        </p:txBody>
      </p:sp>
      <p:graphicFrame>
        <p:nvGraphicFramePr>
          <p:cNvPr id="71684" name="Object 4"/>
          <p:cNvGraphicFramePr>
            <a:graphicFrameLocks noChangeAspect="1"/>
          </p:cNvGraphicFramePr>
          <p:nvPr/>
        </p:nvGraphicFramePr>
        <p:xfrm>
          <a:off x="1374771" y="2414588"/>
          <a:ext cx="2624138" cy="3413125"/>
        </p:xfrm>
        <a:graphic>
          <a:graphicData uri="http://schemas.openxmlformats.org/presentationml/2006/ole">
            <mc:AlternateContent xmlns:mc="http://schemas.openxmlformats.org/markup-compatibility/2006">
              <mc:Choice xmlns:v="urn:schemas-microsoft-com:vml" Requires="v">
                <p:oleObj spid="_x0000_s1038" name="Bitmap Image" r:id="rId5" imgW="1457143" imgH="1895238" progId="PBrush">
                  <p:embed/>
                </p:oleObj>
              </mc:Choice>
              <mc:Fallback>
                <p:oleObj name="Bitmap Image" r:id="rId5" imgW="1457143" imgH="1895238" progId="PBrush">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4771" y="2414588"/>
                        <a:ext cx="2624138" cy="3413125"/>
                      </a:xfrm>
                      <a:prstGeom prst="rect">
                        <a:avLst/>
                      </a:prstGeom>
                      <a:noFill/>
                      <a:ln>
                        <a:noFill/>
                      </a:ln>
                      <a:effectLst/>
                      <a:extLst>
                        <a:ext uri="{909E8E84-426E-40DD-AFC4-6F175D3DCCD1}">
                          <a14:hiddenFill xmlns:a14="http://schemas.microsoft.com/office/drawing/2010/main">
                            <a:solidFill>
                              <a:srgbClr val="FFFFFF">
                                <a:alpha val="5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685" name="Object 5"/>
          <p:cNvGraphicFramePr>
            <a:graphicFrameLocks noChangeAspect="1"/>
          </p:cNvGraphicFramePr>
          <p:nvPr/>
        </p:nvGraphicFramePr>
        <p:xfrm>
          <a:off x="1374771" y="2414588"/>
          <a:ext cx="2624138" cy="3413125"/>
        </p:xfrm>
        <a:graphic>
          <a:graphicData uri="http://schemas.openxmlformats.org/presentationml/2006/ole">
            <mc:AlternateContent xmlns:mc="http://schemas.openxmlformats.org/markup-compatibility/2006">
              <mc:Choice xmlns:v="urn:schemas-microsoft-com:vml" Requires="v">
                <p:oleObj spid="_x0000_s1039" name="Bitmap Image" r:id="rId7" imgW="1457143" imgH="1895238" progId="PBrush">
                  <p:embed/>
                </p:oleObj>
              </mc:Choice>
              <mc:Fallback>
                <p:oleObj name="Bitmap Image" r:id="rId7" imgW="1457143" imgH="1895238" progId="PBrush">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74771" y="2414588"/>
                        <a:ext cx="2624138" cy="3413125"/>
                      </a:xfrm>
                      <a:prstGeom prst="rect">
                        <a:avLst/>
                      </a:prstGeom>
                      <a:noFill/>
                      <a:ln>
                        <a:noFill/>
                      </a:ln>
                      <a:effectLst/>
                      <a:extLst>
                        <a:ext uri="{909E8E84-426E-40DD-AFC4-6F175D3DCCD1}">
                          <a14:hiddenFill xmlns:a14="http://schemas.microsoft.com/office/drawing/2010/main">
                            <a:solidFill>
                              <a:srgbClr val="FFFFFF">
                                <a:alpha val="5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686" name="Object 6"/>
          <p:cNvGraphicFramePr>
            <a:graphicFrameLocks noChangeAspect="1"/>
          </p:cNvGraphicFramePr>
          <p:nvPr/>
        </p:nvGraphicFramePr>
        <p:xfrm>
          <a:off x="1374771" y="2414588"/>
          <a:ext cx="2624138" cy="3413125"/>
        </p:xfrm>
        <a:graphic>
          <a:graphicData uri="http://schemas.openxmlformats.org/presentationml/2006/ole">
            <mc:AlternateContent xmlns:mc="http://schemas.openxmlformats.org/markup-compatibility/2006">
              <mc:Choice xmlns:v="urn:schemas-microsoft-com:vml" Requires="v">
                <p:oleObj spid="_x0000_s1040" name="Bitmap Image" r:id="rId9" imgW="1457143" imgH="1895238" progId="PBrush">
                  <p:embed/>
                </p:oleObj>
              </mc:Choice>
              <mc:Fallback>
                <p:oleObj name="Bitmap Image" r:id="rId9" imgW="1457143" imgH="1895238" progId="PBrush">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74771" y="2414588"/>
                        <a:ext cx="2624138" cy="3413125"/>
                      </a:xfrm>
                      <a:prstGeom prst="rect">
                        <a:avLst/>
                      </a:prstGeom>
                      <a:noFill/>
                      <a:ln>
                        <a:noFill/>
                      </a:ln>
                      <a:effectLst/>
                      <a:extLst>
                        <a:ext uri="{909E8E84-426E-40DD-AFC4-6F175D3DCCD1}">
                          <a14:hiddenFill xmlns:a14="http://schemas.microsoft.com/office/drawing/2010/main">
                            <a:solidFill>
                              <a:srgbClr val="FFFFFF">
                                <a:alpha val="5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687" name="Object 7"/>
          <p:cNvGraphicFramePr>
            <a:graphicFrameLocks noChangeAspect="1"/>
          </p:cNvGraphicFramePr>
          <p:nvPr/>
        </p:nvGraphicFramePr>
        <p:xfrm>
          <a:off x="1374771" y="2414588"/>
          <a:ext cx="2624138" cy="3413125"/>
        </p:xfrm>
        <a:graphic>
          <a:graphicData uri="http://schemas.openxmlformats.org/presentationml/2006/ole">
            <mc:AlternateContent xmlns:mc="http://schemas.openxmlformats.org/markup-compatibility/2006">
              <mc:Choice xmlns:v="urn:schemas-microsoft-com:vml" Requires="v">
                <p:oleObj spid="_x0000_s1041" name="Bitmap Image" r:id="rId11" imgW="1457143" imgH="1895238" progId="PBrush">
                  <p:embed/>
                </p:oleObj>
              </mc:Choice>
              <mc:Fallback>
                <p:oleObj name="Bitmap Image" r:id="rId11" imgW="1457143" imgH="1895238" progId="PBrush">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74771" y="2414588"/>
                        <a:ext cx="2624138" cy="3413125"/>
                      </a:xfrm>
                      <a:prstGeom prst="rect">
                        <a:avLst/>
                      </a:prstGeom>
                      <a:noFill/>
                      <a:ln>
                        <a:noFill/>
                      </a:ln>
                      <a:effectLst/>
                      <a:extLst>
                        <a:ext uri="{909E8E84-426E-40DD-AFC4-6F175D3DCCD1}">
                          <a14:hiddenFill xmlns:a14="http://schemas.microsoft.com/office/drawing/2010/main">
                            <a:solidFill>
                              <a:srgbClr val="FFFFFF">
                                <a:alpha val="5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688" name="Object 8"/>
          <p:cNvGraphicFramePr>
            <a:graphicFrameLocks noChangeAspect="1"/>
          </p:cNvGraphicFramePr>
          <p:nvPr/>
        </p:nvGraphicFramePr>
        <p:xfrm>
          <a:off x="1374771" y="2414588"/>
          <a:ext cx="2624138" cy="3413125"/>
        </p:xfrm>
        <a:graphic>
          <a:graphicData uri="http://schemas.openxmlformats.org/presentationml/2006/ole">
            <mc:AlternateContent xmlns:mc="http://schemas.openxmlformats.org/markup-compatibility/2006">
              <mc:Choice xmlns:v="urn:schemas-microsoft-com:vml" Requires="v">
                <p:oleObj spid="_x0000_s1042" name="Bitmap Image" r:id="rId13" imgW="1457143" imgH="1895238" progId="PBrush">
                  <p:embed/>
                </p:oleObj>
              </mc:Choice>
              <mc:Fallback>
                <p:oleObj name="Bitmap Image" r:id="rId13" imgW="1457143" imgH="1895238" progId="PBrush">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74771" y="2414588"/>
                        <a:ext cx="2624138" cy="3413125"/>
                      </a:xfrm>
                      <a:prstGeom prst="rect">
                        <a:avLst/>
                      </a:prstGeom>
                      <a:noFill/>
                      <a:ln>
                        <a:noFill/>
                      </a:ln>
                      <a:effectLst/>
                      <a:extLst>
                        <a:ext uri="{909E8E84-426E-40DD-AFC4-6F175D3DCCD1}">
                          <a14:hiddenFill xmlns:a14="http://schemas.microsoft.com/office/drawing/2010/main">
                            <a:solidFill>
                              <a:srgbClr val="FFFFFF">
                                <a:alpha val="5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689" name="Object 9"/>
          <p:cNvGraphicFramePr>
            <a:graphicFrameLocks noChangeAspect="1"/>
          </p:cNvGraphicFramePr>
          <p:nvPr/>
        </p:nvGraphicFramePr>
        <p:xfrm>
          <a:off x="1374771" y="2414588"/>
          <a:ext cx="2624138" cy="3413125"/>
        </p:xfrm>
        <a:graphic>
          <a:graphicData uri="http://schemas.openxmlformats.org/presentationml/2006/ole">
            <mc:AlternateContent xmlns:mc="http://schemas.openxmlformats.org/markup-compatibility/2006">
              <mc:Choice xmlns:v="urn:schemas-microsoft-com:vml" Requires="v">
                <p:oleObj spid="_x0000_s1043" name="Bitmap Image" r:id="rId15" imgW="1457143" imgH="1895238" progId="PBrush">
                  <p:embed/>
                </p:oleObj>
              </mc:Choice>
              <mc:Fallback>
                <p:oleObj name="Bitmap Image" r:id="rId15" imgW="1457143" imgH="1895238" progId="PBrush">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374771" y="2414588"/>
                        <a:ext cx="2624138" cy="3413125"/>
                      </a:xfrm>
                      <a:prstGeom prst="rect">
                        <a:avLst/>
                      </a:prstGeom>
                      <a:noFill/>
                      <a:ln>
                        <a:noFill/>
                      </a:ln>
                      <a:effectLst/>
                      <a:extLst>
                        <a:ext uri="{909E8E84-426E-40DD-AFC4-6F175D3DCCD1}">
                          <a14:hiddenFill xmlns:a14="http://schemas.microsoft.com/office/drawing/2010/main">
                            <a:solidFill>
                              <a:srgbClr val="FFFFFF">
                                <a:alpha val="5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690" name="Object 10"/>
          <p:cNvGraphicFramePr>
            <a:graphicFrameLocks noChangeAspect="1"/>
          </p:cNvGraphicFramePr>
          <p:nvPr/>
        </p:nvGraphicFramePr>
        <p:xfrm>
          <a:off x="1374771" y="2414588"/>
          <a:ext cx="2624138" cy="3413125"/>
        </p:xfrm>
        <a:graphic>
          <a:graphicData uri="http://schemas.openxmlformats.org/presentationml/2006/ole">
            <mc:AlternateContent xmlns:mc="http://schemas.openxmlformats.org/markup-compatibility/2006">
              <mc:Choice xmlns:v="urn:schemas-microsoft-com:vml" Requires="v">
                <p:oleObj spid="_x0000_s1044" name="Bitmap Image" r:id="rId17" imgW="1457143" imgH="1895238" progId="PBrush">
                  <p:embed/>
                </p:oleObj>
              </mc:Choice>
              <mc:Fallback>
                <p:oleObj name="Bitmap Image" r:id="rId17" imgW="1457143" imgH="1895238" progId="PBrush">
                  <p:embed/>
                  <p:pic>
                    <p:nvPicPr>
                      <p:cNvPr id="0" name="Picture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374771" y="2414588"/>
                        <a:ext cx="2624138" cy="3413125"/>
                      </a:xfrm>
                      <a:prstGeom prst="rect">
                        <a:avLst/>
                      </a:prstGeom>
                      <a:noFill/>
                      <a:ln>
                        <a:noFill/>
                      </a:ln>
                      <a:effectLst/>
                      <a:extLst>
                        <a:ext uri="{909E8E84-426E-40DD-AFC4-6F175D3DCCD1}">
                          <a14:hiddenFill xmlns:a14="http://schemas.microsoft.com/office/drawing/2010/main">
                            <a:solidFill>
                              <a:srgbClr val="FFFFFF">
                                <a:alpha val="5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691" name="Object 11"/>
          <p:cNvGraphicFramePr>
            <a:graphicFrameLocks noChangeAspect="1"/>
          </p:cNvGraphicFramePr>
          <p:nvPr/>
        </p:nvGraphicFramePr>
        <p:xfrm>
          <a:off x="1374771" y="2414588"/>
          <a:ext cx="2624138" cy="3413125"/>
        </p:xfrm>
        <a:graphic>
          <a:graphicData uri="http://schemas.openxmlformats.org/presentationml/2006/ole">
            <mc:AlternateContent xmlns:mc="http://schemas.openxmlformats.org/markup-compatibility/2006">
              <mc:Choice xmlns:v="urn:schemas-microsoft-com:vml" Requires="v">
                <p:oleObj spid="_x0000_s1045" name="Bitmap Image" r:id="rId19" imgW="1457143" imgH="1895238" progId="PBrush">
                  <p:embed/>
                </p:oleObj>
              </mc:Choice>
              <mc:Fallback>
                <p:oleObj name="Bitmap Image" r:id="rId19" imgW="1457143" imgH="1895238" progId="PBrush">
                  <p:embed/>
                  <p:pic>
                    <p:nvPicPr>
                      <p:cNvPr id="0" name="Picture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374771" y="2414588"/>
                        <a:ext cx="2624138" cy="3413125"/>
                      </a:xfrm>
                      <a:prstGeom prst="rect">
                        <a:avLst/>
                      </a:prstGeom>
                      <a:noFill/>
                      <a:ln>
                        <a:noFill/>
                      </a:ln>
                      <a:effectLst/>
                      <a:extLst>
                        <a:ext uri="{909E8E84-426E-40DD-AFC4-6F175D3DCCD1}">
                          <a14:hiddenFill xmlns:a14="http://schemas.microsoft.com/office/drawing/2010/main">
                            <a:solidFill>
                              <a:srgbClr val="FFFFFF">
                                <a:alpha val="5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692" name="Object 12"/>
          <p:cNvGraphicFramePr>
            <a:graphicFrameLocks noChangeAspect="1"/>
          </p:cNvGraphicFramePr>
          <p:nvPr/>
        </p:nvGraphicFramePr>
        <p:xfrm>
          <a:off x="1374771" y="2414588"/>
          <a:ext cx="2624138" cy="3413125"/>
        </p:xfrm>
        <a:graphic>
          <a:graphicData uri="http://schemas.openxmlformats.org/presentationml/2006/ole">
            <mc:AlternateContent xmlns:mc="http://schemas.openxmlformats.org/markup-compatibility/2006">
              <mc:Choice xmlns:v="urn:schemas-microsoft-com:vml" Requires="v">
                <p:oleObj spid="_x0000_s1046" name="Bitmap Image" r:id="rId21" imgW="1457143" imgH="1895238" progId="PBrush">
                  <p:embed/>
                </p:oleObj>
              </mc:Choice>
              <mc:Fallback>
                <p:oleObj name="Bitmap Image" r:id="rId21" imgW="1457143" imgH="1895238" progId="PBrush">
                  <p:embed/>
                  <p:pic>
                    <p:nvPicPr>
                      <p:cNvPr id="0" name="Picture 1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374771" y="2414588"/>
                        <a:ext cx="2624138" cy="3413125"/>
                      </a:xfrm>
                      <a:prstGeom prst="rect">
                        <a:avLst/>
                      </a:prstGeom>
                      <a:noFill/>
                      <a:ln>
                        <a:noFill/>
                      </a:ln>
                      <a:effectLst/>
                      <a:extLst>
                        <a:ext uri="{909E8E84-426E-40DD-AFC4-6F175D3DCCD1}">
                          <a14:hiddenFill xmlns:a14="http://schemas.microsoft.com/office/drawing/2010/main">
                            <a:solidFill>
                              <a:srgbClr val="FFFFFF">
                                <a:alpha val="5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693" name="Object 13"/>
          <p:cNvGraphicFramePr>
            <a:graphicFrameLocks noChangeAspect="1"/>
          </p:cNvGraphicFramePr>
          <p:nvPr/>
        </p:nvGraphicFramePr>
        <p:xfrm>
          <a:off x="1373184" y="2413000"/>
          <a:ext cx="2627312" cy="3416300"/>
        </p:xfrm>
        <a:graphic>
          <a:graphicData uri="http://schemas.openxmlformats.org/presentationml/2006/ole">
            <mc:AlternateContent xmlns:mc="http://schemas.openxmlformats.org/markup-compatibility/2006">
              <mc:Choice xmlns:v="urn:schemas-microsoft-com:vml" Requires="v">
                <p:oleObj spid="_x0000_s1047" name="Bitmap Image" r:id="rId23" imgW="1457143" imgH="1895238" progId="PBrush">
                  <p:embed/>
                </p:oleObj>
              </mc:Choice>
              <mc:Fallback>
                <p:oleObj name="Bitmap Image" r:id="rId23" imgW="1457143" imgH="1895238" progId="PBrush">
                  <p:embed/>
                  <p:pic>
                    <p:nvPicPr>
                      <p:cNvPr id="0" name="Picture 1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373184" y="2413000"/>
                        <a:ext cx="2627312" cy="3416300"/>
                      </a:xfrm>
                      <a:prstGeom prst="rect">
                        <a:avLst/>
                      </a:prstGeom>
                      <a:noFill/>
                      <a:ln>
                        <a:noFill/>
                      </a:ln>
                      <a:effectLst/>
                      <a:extLst>
                        <a:ext uri="{909E8E84-426E-40DD-AFC4-6F175D3DCCD1}">
                          <a14:hiddenFill xmlns:a14="http://schemas.microsoft.com/office/drawing/2010/main">
                            <a:solidFill>
                              <a:srgbClr val="FFFFFF">
                                <a:alpha val="5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71685"/>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1000"/>
                                  </p:stCondLst>
                                  <p:childTnLst>
                                    <p:set>
                                      <p:cBhvr>
                                        <p:cTn id="9" dur="1" fill="hold">
                                          <p:stCondLst>
                                            <p:cond delay="499"/>
                                          </p:stCondLst>
                                        </p:cTn>
                                        <p:tgtEl>
                                          <p:spTgt spid="71686"/>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1000"/>
                                  </p:stCondLst>
                                  <p:childTnLst>
                                    <p:set>
                                      <p:cBhvr>
                                        <p:cTn id="12" dur="1" fill="hold">
                                          <p:stCondLst>
                                            <p:cond delay="499"/>
                                          </p:stCondLst>
                                        </p:cTn>
                                        <p:tgtEl>
                                          <p:spTgt spid="71687"/>
                                        </p:tgtEl>
                                        <p:attrNameLst>
                                          <p:attrName>style.visibility</p:attrName>
                                        </p:attrNameLst>
                                      </p:cBhvr>
                                      <p:to>
                                        <p:strVal val="visible"/>
                                      </p:to>
                                    </p:set>
                                  </p:childTnLst>
                                </p:cTn>
                              </p:par>
                            </p:childTnLst>
                          </p:cTn>
                        </p:par>
                        <p:par>
                          <p:cTn id="13" fill="hold">
                            <p:stCondLst>
                              <p:cond delay="3500"/>
                            </p:stCondLst>
                            <p:childTnLst>
                              <p:par>
                                <p:cTn id="14" presetID="1" presetClass="entr" presetSubtype="0" fill="hold" nodeType="afterEffect">
                                  <p:stCondLst>
                                    <p:cond delay="1000"/>
                                  </p:stCondLst>
                                  <p:childTnLst>
                                    <p:set>
                                      <p:cBhvr>
                                        <p:cTn id="15" dur="1" fill="hold">
                                          <p:stCondLst>
                                            <p:cond delay="499"/>
                                          </p:stCondLst>
                                        </p:cTn>
                                        <p:tgtEl>
                                          <p:spTgt spid="71688"/>
                                        </p:tgtEl>
                                        <p:attrNameLst>
                                          <p:attrName>style.visibility</p:attrName>
                                        </p:attrNameLst>
                                      </p:cBhvr>
                                      <p:to>
                                        <p:strVal val="visible"/>
                                      </p:to>
                                    </p:set>
                                  </p:childTnLst>
                                </p:cTn>
                              </p:par>
                            </p:childTnLst>
                          </p:cTn>
                        </p:par>
                        <p:par>
                          <p:cTn id="16" fill="hold">
                            <p:stCondLst>
                              <p:cond delay="5000"/>
                            </p:stCondLst>
                            <p:childTnLst>
                              <p:par>
                                <p:cTn id="17" presetID="1" presetClass="entr" presetSubtype="0" fill="hold" nodeType="afterEffect">
                                  <p:stCondLst>
                                    <p:cond delay="1000"/>
                                  </p:stCondLst>
                                  <p:childTnLst>
                                    <p:set>
                                      <p:cBhvr>
                                        <p:cTn id="18" dur="1" fill="hold">
                                          <p:stCondLst>
                                            <p:cond delay="499"/>
                                          </p:stCondLst>
                                        </p:cTn>
                                        <p:tgtEl>
                                          <p:spTgt spid="71689"/>
                                        </p:tgtEl>
                                        <p:attrNameLst>
                                          <p:attrName>style.visibility</p:attrName>
                                        </p:attrNameLst>
                                      </p:cBhvr>
                                      <p:to>
                                        <p:strVal val="visible"/>
                                      </p:to>
                                    </p:set>
                                  </p:childTnLst>
                                </p:cTn>
                              </p:par>
                            </p:childTnLst>
                          </p:cTn>
                        </p:par>
                        <p:par>
                          <p:cTn id="19" fill="hold">
                            <p:stCondLst>
                              <p:cond delay="6500"/>
                            </p:stCondLst>
                            <p:childTnLst>
                              <p:par>
                                <p:cTn id="20" presetID="1" presetClass="entr" presetSubtype="0" fill="hold" nodeType="afterEffect">
                                  <p:stCondLst>
                                    <p:cond delay="1000"/>
                                  </p:stCondLst>
                                  <p:childTnLst>
                                    <p:set>
                                      <p:cBhvr>
                                        <p:cTn id="21" dur="1" fill="hold">
                                          <p:stCondLst>
                                            <p:cond delay="499"/>
                                          </p:stCondLst>
                                        </p:cTn>
                                        <p:tgtEl>
                                          <p:spTgt spid="71690"/>
                                        </p:tgtEl>
                                        <p:attrNameLst>
                                          <p:attrName>style.visibility</p:attrName>
                                        </p:attrNameLst>
                                      </p:cBhvr>
                                      <p:to>
                                        <p:strVal val="visible"/>
                                      </p:to>
                                    </p:set>
                                  </p:childTnLst>
                                </p:cTn>
                              </p:par>
                            </p:childTnLst>
                          </p:cTn>
                        </p:par>
                        <p:par>
                          <p:cTn id="22" fill="hold">
                            <p:stCondLst>
                              <p:cond delay="8000"/>
                            </p:stCondLst>
                            <p:childTnLst>
                              <p:par>
                                <p:cTn id="23" presetID="1" presetClass="entr" presetSubtype="0" fill="hold" nodeType="afterEffect">
                                  <p:stCondLst>
                                    <p:cond delay="1000"/>
                                  </p:stCondLst>
                                  <p:childTnLst>
                                    <p:set>
                                      <p:cBhvr>
                                        <p:cTn id="24" dur="1" fill="hold">
                                          <p:stCondLst>
                                            <p:cond delay="499"/>
                                          </p:stCondLst>
                                        </p:cTn>
                                        <p:tgtEl>
                                          <p:spTgt spid="71691"/>
                                        </p:tgtEl>
                                        <p:attrNameLst>
                                          <p:attrName>style.visibility</p:attrName>
                                        </p:attrNameLst>
                                      </p:cBhvr>
                                      <p:to>
                                        <p:strVal val="visible"/>
                                      </p:to>
                                    </p:set>
                                  </p:childTnLst>
                                </p:cTn>
                              </p:par>
                            </p:childTnLst>
                          </p:cTn>
                        </p:par>
                        <p:par>
                          <p:cTn id="25" fill="hold">
                            <p:stCondLst>
                              <p:cond delay="9500"/>
                            </p:stCondLst>
                            <p:childTnLst>
                              <p:par>
                                <p:cTn id="26" presetID="1" presetClass="entr" presetSubtype="0" fill="hold" nodeType="afterEffect">
                                  <p:stCondLst>
                                    <p:cond delay="1000"/>
                                  </p:stCondLst>
                                  <p:childTnLst>
                                    <p:set>
                                      <p:cBhvr>
                                        <p:cTn id="27" dur="1" fill="hold">
                                          <p:stCondLst>
                                            <p:cond delay="499"/>
                                          </p:stCondLst>
                                        </p:cTn>
                                        <p:tgtEl>
                                          <p:spTgt spid="71692"/>
                                        </p:tgtEl>
                                        <p:attrNameLst>
                                          <p:attrName>style.visibility</p:attrName>
                                        </p:attrNameLst>
                                      </p:cBhvr>
                                      <p:to>
                                        <p:strVal val="visible"/>
                                      </p:to>
                                    </p:set>
                                  </p:childTnLst>
                                </p:cTn>
                              </p:par>
                            </p:childTnLst>
                          </p:cTn>
                        </p:par>
                        <p:par>
                          <p:cTn id="28" fill="hold">
                            <p:stCondLst>
                              <p:cond delay="11000"/>
                            </p:stCondLst>
                            <p:childTnLst>
                              <p:par>
                                <p:cTn id="29" presetID="1" presetClass="entr" presetSubtype="0" fill="hold" nodeType="afterEffect">
                                  <p:stCondLst>
                                    <p:cond delay="1000"/>
                                  </p:stCondLst>
                                  <p:childTnLst>
                                    <p:set>
                                      <p:cBhvr>
                                        <p:cTn id="30" dur="1" fill="hold">
                                          <p:stCondLst>
                                            <p:cond delay="499"/>
                                          </p:stCondLst>
                                        </p:cTn>
                                        <p:tgtEl>
                                          <p:spTgt spid="716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a:xfrm>
            <a:off x="1428728" y="285728"/>
            <a:ext cx="7467600" cy="839787"/>
          </a:xfrm>
        </p:spPr>
        <p:txBody>
          <a:bodyPr/>
          <a:lstStyle/>
          <a:p>
            <a:r>
              <a:rPr lang="en-US" dirty="0"/>
              <a:t>Conway’s Game of Life</a:t>
            </a:r>
          </a:p>
        </p:txBody>
      </p:sp>
      <p:sp>
        <p:nvSpPr>
          <p:cNvPr id="209923" name="Rectangle 3"/>
          <p:cNvSpPr>
            <a:spLocks noGrp="1" noChangeArrowheads="1"/>
          </p:cNvSpPr>
          <p:nvPr>
            <p:ph idx="1"/>
          </p:nvPr>
        </p:nvSpPr>
        <p:spPr>
          <a:xfrm>
            <a:off x="1357290" y="1142984"/>
            <a:ext cx="7386638" cy="5257800"/>
          </a:xfrm>
        </p:spPr>
        <p:txBody>
          <a:bodyPr/>
          <a:lstStyle/>
          <a:p>
            <a:pPr>
              <a:buFontTx/>
              <a:buNone/>
            </a:pPr>
            <a:r>
              <a:rPr lang="en-US" sz="2400" dirty="0"/>
              <a:t>At each step in time, the following effects occur:</a:t>
            </a:r>
          </a:p>
          <a:p>
            <a:pPr>
              <a:buFontTx/>
              <a:buAutoNum type="arabicPeriod"/>
            </a:pPr>
            <a:r>
              <a:rPr lang="en-US" sz="1800" b="1" dirty="0"/>
              <a:t>Any live cell with fewer than two neighbors dies, as if by loneliness. </a:t>
            </a:r>
          </a:p>
          <a:p>
            <a:pPr>
              <a:buFontTx/>
              <a:buAutoNum type="arabicPeriod"/>
            </a:pPr>
            <a:r>
              <a:rPr lang="en-US" sz="1800" b="1" dirty="0"/>
              <a:t>Any live cell with more than three neighbors dies, as if by overcrowding. </a:t>
            </a:r>
          </a:p>
          <a:p>
            <a:pPr>
              <a:buFontTx/>
              <a:buAutoNum type="arabicPeriod"/>
            </a:pPr>
            <a:r>
              <a:rPr lang="en-US" sz="1800" b="1" dirty="0"/>
              <a:t>Any live cell with two or three neighbors lives, unchanged, to the next generation. </a:t>
            </a:r>
          </a:p>
          <a:p>
            <a:pPr>
              <a:buFontTx/>
              <a:buAutoNum type="arabicPeriod"/>
            </a:pPr>
            <a:r>
              <a:rPr lang="en-US" sz="1800" b="1" dirty="0"/>
              <a:t>Any dead cell with exactly three neighbors comes to life. </a:t>
            </a:r>
          </a:p>
          <a:p>
            <a:endParaRPr lang="en-US" sz="2000" dirty="0"/>
          </a:p>
          <a:p>
            <a:r>
              <a:rPr lang="en-US" sz="2000" dirty="0"/>
              <a:t>The initial pattern constitutes the first </a:t>
            </a:r>
            <a:r>
              <a:rPr lang="en-US" sz="2000" i="1" dirty="0"/>
              <a:t>generation</a:t>
            </a:r>
            <a:r>
              <a:rPr lang="en-US" sz="2000" dirty="0"/>
              <a:t> of the system. The second generation is created by applying the above rules simultaneously to every cell in the first generation -- births and deaths happen simultaneously. The rules continue to be applied repeatedly to create further </a:t>
            </a:r>
            <a:r>
              <a:rPr lang="en-US" sz="2000"/>
              <a:t>generations.</a:t>
            </a:r>
          </a:p>
          <a:p>
            <a:r>
              <a:rPr lang="en-US" sz="2000">
                <a:hlinkClick r:id="rId2"/>
              </a:rPr>
              <a:t>Let's play...</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99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99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99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99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992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992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992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p:txBody>
          <a:bodyPr/>
          <a:lstStyle/>
          <a:p>
            <a:r>
              <a:rPr lang="en-US" sz="3600"/>
              <a:t>Applications of Cellular Automata</a:t>
            </a:r>
          </a:p>
        </p:txBody>
      </p:sp>
      <p:sp>
        <p:nvSpPr>
          <p:cNvPr id="222211" name="Rectangle 3"/>
          <p:cNvSpPr>
            <a:spLocks noGrp="1" noChangeArrowheads="1"/>
          </p:cNvSpPr>
          <p:nvPr>
            <p:ph idx="1"/>
          </p:nvPr>
        </p:nvSpPr>
        <p:spPr/>
        <p:txBody>
          <a:bodyPr/>
          <a:lstStyle/>
          <a:p>
            <a:pPr>
              <a:lnSpc>
                <a:spcPct val="90000"/>
              </a:lnSpc>
            </a:pPr>
            <a:r>
              <a:rPr lang="en-US" dirty="0"/>
              <a:t>Simulation of Biological Processes</a:t>
            </a:r>
          </a:p>
          <a:p>
            <a:pPr>
              <a:lnSpc>
                <a:spcPct val="90000"/>
              </a:lnSpc>
            </a:pPr>
            <a:r>
              <a:rPr lang="en-US" dirty="0"/>
              <a:t>Simulation of Cancer cells growth</a:t>
            </a:r>
          </a:p>
          <a:p>
            <a:pPr>
              <a:lnSpc>
                <a:spcPct val="90000"/>
              </a:lnSpc>
            </a:pPr>
            <a:r>
              <a:rPr lang="en-US" dirty="0"/>
              <a:t>Predator – Prey Models</a:t>
            </a:r>
          </a:p>
          <a:p>
            <a:pPr>
              <a:lnSpc>
                <a:spcPct val="90000"/>
              </a:lnSpc>
            </a:pPr>
            <a:r>
              <a:rPr lang="en-US" dirty="0"/>
              <a:t>Art</a:t>
            </a:r>
          </a:p>
          <a:p>
            <a:pPr>
              <a:lnSpc>
                <a:spcPct val="90000"/>
              </a:lnSpc>
            </a:pPr>
            <a:r>
              <a:rPr lang="en-US" dirty="0"/>
              <a:t>Simulation of Forest Fires</a:t>
            </a:r>
          </a:p>
          <a:p>
            <a:pPr>
              <a:lnSpc>
                <a:spcPct val="90000"/>
              </a:lnSpc>
            </a:pPr>
            <a:r>
              <a:rPr lang="en-US" dirty="0"/>
              <a:t>Simulations of Social Movement</a:t>
            </a:r>
          </a:p>
          <a:p>
            <a:pPr>
              <a:lnSpc>
                <a:spcPct val="90000"/>
              </a:lnSpc>
            </a:pPr>
            <a:r>
              <a:rPr lang="en-US" dirty="0"/>
              <a:t>…many more.. It’s a very active area of research.</a:t>
            </a:r>
          </a:p>
          <a:p>
            <a:pPr>
              <a:lnSpc>
                <a:spcPct val="90000"/>
              </a:lnSpc>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22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22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22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22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22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221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22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pPr eaLnBrk="1" hangingPunct="1"/>
            <a:r>
              <a:rPr lang="en-US"/>
              <a:t>Parallelism</a:t>
            </a:r>
          </a:p>
        </p:txBody>
      </p:sp>
      <p:sp>
        <p:nvSpPr>
          <p:cNvPr id="26627" name="Rectangle 3"/>
          <p:cNvSpPr>
            <a:spLocks noGrp="1" noChangeArrowheads="1"/>
          </p:cNvSpPr>
          <p:nvPr>
            <p:ph idx="1"/>
          </p:nvPr>
        </p:nvSpPr>
        <p:spPr/>
        <p:txBody>
          <a:bodyPr>
            <a:normAutofit/>
          </a:bodyPr>
          <a:lstStyle/>
          <a:p>
            <a:pPr eaLnBrk="1" hangingPunct="1">
              <a:defRPr/>
            </a:pPr>
            <a:r>
              <a:rPr lang="en-US" sz="2400"/>
              <a:t>A single CPU has to do it all:</a:t>
            </a:r>
          </a:p>
          <a:p>
            <a:pPr lvl="1" eaLnBrk="1" hangingPunct="1">
              <a:defRPr/>
            </a:pPr>
            <a:r>
              <a:rPr lang="en-US" sz="1800"/>
              <a:t>Applies rules to first cell in array</a:t>
            </a:r>
          </a:p>
          <a:p>
            <a:pPr lvl="1" eaLnBrk="1" hangingPunct="1">
              <a:defRPr/>
            </a:pPr>
            <a:r>
              <a:rPr lang="en-US" sz="1800"/>
              <a:t>Repeats rules for each successive cell in array</a:t>
            </a:r>
          </a:p>
          <a:p>
            <a:pPr lvl="1" eaLnBrk="1" hangingPunct="1">
              <a:defRPr/>
            </a:pPr>
            <a:r>
              <a:rPr lang="en-US" sz="1800"/>
              <a:t>After every cell is processed, array is updated</a:t>
            </a:r>
          </a:p>
          <a:p>
            <a:pPr lvl="1" eaLnBrk="1" hangingPunct="1">
              <a:defRPr/>
            </a:pPr>
            <a:r>
              <a:rPr lang="en-US" sz="1800"/>
              <a:t>One generation has passed</a:t>
            </a:r>
          </a:p>
          <a:p>
            <a:pPr lvl="1" eaLnBrk="1" hangingPunct="1">
              <a:defRPr/>
            </a:pPr>
            <a:r>
              <a:rPr lang="en-US" sz="1800"/>
              <a:t>Repeat this process for many generations</a:t>
            </a:r>
          </a:p>
          <a:p>
            <a:pPr lvl="1" eaLnBrk="1" hangingPunct="1">
              <a:defRPr/>
            </a:pPr>
            <a:r>
              <a:rPr lang="en-US" sz="1800"/>
              <a:t>Every certain number of generations, convert array to colored pixels and send results to screen</a:t>
            </a:r>
          </a:p>
        </p:txBody>
      </p:sp>
      <p:sp>
        <p:nvSpPr>
          <p:cNvPr id="22530" name="Footer Placeholder 3"/>
          <p:cNvSpPr>
            <a:spLocks noGrp="1"/>
          </p:cNvSpPr>
          <p:nvPr>
            <p:ph type="ftr" sz="quarter" idx="11"/>
          </p:nvPr>
        </p:nvSpPr>
        <p:spPr>
          <a:noFill/>
        </p:spPr>
        <p:txBody>
          <a:bodyPr/>
          <a:lstStyle/>
          <a:p>
            <a:r>
              <a:rPr lang="en-US">
                <a:latin typeface="Times New Roman" pitchFamily="18" charset="0"/>
              </a:rPr>
              <a:t>	</a:t>
            </a:r>
            <a:fld id="{118C5FCD-8BC0-420D-BE54-6A07549E422D}" type="slidenum">
              <a:rPr lang="en-US">
                <a:latin typeface="Times New Roman" pitchFamily="18" charset="0"/>
              </a:rPr>
              <a:pPr/>
              <a:t>9</a:t>
            </a:fld>
            <a:endParaRPr lang="en-US">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6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62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62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62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theme/theme1.xml><?xml version="1.0" encoding="utf-8"?>
<a:theme xmlns:a="http://schemas.openxmlformats.org/drawingml/2006/main" name="AngleLinesVTI">
  <a:themeElements>
    <a:clrScheme name="Custom 34">
      <a:dk1>
        <a:sysClr val="windowText" lastClr="000000"/>
      </a:dk1>
      <a:lt1>
        <a:sysClr val="window" lastClr="FFFFFF"/>
      </a:lt1>
      <a:dk2>
        <a:srgbClr val="001E2E"/>
      </a:dk2>
      <a:lt2>
        <a:srgbClr val="F0ECEC"/>
      </a:lt2>
      <a:accent1>
        <a:srgbClr val="155767"/>
      </a:accent1>
      <a:accent2>
        <a:srgbClr val="BA9CA0"/>
      </a:accent2>
      <a:accent3>
        <a:srgbClr val="A57931"/>
      </a:accent3>
      <a:accent4>
        <a:srgbClr val="0E577C"/>
      </a:accent4>
      <a:accent5>
        <a:srgbClr val="CC846E"/>
      </a:accent5>
      <a:accent6>
        <a:srgbClr val="93767A"/>
      </a:accent6>
      <a:hlink>
        <a:srgbClr val="0563C1"/>
      </a:hlink>
      <a:folHlink>
        <a:srgbClr val="954F72"/>
      </a:folHlink>
    </a:clrScheme>
    <a:fontScheme name="Walbaum Light Univers Light">
      <a:majorFont>
        <a:latin typeface="Walbaum Display Light"/>
        <a:ea typeface=""/>
        <a:cs typeface=""/>
      </a:majorFont>
      <a:minorFont>
        <a:latin typeface="Univers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gleLinesVTI" id="{BC1FC193-C72F-4761-9899-1105EDF6BAE8}" vid="{64612625-F022-44B7-B9FA-9D26DEDBDC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 lines</Template>
  <TotalTime>8672</TotalTime>
  <Words>1358</Words>
  <Application>Microsoft Office PowerPoint</Application>
  <PresentationFormat>On-screen Show (4:3)</PresentationFormat>
  <Paragraphs>131</Paragraphs>
  <Slides>23</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3" baseType="lpstr">
      <vt:lpstr>Arial</vt:lpstr>
      <vt:lpstr>Calibri</vt:lpstr>
      <vt:lpstr>Times New Roman</vt:lpstr>
      <vt:lpstr>Univers Condensed Light</vt:lpstr>
      <vt:lpstr>Verdana</vt:lpstr>
      <vt:lpstr>Walbaum Display Light</vt:lpstr>
      <vt:lpstr>Wingdings</vt:lpstr>
      <vt:lpstr>Wingdings 2</vt:lpstr>
      <vt:lpstr>AngleLinesVTI</vt:lpstr>
      <vt:lpstr>Bitmap Image</vt:lpstr>
      <vt:lpstr>What is a Cellular Automata ?</vt:lpstr>
      <vt:lpstr>What is a Cellular Automaton?</vt:lpstr>
      <vt:lpstr>PowerPoint Presentation</vt:lpstr>
      <vt:lpstr>2-Dimensional Automata</vt:lpstr>
      <vt:lpstr>Conway’s Game of Life</vt:lpstr>
      <vt:lpstr>Example of a Cellular Automata: Conway’s Life (Gardner, 1970)</vt:lpstr>
      <vt:lpstr>Conway’s Game of Life</vt:lpstr>
      <vt:lpstr>Applications of Cellular Automata</vt:lpstr>
      <vt:lpstr>Parallelism</vt:lpstr>
      <vt:lpstr>Parallelism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Elementary Cellular Automata</vt:lpstr>
      <vt:lpstr>PowerPoint Presentation</vt:lpstr>
      <vt:lpstr>PowerPoint Presentation</vt:lpstr>
      <vt:lpstr>Rule 184</vt:lpstr>
      <vt:lpstr>Rule 184</vt:lpstr>
    </vt:vector>
  </TitlesOfParts>
  <Company>The University of Liverpool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Cellular Automata</dc:title>
  <dc:creator>Potapov</dc:creator>
  <cp:lastModifiedBy>Stucki, David</cp:lastModifiedBy>
  <cp:revision>16</cp:revision>
  <dcterms:created xsi:type="dcterms:W3CDTF">2008-04-10T20:13:37Z</dcterms:created>
  <dcterms:modified xsi:type="dcterms:W3CDTF">2022-04-18T00:15:44Z</dcterms:modified>
</cp:coreProperties>
</file>