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5" autoAdjust="0"/>
    <p:restoredTop sz="94660"/>
  </p:normalViewPr>
  <p:slideViewPr>
    <p:cSldViewPr snapToGrid="0">
      <p:cViewPr varScale="1">
        <p:scale>
          <a:sx n="93" d="100"/>
          <a:sy n="93" d="100"/>
        </p:scale>
        <p:origin x="6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21T21:29:10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E56D6-F195-48D7-978E-7EE16D4304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6946" y="1104900"/>
            <a:ext cx="8376514" cy="3120504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A72F42-5C88-4F7D-803B-C371B570D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8039" y="4442385"/>
            <a:ext cx="6074328" cy="98402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i="0" spc="16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0384F3-2D6A-49F6-8F79-F3955E904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259A-1FE3-4FF9-8A07-BDD8177164ED}" type="datetime4">
              <a:rPr lang="en-US" smtClean="0"/>
              <a:t>March 11,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63F32-CD31-4801-BAE4-09EEB1262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5D34C-49ED-4ADB-8693-73B790764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810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171A2-02C1-4543-8B6B-FCF7E69712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50879" y="1825625"/>
            <a:ext cx="9810604" cy="451669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5027C-A386-44E4-AFE1-33AFFDA3A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C3C8F-D4A7-4EAD-92AD-82C91CB8BB85}" type="datetime4">
              <a:rPr lang="en-US" smtClean="0"/>
              <a:t>March 11,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BF710-0558-4457-825D-48713CAED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7F93D-5DC3-4C36-AEB0-79CDB15C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87CFC0C8-11FE-4003-B2D6-B7B8E2790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8582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B41C5-3638-439D-BA61-4DAA142226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464025"/>
            <a:ext cx="2161540" cy="580029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9B91A0-A376-483C-926E-189F376E55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64023"/>
            <a:ext cx="7886700" cy="58002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134E-B7D5-4664-BB2E-6A98ED630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1D41-E33C-4BC7-8272-37E8417FD097}" type="datetime4">
              <a:rPr lang="en-US" smtClean="0"/>
              <a:t>March 11,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54E2A-B1CE-4F2E-9D9A-D47E514D5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7C304-46A8-4179-87A2-B8CC10BAA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038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7B333-9E16-4502-96B5-3F586B7E0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D0795-5EC7-4FF8-9FC7-22AFA3C55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2DA5B-9862-4A23-8FEC-5C1ABC2EEF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506456" y="5074920"/>
            <a:ext cx="2647667" cy="365125"/>
          </a:xfrm>
        </p:spPr>
        <p:txBody>
          <a:bodyPr/>
          <a:lstStyle/>
          <a:p>
            <a:fld id="{5D340FED-6E95-4177-A7EF-CD303B9E611D}" type="datetime4">
              <a:rPr lang="en-US" smtClean="0"/>
              <a:t>March 11,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D9A4B-0DA7-46BB-9DCE-3F26075C4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10451592" y="1408176"/>
            <a:ext cx="277049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A7C47-81AC-431C-A7C3-2BC71AD14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8016" y="3136392"/>
            <a:ext cx="545911" cy="580029"/>
          </a:xfrm>
        </p:spPr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052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D2E47-4DC7-46C4-9407-FA4CF7E0A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2513" y="1709738"/>
            <a:ext cx="9087774" cy="3438524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F7B502-122E-4177-A408-FC436A2542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2513" y="5148262"/>
            <a:ext cx="8844522" cy="113823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29696-2AEF-4765-B33E-7DA328E46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62CB-39AD-45A9-800F-54DAB53D6021}" type="datetime4">
              <a:rPr lang="en-US" smtClean="0"/>
              <a:t>March 11,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9B2E4-2F1C-4FEE-AAB2-4FCC3EEFD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7D4B8-E107-480A-AA17-261CA49BB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239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8BAE8-3305-4F08-BECB-56AD7FD4E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021AC-6D8D-4D24-8B01-8AE8F41BE4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0878" y="1825624"/>
            <a:ext cx="4473622" cy="4460875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02920">
              <a:defRPr/>
            </a:lvl3pPr>
            <a:lvl4pPr marL="548640" indent="0">
              <a:buFontTx/>
              <a:buNone/>
              <a:defRPr/>
            </a:lvl4pPr>
            <a:lvl5pPr marL="73152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E7F49C-3DB3-40B7-89B3-E3BC32FC1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44540" y="1825624"/>
            <a:ext cx="5016943" cy="4460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E33D58-BDF5-4F1F-806B-0491CB362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DF93D-55AB-4606-B9D7-742F1FC51983}" type="datetime4">
              <a:rPr lang="en-US" smtClean="0"/>
              <a:t>March 11, 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8BCBFD-1FE1-441A-B3AF-C3E7E7B8D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CE272-E6FB-455B-BACB-2471D66D9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884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73A4FB-9EF5-4D6C-A275-2DE1077A2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1563" y="1835219"/>
            <a:ext cx="445293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9972A-4D34-4A9F-84EB-8D64A703B5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1562" y="2717801"/>
            <a:ext cx="4452938" cy="3559452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BBDDE3-C8D7-4600-8259-24E1F8118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44540" y="1835219"/>
            <a:ext cx="5016943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649FFF-44C7-4256-AFE1-C5457C7AB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44540" y="2717800"/>
            <a:ext cx="5016943" cy="3559453"/>
          </a:xfrm>
        </p:spPr>
        <p:txBody>
          <a:bodyPr/>
          <a:lstStyle>
            <a:lvl2pPr marL="457200" indent="0"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EC6ACF-080E-4B7C-B0C0-77E90C16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2841D-FB5C-47AB-B2FF-32E855C1EA71}" type="datetime4">
              <a:rPr lang="en-US" smtClean="0"/>
              <a:t>March 11, 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A68C0B-BC90-4ADA-B6E6-2B30BFF9E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BCE559-C82B-4E27-965B-4AC3C66FC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3752B99E-38EC-4745-889B-124D34759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42727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DE7304-D393-47F0-ACCC-1F72EFCCE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37E9-D174-424D-BEE8-AFC4CA5F9F97}" type="datetime4">
              <a:rPr lang="en-US" smtClean="0"/>
              <a:t>March 11, 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8451FF-032D-4787-BA4B-5EB415494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B7511D-7256-4A08-BF62-3B3F821A6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3FCDA27-1C47-4EA1-A160-EC91FD88B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35218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DE8ADA-7BF8-433A-8770-61C690F37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44C0-F7AC-49C2-8289-1E7A86D9FB50}" type="datetime4">
              <a:rPr lang="en-US" smtClean="0"/>
              <a:t>March 11, 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357B86-EC22-49C6-BBC6-639D57D1A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63764B-CF91-4C81-B4C3-5B5E5A973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156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E4801-B0C7-4458-B413-24D6E68FA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633" y="457200"/>
            <a:ext cx="4170355" cy="191750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A0C76-733A-488A-89FB-7D04FD64B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1637" y="457200"/>
            <a:ext cx="5562601" cy="5943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45B9DE-016A-4B31-BB52-99C76E28B4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3633" y="2374708"/>
            <a:ext cx="4170355" cy="40260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D6CC3-66DD-4D9A-A9C7-F588BA88C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B84BC-6E78-40D1-8831-40AB1F596614}" type="datetime4">
              <a:rPr lang="en-US" smtClean="0"/>
              <a:t>March 11,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359FC8-04EF-4F7D-8E43-4EE0E95DA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71C964-4227-4DEE-87A1-026162DDF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709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0EB4E-D4BB-4C86-A820-63474E5A4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038" y="457199"/>
            <a:ext cx="3913241" cy="1928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FA99A1-8FAF-415D-A399-1B2C2A0F23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57752" y="457200"/>
            <a:ext cx="6110288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A15BEE-9915-4637-85A2-2AF2872C7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2038" y="2386013"/>
            <a:ext cx="3913241" cy="40147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73427C-3B67-4ED4-925D-04B9C09AA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A080F-3961-4D42-BEDE-84A1FED032F1}" type="datetime4">
              <a:rPr lang="en-US" smtClean="0"/>
              <a:t>March 11,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B5DAFD-22DE-4E9E-9C72-B16C1F273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8EE99-49CC-4A30-8ADA-39EFD8DA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443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customXml" Target="../ink/ink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erson in a dark room&#10;&#10;Description automatically generated">
            <a:extLst>
              <a:ext uri="{FF2B5EF4-FFF2-40B4-BE49-F238E27FC236}">
                <a16:creationId xmlns:a16="http://schemas.microsoft.com/office/drawing/2014/main" id="{DEB2E8C4-C3E7-4048-A43D-9859510CFA9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744" y="0"/>
            <a:ext cx="1286256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FBD2E1-C16B-4996-869C-DD03823A8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1"/>
            <a:ext cx="9810604" cy="1216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44DB6A-ED8E-4755-BC7A-B7AA6524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0879" y="1825624"/>
            <a:ext cx="9810604" cy="44287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5CE27-B558-4B88-ACE3-B70423127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509243" y="5071825"/>
            <a:ext cx="26476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A33960BD-7AC1-4217-9611-AAA56D3EE38F}" type="datetime4">
              <a:rPr lang="en-US" smtClean="0"/>
              <a:pPr/>
              <a:t>March 11, 2021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E5D61-F203-4F00-9CF1-AB0AE49370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447827" y="1407402"/>
            <a:ext cx="27704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F38BD-5F38-4F6E-B5DD-EB1AF06002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0121" y="3138985"/>
            <a:ext cx="545911" cy="5800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14:cNvPr>
              <p14:cNvContentPartPr/>
              <p14:nvPr/>
            </p14:nvContentPartPr>
            <p14:xfrm>
              <a:off x="12490710" y="6342652"/>
              <a:ext cx="360" cy="36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2481710" y="6333652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9951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8" r:id="rId7"/>
    <p:sldLayoutId id="2147483734" r:id="rId8"/>
    <p:sldLayoutId id="2147483735" r:id="rId9"/>
    <p:sldLayoutId id="2147483736" r:id="rId10"/>
    <p:sldLayoutId id="2147483737" r:id="rId11"/>
  </p:sldLayoutIdLst>
  <p:hf sldNum="0"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2800" kern="1200" cap="all" spc="600" baseline="0">
          <a:solidFill>
            <a:schemeClr val="tx1">
              <a:lumMod val="85000"/>
              <a:lumOff val="15000"/>
            </a:schemeClr>
          </a:solidFill>
          <a:latin typeface="+mj-lt"/>
          <a:ea typeface="Batang" panose="02030600000101010101" pitchFamily="18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1pPr>
      <a:lvl2pPr marL="274320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8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2pPr>
      <a:lvl3pPr marL="605790" indent="-28575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3pPr>
      <a:lvl4pPr marL="630936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4pPr>
      <a:lvl5pPr marL="82296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EFg3u_E6eHU?feature=oembed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8">
            <a:extLst>
              <a:ext uri="{FF2B5EF4-FFF2-40B4-BE49-F238E27FC236}">
                <a16:creationId xmlns:a16="http://schemas.microsoft.com/office/drawing/2014/main" id="{0E91F5CA-B392-444C-88E3-BF5BAAEBDE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3" descr="A white 3D rendering of triangles as background">
            <a:extLst>
              <a:ext uri="{FF2B5EF4-FFF2-40B4-BE49-F238E27FC236}">
                <a16:creationId xmlns:a16="http://schemas.microsoft.com/office/drawing/2014/main" id="{3185B22E-A998-44C6-A513-0586032AB3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20" y="10"/>
            <a:ext cx="12191979" cy="6857989"/>
          </a:xfrm>
          <a:prstGeom prst="rect">
            <a:avLst/>
          </a:prstGeom>
        </p:spPr>
      </p:pic>
      <p:sp useBgFill="1">
        <p:nvSpPr>
          <p:cNvPr id="23" name="Freeform: Shape 10">
            <a:extLst>
              <a:ext uri="{FF2B5EF4-FFF2-40B4-BE49-F238E27FC236}">
                <a16:creationId xmlns:a16="http://schemas.microsoft.com/office/drawing/2014/main" id="{9752D771-2D72-4B2C-B816-121D10C38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3232" y="727064"/>
            <a:ext cx="3898347" cy="4256103"/>
          </a:xfrm>
          <a:custGeom>
            <a:avLst/>
            <a:gdLst>
              <a:gd name="connsiteX0" fmla="*/ 3898347 w 3898347"/>
              <a:gd name="connsiteY0" fmla="*/ 0 h 4299085"/>
              <a:gd name="connsiteX1" fmla="*/ 3898347 w 3898347"/>
              <a:gd name="connsiteY1" fmla="*/ 3834445 h 4299085"/>
              <a:gd name="connsiteX2" fmla="*/ 3892314 w 3898347"/>
              <a:gd name="connsiteY2" fmla="*/ 3832951 h 4299085"/>
              <a:gd name="connsiteX3" fmla="*/ 3851953 w 3898347"/>
              <a:gd name="connsiteY3" fmla="*/ 3802983 h 4299085"/>
              <a:gd name="connsiteX4" fmla="*/ 3836418 w 3898347"/>
              <a:gd name="connsiteY4" fmla="*/ 3811513 h 4299085"/>
              <a:gd name="connsiteX5" fmla="*/ 3833758 w 3898347"/>
              <a:gd name="connsiteY5" fmla="*/ 3813341 h 4299085"/>
              <a:gd name="connsiteX6" fmla="*/ 3822673 w 3898347"/>
              <a:gd name="connsiteY6" fmla="*/ 3812913 h 4299085"/>
              <a:gd name="connsiteX7" fmla="*/ 3820104 w 3898347"/>
              <a:gd name="connsiteY7" fmla="*/ 3822466 h 4299085"/>
              <a:gd name="connsiteX8" fmla="*/ 3803816 w 3898347"/>
              <a:gd name="connsiteY8" fmla="*/ 3828757 h 4299085"/>
              <a:gd name="connsiteX9" fmla="*/ 3783259 w 3898347"/>
              <a:gd name="connsiteY9" fmla="*/ 3825276 h 4299085"/>
              <a:gd name="connsiteX10" fmla="*/ 3729936 w 3898347"/>
              <a:gd name="connsiteY10" fmla="*/ 3815386 h 4299085"/>
              <a:gd name="connsiteX11" fmla="*/ 3726018 w 3898347"/>
              <a:gd name="connsiteY11" fmla="*/ 3815100 h 4299085"/>
              <a:gd name="connsiteX12" fmla="*/ 3725413 w 3898347"/>
              <a:gd name="connsiteY12" fmla="*/ 3814615 h 4299085"/>
              <a:gd name="connsiteX13" fmla="*/ 3713801 w 3898347"/>
              <a:gd name="connsiteY13" fmla="*/ 3811018 h 4299085"/>
              <a:gd name="connsiteX14" fmla="*/ 3709087 w 3898347"/>
              <a:gd name="connsiteY14" fmla="*/ 3813195 h 4299085"/>
              <a:gd name="connsiteX15" fmla="*/ 3698038 w 3898347"/>
              <a:gd name="connsiteY15" fmla="*/ 3806182 h 4299085"/>
              <a:gd name="connsiteX16" fmla="*/ 3662227 w 3898347"/>
              <a:gd name="connsiteY16" fmla="*/ 3807761 h 4299085"/>
              <a:gd name="connsiteX17" fmla="*/ 3659872 w 3898347"/>
              <a:gd name="connsiteY17" fmla="*/ 3805524 h 4299085"/>
              <a:gd name="connsiteX18" fmla="*/ 3643454 w 3898347"/>
              <a:gd name="connsiteY18" fmla="*/ 3794831 h 4299085"/>
              <a:gd name="connsiteX19" fmla="*/ 3624789 w 3898347"/>
              <a:gd name="connsiteY19" fmla="*/ 3803185 h 4299085"/>
              <a:gd name="connsiteX20" fmla="*/ 3602327 w 3898347"/>
              <a:gd name="connsiteY20" fmla="*/ 3794616 h 4299085"/>
              <a:gd name="connsiteX21" fmla="*/ 3596645 w 3898347"/>
              <a:gd name="connsiteY21" fmla="*/ 3797108 h 4299085"/>
              <a:gd name="connsiteX22" fmla="*/ 3574144 w 3898347"/>
              <a:gd name="connsiteY22" fmla="*/ 3795108 h 4299085"/>
              <a:gd name="connsiteX23" fmla="*/ 3562310 w 3898347"/>
              <a:gd name="connsiteY23" fmla="*/ 3787534 h 4299085"/>
              <a:gd name="connsiteX24" fmla="*/ 3551635 w 3898347"/>
              <a:gd name="connsiteY24" fmla="*/ 3797705 h 4299085"/>
              <a:gd name="connsiteX25" fmla="*/ 3550175 w 3898347"/>
              <a:gd name="connsiteY25" fmla="*/ 3803199 h 4299085"/>
              <a:gd name="connsiteX26" fmla="*/ 3542668 w 3898347"/>
              <a:gd name="connsiteY26" fmla="*/ 3803283 h 4299085"/>
              <a:gd name="connsiteX27" fmla="*/ 3533033 w 3898347"/>
              <a:gd name="connsiteY27" fmla="*/ 3799071 h 4299085"/>
              <a:gd name="connsiteX28" fmla="*/ 3521726 w 3898347"/>
              <a:gd name="connsiteY28" fmla="*/ 3804691 h 4299085"/>
              <a:gd name="connsiteX29" fmla="*/ 3520080 w 3898347"/>
              <a:gd name="connsiteY29" fmla="*/ 3805210 h 4299085"/>
              <a:gd name="connsiteX30" fmla="*/ 3508491 w 3898347"/>
              <a:gd name="connsiteY30" fmla="*/ 3797398 h 4299085"/>
              <a:gd name="connsiteX31" fmla="*/ 3503787 w 3898347"/>
              <a:gd name="connsiteY31" fmla="*/ 3797787 h 4299085"/>
              <a:gd name="connsiteX32" fmla="*/ 3492165 w 3898347"/>
              <a:gd name="connsiteY32" fmla="*/ 3799887 h 4299085"/>
              <a:gd name="connsiteX33" fmla="*/ 3472233 w 3898347"/>
              <a:gd name="connsiteY33" fmla="*/ 3805682 h 4299085"/>
              <a:gd name="connsiteX34" fmla="*/ 3465921 w 3898347"/>
              <a:gd name="connsiteY34" fmla="*/ 3805814 h 4299085"/>
              <a:gd name="connsiteX35" fmla="*/ 3455541 w 3898347"/>
              <a:gd name="connsiteY35" fmla="*/ 3815505 h 4299085"/>
              <a:gd name="connsiteX36" fmla="*/ 3429027 w 3898347"/>
              <a:gd name="connsiteY36" fmla="*/ 3816906 h 4299085"/>
              <a:gd name="connsiteX37" fmla="*/ 3369507 w 3898347"/>
              <a:gd name="connsiteY37" fmla="*/ 3825563 h 4299085"/>
              <a:gd name="connsiteX38" fmla="*/ 3324491 w 3898347"/>
              <a:gd name="connsiteY38" fmla="*/ 3832006 h 4299085"/>
              <a:gd name="connsiteX39" fmla="*/ 3244235 w 3898347"/>
              <a:gd name="connsiteY39" fmla="*/ 3834376 h 4299085"/>
              <a:gd name="connsiteX40" fmla="*/ 3226507 w 3898347"/>
              <a:gd name="connsiteY40" fmla="*/ 3820131 h 4299085"/>
              <a:gd name="connsiteX41" fmla="*/ 3191688 w 3898347"/>
              <a:gd name="connsiteY41" fmla="*/ 3837359 h 4299085"/>
              <a:gd name="connsiteX42" fmla="*/ 3185553 w 3898347"/>
              <a:gd name="connsiteY42" fmla="*/ 3859030 h 4299085"/>
              <a:gd name="connsiteX43" fmla="*/ 3137926 w 3898347"/>
              <a:gd name="connsiteY43" fmla="*/ 3867782 h 4299085"/>
              <a:gd name="connsiteX44" fmla="*/ 3090188 w 3898347"/>
              <a:gd name="connsiteY44" fmla="*/ 3855036 h 4299085"/>
              <a:gd name="connsiteX45" fmla="*/ 3031422 w 3898347"/>
              <a:gd name="connsiteY45" fmla="*/ 3858298 h 4299085"/>
              <a:gd name="connsiteX46" fmla="*/ 2996288 w 3898347"/>
              <a:gd name="connsiteY46" fmla="*/ 3860020 h 4299085"/>
              <a:gd name="connsiteX47" fmla="*/ 2901661 w 3898347"/>
              <a:gd name="connsiteY47" fmla="*/ 3882243 h 4299085"/>
              <a:gd name="connsiteX48" fmla="*/ 2782141 w 3898347"/>
              <a:gd name="connsiteY48" fmla="*/ 3932983 h 4299085"/>
              <a:gd name="connsiteX49" fmla="*/ 2749597 w 3898347"/>
              <a:gd name="connsiteY49" fmla="*/ 3956746 h 4299085"/>
              <a:gd name="connsiteX50" fmla="*/ 2730493 w 3898347"/>
              <a:gd name="connsiteY50" fmla="*/ 3955236 h 4299085"/>
              <a:gd name="connsiteX51" fmla="*/ 2707507 w 3898347"/>
              <a:gd name="connsiteY51" fmla="*/ 3947771 h 4299085"/>
              <a:gd name="connsiteX52" fmla="*/ 2701937 w 3898347"/>
              <a:gd name="connsiteY52" fmla="*/ 3950565 h 4299085"/>
              <a:gd name="connsiteX53" fmla="*/ 2679435 w 3898347"/>
              <a:gd name="connsiteY53" fmla="*/ 3949768 h 4299085"/>
              <a:gd name="connsiteX54" fmla="*/ 2667352 w 3898347"/>
              <a:gd name="connsiteY54" fmla="*/ 3942821 h 4299085"/>
              <a:gd name="connsiteX55" fmla="*/ 2657096 w 3898347"/>
              <a:gd name="connsiteY55" fmla="*/ 3953571 h 4299085"/>
              <a:gd name="connsiteX56" fmla="*/ 2655161 w 3898347"/>
              <a:gd name="connsiteY56" fmla="*/ 3962216 h 4299085"/>
              <a:gd name="connsiteX57" fmla="*/ 2638604 w 3898347"/>
              <a:gd name="connsiteY57" fmla="*/ 3955936 h 4299085"/>
              <a:gd name="connsiteX58" fmla="*/ 2626185 w 3898347"/>
              <a:gd name="connsiteY58" fmla="*/ 3962937 h 4299085"/>
              <a:gd name="connsiteX59" fmla="*/ 2614077 w 3898347"/>
              <a:gd name="connsiteY59" fmla="*/ 3955576 h 4299085"/>
              <a:gd name="connsiteX60" fmla="*/ 2609403 w 3898347"/>
              <a:gd name="connsiteY60" fmla="*/ 3956215 h 4299085"/>
              <a:gd name="connsiteX61" fmla="*/ 2597896 w 3898347"/>
              <a:gd name="connsiteY61" fmla="*/ 3958939 h 4299085"/>
              <a:gd name="connsiteX62" fmla="*/ 2578251 w 3898347"/>
              <a:gd name="connsiteY62" fmla="*/ 3965812 h 4299085"/>
              <a:gd name="connsiteX63" fmla="*/ 2571961 w 3898347"/>
              <a:gd name="connsiteY63" fmla="*/ 3966278 h 4299085"/>
              <a:gd name="connsiteX64" fmla="*/ 2559399 w 3898347"/>
              <a:gd name="connsiteY64" fmla="*/ 3979193 h 4299085"/>
              <a:gd name="connsiteX65" fmla="*/ 2533560 w 3898347"/>
              <a:gd name="connsiteY65" fmla="*/ 3988160 h 4299085"/>
              <a:gd name="connsiteX66" fmla="*/ 2515299 w 3898347"/>
              <a:gd name="connsiteY66" fmla="*/ 4016867 h 4299085"/>
              <a:gd name="connsiteX67" fmla="*/ 2513423 w 3898347"/>
              <a:gd name="connsiteY67" fmla="*/ 4018759 h 4299085"/>
              <a:gd name="connsiteX68" fmla="*/ 2482991 w 3898347"/>
              <a:gd name="connsiteY68" fmla="*/ 4012935 h 4299085"/>
              <a:gd name="connsiteX69" fmla="*/ 2446940 w 3898347"/>
              <a:gd name="connsiteY69" fmla="*/ 4021172 h 4299085"/>
              <a:gd name="connsiteX70" fmla="*/ 2404883 w 3898347"/>
              <a:gd name="connsiteY70" fmla="*/ 4024808 h 4299085"/>
              <a:gd name="connsiteX71" fmla="*/ 2373894 w 3898347"/>
              <a:gd name="connsiteY71" fmla="*/ 4023827 h 4299085"/>
              <a:gd name="connsiteX72" fmla="*/ 2297080 w 3898347"/>
              <a:gd name="connsiteY72" fmla="*/ 4040841 h 4299085"/>
              <a:gd name="connsiteX73" fmla="*/ 2170615 w 3898347"/>
              <a:gd name="connsiteY73" fmla="*/ 4077196 h 4299085"/>
              <a:gd name="connsiteX74" fmla="*/ 2143580 w 3898347"/>
              <a:gd name="connsiteY74" fmla="*/ 4083102 h 4299085"/>
              <a:gd name="connsiteX75" fmla="*/ 2119893 w 3898347"/>
              <a:gd name="connsiteY75" fmla="*/ 4080874 h 4299085"/>
              <a:gd name="connsiteX76" fmla="*/ 2114008 w 3898347"/>
              <a:gd name="connsiteY76" fmla="*/ 4073996 h 4299085"/>
              <a:gd name="connsiteX77" fmla="*/ 2099067 w 3898347"/>
              <a:gd name="connsiteY77" fmla="*/ 4076068 h 4299085"/>
              <a:gd name="connsiteX78" fmla="*/ 2095000 w 3898347"/>
              <a:gd name="connsiteY78" fmla="*/ 4075096 h 4299085"/>
              <a:gd name="connsiteX79" fmla="*/ 2071767 w 3898347"/>
              <a:gd name="connsiteY79" fmla="*/ 4071044 h 4299085"/>
              <a:gd name="connsiteX80" fmla="*/ 2024486 w 3898347"/>
              <a:gd name="connsiteY80" fmla="*/ 4100276 h 4299085"/>
              <a:gd name="connsiteX81" fmla="*/ 1964411 w 3898347"/>
              <a:gd name="connsiteY81" fmla="*/ 4105069 h 4299085"/>
              <a:gd name="connsiteX82" fmla="*/ 1739945 w 3898347"/>
              <a:gd name="connsiteY82" fmla="*/ 4171795 h 4299085"/>
              <a:gd name="connsiteX83" fmla="*/ 1610556 w 3898347"/>
              <a:gd name="connsiteY83" fmla="*/ 4167701 h 4299085"/>
              <a:gd name="connsiteX84" fmla="*/ 1553623 w 3898347"/>
              <a:gd name="connsiteY84" fmla="*/ 4236045 h 4299085"/>
              <a:gd name="connsiteX85" fmla="*/ 1548640 w 3898347"/>
              <a:gd name="connsiteY85" fmla="*/ 4238297 h 4299085"/>
              <a:gd name="connsiteX86" fmla="*/ 1530136 w 3898347"/>
              <a:gd name="connsiteY86" fmla="*/ 4227121 h 4299085"/>
              <a:gd name="connsiteX87" fmla="*/ 1508787 w 3898347"/>
              <a:gd name="connsiteY87" fmla="*/ 4234213 h 4299085"/>
              <a:gd name="connsiteX88" fmla="*/ 1488914 w 3898347"/>
              <a:gd name="connsiteY88" fmla="*/ 4241772 h 4299085"/>
              <a:gd name="connsiteX89" fmla="*/ 1488999 w 3898347"/>
              <a:gd name="connsiteY89" fmla="*/ 4251186 h 4299085"/>
              <a:gd name="connsiteX90" fmla="*/ 1475364 w 3898347"/>
              <a:gd name="connsiteY90" fmla="*/ 4248364 h 4299085"/>
              <a:gd name="connsiteX91" fmla="*/ 1457275 w 3898347"/>
              <a:gd name="connsiteY91" fmla="*/ 4252863 h 4299085"/>
              <a:gd name="connsiteX92" fmla="*/ 1448085 w 3898347"/>
              <a:gd name="connsiteY92" fmla="*/ 4248391 h 4299085"/>
              <a:gd name="connsiteX93" fmla="*/ 1315306 w 3898347"/>
              <a:gd name="connsiteY93" fmla="*/ 4237004 h 4299085"/>
              <a:gd name="connsiteX94" fmla="*/ 1272434 w 3898347"/>
              <a:gd name="connsiteY94" fmla="*/ 4244958 h 4299085"/>
              <a:gd name="connsiteX95" fmla="*/ 1231567 w 3898347"/>
              <a:gd name="connsiteY95" fmla="*/ 4219356 h 4299085"/>
              <a:gd name="connsiteX96" fmla="*/ 1216643 w 3898347"/>
              <a:gd name="connsiteY96" fmla="*/ 4229828 h 4299085"/>
              <a:gd name="connsiteX97" fmla="*/ 1214101 w 3898347"/>
              <a:gd name="connsiteY97" fmla="*/ 4231991 h 4299085"/>
              <a:gd name="connsiteX98" fmla="*/ 1203193 w 3898347"/>
              <a:gd name="connsiteY98" fmla="*/ 4232867 h 4299085"/>
              <a:gd name="connsiteX99" fmla="*/ 1201049 w 3898347"/>
              <a:gd name="connsiteY99" fmla="*/ 4242842 h 4299085"/>
              <a:gd name="connsiteX100" fmla="*/ 1185298 w 3898347"/>
              <a:gd name="connsiteY100" fmla="*/ 4251133 h 4299085"/>
              <a:gd name="connsiteX101" fmla="*/ 1164955 w 3898347"/>
              <a:gd name="connsiteY101" fmla="*/ 4250027 h 4299085"/>
              <a:gd name="connsiteX102" fmla="*/ 1067357 w 3898347"/>
              <a:gd name="connsiteY102" fmla="*/ 4233908 h 4299085"/>
              <a:gd name="connsiteX103" fmla="*/ 1009492 w 3898347"/>
              <a:gd name="connsiteY103" fmla="*/ 4230455 h 4299085"/>
              <a:gd name="connsiteX104" fmla="*/ 988345 w 3898347"/>
              <a:gd name="connsiteY104" fmla="*/ 4238880 h 4299085"/>
              <a:gd name="connsiteX105" fmla="*/ 958251 w 3898347"/>
              <a:gd name="connsiteY105" fmla="*/ 4244100 h 4299085"/>
              <a:gd name="connsiteX106" fmla="*/ 905785 w 3898347"/>
              <a:gd name="connsiteY106" fmla="*/ 4260845 h 4299085"/>
              <a:gd name="connsiteX107" fmla="*/ 834176 w 3898347"/>
              <a:gd name="connsiteY107" fmla="*/ 4270241 h 4299085"/>
              <a:gd name="connsiteX108" fmla="*/ 778474 w 3898347"/>
              <a:gd name="connsiteY108" fmla="*/ 4235526 h 4299085"/>
              <a:gd name="connsiteX109" fmla="*/ 774418 w 3898347"/>
              <a:gd name="connsiteY109" fmla="*/ 4242583 h 4299085"/>
              <a:gd name="connsiteX110" fmla="*/ 737705 w 3898347"/>
              <a:gd name="connsiteY110" fmla="*/ 4238891 h 4299085"/>
              <a:gd name="connsiteX111" fmla="*/ 605027 w 3898347"/>
              <a:gd name="connsiteY111" fmla="*/ 4175863 h 4299085"/>
              <a:gd name="connsiteX112" fmla="*/ 533391 w 3898347"/>
              <a:gd name="connsiteY112" fmla="*/ 4170035 h 4299085"/>
              <a:gd name="connsiteX113" fmla="*/ 508621 w 3898347"/>
              <a:gd name="connsiteY113" fmla="*/ 4176044 h 4299085"/>
              <a:gd name="connsiteX114" fmla="*/ 467082 w 3898347"/>
              <a:gd name="connsiteY114" fmla="*/ 4185616 h 4299085"/>
              <a:gd name="connsiteX115" fmla="*/ 437646 w 3898347"/>
              <a:gd name="connsiteY115" fmla="*/ 4212658 h 4299085"/>
              <a:gd name="connsiteX116" fmla="*/ 402271 w 3898347"/>
              <a:gd name="connsiteY116" fmla="*/ 4212774 h 4299085"/>
              <a:gd name="connsiteX117" fmla="*/ 391968 w 3898347"/>
              <a:gd name="connsiteY117" fmla="*/ 4187073 h 4299085"/>
              <a:gd name="connsiteX118" fmla="*/ 354806 w 3898347"/>
              <a:gd name="connsiteY118" fmla="*/ 4195545 h 4299085"/>
              <a:gd name="connsiteX119" fmla="*/ 298662 w 3898347"/>
              <a:gd name="connsiteY119" fmla="*/ 4211227 h 4299085"/>
              <a:gd name="connsiteX120" fmla="*/ 265740 w 3898347"/>
              <a:gd name="connsiteY120" fmla="*/ 4213623 h 4299085"/>
              <a:gd name="connsiteX121" fmla="*/ 176403 w 3898347"/>
              <a:gd name="connsiteY121" fmla="*/ 4227393 h 4299085"/>
              <a:gd name="connsiteX122" fmla="*/ 87367 w 3898347"/>
              <a:gd name="connsiteY122" fmla="*/ 4246680 h 4299085"/>
              <a:gd name="connsiteX123" fmla="*/ 37148 w 3898347"/>
              <a:gd name="connsiteY123" fmla="*/ 4289154 h 4299085"/>
              <a:gd name="connsiteX124" fmla="*/ 5850 w 3898347"/>
              <a:gd name="connsiteY124" fmla="*/ 4296945 h 4299085"/>
              <a:gd name="connsiteX125" fmla="*/ 0 w 3898347"/>
              <a:gd name="connsiteY125" fmla="*/ 4299085 h 4299085"/>
              <a:gd name="connsiteX126" fmla="*/ 0 w 3898347"/>
              <a:gd name="connsiteY126" fmla="*/ 15850 h 4299085"/>
              <a:gd name="connsiteX0" fmla="*/ 3898347 w 3898347"/>
              <a:gd name="connsiteY0" fmla="*/ 0 h 4299085"/>
              <a:gd name="connsiteX1" fmla="*/ 3898347 w 3898347"/>
              <a:gd name="connsiteY1" fmla="*/ 3834445 h 4299085"/>
              <a:gd name="connsiteX2" fmla="*/ 3892314 w 3898347"/>
              <a:gd name="connsiteY2" fmla="*/ 3832951 h 4299085"/>
              <a:gd name="connsiteX3" fmla="*/ 3851953 w 3898347"/>
              <a:gd name="connsiteY3" fmla="*/ 3802983 h 4299085"/>
              <a:gd name="connsiteX4" fmla="*/ 3836418 w 3898347"/>
              <a:gd name="connsiteY4" fmla="*/ 3811513 h 4299085"/>
              <a:gd name="connsiteX5" fmla="*/ 3833758 w 3898347"/>
              <a:gd name="connsiteY5" fmla="*/ 3813341 h 4299085"/>
              <a:gd name="connsiteX6" fmla="*/ 3822673 w 3898347"/>
              <a:gd name="connsiteY6" fmla="*/ 3812913 h 4299085"/>
              <a:gd name="connsiteX7" fmla="*/ 3820104 w 3898347"/>
              <a:gd name="connsiteY7" fmla="*/ 3822466 h 4299085"/>
              <a:gd name="connsiteX8" fmla="*/ 3803816 w 3898347"/>
              <a:gd name="connsiteY8" fmla="*/ 3828757 h 4299085"/>
              <a:gd name="connsiteX9" fmla="*/ 3783259 w 3898347"/>
              <a:gd name="connsiteY9" fmla="*/ 3825276 h 4299085"/>
              <a:gd name="connsiteX10" fmla="*/ 3729936 w 3898347"/>
              <a:gd name="connsiteY10" fmla="*/ 3815386 h 4299085"/>
              <a:gd name="connsiteX11" fmla="*/ 3726018 w 3898347"/>
              <a:gd name="connsiteY11" fmla="*/ 3815100 h 4299085"/>
              <a:gd name="connsiteX12" fmla="*/ 3725413 w 3898347"/>
              <a:gd name="connsiteY12" fmla="*/ 3814615 h 4299085"/>
              <a:gd name="connsiteX13" fmla="*/ 3713801 w 3898347"/>
              <a:gd name="connsiteY13" fmla="*/ 3811018 h 4299085"/>
              <a:gd name="connsiteX14" fmla="*/ 3709087 w 3898347"/>
              <a:gd name="connsiteY14" fmla="*/ 3813195 h 4299085"/>
              <a:gd name="connsiteX15" fmla="*/ 3698038 w 3898347"/>
              <a:gd name="connsiteY15" fmla="*/ 3806182 h 4299085"/>
              <a:gd name="connsiteX16" fmla="*/ 3662227 w 3898347"/>
              <a:gd name="connsiteY16" fmla="*/ 3807761 h 4299085"/>
              <a:gd name="connsiteX17" fmla="*/ 3659872 w 3898347"/>
              <a:gd name="connsiteY17" fmla="*/ 3805524 h 4299085"/>
              <a:gd name="connsiteX18" fmla="*/ 3643454 w 3898347"/>
              <a:gd name="connsiteY18" fmla="*/ 3794831 h 4299085"/>
              <a:gd name="connsiteX19" fmla="*/ 3624789 w 3898347"/>
              <a:gd name="connsiteY19" fmla="*/ 3803185 h 4299085"/>
              <a:gd name="connsiteX20" fmla="*/ 3602327 w 3898347"/>
              <a:gd name="connsiteY20" fmla="*/ 3794616 h 4299085"/>
              <a:gd name="connsiteX21" fmla="*/ 3596645 w 3898347"/>
              <a:gd name="connsiteY21" fmla="*/ 3797108 h 4299085"/>
              <a:gd name="connsiteX22" fmla="*/ 3574144 w 3898347"/>
              <a:gd name="connsiteY22" fmla="*/ 3795108 h 4299085"/>
              <a:gd name="connsiteX23" fmla="*/ 3562310 w 3898347"/>
              <a:gd name="connsiteY23" fmla="*/ 3787534 h 4299085"/>
              <a:gd name="connsiteX24" fmla="*/ 3551635 w 3898347"/>
              <a:gd name="connsiteY24" fmla="*/ 3797705 h 4299085"/>
              <a:gd name="connsiteX25" fmla="*/ 3550175 w 3898347"/>
              <a:gd name="connsiteY25" fmla="*/ 3803199 h 4299085"/>
              <a:gd name="connsiteX26" fmla="*/ 3542668 w 3898347"/>
              <a:gd name="connsiteY26" fmla="*/ 3803283 h 4299085"/>
              <a:gd name="connsiteX27" fmla="*/ 3533033 w 3898347"/>
              <a:gd name="connsiteY27" fmla="*/ 3799071 h 4299085"/>
              <a:gd name="connsiteX28" fmla="*/ 3521726 w 3898347"/>
              <a:gd name="connsiteY28" fmla="*/ 3804691 h 4299085"/>
              <a:gd name="connsiteX29" fmla="*/ 3520080 w 3898347"/>
              <a:gd name="connsiteY29" fmla="*/ 3805210 h 4299085"/>
              <a:gd name="connsiteX30" fmla="*/ 3508491 w 3898347"/>
              <a:gd name="connsiteY30" fmla="*/ 3797398 h 4299085"/>
              <a:gd name="connsiteX31" fmla="*/ 3503787 w 3898347"/>
              <a:gd name="connsiteY31" fmla="*/ 3797787 h 4299085"/>
              <a:gd name="connsiteX32" fmla="*/ 3492165 w 3898347"/>
              <a:gd name="connsiteY32" fmla="*/ 3799887 h 4299085"/>
              <a:gd name="connsiteX33" fmla="*/ 3472233 w 3898347"/>
              <a:gd name="connsiteY33" fmla="*/ 3805682 h 4299085"/>
              <a:gd name="connsiteX34" fmla="*/ 3465921 w 3898347"/>
              <a:gd name="connsiteY34" fmla="*/ 3805814 h 4299085"/>
              <a:gd name="connsiteX35" fmla="*/ 3455541 w 3898347"/>
              <a:gd name="connsiteY35" fmla="*/ 3815505 h 4299085"/>
              <a:gd name="connsiteX36" fmla="*/ 3429027 w 3898347"/>
              <a:gd name="connsiteY36" fmla="*/ 3816906 h 4299085"/>
              <a:gd name="connsiteX37" fmla="*/ 3369507 w 3898347"/>
              <a:gd name="connsiteY37" fmla="*/ 3825563 h 4299085"/>
              <a:gd name="connsiteX38" fmla="*/ 3324491 w 3898347"/>
              <a:gd name="connsiteY38" fmla="*/ 3832006 h 4299085"/>
              <a:gd name="connsiteX39" fmla="*/ 3244235 w 3898347"/>
              <a:gd name="connsiteY39" fmla="*/ 3834376 h 4299085"/>
              <a:gd name="connsiteX40" fmla="*/ 3226507 w 3898347"/>
              <a:gd name="connsiteY40" fmla="*/ 3820131 h 4299085"/>
              <a:gd name="connsiteX41" fmla="*/ 3191688 w 3898347"/>
              <a:gd name="connsiteY41" fmla="*/ 3837359 h 4299085"/>
              <a:gd name="connsiteX42" fmla="*/ 3185553 w 3898347"/>
              <a:gd name="connsiteY42" fmla="*/ 3859030 h 4299085"/>
              <a:gd name="connsiteX43" fmla="*/ 3137926 w 3898347"/>
              <a:gd name="connsiteY43" fmla="*/ 3867782 h 4299085"/>
              <a:gd name="connsiteX44" fmla="*/ 3090188 w 3898347"/>
              <a:gd name="connsiteY44" fmla="*/ 3855036 h 4299085"/>
              <a:gd name="connsiteX45" fmla="*/ 3031422 w 3898347"/>
              <a:gd name="connsiteY45" fmla="*/ 3858298 h 4299085"/>
              <a:gd name="connsiteX46" fmla="*/ 2996288 w 3898347"/>
              <a:gd name="connsiteY46" fmla="*/ 3860020 h 4299085"/>
              <a:gd name="connsiteX47" fmla="*/ 2901661 w 3898347"/>
              <a:gd name="connsiteY47" fmla="*/ 3882243 h 4299085"/>
              <a:gd name="connsiteX48" fmla="*/ 2782141 w 3898347"/>
              <a:gd name="connsiteY48" fmla="*/ 3932983 h 4299085"/>
              <a:gd name="connsiteX49" fmla="*/ 2749597 w 3898347"/>
              <a:gd name="connsiteY49" fmla="*/ 3956746 h 4299085"/>
              <a:gd name="connsiteX50" fmla="*/ 2730493 w 3898347"/>
              <a:gd name="connsiteY50" fmla="*/ 3955236 h 4299085"/>
              <a:gd name="connsiteX51" fmla="*/ 2707507 w 3898347"/>
              <a:gd name="connsiteY51" fmla="*/ 3947771 h 4299085"/>
              <a:gd name="connsiteX52" fmla="*/ 2701937 w 3898347"/>
              <a:gd name="connsiteY52" fmla="*/ 3950565 h 4299085"/>
              <a:gd name="connsiteX53" fmla="*/ 2679435 w 3898347"/>
              <a:gd name="connsiteY53" fmla="*/ 3949768 h 4299085"/>
              <a:gd name="connsiteX54" fmla="*/ 2667352 w 3898347"/>
              <a:gd name="connsiteY54" fmla="*/ 3942821 h 4299085"/>
              <a:gd name="connsiteX55" fmla="*/ 2657096 w 3898347"/>
              <a:gd name="connsiteY55" fmla="*/ 3953571 h 4299085"/>
              <a:gd name="connsiteX56" fmla="*/ 2655161 w 3898347"/>
              <a:gd name="connsiteY56" fmla="*/ 3962216 h 4299085"/>
              <a:gd name="connsiteX57" fmla="*/ 2638604 w 3898347"/>
              <a:gd name="connsiteY57" fmla="*/ 3955936 h 4299085"/>
              <a:gd name="connsiteX58" fmla="*/ 2626185 w 3898347"/>
              <a:gd name="connsiteY58" fmla="*/ 3962937 h 4299085"/>
              <a:gd name="connsiteX59" fmla="*/ 2614077 w 3898347"/>
              <a:gd name="connsiteY59" fmla="*/ 3955576 h 4299085"/>
              <a:gd name="connsiteX60" fmla="*/ 2609403 w 3898347"/>
              <a:gd name="connsiteY60" fmla="*/ 3956215 h 4299085"/>
              <a:gd name="connsiteX61" fmla="*/ 2597896 w 3898347"/>
              <a:gd name="connsiteY61" fmla="*/ 3958939 h 4299085"/>
              <a:gd name="connsiteX62" fmla="*/ 2578251 w 3898347"/>
              <a:gd name="connsiteY62" fmla="*/ 3965812 h 4299085"/>
              <a:gd name="connsiteX63" fmla="*/ 2571961 w 3898347"/>
              <a:gd name="connsiteY63" fmla="*/ 3966278 h 4299085"/>
              <a:gd name="connsiteX64" fmla="*/ 2559399 w 3898347"/>
              <a:gd name="connsiteY64" fmla="*/ 3979193 h 4299085"/>
              <a:gd name="connsiteX65" fmla="*/ 2533560 w 3898347"/>
              <a:gd name="connsiteY65" fmla="*/ 3988160 h 4299085"/>
              <a:gd name="connsiteX66" fmla="*/ 2515299 w 3898347"/>
              <a:gd name="connsiteY66" fmla="*/ 4016867 h 4299085"/>
              <a:gd name="connsiteX67" fmla="*/ 2513423 w 3898347"/>
              <a:gd name="connsiteY67" fmla="*/ 4018759 h 4299085"/>
              <a:gd name="connsiteX68" fmla="*/ 2482991 w 3898347"/>
              <a:gd name="connsiteY68" fmla="*/ 4012935 h 4299085"/>
              <a:gd name="connsiteX69" fmla="*/ 2446940 w 3898347"/>
              <a:gd name="connsiteY69" fmla="*/ 4021172 h 4299085"/>
              <a:gd name="connsiteX70" fmla="*/ 2404883 w 3898347"/>
              <a:gd name="connsiteY70" fmla="*/ 4024808 h 4299085"/>
              <a:gd name="connsiteX71" fmla="*/ 2373894 w 3898347"/>
              <a:gd name="connsiteY71" fmla="*/ 4023827 h 4299085"/>
              <a:gd name="connsiteX72" fmla="*/ 2297080 w 3898347"/>
              <a:gd name="connsiteY72" fmla="*/ 4040841 h 4299085"/>
              <a:gd name="connsiteX73" fmla="*/ 2170615 w 3898347"/>
              <a:gd name="connsiteY73" fmla="*/ 4077196 h 4299085"/>
              <a:gd name="connsiteX74" fmla="*/ 2143580 w 3898347"/>
              <a:gd name="connsiteY74" fmla="*/ 4083102 h 4299085"/>
              <a:gd name="connsiteX75" fmla="*/ 2119893 w 3898347"/>
              <a:gd name="connsiteY75" fmla="*/ 4080874 h 4299085"/>
              <a:gd name="connsiteX76" fmla="*/ 2114008 w 3898347"/>
              <a:gd name="connsiteY76" fmla="*/ 4073996 h 4299085"/>
              <a:gd name="connsiteX77" fmla="*/ 2099067 w 3898347"/>
              <a:gd name="connsiteY77" fmla="*/ 4076068 h 4299085"/>
              <a:gd name="connsiteX78" fmla="*/ 2095000 w 3898347"/>
              <a:gd name="connsiteY78" fmla="*/ 4075096 h 4299085"/>
              <a:gd name="connsiteX79" fmla="*/ 2071767 w 3898347"/>
              <a:gd name="connsiteY79" fmla="*/ 4071044 h 4299085"/>
              <a:gd name="connsiteX80" fmla="*/ 2024486 w 3898347"/>
              <a:gd name="connsiteY80" fmla="*/ 4100276 h 4299085"/>
              <a:gd name="connsiteX81" fmla="*/ 1964411 w 3898347"/>
              <a:gd name="connsiteY81" fmla="*/ 4105069 h 4299085"/>
              <a:gd name="connsiteX82" fmla="*/ 1739945 w 3898347"/>
              <a:gd name="connsiteY82" fmla="*/ 4171795 h 4299085"/>
              <a:gd name="connsiteX83" fmla="*/ 1610556 w 3898347"/>
              <a:gd name="connsiteY83" fmla="*/ 4167701 h 4299085"/>
              <a:gd name="connsiteX84" fmla="*/ 1553623 w 3898347"/>
              <a:gd name="connsiteY84" fmla="*/ 4236045 h 4299085"/>
              <a:gd name="connsiteX85" fmla="*/ 1548640 w 3898347"/>
              <a:gd name="connsiteY85" fmla="*/ 4238297 h 4299085"/>
              <a:gd name="connsiteX86" fmla="*/ 1530136 w 3898347"/>
              <a:gd name="connsiteY86" fmla="*/ 4227121 h 4299085"/>
              <a:gd name="connsiteX87" fmla="*/ 1508787 w 3898347"/>
              <a:gd name="connsiteY87" fmla="*/ 4234213 h 4299085"/>
              <a:gd name="connsiteX88" fmla="*/ 1488914 w 3898347"/>
              <a:gd name="connsiteY88" fmla="*/ 4241772 h 4299085"/>
              <a:gd name="connsiteX89" fmla="*/ 1488999 w 3898347"/>
              <a:gd name="connsiteY89" fmla="*/ 4251186 h 4299085"/>
              <a:gd name="connsiteX90" fmla="*/ 1475364 w 3898347"/>
              <a:gd name="connsiteY90" fmla="*/ 4248364 h 4299085"/>
              <a:gd name="connsiteX91" fmla="*/ 1457275 w 3898347"/>
              <a:gd name="connsiteY91" fmla="*/ 4252863 h 4299085"/>
              <a:gd name="connsiteX92" fmla="*/ 1448085 w 3898347"/>
              <a:gd name="connsiteY92" fmla="*/ 4248391 h 4299085"/>
              <a:gd name="connsiteX93" fmla="*/ 1315306 w 3898347"/>
              <a:gd name="connsiteY93" fmla="*/ 4237004 h 4299085"/>
              <a:gd name="connsiteX94" fmla="*/ 1272434 w 3898347"/>
              <a:gd name="connsiteY94" fmla="*/ 4244958 h 4299085"/>
              <a:gd name="connsiteX95" fmla="*/ 1231567 w 3898347"/>
              <a:gd name="connsiteY95" fmla="*/ 4219356 h 4299085"/>
              <a:gd name="connsiteX96" fmla="*/ 1216643 w 3898347"/>
              <a:gd name="connsiteY96" fmla="*/ 4229828 h 4299085"/>
              <a:gd name="connsiteX97" fmla="*/ 1214101 w 3898347"/>
              <a:gd name="connsiteY97" fmla="*/ 4231991 h 4299085"/>
              <a:gd name="connsiteX98" fmla="*/ 1203193 w 3898347"/>
              <a:gd name="connsiteY98" fmla="*/ 4232867 h 4299085"/>
              <a:gd name="connsiteX99" fmla="*/ 1201049 w 3898347"/>
              <a:gd name="connsiteY99" fmla="*/ 4242842 h 4299085"/>
              <a:gd name="connsiteX100" fmla="*/ 1185298 w 3898347"/>
              <a:gd name="connsiteY100" fmla="*/ 4251133 h 4299085"/>
              <a:gd name="connsiteX101" fmla="*/ 1164955 w 3898347"/>
              <a:gd name="connsiteY101" fmla="*/ 4250027 h 4299085"/>
              <a:gd name="connsiteX102" fmla="*/ 1067357 w 3898347"/>
              <a:gd name="connsiteY102" fmla="*/ 4233908 h 4299085"/>
              <a:gd name="connsiteX103" fmla="*/ 1009492 w 3898347"/>
              <a:gd name="connsiteY103" fmla="*/ 4230455 h 4299085"/>
              <a:gd name="connsiteX104" fmla="*/ 988345 w 3898347"/>
              <a:gd name="connsiteY104" fmla="*/ 4238880 h 4299085"/>
              <a:gd name="connsiteX105" fmla="*/ 958251 w 3898347"/>
              <a:gd name="connsiteY105" fmla="*/ 4244100 h 4299085"/>
              <a:gd name="connsiteX106" fmla="*/ 905785 w 3898347"/>
              <a:gd name="connsiteY106" fmla="*/ 4260845 h 4299085"/>
              <a:gd name="connsiteX107" fmla="*/ 834176 w 3898347"/>
              <a:gd name="connsiteY107" fmla="*/ 4270241 h 4299085"/>
              <a:gd name="connsiteX108" fmla="*/ 778474 w 3898347"/>
              <a:gd name="connsiteY108" fmla="*/ 4235526 h 4299085"/>
              <a:gd name="connsiteX109" fmla="*/ 774418 w 3898347"/>
              <a:gd name="connsiteY109" fmla="*/ 4242583 h 4299085"/>
              <a:gd name="connsiteX110" fmla="*/ 737705 w 3898347"/>
              <a:gd name="connsiteY110" fmla="*/ 4238891 h 4299085"/>
              <a:gd name="connsiteX111" fmla="*/ 605027 w 3898347"/>
              <a:gd name="connsiteY111" fmla="*/ 4175863 h 4299085"/>
              <a:gd name="connsiteX112" fmla="*/ 533391 w 3898347"/>
              <a:gd name="connsiteY112" fmla="*/ 4170035 h 4299085"/>
              <a:gd name="connsiteX113" fmla="*/ 508621 w 3898347"/>
              <a:gd name="connsiteY113" fmla="*/ 4176044 h 4299085"/>
              <a:gd name="connsiteX114" fmla="*/ 467082 w 3898347"/>
              <a:gd name="connsiteY114" fmla="*/ 4185616 h 4299085"/>
              <a:gd name="connsiteX115" fmla="*/ 437646 w 3898347"/>
              <a:gd name="connsiteY115" fmla="*/ 4212658 h 4299085"/>
              <a:gd name="connsiteX116" fmla="*/ 402271 w 3898347"/>
              <a:gd name="connsiteY116" fmla="*/ 4212774 h 4299085"/>
              <a:gd name="connsiteX117" fmla="*/ 391968 w 3898347"/>
              <a:gd name="connsiteY117" fmla="*/ 4187073 h 4299085"/>
              <a:gd name="connsiteX118" fmla="*/ 354806 w 3898347"/>
              <a:gd name="connsiteY118" fmla="*/ 4195545 h 4299085"/>
              <a:gd name="connsiteX119" fmla="*/ 298662 w 3898347"/>
              <a:gd name="connsiteY119" fmla="*/ 4211227 h 4299085"/>
              <a:gd name="connsiteX120" fmla="*/ 265740 w 3898347"/>
              <a:gd name="connsiteY120" fmla="*/ 4213623 h 4299085"/>
              <a:gd name="connsiteX121" fmla="*/ 176403 w 3898347"/>
              <a:gd name="connsiteY121" fmla="*/ 4227393 h 4299085"/>
              <a:gd name="connsiteX122" fmla="*/ 37148 w 3898347"/>
              <a:gd name="connsiteY122" fmla="*/ 4289154 h 4299085"/>
              <a:gd name="connsiteX123" fmla="*/ 5850 w 3898347"/>
              <a:gd name="connsiteY123" fmla="*/ 4296945 h 4299085"/>
              <a:gd name="connsiteX124" fmla="*/ 0 w 3898347"/>
              <a:gd name="connsiteY124" fmla="*/ 4299085 h 4299085"/>
              <a:gd name="connsiteX125" fmla="*/ 0 w 3898347"/>
              <a:gd name="connsiteY125" fmla="*/ 15850 h 4299085"/>
              <a:gd name="connsiteX126" fmla="*/ 3898347 w 3898347"/>
              <a:gd name="connsiteY126" fmla="*/ 0 h 4299085"/>
              <a:gd name="connsiteX0" fmla="*/ 3898347 w 3898347"/>
              <a:gd name="connsiteY0" fmla="*/ 0 h 4296945"/>
              <a:gd name="connsiteX1" fmla="*/ 3898347 w 3898347"/>
              <a:gd name="connsiteY1" fmla="*/ 3834445 h 4296945"/>
              <a:gd name="connsiteX2" fmla="*/ 3892314 w 3898347"/>
              <a:gd name="connsiteY2" fmla="*/ 3832951 h 4296945"/>
              <a:gd name="connsiteX3" fmla="*/ 3851953 w 3898347"/>
              <a:gd name="connsiteY3" fmla="*/ 3802983 h 4296945"/>
              <a:gd name="connsiteX4" fmla="*/ 3836418 w 3898347"/>
              <a:gd name="connsiteY4" fmla="*/ 3811513 h 4296945"/>
              <a:gd name="connsiteX5" fmla="*/ 3833758 w 3898347"/>
              <a:gd name="connsiteY5" fmla="*/ 3813341 h 4296945"/>
              <a:gd name="connsiteX6" fmla="*/ 3822673 w 3898347"/>
              <a:gd name="connsiteY6" fmla="*/ 3812913 h 4296945"/>
              <a:gd name="connsiteX7" fmla="*/ 3820104 w 3898347"/>
              <a:gd name="connsiteY7" fmla="*/ 3822466 h 4296945"/>
              <a:gd name="connsiteX8" fmla="*/ 3803816 w 3898347"/>
              <a:gd name="connsiteY8" fmla="*/ 3828757 h 4296945"/>
              <a:gd name="connsiteX9" fmla="*/ 3783259 w 3898347"/>
              <a:gd name="connsiteY9" fmla="*/ 3825276 h 4296945"/>
              <a:gd name="connsiteX10" fmla="*/ 3729936 w 3898347"/>
              <a:gd name="connsiteY10" fmla="*/ 3815386 h 4296945"/>
              <a:gd name="connsiteX11" fmla="*/ 3726018 w 3898347"/>
              <a:gd name="connsiteY11" fmla="*/ 3815100 h 4296945"/>
              <a:gd name="connsiteX12" fmla="*/ 3725413 w 3898347"/>
              <a:gd name="connsiteY12" fmla="*/ 3814615 h 4296945"/>
              <a:gd name="connsiteX13" fmla="*/ 3713801 w 3898347"/>
              <a:gd name="connsiteY13" fmla="*/ 3811018 h 4296945"/>
              <a:gd name="connsiteX14" fmla="*/ 3709087 w 3898347"/>
              <a:gd name="connsiteY14" fmla="*/ 3813195 h 4296945"/>
              <a:gd name="connsiteX15" fmla="*/ 3698038 w 3898347"/>
              <a:gd name="connsiteY15" fmla="*/ 3806182 h 4296945"/>
              <a:gd name="connsiteX16" fmla="*/ 3662227 w 3898347"/>
              <a:gd name="connsiteY16" fmla="*/ 3807761 h 4296945"/>
              <a:gd name="connsiteX17" fmla="*/ 3659872 w 3898347"/>
              <a:gd name="connsiteY17" fmla="*/ 3805524 h 4296945"/>
              <a:gd name="connsiteX18" fmla="*/ 3643454 w 3898347"/>
              <a:gd name="connsiteY18" fmla="*/ 3794831 h 4296945"/>
              <a:gd name="connsiteX19" fmla="*/ 3624789 w 3898347"/>
              <a:gd name="connsiteY19" fmla="*/ 3803185 h 4296945"/>
              <a:gd name="connsiteX20" fmla="*/ 3602327 w 3898347"/>
              <a:gd name="connsiteY20" fmla="*/ 3794616 h 4296945"/>
              <a:gd name="connsiteX21" fmla="*/ 3596645 w 3898347"/>
              <a:gd name="connsiteY21" fmla="*/ 3797108 h 4296945"/>
              <a:gd name="connsiteX22" fmla="*/ 3574144 w 3898347"/>
              <a:gd name="connsiteY22" fmla="*/ 3795108 h 4296945"/>
              <a:gd name="connsiteX23" fmla="*/ 3562310 w 3898347"/>
              <a:gd name="connsiteY23" fmla="*/ 3787534 h 4296945"/>
              <a:gd name="connsiteX24" fmla="*/ 3551635 w 3898347"/>
              <a:gd name="connsiteY24" fmla="*/ 3797705 h 4296945"/>
              <a:gd name="connsiteX25" fmla="*/ 3550175 w 3898347"/>
              <a:gd name="connsiteY25" fmla="*/ 3803199 h 4296945"/>
              <a:gd name="connsiteX26" fmla="*/ 3542668 w 3898347"/>
              <a:gd name="connsiteY26" fmla="*/ 3803283 h 4296945"/>
              <a:gd name="connsiteX27" fmla="*/ 3533033 w 3898347"/>
              <a:gd name="connsiteY27" fmla="*/ 3799071 h 4296945"/>
              <a:gd name="connsiteX28" fmla="*/ 3521726 w 3898347"/>
              <a:gd name="connsiteY28" fmla="*/ 3804691 h 4296945"/>
              <a:gd name="connsiteX29" fmla="*/ 3520080 w 3898347"/>
              <a:gd name="connsiteY29" fmla="*/ 3805210 h 4296945"/>
              <a:gd name="connsiteX30" fmla="*/ 3508491 w 3898347"/>
              <a:gd name="connsiteY30" fmla="*/ 3797398 h 4296945"/>
              <a:gd name="connsiteX31" fmla="*/ 3503787 w 3898347"/>
              <a:gd name="connsiteY31" fmla="*/ 3797787 h 4296945"/>
              <a:gd name="connsiteX32" fmla="*/ 3492165 w 3898347"/>
              <a:gd name="connsiteY32" fmla="*/ 3799887 h 4296945"/>
              <a:gd name="connsiteX33" fmla="*/ 3472233 w 3898347"/>
              <a:gd name="connsiteY33" fmla="*/ 3805682 h 4296945"/>
              <a:gd name="connsiteX34" fmla="*/ 3465921 w 3898347"/>
              <a:gd name="connsiteY34" fmla="*/ 3805814 h 4296945"/>
              <a:gd name="connsiteX35" fmla="*/ 3455541 w 3898347"/>
              <a:gd name="connsiteY35" fmla="*/ 3815505 h 4296945"/>
              <a:gd name="connsiteX36" fmla="*/ 3429027 w 3898347"/>
              <a:gd name="connsiteY36" fmla="*/ 3816906 h 4296945"/>
              <a:gd name="connsiteX37" fmla="*/ 3369507 w 3898347"/>
              <a:gd name="connsiteY37" fmla="*/ 3825563 h 4296945"/>
              <a:gd name="connsiteX38" fmla="*/ 3324491 w 3898347"/>
              <a:gd name="connsiteY38" fmla="*/ 3832006 h 4296945"/>
              <a:gd name="connsiteX39" fmla="*/ 3244235 w 3898347"/>
              <a:gd name="connsiteY39" fmla="*/ 3834376 h 4296945"/>
              <a:gd name="connsiteX40" fmla="*/ 3226507 w 3898347"/>
              <a:gd name="connsiteY40" fmla="*/ 3820131 h 4296945"/>
              <a:gd name="connsiteX41" fmla="*/ 3191688 w 3898347"/>
              <a:gd name="connsiteY41" fmla="*/ 3837359 h 4296945"/>
              <a:gd name="connsiteX42" fmla="*/ 3185553 w 3898347"/>
              <a:gd name="connsiteY42" fmla="*/ 3859030 h 4296945"/>
              <a:gd name="connsiteX43" fmla="*/ 3137926 w 3898347"/>
              <a:gd name="connsiteY43" fmla="*/ 3867782 h 4296945"/>
              <a:gd name="connsiteX44" fmla="*/ 3090188 w 3898347"/>
              <a:gd name="connsiteY44" fmla="*/ 3855036 h 4296945"/>
              <a:gd name="connsiteX45" fmla="*/ 3031422 w 3898347"/>
              <a:gd name="connsiteY45" fmla="*/ 3858298 h 4296945"/>
              <a:gd name="connsiteX46" fmla="*/ 2996288 w 3898347"/>
              <a:gd name="connsiteY46" fmla="*/ 3860020 h 4296945"/>
              <a:gd name="connsiteX47" fmla="*/ 2901661 w 3898347"/>
              <a:gd name="connsiteY47" fmla="*/ 3882243 h 4296945"/>
              <a:gd name="connsiteX48" fmla="*/ 2782141 w 3898347"/>
              <a:gd name="connsiteY48" fmla="*/ 3932983 h 4296945"/>
              <a:gd name="connsiteX49" fmla="*/ 2749597 w 3898347"/>
              <a:gd name="connsiteY49" fmla="*/ 3956746 h 4296945"/>
              <a:gd name="connsiteX50" fmla="*/ 2730493 w 3898347"/>
              <a:gd name="connsiteY50" fmla="*/ 3955236 h 4296945"/>
              <a:gd name="connsiteX51" fmla="*/ 2707507 w 3898347"/>
              <a:gd name="connsiteY51" fmla="*/ 3947771 h 4296945"/>
              <a:gd name="connsiteX52" fmla="*/ 2701937 w 3898347"/>
              <a:gd name="connsiteY52" fmla="*/ 3950565 h 4296945"/>
              <a:gd name="connsiteX53" fmla="*/ 2679435 w 3898347"/>
              <a:gd name="connsiteY53" fmla="*/ 3949768 h 4296945"/>
              <a:gd name="connsiteX54" fmla="*/ 2667352 w 3898347"/>
              <a:gd name="connsiteY54" fmla="*/ 3942821 h 4296945"/>
              <a:gd name="connsiteX55" fmla="*/ 2657096 w 3898347"/>
              <a:gd name="connsiteY55" fmla="*/ 3953571 h 4296945"/>
              <a:gd name="connsiteX56" fmla="*/ 2655161 w 3898347"/>
              <a:gd name="connsiteY56" fmla="*/ 3962216 h 4296945"/>
              <a:gd name="connsiteX57" fmla="*/ 2638604 w 3898347"/>
              <a:gd name="connsiteY57" fmla="*/ 3955936 h 4296945"/>
              <a:gd name="connsiteX58" fmla="*/ 2626185 w 3898347"/>
              <a:gd name="connsiteY58" fmla="*/ 3962937 h 4296945"/>
              <a:gd name="connsiteX59" fmla="*/ 2614077 w 3898347"/>
              <a:gd name="connsiteY59" fmla="*/ 3955576 h 4296945"/>
              <a:gd name="connsiteX60" fmla="*/ 2609403 w 3898347"/>
              <a:gd name="connsiteY60" fmla="*/ 3956215 h 4296945"/>
              <a:gd name="connsiteX61" fmla="*/ 2597896 w 3898347"/>
              <a:gd name="connsiteY61" fmla="*/ 3958939 h 4296945"/>
              <a:gd name="connsiteX62" fmla="*/ 2578251 w 3898347"/>
              <a:gd name="connsiteY62" fmla="*/ 3965812 h 4296945"/>
              <a:gd name="connsiteX63" fmla="*/ 2571961 w 3898347"/>
              <a:gd name="connsiteY63" fmla="*/ 3966278 h 4296945"/>
              <a:gd name="connsiteX64" fmla="*/ 2559399 w 3898347"/>
              <a:gd name="connsiteY64" fmla="*/ 3979193 h 4296945"/>
              <a:gd name="connsiteX65" fmla="*/ 2533560 w 3898347"/>
              <a:gd name="connsiteY65" fmla="*/ 3988160 h 4296945"/>
              <a:gd name="connsiteX66" fmla="*/ 2515299 w 3898347"/>
              <a:gd name="connsiteY66" fmla="*/ 4016867 h 4296945"/>
              <a:gd name="connsiteX67" fmla="*/ 2513423 w 3898347"/>
              <a:gd name="connsiteY67" fmla="*/ 4018759 h 4296945"/>
              <a:gd name="connsiteX68" fmla="*/ 2482991 w 3898347"/>
              <a:gd name="connsiteY68" fmla="*/ 4012935 h 4296945"/>
              <a:gd name="connsiteX69" fmla="*/ 2446940 w 3898347"/>
              <a:gd name="connsiteY69" fmla="*/ 4021172 h 4296945"/>
              <a:gd name="connsiteX70" fmla="*/ 2404883 w 3898347"/>
              <a:gd name="connsiteY70" fmla="*/ 4024808 h 4296945"/>
              <a:gd name="connsiteX71" fmla="*/ 2373894 w 3898347"/>
              <a:gd name="connsiteY71" fmla="*/ 4023827 h 4296945"/>
              <a:gd name="connsiteX72" fmla="*/ 2297080 w 3898347"/>
              <a:gd name="connsiteY72" fmla="*/ 4040841 h 4296945"/>
              <a:gd name="connsiteX73" fmla="*/ 2170615 w 3898347"/>
              <a:gd name="connsiteY73" fmla="*/ 4077196 h 4296945"/>
              <a:gd name="connsiteX74" fmla="*/ 2143580 w 3898347"/>
              <a:gd name="connsiteY74" fmla="*/ 4083102 h 4296945"/>
              <a:gd name="connsiteX75" fmla="*/ 2119893 w 3898347"/>
              <a:gd name="connsiteY75" fmla="*/ 4080874 h 4296945"/>
              <a:gd name="connsiteX76" fmla="*/ 2114008 w 3898347"/>
              <a:gd name="connsiteY76" fmla="*/ 4073996 h 4296945"/>
              <a:gd name="connsiteX77" fmla="*/ 2099067 w 3898347"/>
              <a:gd name="connsiteY77" fmla="*/ 4076068 h 4296945"/>
              <a:gd name="connsiteX78" fmla="*/ 2095000 w 3898347"/>
              <a:gd name="connsiteY78" fmla="*/ 4075096 h 4296945"/>
              <a:gd name="connsiteX79" fmla="*/ 2071767 w 3898347"/>
              <a:gd name="connsiteY79" fmla="*/ 4071044 h 4296945"/>
              <a:gd name="connsiteX80" fmla="*/ 2024486 w 3898347"/>
              <a:gd name="connsiteY80" fmla="*/ 4100276 h 4296945"/>
              <a:gd name="connsiteX81" fmla="*/ 1964411 w 3898347"/>
              <a:gd name="connsiteY81" fmla="*/ 4105069 h 4296945"/>
              <a:gd name="connsiteX82" fmla="*/ 1739945 w 3898347"/>
              <a:gd name="connsiteY82" fmla="*/ 4171795 h 4296945"/>
              <a:gd name="connsiteX83" fmla="*/ 1610556 w 3898347"/>
              <a:gd name="connsiteY83" fmla="*/ 4167701 h 4296945"/>
              <a:gd name="connsiteX84" fmla="*/ 1553623 w 3898347"/>
              <a:gd name="connsiteY84" fmla="*/ 4236045 h 4296945"/>
              <a:gd name="connsiteX85" fmla="*/ 1548640 w 3898347"/>
              <a:gd name="connsiteY85" fmla="*/ 4238297 h 4296945"/>
              <a:gd name="connsiteX86" fmla="*/ 1530136 w 3898347"/>
              <a:gd name="connsiteY86" fmla="*/ 4227121 h 4296945"/>
              <a:gd name="connsiteX87" fmla="*/ 1508787 w 3898347"/>
              <a:gd name="connsiteY87" fmla="*/ 4234213 h 4296945"/>
              <a:gd name="connsiteX88" fmla="*/ 1488914 w 3898347"/>
              <a:gd name="connsiteY88" fmla="*/ 4241772 h 4296945"/>
              <a:gd name="connsiteX89" fmla="*/ 1488999 w 3898347"/>
              <a:gd name="connsiteY89" fmla="*/ 4251186 h 4296945"/>
              <a:gd name="connsiteX90" fmla="*/ 1475364 w 3898347"/>
              <a:gd name="connsiteY90" fmla="*/ 4248364 h 4296945"/>
              <a:gd name="connsiteX91" fmla="*/ 1457275 w 3898347"/>
              <a:gd name="connsiteY91" fmla="*/ 4252863 h 4296945"/>
              <a:gd name="connsiteX92" fmla="*/ 1448085 w 3898347"/>
              <a:gd name="connsiteY92" fmla="*/ 4248391 h 4296945"/>
              <a:gd name="connsiteX93" fmla="*/ 1315306 w 3898347"/>
              <a:gd name="connsiteY93" fmla="*/ 4237004 h 4296945"/>
              <a:gd name="connsiteX94" fmla="*/ 1272434 w 3898347"/>
              <a:gd name="connsiteY94" fmla="*/ 4244958 h 4296945"/>
              <a:gd name="connsiteX95" fmla="*/ 1231567 w 3898347"/>
              <a:gd name="connsiteY95" fmla="*/ 4219356 h 4296945"/>
              <a:gd name="connsiteX96" fmla="*/ 1216643 w 3898347"/>
              <a:gd name="connsiteY96" fmla="*/ 4229828 h 4296945"/>
              <a:gd name="connsiteX97" fmla="*/ 1214101 w 3898347"/>
              <a:gd name="connsiteY97" fmla="*/ 4231991 h 4296945"/>
              <a:gd name="connsiteX98" fmla="*/ 1203193 w 3898347"/>
              <a:gd name="connsiteY98" fmla="*/ 4232867 h 4296945"/>
              <a:gd name="connsiteX99" fmla="*/ 1201049 w 3898347"/>
              <a:gd name="connsiteY99" fmla="*/ 4242842 h 4296945"/>
              <a:gd name="connsiteX100" fmla="*/ 1185298 w 3898347"/>
              <a:gd name="connsiteY100" fmla="*/ 4251133 h 4296945"/>
              <a:gd name="connsiteX101" fmla="*/ 1164955 w 3898347"/>
              <a:gd name="connsiteY101" fmla="*/ 4250027 h 4296945"/>
              <a:gd name="connsiteX102" fmla="*/ 1067357 w 3898347"/>
              <a:gd name="connsiteY102" fmla="*/ 4233908 h 4296945"/>
              <a:gd name="connsiteX103" fmla="*/ 1009492 w 3898347"/>
              <a:gd name="connsiteY103" fmla="*/ 4230455 h 4296945"/>
              <a:gd name="connsiteX104" fmla="*/ 988345 w 3898347"/>
              <a:gd name="connsiteY104" fmla="*/ 4238880 h 4296945"/>
              <a:gd name="connsiteX105" fmla="*/ 958251 w 3898347"/>
              <a:gd name="connsiteY105" fmla="*/ 4244100 h 4296945"/>
              <a:gd name="connsiteX106" fmla="*/ 905785 w 3898347"/>
              <a:gd name="connsiteY106" fmla="*/ 4260845 h 4296945"/>
              <a:gd name="connsiteX107" fmla="*/ 834176 w 3898347"/>
              <a:gd name="connsiteY107" fmla="*/ 4270241 h 4296945"/>
              <a:gd name="connsiteX108" fmla="*/ 778474 w 3898347"/>
              <a:gd name="connsiteY108" fmla="*/ 4235526 h 4296945"/>
              <a:gd name="connsiteX109" fmla="*/ 774418 w 3898347"/>
              <a:gd name="connsiteY109" fmla="*/ 4242583 h 4296945"/>
              <a:gd name="connsiteX110" fmla="*/ 737705 w 3898347"/>
              <a:gd name="connsiteY110" fmla="*/ 4238891 h 4296945"/>
              <a:gd name="connsiteX111" fmla="*/ 605027 w 3898347"/>
              <a:gd name="connsiteY111" fmla="*/ 4175863 h 4296945"/>
              <a:gd name="connsiteX112" fmla="*/ 533391 w 3898347"/>
              <a:gd name="connsiteY112" fmla="*/ 4170035 h 4296945"/>
              <a:gd name="connsiteX113" fmla="*/ 508621 w 3898347"/>
              <a:gd name="connsiteY113" fmla="*/ 4176044 h 4296945"/>
              <a:gd name="connsiteX114" fmla="*/ 467082 w 3898347"/>
              <a:gd name="connsiteY114" fmla="*/ 4185616 h 4296945"/>
              <a:gd name="connsiteX115" fmla="*/ 437646 w 3898347"/>
              <a:gd name="connsiteY115" fmla="*/ 4212658 h 4296945"/>
              <a:gd name="connsiteX116" fmla="*/ 402271 w 3898347"/>
              <a:gd name="connsiteY116" fmla="*/ 4212774 h 4296945"/>
              <a:gd name="connsiteX117" fmla="*/ 391968 w 3898347"/>
              <a:gd name="connsiteY117" fmla="*/ 4187073 h 4296945"/>
              <a:gd name="connsiteX118" fmla="*/ 354806 w 3898347"/>
              <a:gd name="connsiteY118" fmla="*/ 4195545 h 4296945"/>
              <a:gd name="connsiteX119" fmla="*/ 298662 w 3898347"/>
              <a:gd name="connsiteY119" fmla="*/ 4211227 h 4296945"/>
              <a:gd name="connsiteX120" fmla="*/ 265740 w 3898347"/>
              <a:gd name="connsiteY120" fmla="*/ 4213623 h 4296945"/>
              <a:gd name="connsiteX121" fmla="*/ 176403 w 3898347"/>
              <a:gd name="connsiteY121" fmla="*/ 4227393 h 4296945"/>
              <a:gd name="connsiteX122" fmla="*/ 37148 w 3898347"/>
              <a:gd name="connsiteY122" fmla="*/ 4289154 h 4296945"/>
              <a:gd name="connsiteX123" fmla="*/ 5850 w 3898347"/>
              <a:gd name="connsiteY123" fmla="*/ 4296945 h 4296945"/>
              <a:gd name="connsiteX124" fmla="*/ 0 w 3898347"/>
              <a:gd name="connsiteY124" fmla="*/ 4221939 h 4296945"/>
              <a:gd name="connsiteX125" fmla="*/ 0 w 3898347"/>
              <a:gd name="connsiteY125" fmla="*/ 15850 h 4296945"/>
              <a:gd name="connsiteX126" fmla="*/ 3898347 w 3898347"/>
              <a:gd name="connsiteY126" fmla="*/ 0 h 4296945"/>
              <a:gd name="connsiteX0" fmla="*/ 3898347 w 3898347"/>
              <a:gd name="connsiteY0" fmla="*/ 0 h 4296945"/>
              <a:gd name="connsiteX1" fmla="*/ 3898347 w 3898347"/>
              <a:gd name="connsiteY1" fmla="*/ 3834445 h 4296945"/>
              <a:gd name="connsiteX2" fmla="*/ 3892314 w 3898347"/>
              <a:gd name="connsiteY2" fmla="*/ 3832951 h 4296945"/>
              <a:gd name="connsiteX3" fmla="*/ 3851953 w 3898347"/>
              <a:gd name="connsiteY3" fmla="*/ 3802983 h 4296945"/>
              <a:gd name="connsiteX4" fmla="*/ 3836418 w 3898347"/>
              <a:gd name="connsiteY4" fmla="*/ 3811513 h 4296945"/>
              <a:gd name="connsiteX5" fmla="*/ 3833758 w 3898347"/>
              <a:gd name="connsiteY5" fmla="*/ 3813341 h 4296945"/>
              <a:gd name="connsiteX6" fmla="*/ 3822673 w 3898347"/>
              <a:gd name="connsiteY6" fmla="*/ 3812913 h 4296945"/>
              <a:gd name="connsiteX7" fmla="*/ 3820104 w 3898347"/>
              <a:gd name="connsiteY7" fmla="*/ 3822466 h 4296945"/>
              <a:gd name="connsiteX8" fmla="*/ 3803816 w 3898347"/>
              <a:gd name="connsiteY8" fmla="*/ 3828757 h 4296945"/>
              <a:gd name="connsiteX9" fmla="*/ 3783259 w 3898347"/>
              <a:gd name="connsiteY9" fmla="*/ 3825276 h 4296945"/>
              <a:gd name="connsiteX10" fmla="*/ 3729936 w 3898347"/>
              <a:gd name="connsiteY10" fmla="*/ 3815386 h 4296945"/>
              <a:gd name="connsiteX11" fmla="*/ 3726018 w 3898347"/>
              <a:gd name="connsiteY11" fmla="*/ 3815100 h 4296945"/>
              <a:gd name="connsiteX12" fmla="*/ 3725413 w 3898347"/>
              <a:gd name="connsiteY12" fmla="*/ 3814615 h 4296945"/>
              <a:gd name="connsiteX13" fmla="*/ 3713801 w 3898347"/>
              <a:gd name="connsiteY13" fmla="*/ 3811018 h 4296945"/>
              <a:gd name="connsiteX14" fmla="*/ 3709087 w 3898347"/>
              <a:gd name="connsiteY14" fmla="*/ 3813195 h 4296945"/>
              <a:gd name="connsiteX15" fmla="*/ 3698038 w 3898347"/>
              <a:gd name="connsiteY15" fmla="*/ 3806182 h 4296945"/>
              <a:gd name="connsiteX16" fmla="*/ 3662227 w 3898347"/>
              <a:gd name="connsiteY16" fmla="*/ 3807761 h 4296945"/>
              <a:gd name="connsiteX17" fmla="*/ 3659872 w 3898347"/>
              <a:gd name="connsiteY17" fmla="*/ 3805524 h 4296945"/>
              <a:gd name="connsiteX18" fmla="*/ 3643454 w 3898347"/>
              <a:gd name="connsiteY18" fmla="*/ 3794831 h 4296945"/>
              <a:gd name="connsiteX19" fmla="*/ 3624789 w 3898347"/>
              <a:gd name="connsiteY19" fmla="*/ 3803185 h 4296945"/>
              <a:gd name="connsiteX20" fmla="*/ 3602327 w 3898347"/>
              <a:gd name="connsiteY20" fmla="*/ 3794616 h 4296945"/>
              <a:gd name="connsiteX21" fmla="*/ 3596645 w 3898347"/>
              <a:gd name="connsiteY21" fmla="*/ 3797108 h 4296945"/>
              <a:gd name="connsiteX22" fmla="*/ 3574144 w 3898347"/>
              <a:gd name="connsiteY22" fmla="*/ 3795108 h 4296945"/>
              <a:gd name="connsiteX23" fmla="*/ 3562310 w 3898347"/>
              <a:gd name="connsiteY23" fmla="*/ 3787534 h 4296945"/>
              <a:gd name="connsiteX24" fmla="*/ 3551635 w 3898347"/>
              <a:gd name="connsiteY24" fmla="*/ 3797705 h 4296945"/>
              <a:gd name="connsiteX25" fmla="*/ 3550175 w 3898347"/>
              <a:gd name="connsiteY25" fmla="*/ 3803199 h 4296945"/>
              <a:gd name="connsiteX26" fmla="*/ 3542668 w 3898347"/>
              <a:gd name="connsiteY26" fmla="*/ 3803283 h 4296945"/>
              <a:gd name="connsiteX27" fmla="*/ 3533033 w 3898347"/>
              <a:gd name="connsiteY27" fmla="*/ 3799071 h 4296945"/>
              <a:gd name="connsiteX28" fmla="*/ 3521726 w 3898347"/>
              <a:gd name="connsiteY28" fmla="*/ 3804691 h 4296945"/>
              <a:gd name="connsiteX29" fmla="*/ 3520080 w 3898347"/>
              <a:gd name="connsiteY29" fmla="*/ 3805210 h 4296945"/>
              <a:gd name="connsiteX30" fmla="*/ 3508491 w 3898347"/>
              <a:gd name="connsiteY30" fmla="*/ 3797398 h 4296945"/>
              <a:gd name="connsiteX31" fmla="*/ 3503787 w 3898347"/>
              <a:gd name="connsiteY31" fmla="*/ 3797787 h 4296945"/>
              <a:gd name="connsiteX32" fmla="*/ 3492165 w 3898347"/>
              <a:gd name="connsiteY32" fmla="*/ 3799887 h 4296945"/>
              <a:gd name="connsiteX33" fmla="*/ 3472233 w 3898347"/>
              <a:gd name="connsiteY33" fmla="*/ 3805682 h 4296945"/>
              <a:gd name="connsiteX34" fmla="*/ 3465921 w 3898347"/>
              <a:gd name="connsiteY34" fmla="*/ 3805814 h 4296945"/>
              <a:gd name="connsiteX35" fmla="*/ 3455541 w 3898347"/>
              <a:gd name="connsiteY35" fmla="*/ 3815505 h 4296945"/>
              <a:gd name="connsiteX36" fmla="*/ 3429027 w 3898347"/>
              <a:gd name="connsiteY36" fmla="*/ 3816906 h 4296945"/>
              <a:gd name="connsiteX37" fmla="*/ 3369507 w 3898347"/>
              <a:gd name="connsiteY37" fmla="*/ 3825563 h 4296945"/>
              <a:gd name="connsiteX38" fmla="*/ 3324491 w 3898347"/>
              <a:gd name="connsiteY38" fmla="*/ 3832006 h 4296945"/>
              <a:gd name="connsiteX39" fmla="*/ 3244235 w 3898347"/>
              <a:gd name="connsiteY39" fmla="*/ 3834376 h 4296945"/>
              <a:gd name="connsiteX40" fmla="*/ 3226507 w 3898347"/>
              <a:gd name="connsiteY40" fmla="*/ 3820131 h 4296945"/>
              <a:gd name="connsiteX41" fmla="*/ 3191688 w 3898347"/>
              <a:gd name="connsiteY41" fmla="*/ 3837359 h 4296945"/>
              <a:gd name="connsiteX42" fmla="*/ 3185553 w 3898347"/>
              <a:gd name="connsiteY42" fmla="*/ 3859030 h 4296945"/>
              <a:gd name="connsiteX43" fmla="*/ 3137926 w 3898347"/>
              <a:gd name="connsiteY43" fmla="*/ 3867782 h 4296945"/>
              <a:gd name="connsiteX44" fmla="*/ 3090188 w 3898347"/>
              <a:gd name="connsiteY44" fmla="*/ 3855036 h 4296945"/>
              <a:gd name="connsiteX45" fmla="*/ 3031422 w 3898347"/>
              <a:gd name="connsiteY45" fmla="*/ 3858298 h 4296945"/>
              <a:gd name="connsiteX46" fmla="*/ 2996288 w 3898347"/>
              <a:gd name="connsiteY46" fmla="*/ 3860020 h 4296945"/>
              <a:gd name="connsiteX47" fmla="*/ 2901661 w 3898347"/>
              <a:gd name="connsiteY47" fmla="*/ 3882243 h 4296945"/>
              <a:gd name="connsiteX48" fmla="*/ 2782141 w 3898347"/>
              <a:gd name="connsiteY48" fmla="*/ 3932983 h 4296945"/>
              <a:gd name="connsiteX49" fmla="*/ 2749597 w 3898347"/>
              <a:gd name="connsiteY49" fmla="*/ 3956746 h 4296945"/>
              <a:gd name="connsiteX50" fmla="*/ 2730493 w 3898347"/>
              <a:gd name="connsiteY50" fmla="*/ 3955236 h 4296945"/>
              <a:gd name="connsiteX51" fmla="*/ 2707507 w 3898347"/>
              <a:gd name="connsiteY51" fmla="*/ 3947771 h 4296945"/>
              <a:gd name="connsiteX52" fmla="*/ 2701937 w 3898347"/>
              <a:gd name="connsiteY52" fmla="*/ 3950565 h 4296945"/>
              <a:gd name="connsiteX53" fmla="*/ 2679435 w 3898347"/>
              <a:gd name="connsiteY53" fmla="*/ 3949768 h 4296945"/>
              <a:gd name="connsiteX54" fmla="*/ 2667352 w 3898347"/>
              <a:gd name="connsiteY54" fmla="*/ 3942821 h 4296945"/>
              <a:gd name="connsiteX55" fmla="*/ 2657096 w 3898347"/>
              <a:gd name="connsiteY55" fmla="*/ 3953571 h 4296945"/>
              <a:gd name="connsiteX56" fmla="*/ 2655161 w 3898347"/>
              <a:gd name="connsiteY56" fmla="*/ 3962216 h 4296945"/>
              <a:gd name="connsiteX57" fmla="*/ 2638604 w 3898347"/>
              <a:gd name="connsiteY57" fmla="*/ 3955936 h 4296945"/>
              <a:gd name="connsiteX58" fmla="*/ 2626185 w 3898347"/>
              <a:gd name="connsiteY58" fmla="*/ 3962937 h 4296945"/>
              <a:gd name="connsiteX59" fmla="*/ 2614077 w 3898347"/>
              <a:gd name="connsiteY59" fmla="*/ 3955576 h 4296945"/>
              <a:gd name="connsiteX60" fmla="*/ 2609403 w 3898347"/>
              <a:gd name="connsiteY60" fmla="*/ 3956215 h 4296945"/>
              <a:gd name="connsiteX61" fmla="*/ 2597896 w 3898347"/>
              <a:gd name="connsiteY61" fmla="*/ 3958939 h 4296945"/>
              <a:gd name="connsiteX62" fmla="*/ 2578251 w 3898347"/>
              <a:gd name="connsiteY62" fmla="*/ 3965812 h 4296945"/>
              <a:gd name="connsiteX63" fmla="*/ 2571961 w 3898347"/>
              <a:gd name="connsiteY63" fmla="*/ 3966278 h 4296945"/>
              <a:gd name="connsiteX64" fmla="*/ 2559399 w 3898347"/>
              <a:gd name="connsiteY64" fmla="*/ 3979193 h 4296945"/>
              <a:gd name="connsiteX65" fmla="*/ 2533560 w 3898347"/>
              <a:gd name="connsiteY65" fmla="*/ 3988160 h 4296945"/>
              <a:gd name="connsiteX66" fmla="*/ 2515299 w 3898347"/>
              <a:gd name="connsiteY66" fmla="*/ 4016867 h 4296945"/>
              <a:gd name="connsiteX67" fmla="*/ 2513423 w 3898347"/>
              <a:gd name="connsiteY67" fmla="*/ 4018759 h 4296945"/>
              <a:gd name="connsiteX68" fmla="*/ 2482991 w 3898347"/>
              <a:gd name="connsiteY68" fmla="*/ 4012935 h 4296945"/>
              <a:gd name="connsiteX69" fmla="*/ 2446940 w 3898347"/>
              <a:gd name="connsiteY69" fmla="*/ 4021172 h 4296945"/>
              <a:gd name="connsiteX70" fmla="*/ 2404883 w 3898347"/>
              <a:gd name="connsiteY70" fmla="*/ 4024808 h 4296945"/>
              <a:gd name="connsiteX71" fmla="*/ 2373894 w 3898347"/>
              <a:gd name="connsiteY71" fmla="*/ 4023827 h 4296945"/>
              <a:gd name="connsiteX72" fmla="*/ 2297080 w 3898347"/>
              <a:gd name="connsiteY72" fmla="*/ 4040841 h 4296945"/>
              <a:gd name="connsiteX73" fmla="*/ 2170615 w 3898347"/>
              <a:gd name="connsiteY73" fmla="*/ 4077196 h 4296945"/>
              <a:gd name="connsiteX74" fmla="*/ 2143580 w 3898347"/>
              <a:gd name="connsiteY74" fmla="*/ 4083102 h 4296945"/>
              <a:gd name="connsiteX75" fmla="*/ 2119893 w 3898347"/>
              <a:gd name="connsiteY75" fmla="*/ 4080874 h 4296945"/>
              <a:gd name="connsiteX76" fmla="*/ 2114008 w 3898347"/>
              <a:gd name="connsiteY76" fmla="*/ 4073996 h 4296945"/>
              <a:gd name="connsiteX77" fmla="*/ 2099067 w 3898347"/>
              <a:gd name="connsiteY77" fmla="*/ 4076068 h 4296945"/>
              <a:gd name="connsiteX78" fmla="*/ 2095000 w 3898347"/>
              <a:gd name="connsiteY78" fmla="*/ 4075096 h 4296945"/>
              <a:gd name="connsiteX79" fmla="*/ 2071767 w 3898347"/>
              <a:gd name="connsiteY79" fmla="*/ 4071044 h 4296945"/>
              <a:gd name="connsiteX80" fmla="*/ 2024486 w 3898347"/>
              <a:gd name="connsiteY80" fmla="*/ 4100276 h 4296945"/>
              <a:gd name="connsiteX81" fmla="*/ 1964411 w 3898347"/>
              <a:gd name="connsiteY81" fmla="*/ 4105069 h 4296945"/>
              <a:gd name="connsiteX82" fmla="*/ 1739945 w 3898347"/>
              <a:gd name="connsiteY82" fmla="*/ 4171795 h 4296945"/>
              <a:gd name="connsiteX83" fmla="*/ 1610556 w 3898347"/>
              <a:gd name="connsiteY83" fmla="*/ 4167701 h 4296945"/>
              <a:gd name="connsiteX84" fmla="*/ 1553623 w 3898347"/>
              <a:gd name="connsiteY84" fmla="*/ 4236045 h 4296945"/>
              <a:gd name="connsiteX85" fmla="*/ 1548640 w 3898347"/>
              <a:gd name="connsiteY85" fmla="*/ 4238297 h 4296945"/>
              <a:gd name="connsiteX86" fmla="*/ 1530136 w 3898347"/>
              <a:gd name="connsiteY86" fmla="*/ 4227121 h 4296945"/>
              <a:gd name="connsiteX87" fmla="*/ 1508787 w 3898347"/>
              <a:gd name="connsiteY87" fmla="*/ 4234213 h 4296945"/>
              <a:gd name="connsiteX88" fmla="*/ 1488914 w 3898347"/>
              <a:gd name="connsiteY88" fmla="*/ 4241772 h 4296945"/>
              <a:gd name="connsiteX89" fmla="*/ 1488999 w 3898347"/>
              <a:gd name="connsiteY89" fmla="*/ 4251186 h 4296945"/>
              <a:gd name="connsiteX90" fmla="*/ 1475364 w 3898347"/>
              <a:gd name="connsiteY90" fmla="*/ 4248364 h 4296945"/>
              <a:gd name="connsiteX91" fmla="*/ 1457275 w 3898347"/>
              <a:gd name="connsiteY91" fmla="*/ 4252863 h 4296945"/>
              <a:gd name="connsiteX92" fmla="*/ 1448085 w 3898347"/>
              <a:gd name="connsiteY92" fmla="*/ 4248391 h 4296945"/>
              <a:gd name="connsiteX93" fmla="*/ 1315306 w 3898347"/>
              <a:gd name="connsiteY93" fmla="*/ 4237004 h 4296945"/>
              <a:gd name="connsiteX94" fmla="*/ 1272434 w 3898347"/>
              <a:gd name="connsiteY94" fmla="*/ 4244958 h 4296945"/>
              <a:gd name="connsiteX95" fmla="*/ 1231567 w 3898347"/>
              <a:gd name="connsiteY95" fmla="*/ 4219356 h 4296945"/>
              <a:gd name="connsiteX96" fmla="*/ 1216643 w 3898347"/>
              <a:gd name="connsiteY96" fmla="*/ 4229828 h 4296945"/>
              <a:gd name="connsiteX97" fmla="*/ 1214101 w 3898347"/>
              <a:gd name="connsiteY97" fmla="*/ 4231991 h 4296945"/>
              <a:gd name="connsiteX98" fmla="*/ 1203193 w 3898347"/>
              <a:gd name="connsiteY98" fmla="*/ 4232867 h 4296945"/>
              <a:gd name="connsiteX99" fmla="*/ 1201049 w 3898347"/>
              <a:gd name="connsiteY99" fmla="*/ 4242842 h 4296945"/>
              <a:gd name="connsiteX100" fmla="*/ 1185298 w 3898347"/>
              <a:gd name="connsiteY100" fmla="*/ 4251133 h 4296945"/>
              <a:gd name="connsiteX101" fmla="*/ 1164955 w 3898347"/>
              <a:gd name="connsiteY101" fmla="*/ 4250027 h 4296945"/>
              <a:gd name="connsiteX102" fmla="*/ 1067357 w 3898347"/>
              <a:gd name="connsiteY102" fmla="*/ 4233908 h 4296945"/>
              <a:gd name="connsiteX103" fmla="*/ 1009492 w 3898347"/>
              <a:gd name="connsiteY103" fmla="*/ 4230455 h 4296945"/>
              <a:gd name="connsiteX104" fmla="*/ 988345 w 3898347"/>
              <a:gd name="connsiteY104" fmla="*/ 4238880 h 4296945"/>
              <a:gd name="connsiteX105" fmla="*/ 958251 w 3898347"/>
              <a:gd name="connsiteY105" fmla="*/ 4244100 h 4296945"/>
              <a:gd name="connsiteX106" fmla="*/ 905785 w 3898347"/>
              <a:gd name="connsiteY106" fmla="*/ 4260845 h 4296945"/>
              <a:gd name="connsiteX107" fmla="*/ 834176 w 3898347"/>
              <a:gd name="connsiteY107" fmla="*/ 4270241 h 4296945"/>
              <a:gd name="connsiteX108" fmla="*/ 778474 w 3898347"/>
              <a:gd name="connsiteY108" fmla="*/ 4235526 h 4296945"/>
              <a:gd name="connsiteX109" fmla="*/ 774418 w 3898347"/>
              <a:gd name="connsiteY109" fmla="*/ 4242583 h 4296945"/>
              <a:gd name="connsiteX110" fmla="*/ 737705 w 3898347"/>
              <a:gd name="connsiteY110" fmla="*/ 4238891 h 4296945"/>
              <a:gd name="connsiteX111" fmla="*/ 605027 w 3898347"/>
              <a:gd name="connsiteY111" fmla="*/ 4175863 h 4296945"/>
              <a:gd name="connsiteX112" fmla="*/ 533391 w 3898347"/>
              <a:gd name="connsiteY112" fmla="*/ 4170035 h 4296945"/>
              <a:gd name="connsiteX113" fmla="*/ 508621 w 3898347"/>
              <a:gd name="connsiteY113" fmla="*/ 4176044 h 4296945"/>
              <a:gd name="connsiteX114" fmla="*/ 467082 w 3898347"/>
              <a:gd name="connsiteY114" fmla="*/ 4185616 h 4296945"/>
              <a:gd name="connsiteX115" fmla="*/ 437646 w 3898347"/>
              <a:gd name="connsiteY115" fmla="*/ 4212658 h 4296945"/>
              <a:gd name="connsiteX116" fmla="*/ 402271 w 3898347"/>
              <a:gd name="connsiteY116" fmla="*/ 4212774 h 4296945"/>
              <a:gd name="connsiteX117" fmla="*/ 391968 w 3898347"/>
              <a:gd name="connsiteY117" fmla="*/ 4187073 h 4296945"/>
              <a:gd name="connsiteX118" fmla="*/ 354806 w 3898347"/>
              <a:gd name="connsiteY118" fmla="*/ 4195545 h 4296945"/>
              <a:gd name="connsiteX119" fmla="*/ 298662 w 3898347"/>
              <a:gd name="connsiteY119" fmla="*/ 4211227 h 4296945"/>
              <a:gd name="connsiteX120" fmla="*/ 265740 w 3898347"/>
              <a:gd name="connsiteY120" fmla="*/ 4213623 h 4296945"/>
              <a:gd name="connsiteX121" fmla="*/ 176403 w 3898347"/>
              <a:gd name="connsiteY121" fmla="*/ 4227393 h 4296945"/>
              <a:gd name="connsiteX122" fmla="*/ 82528 w 3898347"/>
              <a:gd name="connsiteY122" fmla="*/ 4275540 h 4296945"/>
              <a:gd name="connsiteX123" fmla="*/ 5850 w 3898347"/>
              <a:gd name="connsiteY123" fmla="*/ 4296945 h 4296945"/>
              <a:gd name="connsiteX124" fmla="*/ 0 w 3898347"/>
              <a:gd name="connsiteY124" fmla="*/ 4221939 h 4296945"/>
              <a:gd name="connsiteX125" fmla="*/ 0 w 3898347"/>
              <a:gd name="connsiteY125" fmla="*/ 15850 h 4296945"/>
              <a:gd name="connsiteX126" fmla="*/ 3898347 w 3898347"/>
              <a:gd name="connsiteY126" fmla="*/ 0 h 4296945"/>
              <a:gd name="connsiteX0" fmla="*/ 3898347 w 3898347"/>
              <a:gd name="connsiteY0" fmla="*/ 0 h 4275540"/>
              <a:gd name="connsiteX1" fmla="*/ 3898347 w 3898347"/>
              <a:gd name="connsiteY1" fmla="*/ 3834445 h 4275540"/>
              <a:gd name="connsiteX2" fmla="*/ 3892314 w 3898347"/>
              <a:gd name="connsiteY2" fmla="*/ 3832951 h 4275540"/>
              <a:gd name="connsiteX3" fmla="*/ 3851953 w 3898347"/>
              <a:gd name="connsiteY3" fmla="*/ 3802983 h 4275540"/>
              <a:gd name="connsiteX4" fmla="*/ 3836418 w 3898347"/>
              <a:gd name="connsiteY4" fmla="*/ 3811513 h 4275540"/>
              <a:gd name="connsiteX5" fmla="*/ 3833758 w 3898347"/>
              <a:gd name="connsiteY5" fmla="*/ 3813341 h 4275540"/>
              <a:gd name="connsiteX6" fmla="*/ 3822673 w 3898347"/>
              <a:gd name="connsiteY6" fmla="*/ 3812913 h 4275540"/>
              <a:gd name="connsiteX7" fmla="*/ 3820104 w 3898347"/>
              <a:gd name="connsiteY7" fmla="*/ 3822466 h 4275540"/>
              <a:gd name="connsiteX8" fmla="*/ 3803816 w 3898347"/>
              <a:gd name="connsiteY8" fmla="*/ 3828757 h 4275540"/>
              <a:gd name="connsiteX9" fmla="*/ 3783259 w 3898347"/>
              <a:gd name="connsiteY9" fmla="*/ 3825276 h 4275540"/>
              <a:gd name="connsiteX10" fmla="*/ 3729936 w 3898347"/>
              <a:gd name="connsiteY10" fmla="*/ 3815386 h 4275540"/>
              <a:gd name="connsiteX11" fmla="*/ 3726018 w 3898347"/>
              <a:gd name="connsiteY11" fmla="*/ 3815100 h 4275540"/>
              <a:gd name="connsiteX12" fmla="*/ 3725413 w 3898347"/>
              <a:gd name="connsiteY12" fmla="*/ 3814615 h 4275540"/>
              <a:gd name="connsiteX13" fmla="*/ 3713801 w 3898347"/>
              <a:gd name="connsiteY13" fmla="*/ 3811018 h 4275540"/>
              <a:gd name="connsiteX14" fmla="*/ 3709087 w 3898347"/>
              <a:gd name="connsiteY14" fmla="*/ 3813195 h 4275540"/>
              <a:gd name="connsiteX15" fmla="*/ 3698038 w 3898347"/>
              <a:gd name="connsiteY15" fmla="*/ 3806182 h 4275540"/>
              <a:gd name="connsiteX16" fmla="*/ 3662227 w 3898347"/>
              <a:gd name="connsiteY16" fmla="*/ 3807761 h 4275540"/>
              <a:gd name="connsiteX17" fmla="*/ 3659872 w 3898347"/>
              <a:gd name="connsiteY17" fmla="*/ 3805524 h 4275540"/>
              <a:gd name="connsiteX18" fmla="*/ 3643454 w 3898347"/>
              <a:gd name="connsiteY18" fmla="*/ 3794831 h 4275540"/>
              <a:gd name="connsiteX19" fmla="*/ 3624789 w 3898347"/>
              <a:gd name="connsiteY19" fmla="*/ 3803185 h 4275540"/>
              <a:gd name="connsiteX20" fmla="*/ 3602327 w 3898347"/>
              <a:gd name="connsiteY20" fmla="*/ 3794616 h 4275540"/>
              <a:gd name="connsiteX21" fmla="*/ 3596645 w 3898347"/>
              <a:gd name="connsiteY21" fmla="*/ 3797108 h 4275540"/>
              <a:gd name="connsiteX22" fmla="*/ 3574144 w 3898347"/>
              <a:gd name="connsiteY22" fmla="*/ 3795108 h 4275540"/>
              <a:gd name="connsiteX23" fmla="*/ 3562310 w 3898347"/>
              <a:gd name="connsiteY23" fmla="*/ 3787534 h 4275540"/>
              <a:gd name="connsiteX24" fmla="*/ 3551635 w 3898347"/>
              <a:gd name="connsiteY24" fmla="*/ 3797705 h 4275540"/>
              <a:gd name="connsiteX25" fmla="*/ 3550175 w 3898347"/>
              <a:gd name="connsiteY25" fmla="*/ 3803199 h 4275540"/>
              <a:gd name="connsiteX26" fmla="*/ 3542668 w 3898347"/>
              <a:gd name="connsiteY26" fmla="*/ 3803283 h 4275540"/>
              <a:gd name="connsiteX27" fmla="*/ 3533033 w 3898347"/>
              <a:gd name="connsiteY27" fmla="*/ 3799071 h 4275540"/>
              <a:gd name="connsiteX28" fmla="*/ 3521726 w 3898347"/>
              <a:gd name="connsiteY28" fmla="*/ 3804691 h 4275540"/>
              <a:gd name="connsiteX29" fmla="*/ 3520080 w 3898347"/>
              <a:gd name="connsiteY29" fmla="*/ 3805210 h 4275540"/>
              <a:gd name="connsiteX30" fmla="*/ 3508491 w 3898347"/>
              <a:gd name="connsiteY30" fmla="*/ 3797398 h 4275540"/>
              <a:gd name="connsiteX31" fmla="*/ 3503787 w 3898347"/>
              <a:gd name="connsiteY31" fmla="*/ 3797787 h 4275540"/>
              <a:gd name="connsiteX32" fmla="*/ 3492165 w 3898347"/>
              <a:gd name="connsiteY32" fmla="*/ 3799887 h 4275540"/>
              <a:gd name="connsiteX33" fmla="*/ 3472233 w 3898347"/>
              <a:gd name="connsiteY33" fmla="*/ 3805682 h 4275540"/>
              <a:gd name="connsiteX34" fmla="*/ 3465921 w 3898347"/>
              <a:gd name="connsiteY34" fmla="*/ 3805814 h 4275540"/>
              <a:gd name="connsiteX35" fmla="*/ 3455541 w 3898347"/>
              <a:gd name="connsiteY35" fmla="*/ 3815505 h 4275540"/>
              <a:gd name="connsiteX36" fmla="*/ 3429027 w 3898347"/>
              <a:gd name="connsiteY36" fmla="*/ 3816906 h 4275540"/>
              <a:gd name="connsiteX37" fmla="*/ 3369507 w 3898347"/>
              <a:gd name="connsiteY37" fmla="*/ 3825563 h 4275540"/>
              <a:gd name="connsiteX38" fmla="*/ 3324491 w 3898347"/>
              <a:gd name="connsiteY38" fmla="*/ 3832006 h 4275540"/>
              <a:gd name="connsiteX39" fmla="*/ 3244235 w 3898347"/>
              <a:gd name="connsiteY39" fmla="*/ 3834376 h 4275540"/>
              <a:gd name="connsiteX40" fmla="*/ 3226507 w 3898347"/>
              <a:gd name="connsiteY40" fmla="*/ 3820131 h 4275540"/>
              <a:gd name="connsiteX41" fmla="*/ 3191688 w 3898347"/>
              <a:gd name="connsiteY41" fmla="*/ 3837359 h 4275540"/>
              <a:gd name="connsiteX42" fmla="*/ 3185553 w 3898347"/>
              <a:gd name="connsiteY42" fmla="*/ 3859030 h 4275540"/>
              <a:gd name="connsiteX43" fmla="*/ 3137926 w 3898347"/>
              <a:gd name="connsiteY43" fmla="*/ 3867782 h 4275540"/>
              <a:gd name="connsiteX44" fmla="*/ 3090188 w 3898347"/>
              <a:gd name="connsiteY44" fmla="*/ 3855036 h 4275540"/>
              <a:gd name="connsiteX45" fmla="*/ 3031422 w 3898347"/>
              <a:gd name="connsiteY45" fmla="*/ 3858298 h 4275540"/>
              <a:gd name="connsiteX46" fmla="*/ 2996288 w 3898347"/>
              <a:gd name="connsiteY46" fmla="*/ 3860020 h 4275540"/>
              <a:gd name="connsiteX47" fmla="*/ 2901661 w 3898347"/>
              <a:gd name="connsiteY47" fmla="*/ 3882243 h 4275540"/>
              <a:gd name="connsiteX48" fmla="*/ 2782141 w 3898347"/>
              <a:gd name="connsiteY48" fmla="*/ 3932983 h 4275540"/>
              <a:gd name="connsiteX49" fmla="*/ 2749597 w 3898347"/>
              <a:gd name="connsiteY49" fmla="*/ 3956746 h 4275540"/>
              <a:gd name="connsiteX50" fmla="*/ 2730493 w 3898347"/>
              <a:gd name="connsiteY50" fmla="*/ 3955236 h 4275540"/>
              <a:gd name="connsiteX51" fmla="*/ 2707507 w 3898347"/>
              <a:gd name="connsiteY51" fmla="*/ 3947771 h 4275540"/>
              <a:gd name="connsiteX52" fmla="*/ 2701937 w 3898347"/>
              <a:gd name="connsiteY52" fmla="*/ 3950565 h 4275540"/>
              <a:gd name="connsiteX53" fmla="*/ 2679435 w 3898347"/>
              <a:gd name="connsiteY53" fmla="*/ 3949768 h 4275540"/>
              <a:gd name="connsiteX54" fmla="*/ 2667352 w 3898347"/>
              <a:gd name="connsiteY54" fmla="*/ 3942821 h 4275540"/>
              <a:gd name="connsiteX55" fmla="*/ 2657096 w 3898347"/>
              <a:gd name="connsiteY55" fmla="*/ 3953571 h 4275540"/>
              <a:gd name="connsiteX56" fmla="*/ 2655161 w 3898347"/>
              <a:gd name="connsiteY56" fmla="*/ 3962216 h 4275540"/>
              <a:gd name="connsiteX57" fmla="*/ 2638604 w 3898347"/>
              <a:gd name="connsiteY57" fmla="*/ 3955936 h 4275540"/>
              <a:gd name="connsiteX58" fmla="*/ 2626185 w 3898347"/>
              <a:gd name="connsiteY58" fmla="*/ 3962937 h 4275540"/>
              <a:gd name="connsiteX59" fmla="*/ 2614077 w 3898347"/>
              <a:gd name="connsiteY59" fmla="*/ 3955576 h 4275540"/>
              <a:gd name="connsiteX60" fmla="*/ 2609403 w 3898347"/>
              <a:gd name="connsiteY60" fmla="*/ 3956215 h 4275540"/>
              <a:gd name="connsiteX61" fmla="*/ 2597896 w 3898347"/>
              <a:gd name="connsiteY61" fmla="*/ 3958939 h 4275540"/>
              <a:gd name="connsiteX62" fmla="*/ 2578251 w 3898347"/>
              <a:gd name="connsiteY62" fmla="*/ 3965812 h 4275540"/>
              <a:gd name="connsiteX63" fmla="*/ 2571961 w 3898347"/>
              <a:gd name="connsiteY63" fmla="*/ 3966278 h 4275540"/>
              <a:gd name="connsiteX64" fmla="*/ 2559399 w 3898347"/>
              <a:gd name="connsiteY64" fmla="*/ 3979193 h 4275540"/>
              <a:gd name="connsiteX65" fmla="*/ 2533560 w 3898347"/>
              <a:gd name="connsiteY65" fmla="*/ 3988160 h 4275540"/>
              <a:gd name="connsiteX66" fmla="*/ 2515299 w 3898347"/>
              <a:gd name="connsiteY66" fmla="*/ 4016867 h 4275540"/>
              <a:gd name="connsiteX67" fmla="*/ 2513423 w 3898347"/>
              <a:gd name="connsiteY67" fmla="*/ 4018759 h 4275540"/>
              <a:gd name="connsiteX68" fmla="*/ 2482991 w 3898347"/>
              <a:gd name="connsiteY68" fmla="*/ 4012935 h 4275540"/>
              <a:gd name="connsiteX69" fmla="*/ 2446940 w 3898347"/>
              <a:gd name="connsiteY69" fmla="*/ 4021172 h 4275540"/>
              <a:gd name="connsiteX70" fmla="*/ 2404883 w 3898347"/>
              <a:gd name="connsiteY70" fmla="*/ 4024808 h 4275540"/>
              <a:gd name="connsiteX71" fmla="*/ 2373894 w 3898347"/>
              <a:gd name="connsiteY71" fmla="*/ 4023827 h 4275540"/>
              <a:gd name="connsiteX72" fmla="*/ 2297080 w 3898347"/>
              <a:gd name="connsiteY72" fmla="*/ 4040841 h 4275540"/>
              <a:gd name="connsiteX73" fmla="*/ 2170615 w 3898347"/>
              <a:gd name="connsiteY73" fmla="*/ 4077196 h 4275540"/>
              <a:gd name="connsiteX74" fmla="*/ 2143580 w 3898347"/>
              <a:gd name="connsiteY74" fmla="*/ 4083102 h 4275540"/>
              <a:gd name="connsiteX75" fmla="*/ 2119893 w 3898347"/>
              <a:gd name="connsiteY75" fmla="*/ 4080874 h 4275540"/>
              <a:gd name="connsiteX76" fmla="*/ 2114008 w 3898347"/>
              <a:gd name="connsiteY76" fmla="*/ 4073996 h 4275540"/>
              <a:gd name="connsiteX77" fmla="*/ 2099067 w 3898347"/>
              <a:gd name="connsiteY77" fmla="*/ 4076068 h 4275540"/>
              <a:gd name="connsiteX78" fmla="*/ 2095000 w 3898347"/>
              <a:gd name="connsiteY78" fmla="*/ 4075096 h 4275540"/>
              <a:gd name="connsiteX79" fmla="*/ 2071767 w 3898347"/>
              <a:gd name="connsiteY79" fmla="*/ 4071044 h 4275540"/>
              <a:gd name="connsiteX80" fmla="*/ 2024486 w 3898347"/>
              <a:gd name="connsiteY80" fmla="*/ 4100276 h 4275540"/>
              <a:gd name="connsiteX81" fmla="*/ 1964411 w 3898347"/>
              <a:gd name="connsiteY81" fmla="*/ 4105069 h 4275540"/>
              <a:gd name="connsiteX82" fmla="*/ 1739945 w 3898347"/>
              <a:gd name="connsiteY82" fmla="*/ 4171795 h 4275540"/>
              <a:gd name="connsiteX83" fmla="*/ 1610556 w 3898347"/>
              <a:gd name="connsiteY83" fmla="*/ 4167701 h 4275540"/>
              <a:gd name="connsiteX84" fmla="*/ 1553623 w 3898347"/>
              <a:gd name="connsiteY84" fmla="*/ 4236045 h 4275540"/>
              <a:gd name="connsiteX85" fmla="*/ 1548640 w 3898347"/>
              <a:gd name="connsiteY85" fmla="*/ 4238297 h 4275540"/>
              <a:gd name="connsiteX86" fmla="*/ 1530136 w 3898347"/>
              <a:gd name="connsiteY86" fmla="*/ 4227121 h 4275540"/>
              <a:gd name="connsiteX87" fmla="*/ 1508787 w 3898347"/>
              <a:gd name="connsiteY87" fmla="*/ 4234213 h 4275540"/>
              <a:gd name="connsiteX88" fmla="*/ 1488914 w 3898347"/>
              <a:gd name="connsiteY88" fmla="*/ 4241772 h 4275540"/>
              <a:gd name="connsiteX89" fmla="*/ 1488999 w 3898347"/>
              <a:gd name="connsiteY89" fmla="*/ 4251186 h 4275540"/>
              <a:gd name="connsiteX90" fmla="*/ 1475364 w 3898347"/>
              <a:gd name="connsiteY90" fmla="*/ 4248364 h 4275540"/>
              <a:gd name="connsiteX91" fmla="*/ 1457275 w 3898347"/>
              <a:gd name="connsiteY91" fmla="*/ 4252863 h 4275540"/>
              <a:gd name="connsiteX92" fmla="*/ 1448085 w 3898347"/>
              <a:gd name="connsiteY92" fmla="*/ 4248391 h 4275540"/>
              <a:gd name="connsiteX93" fmla="*/ 1315306 w 3898347"/>
              <a:gd name="connsiteY93" fmla="*/ 4237004 h 4275540"/>
              <a:gd name="connsiteX94" fmla="*/ 1272434 w 3898347"/>
              <a:gd name="connsiteY94" fmla="*/ 4244958 h 4275540"/>
              <a:gd name="connsiteX95" fmla="*/ 1231567 w 3898347"/>
              <a:gd name="connsiteY95" fmla="*/ 4219356 h 4275540"/>
              <a:gd name="connsiteX96" fmla="*/ 1216643 w 3898347"/>
              <a:gd name="connsiteY96" fmla="*/ 4229828 h 4275540"/>
              <a:gd name="connsiteX97" fmla="*/ 1214101 w 3898347"/>
              <a:gd name="connsiteY97" fmla="*/ 4231991 h 4275540"/>
              <a:gd name="connsiteX98" fmla="*/ 1203193 w 3898347"/>
              <a:gd name="connsiteY98" fmla="*/ 4232867 h 4275540"/>
              <a:gd name="connsiteX99" fmla="*/ 1201049 w 3898347"/>
              <a:gd name="connsiteY99" fmla="*/ 4242842 h 4275540"/>
              <a:gd name="connsiteX100" fmla="*/ 1185298 w 3898347"/>
              <a:gd name="connsiteY100" fmla="*/ 4251133 h 4275540"/>
              <a:gd name="connsiteX101" fmla="*/ 1164955 w 3898347"/>
              <a:gd name="connsiteY101" fmla="*/ 4250027 h 4275540"/>
              <a:gd name="connsiteX102" fmla="*/ 1067357 w 3898347"/>
              <a:gd name="connsiteY102" fmla="*/ 4233908 h 4275540"/>
              <a:gd name="connsiteX103" fmla="*/ 1009492 w 3898347"/>
              <a:gd name="connsiteY103" fmla="*/ 4230455 h 4275540"/>
              <a:gd name="connsiteX104" fmla="*/ 988345 w 3898347"/>
              <a:gd name="connsiteY104" fmla="*/ 4238880 h 4275540"/>
              <a:gd name="connsiteX105" fmla="*/ 958251 w 3898347"/>
              <a:gd name="connsiteY105" fmla="*/ 4244100 h 4275540"/>
              <a:gd name="connsiteX106" fmla="*/ 905785 w 3898347"/>
              <a:gd name="connsiteY106" fmla="*/ 4260845 h 4275540"/>
              <a:gd name="connsiteX107" fmla="*/ 834176 w 3898347"/>
              <a:gd name="connsiteY107" fmla="*/ 4270241 h 4275540"/>
              <a:gd name="connsiteX108" fmla="*/ 778474 w 3898347"/>
              <a:gd name="connsiteY108" fmla="*/ 4235526 h 4275540"/>
              <a:gd name="connsiteX109" fmla="*/ 774418 w 3898347"/>
              <a:gd name="connsiteY109" fmla="*/ 4242583 h 4275540"/>
              <a:gd name="connsiteX110" fmla="*/ 737705 w 3898347"/>
              <a:gd name="connsiteY110" fmla="*/ 4238891 h 4275540"/>
              <a:gd name="connsiteX111" fmla="*/ 605027 w 3898347"/>
              <a:gd name="connsiteY111" fmla="*/ 4175863 h 4275540"/>
              <a:gd name="connsiteX112" fmla="*/ 533391 w 3898347"/>
              <a:gd name="connsiteY112" fmla="*/ 4170035 h 4275540"/>
              <a:gd name="connsiteX113" fmla="*/ 508621 w 3898347"/>
              <a:gd name="connsiteY113" fmla="*/ 4176044 h 4275540"/>
              <a:gd name="connsiteX114" fmla="*/ 467082 w 3898347"/>
              <a:gd name="connsiteY114" fmla="*/ 4185616 h 4275540"/>
              <a:gd name="connsiteX115" fmla="*/ 437646 w 3898347"/>
              <a:gd name="connsiteY115" fmla="*/ 4212658 h 4275540"/>
              <a:gd name="connsiteX116" fmla="*/ 402271 w 3898347"/>
              <a:gd name="connsiteY116" fmla="*/ 4212774 h 4275540"/>
              <a:gd name="connsiteX117" fmla="*/ 391968 w 3898347"/>
              <a:gd name="connsiteY117" fmla="*/ 4187073 h 4275540"/>
              <a:gd name="connsiteX118" fmla="*/ 354806 w 3898347"/>
              <a:gd name="connsiteY118" fmla="*/ 4195545 h 4275540"/>
              <a:gd name="connsiteX119" fmla="*/ 298662 w 3898347"/>
              <a:gd name="connsiteY119" fmla="*/ 4211227 h 4275540"/>
              <a:gd name="connsiteX120" fmla="*/ 265740 w 3898347"/>
              <a:gd name="connsiteY120" fmla="*/ 4213623 h 4275540"/>
              <a:gd name="connsiteX121" fmla="*/ 176403 w 3898347"/>
              <a:gd name="connsiteY121" fmla="*/ 4227393 h 4275540"/>
              <a:gd name="connsiteX122" fmla="*/ 82528 w 3898347"/>
              <a:gd name="connsiteY122" fmla="*/ 4275540 h 4275540"/>
              <a:gd name="connsiteX123" fmla="*/ 19464 w 3898347"/>
              <a:gd name="connsiteY123" fmla="*/ 4256103 h 4275540"/>
              <a:gd name="connsiteX124" fmla="*/ 0 w 3898347"/>
              <a:gd name="connsiteY124" fmla="*/ 4221939 h 4275540"/>
              <a:gd name="connsiteX125" fmla="*/ 0 w 3898347"/>
              <a:gd name="connsiteY125" fmla="*/ 15850 h 4275540"/>
              <a:gd name="connsiteX126" fmla="*/ 3898347 w 3898347"/>
              <a:gd name="connsiteY126" fmla="*/ 0 h 4275540"/>
              <a:gd name="connsiteX0" fmla="*/ 3898347 w 3898347"/>
              <a:gd name="connsiteY0" fmla="*/ 0 h 4275540"/>
              <a:gd name="connsiteX1" fmla="*/ 3898347 w 3898347"/>
              <a:gd name="connsiteY1" fmla="*/ 3834445 h 4275540"/>
              <a:gd name="connsiteX2" fmla="*/ 3892314 w 3898347"/>
              <a:gd name="connsiteY2" fmla="*/ 3832951 h 4275540"/>
              <a:gd name="connsiteX3" fmla="*/ 3851953 w 3898347"/>
              <a:gd name="connsiteY3" fmla="*/ 3802983 h 4275540"/>
              <a:gd name="connsiteX4" fmla="*/ 3836418 w 3898347"/>
              <a:gd name="connsiteY4" fmla="*/ 3811513 h 4275540"/>
              <a:gd name="connsiteX5" fmla="*/ 3833758 w 3898347"/>
              <a:gd name="connsiteY5" fmla="*/ 3813341 h 4275540"/>
              <a:gd name="connsiteX6" fmla="*/ 3822673 w 3898347"/>
              <a:gd name="connsiteY6" fmla="*/ 3812913 h 4275540"/>
              <a:gd name="connsiteX7" fmla="*/ 3820104 w 3898347"/>
              <a:gd name="connsiteY7" fmla="*/ 3822466 h 4275540"/>
              <a:gd name="connsiteX8" fmla="*/ 3803816 w 3898347"/>
              <a:gd name="connsiteY8" fmla="*/ 3828757 h 4275540"/>
              <a:gd name="connsiteX9" fmla="*/ 3729936 w 3898347"/>
              <a:gd name="connsiteY9" fmla="*/ 3815386 h 4275540"/>
              <a:gd name="connsiteX10" fmla="*/ 3726018 w 3898347"/>
              <a:gd name="connsiteY10" fmla="*/ 3815100 h 4275540"/>
              <a:gd name="connsiteX11" fmla="*/ 3725413 w 3898347"/>
              <a:gd name="connsiteY11" fmla="*/ 3814615 h 4275540"/>
              <a:gd name="connsiteX12" fmla="*/ 3713801 w 3898347"/>
              <a:gd name="connsiteY12" fmla="*/ 3811018 h 4275540"/>
              <a:gd name="connsiteX13" fmla="*/ 3709087 w 3898347"/>
              <a:gd name="connsiteY13" fmla="*/ 3813195 h 4275540"/>
              <a:gd name="connsiteX14" fmla="*/ 3698038 w 3898347"/>
              <a:gd name="connsiteY14" fmla="*/ 3806182 h 4275540"/>
              <a:gd name="connsiteX15" fmla="*/ 3662227 w 3898347"/>
              <a:gd name="connsiteY15" fmla="*/ 3807761 h 4275540"/>
              <a:gd name="connsiteX16" fmla="*/ 3659872 w 3898347"/>
              <a:gd name="connsiteY16" fmla="*/ 3805524 h 4275540"/>
              <a:gd name="connsiteX17" fmla="*/ 3643454 w 3898347"/>
              <a:gd name="connsiteY17" fmla="*/ 3794831 h 4275540"/>
              <a:gd name="connsiteX18" fmla="*/ 3624789 w 3898347"/>
              <a:gd name="connsiteY18" fmla="*/ 3803185 h 4275540"/>
              <a:gd name="connsiteX19" fmla="*/ 3602327 w 3898347"/>
              <a:gd name="connsiteY19" fmla="*/ 3794616 h 4275540"/>
              <a:gd name="connsiteX20" fmla="*/ 3596645 w 3898347"/>
              <a:gd name="connsiteY20" fmla="*/ 3797108 h 4275540"/>
              <a:gd name="connsiteX21" fmla="*/ 3574144 w 3898347"/>
              <a:gd name="connsiteY21" fmla="*/ 3795108 h 4275540"/>
              <a:gd name="connsiteX22" fmla="*/ 3562310 w 3898347"/>
              <a:gd name="connsiteY22" fmla="*/ 3787534 h 4275540"/>
              <a:gd name="connsiteX23" fmla="*/ 3551635 w 3898347"/>
              <a:gd name="connsiteY23" fmla="*/ 3797705 h 4275540"/>
              <a:gd name="connsiteX24" fmla="*/ 3550175 w 3898347"/>
              <a:gd name="connsiteY24" fmla="*/ 3803199 h 4275540"/>
              <a:gd name="connsiteX25" fmla="*/ 3542668 w 3898347"/>
              <a:gd name="connsiteY25" fmla="*/ 3803283 h 4275540"/>
              <a:gd name="connsiteX26" fmla="*/ 3533033 w 3898347"/>
              <a:gd name="connsiteY26" fmla="*/ 3799071 h 4275540"/>
              <a:gd name="connsiteX27" fmla="*/ 3521726 w 3898347"/>
              <a:gd name="connsiteY27" fmla="*/ 3804691 h 4275540"/>
              <a:gd name="connsiteX28" fmla="*/ 3520080 w 3898347"/>
              <a:gd name="connsiteY28" fmla="*/ 3805210 h 4275540"/>
              <a:gd name="connsiteX29" fmla="*/ 3508491 w 3898347"/>
              <a:gd name="connsiteY29" fmla="*/ 3797398 h 4275540"/>
              <a:gd name="connsiteX30" fmla="*/ 3503787 w 3898347"/>
              <a:gd name="connsiteY30" fmla="*/ 3797787 h 4275540"/>
              <a:gd name="connsiteX31" fmla="*/ 3492165 w 3898347"/>
              <a:gd name="connsiteY31" fmla="*/ 3799887 h 4275540"/>
              <a:gd name="connsiteX32" fmla="*/ 3472233 w 3898347"/>
              <a:gd name="connsiteY32" fmla="*/ 3805682 h 4275540"/>
              <a:gd name="connsiteX33" fmla="*/ 3465921 w 3898347"/>
              <a:gd name="connsiteY33" fmla="*/ 3805814 h 4275540"/>
              <a:gd name="connsiteX34" fmla="*/ 3455541 w 3898347"/>
              <a:gd name="connsiteY34" fmla="*/ 3815505 h 4275540"/>
              <a:gd name="connsiteX35" fmla="*/ 3429027 w 3898347"/>
              <a:gd name="connsiteY35" fmla="*/ 3816906 h 4275540"/>
              <a:gd name="connsiteX36" fmla="*/ 3369507 w 3898347"/>
              <a:gd name="connsiteY36" fmla="*/ 3825563 h 4275540"/>
              <a:gd name="connsiteX37" fmla="*/ 3324491 w 3898347"/>
              <a:gd name="connsiteY37" fmla="*/ 3832006 h 4275540"/>
              <a:gd name="connsiteX38" fmla="*/ 3244235 w 3898347"/>
              <a:gd name="connsiteY38" fmla="*/ 3834376 h 4275540"/>
              <a:gd name="connsiteX39" fmla="*/ 3226507 w 3898347"/>
              <a:gd name="connsiteY39" fmla="*/ 3820131 h 4275540"/>
              <a:gd name="connsiteX40" fmla="*/ 3191688 w 3898347"/>
              <a:gd name="connsiteY40" fmla="*/ 3837359 h 4275540"/>
              <a:gd name="connsiteX41" fmla="*/ 3185553 w 3898347"/>
              <a:gd name="connsiteY41" fmla="*/ 3859030 h 4275540"/>
              <a:gd name="connsiteX42" fmla="*/ 3137926 w 3898347"/>
              <a:gd name="connsiteY42" fmla="*/ 3867782 h 4275540"/>
              <a:gd name="connsiteX43" fmla="*/ 3090188 w 3898347"/>
              <a:gd name="connsiteY43" fmla="*/ 3855036 h 4275540"/>
              <a:gd name="connsiteX44" fmla="*/ 3031422 w 3898347"/>
              <a:gd name="connsiteY44" fmla="*/ 3858298 h 4275540"/>
              <a:gd name="connsiteX45" fmla="*/ 2996288 w 3898347"/>
              <a:gd name="connsiteY45" fmla="*/ 3860020 h 4275540"/>
              <a:gd name="connsiteX46" fmla="*/ 2901661 w 3898347"/>
              <a:gd name="connsiteY46" fmla="*/ 3882243 h 4275540"/>
              <a:gd name="connsiteX47" fmla="*/ 2782141 w 3898347"/>
              <a:gd name="connsiteY47" fmla="*/ 3932983 h 4275540"/>
              <a:gd name="connsiteX48" fmla="*/ 2749597 w 3898347"/>
              <a:gd name="connsiteY48" fmla="*/ 3956746 h 4275540"/>
              <a:gd name="connsiteX49" fmla="*/ 2730493 w 3898347"/>
              <a:gd name="connsiteY49" fmla="*/ 3955236 h 4275540"/>
              <a:gd name="connsiteX50" fmla="*/ 2707507 w 3898347"/>
              <a:gd name="connsiteY50" fmla="*/ 3947771 h 4275540"/>
              <a:gd name="connsiteX51" fmla="*/ 2701937 w 3898347"/>
              <a:gd name="connsiteY51" fmla="*/ 3950565 h 4275540"/>
              <a:gd name="connsiteX52" fmla="*/ 2679435 w 3898347"/>
              <a:gd name="connsiteY52" fmla="*/ 3949768 h 4275540"/>
              <a:gd name="connsiteX53" fmla="*/ 2667352 w 3898347"/>
              <a:gd name="connsiteY53" fmla="*/ 3942821 h 4275540"/>
              <a:gd name="connsiteX54" fmla="*/ 2657096 w 3898347"/>
              <a:gd name="connsiteY54" fmla="*/ 3953571 h 4275540"/>
              <a:gd name="connsiteX55" fmla="*/ 2655161 w 3898347"/>
              <a:gd name="connsiteY55" fmla="*/ 3962216 h 4275540"/>
              <a:gd name="connsiteX56" fmla="*/ 2638604 w 3898347"/>
              <a:gd name="connsiteY56" fmla="*/ 3955936 h 4275540"/>
              <a:gd name="connsiteX57" fmla="*/ 2626185 w 3898347"/>
              <a:gd name="connsiteY57" fmla="*/ 3962937 h 4275540"/>
              <a:gd name="connsiteX58" fmla="*/ 2614077 w 3898347"/>
              <a:gd name="connsiteY58" fmla="*/ 3955576 h 4275540"/>
              <a:gd name="connsiteX59" fmla="*/ 2609403 w 3898347"/>
              <a:gd name="connsiteY59" fmla="*/ 3956215 h 4275540"/>
              <a:gd name="connsiteX60" fmla="*/ 2597896 w 3898347"/>
              <a:gd name="connsiteY60" fmla="*/ 3958939 h 4275540"/>
              <a:gd name="connsiteX61" fmla="*/ 2578251 w 3898347"/>
              <a:gd name="connsiteY61" fmla="*/ 3965812 h 4275540"/>
              <a:gd name="connsiteX62" fmla="*/ 2571961 w 3898347"/>
              <a:gd name="connsiteY62" fmla="*/ 3966278 h 4275540"/>
              <a:gd name="connsiteX63" fmla="*/ 2559399 w 3898347"/>
              <a:gd name="connsiteY63" fmla="*/ 3979193 h 4275540"/>
              <a:gd name="connsiteX64" fmla="*/ 2533560 w 3898347"/>
              <a:gd name="connsiteY64" fmla="*/ 3988160 h 4275540"/>
              <a:gd name="connsiteX65" fmla="*/ 2515299 w 3898347"/>
              <a:gd name="connsiteY65" fmla="*/ 4016867 h 4275540"/>
              <a:gd name="connsiteX66" fmla="*/ 2513423 w 3898347"/>
              <a:gd name="connsiteY66" fmla="*/ 4018759 h 4275540"/>
              <a:gd name="connsiteX67" fmla="*/ 2482991 w 3898347"/>
              <a:gd name="connsiteY67" fmla="*/ 4012935 h 4275540"/>
              <a:gd name="connsiteX68" fmla="*/ 2446940 w 3898347"/>
              <a:gd name="connsiteY68" fmla="*/ 4021172 h 4275540"/>
              <a:gd name="connsiteX69" fmla="*/ 2404883 w 3898347"/>
              <a:gd name="connsiteY69" fmla="*/ 4024808 h 4275540"/>
              <a:gd name="connsiteX70" fmla="*/ 2373894 w 3898347"/>
              <a:gd name="connsiteY70" fmla="*/ 4023827 h 4275540"/>
              <a:gd name="connsiteX71" fmla="*/ 2297080 w 3898347"/>
              <a:gd name="connsiteY71" fmla="*/ 4040841 h 4275540"/>
              <a:gd name="connsiteX72" fmla="*/ 2170615 w 3898347"/>
              <a:gd name="connsiteY72" fmla="*/ 4077196 h 4275540"/>
              <a:gd name="connsiteX73" fmla="*/ 2143580 w 3898347"/>
              <a:gd name="connsiteY73" fmla="*/ 4083102 h 4275540"/>
              <a:gd name="connsiteX74" fmla="*/ 2119893 w 3898347"/>
              <a:gd name="connsiteY74" fmla="*/ 4080874 h 4275540"/>
              <a:gd name="connsiteX75" fmla="*/ 2114008 w 3898347"/>
              <a:gd name="connsiteY75" fmla="*/ 4073996 h 4275540"/>
              <a:gd name="connsiteX76" fmla="*/ 2099067 w 3898347"/>
              <a:gd name="connsiteY76" fmla="*/ 4076068 h 4275540"/>
              <a:gd name="connsiteX77" fmla="*/ 2095000 w 3898347"/>
              <a:gd name="connsiteY77" fmla="*/ 4075096 h 4275540"/>
              <a:gd name="connsiteX78" fmla="*/ 2071767 w 3898347"/>
              <a:gd name="connsiteY78" fmla="*/ 4071044 h 4275540"/>
              <a:gd name="connsiteX79" fmla="*/ 2024486 w 3898347"/>
              <a:gd name="connsiteY79" fmla="*/ 4100276 h 4275540"/>
              <a:gd name="connsiteX80" fmla="*/ 1964411 w 3898347"/>
              <a:gd name="connsiteY80" fmla="*/ 4105069 h 4275540"/>
              <a:gd name="connsiteX81" fmla="*/ 1739945 w 3898347"/>
              <a:gd name="connsiteY81" fmla="*/ 4171795 h 4275540"/>
              <a:gd name="connsiteX82" fmla="*/ 1610556 w 3898347"/>
              <a:gd name="connsiteY82" fmla="*/ 4167701 h 4275540"/>
              <a:gd name="connsiteX83" fmla="*/ 1553623 w 3898347"/>
              <a:gd name="connsiteY83" fmla="*/ 4236045 h 4275540"/>
              <a:gd name="connsiteX84" fmla="*/ 1548640 w 3898347"/>
              <a:gd name="connsiteY84" fmla="*/ 4238297 h 4275540"/>
              <a:gd name="connsiteX85" fmla="*/ 1530136 w 3898347"/>
              <a:gd name="connsiteY85" fmla="*/ 4227121 h 4275540"/>
              <a:gd name="connsiteX86" fmla="*/ 1508787 w 3898347"/>
              <a:gd name="connsiteY86" fmla="*/ 4234213 h 4275540"/>
              <a:gd name="connsiteX87" fmla="*/ 1488914 w 3898347"/>
              <a:gd name="connsiteY87" fmla="*/ 4241772 h 4275540"/>
              <a:gd name="connsiteX88" fmla="*/ 1488999 w 3898347"/>
              <a:gd name="connsiteY88" fmla="*/ 4251186 h 4275540"/>
              <a:gd name="connsiteX89" fmla="*/ 1475364 w 3898347"/>
              <a:gd name="connsiteY89" fmla="*/ 4248364 h 4275540"/>
              <a:gd name="connsiteX90" fmla="*/ 1457275 w 3898347"/>
              <a:gd name="connsiteY90" fmla="*/ 4252863 h 4275540"/>
              <a:gd name="connsiteX91" fmla="*/ 1448085 w 3898347"/>
              <a:gd name="connsiteY91" fmla="*/ 4248391 h 4275540"/>
              <a:gd name="connsiteX92" fmla="*/ 1315306 w 3898347"/>
              <a:gd name="connsiteY92" fmla="*/ 4237004 h 4275540"/>
              <a:gd name="connsiteX93" fmla="*/ 1272434 w 3898347"/>
              <a:gd name="connsiteY93" fmla="*/ 4244958 h 4275540"/>
              <a:gd name="connsiteX94" fmla="*/ 1231567 w 3898347"/>
              <a:gd name="connsiteY94" fmla="*/ 4219356 h 4275540"/>
              <a:gd name="connsiteX95" fmla="*/ 1216643 w 3898347"/>
              <a:gd name="connsiteY95" fmla="*/ 4229828 h 4275540"/>
              <a:gd name="connsiteX96" fmla="*/ 1214101 w 3898347"/>
              <a:gd name="connsiteY96" fmla="*/ 4231991 h 4275540"/>
              <a:gd name="connsiteX97" fmla="*/ 1203193 w 3898347"/>
              <a:gd name="connsiteY97" fmla="*/ 4232867 h 4275540"/>
              <a:gd name="connsiteX98" fmla="*/ 1201049 w 3898347"/>
              <a:gd name="connsiteY98" fmla="*/ 4242842 h 4275540"/>
              <a:gd name="connsiteX99" fmla="*/ 1185298 w 3898347"/>
              <a:gd name="connsiteY99" fmla="*/ 4251133 h 4275540"/>
              <a:gd name="connsiteX100" fmla="*/ 1164955 w 3898347"/>
              <a:gd name="connsiteY100" fmla="*/ 4250027 h 4275540"/>
              <a:gd name="connsiteX101" fmla="*/ 1067357 w 3898347"/>
              <a:gd name="connsiteY101" fmla="*/ 4233908 h 4275540"/>
              <a:gd name="connsiteX102" fmla="*/ 1009492 w 3898347"/>
              <a:gd name="connsiteY102" fmla="*/ 4230455 h 4275540"/>
              <a:gd name="connsiteX103" fmla="*/ 988345 w 3898347"/>
              <a:gd name="connsiteY103" fmla="*/ 4238880 h 4275540"/>
              <a:gd name="connsiteX104" fmla="*/ 958251 w 3898347"/>
              <a:gd name="connsiteY104" fmla="*/ 4244100 h 4275540"/>
              <a:gd name="connsiteX105" fmla="*/ 905785 w 3898347"/>
              <a:gd name="connsiteY105" fmla="*/ 4260845 h 4275540"/>
              <a:gd name="connsiteX106" fmla="*/ 834176 w 3898347"/>
              <a:gd name="connsiteY106" fmla="*/ 4270241 h 4275540"/>
              <a:gd name="connsiteX107" fmla="*/ 778474 w 3898347"/>
              <a:gd name="connsiteY107" fmla="*/ 4235526 h 4275540"/>
              <a:gd name="connsiteX108" fmla="*/ 774418 w 3898347"/>
              <a:gd name="connsiteY108" fmla="*/ 4242583 h 4275540"/>
              <a:gd name="connsiteX109" fmla="*/ 737705 w 3898347"/>
              <a:gd name="connsiteY109" fmla="*/ 4238891 h 4275540"/>
              <a:gd name="connsiteX110" fmla="*/ 605027 w 3898347"/>
              <a:gd name="connsiteY110" fmla="*/ 4175863 h 4275540"/>
              <a:gd name="connsiteX111" fmla="*/ 533391 w 3898347"/>
              <a:gd name="connsiteY111" fmla="*/ 4170035 h 4275540"/>
              <a:gd name="connsiteX112" fmla="*/ 508621 w 3898347"/>
              <a:gd name="connsiteY112" fmla="*/ 4176044 h 4275540"/>
              <a:gd name="connsiteX113" fmla="*/ 467082 w 3898347"/>
              <a:gd name="connsiteY113" fmla="*/ 4185616 h 4275540"/>
              <a:gd name="connsiteX114" fmla="*/ 437646 w 3898347"/>
              <a:gd name="connsiteY114" fmla="*/ 4212658 h 4275540"/>
              <a:gd name="connsiteX115" fmla="*/ 402271 w 3898347"/>
              <a:gd name="connsiteY115" fmla="*/ 4212774 h 4275540"/>
              <a:gd name="connsiteX116" fmla="*/ 391968 w 3898347"/>
              <a:gd name="connsiteY116" fmla="*/ 4187073 h 4275540"/>
              <a:gd name="connsiteX117" fmla="*/ 354806 w 3898347"/>
              <a:gd name="connsiteY117" fmla="*/ 4195545 h 4275540"/>
              <a:gd name="connsiteX118" fmla="*/ 298662 w 3898347"/>
              <a:gd name="connsiteY118" fmla="*/ 4211227 h 4275540"/>
              <a:gd name="connsiteX119" fmla="*/ 265740 w 3898347"/>
              <a:gd name="connsiteY119" fmla="*/ 4213623 h 4275540"/>
              <a:gd name="connsiteX120" fmla="*/ 176403 w 3898347"/>
              <a:gd name="connsiteY120" fmla="*/ 4227393 h 4275540"/>
              <a:gd name="connsiteX121" fmla="*/ 82528 w 3898347"/>
              <a:gd name="connsiteY121" fmla="*/ 4275540 h 4275540"/>
              <a:gd name="connsiteX122" fmla="*/ 19464 w 3898347"/>
              <a:gd name="connsiteY122" fmla="*/ 4256103 h 4275540"/>
              <a:gd name="connsiteX123" fmla="*/ 0 w 3898347"/>
              <a:gd name="connsiteY123" fmla="*/ 4221939 h 4275540"/>
              <a:gd name="connsiteX124" fmla="*/ 0 w 3898347"/>
              <a:gd name="connsiteY124" fmla="*/ 15850 h 4275540"/>
              <a:gd name="connsiteX125" fmla="*/ 3898347 w 3898347"/>
              <a:gd name="connsiteY125" fmla="*/ 0 h 4275540"/>
              <a:gd name="connsiteX0" fmla="*/ 3898347 w 3898347"/>
              <a:gd name="connsiteY0" fmla="*/ 0 h 4275540"/>
              <a:gd name="connsiteX1" fmla="*/ 3898347 w 3898347"/>
              <a:gd name="connsiteY1" fmla="*/ 3834445 h 4275540"/>
              <a:gd name="connsiteX2" fmla="*/ 3892314 w 3898347"/>
              <a:gd name="connsiteY2" fmla="*/ 3832951 h 4275540"/>
              <a:gd name="connsiteX3" fmla="*/ 3851953 w 3898347"/>
              <a:gd name="connsiteY3" fmla="*/ 3802983 h 4275540"/>
              <a:gd name="connsiteX4" fmla="*/ 3836418 w 3898347"/>
              <a:gd name="connsiteY4" fmla="*/ 3811513 h 4275540"/>
              <a:gd name="connsiteX5" fmla="*/ 3833758 w 3898347"/>
              <a:gd name="connsiteY5" fmla="*/ 3813341 h 4275540"/>
              <a:gd name="connsiteX6" fmla="*/ 3822673 w 3898347"/>
              <a:gd name="connsiteY6" fmla="*/ 3812913 h 4275540"/>
              <a:gd name="connsiteX7" fmla="*/ 3820104 w 3898347"/>
              <a:gd name="connsiteY7" fmla="*/ 3822466 h 4275540"/>
              <a:gd name="connsiteX8" fmla="*/ 3803816 w 3898347"/>
              <a:gd name="connsiteY8" fmla="*/ 3828757 h 4275540"/>
              <a:gd name="connsiteX9" fmla="*/ 3729936 w 3898347"/>
              <a:gd name="connsiteY9" fmla="*/ 3815386 h 4275540"/>
              <a:gd name="connsiteX10" fmla="*/ 3726018 w 3898347"/>
              <a:gd name="connsiteY10" fmla="*/ 3815100 h 4275540"/>
              <a:gd name="connsiteX11" fmla="*/ 3725413 w 3898347"/>
              <a:gd name="connsiteY11" fmla="*/ 3814615 h 4275540"/>
              <a:gd name="connsiteX12" fmla="*/ 3713801 w 3898347"/>
              <a:gd name="connsiteY12" fmla="*/ 3811018 h 4275540"/>
              <a:gd name="connsiteX13" fmla="*/ 3709087 w 3898347"/>
              <a:gd name="connsiteY13" fmla="*/ 3813195 h 4275540"/>
              <a:gd name="connsiteX14" fmla="*/ 3698038 w 3898347"/>
              <a:gd name="connsiteY14" fmla="*/ 3806182 h 4275540"/>
              <a:gd name="connsiteX15" fmla="*/ 3662227 w 3898347"/>
              <a:gd name="connsiteY15" fmla="*/ 3807761 h 4275540"/>
              <a:gd name="connsiteX16" fmla="*/ 3659872 w 3898347"/>
              <a:gd name="connsiteY16" fmla="*/ 3805524 h 4275540"/>
              <a:gd name="connsiteX17" fmla="*/ 3643454 w 3898347"/>
              <a:gd name="connsiteY17" fmla="*/ 3794831 h 4275540"/>
              <a:gd name="connsiteX18" fmla="*/ 3624789 w 3898347"/>
              <a:gd name="connsiteY18" fmla="*/ 3803185 h 4275540"/>
              <a:gd name="connsiteX19" fmla="*/ 3602327 w 3898347"/>
              <a:gd name="connsiteY19" fmla="*/ 3794616 h 4275540"/>
              <a:gd name="connsiteX20" fmla="*/ 3596645 w 3898347"/>
              <a:gd name="connsiteY20" fmla="*/ 3797108 h 4275540"/>
              <a:gd name="connsiteX21" fmla="*/ 3574144 w 3898347"/>
              <a:gd name="connsiteY21" fmla="*/ 3795108 h 4275540"/>
              <a:gd name="connsiteX22" fmla="*/ 3562310 w 3898347"/>
              <a:gd name="connsiteY22" fmla="*/ 3787534 h 4275540"/>
              <a:gd name="connsiteX23" fmla="*/ 3551635 w 3898347"/>
              <a:gd name="connsiteY23" fmla="*/ 3797705 h 4275540"/>
              <a:gd name="connsiteX24" fmla="*/ 3542668 w 3898347"/>
              <a:gd name="connsiteY24" fmla="*/ 3803283 h 4275540"/>
              <a:gd name="connsiteX25" fmla="*/ 3533033 w 3898347"/>
              <a:gd name="connsiteY25" fmla="*/ 3799071 h 4275540"/>
              <a:gd name="connsiteX26" fmla="*/ 3521726 w 3898347"/>
              <a:gd name="connsiteY26" fmla="*/ 3804691 h 4275540"/>
              <a:gd name="connsiteX27" fmla="*/ 3520080 w 3898347"/>
              <a:gd name="connsiteY27" fmla="*/ 3805210 h 4275540"/>
              <a:gd name="connsiteX28" fmla="*/ 3508491 w 3898347"/>
              <a:gd name="connsiteY28" fmla="*/ 3797398 h 4275540"/>
              <a:gd name="connsiteX29" fmla="*/ 3503787 w 3898347"/>
              <a:gd name="connsiteY29" fmla="*/ 3797787 h 4275540"/>
              <a:gd name="connsiteX30" fmla="*/ 3492165 w 3898347"/>
              <a:gd name="connsiteY30" fmla="*/ 3799887 h 4275540"/>
              <a:gd name="connsiteX31" fmla="*/ 3472233 w 3898347"/>
              <a:gd name="connsiteY31" fmla="*/ 3805682 h 4275540"/>
              <a:gd name="connsiteX32" fmla="*/ 3465921 w 3898347"/>
              <a:gd name="connsiteY32" fmla="*/ 3805814 h 4275540"/>
              <a:gd name="connsiteX33" fmla="*/ 3455541 w 3898347"/>
              <a:gd name="connsiteY33" fmla="*/ 3815505 h 4275540"/>
              <a:gd name="connsiteX34" fmla="*/ 3429027 w 3898347"/>
              <a:gd name="connsiteY34" fmla="*/ 3816906 h 4275540"/>
              <a:gd name="connsiteX35" fmla="*/ 3369507 w 3898347"/>
              <a:gd name="connsiteY35" fmla="*/ 3825563 h 4275540"/>
              <a:gd name="connsiteX36" fmla="*/ 3324491 w 3898347"/>
              <a:gd name="connsiteY36" fmla="*/ 3832006 h 4275540"/>
              <a:gd name="connsiteX37" fmla="*/ 3244235 w 3898347"/>
              <a:gd name="connsiteY37" fmla="*/ 3834376 h 4275540"/>
              <a:gd name="connsiteX38" fmla="*/ 3226507 w 3898347"/>
              <a:gd name="connsiteY38" fmla="*/ 3820131 h 4275540"/>
              <a:gd name="connsiteX39" fmla="*/ 3191688 w 3898347"/>
              <a:gd name="connsiteY39" fmla="*/ 3837359 h 4275540"/>
              <a:gd name="connsiteX40" fmla="*/ 3185553 w 3898347"/>
              <a:gd name="connsiteY40" fmla="*/ 3859030 h 4275540"/>
              <a:gd name="connsiteX41" fmla="*/ 3137926 w 3898347"/>
              <a:gd name="connsiteY41" fmla="*/ 3867782 h 4275540"/>
              <a:gd name="connsiteX42" fmla="*/ 3090188 w 3898347"/>
              <a:gd name="connsiteY42" fmla="*/ 3855036 h 4275540"/>
              <a:gd name="connsiteX43" fmla="*/ 3031422 w 3898347"/>
              <a:gd name="connsiteY43" fmla="*/ 3858298 h 4275540"/>
              <a:gd name="connsiteX44" fmla="*/ 2996288 w 3898347"/>
              <a:gd name="connsiteY44" fmla="*/ 3860020 h 4275540"/>
              <a:gd name="connsiteX45" fmla="*/ 2901661 w 3898347"/>
              <a:gd name="connsiteY45" fmla="*/ 3882243 h 4275540"/>
              <a:gd name="connsiteX46" fmla="*/ 2782141 w 3898347"/>
              <a:gd name="connsiteY46" fmla="*/ 3932983 h 4275540"/>
              <a:gd name="connsiteX47" fmla="*/ 2749597 w 3898347"/>
              <a:gd name="connsiteY47" fmla="*/ 3956746 h 4275540"/>
              <a:gd name="connsiteX48" fmla="*/ 2730493 w 3898347"/>
              <a:gd name="connsiteY48" fmla="*/ 3955236 h 4275540"/>
              <a:gd name="connsiteX49" fmla="*/ 2707507 w 3898347"/>
              <a:gd name="connsiteY49" fmla="*/ 3947771 h 4275540"/>
              <a:gd name="connsiteX50" fmla="*/ 2701937 w 3898347"/>
              <a:gd name="connsiteY50" fmla="*/ 3950565 h 4275540"/>
              <a:gd name="connsiteX51" fmla="*/ 2679435 w 3898347"/>
              <a:gd name="connsiteY51" fmla="*/ 3949768 h 4275540"/>
              <a:gd name="connsiteX52" fmla="*/ 2667352 w 3898347"/>
              <a:gd name="connsiteY52" fmla="*/ 3942821 h 4275540"/>
              <a:gd name="connsiteX53" fmla="*/ 2657096 w 3898347"/>
              <a:gd name="connsiteY53" fmla="*/ 3953571 h 4275540"/>
              <a:gd name="connsiteX54" fmla="*/ 2655161 w 3898347"/>
              <a:gd name="connsiteY54" fmla="*/ 3962216 h 4275540"/>
              <a:gd name="connsiteX55" fmla="*/ 2638604 w 3898347"/>
              <a:gd name="connsiteY55" fmla="*/ 3955936 h 4275540"/>
              <a:gd name="connsiteX56" fmla="*/ 2626185 w 3898347"/>
              <a:gd name="connsiteY56" fmla="*/ 3962937 h 4275540"/>
              <a:gd name="connsiteX57" fmla="*/ 2614077 w 3898347"/>
              <a:gd name="connsiteY57" fmla="*/ 3955576 h 4275540"/>
              <a:gd name="connsiteX58" fmla="*/ 2609403 w 3898347"/>
              <a:gd name="connsiteY58" fmla="*/ 3956215 h 4275540"/>
              <a:gd name="connsiteX59" fmla="*/ 2597896 w 3898347"/>
              <a:gd name="connsiteY59" fmla="*/ 3958939 h 4275540"/>
              <a:gd name="connsiteX60" fmla="*/ 2578251 w 3898347"/>
              <a:gd name="connsiteY60" fmla="*/ 3965812 h 4275540"/>
              <a:gd name="connsiteX61" fmla="*/ 2571961 w 3898347"/>
              <a:gd name="connsiteY61" fmla="*/ 3966278 h 4275540"/>
              <a:gd name="connsiteX62" fmla="*/ 2559399 w 3898347"/>
              <a:gd name="connsiteY62" fmla="*/ 3979193 h 4275540"/>
              <a:gd name="connsiteX63" fmla="*/ 2533560 w 3898347"/>
              <a:gd name="connsiteY63" fmla="*/ 3988160 h 4275540"/>
              <a:gd name="connsiteX64" fmla="*/ 2515299 w 3898347"/>
              <a:gd name="connsiteY64" fmla="*/ 4016867 h 4275540"/>
              <a:gd name="connsiteX65" fmla="*/ 2513423 w 3898347"/>
              <a:gd name="connsiteY65" fmla="*/ 4018759 h 4275540"/>
              <a:gd name="connsiteX66" fmla="*/ 2482991 w 3898347"/>
              <a:gd name="connsiteY66" fmla="*/ 4012935 h 4275540"/>
              <a:gd name="connsiteX67" fmla="*/ 2446940 w 3898347"/>
              <a:gd name="connsiteY67" fmla="*/ 4021172 h 4275540"/>
              <a:gd name="connsiteX68" fmla="*/ 2404883 w 3898347"/>
              <a:gd name="connsiteY68" fmla="*/ 4024808 h 4275540"/>
              <a:gd name="connsiteX69" fmla="*/ 2373894 w 3898347"/>
              <a:gd name="connsiteY69" fmla="*/ 4023827 h 4275540"/>
              <a:gd name="connsiteX70" fmla="*/ 2297080 w 3898347"/>
              <a:gd name="connsiteY70" fmla="*/ 4040841 h 4275540"/>
              <a:gd name="connsiteX71" fmla="*/ 2170615 w 3898347"/>
              <a:gd name="connsiteY71" fmla="*/ 4077196 h 4275540"/>
              <a:gd name="connsiteX72" fmla="*/ 2143580 w 3898347"/>
              <a:gd name="connsiteY72" fmla="*/ 4083102 h 4275540"/>
              <a:gd name="connsiteX73" fmla="*/ 2119893 w 3898347"/>
              <a:gd name="connsiteY73" fmla="*/ 4080874 h 4275540"/>
              <a:gd name="connsiteX74" fmla="*/ 2114008 w 3898347"/>
              <a:gd name="connsiteY74" fmla="*/ 4073996 h 4275540"/>
              <a:gd name="connsiteX75" fmla="*/ 2099067 w 3898347"/>
              <a:gd name="connsiteY75" fmla="*/ 4076068 h 4275540"/>
              <a:gd name="connsiteX76" fmla="*/ 2095000 w 3898347"/>
              <a:gd name="connsiteY76" fmla="*/ 4075096 h 4275540"/>
              <a:gd name="connsiteX77" fmla="*/ 2071767 w 3898347"/>
              <a:gd name="connsiteY77" fmla="*/ 4071044 h 4275540"/>
              <a:gd name="connsiteX78" fmla="*/ 2024486 w 3898347"/>
              <a:gd name="connsiteY78" fmla="*/ 4100276 h 4275540"/>
              <a:gd name="connsiteX79" fmla="*/ 1964411 w 3898347"/>
              <a:gd name="connsiteY79" fmla="*/ 4105069 h 4275540"/>
              <a:gd name="connsiteX80" fmla="*/ 1739945 w 3898347"/>
              <a:gd name="connsiteY80" fmla="*/ 4171795 h 4275540"/>
              <a:gd name="connsiteX81" fmla="*/ 1610556 w 3898347"/>
              <a:gd name="connsiteY81" fmla="*/ 4167701 h 4275540"/>
              <a:gd name="connsiteX82" fmla="*/ 1553623 w 3898347"/>
              <a:gd name="connsiteY82" fmla="*/ 4236045 h 4275540"/>
              <a:gd name="connsiteX83" fmla="*/ 1548640 w 3898347"/>
              <a:gd name="connsiteY83" fmla="*/ 4238297 h 4275540"/>
              <a:gd name="connsiteX84" fmla="*/ 1530136 w 3898347"/>
              <a:gd name="connsiteY84" fmla="*/ 4227121 h 4275540"/>
              <a:gd name="connsiteX85" fmla="*/ 1508787 w 3898347"/>
              <a:gd name="connsiteY85" fmla="*/ 4234213 h 4275540"/>
              <a:gd name="connsiteX86" fmla="*/ 1488914 w 3898347"/>
              <a:gd name="connsiteY86" fmla="*/ 4241772 h 4275540"/>
              <a:gd name="connsiteX87" fmla="*/ 1488999 w 3898347"/>
              <a:gd name="connsiteY87" fmla="*/ 4251186 h 4275540"/>
              <a:gd name="connsiteX88" fmla="*/ 1475364 w 3898347"/>
              <a:gd name="connsiteY88" fmla="*/ 4248364 h 4275540"/>
              <a:gd name="connsiteX89" fmla="*/ 1457275 w 3898347"/>
              <a:gd name="connsiteY89" fmla="*/ 4252863 h 4275540"/>
              <a:gd name="connsiteX90" fmla="*/ 1448085 w 3898347"/>
              <a:gd name="connsiteY90" fmla="*/ 4248391 h 4275540"/>
              <a:gd name="connsiteX91" fmla="*/ 1315306 w 3898347"/>
              <a:gd name="connsiteY91" fmla="*/ 4237004 h 4275540"/>
              <a:gd name="connsiteX92" fmla="*/ 1272434 w 3898347"/>
              <a:gd name="connsiteY92" fmla="*/ 4244958 h 4275540"/>
              <a:gd name="connsiteX93" fmla="*/ 1231567 w 3898347"/>
              <a:gd name="connsiteY93" fmla="*/ 4219356 h 4275540"/>
              <a:gd name="connsiteX94" fmla="*/ 1216643 w 3898347"/>
              <a:gd name="connsiteY94" fmla="*/ 4229828 h 4275540"/>
              <a:gd name="connsiteX95" fmla="*/ 1214101 w 3898347"/>
              <a:gd name="connsiteY95" fmla="*/ 4231991 h 4275540"/>
              <a:gd name="connsiteX96" fmla="*/ 1203193 w 3898347"/>
              <a:gd name="connsiteY96" fmla="*/ 4232867 h 4275540"/>
              <a:gd name="connsiteX97" fmla="*/ 1201049 w 3898347"/>
              <a:gd name="connsiteY97" fmla="*/ 4242842 h 4275540"/>
              <a:gd name="connsiteX98" fmla="*/ 1185298 w 3898347"/>
              <a:gd name="connsiteY98" fmla="*/ 4251133 h 4275540"/>
              <a:gd name="connsiteX99" fmla="*/ 1164955 w 3898347"/>
              <a:gd name="connsiteY99" fmla="*/ 4250027 h 4275540"/>
              <a:gd name="connsiteX100" fmla="*/ 1067357 w 3898347"/>
              <a:gd name="connsiteY100" fmla="*/ 4233908 h 4275540"/>
              <a:gd name="connsiteX101" fmla="*/ 1009492 w 3898347"/>
              <a:gd name="connsiteY101" fmla="*/ 4230455 h 4275540"/>
              <a:gd name="connsiteX102" fmla="*/ 988345 w 3898347"/>
              <a:gd name="connsiteY102" fmla="*/ 4238880 h 4275540"/>
              <a:gd name="connsiteX103" fmla="*/ 958251 w 3898347"/>
              <a:gd name="connsiteY103" fmla="*/ 4244100 h 4275540"/>
              <a:gd name="connsiteX104" fmla="*/ 905785 w 3898347"/>
              <a:gd name="connsiteY104" fmla="*/ 4260845 h 4275540"/>
              <a:gd name="connsiteX105" fmla="*/ 834176 w 3898347"/>
              <a:gd name="connsiteY105" fmla="*/ 4270241 h 4275540"/>
              <a:gd name="connsiteX106" fmla="*/ 778474 w 3898347"/>
              <a:gd name="connsiteY106" fmla="*/ 4235526 h 4275540"/>
              <a:gd name="connsiteX107" fmla="*/ 774418 w 3898347"/>
              <a:gd name="connsiteY107" fmla="*/ 4242583 h 4275540"/>
              <a:gd name="connsiteX108" fmla="*/ 737705 w 3898347"/>
              <a:gd name="connsiteY108" fmla="*/ 4238891 h 4275540"/>
              <a:gd name="connsiteX109" fmla="*/ 605027 w 3898347"/>
              <a:gd name="connsiteY109" fmla="*/ 4175863 h 4275540"/>
              <a:gd name="connsiteX110" fmla="*/ 533391 w 3898347"/>
              <a:gd name="connsiteY110" fmla="*/ 4170035 h 4275540"/>
              <a:gd name="connsiteX111" fmla="*/ 508621 w 3898347"/>
              <a:gd name="connsiteY111" fmla="*/ 4176044 h 4275540"/>
              <a:gd name="connsiteX112" fmla="*/ 467082 w 3898347"/>
              <a:gd name="connsiteY112" fmla="*/ 4185616 h 4275540"/>
              <a:gd name="connsiteX113" fmla="*/ 437646 w 3898347"/>
              <a:gd name="connsiteY113" fmla="*/ 4212658 h 4275540"/>
              <a:gd name="connsiteX114" fmla="*/ 402271 w 3898347"/>
              <a:gd name="connsiteY114" fmla="*/ 4212774 h 4275540"/>
              <a:gd name="connsiteX115" fmla="*/ 391968 w 3898347"/>
              <a:gd name="connsiteY115" fmla="*/ 4187073 h 4275540"/>
              <a:gd name="connsiteX116" fmla="*/ 354806 w 3898347"/>
              <a:gd name="connsiteY116" fmla="*/ 4195545 h 4275540"/>
              <a:gd name="connsiteX117" fmla="*/ 298662 w 3898347"/>
              <a:gd name="connsiteY117" fmla="*/ 4211227 h 4275540"/>
              <a:gd name="connsiteX118" fmla="*/ 265740 w 3898347"/>
              <a:gd name="connsiteY118" fmla="*/ 4213623 h 4275540"/>
              <a:gd name="connsiteX119" fmla="*/ 176403 w 3898347"/>
              <a:gd name="connsiteY119" fmla="*/ 4227393 h 4275540"/>
              <a:gd name="connsiteX120" fmla="*/ 82528 w 3898347"/>
              <a:gd name="connsiteY120" fmla="*/ 4275540 h 4275540"/>
              <a:gd name="connsiteX121" fmla="*/ 19464 w 3898347"/>
              <a:gd name="connsiteY121" fmla="*/ 4256103 h 4275540"/>
              <a:gd name="connsiteX122" fmla="*/ 0 w 3898347"/>
              <a:gd name="connsiteY122" fmla="*/ 4221939 h 4275540"/>
              <a:gd name="connsiteX123" fmla="*/ 0 w 3898347"/>
              <a:gd name="connsiteY123" fmla="*/ 15850 h 4275540"/>
              <a:gd name="connsiteX124" fmla="*/ 3898347 w 3898347"/>
              <a:gd name="connsiteY124" fmla="*/ 0 h 4275540"/>
              <a:gd name="connsiteX0" fmla="*/ 3898347 w 3898347"/>
              <a:gd name="connsiteY0" fmla="*/ 0 h 4275540"/>
              <a:gd name="connsiteX1" fmla="*/ 3898347 w 3898347"/>
              <a:gd name="connsiteY1" fmla="*/ 3834445 h 4275540"/>
              <a:gd name="connsiteX2" fmla="*/ 3892314 w 3898347"/>
              <a:gd name="connsiteY2" fmla="*/ 3832951 h 4275540"/>
              <a:gd name="connsiteX3" fmla="*/ 3851953 w 3898347"/>
              <a:gd name="connsiteY3" fmla="*/ 3802983 h 4275540"/>
              <a:gd name="connsiteX4" fmla="*/ 3836418 w 3898347"/>
              <a:gd name="connsiteY4" fmla="*/ 3811513 h 4275540"/>
              <a:gd name="connsiteX5" fmla="*/ 3833758 w 3898347"/>
              <a:gd name="connsiteY5" fmla="*/ 3813341 h 4275540"/>
              <a:gd name="connsiteX6" fmla="*/ 3822673 w 3898347"/>
              <a:gd name="connsiteY6" fmla="*/ 3812913 h 4275540"/>
              <a:gd name="connsiteX7" fmla="*/ 3820104 w 3898347"/>
              <a:gd name="connsiteY7" fmla="*/ 3822466 h 4275540"/>
              <a:gd name="connsiteX8" fmla="*/ 3803816 w 3898347"/>
              <a:gd name="connsiteY8" fmla="*/ 3828757 h 4275540"/>
              <a:gd name="connsiteX9" fmla="*/ 3729936 w 3898347"/>
              <a:gd name="connsiteY9" fmla="*/ 3815386 h 4275540"/>
              <a:gd name="connsiteX10" fmla="*/ 3726018 w 3898347"/>
              <a:gd name="connsiteY10" fmla="*/ 3815100 h 4275540"/>
              <a:gd name="connsiteX11" fmla="*/ 3725413 w 3898347"/>
              <a:gd name="connsiteY11" fmla="*/ 3814615 h 4275540"/>
              <a:gd name="connsiteX12" fmla="*/ 3713801 w 3898347"/>
              <a:gd name="connsiteY12" fmla="*/ 3811018 h 4275540"/>
              <a:gd name="connsiteX13" fmla="*/ 3709087 w 3898347"/>
              <a:gd name="connsiteY13" fmla="*/ 3813195 h 4275540"/>
              <a:gd name="connsiteX14" fmla="*/ 3698038 w 3898347"/>
              <a:gd name="connsiteY14" fmla="*/ 3806182 h 4275540"/>
              <a:gd name="connsiteX15" fmla="*/ 3662227 w 3898347"/>
              <a:gd name="connsiteY15" fmla="*/ 3807761 h 4275540"/>
              <a:gd name="connsiteX16" fmla="*/ 3659872 w 3898347"/>
              <a:gd name="connsiteY16" fmla="*/ 3805524 h 4275540"/>
              <a:gd name="connsiteX17" fmla="*/ 3643454 w 3898347"/>
              <a:gd name="connsiteY17" fmla="*/ 3794831 h 4275540"/>
              <a:gd name="connsiteX18" fmla="*/ 3624789 w 3898347"/>
              <a:gd name="connsiteY18" fmla="*/ 3803185 h 4275540"/>
              <a:gd name="connsiteX19" fmla="*/ 3602327 w 3898347"/>
              <a:gd name="connsiteY19" fmla="*/ 3794616 h 4275540"/>
              <a:gd name="connsiteX20" fmla="*/ 3596645 w 3898347"/>
              <a:gd name="connsiteY20" fmla="*/ 3797108 h 4275540"/>
              <a:gd name="connsiteX21" fmla="*/ 3574144 w 3898347"/>
              <a:gd name="connsiteY21" fmla="*/ 3795108 h 4275540"/>
              <a:gd name="connsiteX22" fmla="*/ 3562310 w 3898347"/>
              <a:gd name="connsiteY22" fmla="*/ 3787534 h 4275540"/>
              <a:gd name="connsiteX23" fmla="*/ 3551635 w 3898347"/>
              <a:gd name="connsiteY23" fmla="*/ 3797705 h 4275540"/>
              <a:gd name="connsiteX24" fmla="*/ 3542668 w 3898347"/>
              <a:gd name="connsiteY24" fmla="*/ 3803283 h 4275540"/>
              <a:gd name="connsiteX25" fmla="*/ 3533033 w 3898347"/>
              <a:gd name="connsiteY25" fmla="*/ 3799071 h 4275540"/>
              <a:gd name="connsiteX26" fmla="*/ 3521726 w 3898347"/>
              <a:gd name="connsiteY26" fmla="*/ 3804691 h 4275540"/>
              <a:gd name="connsiteX27" fmla="*/ 3520080 w 3898347"/>
              <a:gd name="connsiteY27" fmla="*/ 3805210 h 4275540"/>
              <a:gd name="connsiteX28" fmla="*/ 3508491 w 3898347"/>
              <a:gd name="connsiteY28" fmla="*/ 3797398 h 4275540"/>
              <a:gd name="connsiteX29" fmla="*/ 3503787 w 3898347"/>
              <a:gd name="connsiteY29" fmla="*/ 3797787 h 4275540"/>
              <a:gd name="connsiteX30" fmla="*/ 3492165 w 3898347"/>
              <a:gd name="connsiteY30" fmla="*/ 3799887 h 4275540"/>
              <a:gd name="connsiteX31" fmla="*/ 3472233 w 3898347"/>
              <a:gd name="connsiteY31" fmla="*/ 3805682 h 4275540"/>
              <a:gd name="connsiteX32" fmla="*/ 3465921 w 3898347"/>
              <a:gd name="connsiteY32" fmla="*/ 3805814 h 4275540"/>
              <a:gd name="connsiteX33" fmla="*/ 3455541 w 3898347"/>
              <a:gd name="connsiteY33" fmla="*/ 3815505 h 4275540"/>
              <a:gd name="connsiteX34" fmla="*/ 3429027 w 3898347"/>
              <a:gd name="connsiteY34" fmla="*/ 3816906 h 4275540"/>
              <a:gd name="connsiteX35" fmla="*/ 3369507 w 3898347"/>
              <a:gd name="connsiteY35" fmla="*/ 3825563 h 4275540"/>
              <a:gd name="connsiteX36" fmla="*/ 3324491 w 3898347"/>
              <a:gd name="connsiteY36" fmla="*/ 3832006 h 4275540"/>
              <a:gd name="connsiteX37" fmla="*/ 3244235 w 3898347"/>
              <a:gd name="connsiteY37" fmla="*/ 3834376 h 4275540"/>
              <a:gd name="connsiteX38" fmla="*/ 3226507 w 3898347"/>
              <a:gd name="connsiteY38" fmla="*/ 3820131 h 4275540"/>
              <a:gd name="connsiteX39" fmla="*/ 3191688 w 3898347"/>
              <a:gd name="connsiteY39" fmla="*/ 3837359 h 4275540"/>
              <a:gd name="connsiteX40" fmla="*/ 3185553 w 3898347"/>
              <a:gd name="connsiteY40" fmla="*/ 3859030 h 4275540"/>
              <a:gd name="connsiteX41" fmla="*/ 3090188 w 3898347"/>
              <a:gd name="connsiteY41" fmla="*/ 3855036 h 4275540"/>
              <a:gd name="connsiteX42" fmla="*/ 3031422 w 3898347"/>
              <a:gd name="connsiteY42" fmla="*/ 3858298 h 4275540"/>
              <a:gd name="connsiteX43" fmla="*/ 2996288 w 3898347"/>
              <a:gd name="connsiteY43" fmla="*/ 3860020 h 4275540"/>
              <a:gd name="connsiteX44" fmla="*/ 2901661 w 3898347"/>
              <a:gd name="connsiteY44" fmla="*/ 3882243 h 4275540"/>
              <a:gd name="connsiteX45" fmla="*/ 2782141 w 3898347"/>
              <a:gd name="connsiteY45" fmla="*/ 3932983 h 4275540"/>
              <a:gd name="connsiteX46" fmla="*/ 2749597 w 3898347"/>
              <a:gd name="connsiteY46" fmla="*/ 3956746 h 4275540"/>
              <a:gd name="connsiteX47" fmla="*/ 2730493 w 3898347"/>
              <a:gd name="connsiteY47" fmla="*/ 3955236 h 4275540"/>
              <a:gd name="connsiteX48" fmla="*/ 2707507 w 3898347"/>
              <a:gd name="connsiteY48" fmla="*/ 3947771 h 4275540"/>
              <a:gd name="connsiteX49" fmla="*/ 2701937 w 3898347"/>
              <a:gd name="connsiteY49" fmla="*/ 3950565 h 4275540"/>
              <a:gd name="connsiteX50" fmla="*/ 2679435 w 3898347"/>
              <a:gd name="connsiteY50" fmla="*/ 3949768 h 4275540"/>
              <a:gd name="connsiteX51" fmla="*/ 2667352 w 3898347"/>
              <a:gd name="connsiteY51" fmla="*/ 3942821 h 4275540"/>
              <a:gd name="connsiteX52" fmla="*/ 2657096 w 3898347"/>
              <a:gd name="connsiteY52" fmla="*/ 3953571 h 4275540"/>
              <a:gd name="connsiteX53" fmla="*/ 2655161 w 3898347"/>
              <a:gd name="connsiteY53" fmla="*/ 3962216 h 4275540"/>
              <a:gd name="connsiteX54" fmla="*/ 2638604 w 3898347"/>
              <a:gd name="connsiteY54" fmla="*/ 3955936 h 4275540"/>
              <a:gd name="connsiteX55" fmla="*/ 2626185 w 3898347"/>
              <a:gd name="connsiteY55" fmla="*/ 3962937 h 4275540"/>
              <a:gd name="connsiteX56" fmla="*/ 2614077 w 3898347"/>
              <a:gd name="connsiteY56" fmla="*/ 3955576 h 4275540"/>
              <a:gd name="connsiteX57" fmla="*/ 2609403 w 3898347"/>
              <a:gd name="connsiteY57" fmla="*/ 3956215 h 4275540"/>
              <a:gd name="connsiteX58" fmla="*/ 2597896 w 3898347"/>
              <a:gd name="connsiteY58" fmla="*/ 3958939 h 4275540"/>
              <a:gd name="connsiteX59" fmla="*/ 2578251 w 3898347"/>
              <a:gd name="connsiteY59" fmla="*/ 3965812 h 4275540"/>
              <a:gd name="connsiteX60" fmla="*/ 2571961 w 3898347"/>
              <a:gd name="connsiteY60" fmla="*/ 3966278 h 4275540"/>
              <a:gd name="connsiteX61" fmla="*/ 2559399 w 3898347"/>
              <a:gd name="connsiteY61" fmla="*/ 3979193 h 4275540"/>
              <a:gd name="connsiteX62" fmla="*/ 2533560 w 3898347"/>
              <a:gd name="connsiteY62" fmla="*/ 3988160 h 4275540"/>
              <a:gd name="connsiteX63" fmla="*/ 2515299 w 3898347"/>
              <a:gd name="connsiteY63" fmla="*/ 4016867 h 4275540"/>
              <a:gd name="connsiteX64" fmla="*/ 2513423 w 3898347"/>
              <a:gd name="connsiteY64" fmla="*/ 4018759 h 4275540"/>
              <a:gd name="connsiteX65" fmla="*/ 2482991 w 3898347"/>
              <a:gd name="connsiteY65" fmla="*/ 4012935 h 4275540"/>
              <a:gd name="connsiteX66" fmla="*/ 2446940 w 3898347"/>
              <a:gd name="connsiteY66" fmla="*/ 4021172 h 4275540"/>
              <a:gd name="connsiteX67" fmla="*/ 2404883 w 3898347"/>
              <a:gd name="connsiteY67" fmla="*/ 4024808 h 4275540"/>
              <a:gd name="connsiteX68" fmla="*/ 2373894 w 3898347"/>
              <a:gd name="connsiteY68" fmla="*/ 4023827 h 4275540"/>
              <a:gd name="connsiteX69" fmla="*/ 2297080 w 3898347"/>
              <a:gd name="connsiteY69" fmla="*/ 4040841 h 4275540"/>
              <a:gd name="connsiteX70" fmla="*/ 2170615 w 3898347"/>
              <a:gd name="connsiteY70" fmla="*/ 4077196 h 4275540"/>
              <a:gd name="connsiteX71" fmla="*/ 2143580 w 3898347"/>
              <a:gd name="connsiteY71" fmla="*/ 4083102 h 4275540"/>
              <a:gd name="connsiteX72" fmla="*/ 2119893 w 3898347"/>
              <a:gd name="connsiteY72" fmla="*/ 4080874 h 4275540"/>
              <a:gd name="connsiteX73" fmla="*/ 2114008 w 3898347"/>
              <a:gd name="connsiteY73" fmla="*/ 4073996 h 4275540"/>
              <a:gd name="connsiteX74" fmla="*/ 2099067 w 3898347"/>
              <a:gd name="connsiteY74" fmla="*/ 4076068 h 4275540"/>
              <a:gd name="connsiteX75" fmla="*/ 2095000 w 3898347"/>
              <a:gd name="connsiteY75" fmla="*/ 4075096 h 4275540"/>
              <a:gd name="connsiteX76" fmla="*/ 2071767 w 3898347"/>
              <a:gd name="connsiteY76" fmla="*/ 4071044 h 4275540"/>
              <a:gd name="connsiteX77" fmla="*/ 2024486 w 3898347"/>
              <a:gd name="connsiteY77" fmla="*/ 4100276 h 4275540"/>
              <a:gd name="connsiteX78" fmla="*/ 1964411 w 3898347"/>
              <a:gd name="connsiteY78" fmla="*/ 4105069 h 4275540"/>
              <a:gd name="connsiteX79" fmla="*/ 1739945 w 3898347"/>
              <a:gd name="connsiteY79" fmla="*/ 4171795 h 4275540"/>
              <a:gd name="connsiteX80" fmla="*/ 1610556 w 3898347"/>
              <a:gd name="connsiteY80" fmla="*/ 4167701 h 4275540"/>
              <a:gd name="connsiteX81" fmla="*/ 1553623 w 3898347"/>
              <a:gd name="connsiteY81" fmla="*/ 4236045 h 4275540"/>
              <a:gd name="connsiteX82" fmla="*/ 1548640 w 3898347"/>
              <a:gd name="connsiteY82" fmla="*/ 4238297 h 4275540"/>
              <a:gd name="connsiteX83" fmla="*/ 1530136 w 3898347"/>
              <a:gd name="connsiteY83" fmla="*/ 4227121 h 4275540"/>
              <a:gd name="connsiteX84" fmla="*/ 1508787 w 3898347"/>
              <a:gd name="connsiteY84" fmla="*/ 4234213 h 4275540"/>
              <a:gd name="connsiteX85" fmla="*/ 1488914 w 3898347"/>
              <a:gd name="connsiteY85" fmla="*/ 4241772 h 4275540"/>
              <a:gd name="connsiteX86" fmla="*/ 1488999 w 3898347"/>
              <a:gd name="connsiteY86" fmla="*/ 4251186 h 4275540"/>
              <a:gd name="connsiteX87" fmla="*/ 1475364 w 3898347"/>
              <a:gd name="connsiteY87" fmla="*/ 4248364 h 4275540"/>
              <a:gd name="connsiteX88" fmla="*/ 1457275 w 3898347"/>
              <a:gd name="connsiteY88" fmla="*/ 4252863 h 4275540"/>
              <a:gd name="connsiteX89" fmla="*/ 1448085 w 3898347"/>
              <a:gd name="connsiteY89" fmla="*/ 4248391 h 4275540"/>
              <a:gd name="connsiteX90" fmla="*/ 1315306 w 3898347"/>
              <a:gd name="connsiteY90" fmla="*/ 4237004 h 4275540"/>
              <a:gd name="connsiteX91" fmla="*/ 1272434 w 3898347"/>
              <a:gd name="connsiteY91" fmla="*/ 4244958 h 4275540"/>
              <a:gd name="connsiteX92" fmla="*/ 1231567 w 3898347"/>
              <a:gd name="connsiteY92" fmla="*/ 4219356 h 4275540"/>
              <a:gd name="connsiteX93" fmla="*/ 1216643 w 3898347"/>
              <a:gd name="connsiteY93" fmla="*/ 4229828 h 4275540"/>
              <a:gd name="connsiteX94" fmla="*/ 1214101 w 3898347"/>
              <a:gd name="connsiteY94" fmla="*/ 4231991 h 4275540"/>
              <a:gd name="connsiteX95" fmla="*/ 1203193 w 3898347"/>
              <a:gd name="connsiteY95" fmla="*/ 4232867 h 4275540"/>
              <a:gd name="connsiteX96" fmla="*/ 1201049 w 3898347"/>
              <a:gd name="connsiteY96" fmla="*/ 4242842 h 4275540"/>
              <a:gd name="connsiteX97" fmla="*/ 1185298 w 3898347"/>
              <a:gd name="connsiteY97" fmla="*/ 4251133 h 4275540"/>
              <a:gd name="connsiteX98" fmla="*/ 1164955 w 3898347"/>
              <a:gd name="connsiteY98" fmla="*/ 4250027 h 4275540"/>
              <a:gd name="connsiteX99" fmla="*/ 1067357 w 3898347"/>
              <a:gd name="connsiteY99" fmla="*/ 4233908 h 4275540"/>
              <a:gd name="connsiteX100" fmla="*/ 1009492 w 3898347"/>
              <a:gd name="connsiteY100" fmla="*/ 4230455 h 4275540"/>
              <a:gd name="connsiteX101" fmla="*/ 988345 w 3898347"/>
              <a:gd name="connsiteY101" fmla="*/ 4238880 h 4275540"/>
              <a:gd name="connsiteX102" fmla="*/ 958251 w 3898347"/>
              <a:gd name="connsiteY102" fmla="*/ 4244100 h 4275540"/>
              <a:gd name="connsiteX103" fmla="*/ 905785 w 3898347"/>
              <a:gd name="connsiteY103" fmla="*/ 4260845 h 4275540"/>
              <a:gd name="connsiteX104" fmla="*/ 834176 w 3898347"/>
              <a:gd name="connsiteY104" fmla="*/ 4270241 h 4275540"/>
              <a:gd name="connsiteX105" fmla="*/ 778474 w 3898347"/>
              <a:gd name="connsiteY105" fmla="*/ 4235526 h 4275540"/>
              <a:gd name="connsiteX106" fmla="*/ 774418 w 3898347"/>
              <a:gd name="connsiteY106" fmla="*/ 4242583 h 4275540"/>
              <a:gd name="connsiteX107" fmla="*/ 737705 w 3898347"/>
              <a:gd name="connsiteY107" fmla="*/ 4238891 h 4275540"/>
              <a:gd name="connsiteX108" fmla="*/ 605027 w 3898347"/>
              <a:gd name="connsiteY108" fmla="*/ 4175863 h 4275540"/>
              <a:gd name="connsiteX109" fmla="*/ 533391 w 3898347"/>
              <a:gd name="connsiteY109" fmla="*/ 4170035 h 4275540"/>
              <a:gd name="connsiteX110" fmla="*/ 508621 w 3898347"/>
              <a:gd name="connsiteY110" fmla="*/ 4176044 h 4275540"/>
              <a:gd name="connsiteX111" fmla="*/ 467082 w 3898347"/>
              <a:gd name="connsiteY111" fmla="*/ 4185616 h 4275540"/>
              <a:gd name="connsiteX112" fmla="*/ 437646 w 3898347"/>
              <a:gd name="connsiteY112" fmla="*/ 4212658 h 4275540"/>
              <a:gd name="connsiteX113" fmla="*/ 402271 w 3898347"/>
              <a:gd name="connsiteY113" fmla="*/ 4212774 h 4275540"/>
              <a:gd name="connsiteX114" fmla="*/ 391968 w 3898347"/>
              <a:gd name="connsiteY114" fmla="*/ 4187073 h 4275540"/>
              <a:gd name="connsiteX115" fmla="*/ 354806 w 3898347"/>
              <a:gd name="connsiteY115" fmla="*/ 4195545 h 4275540"/>
              <a:gd name="connsiteX116" fmla="*/ 298662 w 3898347"/>
              <a:gd name="connsiteY116" fmla="*/ 4211227 h 4275540"/>
              <a:gd name="connsiteX117" fmla="*/ 265740 w 3898347"/>
              <a:gd name="connsiteY117" fmla="*/ 4213623 h 4275540"/>
              <a:gd name="connsiteX118" fmla="*/ 176403 w 3898347"/>
              <a:gd name="connsiteY118" fmla="*/ 4227393 h 4275540"/>
              <a:gd name="connsiteX119" fmla="*/ 82528 w 3898347"/>
              <a:gd name="connsiteY119" fmla="*/ 4275540 h 4275540"/>
              <a:gd name="connsiteX120" fmla="*/ 19464 w 3898347"/>
              <a:gd name="connsiteY120" fmla="*/ 4256103 h 4275540"/>
              <a:gd name="connsiteX121" fmla="*/ 0 w 3898347"/>
              <a:gd name="connsiteY121" fmla="*/ 4221939 h 4275540"/>
              <a:gd name="connsiteX122" fmla="*/ 0 w 3898347"/>
              <a:gd name="connsiteY122" fmla="*/ 15850 h 4275540"/>
              <a:gd name="connsiteX123" fmla="*/ 3898347 w 3898347"/>
              <a:gd name="connsiteY123" fmla="*/ 0 h 4275540"/>
              <a:gd name="connsiteX0" fmla="*/ 3898347 w 3898347"/>
              <a:gd name="connsiteY0" fmla="*/ 0 h 4275540"/>
              <a:gd name="connsiteX1" fmla="*/ 3898347 w 3898347"/>
              <a:gd name="connsiteY1" fmla="*/ 3834445 h 4275540"/>
              <a:gd name="connsiteX2" fmla="*/ 3892314 w 3898347"/>
              <a:gd name="connsiteY2" fmla="*/ 3832951 h 4275540"/>
              <a:gd name="connsiteX3" fmla="*/ 3851953 w 3898347"/>
              <a:gd name="connsiteY3" fmla="*/ 3802983 h 4275540"/>
              <a:gd name="connsiteX4" fmla="*/ 3836418 w 3898347"/>
              <a:gd name="connsiteY4" fmla="*/ 3811513 h 4275540"/>
              <a:gd name="connsiteX5" fmla="*/ 3833758 w 3898347"/>
              <a:gd name="connsiteY5" fmla="*/ 3813341 h 4275540"/>
              <a:gd name="connsiteX6" fmla="*/ 3822673 w 3898347"/>
              <a:gd name="connsiteY6" fmla="*/ 3812913 h 4275540"/>
              <a:gd name="connsiteX7" fmla="*/ 3820104 w 3898347"/>
              <a:gd name="connsiteY7" fmla="*/ 3822466 h 4275540"/>
              <a:gd name="connsiteX8" fmla="*/ 3803816 w 3898347"/>
              <a:gd name="connsiteY8" fmla="*/ 3828757 h 4275540"/>
              <a:gd name="connsiteX9" fmla="*/ 3729936 w 3898347"/>
              <a:gd name="connsiteY9" fmla="*/ 3815386 h 4275540"/>
              <a:gd name="connsiteX10" fmla="*/ 3726018 w 3898347"/>
              <a:gd name="connsiteY10" fmla="*/ 3815100 h 4275540"/>
              <a:gd name="connsiteX11" fmla="*/ 3725413 w 3898347"/>
              <a:gd name="connsiteY11" fmla="*/ 3814615 h 4275540"/>
              <a:gd name="connsiteX12" fmla="*/ 3713801 w 3898347"/>
              <a:gd name="connsiteY12" fmla="*/ 3811018 h 4275540"/>
              <a:gd name="connsiteX13" fmla="*/ 3709087 w 3898347"/>
              <a:gd name="connsiteY13" fmla="*/ 3813195 h 4275540"/>
              <a:gd name="connsiteX14" fmla="*/ 3698038 w 3898347"/>
              <a:gd name="connsiteY14" fmla="*/ 3806182 h 4275540"/>
              <a:gd name="connsiteX15" fmla="*/ 3662227 w 3898347"/>
              <a:gd name="connsiteY15" fmla="*/ 3807761 h 4275540"/>
              <a:gd name="connsiteX16" fmla="*/ 3659872 w 3898347"/>
              <a:gd name="connsiteY16" fmla="*/ 3805524 h 4275540"/>
              <a:gd name="connsiteX17" fmla="*/ 3643454 w 3898347"/>
              <a:gd name="connsiteY17" fmla="*/ 3794831 h 4275540"/>
              <a:gd name="connsiteX18" fmla="*/ 3624789 w 3898347"/>
              <a:gd name="connsiteY18" fmla="*/ 3803185 h 4275540"/>
              <a:gd name="connsiteX19" fmla="*/ 3602327 w 3898347"/>
              <a:gd name="connsiteY19" fmla="*/ 3794616 h 4275540"/>
              <a:gd name="connsiteX20" fmla="*/ 3596645 w 3898347"/>
              <a:gd name="connsiteY20" fmla="*/ 3797108 h 4275540"/>
              <a:gd name="connsiteX21" fmla="*/ 3574144 w 3898347"/>
              <a:gd name="connsiteY21" fmla="*/ 3795108 h 4275540"/>
              <a:gd name="connsiteX22" fmla="*/ 3562310 w 3898347"/>
              <a:gd name="connsiteY22" fmla="*/ 3787534 h 4275540"/>
              <a:gd name="connsiteX23" fmla="*/ 3551635 w 3898347"/>
              <a:gd name="connsiteY23" fmla="*/ 3797705 h 4275540"/>
              <a:gd name="connsiteX24" fmla="*/ 3542668 w 3898347"/>
              <a:gd name="connsiteY24" fmla="*/ 3803283 h 4275540"/>
              <a:gd name="connsiteX25" fmla="*/ 3533033 w 3898347"/>
              <a:gd name="connsiteY25" fmla="*/ 3799071 h 4275540"/>
              <a:gd name="connsiteX26" fmla="*/ 3521726 w 3898347"/>
              <a:gd name="connsiteY26" fmla="*/ 3804691 h 4275540"/>
              <a:gd name="connsiteX27" fmla="*/ 3520080 w 3898347"/>
              <a:gd name="connsiteY27" fmla="*/ 3805210 h 4275540"/>
              <a:gd name="connsiteX28" fmla="*/ 3508491 w 3898347"/>
              <a:gd name="connsiteY28" fmla="*/ 3797398 h 4275540"/>
              <a:gd name="connsiteX29" fmla="*/ 3503787 w 3898347"/>
              <a:gd name="connsiteY29" fmla="*/ 3797787 h 4275540"/>
              <a:gd name="connsiteX30" fmla="*/ 3492165 w 3898347"/>
              <a:gd name="connsiteY30" fmla="*/ 3799887 h 4275540"/>
              <a:gd name="connsiteX31" fmla="*/ 3472233 w 3898347"/>
              <a:gd name="connsiteY31" fmla="*/ 3805682 h 4275540"/>
              <a:gd name="connsiteX32" fmla="*/ 3465921 w 3898347"/>
              <a:gd name="connsiteY32" fmla="*/ 3805814 h 4275540"/>
              <a:gd name="connsiteX33" fmla="*/ 3455541 w 3898347"/>
              <a:gd name="connsiteY33" fmla="*/ 3815505 h 4275540"/>
              <a:gd name="connsiteX34" fmla="*/ 3429027 w 3898347"/>
              <a:gd name="connsiteY34" fmla="*/ 3816906 h 4275540"/>
              <a:gd name="connsiteX35" fmla="*/ 3369507 w 3898347"/>
              <a:gd name="connsiteY35" fmla="*/ 3825563 h 4275540"/>
              <a:gd name="connsiteX36" fmla="*/ 3324491 w 3898347"/>
              <a:gd name="connsiteY36" fmla="*/ 3832006 h 4275540"/>
              <a:gd name="connsiteX37" fmla="*/ 3244235 w 3898347"/>
              <a:gd name="connsiteY37" fmla="*/ 3834376 h 4275540"/>
              <a:gd name="connsiteX38" fmla="*/ 3226507 w 3898347"/>
              <a:gd name="connsiteY38" fmla="*/ 3820131 h 4275540"/>
              <a:gd name="connsiteX39" fmla="*/ 3191688 w 3898347"/>
              <a:gd name="connsiteY39" fmla="*/ 3837359 h 4275540"/>
              <a:gd name="connsiteX40" fmla="*/ 3185553 w 3898347"/>
              <a:gd name="connsiteY40" fmla="*/ 3859030 h 4275540"/>
              <a:gd name="connsiteX41" fmla="*/ 3090188 w 3898347"/>
              <a:gd name="connsiteY41" fmla="*/ 3855036 h 4275540"/>
              <a:gd name="connsiteX42" fmla="*/ 3031422 w 3898347"/>
              <a:gd name="connsiteY42" fmla="*/ 3858298 h 4275540"/>
              <a:gd name="connsiteX43" fmla="*/ 2996288 w 3898347"/>
              <a:gd name="connsiteY43" fmla="*/ 3860020 h 4275540"/>
              <a:gd name="connsiteX44" fmla="*/ 2901661 w 3898347"/>
              <a:gd name="connsiteY44" fmla="*/ 3882243 h 4275540"/>
              <a:gd name="connsiteX45" fmla="*/ 2782141 w 3898347"/>
              <a:gd name="connsiteY45" fmla="*/ 3932983 h 4275540"/>
              <a:gd name="connsiteX46" fmla="*/ 2749597 w 3898347"/>
              <a:gd name="connsiteY46" fmla="*/ 3956746 h 4275540"/>
              <a:gd name="connsiteX47" fmla="*/ 2730493 w 3898347"/>
              <a:gd name="connsiteY47" fmla="*/ 3955236 h 4275540"/>
              <a:gd name="connsiteX48" fmla="*/ 2707507 w 3898347"/>
              <a:gd name="connsiteY48" fmla="*/ 3947771 h 4275540"/>
              <a:gd name="connsiteX49" fmla="*/ 2701937 w 3898347"/>
              <a:gd name="connsiteY49" fmla="*/ 3950565 h 4275540"/>
              <a:gd name="connsiteX50" fmla="*/ 2679435 w 3898347"/>
              <a:gd name="connsiteY50" fmla="*/ 3949768 h 4275540"/>
              <a:gd name="connsiteX51" fmla="*/ 2667352 w 3898347"/>
              <a:gd name="connsiteY51" fmla="*/ 3942821 h 4275540"/>
              <a:gd name="connsiteX52" fmla="*/ 2657096 w 3898347"/>
              <a:gd name="connsiteY52" fmla="*/ 3953571 h 4275540"/>
              <a:gd name="connsiteX53" fmla="*/ 2655161 w 3898347"/>
              <a:gd name="connsiteY53" fmla="*/ 3962216 h 4275540"/>
              <a:gd name="connsiteX54" fmla="*/ 2638604 w 3898347"/>
              <a:gd name="connsiteY54" fmla="*/ 3955936 h 4275540"/>
              <a:gd name="connsiteX55" fmla="*/ 2626185 w 3898347"/>
              <a:gd name="connsiteY55" fmla="*/ 3962937 h 4275540"/>
              <a:gd name="connsiteX56" fmla="*/ 2614077 w 3898347"/>
              <a:gd name="connsiteY56" fmla="*/ 3955576 h 4275540"/>
              <a:gd name="connsiteX57" fmla="*/ 2609403 w 3898347"/>
              <a:gd name="connsiteY57" fmla="*/ 3956215 h 4275540"/>
              <a:gd name="connsiteX58" fmla="*/ 2597896 w 3898347"/>
              <a:gd name="connsiteY58" fmla="*/ 3958939 h 4275540"/>
              <a:gd name="connsiteX59" fmla="*/ 2578251 w 3898347"/>
              <a:gd name="connsiteY59" fmla="*/ 3965812 h 4275540"/>
              <a:gd name="connsiteX60" fmla="*/ 2571961 w 3898347"/>
              <a:gd name="connsiteY60" fmla="*/ 3966278 h 4275540"/>
              <a:gd name="connsiteX61" fmla="*/ 2559399 w 3898347"/>
              <a:gd name="connsiteY61" fmla="*/ 3979193 h 4275540"/>
              <a:gd name="connsiteX62" fmla="*/ 2533560 w 3898347"/>
              <a:gd name="connsiteY62" fmla="*/ 3988160 h 4275540"/>
              <a:gd name="connsiteX63" fmla="*/ 2515299 w 3898347"/>
              <a:gd name="connsiteY63" fmla="*/ 4016867 h 4275540"/>
              <a:gd name="connsiteX64" fmla="*/ 2513423 w 3898347"/>
              <a:gd name="connsiteY64" fmla="*/ 4018759 h 4275540"/>
              <a:gd name="connsiteX65" fmla="*/ 2482991 w 3898347"/>
              <a:gd name="connsiteY65" fmla="*/ 4012935 h 4275540"/>
              <a:gd name="connsiteX66" fmla="*/ 2446940 w 3898347"/>
              <a:gd name="connsiteY66" fmla="*/ 4021172 h 4275540"/>
              <a:gd name="connsiteX67" fmla="*/ 2404883 w 3898347"/>
              <a:gd name="connsiteY67" fmla="*/ 4024808 h 4275540"/>
              <a:gd name="connsiteX68" fmla="*/ 2373894 w 3898347"/>
              <a:gd name="connsiteY68" fmla="*/ 4023827 h 4275540"/>
              <a:gd name="connsiteX69" fmla="*/ 2297080 w 3898347"/>
              <a:gd name="connsiteY69" fmla="*/ 4040841 h 4275540"/>
              <a:gd name="connsiteX70" fmla="*/ 2170615 w 3898347"/>
              <a:gd name="connsiteY70" fmla="*/ 4077196 h 4275540"/>
              <a:gd name="connsiteX71" fmla="*/ 2143580 w 3898347"/>
              <a:gd name="connsiteY71" fmla="*/ 4083102 h 4275540"/>
              <a:gd name="connsiteX72" fmla="*/ 2119893 w 3898347"/>
              <a:gd name="connsiteY72" fmla="*/ 4080874 h 4275540"/>
              <a:gd name="connsiteX73" fmla="*/ 2114008 w 3898347"/>
              <a:gd name="connsiteY73" fmla="*/ 4073996 h 4275540"/>
              <a:gd name="connsiteX74" fmla="*/ 2099067 w 3898347"/>
              <a:gd name="connsiteY74" fmla="*/ 4076068 h 4275540"/>
              <a:gd name="connsiteX75" fmla="*/ 2095000 w 3898347"/>
              <a:gd name="connsiteY75" fmla="*/ 4075096 h 4275540"/>
              <a:gd name="connsiteX76" fmla="*/ 2071767 w 3898347"/>
              <a:gd name="connsiteY76" fmla="*/ 4071044 h 4275540"/>
              <a:gd name="connsiteX77" fmla="*/ 2024486 w 3898347"/>
              <a:gd name="connsiteY77" fmla="*/ 4100276 h 4275540"/>
              <a:gd name="connsiteX78" fmla="*/ 1964411 w 3898347"/>
              <a:gd name="connsiteY78" fmla="*/ 4105069 h 4275540"/>
              <a:gd name="connsiteX79" fmla="*/ 1739945 w 3898347"/>
              <a:gd name="connsiteY79" fmla="*/ 4171795 h 4275540"/>
              <a:gd name="connsiteX80" fmla="*/ 1610556 w 3898347"/>
              <a:gd name="connsiteY80" fmla="*/ 4167701 h 4275540"/>
              <a:gd name="connsiteX81" fmla="*/ 1553623 w 3898347"/>
              <a:gd name="connsiteY81" fmla="*/ 4236045 h 4275540"/>
              <a:gd name="connsiteX82" fmla="*/ 1548640 w 3898347"/>
              <a:gd name="connsiteY82" fmla="*/ 4238297 h 4275540"/>
              <a:gd name="connsiteX83" fmla="*/ 1530136 w 3898347"/>
              <a:gd name="connsiteY83" fmla="*/ 4227121 h 4275540"/>
              <a:gd name="connsiteX84" fmla="*/ 1508787 w 3898347"/>
              <a:gd name="connsiteY84" fmla="*/ 4234213 h 4275540"/>
              <a:gd name="connsiteX85" fmla="*/ 1488914 w 3898347"/>
              <a:gd name="connsiteY85" fmla="*/ 4241772 h 4275540"/>
              <a:gd name="connsiteX86" fmla="*/ 1488999 w 3898347"/>
              <a:gd name="connsiteY86" fmla="*/ 4251186 h 4275540"/>
              <a:gd name="connsiteX87" fmla="*/ 1475364 w 3898347"/>
              <a:gd name="connsiteY87" fmla="*/ 4248364 h 4275540"/>
              <a:gd name="connsiteX88" fmla="*/ 1457275 w 3898347"/>
              <a:gd name="connsiteY88" fmla="*/ 4252863 h 4275540"/>
              <a:gd name="connsiteX89" fmla="*/ 1448085 w 3898347"/>
              <a:gd name="connsiteY89" fmla="*/ 4248391 h 4275540"/>
              <a:gd name="connsiteX90" fmla="*/ 1315306 w 3898347"/>
              <a:gd name="connsiteY90" fmla="*/ 4237004 h 4275540"/>
              <a:gd name="connsiteX91" fmla="*/ 1272434 w 3898347"/>
              <a:gd name="connsiteY91" fmla="*/ 4244958 h 4275540"/>
              <a:gd name="connsiteX92" fmla="*/ 1231567 w 3898347"/>
              <a:gd name="connsiteY92" fmla="*/ 4219356 h 4275540"/>
              <a:gd name="connsiteX93" fmla="*/ 1216643 w 3898347"/>
              <a:gd name="connsiteY93" fmla="*/ 4229828 h 4275540"/>
              <a:gd name="connsiteX94" fmla="*/ 1214101 w 3898347"/>
              <a:gd name="connsiteY94" fmla="*/ 4231991 h 4275540"/>
              <a:gd name="connsiteX95" fmla="*/ 1203193 w 3898347"/>
              <a:gd name="connsiteY95" fmla="*/ 4232867 h 4275540"/>
              <a:gd name="connsiteX96" fmla="*/ 1201049 w 3898347"/>
              <a:gd name="connsiteY96" fmla="*/ 4242842 h 4275540"/>
              <a:gd name="connsiteX97" fmla="*/ 1185298 w 3898347"/>
              <a:gd name="connsiteY97" fmla="*/ 4251133 h 4275540"/>
              <a:gd name="connsiteX98" fmla="*/ 1164955 w 3898347"/>
              <a:gd name="connsiteY98" fmla="*/ 4250027 h 4275540"/>
              <a:gd name="connsiteX99" fmla="*/ 1067357 w 3898347"/>
              <a:gd name="connsiteY99" fmla="*/ 4233908 h 4275540"/>
              <a:gd name="connsiteX100" fmla="*/ 1009492 w 3898347"/>
              <a:gd name="connsiteY100" fmla="*/ 4230455 h 4275540"/>
              <a:gd name="connsiteX101" fmla="*/ 988345 w 3898347"/>
              <a:gd name="connsiteY101" fmla="*/ 4238880 h 4275540"/>
              <a:gd name="connsiteX102" fmla="*/ 958251 w 3898347"/>
              <a:gd name="connsiteY102" fmla="*/ 4244100 h 4275540"/>
              <a:gd name="connsiteX103" fmla="*/ 905785 w 3898347"/>
              <a:gd name="connsiteY103" fmla="*/ 4260845 h 4275540"/>
              <a:gd name="connsiteX104" fmla="*/ 834176 w 3898347"/>
              <a:gd name="connsiteY104" fmla="*/ 4270241 h 4275540"/>
              <a:gd name="connsiteX105" fmla="*/ 778474 w 3898347"/>
              <a:gd name="connsiteY105" fmla="*/ 4235526 h 4275540"/>
              <a:gd name="connsiteX106" fmla="*/ 774418 w 3898347"/>
              <a:gd name="connsiteY106" fmla="*/ 4242583 h 4275540"/>
              <a:gd name="connsiteX107" fmla="*/ 737705 w 3898347"/>
              <a:gd name="connsiteY107" fmla="*/ 4238891 h 4275540"/>
              <a:gd name="connsiteX108" fmla="*/ 627717 w 3898347"/>
              <a:gd name="connsiteY108" fmla="*/ 4207629 h 4275540"/>
              <a:gd name="connsiteX109" fmla="*/ 533391 w 3898347"/>
              <a:gd name="connsiteY109" fmla="*/ 4170035 h 4275540"/>
              <a:gd name="connsiteX110" fmla="*/ 508621 w 3898347"/>
              <a:gd name="connsiteY110" fmla="*/ 4176044 h 4275540"/>
              <a:gd name="connsiteX111" fmla="*/ 467082 w 3898347"/>
              <a:gd name="connsiteY111" fmla="*/ 4185616 h 4275540"/>
              <a:gd name="connsiteX112" fmla="*/ 437646 w 3898347"/>
              <a:gd name="connsiteY112" fmla="*/ 4212658 h 4275540"/>
              <a:gd name="connsiteX113" fmla="*/ 402271 w 3898347"/>
              <a:gd name="connsiteY113" fmla="*/ 4212774 h 4275540"/>
              <a:gd name="connsiteX114" fmla="*/ 391968 w 3898347"/>
              <a:gd name="connsiteY114" fmla="*/ 4187073 h 4275540"/>
              <a:gd name="connsiteX115" fmla="*/ 354806 w 3898347"/>
              <a:gd name="connsiteY115" fmla="*/ 4195545 h 4275540"/>
              <a:gd name="connsiteX116" fmla="*/ 298662 w 3898347"/>
              <a:gd name="connsiteY116" fmla="*/ 4211227 h 4275540"/>
              <a:gd name="connsiteX117" fmla="*/ 265740 w 3898347"/>
              <a:gd name="connsiteY117" fmla="*/ 4213623 h 4275540"/>
              <a:gd name="connsiteX118" fmla="*/ 176403 w 3898347"/>
              <a:gd name="connsiteY118" fmla="*/ 4227393 h 4275540"/>
              <a:gd name="connsiteX119" fmla="*/ 82528 w 3898347"/>
              <a:gd name="connsiteY119" fmla="*/ 4275540 h 4275540"/>
              <a:gd name="connsiteX120" fmla="*/ 19464 w 3898347"/>
              <a:gd name="connsiteY120" fmla="*/ 4256103 h 4275540"/>
              <a:gd name="connsiteX121" fmla="*/ 0 w 3898347"/>
              <a:gd name="connsiteY121" fmla="*/ 4221939 h 4275540"/>
              <a:gd name="connsiteX122" fmla="*/ 0 w 3898347"/>
              <a:gd name="connsiteY122" fmla="*/ 15850 h 4275540"/>
              <a:gd name="connsiteX123" fmla="*/ 3898347 w 3898347"/>
              <a:gd name="connsiteY123" fmla="*/ 0 h 4275540"/>
              <a:gd name="connsiteX0" fmla="*/ 3898347 w 3898347"/>
              <a:gd name="connsiteY0" fmla="*/ 0 h 4270358"/>
              <a:gd name="connsiteX1" fmla="*/ 3898347 w 3898347"/>
              <a:gd name="connsiteY1" fmla="*/ 3834445 h 4270358"/>
              <a:gd name="connsiteX2" fmla="*/ 3892314 w 3898347"/>
              <a:gd name="connsiteY2" fmla="*/ 3832951 h 4270358"/>
              <a:gd name="connsiteX3" fmla="*/ 3851953 w 3898347"/>
              <a:gd name="connsiteY3" fmla="*/ 3802983 h 4270358"/>
              <a:gd name="connsiteX4" fmla="*/ 3836418 w 3898347"/>
              <a:gd name="connsiteY4" fmla="*/ 3811513 h 4270358"/>
              <a:gd name="connsiteX5" fmla="*/ 3833758 w 3898347"/>
              <a:gd name="connsiteY5" fmla="*/ 3813341 h 4270358"/>
              <a:gd name="connsiteX6" fmla="*/ 3822673 w 3898347"/>
              <a:gd name="connsiteY6" fmla="*/ 3812913 h 4270358"/>
              <a:gd name="connsiteX7" fmla="*/ 3820104 w 3898347"/>
              <a:gd name="connsiteY7" fmla="*/ 3822466 h 4270358"/>
              <a:gd name="connsiteX8" fmla="*/ 3803816 w 3898347"/>
              <a:gd name="connsiteY8" fmla="*/ 3828757 h 4270358"/>
              <a:gd name="connsiteX9" fmla="*/ 3729936 w 3898347"/>
              <a:gd name="connsiteY9" fmla="*/ 3815386 h 4270358"/>
              <a:gd name="connsiteX10" fmla="*/ 3726018 w 3898347"/>
              <a:gd name="connsiteY10" fmla="*/ 3815100 h 4270358"/>
              <a:gd name="connsiteX11" fmla="*/ 3725413 w 3898347"/>
              <a:gd name="connsiteY11" fmla="*/ 3814615 h 4270358"/>
              <a:gd name="connsiteX12" fmla="*/ 3713801 w 3898347"/>
              <a:gd name="connsiteY12" fmla="*/ 3811018 h 4270358"/>
              <a:gd name="connsiteX13" fmla="*/ 3709087 w 3898347"/>
              <a:gd name="connsiteY13" fmla="*/ 3813195 h 4270358"/>
              <a:gd name="connsiteX14" fmla="*/ 3698038 w 3898347"/>
              <a:gd name="connsiteY14" fmla="*/ 3806182 h 4270358"/>
              <a:gd name="connsiteX15" fmla="*/ 3662227 w 3898347"/>
              <a:gd name="connsiteY15" fmla="*/ 3807761 h 4270358"/>
              <a:gd name="connsiteX16" fmla="*/ 3659872 w 3898347"/>
              <a:gd name="connsiteY16" fmla="*/ 3805524 h 4270358"/>
              <a:gd name="connsiteX17" fmla="*/ 3643454 w 3898347"/>
              <a:gd name="connsiteY17" fmla="*/ 3794831 h 4270358"/>
              <a:gd name="connsiteX18" fmla="*/ 3624789 w 3898347"/>
              <a:gd name="connsiteY18" fmla="*/ 3803185 h 4270358"/>
              <a:gd name="connsiteX19" fmla="*/ 3602327 w 3898347"/>
              <a:gd name="connsiteY19" fmla="*/ 3794616 h 4270358"/>
              <a:gd name="connsiteX20" fmla="*/ 3596645 w 3898347"/>
              <a:gd name="connsiteY20" fmla="*/ 3797108 h 4270358"/>
              <a:gd name="connsiteX21" fmla="*/ 3574144 w 3898347"/>
              <a:gd name="connsiteY21" fmla="*/ 3795108 h 4270358"/>
              <a:gd name="connsiteX22" fmla="*/ 3562310 w 3898347"/>
              <a:gd name="connsiteY22" fmla="*/ 3787534 h 4270358"/>
              <a:gd name="connsiteX23" fmla="*/ 3551635 w 3898347"/>
              <a:gd name="connsiteY23" fmla="*/ 3797705 h 4270358"/>
              <a:gd name="connsiteX24" fmla="*/ 3542668 w 3898347"/>
              <a:gd name="connsiteY24" fmla="*/ 3803283 h 4270358"/>
              <a:gd name="connsiteX25" fmla="*/ 3533033 w 3898347"/>
              <a:gd name="connsiteY25" fmla="*/ 3799071 h 4270358"/>
              <a:gd name="connsiteX26" fmla="*/ 3521726 w 3898347"/>
              <a:gd name="connsiteY26" fmla="*/ 3804691 h 4270358"/>
              <a:gd name="connsiteX27" fmla="*/ 3520080 w 3898347"/>
              <a:gd name="connsiteY27" fmla="*/ 3805210 h 4270358"/>
              <a:gd name="connsiteX28" fmla="*/ 3508491 w 3898347"/>
              <a:gd name="connsiteY28" fmla="*/ 3797398 h 4270358"/>
              <a:gd name="connsiteX29" fmla="*/ 3503787 w 3898347"/>
              <a:gd name="connsiteY29" fmla="*/ 3797787 h 4270358"/>
              <a:gd name="connsiteX30" fmla="*/ 3492165 w 3898347"/>
              <a:gd name="connsiteY30" fmla="*/ 3799887 h 4270358"/>
              <a:gd name="connsiteX31" fmla="*/ 3472233 w 3898347"/>
              <a:gd name="connsiteY31" fmla="*/ 3805682 h 4270358"/>
              <a:gd name="connsiteX32" fmla="*/ 3465921 w 3898347"/>
              <a:gd name="connsiteY32" fmla="*/ 3805814 h 4270358"/>
              <a:gd name="connsiteX33" fmla="*/ 3455541 w 3898347"/>
              <a:gd name="connsiteY33" fmla="*/ 3815505 h 4270358"/>
              <a:gd name="connsiteX34" fmla="*/ 3429027 w 3898347"/>
              <a:gd name="connsiteY34" fmla="*/ 3816906 h 4270358"/>
              <a:gd name="connsiteX35" fmla="*/ 3369507 w 3898347"/>
              <a:gd name="connsiteY35" fmla="*/ 3825563 h 4270358"/>
              <a:gd name="connsiteX36" fmla="*/ 3324491 w 3898347"/>
              <a:gd name="connsiteY36" fmla="*/ 3832006 h 4270358"/>
              <a:gd name="connsiteX37" fmla="*/ 3244235 w 3898347"/>
              <a:gd name="connsiteY37" fmla="*/ 3834376 h 4270358"/>
              <a:gd name="connsiteX38" fmla="*/ 3226507 w 3898347"/>
              <a:gd name="connsiteY38" fmla="*/ 3820131 h 4270358"/>
              <a:gd name="connsiteX39" fmla="*/ 3191688 w 3898347"/>
              <a:gd name="connsiteY39" fmla="*/ 3837359 h 4270358"/>
              <a:gd name="connsiteX40" fmla="*/ 3185553 w 3898347"/>
              <a:gd name="connsiteY40" fmla="*/ 3859030 h 4270358"/>
              <a:gd name="connsiteX41" fmla="*/ 3090188 w 3898347"/>
              <a:gd name="connsiteY41" fmla="*/ 3855036 h 4270358"/>
              <a:gd name="connsiteX42" fmla="*/ 3031422 w 3898347"/>
              <a:gd name="connsiteY42" fmla="*/ 3858298 h 4270358"/>
              <a:gd name="connsiteX43" fmla="*/ 2996288 w 3898347"/>
              <a:gd name="connsiteY43" fmla="*/ 3860020 h 4270358"/>
              <a:gd name="connsiteX44" fmla="*/ 2901661 w 3898347"/>
              <a:gd name="connsiteY44" fmla="*/ 3882243 h 4270358"/>
              <a:gd name="connsiteX45" fmla="*/ 2782141 w 3898347"/>
              <a:gd name="connsiteY45" fmla="*/ 3932983 h 4270358"/>
              <a:gd name="connsiteX46" fmla="*/ 2749597 w 3898347"/>
              <a:gd name="connsiteY46" fmla="*/ 3956746 h 4270358"/>
              <a:gd name="connsiteX47" fmla="*/ 2730493 w 3898347"/>
              <a:gd name="connsiteY47" fmla="*/ 3955236 h 4270358"/>
              <a:gd name="connsiteX48" fmla="*/ 2707507 w 3898347"/>
              <a:gd name="connsiteY48" fmla="*/ 3947771 h 4270358"/>
              <a:gd name="connsiteX49" fmla="*/ 2701937 w 3898347"/>
              <a:gd name="connsiteY49" fmla="*/ 3950565 h 4270358"/>
              <a:gd name="connsiteX50" fmla="*/ 2679435 w 3898347"/>
              <a:gd name="connsiteY50" fmla="*/ 3949768 h 4270358"/>
              <a:gd name="connsiteX51" fmla="*/ 2667352 w 3898347"/>
              <a:gd name="connsiteY51" fmla="*/ 3942821 h 4270358"/>
              <a:gd name="connsiteX52" fmla="*/ 2657096 w 3898347"/>
              <a:gd name="connsiteY52" fmla="*/ 3953571 h 4270358"/>
              <a:gd name="connsiteX53" fmla="*/ 2655161 w 3898347"/>
              <a:gd name="connsiteY53" fmla="*/ 3962216 h 4270358"/>
              <a:gd name="connsiteX54" fmla="*/ 2638604 w 3898347"/>
              <a:gd name="connsiteY54" fmla="*/ 3955936 h 4270358"/>
              <a:gd name="connsiteX55" fmla="*/ 2626185 w 3898347"/>
              <a:gd name="connsiteY55" fmla="*/ 3962937 h 4270358"/>
              <a:gd name="connsiteX56" fmla="*/ 2614077 w 3898347"/>
              <a:gd name="connsiteY56" fmla="*/ 3955576 h 4270358"/>
              <a:gd name="connsiteX57" fmla="*/ 2609403 w 3898347"/>
              <a:gd name="connsiteY57" fmla="*/ 3956215 h 4270358"/>
              <a:gd name="connsiteX58" fmla="*/ 2597896 w 3898347"/>
              <a:gd name="connsiteY58" fmla="*/ 3958939 h 4270358"/>
              <a:gd name="connsiteX59" fmla="*/ 2578251 w 3898347"/>
              <a:gd name="connsiteY59" fmla="*/ 3965812 h 4270358"/>
              <a:gd name="connsiteX60" fmla="*/ 2571961 w 3898347"/>
              <a:gd name="connsiteY60" fmla="*/ 3966278 h 4270358"/>
              <a:gd name="connsiteX61" fmla="*/ 2559399 w 3898347"/>
              <a:gd name="connsiteY61" fmla="*/ 3979193 h 4270358"/>
              <a:gd name="connsiteX62" fmla="*/ 2533560 w 3898347"/>
              <a:gd name="connsiteY62" fmla="*/ 3988160 h 4270358"/>
              <a:gd name="connsiteX63" fmla="*/ 2515299 w 3898347"/>
              <a:gd name="connsiteY63" fmla="*/ 4016867 h 4270358"/>
              <a:gd name="connsiteX64" fmla="*/ 2513423 w 3898347"/>
              <a:gd name="connsiteY64" fmla="*/ 4018759 h 4270358"/>
              <a:gd name="connsiteX65" fmla="*/ 2482991 w 3898347"/>
              <a:gd name="connsiteY65" fmla="*/ 4012935 h 4270358"/>
              <a:gd name="connsiteX66" fmla="*/ 2446940 w 3898347"/>
              <a:gd name="connsiteY66" fmla="*/ 4021172 h 4270358"/>
              <a:gd name="connsiteX67" fmla="*/ 2404883 w 3898347"/>
              <a:gd name="connsiteY67" fmla="*/ 4024808 h 4270358"/>
              <a:gd name="connsiteX68" fmla="*/ 2373894 w 3898347"/>
              <a:gd name="connsiteY68" fmla="*/ 4023827 h 4270358"/>
              <a:gd name="connsiteX69" fmla="*/ 2297080 w 3898347"/>
              <a:gd name="connsiteY69" fmla="*/ 4040841 h 4270358"/>
              <a:gd name="connsiteX70" fmla="*/ 2170615 w 3898347"/>
              <a:gd name="connsiteY70" fmla="*/ 4077196 h 4270358"/>
              <a:gd name="connsiteX71" fmla="*/ 2143580 w 3898347"/>
              <a:gd name="connsiteY71" fmla="*/ 4083102 h 4270358"/>
              <a:gd name="connsiteX72" fmla="*/ 2119893 w 3898347"/>
              <a:gd name="connsiteY72" fmla="*/ 4080874 h 4270358"/>
              <a:gd name="connsiteX73" fmla="*/ 2114008 w 3898347"/>
              <a:gd name="connsiteY73" fmla="*/ 4073996 h 4270358"/>
              <a:gd name="connsiteX74" fmla="*/ 2099067 w 3898347"/>
              <a:gd name="connsiteY74" fmla="*/ 4076068 h 4270358"/>
              <a:gd name="connsiteX75" fmla="*/ 2095000 w 3898347"/>
              <a:gd name="connsiteY75" fmla="*/ 4075096 h 4270358"/>
              <a:gd name="connsiteX76" fmla="*/ 2071767 w 3898347"/>
              <a:gd name="connsiteY76" fmla="*/ 4071044 h 4270358"/>
              <a:gd name="connsiteX77" fmla="*/ 2024486 w 3898347"/>
              <a:gd name="connsiteY77" fmla="*/ 4100276 h 4270358"/>
              <a:gd name="connsiteX78" fmla="*/ 1964411 w 3898347"/>
              <a:gd name="connsiteY78" fmla="*/ 4105069 h 4270358"/>
              <a:gd name="connsiteX79" fmla="*/ 1739945 w 3898347"/>
              <a:gd name="connsiteY79" fmla="*/ 4171795 h 4270358"/>
              <a:gd name="connsiteX80" fmla="*/ 1610556 w 3898347"/>
              <a:gd name="connsiteY80" fmla="*/ 4167701 h 4270358"/>
              <a:gd name="connsiteX81" fmla="*/ 1553623 w 3898347"/>
              <a:gd name="connsiteY81" fmla="*/ 4236045 h 4270358"/>
              <a:gd name="connsiteX82" fmla="*/ 1548640 w 3898347"/>
              <a:gd name="connsiteY82" fmla="*/ 4238297 h 4270358"/>
              <a:gd name="connsiteX83" fmla="*/ 1530136 w 3898347"/>
              <a:gd name="connsiteY83" fmla="*/ 4227121 h 4270358"/>
              <a:gd name="connsiteX84" fmla="*/ 1508787 w 3898347"/>
              <a:gd name="connsiteY84" fmla="*/ 4234213 h 4270358"/>
              <a:gd name="connsiteX85" fmla="*/ 1488914 w 3898347"/>
              <a:gd name="connsiteY85" fmla="*/ 4241772 h 4270358"/>
              <a:gd name="connsiteX86" fmla="*/ 1488999 w 3898347"/>
              <a:gd name="connsiteY86" fmla="*/ 4251186 h 4270358"/>
              <a:gd name="connsiteX87" fmla="*/ 1475364 w 3898347"/>
              <a:gd name="connsiteY87" fmla="*/ 4248364 h 4270358"/>
              <a:gd name="connsiteX88" fmla="*/ 1457275 w 3898347"/>
              <a:gd name="connsiteY88" fmla="*/ 4252863 h 4270358"/>
              <a:gd name="connsiteX89" fmla="*/ 1448085 w 3898347"/>
              <a:gd name="connsiteY89" fmla="*/ 4248391 h 4270358"/>
              <a:gd name="connsiteX90" fmla="*/ 1315306 w 3898347"/>
              <a:gd name="connsiteY90" fmla="*/ 4237004 h 4270358"/>
              <a:gd name="connsiteX91" fmla="*/ 1272434 w 3898347"/>
              <a:gd name="connsiteY91" fmla="*/ 4244958 h 4270358"/>
              <a:gd name="connsiteX92" fmla="*/ 1231567 w 3898347"/>
              <a:gd name="connsiteY92" fmla="*/ 4219356 h 4270358"/>
              <a:gd name="connsiteX93" fmla="*/ 1216643 w 3898347"/>
              <a:gd name="connsiteY93" fmla="*/ 4229828 h 4270358"/>
              <a:gd name="connsiteX94" fmla="*/ 1214101 w 3898347"/>
              <a:gd name="connsiteY94" fmla="*/ 4231991 h 4270358"/>
              <a:gd name="connsiteX95" fmla="*/ 1203193 w 3898347"/>
              <a:gd name="connsiteY95" fmla="*/ 4232867 h 4270358"/>
              <a:gd name="connsiteX96" fmla="*/ 1201049 w 3898347"/>
              <a:gd name="connsiteY96" fmla="*/ 4242842 h 4270358"/>
              <a:gd name="connsiteX97" fmla="*/ 1185298 w 3898347"/>
              <a:gd name="connsiteY97" fmla="*/ 4251133 h 4270358"/>
              <a:gd name="connsiteX98" fmla="*/ 1164955 w 3898347"/>
              <a:gd name="connsiteY98" fmla="*/ 4250027 h 4270358"/>
              <a:gd name="connsiteX99" fmla="*/ 1067357 w 3898347"/>
              <a:gd name="connsiteY99" fmla="*/ 4233908 h 4270358"/>
              <a:gd name="connsiteX100" fmla="*/ 1009492 w 3898347"/>
              <a:gd name="connsiteY100" fmla="*/ 4230455 h 4270358"/>
              <a:gd name="connsiteX101" fmla="*/ 988345 w 3898347"/>
              <a:gd name="connsiteY101" fmla="*/ 4238880 h 4270358"/>
              <a:gd name="connsiteX102" fmla="*/ 958251 w 3898347"/>
              <a:gd name="connsiteY102" fmla="*/ 4244100 h 4270358"/>
              <a:gd name="connsiteX103" fmla="*/ 905785 w 3898347"/>
              <a:gd name="connsiteY103" fmla="*/ 4260845 h 4270358"/>
              <a:gd name="connsiteX104" fmla="*/ 834176 w 3898347"/>
              <a:gd name="connsiteY104" fmla="*/ 4270241 h 4270358"/>
              <a:gd name="connsiteX105" fmla="*/ 778474 w 3898347"/>
              <a:gd name="connsiteY105" fmla="*/ 4235526 h 4270358"/>
              <a:gd name="connsiteX106" fmla="*/ 774418 w 3898347"/>
              <a:gd name="connsiteY106" fmla="*/ 4242583 h 4270358"/>
              <a:gd name="connsiteX107" fmla="*/ 737705 w 3898347"/>
              <a:gd name="connsiteY107" fmla="*/ 4238891 h 4270358"/>
              <a:gd name="connsiteX108" fmla="*/ 627717 w 3898347"/>
              <a:gd name="connsiteY108" fmla="*/ 4207629 h 4270358"/>
              <a:gd name="connsiteX109" fmla="*/ 533391 w 3898347"/>
              <a:gd name="connsiteY109" fmla="*/ 4170035 h 4270358"/>
              <a:gd name="connsiteX110" fmla="*/ 508621 w 3898347"/>
              <a:gd name="connsiteY110" fmla="*/ 4176044 h 4270358"/>
              <a:gd name="connsiteX111" fmla="*/ 467082 w 3898347"/>
              <a:gd name="connsiteY111" fmla="*/ 4185616 h 4270358"/>
              <a:gd name="connsiteX112" fmla="*/ 437646 w 3898347"/>
              <a:gd name="connsiteY112" fmla="*/ 4212658 h 4270358"/>
              <a:gd name="connsiteX113" fmla="*/ 402271 w 3898347"/>
              <a:gd name="connsiteY113" fmla="*/ 4212774 h 4270358"/>
              <a:gd name="connsiteX114" fmla="*/ 391968 w 3898347"/>
              <a:gd name="connsiteY114" fmla="*/ 4187073 h 4270358"/>
              <a:gd name="connsiteX115" fmla="*/ 354806 w 3898347"/>
              <a:gd name="connsiteY115" fmla="*/ 4195545 h 4270358"/>
              <a:gd name="connsiteX116" fmla="*/ 298662 w 3898347"/>
              <a:gd name="connsiteY116" fmla="*/ 4211227 h 4270358"/>
              <a:gd name="connsiteX117" fmla="*/ 265740 w 3898347"/>
              <a:gd name="connsiteY117" fmla="*/ 4213623 h 4270358"/>
              <a:gd name="connsiteX118" fmla="*/ 176403 w 3898347"/>
              <a:gd name="connsiteY118" fmla="*/ 4227393 h 4270358"/>
              <a:gd name="connsiteX119" fmla="*/ 82528 w 3898347"/>
              <a:gd name="connsiteY119" fmla="*/ 4243774 h 4270358"/>
              <a:gd name="connsiteX120" fmla="*/ 19464 w 3898347"/>
              <a:gd name="connsiteY120" fmla="*/ 4256103 h 4270358"/>
              <a:gd name="connsiteX121" fmla="*/ 0 w 3898347"/>
              <a:gd name="connsiteY121" fmla="*/ 4221939 h 4270358"/>
              <a:gd name="connsiteX122" fmla="*/ 0 w 3898347"/>
              <a:gd name="connsiteY122" fmla="*/ 15850 h 4270358"/>
              <a:gd name="connsiteX123" fmla="*/ 3898347 w 3898347"/>
              <a:gd name="connsiteY123" fmla="*/ 0 h 4270358"/>
              <a:gd name="connsiteX0" fmla="*/ 3898347 w 3898347"/>
              <a:gd name="connsiteY0" fmla="*/ 0 h 4270358"/>
              <a:gd name="connsiteX1" fmla="*/ 3898347 w 3898347"/>
              <a:gd name="connsiteY1" fmla="*/ 3834445 h 4270358"/>
              <a:gd name="connsiteX2" fmla="*/ 3892314 w 3898347"/>
              <a:gd name="connsiteY2" fmla="*/ 3832951 h 4270358"/>
              <a:gd name="connsiteX3" fmla="*/ 3851953 w 3898347"/>
              <a:gd name="connsiteY3" fmla="*/ 3802983 h 4270358"/>
              <a:gd name="connsiteX4" fmla="*/ 3836418 w 3898347"/>
              <a:gd name="connsiteY4" fmla="*/ 3811513 h 4270358"/>
              <a:gd name="connsiteX5" fmla="*/ 3833758 w 3898347"/>
              <a:gd name="connsiteY5" fmla="*/ 3813341 h 4270358"/>
              <a:gd name="connsiteX6" fmla="*/ 3822673 w 3898347"/>
              <a:gd name="connsiteY6" fmla="*/ 3812913 h 4270358"/>
              <a:gd name="connsiteX7" fmla="*/ 3820104 w 3898347"/>
              <a:gd name="connsiteY7" fmla="*/ 3822466 h 4270358"/>
              <a:gd name="connsiteX8" fmla="*/ 3803816 w 3898347"/>
              <a:gd name="connsiteY8" fmla="*/ 3828757 h 4270358"/>
              <a:gd name="connsiteX9" fmla="*/ 3729936 w 3898347"/>
              <a:gd name="connsiteY9" fmla="*/ 3815386 h 4270358"/>
              <a:gd name="connsiteX10" fmla="*/ 3726018 w 3898347"/>
              <a:gd name="connsiteY10" fmla="*/ 3815100 h 4270358"/>
              <a:gd name="connsiteX11" fmla="*/ 3725413 w 3898347"/>
              <a:gd name="connsiteY11" fmla="*/ 3814615 h 4270358"/>
              <a:gd name="connsiteX12" fmla="*/ 3713801 w 3898347"/>
              <a:gd name="connsiteY12" fmla="*/ 3811018 h 4270358"/>
              <a:gd name="connsiteX13" fmla="*/ 3709087 w 3898347"/>
              <a:gd name="connsiteY13" fmla="*/ 3813195 h 4270358"/>
              <a:gd name="connsiteX14" fmla="*/ 3698038 w 3898347"/>
              <a:gd name="connsiteY14" fmla="*/ 3806182 h 4270358"/>
              <a:gd name="connsiteX15" fmla="*/ 3662227 w 3898347"/>
              <a:gd name="connsiteY15" fmla="*/ 3807761 h 4270358"/>
              <a:gd name="connsiteX16" fmla="*/ 3659872 w 3898347"/>
              <a:gd name="connsiteY16" fmla="*/ 3805524 h 4270358"/>
              <a:gd name="connsiteX17" fmla="*/ 3643454 w 3898347"/>
              <a:gd name="connsiteY17" fmla="*/ 3794831 h 4270358"/>
              <a:gd name="connsiteX18" fmla="*/ 3624789 w 3898347"/>
              <a:gd name="connsiteY18" fmla="*/ 3803185 h 4270358"/>
              <a:gd name="connsiteX19" fmla="*/ 3602327 w 3898347"/>
              <a:gd name="connsiteY19" fmla="*/ 3794616 h 4270358"/>
              <a:gd name="connsiteX20" fmla="*/ 3596645 w 3898347"/>
              <a:gd name="connsiteY20" fmla="*/ 3797108 h 4270358"/>
              <a:gd name="connsiteX21" fmla="*/ 3574144 w 3898347"/>
              <a:gd name="connsiteY21" fmla="*/ 3795108 h 4270358"/>
              <a:gd name="connsiteX22" fmla="*/ 3562310 w 3898347"/>
              <a:gd name="connsiteY22" fmla="*/ 3787534 h 4270358"/>
              <a:gd name="connsiteX23" fmla="*/ 3551635 w 3898347"/>
              <a:gd name="connsiteY23" fmla="*/ 3797705 h 4270358"/>
              <a:gd name="connsiteX24" fmla="*/ 3542668 w 3898347"/>
              <a:gd name="connsiteY24" fmla="*/ 3803283 h 4270358"/>
              <a:gd name="connsiteX25" fmla="*/ 3533033 w 3898347"/>
              <a:gd name="connsiteY25" fmla="*/ 3799071 h 4270358"/>
              <a:gd name="connsiteX26" fmla="*/ 3521726 w 3898347"/>
              <a:gd name="connsiteY26" fmla="*/ 3804691 h 4270358"/>
              <a:gd name="connsiteX27" fmla="*/ 3520080 w 3898347"/>
              <a:gd name="connsiteY27" fmla="*/ 3805210 h 4270358"/>
              <a:gd name="connsiteX28" fmla="*/ 3508491 w 3898347"/>
              <a:gd name="connsiteY28" fmla="*/ 3797398 h 4270358"/>
              <a:gd name="connsiteX29" fmla="*/ 3503787 w 3898347"/>
              <a:gd name="connsiteY29" fmla="*/ 3797787 h 4270358"/>
              <a:gd name="connsiteX30" fmla="*/ 3492165 w 3898347"/>
              <a:gd name="connsiteY30" fmla="*/ 3799887 h 4270358"/>
              <a:gd name="connsiteX31" fmla="*/ 3472233 w 3898347"/>
              <a:gd name="connsiteY31" fmla="*/ 3805682 h 4270358"/>
              <a:gd name="connsiteX32" fmla="*/ 3465921 w 3898347"/>
              <a:gd name="connsiteY32" fmla="*/ 3805814 h 4270358"/>
              <a:gd name="connsiteX33" fmla="*/ 3455541 w 3898347"/>
              <a:gd name="connsiteY33" fmla="*/ 3815505 h 4270358"/>
              <a:gd name="connsiteX34" fmla="*/ 3429027 w 3898347"/>
              <a:gd name="connsiteY34" fmla="*/ 3816906 h 4270358"/>
              <a:gd name="connsiteX35" fmla="*/ 3369507 w 3898347"/>
              <a:gd name="connsiteY35" fmla="*/ 3825563 h 4270358"/>
              <a:gd name="connsiteX36" fmla="*/ 3324491 w 3898347"/>
              <a:gd name="connsiteY36" fmla="*/ 3832006 h 4270358"/>
              <a:gd name="connsiteX37" fmla="*/ 3244235 w 3898347"/>
              <a:gd name="connsiteY37" fmla="*/ 3834376 h 4270358"/>
              <a:gd name="connsiteX38" fmla="*/ 3226507 w 3898347"/>
              <a:gd name="connsiteY38" fmla="*/ 3820131 h 4270358"/>
              <a:gd name="connsiteX39" fmla="*/ 3191688 w 3898347"/>
              <a:gd name="connsiteY39" fmla="*/ 3837359 h 4270358"/>
              <a:gd name="connsiteX40" fmla="*/ 3153779 w 3898347"/>
              <a:gd name="connsiteY40" fmla="*/ 3848439 h 4270358"/>
              <a:gd name="connsiteX41" fmla="*/ 3090188 w 3898347"/>
              <a:gd name="connsiteY41" fmla="*/ 3855036 h 4270358"/>
              <a:gd name="connsiteX42" fmla="*/ 3031422 w 3898347"/>
              <a:gd name="connsiteY42" fmla="*/ 3858298 h 4270358"/>
              <a:gd name="connsiteX43" fmla="*/ 2996288 w 3898347"/>
              <a:gd name="connsiteY43" fmla="*/ 3860020 h 4270358"/>
              <a:gd name="connsiteX44" fmla="*/ 2901661 w 3898347"/>
              <a:gd name="connsiteY44" fmla="*/ 3882243 h 4270358"/>
              <a:gd name="connsiteX45" fmla="*/ 2782141 w 3898347"/>
              <a:gd name="connsiteY45" fmla="*/ 3932983 h 4270358"/>
              <a:gd name="connsiteX46" fmla="*/ 2749597 w 3898347"/>
              <a:gd name="connsiteY46" fmla="*/ 3956746 h 4270358"/>
              <a:gd name="connsiteX47" fmla="*/ 2730493 w 3898347"/>
              <a:gd name="connsiteY47" fmla="*/ 3955236 h 4270358"/>
              <a:gd name="connsiteX48" fmla="*/ 2707507 w 3898347"/>
              <a:gd name="connsiteY48" fmla="*/ 3947771 h 4270358"/>
              <a:gd name="connsiteX49" fmla="*/ 2701937 w 3898347"/>
              <a:gd name="connsiteY49" fmla="*/ 3950565 h 4270358"/>
              <a:gd name="connsiteX50" fmla="*/ 2679435 w 3898347"/>
              <a:gd name="connsiteY50" fmla="*/ 3949768 h 4270358"/>
              <a:gd name="connsiteX51" fmla="*/ 2667352 w 3898347"/>
              <a:gd name="connsiteY51" fmla="*/ 3942821 h 4270358"/>
              <a:gd name="connsiteX52" fmla="*/ 2657096 w 3898347"/>
              <a:gd name="connsiteY52" fmla="*/ 3953571 h 4270358"/>
              <a:gd name="connsiteX53" fmla="*/ 2655161 w 3898347"/>
              <a:gd name="connsiteY53" fmla="*/ 3962216 h 4270358"/>
              <a:gd name="connsiteX54" fmla="*/ 2638604 w 3898347"/>
              <a:gd name="connsiteY54" fmla="*/ 3955936 h 4270358"/>
              <a:gd name="connsiteX55" fmla="*/ 2626185 w 3898347"/>
              <a:gd name="connsiteY55" fmla="*/ 3962937 h 4270358"/>
              <a:gd name="connsiteX56" fmla="*/ 2614077 w 3898347"/>
              <a:gd name="connsiteY56" fmla="*/ 3955576 h 4270358"/>
              <a:gd name="connsiteX57" fmla="*/ 2609403 w 3898347"/>
              <a:gd name="connsiteY57" fmla="*/ 3956215 h 4270358"/>
              <a:gd name="connsiteX58" fmla="*/ 2597896 w 3898347"/>
              <a:gd name="connsiteY58" fmla="*/ 3958939 h 4270358"/>
              <a:gd name="connsiteX59" fmla="*/ 2578251 w 3898347"/>
              <a:gd name="connsiteY59" fmla="*/ 3965812 h 4270358"/>
              <a:gd name="connsiteX60" fmla="*/ 2571961 w 3898347"/>
              <a:gd name="connsiteY60" fmla="*/ 3966278 h 4270358"/>
              <a:gd name="connsiteX61" fmla="*/ 2559399 w 3898347"/>
              <a:gd name="connsiteY61" fmla="*/ 3979193 h 4270358"/>
              <a:gd name="connsiteX62" fmla="*/ 2533560 w 3898347"/>
              <a:gd name="connsiteY62" fmla="*/ 3988160 h 4270358"/>
              <a:gd name="connsiteX63" fmla="*/ 2515299 w 3898347"/>
              <a:gd name="connsiteY63" fmla="*/ 4016867 h 4270358"/>
              <a:gd name="connsiteX64" fmla="*/ 2513423 w 3898347"/>
              <a:gd name="connsiteY64" fmla="*/ 4018759 h 4270358"/>
              <a:gd name="connsiteX65" fmla="*/ 2482991 w 3898347"/>
              <a:gd name="connsiteY65" fmla="*/ 4012935 h 4270358"/>
              <a:gd name="connsiteX66" fmla="*/ 2446940 w 3898347"/>
              <a:gd name="connsiteY66" fmla="*/ 4021172 h 4270358"/>
              <a:gd name="connsiteX67" fmla="*/ 2404883 w 3898347"/>
              <a:gd name="connsiteY67" fmla="*/ 4024808 h 4270358"/>
              <a:gd name="connsiteX68" fmla="*/ 2373894 w 3898347"/>
              <a:gd name="connsiteY68" fmla="*/ 4023827 h 4270358"/>
              <a:gd name="connsiteX69" fmla="*/ 2297080 w 3898347"/>
              <a:gd name="connsiteY69" fmla="*/ 4040841 h 4270358"/>
              <a:gd name="connsiteX70" fmla="*/ 2170615 w 3898347"/>
              <a:gd name="connsiteY70" fmla="*/ 4077196 h 4270358"/>
              <a:gd name="connsiteX71" fmla="*/ 2143580 w 3898347"/>
              <a:gd name="connsiteY71" fmla="*/ 4083102 h 4270358"/>
              <a:gd name="connsiteX72" fmla="*/ 2119893 w 3898347"/>
              <a:gd name="connsiteY72" fmla="*/ 4080874 h 4270358"/>
              <a:gd name="connsiteX73" fmla="*/ 2114008 w 3898347"/>
              <a:gd name="connsiteY73" fmla="*/ 4073996 h 4270358"/>
              <a:gd name="connsiteX74" fmla="*/ 2099067 w 3898347"/>
              <a:gd name="connsiteY74" fmla="*/ 4076068 h 4270358"/>
              <a:gd name="connsiteX75" fmla="*/ 2095000 w 3898347"/>
              <a:gd name="connsiteY75" fmla="*/ 4075096 h 4270358"/>
              <a:gd name="connsiteX76" fmla="*/ 2071767 w 3898347"/>
              <a:gd name="connsiteY76" fmla="*/ 4071044 h 4270358"/>
              <a:gd name="connsiteX77" fmla="*/ 2024486 w 3898347"/>
              <a:gd name="connsiteY77" fmla="*/ 4100276 h 4270358"/>
              <a:gd name="connsiteX78" fmla="*/ 1964411 w 3898347"/>
              <a:gd name="connsiteY78" fmla="*/ 4105069 h 4270358"/>
              <a:gd name="connsiteX79" fmla="*/ 1739945 w 3898347"/>
              <a:gd name="connsiteY79" fmla="*/ 4171795 h 4270358"/>
              <a:gd name="connsiteX80" fmla="*/ 1610556 w 3898347"/>
              <a:gd name="connsiteY80" fmla="*/ 4167701 h 4270358"/>
              <a:gd name="connsiteX81" fmla="*/ 1553623 w 3898347"/>
              <a:gd name="connsiteY81" fmla="*/ 4236045 h 4270358"/>
              <a:gd name="connsiteX82" fmla="*/ 1548640 w 3898347"/>
              <a:gd name="connsiteY82" fmla="*/ 4238297 h 4270358"/>
              <a:gd name="connsiteX83" fmla="*/ 1530136 w 3898347"/>
              <a:gd name="connsiteY83" fmla="*/ 4227121 h 4270358"/>
              <a:gd name="connsiteX84" fmla="*/ 1508787 w 3898347"/>
              <a:gd name="connsiteY84" fmla="*/ 4234213 h 4270358"/>
              <a:gd name="connsiteX85" fmla="*/ 1488914 w 3898347"/>
              <a:gd name="connsiteY85" fmla="*/ 4241772 h 4270358"/>
              <a:gd name="connsiteX86" fmla="*/ 1488999 w 3898347"/>
              <a:gd name="connsiteY86" fmla="*/ 4251186 h 4270358"/>
              <a:gd name="connsiteX87" fmla="*/ 1475364 w 3898347"/>
              <a:gd name="connsiteY87" fmla="*/ 4248364 h 4270358"/>
              <a:gd name="connsiteX88" fmla="*/ 1457275 w 3898347"/>
              <a:gd name="connsiteY88" fmla="*/ 4252863 h 4270358"/>
              <a:gd name="connsiteX89" fmla="*/ 1448085 w 3898347"/>
              <a:gd name="connsiteY89" fmla="*/ 4248391 h 4270358"/>
              <a:gd name="connsiteX90" fmla="*/ 1315306 w 3898347"/>
              <a:gd name="connsiteY90" fmla="*/ 4237004 h 4270358"/>
              <a:gd name="connsiteX91" fmla="*/ 1272434 w 3898347"/>
              <a:gd name="connsiteY91" fmla="*/ 4244958 h 4270358"/>
              <a:gd name="connsiteX92" fmla="*/ 1231567 w 3898347"/>
              <a:gd name="connsiteY92" fmla="*/ 4219356 h 4270358"/>
              <a:gd name="connsiteX93" fmla="*/ 1216643 w 3898347"/>
              <a:gd name="connsiteY93" fmla="*/ 4229828 h 4270358"/>
              <a:gd name="connsiteX94" fmla="*/ 1214101 w 3898347"/>
              <a:gd name="connsiteY94" fmla="*/ 4231991 h 4270358"/>
              <a:gd name="connsiteX95" fmla="*/ 1203193 w 3898347"/>
              <a:gd name="connsiteY95" fmla="*/ 4232867 h 4270358"/>
              <a:gd name="connsiteX96" fmla="*/ 1201049 w 3898347"/>
              <a:gd name="connsiteY96" fmla="*/ 4242842 h 4270358"/>
              <a:gd name="connsiteX97" fmla="*/ 1185298 w 3898347"/>
              <a:gd name="connsiteY97" fmla="*/ 4251133 h 4270358"/>
              <a:gd name="connsiteX98" fmla="*/ 1164955 w 3898347"/>
              <a:gd name="connsiteY98" fmla="*/ 4250027 h 4270358"/>
              <a:gd name="connsiteX99" fmla="*/ 1067357 w 3898347"/>
              <a:gd name="connsiteY99" fmla="*/ 4233908 h 4270358"/>
              <a:gd name="connsiteX100" fmla="*/ 1009492 w 3898347"/>
              <a:gd name="connsiteY100" fmla="*/ 4230455 h 4270358"/>
              <a:gd name="connsiteX101" fmla="*/ 988345 w 3898347"/>
              <a:gd name="connsiteY101" fmla="*/ 4238880 h 4270358"/>
              <a:gd name="connsiteX102" fmla="*/ 958251 w 3898347"/>
              <a:gd name="connsiteY102" fmla="*/ 4244100 h 4270358"/>
              <a:gd name="connsiteX103" fmla="*/ 905785 w 3898347"/>
              <a:gd name="connsiteY103" fmla="*/ 4260845 h 4270358"/>
              <a:gd name="connsiteX104" fmla="*/ 834176 w 3898347"/>
              <a:gd name="connsiteY104" fmla="*/ 4270241 h 4270358"/>
              <a:gd name="connsiteX105" fmla="*/ 778474 w 3898347"/>
              <a:gd name="connsiteY105" fmla="*/ 4235526 h 4270358"/>
              <a:gd name="connsiteX106" fmla="*/ 774418 w 3898347"/>
              <a:gd name="connsiteY106" fmla="*/ 4242583 h 4270358"/>
              <a:gd name="connsiteX107" fmla="*/ 737705 w 3898347"/>
              <a:gd name="connsiteY107" fmla="*/ 4238891 h 4270358"/>
              <a:gd name="connsiteX108" fmla="*/ 627717 w 3898347"/>
              <a:gd name="connsiteY108" fmla="*/ 4207629 h 4270358"/>
              <a:gd name="connsiteX109" fmla="*/ 533391 w 3898347"/>
              <a:gd name="connsiteY109" fmla="*/ 4170035 h 4270358"/>
              <a:gd name="connsiteX110" fmla="*/ 508621 w 3898347"/>
              <a:gd name="connsiteY110" fmla="*/ 4176044 h 4270358"/>
              <a:gd name="connsiteX111" fmla="*/ 467082 w 3898347"/>
              <a:gd name="connsiteY111" fmla="*/ 4185616 h 4270358"/>
              <a:gd name="connsiteX112" fmla="*/ 437646 w 3898347"/>
              <a:gd name="connsiteY112" fmla="*/ 4212658 h 4270358"/>
              <a:gd name="connsiteX113" fmla="*/ 402271 w 3898347"/>
              <a:gd name="connsiteY113" fmla="*/ 4212774 h 4270358"/>
              <a:gd name="connsiteX114" fmla="*/ 391968 w 3898347"/>
              <a:gd name="connsiteY114" fmla="*/ 4187073 h 4270358"/>
              <a:gd name="connsiteX115" fmla="*/ 354806 w 3898347"/>
              <a:gd name="connsiteY115" fmla="*/ 4195545 h 4270358"/>
              <a:gd name="connsiteX116" fmla="*/ 298662 w 3898347"/>
              <a:gd name="connsiteY116" fmla="*/ 4211227 h 4270358"/>
              <a:gd name="connsiteX117" fmla="*/ 265740 w 3898347"/>
              <a:gd name="connsiteY117" fmla="*/ 4213623 h 4270358"/>
              <a:gd name="connsiteX118" fmla="*/ 176403 w 3898347"/>
              <a:gd name="connsiteY118" fmla="*/ 4227393 h 4270358"/>
              <a:gd name="connsiteX119" fmla="*/ 82528 w 3898347"/>
              <a:gd name="connsiteY119" fmla="*/ 4243774 h 4270358"/>
              <a:gd name="connsiteX120" fmla="*/ 19464 w 3898347"/>
              <a:gd name="connsiteY120" fmla="*/ 4256103 h 4270358"/>
              <a:gd name="connsiteX121" fmla="*/ 0 w 3898347"/>
              <a:gd name="connsiteY121" fmla="*/ 4221939 h 4270358"/>
              <a:gd name="connsiteX122" fmla="*/ 0 w 3898347"/>
              <a:gd name="connsiteY122" fmla="*/ 15850 h 4270358"/>
              <a:gd name="connsiteX123" fmla="*/ 3898347 w 3898347"/>
              <a:gd name="connsiteY123" fmla="*/ 0 h 4270358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10556 w 3898347"/>
              <a:gd name="connsiteY80" fmla="*/ 4167701 h 4260845"/>
              <a:gd name="connsiteX81" fmla="*/ 1553623 w 3898347"/>
              <a:gd name="connsiteY81" fmla="*/ 4236045 h 4260845"/>
              <a:gd name="connsiteX82" fmla="*/ 1548640 w 3898347"/>
              <a:gd name="connsiteY82" fmla="*/ 4238297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33391 w 3898347"/>
              <a:gd name="connsiteY109" fmla="*/ 4170035 h 4260845"/>
              <a:gd name="connsiteX110" fmla="*/ 508621 w 3898347"/>
              <a:gd name="connsiteY110" fmla="*/ 4176044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91968 w 3898347"/>
              <a:gd name="connsiteY114" fmla="*/ 4187073 h 4260845"/>
              <a:gd name="connsiteX115" fmla="*/ 354806 w 3898347"/>
              <a:gd name="connsiteY115" fmla="*/ 4195545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10556 w 3898347"/>
              <a:gd name="connsiteY80" fmla="*/ 4167701 h 4260845"/>
              <a:gd name="connsiteX81" fmla="*/ 1553623 w 3898347"/>
              <a:gd name="connsiteY81" fmla="*/ 4236045 h 4260845"/>
              <a:gd name="connsiteX82" fmla="*/ 1548640 w 3898347"/>
              <a:gd name="connsiteY82" fmla="*/ 4238297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51044 w 3898347"/>
              <a:gd name="connsiteY109" fmla="*/ 4180627 h 4260845"/>
              <a:gd name="connsiteX110" fmla="*/ 508621 w 3898347"/>
              <a:gd name="connsiteY110" fmla="*/ 4176044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91968 w 3898347"/>
              <a:gd name="connsiteY114" fmla="*/ 4187073 h 4260845"/>
              <a:gd name="connsiteX115" fmla="*/ 354806 w 3898347"/>
              <a:gd name="connsiteY115" fmla="*/ 4195545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10556 w 3898347"/>
              <a:gd name="connsiteY80" fmla="*/ 4167701 h 4260845"/>
              <a:gd name="connsiteX81" fmla="*/ 1553623 w 3898347"/>
              <a:gd name="connsiteY81" fmla="*/ 4236045 h 4260845"/>
              <a:gd name="connsiteX82" fmla="*/ 1548640 w 3898347"/>
              <a:gd name="connsiteY82" fmla="*/ 4238297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51044 w 3898347"/>
              <a:gd name="connsiteY109" fmla="*/ 4180627 h 4260845"/>
              <a:gd name="connsiteX110" fmla="*/ 508621 w 3898347"/>
              <a:gd name="connsiteY110" fmla="*/ 4176044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91968 w 3898347"/>
              <a:gd name="connsiteY114" fmla="*/ 4187073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10556 w 3898347"/>
              <a:gd name="connsiteY80" fmla="*/ 4167701 h 4260845"/>
              <a:gd name="connsiteX81" fmla="*/ 1553623 w 3898347"/>
              <a:gd name="connsiteY81" fmla="*/ 4236045 h 4260845"/>
              <a:gd name="connsiteX82" fmla="*/ 1548640 w 3898347"/>
              <a:gd name="connsiteY82" fmla="*/ 4238297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51044 w 3898347"/>
              <a:gd name="connsiteY109" fmla="*/ 4180627 h 4260845"/>
              <a:gd name="connsiteX110" fmla="*/ 508621 w 3898347"/>
              <a:gd name="connsiteY110" fmla="*/ 4176044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91968 w 3898347"/>
              <a:gd name="connsiteY114" fmla="*/ 4187073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91255"/>
              <a:gd name="connsiteX1" fmla="*/ 3898347 w 3898347"/>
              <a:gd name="connsiteY1" fmla="*/ 3834445 h 4291255"/>
              <a:gd name="connsiteX2" fmla="*/ 3892314 w 3898347"/>
              <a:gd name="connsiteY2" fmla="*/ 3832951 h 4291255"/>
              <a:gd name="connsiteX3" fmla="*/ 3851953 w 3898347"/>
              <a:gd name="connsiteY3" fmla="*/ 3802983 h 4291255"/>
              <a:gd name="connsiteX4" fmla="*/ 3836418 w 3898347"/>
              <a:gd name="connsiteY4" fmla="*/ 3811513 h 4291255"/>
              <a:gd name="connsiteX5" fmla="*/ 3833758 w 3898347"/>
              <a:gd name="connsiteY5" fmla="*/ 3813341 h 4291255"/>
              <a:gd name="connsiteX6" fmla="*/ 3822673 w 3898347"/>
              <a:gd name="connsiteY6" fmla="*/ 3812913 h 4291255"/>
              <a:gd name="connsiteX7" fmla="*/ 3820104 w 3898347"/>
              <a:gd name="connsiteY7" fmla="*/ 3822466 h 4291255"/>
              <a:gd name="connsiteX8" fmla="*/ 3803816 w 3898347"/>
              <a:gd name="connsiteY8" fmla="*/ 3828757 h 4291255"/>
              <a:gd name="connsiteX9" fmla="*/ 3729936 w 3898347"/>
              <a:gd name="connsiteY9" fmla="*/ 3815386 h 4291255"/>
              <a:gd name="connsiteX10" fmla="*/ 3726018 w 3898347"/>
              <a:gd name="connsiteY10" fmla="*/ 3815100 h 4291255"/>
              <a:gd name="connsiteX11" fmla="*/ 3725413 w 3898347"/>
              <a:gd name="connsiteY11" fmla="*/ 3814615 h 4291255"/>
              <a:gd name="connsiteX12" fmla="*/ 3713801 w 3898347"/>
              <a:gd name="connsiteY12" fmla="*/ 3811018 h 4291255"/>
              <a:gd name="connsiteX13" fmla="*/ 3709087 w 3898347"/>
              <a:gd name="connsiteY13" fmla="*/ 3813195 h 4291255"/>
              <a:gd name="connsiteX14" fmla="*/ 3698038 w 3898347"/>
              <a:gd name="connsiteY14" fmla="*/ 3806182 h 4291255"/>
              <a:gd name="connsiteX15" fmla="*/ 3662227 w 3898347"/>
              <a:gd name="connsiteY15" fmla="*/ 3807761 h 4291255"/>
              <a:gd name="connsiteX16" fmla="*/ 3659872 w 3898347"/>
              <a:gd name="connsiteY16" fmla="*/ 3805524 h 4291255"/>
              <a:gd name="connsiteX17" fmla="*/ 3643454 w 3898347"/>
              <a:gd name="connsiteY17" fmla="*/ 3794831 h 4291255"/>
              <a:gd name="connsiteX18" fmla="*/ 3624789 w 3898347"/>
              <a:gd name="connsiteY18" fmla="*/ 3803185 h 4291255"/>
              <a:gd name="connsiteX19" fmla="*/ 3602327 w 3898347"/>
              <a:gd name="connsiteY19" fmla="*/ 3794616 h 4291255"/>
              <a:gd name="connsiteX20" fmla="*/ 3596645 w 3898347"/>
              <a:gd name="connsiteY20" fmla="*/ 3797108 h 4291255"/>
              <a:gd name="connsiteX21" fmla="*/ 3574144 w 3898347"/>
              <a:gd name="connsiteY21" fmla="*/ 3795108 h 4291255"/>
              <a:gd name="connsiteX22" fmla="*/ 3562310 w 3898347"/>
              <a:gd name="connsiteY22" fmla="*/ 3787534 h 4291255"/>
              <a:gd name="connsiteX23" fmla="*/ 3551635 w 3898347"/>
              <a:gd name="connsiteY23" fmla="*/ 3797705 h 4291255"/>
              <a:gd name="connsiteX24" fmla="*/ 3542668 w 3898347"/>
              <a:gd name="connsiteY24" fmla="*/ 3803283 h 4291255"/>
              <a:gd name="connsiteX25" fmla="*/ 3533033 w 3898347"/>
              <a:gd name="connsiteY25" fmla="*/ 3799071 h 4291255"/>
              <a:gd name="connsiteX26" fmla="*/ 3521726 w 3898347"/>
              <a:gd name="connsiteY26" fmla="*/ 3804691 h 4291255"/>
              <a:gd name="connsiteX27" fmla="*/ 3520080 w 3898347"/>
              <a:gd name="connsiteY27" fmla="*/ 3805210 h 4291255"/>
              <a:gd name="connsiteX28" fmla="*/ 3508491 w 3898347"/>
              <a:gd name="connsiteY28" fmla="*/ 3797398 h 4291255"/>
              <a:gd name="connsiteX29" fmla="*/ 3503787 w 3898347"/>
              <a:gd name="connsiteY29" fmla="*/ 3797787 h 4291255"/>
              <a:gd name="connsiteX30" fmla="*/ 3492165 w 3898347"/>
              <a:gd name="connsiteY30" fmla="*/ 3799887 h 4291255"/>
              <a:gd name="connsiteX31" fmla="*/ 3472233 w 3898347"/>
              <a:gd name="connsiteY31" fmla="*/ 3805682 h 4291255"/>
              <a:gd name="connsiteX32" fmla="*/ 3465921 w 3898347"/>
              <a:gd name="connsiteY32" fmla="*/ 3805814 h 4291255"/>
              <a:gd name="connsiteX33" fmla="*/ 3455541 w 3898347"/>
              <a:gd name="connsiteY33" fmla="*/ 3815505 h 4291255"/>
              <a:gd name="connsiteX34" fmla="*/ 3429027 w 3898347"/>
              <a:gd name="connsiteY34" fmla="*/ 3816906 h 4291255"/>
              <a:gd name="connsiteX35" fmla="*/ 3369507 w 3898347"/>
              <a:gd name="connsiteY35" fmla="*/ 3825563 h 4291255"/>
              <a:gd name="connsiteX36" fmla="*/ 3324491 w 3898347"/>
              <a:gd name="connsiteY36" fmla="*/ 3832006 h 4291255"/>
              <a:gd name="connsiteX37" fmla="*/ 3244235 w 3898347"/>
              <a:gd name="connsiteY37" fmla="*/ 3834376 h 4291255"/>
              <a:gd name="connsiteX38" fmla="*/ 3226507 w 3898347"/>
              <a:gd name="connsiteY38" fmla="*/ 3820131 h 4291255"/>
              <a:gd name="connsiteX39" fmla="*/ 3191688 w 3898347"/>
              <a:gd name="connsiteY39" fmla="*/ 3837359 h 4291255"/>
              <a:gd name="connsiteX40" fmla="*/ 3153779 w 3898347"/>
              <a:gd name="connsiteY40" fmla="*/ 3848439 h 4291255"/>
              <a:gd name="connsiteX41" fmla="*/ 3090188 w 3898347"/>
              <a:gd name="connsiteY41" fmla="*/ 3855036 h 4291255"/>
              <a:gd name="connsiteX42" fmla="*/ 3031422 w 3898347"/>
              <a:gd name="connsiteY42" fmla="*/ 3858298 h 4291255"/>
              <a:gd name="connsiteX43" fmla="*/ 2996288 w 3898347"/>
              <a:gd name="connsiteY43" fmla="*/ 3860020 h 4291255"/>
              <a:gd name="connsiteX44" fmla="*/ 2901661 w 3898347"/>
              <a:gd name="connsiteY44" fmla="*/ 3882243 h 4291255"/>
              <a:gd name="connsiteX45" fmla="*/ 2782141 w 3898347"/>
              <a:gd name="connsiteY45" fmla="*/ 3932983 h 4291255"/>
              <a:gd name="connsiteX46" fmla="*/ 2749597 w 3898347"/>
              <a:gd name="connsiteY46" fmla="*/ 3956746 h 4291255"/>
              <a:gd name="connsiteX47" fmla="*/ 2730493 w 3898347"/>
              <a:gd name="connsiteY47" fmla="*/ 3955236 h 4291255"/>
              <a:gd name="connsiteX48" fmla="*/ 2707507 w 3898347"/>
              <a:gd name="connsiteY48" fmla="*/ 3947771 h 4291255"/>
              <a:gd name="connsiteX49" fmla="*/ 2701937 w 3898347"/>
              <a:gd name="connsiteY49" fmla="*/ 3950565 h 4291255"/>
              <a:gd name="connsiteX50" fmla="*/ 2679435 w 3898347"/>
              <a:gd name="connsiteY50" fmla="*/ 3949768 h 4291255"/>
              <a:gd name="connsiteX51" fmla="*/ 2667352 w 3898347"/>
              <a:gd name="connsiteY51" fmla="*/ 3942821 h 4291255"/>
              <a:gd name="connsiteX52" fmla="*/ 2657096 w 3898347"/>
              <a:gd name="connsiteY52" fmla="*/ 3953571 h 4291255"/>
              <a:gd name="connsiteX53" fmla="*/ 2655161 w 3898347"/>
              <a:gd name="connsiteY53" fmla="*/ 3962216 h 4291255"/>
              <a:gd name="connsiteX54" fmla="*/ 2638604 w 3898347"/>
              <a:gd name="connsiteY54" fmla="*/ 3955936 h 4291255"/>
              <a:gd name="connsiteX55" fmla="*/ 2626185 w 3898347"/>
              <a:gd name="connsiteY55" fmla="*/ 3962937 h 4291255"/>
              <a:gd name="connsiteX56" fmla="*/ 2614077 w 3898347"/>
              <a:gd name="connsiteY56" fmla="*/ 3955576 h 4291255"/>
              <a:gd name="connsiteX57" fmla="*/ 2609403 w 3898347"/>
              <a:gd name="connsiteY57" fmla="*/ 3956215 h 4291255"/>
              <a:gd name="connsiteX58" fmla="*/ 2597896 w 3898347"/>
              <a:gd name="connsiteY58" fmla="*/ 3958939 h 4291255"/>
              <a:gd name="connsiteX59" fmla="*/ 2578251 w 3898347"/>
              <a:gd name="connsiteY59" fmla="*/ 3965812 h 4291255"/>
              <a:gd name="connsiteX60" fmla="*/ 2571961 w 3898347"/>
              <a:gd name="connsiteY60" fmla="*/ 3966278 h 4291255"/>
              <a:gd name="connsiteX61" fmla="*/ 2559399 w 3898347"/>
              <a:gd name="connsiteY61" fmla="*/ 3979193 h 4291255"/>
              <a:gd name="connsiteX62" fmla="*/ 2533560 w 3898347"/>
              <a:gd name="connsiteY62" fmla="*/ 3988160 h 4291255"/>
              <a:gd name="connsiteX63" fmla="*/ 2515299 w 3898347"/>
              <a:gd name="connsiteY63" fmla="*/ 4016867 h 4291255"/>
              <a:gd name="connsiteX64" fmla="*/ 2513423 w 3898347"/>
              <a:gd name="connsiteY64" fmla="*/ 4018759 h 4291255"/>
              <a:gd name="connsiteX65" fmla="*/ 2482991 w 3898347"/>
              <a:gd name="connsiteY65" fmla="*/ 4012935 h 4291255"/>
              <a:gd name="connsiteX66" fmla="*/ 2446940 w 3898347"/>
              <a:gd name="connsiteY66" fmla="*/ 4021172 h 4291255"/>
              <a:gd name="connsiteX67" fmla="*/ 2404883 w 3898347"/>
              <a:gd name="connsiteY67" fmla="*/ 4024808 h 4291255"/>
              <a:gd name="connsiteX68" fmla="*/ 2373894 w 3898347"/>
              <a:gd name="connsiteY68" fmla="*/ 4023827 h 4291255"/>
              <a:gd name="connsiteX69" fmla="*/ 2297080 w 3898347"/>
              <a:gd name="connsiteY69" fmla="*/ 4040841 h 4291255"/>
              <a:gd name="connsiteX70" fmla="*/ 2170615 w 3898347"/>
              <a:gd name="connsiteY70" fmla="*/ 4077196 h 4291255"/>
              <a:gd name="connsiteX71" fmla="*/ 2143580 w 3898347"/>
              <a:gd name="connsiteY71" fmla="*/ 4083102 h 4291255"/>
              <a:gd name="connsiteX72" fmla="*/ 2119893 w 3898347"/>
              <a:gd name="connsiteY72" fmla="*/ 4080874 h 4291255"/>
              <a:gd name="connsiteX73" fmla="*/ 2114008 w 3898347"/>
              <a:gd name="connsiteY73" fmla="*/ 4073996 h 4291255"/>
              <a:gd name="connsiteX74" fmla="*/ 2099067 w 3898347"/>
              <a:gd name="connsiteY74" fmla="*/ 4076068 h 4291255"/>
              <a:gd name="connsiteX75" fmla="*/ 2095000 w 3898347"/>
              <a:gd name="connsiteY75" fmla="*/ 4075096 h 4291255"/>
              <a:gd name="connsiteX76" fmla="*/ 2071767 w 3898347"/>
              <a:gd name="connsiteY76" fmla="*/ 4071044 h 4291255"/>
              <a:gd name="connsiteX77" fmla="*/ 2024486 w 3898347"/>
              <a:gd name="connsiteY77" fmla="*/ 4100276 h 4291255"/>
              <a:gd name="connsiteX78" fmla="*/ 1964411 w 3898347"/>
              <a:gd name="connsiteY78" fmla="*/ 4105069 h 4291255"/>
              <a:gd name="connsiteX79" fmla="*/ 1739945 w 3898347"/>
              <a:gd name="connsiteY79" fmla="*/ 4171795 h 4291255"/>
              <a:gd name="connsiteX80" fmla="*/ 1610556 w 3898347"/>
              <a:gd name="connsiteY80" fmla="*/ 4167701 h 4291255"/>
              <a:gd name="connsiteX81" fmla="*/ 1553623 w 3898347"/>
              <a:gd name="connsiteY81" fmla="*/ 4236045 h 4291255"/>
              <a:gd name="connsiteX82" fmla="*/ 1538049 w 3898347"/>
              <a:gd name="connsiteY82" fmla="*/ 4291255 h 4291255"/>
              <a:gd name="connsiteX83" fmla="*/ 1530136 w 3898347"/>
              <a:gd name="connsiteY83" fmla="*/ 4227121 h 4291255"/>
              <a:gd name="connsiteX84" fmla="*/ 1508787 w 3898347"/>
              <a:gd name="connsiteY84" fmla="*/ 4234213 h 4291255"/>
              <a:gd name="connsiteX85" fmla="*/ 1488914 w 3898347"/>
              <a:gd name="connsiteY85" fmla="*/ 4241772 h 4291255"/>
              <a:gd name="connsiteX86" fmla="*/ 1488999 w 3898347"/>
              <a:gd name="connsiteY86" fmla="*/ 4251186 h 4291255"/>
              <a:gd name="connsiteX87" fmla="*/ 1475364 w 3898347"/>
              <a:gd name="connsiteY87" fmla="*/ 4248364 h 4291255"/>
              <a:gd name="connsiteX88" fmla="*/ 1457275 w 3898347"/>
              <a:gd name="connsiteY88" fmla="*/ 4252863 h 4291255"/>
              <a:gd name="connsiteX89" fmla="*/ 1448085 w 3898347"/>
              <a:gd name="connsiteY89" fmla="*/ 4248391 h 4291255"/>
              <a:gd name="connsiteX90" fmla="*/ 1315306 w 3898347"/>
              <a:gd name="connsiteY90" fmla="*/ 4237004 h 4291255"/>
              <a:gd name="connsiteX91" fmla="*/ 1272434 w 3898347"/>
              <a:gd name="connsiteY91" fmla="*/ 4244958 h 4291255"/>
              <a:gd name="connsiteX92" fmla="*/ 1231567 w 3898347"/>
              <a:gd name="connsiteY92" fmla="*/ 4219356 h 4291255"/>
              <a:gd name="connsiteX93" fmla="*/ 1216643 w 3898347"/>
              <a:gd name="connsiteY93" fmla="*/ 4229828 h 4291255"/>
              <a:gd name="connsiteX94" fmla="*/ 1214101 w 3898347"/>
              <a:gd name="connsiteY94" fmla="*/ 4231991 h 4291255"/>
              <a:gd name="connsiteX95" fmla="*/ 1203193 w 3898347"/>
              <a:gd name="connsiteY95" fmla="*/ 4232867 h 4291255"/>
              <a:gd name="connsiteX96" fmla="*/ 1201049 w 3898347"/>
              <a:gd name="connsiteY96" fmla="*/ 4242842 h 4291255"/>
              <a:gd name="connsiteX97" fmla="*/ 1185298 w 3898347"/>
              <a:gd name="connsiteY97" fmla="*/ 4251133 h 4291255"/>
              <a:gd name="connsiteX98" fmla="*/ 1164955 w 3898347"/>
              <a:gd name="connsiteY98" fmla="*/ 4250027 h 4291255"/>
              <a:gd name="connsiteX99" fmla="*/ 1067357 w 3898347"/>
              <a:gd name="connsiteY99" fmla="*/ 4233908 h 4291255"/>
              <a:gd name="connsiteX100" fmla="*/ 1009492 w 3898347"/>
              <a:gd name="connsiteY100" fmla="*/ 4230455 h 4291255"/>
              <a:gd name="connsiteX101" fmla="*/ 988345 w 3898347"/>
              <a:gd name="connsiteY101" fmla="*/ 4238880 h 4291255"/>
              <a:gd name="connsiteX102" fmla="*/ 958251 w 3898347"/>
              <a:gd name="connsiteY102" fmla="*/ 4244100 h 4291255"/>
              <a:gd name="connsiteX103" fmla="*/ 905785 w 3898347"/>
              <a:gd name="connsiteY103" fmla="*/ 4260845 h 4291255"/>
              <a:gd name="connsiteX104" fmla="*/ 837706 w 3898347"/>
              <a:gd name="connsiteY104" fmla="*/ 4245528 h 4291255"/>
              <a:gd name="connsiteX105" fmla="*/ 778474 w 3898347"/>
              <a:gd name="connsiteY105" fmla="*/ 4235526 h 4291255"/>
              <a:gd name="connsiteX106" fmla="*/ 774418 w 3898347"/>
              <a:gd name="connsiteY106" fmla="*/ 4242583 h 4291255"/>
              <a:gd name="connsiteX107" fmla="*/ 737705 w 3898347"/>
              <a:gd name="connsiteY107" fmla="*/ 4238891 h 4291255"/>
              <a:gd name="connsiteX108" fmla="*/ 627717 w 3898347"/>
              <a:gd name="connsiteY108" fmla="*/ 4207629 h 4291255"/>
              <a:gd name="connsiteX109" fmla="*/ 551044 w 3898347"/>
              <a:gd name="connsiteY109" fmla="*/ 4180627 h 4291255"/>
              <a:gd name="connsiteX110" fmla="*/ 508621 w 3898347"/>
              <a:gd name="connsiteY110" fmla="*/ 4176044 h 4291255"/>
              <a:gd name="connsiteX111" fmla="*/ 467082 w 3898347"/>
              <a:gd name="connsiteY111" fmla="*/ 4185616 h 4291255"/>
              <a:gd name="connsiteX112" fmla="*/ 437646 w 3898347"/>
              <a:gd name="connsiteY112" fmla="*/ 4212658 h 4291255"/>
              <a:gd name="connsiteX113" fmla="*/ 402271 w 3898347"/>
              <a:gd name="connsiteY113" fmla="*/ 4212774 h 4291255"/>
              <a:gd name="connsiteX114" fmla="*/ 391968 w 3898347"/>
              <a:gd name="connsiteY114" fmla="*/ 4187073 h 4291255"/>
              <a:gd name="connsiteX115" fmla="*/ 337154 w 3898347"/>
              <a:gd name="connsiteY115" fmla="*/ 4206136 h 4291255"/>
              <a:gd name="connsiteX116" fmla="*/ 298662 w 3898347"/>
              <a:gd name="connsiteY116" fmla="*/ 4211227 h 4291255"/>
              <a:gd name="connsiteX117" fmla="*/ 265740 w 3898347"/>
              <a:gd name="connsiteY117" fmla="*/ 4213623 h 4291255"/>
              <a:gd name="connsiteX118" fmla="*/ 176403 w 3898347"/>
              <a:gd name="connsiteY118" fmla="*/ 4227393 h 4291255"/>
              <a:gd name="connsiteX119" fmla="*/ 82528 w 3898347"/>
              <a:gd name="connsiteY119" fmla="*/ 4243774 h 4291255"/>
              <a:gd name="connsiteX120" fmla="*/ 19464 w 3898347"/>
              <a:gd name="connsiteY120" fmla="*/ 4256103 h 4291255"/>
              <a:gd name="connsiteX121" fmla="*/ 0 w 3898347"/>
              <a:gd name="connsiteY121" fmla="*/ 4221939 h 4291255"/>
              <a:gd name="connsiteX122" fmla="*/ 0 w 3898347"/>
              <a:gd name="connsiteY122" fmla="*/ 15850 h 4291255"/>
              <a:gd name="connsiteX123" fmla="*/ 3898347 w 3898347"/>
              <a:gd name="connsiteY123" fmla="*/ 0 h 4291255"/>
              <a:gd name="connsiteX0" fmla="*/ 3898347 w 3898347"/>
              <a:gd name="connsiteY0" fmla="*/ 0 h 4291255"/>
              <a:gd name="connsiteX1" fmla="*/ 3898347 w 3898347"/>
              <a:gd name="connsiteY1" fmla="*/ 3834445 h 4291255"/>
              <a:gd name="connsiteX2" fmla="*/ 3892314 w 3898347"/>
              <a:gd name="connsiteY2" fmla="*/ 3832951 h 4291255"/>
              <a:gd name="connsiteX3" fmla="*/ 3851953 w 3898347"/>
              <a:gd name="connsiteY3" fmla="*/ 3802983 h 4291255"/>
              <a:gd name="connsiteX4" fmla="*/ 3836418 w 3898347"/>
              <a:gd name="connsiteY4" fmla="*/ 3811513 h 4291255"/>
              <a:gd name="connsiteX5" fmla="*/ 3833758 w 3898347"/>
              <a:gd name="connsiteY5" fmla="*/ 3813341 h 4291255"/>
              <a:gd name="connsiteX6" fmla="*/ 3822673 w 3898347"/>
              <a:gd name="connsiteY6" fmla="*/ 3812913 h 4291255"/>
              <a:gd name="connsiteX7" fmla="*/ 3820104 w 3898347"/>
              <a:gd name="connsiteY7" fmla="*/ 3822466 h 4291255"/>
              <a:gd name="connsiteX8" fmla="*/ 3803816 w 3898347"/>
              <a:gd name="connsiteY8" fmla="*/ 3828757 h 4291255"/>
              <a:gd name="connsiteX9" fmla="*/ 3729936 w 3898347"/>
              <a:gd name="connsiteY9" fmla="*/ 3815386 h 4291255"/>
              <a:gd name="connsiteX10" fmla="*/ 3726018 w 3898347"/>
              <a:gd name="connsiteY10" fmla="*/ 3815100 h 4291255"/>
              <a:gd name="connsiteX11" fmla="*/ 3725413 w 3898347"/>
              <a:gd name="connsiteY11" fmla="*/ 3814615 h 4291255"/>
              <a:gd name="connsiteX12" fmla="*/ 3713801 w 3898347"/>
              <a:gd name="connsiteY12" fmla="*/ 3811018 h 4291255"/>
              <a:gd name="connsiteX13" fmla="*/ 3709087 w 3898347"/>
              <a:gd name="connsiteY13" fmla="*/ 3813195 h 4291255"/>
              <a:gd name="connsiteX14" fmla="*/ 3698038 w 3898347"/>
              <a:gd name="connsiteY14" fmla="*/ 3806182 h 4291255"/>
              <a:gd name="connsiteX15" fmla="*/ 3662227 w 3898347"/>
              <a:gd name="connsiteY15" fmla="*/ 3807761 h 4291255"/>
              <a:gd name="connsiteX16" fmla="*/ 3659872 w 3898347"/>
              <a:gd name="connsiteY16" fmla="*/ 3805524 h 4291255"/>
              <a:gd name="connsiteX17" fmla="*/ 3643454 w 3898347"/>
              <a:gd name="connsiteY17" fmla="*/ 3794831 h 4291255"/>
              <a:gd name="connsiteX18" fmla="*/ 3624789 w 3898347"/>
              <a:gd name="connsiteY18" fmla="*/ 3803185 h 4291255"/>
              <a:gd name="connsiteX19" fmla="*/ 3602327 w 3898347"/>
              <a:gd name="connsiteY19" fmla="*/ 3794616 h 4291255"/>
              <a:gd name="connsiteX20" fmla="*/ 3596645 w 3898347"/>
              <a:gd name="connsiteY20" fmla="*/ 3797108 h 4291255"/>
              <a:gd name="connsiteX21" fmla="*/ 3574144 w 3898347"/>
              <a:gd name="connsiteY21" fmla="*/ 3795108 h 4291255"/>
              <a:gd name="connsiteX22" fmla="*/ 3562310 w 3898347"/>
              <a:gd name="connsiteY22" fmla="*/ 3787534 h 4291255"/>
              <a:gd name="connsiteX23" fmla="*/ 3551635 w 3898347"/>
              <a:gd name="connsiteY23" fmla="*/ 3797705 h 4291255"/>
              <a:gd name="connsiteX24" fmla="*/ 3542668 w 3898347"/>
              <a:gd name="connsiteY24" fmla="*/ 3803283 h 4291255"/>
              <a:gd name="connsiteX25" fmla="*/ 3533033 w 3898347"/>
              <a:gd name="connsiteY25" fmla="*/ 3799071 h 4291255"/>
              <a:gd name="connsiteX26" fmla="*/ 3521726 w 3898347"/>
              <a:gd name="connsiteY26" fmla="*/ 3804691 h 4291255"/>
              <a:gd name="connsiteX27" fmla="*/ 3520080 w 3898347"/>
              <a:gd name="connsiteY27" fmla="*/ 3805210 h 4291255"/>
              <a:gd name="connsiteX28" fmla="*/ 3508491 w 3898347"/>
              <a:gd name="connsiteY28" fmla="*/ 3797398 h 4291255"/>
              <a:gd name="connsiteX29" fmla="*/ 3503787 w 3898347"/>
              <a:gd name="connsiteY29" fmla="*/ 3797787 h 4291255"/>
              <a:gd name="connsiteX30" fmla="*/ 3492165 w 3898347"/>
              <a:gd name="connsiteY30" fmla="*/ 3799887 h 4291255"/>
              <a:gd name="connsiteX31" fmla="*/ 3472233 w 3898347"/>
              <a:gd name="connsiteY31" fmla="*/ 3805682 h 4291255"/>
              <a:gd name="connsiteX32" fmla="*/ 3465921 w 3898347"/>
              <a:gd name="connsiteY32" fmla="*/ 3805814 h 4291255"/>
              <a:gd name="connsiteX33" fmla="*/ 3455541 w 3898347"/>
              <a:gd name="connsiteY33" fmla="*/ 3815505 h 4291255"/>
              <a:gd name="connsiteX34" fmla="*/ 3429027 w 3898347"/>
              <a:gd name="connsiteY34" fmla="*/ 3816906 h 4291255"/>
              <a:gd name="connsiteX35" fmla="*/ 3369507 w 3898347"/>
              <a:gd name="connsiteY35" fmla="*/ 3825563 h 4291255"/>
              <a:gd name="connsiteX36" fmla="*/ 3324491 w 3898347"/>
              <a:gd name="connsiteY36" fmla="*/ 3832006 h 4291255"/>
              <a:gd name="connsiteX37" fmla="*/ 3244235 w 3898347"/>
              <a:gd name="connsiteY37" fmla="*/ 3834376 h 4291255"/>
              <a:gd name="connsiteX38" fmla="*/ 3226507 w 3898347"/>
              <a:gd name="connsiteY38" fmla="*/ 3820131 h 4291255"/>
              <a:gd name="connsiteX39" fmla="*/ 3191688 w 3898347"/>
              <a:gd name="connsiteY39" fmla="*/ 3837359 h 4291255"/>
              <a:gd name="connsiteX40" fmla="*/ 3153779 w 3898347"/>
              <a:gd name="connsiteY40" fmla="*/ 3848439 h 4291255"/>
              <a:gd name="connsiteX41" fmla="*/ 3090188 w 3898347"/>
              <a:gd name="connsiteY41" fmla="*/ 3855036 h 4291255"/>
              <a:gd name="connsiteX42" fmla="*/ 3031422 w 3898347"/>
              <a:gd name="connsiteY42" fmla="*/ 3858298 h 4291255"/>
              <a:gd name="connsiteX43" fmla="*/ 2996288 w 3898347"/>
              <a:gd name="connsiteY43" fmla="*/ 3860020 h 4291255"/>
              <a:gd name="connsiteX44" fmla="*/ 2901661 w 3898347"/>
              <a:gd name="connsiteY44" fmla="*/ 3882243 h 4291255"/>
              <a:gd name="connsiteX45" fmla="*/ 2782141 w 3898347"/>
              <a:gd name="connsiteY45" fmla="*/ 3932983 h 4291255"/>
              <a:gd name="connsiteX46" fmla="*/ 2749597 w 3898347"/>
              <a:gd name="connsiteY46" fmla="*/ 3956746 h 4291255"/>
              <a:gd name="connsiteX47" fmla="*/ 2730493 w 3898347"/>
              <a:gd name="connsiteY47" fmla="*/ 3955236 h 4291255"/>
              <a:gd name="connsiteX48" fmla="*/ 2707507 w 3898347"/>
              <a:gd name="connsiteY48" fmla="*/ 3947771 h 4291255"/>
              <a:gd name="connsiteX49" fmla="*/ 2701937 w 3898347"/>
              <a:gd name="connsiteY49" fmla="*/ 3950565 h 4291255"/>
              <a:gd name="connsiteX50" fmla="*/ 2679435 w 3898347"/>
              <a:gd name="connsiteY50" fmla="*/ 3949768 h 4291255"/>
              <a:gd name="connsiteX51" fmla="*/ 2667352 w 3898347"/>
              <a:gd name="connsiteY51" fmla="*/ 3942821 h 4291255"/>
              <a:gd name="connsiteX52" fmla="*/ 2657096 w 3898347"/>
              <a:gd name="connsiteY52" fmla="*/ 3953571 h 4291255"/>
              <a:gd name="connsiteX53" fmla="*/ 2655161 w 3898347"/>
              <a:gd name="connsiteY53" fmla="*/ 3962216 h 4291255"/>
              <a:gd name="connsiteX54" fmla="*/ 2638604 w 3898347"/>
              <a:gd name="connsiteY54" fmla="*/ 3955936 h 4291255"/>
              <a:gd name="connsiteX55" fmla="*/ 2626185 w 3898347"/>
              <a:gd name="connsiteY55" fmla="*/ 3962937 h 4291255"/>
              <a:gd name="connsiteX56" fmla="*/ 2614077 w 3898347"/>
              <a:gd name="connsiteY56" fmla="*/ 3955576 h 4291255"/>
              <a:gd name="connsiteX57" fmla="*/ 2609403 w 3898347"/>
              <a:gd name="connsiteY57" fmla="*/ 3956215 h 4291255"/>
              <a:gd name="connsiteX58" fmla="*/ 2597896 w 3898347"/>
              <a:gd name="connsiteY58" fmla="*/ 3958939 h 4291255"/>
              <a:gd name="connsiteX59" fmla="*/ 2578251 w 3898347"/>
              <a:gd name="connsiteY59" fmla="*/ 3965812 h 4291255"/>
              <a:gd name="connsiteX60" fmla="*/ 2571961 w 3898347"/>
              <a:gd name="connsiteY60" fmla="*/ 3966278 h 4291255"/>
              <a:gd name="connsiteX61" fmla="*/ 2559399 w 3898347"/>
              <a:gd name="connsiteY61" fmla="*/ 3979193 h 4291255"/>
              <a:gd name="connsiteX62" fmla="*/ 2533560 w 3898347"/>
              <a:gd name="connsiteY62" fmla="*/ 3988160 h 4291255"/>
              <a:gd name="connsiteX63" fmla="*/ 2515299 w 3898347"/>
              <a:gd name="connsiteY63" fmla="*/ 4016867 h 4291255"/>
              <a:gd name="connsiteX64" fmla="*/ 2513423 w 3898347"/>
              <a:gd name="connsiteY64" fmla="*/ 4018759 h 4291255"/>
              <a:gd name="connsiteX65" fmla="*/ 2482991 w 3898347"/>
              <a:gd name="connsiteY65" fmla="*/ 4012935 h 4291255"/>
              <a:gd name="connsiteX66" fmla="*/ 2446940 w 3898347"/>
              <a:gd name="connsiteY66" fmla="*/ 4021172 h 4291255"/>
              <a:gd name="connsiteX67" fmla="*/ 2404883 w 3898347"/>
              <a:gd name="connsiteY67" fmla="*/ 4024808 h 4291255"/>
              <a:gd name="connsiteX68" fmla="*/ 2373894 w 3898347"/>
              <a:gd name="connsiteY68" fmla="*/ 4023827 h 4291255"/>
              <a:gd name="connsiteX69" fmla="*/ 2297080 w 3898347"/>
              <a:gd name="connsiteY69" fmla="*/ 4040841 h 4291255"/>
              <a:gd name="connsiteX70" fmla="*/ 2170615 w 3898347"/>
              <a:gd name="connsiteY70" fmla="*/ 4077196 h 4291255"/>
              <a:gd name="connsiteX71" fmla="*/ 2143580 w 3898347"/>
              <a:gd name="connsiteY71" fmla="*/ 4083102 h 4291255"/>
              <a:gd name="connsiteX72" fmla="*/ 2119893 w 3898347"/>
              <a:gd name="connsiteY72" fmla="*/ 4080874 h 4291255"/>
              <a:gd name="connsiteX73" fmla="*/ 2114008 w 3898347"/>
              <a:gd name="connsiteY73" fmla="*/ 4073996 h 4291255"/>
              <a:gd name="connsiteX74" fmla="*/ 2099067 w 3898347"/>
              <a:gd name="connsiteY74" fmla="*/ 4076068 h 4291255"/>
              <a:gd name="connsiteX75" fmla="*/ 2095000 w 3898347"/>
              <a:gd name="connsiteY75" fmla="*/ 4075096 h 4291255"/>
              <a:gd name="connsiteX76" fmla="*/ 2071767 w 3898347"/>
              <a:gd name="connsiteY76" fmla="*/ 4071044 h 4291255"/>
              <a:gd name="connsiteX77" fmla="*/ 2024486 w 3898347"/>
              <a:gd name="connsiteY77" fmla="*/ 4100276 h 4291255"/>
              <a:gd name="connsiteX78" fmla="*/ 1964411 w 3898347"/>
              <a:gd name="connsiteY78" fmla="*/ 4105069 h 4291255"/>
              <a:gd name="connsiteX79" fmla="*/ 1739945 w 3898347"/>
              <a:gd name="connsiteY79" fmla="*/ 4171795 h 4291255"/>
              <a:gd name="connsiteX80" fmla="*/ 1610556 w 3898347"/>
              <a:gd name="connsiteY80" fmla="*/ 4167701 h 4291255"/>
              <a:gd name="connsiteX81" fmla="*/ 1564215 w 3898347"/>
              <a:gd name="connsiteY81" fmla="*/ 4190149 h 4291255"/>
              <a:gd name="connsiteX82" fmla="*/ 1538049 w 3898347"/>
              <a:gd name="connsiteY82" fmla="*/ 4291255 h 4291255"/>
              <a:gd name="connsiteX83" fmla="*/ 1530136 w 3898347"/>
              <a:gd name="connsiteY83" fmla="*/ 4227121 h 4291255"/>
              <a:gd name="connsiteX84" fmla="*/ 1508787 w 3898347"/>
              <a:gd name="connsiteY84" fmla="*/ 4234213 h 4291255"/>
              <a:gd name="connsiteX85" fmla="*/ 1488914 w 3898347"/>
              <a:gd name="connsiteY85" fmla="*/ 4241772 h 4291255"/>
              <a:gd name="connsiteX86" fmla="*/ 1488999 w 3898347"/>
              <a:gd name="connsiteY86" fmla="*/ 4251186 h 4291255"/>
              <a:gd name="connsiteX87" fmla="*/ 1475364 w 3898347"/>
              <a:gd name="connsiteY87" fmla="*/ 4248364 h 4291255"/>
              <a:gd name="connsiteX88" fmla="*/ 1457275 w 3898347"/>
              <a:gd name="connsiteY88" fmla="*/ 4252863 h 4291255"/>
              <a:gd name="connsiteX89" fmla="*/ 1448085 w 3898347"/>
              <a:gd name="connsiteY89" fmla="*/ 4248391 h 4291255"/>
              <a:gd name="connsiteX90" fmla="*/ 1315306 w 3898347"/>
              <a:gd name="connsiteY90" fmla="*/ 4237004 h 4291255"/>
              <a:gd name="connsiteX91" fmla="*/ 1272434 w 3898347"/>
              <a:gd name="connsiteY91" fmla="*/ 4244958 h 4291255"/>
              <a:gd name="connsiteX92" fmla="*/ 1231567 w 3898347"/>
              <a:gd name="connsiteY92" fmla="*/ 4219356 h 4291255"/>
              <a:gd name="connsiteX93" fmla="*/ 1216643 w 3898347"/>
              <a:gd name="connsiteY93" fmla="*/ 4229828 h 4291255"/>
              <a:gd name="connsiteX94" fmla="*/ 1214101 w 3898347"/>
              <a:gd name="connsiteY94" fmla="*/ 4231991 h 4291255"/>
              <a:gd name="connsiteX95" fmla="*/ 1203193 w 3898347"/>
              <a:gd name="connsiteY95" fmla="*/ 4232867 h 4291255"/>
              <a:gd name="connsiteX96" fmla="*/ 1201049 w 3898347"/>
              <a:gd name="connsiteY96" fmla="*/ 4242842 h 4291255"/>
              <a:gd name="connsiteX97" fmla="*/ 1185298 w 3898347"/>
              <a:gd name="connsiteY97" fmla="*/ 4251133 h 4291255"/>
              <a:gd name="connsiteX98" fmla="*/ 1164955 w 3898347"/>
              <a:gd name="connsiteY98" fmla="*/ 4250027 h 4291255"/>
              <a:gd name="connsiteX99" fmla="*/ 1067357 w 3898347"/>
              <a:gd name="connsiteY99" fmla="*/ 4233908 h 4291255"/>
              <a:gd name="connsiteX100" fmla="*/ 1009492 w 3898347"/>
              <a:gd name="connsiteY100" fmla="*/ 4230455 h 4291255"/>
              <a:gd name="connsiteX101" fmla="*/ 988345 w 3898347"/>
              <a:gd name="connsiteY101" fmla="*/ 4238880 h 4291255"/>
              <a:gd name="connsiteX102" fmla="*/ 958251 w 3898347"/>
              <a:gd name="connsiteY102" fmla="*/ 4244100 h 4291255"/>
              <a:gd name="connsiteX103" fmla="*/ 905785 w 3898347"/>
              <a:gd name="connsiteY103" fmla="*/ 4260845 h 4291255"/>
              <a:gd name="connsiteX104" fmla="*/ 837706 w 3898347"/>
              <a:gd name="connsiteY104" fmla="*/ 4245528 h 4291255"/>
              <a:gd name="connsiteX105" fmla="*/ 778474 w 3898347"/>
              <a:gd name="connsiteY105" fmla="*/ 4235526 h 4291255"/>
              <a:gd name="connsiteX106" fmla="*/ 774418 w 3898347"/>
              <a:gd name="connsiteY106" fmla="*/ 4242583 h 4291255"/>
              <a:gd name="connsiteX107" fmla="*/ 737705 w 3898347"/>
              <a:gd name="connsiteY107" fmla="*/ 4238891 h 4291255"/>
              <a:gd name="connsiteX108" fmla="*/ 627717 w 3898347"/>
              <a:gd name="connsiteY108" fmla="*/ 4207629 h 4291255"/>
              <a:gd name="connsiteX109" fmla="*/ 551044 w 3898347"/>
              <a:gd name="connsiteY109" fmla="*/ 4180627 h 4291255"/>
              <a:gd name="connsiteX110" fmla="*/ 508621 w 3898347"/>
              <a:gd name="connsiteY110" fmla="*/ 4176044 h 4291255"/>
              <a:gd name="connsiteX111" fmla="*/ 467082 w 3898347"/>
              <a:gd name="connsiteY111" fmla="*/ 4185616 h 4291255"/>
              <a:gd name="connsiteX112" fmla="*/ 437646 w 3898347"/>
              <a:gd name="connsiteY112" fmla="*/ 4212658 h 4291255"/>
              <a:gd name="connsiteX113" fmla="*/ 402271 w 3898347"/>
              <a:gd name="connsiteY113" fmla="*/ 4212774 h 4291255"/>
              <a:gd name="connsiteX114" fmla="*/ 391968 w 3898347"/>
              <a:gd name="connsiteY114" fmla="*/ 4187073 h 4291255"/>
              <a:gd name="connsiteX115" fmla="*/ 337154 w 3898347"/>
              <a:gd name="connsiteY115" fmla="*/ 4206136 h 4291255"/>
              <a:gd name="connsiteX116" fmla="*/ 298662 w 3898347"/>
              <a:gd name="connsiteY116" fmla="*/ 4211227 h 4291255"/>
              <a:gd name="connsiteX117" fmla="*/ 265740 w 3898347"/>
              <a:gd name="connsiteY117" fmla="*/ 4213623 h 4291255"/>
              <a:gd name="connsiteX118" fmla="*/ 176403 w 3898347"/>
              <a:gd name="connsiteY118" fmla="*/ 4227393 h 4291255"/>
              <a:gd name="connsiteX119" fmla="*/ 82528 w 3898347"/>
              <a:gd name="connsiteY119" fmla="*/ 4243774 h 4291255"/>
              <a:gd name="connsiteX120" fmla="*/ 19464 w 3898347"/>
              <a:gd name="connsiteY120" fmla="*/ 4256103 h 4291255"/>
              <a:gd name="connsiteX121" fmla="*/ 0 w 3898347"/>
              <a:gd name="connsiteY121" fmla="*/ 4221939 h 4291255"/>
              <a:gd name="connsiteX122" fmla="*/ 0 w 3898347"/>
              <a:gd name="connsiteY122" fmla="*/ 15850 h 4291255"/>
              <a:gd name="connsiteX123" fmla="*/ 3898347 w 3898347"/>
              <a:gd name="connsiteY123" fmla="*/ 0 h 4291255"/>
              <a:gd name="connsiteX0" fmla="*/ 3898347 w 3898347"/>
              <a:gd name="connsiteY0" fmla="*/ 0 h 4291255"/>
              <a:gd name="connsiteX1" fmla="*/ 3898347 w 3898347"/>
              <a:gd name="connsiteY1" fmla="*/ 3834445 h 4291255"/>
              <a:gd name="connsiteX2" fmla="*/ 3892314 w 3898347"/>
              <a:gd name="connsiteY2" fmla="*/ 3832951 h 4291255"/>
              <a:gd name="connsiteX3" fmla="*/ 3851953 w 3898347"/>
              <a:gd name="connsiteY3" fmla="*/ 3802983 h 4291255"/>
              <a:gd name="connsiteX4" fmla="*/ 3836418 w 3898347"/>
              <a:gd name="connsiteY4" fmla="*/ 3811513 h 4291255"/>
              <a:gd name="connsiteX5" fmla="*/ 3833758 w 3898347"/>
              <a:gd name="connsiteY5" fmla="*/ 3813341 h 4291255"/>
              <a:gd name="connsiteX6" fmla="*/ 3822673 w 3898347"/>
              <a:gd name="connsiteY6" fmla="*/ 3812913 h 4291255"/>
              <a:gd name="connsiteX7" fmla="*/ 3820104 w 3898347"/>
              <a:gd name="connsiteY7" fmla="*/ 3822466 h 4291255"/>
              <a:gd name="connsiteX8" fmla="*/ 3803816 w 3898347"/>
              <a:gd name="connsiteY8" fmla="*/ 3828757 h 4291255"/>
              <a:gd name="connsiteX9" fmla="*/ 3729936 w 3898347"/>
              <a:gd name="connsiteY9" fmla="*/ 3815386 h 4291255"/>
              <a:gd name="connsiteX10" fmla="*/ 3726018 w 3898347"/>
              <a:gd name="connsiteY10" fmla="*/ 3815100 h 4291255"/>
              <a:gd name="connsiteX11" fmla="*/ 3725413 w 3898347"/>
              <a:gd name="connsiteY11" fmla="*/ 3814615 h 4291255"/>
              <a:gd name="connsiteX12" fmla="*/ 3713801 w 3898347"/>
              <a:gd name="connsiteY12" fmla="*/ 3811018 h 4291255"/>
              <a:gd name="connsiteX13" fmla="*/ 3709087 w 3898347"/>
              <a:gd name="connsiteY13" fmla="*/ 3813195 h 4291255"/>
              <a:gd name="connsiteX14" fmla="*/ 3698038 w 3898347"/>
              <a:gd name="connsiteY14" fmla="*/ 3806182 h 4291255"/>
              <a:gd name="connsiteX15" fmla="*/ 3662227 w 3898347"/>
              <a:gd name="connsiteY15" fmla="*/ 3807761 h 4291255"/>
              <a:gd name="connsiteX16" fmla="*/ 3659872 w 3898347"/>
              <a:gd name="connsiteY16" fmla="*/ 3805524 h 4291255"/>
              <a:gd name="connsiteX17" fmla="*/ 3643454 w 3898347"/>
              <a:gd name="connsiteY17" fmla="*/ 3794831 h 4291255"/>
              <a:gd name="connsiteX18" fmla="*/ 3624789 w 3898347"/>
              <a:gd name="connsiteY18" fmla="*/ 3803185 h 4291255"/>
              <a:gd name="connsiteX19" fmla="*/ 3602327 w 3898347"/>
              <a:gd name="connsiteY19" fmla="*/ 3794616 h 4291255"/>
              <a:gd name="connsiteX20" fmla="*/ 3596645 w 3898347"/>
              <a:gd name="connsiteY20" fmla="*/ 3797108 h 4291255"/>
              <a:gd name="connsiteX21" fmla="*/ 3574144 w 3898347"/>
              <a:gd name="connsiteY21" fmla="*/ 3795108 h 4291255"/>
              <a:gd name="connsiteX22" fmla="*/ 3562310 w 3898347"/>
              <a:gd name="connsiteY22" fmla="*/ 3787534 h 4291255"/>
              <a:gd name="connsiteX23" fmla="*/ 3551635 w 3898347"/>
              <a:gd name="connsiteY23" fmla="*/ 3797705 h 4291255"/>
              <a:gd name="connsiteX24" fmla="*/ 3542668 w 3898347"/>
              <a:gd name="connsiteY24" fmla="*/ 3803283 h 4291255"/>
              <a:gd name="connsiteX25" fmla="*/ 3533033 w 3898347"/>
              <a:gd name="connsiteY25" fmla="*/ 3799071 h 4291255"/>
              <a:gd name="connsiteX26" fmla="*/ 3521726 w 3898347"/>
              <a:gd name="connsiteY26" fmla="*/ 3804691 h 4291255"/>
              <a:gd name="connsiteX27" fmla="*/ 3520080 w 3898347"/>
              <a:gd name="connsiteY27" fmla="*/ 3805210 h 4291255"/>
              <a:gd name="connsiteX28" fmla="*/ 3508491 w 3898347"/>
              <a:gd name="connsiteY28" fmla="*/ 3797398 h 4291255"/>
              <a:gd name="connsiteX29" fmla="*/ 3503787 w 3898347"/>
              <a:gd name="connsiteY29" fmla="*/ 3797787 h 4291255"/>
              <a:gd name="connsiteX30" fmla="*/ 3492165 w 3898347"/>
              <a:gd name="connsiteY30" fmla="*/ 3799887 h 4291255"/>
              <a:gd name="connsiteX31" fmla="*/ 3472233 w 3898347"/>
              <a:gd name="connsiteY31" fmla="*/ 3805682 h 4291255"/>
              <a:gd name="connsiteX32" fmla="*/ 3465921 w 3898347"/>
              <a:gd name="connsiteY32" fmla="*/ 3805814 h 4291255"/>
              <a:gd name="connsiteX33" fmla="*/ 3455541 w 3898347"/>
              <a:gd name="connsiteY33" fmla="*/ 3815505 h 4291255"/>
              <a:gd name="connsiteX34" fmla="*/ 3429027 w 3898347"/>
              <a:gd name="connsiteY34" fmla="*/ 3816906 h 4291255"/>
              <a:gd name="connsiteX35" fmla="*/ 3369507 w 3898347"/>
              <a:gd name="connsiteY35" fmla="*/ 3825563 h 4291255"/>
              <a:gd name="connsiteX36" fmla="*/ 3324491 w 3898347"/>
              <a:gd name="connsiteY36" fmla="*/ 3832006 h 4291255"/>
              <a:gd name="connsiteX37" fmla="*/ 3244235 w 3898347"/>
              <a:gd name="connsiteY37" fmla="*/ 3834376 h 4291255"/>
              <a:gd name="connsiteX38" fmla="*/ 3226507 w 3898347"/>
              <a:gd name="connsiteY38" fmla="*/ 3820131 h 4291255"/>
              <a:gd name="connsiteX39" fmla="*/ 3191688 w 3898347"/>
              <a:gd name="connsiteY39" fmla="*/ 3837359 h 4291255"/>
              <a:gd name="connsiteX40" fmla="*/ 3153779 w 3898347"/>
              <a:gd name="connsiteY40" fmla="*/ 3848439 h 4291255"/>
              <a:gd name="connsiteX41" fmla="*/ 3090188 w 3898347"/>
              <a:gd name="connsiteY41" fmla="*/ 3855036 h 4291255"/>
              <a:gd name="connsiteX42" fmla="*/ 3031422 w 3898347"/>
              <a:gd name="connsiteY42" fmla="*/ 3858298 h 4291255"/>
              <a:gd name="connsiteX43" fmla="*/ 2996288 w 3898347"/>
              <a:gd name="connsiteY43" fmla="*/ 3860020 h 4291255"/>
              <a:gd name="connsiteX44" fmla="*/ 2901661 w 3898347"/>
              <a:gd name="connsiteY44" fmla="*/ 3882243 h 4291255"/>
              <a:gd name="connsiteX45" fmla="*/ 2782141 w 3898347"/>
              <a:gd name="connsiteY45" fmla="*/ 3932983 h 4291255"/>
              <a:gd name="connsiteX46" fmla="*/ 2749597 w 3898347"/>
              <a:gd name="connsiteY46" fmla="*/ 3956746 h 4291255"/>
              <a:gd name="connsiteX47" fmla="*/ 2730493 w 3898347"/>
              <a:gd name="connsiteY47" fmla="*/ 3955236 h 4291255"/>
              <a:gd name="connsiteX48" fmla="*/ 2707507 w 3898347"/>
              <a:gd name="connsiteY48" fmla="*/ 3947771 h 4291255"/>
              <a:gd name="connsiteX49" fmla="*/ 2701937 w 3898347"/>
              <a:gd name="connsiteY49" fmla="*/ 3950565 h 4291255"/>
              <a:gd name="connsiteX50" fmla="*/ 2679435 w 3898347"/>
              <a:gd name="connsiteY50" fmla="*/ 3949768 h 4291255"/>
              <a:gd name="connsiteX51" fmla="*/ 2667352 w 3898347"/>
              <a:gd name="connsiteY51" fmla="*/ 3942821 h 4291255"/>
              <a:gd name="connsiteX52" fmla="*/ 2657096 w 3898347"/>
              <a:gd name="connsiteY52" fmla="*/ 3953571 h 4291255"/>
              <a:gd name="connsiteX53" fmla="*/ 2655161 w 3898347"/>
              <a:gd name="connsiteY53" fmla="*/ 3962216 h 4291255"/>
              <a:gd name="connsiteX54" fmla="*/ 2638604 w 3898347"/>
              <a:gd name="connsiteY54" fmla="*/ 3955936 h 4291255"/>
              <a:gd name="connsiteX55" fmla="*/ 2626185 w 3898347"/>
              <a:gd name="connsiteY55" fmla="*/ 3962937 h 4291255"/>
              <a:gd name="connsiteX56" fmla="*/ 2614077 w 3898347"/>
              <a:gd name="connsiteY56" fmla="*/ 3955576 h 4291255"/>
              <a:gd name="connsiteX57" fmla="*/ 2609403 w 3898347"/>
              <a:gd name="connsiteY57" fmla="*/ 3956215 h 4291255"/>
              <a:gd name="connsiteX58" fmla="*/ 2597896 w 3898347"/>
              <a:gd name="connsiteY58" fmla="*/ 3958939 h 4291255"/>
              <a:gd name="connsiteX59" fmla="*/ 2578251 w 3898347"/>
              <a:gd name="connsiteY59" fmla="*/ 3965812 h 4291255"/>
              <a:gd name="connsiteX60" fmla="*/ 2571961 w 3898347"/>
              <a:gd name="connsiteY60" fmla="*/ 3966278 h 4291255"/>
              <a:gd name="connsiteX61" fmla="*/ 2559399 w 3898347"/>
              <a:gd name="connsiteY61" fmla="*/ 3979193 h 4291255"/>
              <a:gd name="connsiteX62" fmla="*/ 2533560 w 3898347"/>
              <a:gd name="connsiteY62" fmla="*/ 3988160 h 4291255"/>
              <a:gd name="connsiteX63" fmla="*/ 2515299 w 3898347"/>
              <a:gd name="connsiteY63" fmla="*/ 4016867 h 4291255"/>
              <a:gd name="connsiteX64" fmla="*/ 2513423 w 3898347"/>
              <a:gd name="connsiteY64" fmla="*/ 4018759 h 4291255"/>
              <a:gd name="connsiteX65" fmla="*/ 2482991 w 3898347"/>
              <a:gd name="connsiteY65" fmla="*/ 4012935 h 4291255"/>
              <a:gd name="connsiteX66" fmla="*/ 2446940 w 3898347"/>
              <a:gd name="connsiteY66" fmla="*/ 4021172 h 4291255"/>
              <a:gd name="connsiteX67" fmla="*/ 2404883 w 3898347"/>
              <a:gd name="connsiteY67" fmla="*/ 4024808 h 4291255"/>
              <a:gd name="connsiteX68" fmla="*/ 2373894 w 3898347"/>
              <a:gd name="connsiteY68" fmla="*/ 4023827 h 4291255"/>
              <a:gd name="connsiteX69" fmla="*/ 2297080 w 3898347"/>
              <a:gd name="connsiteY69" fmla="*/ 4040841 h 4291255"/>
              <a:gd name="connsiteX70" fmla="*/ 2170615 w 3898347"/>
              <a:gd name="connsiteY70" fmla="*/ 4077196 h 4291255"/>
              <a:gd name="connsiteX71" fmla="*/ 2143580 w 3898347"/>
              <a:gd name="connsiteY71" fmla="*/ 4083102 h 4291255"/>
              <a:gd name="connsiteX72" fmla="*/ 2119893 w 3898347"/>
              <a:gd name="connsiteY72" fmla="*/ 4080874 h 4291255"/>
              <a:gd name="connsiteX73" fmla="*/ 2114008 w 3898347"/>
              <a:gd name="connsiteY73" fmla="*/ 4073996 h 4291255"/>
              <a:gd name="connsiteX74" fmla="*/ 2099067 w 3898347"/>
              <a:gd name="connsiteY74" fmla="*/ 4076068 h 4291255"/>
              <a:gd name="connsiteX75" fmla="*/ 2095000 w 3898347"/>
              <a:gd name="connsiteY75" fmla="*/ 4075096 h 4291255"/>
              <a:gd name="connsiteX76" fmla="*/ 2071767 w 3898347"/>
              <a:gd name="connsiteY76" fmla="*/ 4071044 h 4291255"/>
              <a:gd name="connsiteX77" fmla="*/ 2024486 w 3898347"/>
              <a:gd name="connsiteY77" fmla="*/ 4100276 h 4291255"/>
              <a:gd name="connsiteX78" fmla="*/ 1964411 w 3898347"/>
              <a:gd name="connsiteY78" fmla="*/ 4105069 h 4291255"/>
              <a:gd name="connsiteX79" fmla="*/ 1739945 w 3898347"/>
              <a:gd name="connsiteY79" fmla="*/ 4171795 h 4291255"/>
              <a:gd name="connsiteX80" fmla="*/ 1642330 w 3898347"/>
              <a:gd name="connsiteY80" fmla="*/ 4174762 h 4291255"/>
              <a:gd name="connsiteX81" fmla="*/ 1564215 w 3898347"/>
              <a:gd name="connsiteY81" fmla="*/ 4190149 h 4291255"/>
              <a:gd name="connsiteX82" fmla="*/ 1538049 w 3898347"/>
              <a:gd name="connsiteY82" fmla="*/ 4291255 h 4291255"/>
              <a:gd name="connsiteX83" fmla="*/ 1530136 w 3898347"/>
              <a:gd name="connsiteY83" fmla="*/ 4227121 h 4291255"/>
              <a:gd name="connsiteX84" fmla="*/ 1508787 w 3898347"/>
              <a:gd name="connsiteY84" fmla="*/ 4234213 h 4291255"/>
              <a:gd name="connsiteX85" fmla="*/ 1488914 w 3898347"/>
              <a:gd name="connsiteY85" fmla="*/ 4241772 h 4291255"/>
              <a:gd name="connsiteX86" fmla="*/ 1488999 w 3898347"/>
              <a:gd name="connsiteY86" fmla="*/ 4251186 h 4291255"/>
              <a:gd name="connsiteX87" fmla="*/ 1475364 w 3898347"/>
              <a:gd name="connsiteY87" fmla="*/ 4248364 h 4291255"/>
              <a:gd name="connsiteX88" fmla="*/ 1457275 w 3898347"/>
              <a:gd name="connsiteY88" fmla="*/ 4252863 h 4291255"/>
              <a:gd name="connsiteX89" fmla="*/ 1448085 w 3898347"/>
              <a:gd name="connsiteY89" fmla="*/ 4248391 h 4291255"/>
              <a:gd name="connsiteX90" fmla="*/ 1315306 w 3898347"/>
              <a:gd name="connsiteY90" fmla="*/ 4237004 h 4291255"/>
              <a:gd name="connsiteX91" fmla="*/ 1272434 w 3898347"/>
              <a:gd name="connsiteY91" fmla="*/ 4244958 h 4291255"/>
              <a:gd name="connsiteX92" fmla="*/ 1231567 w 3898347"/>
              <a:gd name="connsiteY92" fmla="*/ 4219356 h 4291255"/>
              <a:gd name="connsiteX93" fmla="*/ 1216643 w 3898347"/>
              <a:gd name="connsiteY93" fmla="*/ 4229828 h 4291255"/>
              <a:gd name="connsiteX94" fmla="*/ 1214101 w 3898347"/>
              <a:gd name="connsiteY94" fmla="*/ 4231991 h 4291255"/>
              <a:gd name="connsiteX95" fmla="*/ 1203193 w 3898347"/>
              <a:gd name="connsiteY95" fmla="*/ 4232867 h 4291255"/>
              <a:gd name="connsiteX96" fmla="*/ 1201049 w 3898347"/>
              <a:gd name="connsiteY96" fmla="*/ 4242842 h 4291255"/>
              <a:gd name="connsiteX97" fmla="*/ 1185298 w 3898347"/>
              <a:gd name="connsiteY97" fmla="*/ 4251133 h 4291255"/>
              <a:gd name="connsiteX98" fmla="*/ 1164955 w 3898347"/>
              <a:gd name="connsiteY98" fmla="*/ 4250027 h 4291255"/>
              <a:gd name="connsiteX99" fmla="*/ 1067357 w 3898347"/>
              <a:gd name="connsiteY99" fmla="*/ 4233908 h 4291255"/>
              <a:gd name="connsiteX100" fmla="*/ 1009492 w 3898347"/>
              <a:gd name="connsiteY100" fmla="*/ 4230455 h 4291255"/>
              <a:gd name="connsiteX101" fmla="*/ 988345 w 3898347"/>
              <a:gd name="connsiteY101" fmla="*/ 4238880 h 4291255"/>
              <a:gd name="connsiteX102" fmla="*/ 958251 w 3898347"/>
              <a:gd name="connsiteY102" fmla="*/ 4244100 h 4291255"/>
              <a:gd name="connsiteX103" fmla="*/ 905785 w 3898347"/>
              <a:gd name="connsiteY103" fmla="*/ 4260845 h 4291255"/>
              <a:gd name="connsiteX104" fmla="*/ 837706 w 3898347"/>
              <a:gd name="connsiteY104" fmla="*/ 4245528 h 4291255"/>
              <a:gd name="connsiteX105" fmla="*/ 778474 w 3898347"/>
              <a:gd name="connsiteY105" fmla="*/ 4235526 h 4291255"/>
              <a:gd name="connsiteX106" fmla="*/ 774418 w 3898347"/>
              <a:gd name="connsiteY106" fmla="*/ 4242583 h 4291255"/>
              <a:gd name="connsiteX107" fmla="*/ 737705 w 3898347"/>
              <a:gd name="connsiteY107" fmla="*/ 4238891 h 4291255"/>
              <a:gd name="connsiteX108" fmla="*/ 627717 w 3898347"/>
              <a:gd name="connsiteY108" fmla="*/ 4207629 h 4291255"/>
              <a:gd name="connsiteX109" fmla="*/ 551044 w 3898347"/>
              <a:gd name="connsiteY109" fmla="*/ 4180627 h 4291255"/>
              <a:gd name="connsiteX110" fmla="*/ 508621 w 3898347"/>
              <a:gd name="connsiteY110" fmla="*/ 4176044 h 4291255"/>
              <a:gd name="connsiteX111" fmla="*/ 467082 w 3898347"/>
              <a:gd name="connsiteY111" fmla="*/ 4185616 h 4291255"/>
              <a:gd name="connsiteX112" fmla="*/ 437646 w 3898347"/>
              <a:gd name="connsiteY112" fmla="*/ 4212658 h 4291255"/>
              <a:gd name="connsiteX113" fmla="*/ 402271 w 3898347"/>
              <a:gd name="connsiteY113" fmla="*/ 4212774 h 4291255"/>
              <a:gd name="connsiteX114" fmla="*/ 391968 w 3898347"/>
              <a:gd name="connsiteY114" fmla="*/ 4187073 h 4291255"/>
              <a:gd name="connsiteX115" fmla="*/ 337154 w 3898347"/>
              <a:gd name="connsiteY115" fmla="*/ 4206136 h 4291255"/>
              <a:gd name="connsiteX116" fmla="*/ 298662 w 3898347"/>
              <a:gd name="connsiteY116" fmla="*/ 4211227 h 4291255"/>
              <a:gd name="connsiteX117" fmla="*/ 265740 w 3898347"/>
              <a:gd name="connsiteY117" fmla="*/ 4213623 h 4291255"/>
              <a:gd name="connsiteX118" fmla="*/ 176403 w 3898347"/>
              <a:gd name="connsiteY118" fmla="*/ 4227393 h 4291255"/>
              <a:gd name="connsiteX119" fmla="*/ 82528 w 3898347"/>
              <a:gd name="connsiteY119" fmla="*/ 4243774 h 4291255"/>
              <a:gd name="connsiteX120" fmla="*/ 19464 w 3898347"/>
              <a:gd name="connsiteY120" fmla="*/ 4256103 h 4291255"/>
              <a:gd name="connsiteX121" fmla="*/ 0 w 3898347"/>
              <a:gd name="connsiteY121" fmla="*/ 4221939 h 4291255"/>
              <a:gd name="connsiteX122" fmla="*/ 0 w 3898347"/>
              <a:gd name="connsiteY122" fmla="*/ 15850 h 4291255"/>
              <a:gd name="connsiteX123" fmla="*/ 3898347 w 3898347"/>
              <a:gd name="connsiteY123" fmla="*/ 0 h 429125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64215 w 3898347"/>
              <a:gd name="connsiteY81" fmla="*/ 4190149 h 4260845"/>
              <a:gd name="connsiteX82" fmla="*/ 1548640 w 3898347"/>
              <a:gd name="connsiteY82" fmla="*/ 4217115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51044 w 3898347"/>
              <a:gd name="connsiteY109" fmla="*/ 4180627 h 4260845"/>
              <a:gd name="connsiteX110" fmla="*/ 508621 w 3898347"/>
              <a:gd name="connsiteY110" fmla="*/ 4176044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91968 w 3898347"/>
              <a:gd name="connsiteY114" fmla="*/ 4187073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48640 w 3898347"/>
              <a:gd name="connsiteY82" fmla="*/ 4217115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51044 w 3898347"/>
              <a:gd name="connsiteY109" fmla="*/ 4180627 h 4260845"/>
              <a:gd name="connsiteX110" fmla="*/ 508621 w 3898347"/>
              <a:gd name="connsiteY110" fmla="*/ 4176044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91968 w 3898347"/>
              <a:gd name="connsiteY114" fmla="*/ 4187073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48640 w 3898347"/>
              <a:gd name="connsiteY82" fmla="*/ 4217115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51044 w 3898347"/>
              <a:gd name="connsiteY109" fmla="*/ 4180627 h 4260845"/>
              <a:gd name="connsiteX110" fmla="*/ 508621 w 3898347"/>
              <a:gd name="connsiteY110" fmla="*/ 4176044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91968 w 3898347"/>
              <a:gd name="connsiteY114" fmla="*/ 4187073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48640 w 3898347"/>
              <a:gd name="connsiteY82" fmla="*/ 4217115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51044 w 3898347"/>
              <a:gd name="connsiteY109" fmla="*/ 4180627 h 4260845"/>
              <a:gd name="connsiteX110" fmla="*/ 508621 w 3898347"/>
              <a:gd name="connsiteY110" fmla="*/ 4176044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48640 w 3898347"/>
              <a:gd name="connsiteY82" fmla="*/ 4217115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58105 w 3898347"/>
              <a:gd name="connsiteY109" fmla="*/ 4191218 h 4260845"/>
              <a:gd name="connsiteX110" fmla="*/ 508621 w 3898347"/>
              <a:gd name="connsiteY110" fmla="*/ 4176044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48640 w 3898347"/>
              <a:gd name="connsiteY82" fmla="*/ 4217115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48640 w 3898347"/>
              <a:gd name="connsiteY82" fmla="*/ 4217115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25174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05326 w 3898347"/>
              <a:gd name="connsiteY89" fmla="*/ 4248391 h 4260845"/>
              <a:gd name="connsiteX90" fmla="*/ 1325174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44118 w 3898347"/>
              <a:gd name="connsiteY88" fmla="*/ 4246285 h 4260845"/>
              <a:gd name="connsiteX89" fmla="*/ 1405326 w 3898347"/>
              <a:gd name="connsiteY89" fmla="*/ 4248391 h 4260845"/>
              <a:gd name="connsiteX90" fmla="*/ 1325174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44675 w 3898347"/>
              <a:gd name="connsiteY78" fmla="*/ 4121515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44118 w 3898347"/>
              <a:gd name="connsiteY88" fmla="*/ 4246285 h 4260845"/>
              <a:gd name="connsiteX89" fmla="*/ 1405326 w 3898347"/>
              <a:gd name="connsiteY89" fmla="*/ 4248391 h 4260845"/>
              <a:gd name="connsiteX90" fmla="*/ 1325174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44675 w 3898347"/>
              <a:gd name="connsiteY78" fmla="*/ 4121515 h 4260845"/>
              <a:gd name="connsiteX79" fmla="*/ 1739945 w 3898347"/>
              <a:gd name="connsiteY79" fmla="*/ 4171795 h 4260845"/>
              <a:gd name="connsiteX80" fmla="*/ 1662065 w 3898347"/>
              <a:gd name="connsiteY80" fmla="*/ 4184630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44118 w 3898347"/>
              <a:gd name="connsiteY88" fmla="*/ 4246285 h 4260845"/>
              <a:gd name="connsiteX89" fmla="*/ 1405326 w 3898347"/>
              <a:gd name="connsiteY89" fmla="*/ 4248391 h 4260845"/>
              <a:gd name="connsiteX90" fmla="*/ 1325174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44675 w 3898347"/>
              <a:gd name="connsiteY78" fmla="*/ 4121515 h 4260845"/>
              <a:gd name="connsiteX79" fmla="*/ 1739945 w 3898347"/>
              <a:gd name="connsiteY79" fmla="*/ 4171795 h 4260845"/>
              <a:gd name="connsiteX80" fmla="*/ 1662065 w 3898347"/>
              <a:gd name="connsiteY80" fmla="*/ 4184630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44118 w 3898347"/>
              <a:gd name="connsiteY88" fmla="*/ 4246285 h 4260845"/>
              <a:gd name="connsiteX89" fmla="*/ 1405326 w 3898347"/>
              <a:gd name="connsiteY89" fmla="*/ 4248391 h 4260845"/>
              <a:gd name="connsiteX90" fmla="*/ 1344909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44675 w 3898347"/>
              <a:gd name="connsiteY78" fmla="*/ 4121515 h 4260845"/>
              <a:gd name="connsiteX79" fmla="*/ 1739945 w 3898347"/>
              <a:gd name="connsiteY79" fmla="*/ 4171795 h 4260845"/>
              <a:gd name="connsiteX80" fmla="*/ 1662065 w 3898347"/>
              <a:gd name="connsiteY80" fmla="*/ 4184630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44118 w 3898347"/>
              <a:gd name="connsiteY88" fmla="*/ 4246285 h 4260845"/>
              <a:gd name="connsiteX89" fmla="*/ 1405326 w 3898347"/>
              <a:gd name="connsiteY89" fmla="*/ 4248391 h 4260845"/>
              <a:gd name="connsiteX90" fmla="*/ 1344909 w 3898347"/>
              <a:gd name="connsiteY90" fmla="*/ 4237004 h 4260845"/>
              <a:gd name="connsiteX91" fmla="*/ 1298748 w 3898347"/>
              <a:gd name="connsiteY91" fmla="*/ 4241669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44675 w 3898347"/>
              <a:gd name="connsiteY78" fmla="*/ 4121515 h 4260845"/>
              <a:gd name="connsiteX79" fmla="*/ 1739945 w 3898347"/>
              <a:gd name="connsiteY79" fmla="*/ 4171795 h 4260845"/>
              <a:gd name="connsiteX80" fmla="*/ 1662065 w 3898347"/>
              <a:gd name="connsiteY80" fmla="*/ 4184630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44118 w 3898347"/>
              <a:gd name="connsiteY88" fmla="*/ 4246285 h 4260845"/>
              <a:gd name="connsiteX89" fmla="*/ 1405326 w 3898347"/>
              <a:gd name="connsiteY89" fmla="*/ 4248391 h 4260845"/>
              <a:gd name="connsiteX90" fmla="*/ 1344909 w 3898347"/>
              <a:gd name="connsiteY90" fmla="*/ 4237004 h 4260845"/>
              <a:gd name="connsiteX91" fmla="*/ 1298748 w 3898347"/>
              <a:gd name="connsiteY91" fmla="*/ 4241669 h 4260845"/>
              <a:gd name="connsiteX92" fmla="*/ 1251302 w 3898347"/>
              <a:gd name="connsiteY92" fmla="*/ 4232513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56103"/>
              <a:gd name="connsiteX1" fmla="*/ 3898347 w 3898347"/>
              <a:gd name="connsiteY1" fmla="*/ 3834445 h 4256103"/>
              <a:gd name="connsiteX2" fmla="*/ 3892314 w 3898347"/>
              <a:gd name="connsiteY2" fmla="*/ 3832951 h 4256103"/>
              <a:gd name="connsiteX3" fmla="*/ 3851953 w 3898347"/>
              <a:gd name="connsiteY3" fmla="*/ 3802983 h 4256103"/>
              <a:gd name="connsiteX4" fmla="*/ 3836418 w 3898347"/>
              <a:gd name="connsiteY4" fmla="*/ 3811513 h 4256103"/>
              <a:gd name="connsiteX5" fmla="*/ 3833758 w 3898347"/>
              <a:gd name="connsiteY5" fmla="*/ 3813341 h 4256103"/>
              <a:gd name="connsiteX6" fmla="*/ 3822673 w 3898347"/>
              <a:gd name="connsiteY6" fmla="*/ 3812913 h 4256103"/>
              <a:gd name="connsiteX7" fmla="*/ 3820104 w 3898347"/>
              <a:gd name="connsiteY7" fmla="*/ 3822466 h 4256103"/>
              <a:gd name="connsiteX8" fmla="*/ 3803816 w 3898347"/>
              <a:gd name="connsiteY8" fmla="*/ 3828757 h 4256103"/>
              <a:gd name="connsiteX9" fmla="*/ 3729936 w 3898347"/>
              <a:gd name="connsiteY9" fmla="*/ 3815386 h 4256103"/>
              <a:gd name="connsiteX10" fmla="*/ 3726018 w 3898347"/>
              <a:gd name="connsiteY10" fmla="*/ 3815100 h 4256103"/>
              <a:gd name="connsiteX11" fmla="*/ 3725413 w 3898347"/>
              <a:gd name="connsiteY11" fmla="*/ 3814615 h 4256103"/>
              <a:gd name="connsiteX12" fmla="*/ 3713801 w 3898347"/>
              <a:gd name="connsiteY12" fmla="*/ 3811018 h 4256103"/>
              <a:gd name="connsiteX13" fmla="*/ 3709087 w 3898347"/>
              <a:gd name="connsiteY13" fmla="*/ 3813195 h 4256103"/>
              <a:gd name="connsiteX14" fmla="*/ 3698038 w 3898347"/>
              <a:gd name="connsiteY14" fmla="*/ 3806182 h 4256103"/>
              <a:gd name="connsiteX15" fmla="*/ 3662227 w 3898347"/>
              <a:gd name="connsiteY15" fmla="*/ 3807761 h 4256103"/>
              <a:gd name="connsiteX16" fmla="*/ 3659872 w 3898347"/>
              <a:gd name="connsiteY16" fmla="*/ 3805524 h 4256103"/>
              <a:gd name="connsiteX17" fmla="*/ 3643454 w 3898347"/>
              <a:gd name="connsiteY17" fmla="*/ 3794831 h 4256103"/>
              <a:gd name="connsiteX18" fmla="*/ 3624789 w 3898347"/>
              <a:gd name="connsiteY18" fmla="*/ 3803185 h 4256103"/>
              <a:gd name="connsiteX19" fmla="*/ 3602327 w 3898347"/>
              <a:gd name="connsiteY19" fmla="*/ 3794616 h 4256103"/>
              <a:gd name="connsiteX20" fmla="*/ 3596645 w 3898347"/>
              <a:gd name="connsiteY20" fmla="*/ 3797108 h 4256103"/>
              <a:gd name="connsiteX21" fmla="*/ 3574144 w 3898347"/>
              <a:gd name="connsiteY21" fmla="*/ 3795108 h 4256103"/>
              <a:gd name="connsiteX22" fmla="*/ 3562310 w 3898347"/>
              <a:gd name="connsiteY22" fmla="*/ 3787534 h 4256103"/>
              <a:gd name="connsiteX23" fmla="*/ 3551635 w 3898347"/>
              <a:gd name="connsiteY23" fmla="*/ 3797705 h 4256103"/>
              <a:gd name="connsiteX24" fmla="*/ 3542668 w 3898347"/>
              <a:gd name="connsiteY24" fmla="*/ 3803283 h 4256103"/>
              <a:gd name="connsiteX25" fmla="*/ 3533033 w 3898347"/>
              <a:gd name="connsiteY25" fmla="*/ 3799071 h 4256103"/>
              <a:gd name="connsiteX26" fmla="*/ 3521726 w 3898347"/>
              <a:gd name="connsiteY26" fmla="*/ 3804691 h 4256103"/>
              <a:gd name="connsiteX27" fmla="*/ 3520080 w 3898347"/>
              <a:gd name="connsiteY27" fmla="*/ 3805210 h 4256103"/>
              <a:gd name="connsiteX28" fmla="*/ 3508491 w 3898347"/>
              <a:gd name="connsiteY28" fmla="*/ 3797398 h 4256103"/>
              <a:gd name="connsiteX29" fmla="*/ 3503787 w 3898347"/>
              <a:gd name="connsiteY29" fmla="*/ 3797787 h 4256103"/>
              <a:gd name="connsiteX30" fmla="*/ 3492165 w 3898347"/>
              <a:gd name="connsiteY30" fmla="*/ 3799887 h 4256103"/>
              <a:gd name="connsiteX31" fmla="*/ 3472233 w 3898347"/>
              <a:gd name="connsiteY31" fmla="*/ 3805682 h 4256103"/>
              <a:gd name="connsiteX32" fmla="*/ 3465921 w 3898347"/>
              <a:gd name="connsiteY32" fmla="*/ 3805814 h 4256103"/>
              <a:gd name="connsiteX33" fmla="*/ 3455541 w 3898347"/>
              <a:gd name="connsiteY33" fmla="*/ 3815505 h 4256103"/>
              <a:gd name="connsiteX34" fmla="*/ 3429027 w 3898347"/>
              <a:gd name="connsiteY34" fmla="*/ 3816906 h 4256103"/>
              <a:gd name="connsiteX35" fmla="*/ 3369507 w 3898347"/>
              <a:gd name="connsiteY35" fmla="*/ 3825563 h 4256103"/>
              <a:gd name="connsiteX36" fmla="*/ 3324491 w 3898347"/>
              <a:gd name="connsiteY36" fmla="*/ 3832006 h 4256103"/>
              <a:gd name="connsiteX37" fmla="*/ 3244235 w 3898347"/>
              <a:gd name="connsiteY37" fmla="*/ 3834376 h 4256103"/>
              <a:gd name="connsiteX38" fmla="*/ 3226507 w 3898347"/>
              <a:gd name="connsiteY38" fmla="*/ 3820131 h 4256103"/>
              <a:gd name="connsiteX39" fmla="*/ 3191688 w 3898347"/>
              <a:gd name="connsiteY39" fmla="*/ 3837359 h 4256103"/>
              <a:gd name="connsiteX40" fmla="*/ 3153779 w 3898347"/>
              <a:gd name="connsiteY40" fmla="*/ 3848439 h 4256103"/>
              <a:gd name="connsiteX41" fmla="*/ 3090188 w 3898347"/>
              <a:gd name="connsiteY41" fmla="*/ 3855036 h 4256103"/>
              <a:gd name="connsiteX42" fmla="*/ 3031422 w 3898347"/>
              <a:gd name="connsiteY42" fmla="*/ 3858298 h 4256103"/>
              <a:gd name="connsiteX43" fmla="*/ 2996288 w 3898347"/>
              <a:gd name="connsiteY43" fmla="*/ 3860020 h 4256103"/>
              <a:gd name="connsiteX44" fmla="*/ 2901661 w 3898347"/>
              <a:gd name="connsiteY44" fmla="*/ 3882243 h 4256103"/>
              <a:gd name="connsiteX45" fmla="*/ 2782141 w 3898347"/>
              <a:gd name="connsiteY45" fmla="*/ 3932983 h 4256103"/>
              <a:gd name="connsiteX46" fmla="*/ 2749597 w 3898347"/>
              <a:gd name="connsiteY46" fmla="*/ 3956746 h 4256103"/>
              <a:gd name="connsiteX47" fmla="*/ 2730493 w 3898347"/>
              <a:gd name="connsiteY47" fmla="*/ 3955236 h 4256103"/>
              <a:gd name="connsiteX48" fmla="*/ 2707507 w 3898347"/>
              <a:gd name="connsiteY48" fmla="*/ 3947771 h 4256103"/>
              <a:gd name="connsiteX49" fmla="*/ 2701937 w 3898347"/>
              <a:gd name="connsiteY49" fmla="*/ 3950565 h 4256103"/>
              <a:gd name="connsiteX50" fmla="*/ 2679435 w 3898347"/>
              <a:gd name="connsiteY50" fmla="*/ 3949768 h 4256103"/>
              <a:gd name="connsiteX51" fmla="*/ 2667352 w 3898347"/>
              <a:gd name="connsiteY51" fmla="*/ 3942821 h 4256103"/>
              <a:gd name="connsiteX52" fmla="*/ 2657096 w 3898347"/>
              <a:gd name="connsiteY52" fmla="*/ 3953571 h 4256103"/>
              <a:gd name="connsiteX53" fmla="*/ 2655161 w 3898347"/>
              <a:gd name="connsiteY53" fmla="*/ 3962216 h 4256103"/>
              <a:gd name="connsiteX54" fmla="*/ 2638604 w 3898347"/>
              <a:gd name="connsiteY54" fmla="*/ 3955936 h 4256103"/>
              <a:gd name="connsiteX55" fmla="*/ 2626185 w 3898347"/>
              <a:gd name="connsiteY55" fmla="*/ 3962937 h 4256103"/>
              <a:gd name="connsiteX56" fmla="*/ 2614077 w 3898347"/>
              <a:gd name="connsiteY56" fmla="*/ 3955576 h 4256103"/>
              <a:gd name="connsiteX57" fmla="*/ 2609403 w 3898347"/>
              <a:gd name="connsiteY57" fmla="*/ 3956215 h 4256103"/>
              <a:gd name="connsiteX58" fmla="*/ 2597896 w 3898347"/>
              <a:gd name="connsiteY58" fmla="*/ 3958939 h 4256103"/>
              <a:gd name="connsiteX59" fmla="*/ 2578251 w 3898347"/>
              <a:gd name="connsiteY59" fmla="*/ 3965812 h 4256103"/>
              <a:gd name="connsiteX60" fmla="*/ 2571961 w 3898347"/>
              <a:gd name="connsiteY60" fmla="*/ 3966278 h 4256103"/>
              <a:gd name="connsiteX61" fmla="*/ 2559399 w 3898347"/>
              <a:gd name="connsiteY61" fmla="*/ 3979193 h 4256103"/>
              <a:gd name="connsiteX62" fmla="*/ 2533560 w 3898347"/>
              <a:gd name="connsiteY62" fmla="*/ 3988160 h 4256103"/>
              <a:gd name="connsiteX63" fmla="*/ 2515299 w 3898347"/>
              <a:gd name="connsiteY63" fmla="*/ 4016867 h 4256103"/>
              <a:gd name="connsiteX64" fmla="*/ 2513423 w 3898347"/>
              <a:gd name="connsiteY64" fmla="*/ 4018759 h 4256103"/>
              <a:gd name="connsiteX65" fmla="*/ 2482991 w 3898347"/>
              <a:gd name="connsiteY65" fmla="*/ 4012935 h 4256103"/>
              <a:gd name="connsiteX66" fmla="*/ 2446940 w 3898347"/>
              <a:gd name="connsiteY66" fmla="*/ 4021172 h 4256103"/>
              <a:gd name="connsiteX67" fmla="*/ 2404883 w 3898347"/>
              <a:gd name="connsiteY67" fmla="*/ 4024808 h 4256103"/>
              <a:gd name="connsiteX68" fmla="*/ 2373894 w 3898347"/>
              <a:gd name="connsiteY68" fmla="*/ 4023827 h 4256103"/>
              <a:gd name="connsiteX69" fmla="*/ 2297080 w 3898347"/>
              <a:gd name="connsiteY69" fmla="*/ 4040841 h 4256103"/>
              <a:gd name="connsiteX70" fmla="*/ 2170615 w 3898347"/>
              <a:gd name="connsiteY70" fmla="*/ 4077196 h 4256103"/>
              <a:gd name="connsiteX71" fmla="*/ 2143580 w 3898347"/>
              <a:gd name="connsiteY71" fmla="*/ 4083102 h 4256103"/>
              <a:gd name="connsiteX72" fmla="*/ 2119893 w 3898347"/>
              <a:gd name="connsiteY72" fmla="*/ 4080874 h 4256103"/>
              <a:gd name="connsiteX73" fmla="*/ 2114008 w 3898347"/>
              <a:gd name="connsiteY73" fmla="*/ 4073996 h 4256103"/>
              <a:gd name="connsiteX74" fmla="*/ 2099067 w 3898347"/>
              <a:gd name="connsiteY74" fmla="*/ 4076068 h 4256103"/>
              <a:gd name="connsiteX75" fmla="*/ 2095000 w 3898347"/>
              <a:gd name="connsiteY75" fmla="*/ 4075096 h 4256103"/>
              <a:gd name="connsiteX76" fmla="*/ 2071767 w 3898347"/>
              <a:gd name="connsiteY76" fmla="*/ 4071044 h 4256103"/>
              <a:gd name="connsiteX77" fmla="*/ 2024486 w 3898347"/>
              <a:gd name="connsiteY77" fmla="*/ 4100276 h 4256103"/>
              <a:gd name="connsiteX78" fmla="*/ 1944675 w 3898347"/>
              <a:gd name="connsiteY78" fmla="*/ 4121515 h 4256103"/>
              <a:gd name="connsiteX79" fmla="*/ 1739945 w 3898347"/>
              <a:gd name="connsiteY79" fmla="*/ 4171795 h 4256103"/>
              <a:gd name="connsiteX80" fmla="*/ 1662065 w 3898347"/>
              <a:gd name="connsiteY80" fmla="*/ 4184630 h 4256103"/>
              <a:gd name="connsiteX81" fmla="*/ 1595989 w 3898347"/>
              <a:gd name="connsiteY81" fmla="*/ 4193679 h 4256103"/>
              <a:gd name="connsiteX82" fmla="*/ 1559231 w 3898347"/>
              <a:gd name="connsiteY82" fmla="*/ 4195932 h 4256103"/>
              <a:gd name="connsiteX83" fmla="*/ 1537197 w 3898347"/>
              <a:gd name="connsiteY83" fmla="*/ 4209468 h 4256103"/>
              <a:gd name="connsiteX84" fmla="*/ 1508787 w 3898347"/>
              <a:gd name="connsiteY84" fmla="*/ 4234213 h 4256103"/>
              <a:gd name="connsiteX85" fmla="*/ 1488914 w 3898347"/>
              <a:gd name="connsiteY85" fmla="*/ 4241772 h 4256103"/>
              <a:gd name="connsiteX86" fmla="*/ 1488999 w 3898347"/>
              <a:gd name="connsiteY86" fmla="*/ 4251186 h 4256103"/>
              <a:gd name="connsiteX87" fmla="*/ 1475364 w 3898347"/>
              <a:gd name="connsiteY87" fmla="*/ 4248364 h 4256103"/>
              <a:gd name="connsiteX88" fmla="*/ 1444118 w 3898347"/>
              <a:gd name="connsiteY88" fmla="*/ 4246285 h 4256103"/>
              <a:gd name="connsiteX89" fmla="*/ 1405326 w 3898347"/>
              <a:gd name="connsiteY89" fmla="*/ 4248391 h 4256103"/>
              <a:gd name="connsiteX90" fmla="*/ 1344909 w 3898347"/>
              <a:gd name="connsiteY90" fmla="*/ 4237004 h 4256103"/>
              <a:gd name="connsiteX91" fmla="*/ 1298748 w 3898347"/>
              <a:gd name="connsiteY91" fmla="*/ 4241669 h 4256103"/>
              <a:gd name="connsiteX92" fmla="*/ 1251302 w 3898347"/>
              <a:gd name="connsiteY92" fmla="*/ 4232513 h 4256103"/>
              <a:gd name="connsiteX93" fmla="*/ 1216643 w 3898347"/>
              <a:gd name="connsiteY93" fmla="*/ 4229828 h 4256103"/>
              <a:gd name="connsiteX94" fmla="*/ 1214101 w 3898347"/>
              <a:gd name="connsiteY94" fmla="*/ 4231991 h 4256103"/>
              <a:gd name="connsiteX95" fmla="*/ 1203193 w 3898347"/>
              <a:gd name="connsiteY95" fmla="*/ 4232867 h 4256103"/>
              <a:gd name="connsiteX96" fmla="*/ 1201049 w 3898347"/>
              <a:gd name="connsiteY96" fmla="*/ 4242842 h 4256103"/>
              <a:gd name="connsiteX97" fmla="*/ 1185298 w 3898347"/>
              <a:gd name="connsiteY97" fmla="*/ 4251133 h 4256103"/>
              <a:gd name="connsiteX98" fmla="*/ 1164955 w 3898347"/>
              <a:gd name="connsiteY98" fmla="*/ 4250027 h 4256103"/>
              <a:gd name="connsiteX99" fmla="*/ 1067357 w 3898347"/>
              <a:gd name="connsiteY99" fmla="*/ 4233908 h 4256103"/>
              <a:gd name="connsiteX100" fmla="*/ 1009492 w 3898347"/>
              <a:gd name="connsiteY100" fmla="*/ 4230455 h 4256103"/>
              <a:gd name="connsiteX101" fmla="*/ 988345 w 3898347"/>
              <a:gd name="connsiteY101" fmla="*/ 4238880 h 4256103"/>
              <a:gd name="connsiteX102" fmla="*/ 958251 w 3898347"/>
              <a:gd name="connsiteY102" fmla="*/ 4244100 h 4256103"/>
              <a:gd name="connsiteX103" fmla="*/ 899207 w 3898347"/>
              <a:gd name="connsiteY103" fmla="*/ 4247688 h 4256103"/>
              <a:gd name="connsiteX104" fmla="*/ 837706 w 3898347"/>
              <a:gd name="connsiteY104" fmla="*/ 4245528 h 4256103"/>
              <a:gd name="connsiteX105" fmla="*/ 778474 w 3898347"/>
              <a:gd name="connsiteY105" fmla="*/ 4235526 h 4256103"/>
              <a:gd name="connsiteX106" fmla="*/ 774418 w 3898347"/>
              <a:gd name="connsiteY106" fmla="*/ 4242583 h 4256103"/>
              <a:gd name="connsiteX107" fmla="*/ 737705 w 3898347"/>
              <a:gd name="connsiteY107" fmla="*/ 4238891 h 4256103"/>
              <a:gd name="connsiteX108" fmla="*/ 641839 w 3898347"/>
              <a:gd name="connsiteY108" fmla="*/ 4211160 h 4256103"/>
              <a:gd name="connsiteX109" fmla="*/ 558105 w 3898347"/>
              <a:gd name="connsiteY109" fmla="*/ 4191218 h 4256103"/>
              <a:gd name="connsiteX110" fmla="*/ 515682 w 3898347"/>
              <a:gd name="connsiteY110" fmla="*/ 4193696 h 4256103"/>
              <a:gd name="connsiteX111" fmla="*/ 467082 w 3898347"/>
              <a:gd name="connsiteY111" fmla="*/ 4185616 h 4256103"/>
              <a:gd name="connsiteX112" fmla="*/ 437646 w 3898347"/>
              <a:gd name="connsiteY112" fmla="*/ 4212658 h 4256103"/>
              <a:gd name="connsiteX113" fmla="*/ 402271 w 3898347"/>
              <a:gd name="connsiteY113" fmla="*/ 4212774 h 4256103"/>
              <a:gd name="connsiteX114" fmla="*/ 384907 w 3898347"/>
              <a:gd name="connsiteY114" fmla="*/ 4201195 h 4256103"/>
              <a:gd name="connsiteX115" fmla="*/ 337154 w 3898347"/>
              <a:gd name="connsiteY115" fmla="*/ 4206136 h 4256103"/>
              <a:gd name="connsiteX116" fmla="*/ 298662 w 3898347"/>
              <a:gd name="connsiteY116" fmla="*/ 4211227 h 4256103"/>
              <a:gd name="connsiteX117" fmla="*/ 265740 w 3898347"/>
              <a:gd name="connsiteY117" fmla="*/ 4213623 h 4256103"/>
              <a:gd name="connsiteX118" fmla="*/ 176403 w 3898347"/>
              <a:gd name="connsiteY118" fmla="*/ 4227393 h 4256103"/>
              <a:gd name="connsiteX119" fmla="*/ 82528 w 3898347"/>
              <a:gd name="connsiteY119" fmla="*/ 4243774 h 4256103"/>
              <a:gd name="connsiteX120" fmla="*/ 19464 w 3898347"/>
              <a:gd name="connsiteY120" fmla="*/ 4256103 h 4256103"/>
              <a:gd name="connsiteX121" fmla="*/ 0 w 3898347"/>
              <a:gd name="connsiteY121" fmla="*/ 4221939 h 4256103"/>
              <a:gd name="connsiteX122" fmla="*/ 0 w 3898347"/>
              <a:gd name="connsiteY122" fmla="*/ 15850 h 4256103"/>
              <a:gd name="connsiteX123" fmla="*/ 3898347 w 3898347"/>
              <a:gd name="connsiteY123" fmla="*/ 0 h 4256103"/>
              <a:gd name="connsiteX0" fmla="*/ 3898347 w 3898347"/>
              <a:gd name="connsiteY0" fmla="*/ 0 h 4256103"/>
              <a:gd name="connsiteX1" fmla="*/ 3898347 w 3898347"/>
              <a:gd name="connsiteY1" fmla="*/ 3834445 h 4256103"/>
              <a:gd name="connsiteX2" fmla="*/ 3892314 w 3898347"/>
              <a:gd name="connsiteY2" fmla="*/ 3832951 h 4256103"/>
              <a:gd name="connsiteX3" fmla="*/ 3851953 w 3898347"/>
              <a:gd name="connsiteY3" fmla="*/ 3802983 h 4256103"/>
              <a:gd name="connsiteX4" fmla="*/ 3836418 w 3898347"/>
              <a:gd name="connsiteY4" fmla="*/ 3811513 h 4256103"/>
              <a:gd name="connsiteX5" fmla="*/ 3833758 w 3898347"/>
              <a:gd name="connsiteY5" fmla="*/ 3813341 h 4256103"/>
              <a:gd name="connsiteX6" fmla="*/ 3822673 w 3898347"/>
              <a:gd name="connsiteY6" fmla="*/ 3812913 h 4256103"/>
              <a:gd name="connsiteX7" fmla="*/ 3820104 w 3898347"/>
              <a:gd name="connsiteY7" fmla="*/ 3822466 h 4256103"/>
              <a:gd name="connsiteX8" fmla="*/ 3803816 w 3898347"/>
              <a:gd name="connsiteY8" fmla="*/ 3828757 h 4256103"/>
              <a:gd name="connsiteX9" fmla="*/ 3729936 w 3898347"/>
              <a:gd name="connsiteY9" fmla="*/ 3815386 h 4256103"/>
              <a:gd name="connsiteX10" fmla="*/ 3726018 w 3898347"/>
              <a:gd name="connsiteY10" fmla="*/ 3815100 h 4256103"/>
              <a:gd name="connsiteX11" fmla="*/ 3725413 w 3898347"/>
              <a:gd name="connsiteY11" fmla="*/ 3814615 h 4256103"/>
              <a:gd name="connsiteX12" fmla="*/ 3713801 w 3898347"/>
              <a:gd name="connsiteY12" fmla="*/ 3811018 h 4256103"/>
              <a:gd name="connsiteX13" fmla="*/ 3709087 w 3898347"/>
              <a:gd name="connsiteY13" fmla="*/ 3813195 h 4256103"/>
              <a:gd name="connsiteX14" fmla="*/ 3698038 w 3898347"/>
              <a:gd name="connsiteY14" fmla="*/ 3806182 h 4256103"/>
              <a:gd name="connsiteX15" fmla="*/ 3662227 w 3898347"/>
              <a:gd name="connsiteY15" fmla="*/ 3807761 h 4256103"/>
              <a:gd name="connsiteX16" fmla="*/ 3659872 w 3898347"/>
              <a:gd name="connsiteY16" fmla="*/ 3805524 h 4256103"/>
              <a:gd name="connsiteX17" fmla="*/ 3643454 w 3898347"/>
              <a:gd name="connsiteY17" fmla="*/ 3794831 h 4256103"/>
              <a:gd name="connsiteX18" fmla="*/ 3624789 w 3898347"/>
              <a:gd name="connsiteY18" fmla="*/ 3803185 h 4256103"/>
              <a:gd name="connsiteX19" fmla="*/ 3602327 w 3898347"/>
              <a:gd name="connsiteY19" fmla="*/ 3794616 h 4256103"/>
              <a:gd name="connsiteX20" fmla="*/ 3596645 w 3898347"/>
              <a:gd name="connsiteY20" fmla="*/ 3797108 h 4256103"/>
              <a:gd name="connsiteX21" fmla="*/ 3574144 w 3898347"/>
              <a:gd name="connsiteY21" fmla="*/ 3795108 h 4256103"/>
              <a:gd name="connsiteX22" fmla="*/ 3562310 w 3898347"/>
              <a:gd name="connsiteY22" fmla="*/ 3787534 h 4256103"/>
              <a:gd name="connsiteX23" fmla="*/ 3551635 w 3898347"/>
              <a:gd name="connsiteY23" fmla="*/ 3797705 h 4256103"/>
              <a:gd name="connsiteX24" fmla="*/ 3542668 w 3898347"/>
              <a:gd name="connsiteY24" fmla="*/ 3803283 h 4256103"/>
              <a:gd name="connsiteX25" fmla="*/ 3533033 w 3898347"/>
              <a:gd name="connsiteY25" fmla="*/ 3799071 h 4256103"/>
              <a:gd name="connsiteX26" fmla="*/ 3521726 w 3898347"/>
              <a:gd name="connsiteY26" fmla="*/ 3804691 h 4256103"/>
              <a:gd name="connsiteX27" fmla="*/ 3520080 w 3898347"/>
              <a:gd name="connsiteY27" fmla="*/ 3805210 h 4256103"/>
              <a:gd name="connsiteX28" fmla="*/ 3508491 w 3898347"/>
              <a:gd name="connsiteY28" fmla="*/ 3797398 h 4256103"/>
              <a:gd name="connsiteX29" fmla="*/ 3503787 w 3898347"/>
              <a:gd name="connsiteY29" fmla="*/ 3797787 h 4256103"/>
              <a:gd name="connsiteX30" fmla="*/ 3492165 w 3898347"/>
              <a:gd name="connsiteY30" fmla="*/ 3799887 h 4256103"/>
              <a:gd name="connsiteX31" fmla="*/ 3472233 w 3898347"/>
              <a:gd name="connsiteY31" fmla="*/ 3805682 h 4256103"/>
              <a:gd name="connsiteX32" fmla="*/ 3465921 w 3898347"/>
              <a:gd name="connsiteY32" fmla="*/ 3805814 h 4256103"/>
              <a:gd name="connsiteX33" fmla="*/ 3455541 w 3898347"/>
              <a:gd name="connsiteY33" fmla="*/ 3815505 h 4256103"/>
              <a:gd name="connsiteX34" fmla="*/ 3429027 w 3898347"/>
              <a:gd name="connsiteY34" fmla="*/ 3816906 h 4256103"/>
              <a:gd name="connsiteX35" fmla="*/ 3369507 w 3898347"/>
              <a:gd name="connsiteY35" fmla="*/ 3825563 h 4256103"/>
              <a:gd name="connsiteX36" fmla="*/ 3324491 w 3898347"/>
              <a:gd name="connsiteY36" fmla="*/ 3832006 h 4256103"/>
              <a:gd name="connsiteX37" fmla="*/ 3244235 w 3898347"/>
              <a:gd name="connsiteY37" fmla="*/ 3834376 h 4256103"/>
              <a:gd name="connsiteX38" fmla="*/ 3226507 w 3898347"/>
              <a:gd name="connsiteY38" fmla="*/ 3820131 h 4256103"/>
              <a:gd name="connsiteX39" fmla="*/ 3191688 w 3898347"/>
              <a:gd name="connsiteY39" fmla="*/ 3837359 h 4256103"/>
              <a:gd name="connsiteX40" fmla="*/ 3153779 w 3898347"/>
              <a:gd name="connsiteY40" fmla="*/ 3848439 h 4256103"/>
              <a:gd name="connsiteX41" fmla="*/ 3090188 w 3898347"/>
              <a:gd name="connsiteY41" fmla="*/ 3855036 h 4256103"/>
              <a:gd name="connsiteX42" fmla="*/ 3031422 w 3898347"/>
              <a:gd name="connsiteY42" fmla="*/ 3858298 h 4256103"/>
              <a:gd name="connsiteX43" fmla="*/ 2996288 w 3898347"/>
              <a:gd name="connsiteY43" fmla="*/ 3860020 h 4256103"/>
              <a:gd name="connsiteX44" fmla="*/ 2901661 w 3898347"/>
              <a:gd name="connsiteY44" fmla="*/ 3882243 h 4256103"/>
              <a:gd name="connsiteX45" fmla="*/ 2782141 w 3898347"/>
              <a:gd name="connsiteY45" fmla="*/ 3932983 h 4256103"/>
              <a:gd name="connsiteX46" fmla="*/ 2749597 w 3898347"/>
              <a:gd name="connsiteY46" fmla="*/ 3956746 h 4256103"/>
              <a:gd name="connsiteX47" fmla="*/ 2730493 w 3898347"/>
              <a:gd name="connsiteY47" fmla="*/ 3955236 h 4256103"/>
              <a:gd name="connsiteX48" fmla="*/ 2707507 w 3898347"/>
              <a:gd name="connsiteY48" fmla="*/ 3947771 h 4256103"/>
              <a:gd name="connsiteX49" fmla="*/ 2701937 w 3898347"/>
              <a:gd name="connsiteY49" fmla="*/ 3950565 h 4256103"/>
              <a:gd name="connsiteX50" fmla="*/ 2679435 w 3898347"/>
              <a:gd name="connsiteY50" fmla="*/ 3949768 h 4256103"/>
              <a:gd name="connsiteX51" fmla="*/ 2667352 w 3898347"/>
              <a:gd name="connsiteY51" fmla="*/ 3942821 h 4256103"/>
              <a:gd name="connsiteX52" fmla="*/ 2657096 w 3898347"/>
              <a:gd name="connsiteY52" fmla="*/ 3953571 h 4256103"/>
              <a:gd name="connsiteX53" fmla="*/ 2655161 w 3898347"/>
              <a:gd name="connsiteY53" fmla="*/ 3962216 h 4256103"/>
              <a:gd name="connsiteX54" fmla="*/ 2638604 w 3898347"/>
              <a:gd name="connsiteY54" fmla="*/ 3955936 h 4256103"/>
              <a:gd name="connsiteX55" fmla="*/ 2626185 w 3898347"/>
              <a:gd name="connsiteY55" fmla="*/ 3962937 h 4256103"/>
              <a:gd name="connsiteX56" fmla="*/ 2614077 w 3898347"/>
              <a:gd name="connsiteY56" fmla="*/ 3955576 h 4256103"/>
              <a:gd name="connsiteX57" fmla="*/ 2609403 w 3898347"/>
              <a:gd name="connsiteY57" fmla="*/ 3956215 h 4256103"/>
              <a:gd name="connsiteX58" fmla="*/ 2597896 w 3898347"/>
              <a:gd name="connsiteY58" fmla="*/ 3958939 h 4256103"/>
              <a:gd name="connsiteX59" fmla="*/ 2578251 w 3898347"/>
              <a:gd name="connsiteY59" fmla="*/ 3965812 h 4256103"/>
              <a:gd name="connsiteX60" fmla="*/ 2571961 w 3898347"/>
              <a:gd name="connsiteY60" fmla="*/ 3966278 h 4256103"/>
              <a:gd name="connsiteX61" fmla="*/ 2559399 w 3898347"/>
              <a:gd name="connsiteY61" fmla="*/ 3979193 h 4256103"/>
              <a:gd name="connsiteX62" fmla="*/ 2533560 w 3898347"/>
              <a:gd name="connsiteY62" fmla="*/ 3988160 h 4256103"/>
              <a:gd name="connsiteX63" fmla="*/ 2515299 w 3898347"/>
              <a:gd name="connsiteY63" fmla="*/ 4016867 h 4256103"/>
              <a:gd name="connsiteX64" fmla="*/ 2513423 w 3898347"/>
              <a:gd name="connsiteY64" fmla="*/ 4018759 h 4256103"/>
              <a:gd name="connsiteX65" fmla="*/ 2482991 w 3898347"/>
              <a:gd name="connsiteY65" fmla="*/ 4012935 h 4256103"/>
              <a:gd name="connsiteX66" fmla="*/ 2446940 w 3898347"/>
              <a:gd name="connsiteY66" fmla="*/ 4021172 h 4256103"/>
              <a:gd name="connsiteX67" fmla="*/ 2404883 w 3898347"/>
              <a:gd name="connsiteY67" fmla="*/ 4024808 h 4256103"/>
              <a:gd name="connsiteX68" fmla="*/ 2373894 w 3898347"/>
              <a:gd name="connsiteY68" fmla="*/ 4023827 h 4256103"/>
              <a:gd name="connsiteX69" fmla="*/ 2297080 w 3898347"/>
              <a:gd name="connsiteY69" fmla="*/ 4040841 h 4256103"/>
              <a:gd name="connsiteX70" fmla="*/ 2170615 w 3898347"/>
              <a:gd name="connsiteY70" fmla="*/ 4077196 h 4256103"/>
              <a:gd name="connsiteX71" fmla="*/ 2143580 w 3898347"/>
              <a:gd name="connsiteY71" fmla="*/ 4083102 h 4256103"/>
              <a:gd name="connsiteX72" fmla="*/ 2119893 w 3898347"/>
              <a:gd name="connsiteY72" fmla="*/ 4080874 h 4256103"/>
              <a:gd name="connsiteX73" fmla="*/ 2114008 w 3898347"/>
              <a:gd name="connsiteY73" fmla="*/ 4073996 h 4256103"/>
              <a:gd name="connsiteX74" fmla="*/ 2099067 w 3898347"/>
              <a:gd name="connsiteY74" fmla="*/ 4076068 h 4256103"/>
              <a:gd name="connsiteX75" fmla="*/ 2095000 w 3898347"/>
              <a:gd name="connsiteY75" fmla="*/ 4075096 h 4256103"/>
              <a:gd name="connsiteX76" fmla="*/ 2071767 w 3898347"/>
              <a:gd name="connsiteY76" fmla="*/ 4071044 h 4256103"/>
              <a:gd name="connsiteX77" fmla="*/ 2024486 w 3898347"/>
              <a:gd name="connsiteY77" fmla="*/ 4100276 h 4256103"/>
              <a:gd name="connsiteX78" fmla="*/ 1944675 w 3898347"/>
              <a:gd name="connsiteY78" fmla="*/ 4121515 h 4256103"/>
              <a:gd name="connsiteX79" fmla="*/ 1739945 w 3898347"/>
              <a:gd name="connsiteY79" fmla="*/ 4171795 h 4256103"/>
              <a:gd name="connsiteX80" fmla="*/ 1662065 w 3898347"/>
              <a:gd name="connsiteY80" fmla="*/ 4184630 h 4256103"/>
              <a:gd name="connsiteX81" fmla="*/ 1595989 w 3898347"/>
              <a:gd name="connsiteY81" fmla="*/ 4193679 h 4256103"/>
              <a:gd name="connsiteX82" fmla="*/ 1559231 w 3898347"/>
              <a:gd name="connsiteY82" fmla="*/ 4195932 h 4256103"/>
              <a:gd name="connsiteX83" fmla="*/ 1537197 w 3898347"/>
              <a:gd name="connsiteY83" fmla="*/ 4209468 h 4256103"/>
              <a:gd name="connsiteX84" fmla="*/ 1508787 w 3898347"/>
              <a:gd name="connsiteY84" fmla="*/ 4234213 h 4256103"/>
              <a:gd name="connsiteX85" fmla="*/ 1488914 w 3898347"/>
              <a:gd name="connsiteY85" fmla="*/ 4241772 h 4256103"/>
              <a:gd name="connsiteX86" fmla="*/ 1475364 w 3898347"/>
              <a:gd name="connsiteY86" fmla="*/ 4248364 h 4256103"/>
              <a:gd name="connsiteX87" fmla="*/ 1444118 w 3898347"/>
              <a:gd name="connsiteY87" fmla="*/ 4246285 h 4256103"/>
              <a:gd name="connsiteX88" fmla="*/ 1405326 w 3898347"/>
              <a:gd name="connsiteY88" fmla="*/ 4248391 h 4256103"/>
              <a:gd name="connsiteX89" fmla="*/ 1344909 w 3898347"/>
              <a:gd name="connsiteY89" fmla="*/ 4237004 h 4256103"/>
              <a:gd name="connsiteX90" fmla="*/ 1298748 w 3898347"/>
              <a:gd name="connsiteY90" fmla="*/ 4241669 h 4256103"/>
              <a:gd name="connsiteX91" fmla="*/ 1251302 w 3898347"/>
              <a:gd name="connsiteY91" fmla="*/ 4232513 h 4256103"/>
              <a:gd name="connsiteX92" fmla="*/ 1216643 w 3898347"/>
              <a:gd name="connsiteY92" fmla="*/ 4229828 h 4256103"/>
              <a:gd name="connsiteX93" fmla="*/ 1214101 w 3898347"/>
              <a:gd name="connsiteY93" fmla="*/ 4231991 h 4256103"/>
              <a:gd name="connsiteX94" fmla="*/ 1203193 w 3898347"/>
              <a:gd name="connsiteY94" fmla="*/ 4232867 h 4256103"/>
              <a:gd name="connsiteX95" fmla="*/ 1201049 w 3898347"/>
              <a:gd name="connsiteY95" fmla="*/ 4242842 h 4256103"/>
              <a:gd name="connsiteX96" fmla="*/ 1185298 w 3898347"/>
              <a:gd name="connsiteY96" fmla="*/ 4251133 h 4256103"/>
              <a:gd name="connsiteX97" fmla="*/ 1164955 w 3898347"/>
              <a:gd name="connsiteY97" fmla="*/ 4250027 h 4256103"/>
              <a:gd name="connsiteX98" fmla="*/ 1067357 w 3898347"/>
              <a:gd name="connsiteY98" fmla="*/ 4233908 h 4256103"/>
              <a:gd name="connsiteX99" fmla="*/ 1009492 w 3898347"/>
              <a:gd name="connsiteY99" fmla="*/ 4230455 h 4256103"/>
              <a:gd name="connsiteX100" fmla="*/ 988345 w 3898347"/>
              <a:gd name="connsiteY100" fmla="*/ 4238880 h 4256103"/>
              <a:gd name="connsiteX101" fmla="*/ 958251 w 3898347"/>
              <a:gd name="connsiteY101" fmla="*/ 4244100 h 4256103"/>
              <a:gd name="connsiteX102" fmla="*/ 899207 w 3898347"/>
              <a:gd name="connsiteY102" fmla="*/ 4247688 h 4256103"/>
              <a:gd name="connsiteX103" fmla="*/ 837706 w 3898347"/>
              <a:gd name="connsiteY103" fmla="*/ 4245528 h 4256103"/>
              <a:gd name="connsiteX104" fmla="*/ 778474 w 3898347"/>
              <a:gd name="connsiteY104" fmla="*/ 4235526 h 4256103"/>
              <a:gd name="connsiteX105" fmla="*/ 774418 w 3898347"/>
              <a:gd name="connsiteY105" fmla="*/ 4242583 h 4256103"/>
              <a:gd name="connsiteX106" fmla="*/ 737705 w 3898347"/>
              <a:gd name="connsiteY106" fmla="*/ 4238891 h 4256103"/>
              <a:gd name="connsiteX107" fmla="*/ 641839 w 3898347"/>
              <a:gd name="connsiteY107" fmla="*/ 4211160 h 4256103"/>
              <a:gd name="connsiteX108" fmla="*/ 558105 w 3898347"/>
              <a:gd name="connsiteY108" fmla="*/ 4191218 h 4256103"/>
              <a:gd name="connsiteX109" fmla="*/ 515682 w 3898347"/>
              <a:gd name="connsiteY109" fmla="*/ 4193696 h 4256103"/>
              <a:gd name="connsiteX110" fmla="*/ 467082 w 3898347"/>
              <a:gd name="connsiteY110" fmla="*/ 4185616 h 4256103"/>
              <a:gd name="connsiteX111" fmla="*/ 437646 w 3898347"/>
              <a:gd name="connsiteY111" fmla="*/ 4212658 h 4256103"/>
              <a:gd name="connsiteX112" fmla="*/ 402271 w 3898347"/>
              <a:gd name="connsiteY112" fmla="*/ 4212774 h 4256103"/>
              <a:gd name="connsiteX113" fmla="*/ 384907 w 3898347"/>
              <a:gd name="connsiteY113" fmla="*/ 4201195 h 4256103"/>
              <a:gd name="connsiteX114" fmla="*/ 337154 w 3898347"/>
              <a:gd name="connsiteY114" fmla="*/ 4206136 h 4256103"/>
              <a:gd name="connsiteX115" fmla="*/ 298662 w 3898347"/>
              <a:gd name="connsiteY115" fmla="*/ 4211227 h 4256103"/>
              <a:gd name="connsiteX116" fmla="*/ 265740 w 3898347"/>
              <a:gd name="connsiteY116" fmla="*/ 4213623 h 4256103"/>
              <a:gd name="connsiteX117" fmla="*/ 176403 w 3898347"/>
              <a:gd name="connsiteY117" fmla="*/ 4227393 h 4256103"/>
              <a:gd name="connsiteX118" fmla="*/ 82528 w 3898347"/>
              <a:gd name="connsiteY118" fmla="*/ 4243774 h 4256103"/>
              <a:gd name="connsiteX119" fmla="*/ 19464 w 3898347"/>
              <a:gd name="connsiteY119" fmla="*/ 4256103 h 4256103"/>
              <a:gd name="connsiteX120" fmla="*/ 0 w 3898347"/>
              <a:gd name="connsiteY120" fmla="*/ 4221939 h 4256103"/>
              <a:gd name="connsiteX121" fmla="*/ 0 w 3898347"/>
              <a:gd name="connsiteY121" fmla="*/ 15850 h 4256103"/>
              <a:gd name="connsiteX122" fmla="*/ 3898347 w 3898347"/>
              <a:gd name="connsiteY122" fmla="*/ 0 h 4256103"/>
              <a:gd name="connsiteX0" fmla="*/ 3898347 w 3898347"/>
              <a:gd name="connsiteY0" fmla="*/ 0 h 4256103"/>
              <a:gd name="connsiteX1" fmla="*/ 3898347 w 3898347"/>
              <a:gd name="connsiteY1" fmla="*/ 3834445 h 4256103"/>
              <a:gd name="connsiteX2" fmla="*/ 3892314 w 3898347"/>
              <a:gd name="connsiteY2" fmla="*/ 3832951 h 4256103"/>
              <a:gd name="connsiteX3" fmla="*/ 3851953 w 3898347"/>
              <a:gd name="connsiteY3" fmla="*/ 3802983 h 4256103"/>
              <a:gd name="connsiteX4" fmla="*/ 3836418 w 3898347"/>
              <a:gd name="connsiteY4" fmla="*/ 3811513 h 4256103"/>
              <a:gd name="connsiteX5" fmla="*/ 3833758 w 3898347"/>
              <a:gd name="connsiteY5" fmla="*/ 3813341 h 4256103"/>
              <a:gd name="connsiteX6" fmla="*/ 3822673 w 3898347"/>
              <a:gd name="connsiteY6" fmla="*/ 3812913 h 4256103"/>
              <a:gd name="connsiteX7" fmla="*/ 3820104 w 3898347"/>
              <a:gd name="connsiteY7" fmla="*/ 3822466 h 4256103"/>
              <a:gd name="connsiteX8" fmla="*/ 3803816 w 3898347"/>
              <a:gd name="connsiteY8" fmla="*/ 3828757 h 4256103"/>
              <a:gd name="connsiteX9" fmla="*/ 3729936 w 3898347"/>
              <a:gd name="connsiteY9" fmla="*/ 3815386 h 4256103"/>
              <a:gd name="connsiteX10" fmla="*/ 3726018 w 3898347"/>
              <a:gd name="connsiteY10" fmla="*/ 3815100 h 4256103"/>
              <a:gd name="connsiteX11" fmla="*/ 3725413 w 3898347"/>
              <a:gd name="connsiteY11" fmla="*/ 3814615 h 4256103"/>
              <a:gd name="connsiteX12" fmla="*/ 3713801 w 3898347"/>
              <a:gd name="connsiteY12" fmla="*/ 3811018 h 4256103"/>
              <a:gd name="connsiteX13" fmla="*/ 3709087 w 3898347"/>
              <a:gd name="connsiteY13" fmla="*/ 3813195 h 4256103"/>
              <a:gd name="connsiteX14" fmla="*/ 3698038 w 3898347"/>
              <a:gd name="connsiteY14" fmla="*/ 3806182 h 4256103"/>
              <a:gd name="connsiteX15" fmla="*/ 3662227 w 3898347"/>
              <a:gd name="connsiteY15" fmla="*/ 3807761 h 4256103"/>
              <a:gd name="connsiteX16" fmla="*/ 3659872 w 3898347"/>
              <a:gd name="connsiteY16" fmla="*/ 3805524 h 4256103"/>
              <a:gd name="connsiteX17" fmla="*/ 3643454 w 3898347"/>
              <a:gd name="connsiteY17" fmla="*/ 3794831 h 4256103"/>
              <a:gd name="connsiteX18" fmla="*/ 3624789 w 3898347"/>
              <a:gd name="connsiteY18" fmla="*/ 3803185 h 4256103"/>
              <a:gd name="connsiteX19" fmla="*/ 3602327 w 3898347"/>
              <a:gd name="connsiteY19" fmla="*/ 3794616 h 4256103"/>
              <a:gd name="connsiteX20" fmla="*/ 3596645 w 3898347"/>
              <a:gd name="connsiteY20" fmla="*/ 3797108 h 4256103"/>
              <a:gd name="connsiteX21" fmla="*/ 3574144 w 3898347"/>
              <a:gd name="connsiteY21" fmla="*/ 3795108 h 4256103"/>
              <a:gd name="connsiteX22" fmla="*/ 3562310 w 3898347"/>
              <a:gd name="connsiteY22" fmla="*/ 3787534 h 4256103"/>
              <a:gd name="connsiteX23" fmla="*/ 3551635 w 3898347"/>
              <a:gd name="connsiteY23" fmla="*/ 3797705 h 4256103"/>
              <a:gd name="connsiteX24" fmla="*/ 3542668 w 3898347"/>
              <a:gd name="connsiteY24" fmla="*/ 3803283 h 4256103"/>
              <a:gd name="connsiteX25" fmla="*/ 3533033 w 3898347"/>
              <a:gd name="connsiteY25" fmla="*/ 3799071 h 4256103"/>
              <a:gd name="connsiteX26" fmla="*/ 3521726 w 3898347"/>
              <a:gd name="connsiteY26" fmla="*/ 3804691 h 4256103"/>
              <a:gd name="connsiteX27" fmla="*/ 3520080 w 3898347"/>
              <a:gd name="connsiteY27" fmla="*/ 3805210 h 4256103"/>
              <a:gd name="connsiteX28" fmla="*/ 3508491 w 3898347"/>
              <a:gd name="connsiteY28" fmla="*/ 3797398 h 4256103"/>
              <a:gd name="connsiteX29" fmla="*/ 3503787 w 3898347"/>
              <a:gd name="connsiteY29" fmla="*/ 3797787 h 4256103"/>
              <a:gd name="connsiteX30" fmla="*/ 3492165 w 3898347"/>
              <a:gd name="connsiteY30" fmla="*/ 3799887 h 4256103"/>
              <a:gd name="connsiteX31" fmla="*/ 3472233 w 3898347"/>
              <a:gd name="connsiteY31" fmla="*/ 3805682 h 4256103"/>
              <a:gd name="connsiteX32" fmla="*/ 3465921 w 3898347"/>
              <a:gd name="connsiteY32" fmla="*/ 3805814 h 4256103"/>
              <a:gd name="connsiteX33" fmla="*/ 3455541 w 3898347"/>
              <a:gd name="connsiteY33" fmla="*/ 3815505 h 4256103"/>
              <a:gd name="connsiteX34" fmla="*/ 3429027 w 3898347"/>
              <a:gd name="connsiteY34" fmla="*/ 3816906 h 4256103"/>
              <a:gd name="connsiteX35" fmla="*/ 3369507 w 3898347"/>
              <a:gd name="connsiteY35" fmla="*/ 3825563 h 4256103"/>
              <a:gd name="connsiteX36" fmla="*/ 3324491 w 3898347"/>
              <a:gd name="connsiteY36" fmla="*/ 3832006 h 4256103"/>
              <a:gd name="connsiteX37" fmla="*/ 3244235 w 3898347"/>
              <a:gd name="connsiteY37" fmla="*/ 3834376 h 4256103"/>
              <a:gd name="connsiteX38" fmla="*/ 3226507 w 3898347"/>
              <a:gd name="connsiteY38" fmla="*/ 3820131 h 4256103"/>
              <a:gd name="connsiteX39" fmla="*/ 3191688 w 3898347"/>
              <a:gd name="connsiteY39" fmla="*/ 3837359 h 4256103"/>
              <a:gd name="connsiteX40" fmla="*/ 3153779 w 3898347"/>
              <a:gd name="connsiteY40" fmla="*/ 3848439 h 4256103"/>
              <a:gd name="connsiteX41" fmla="*/ 3090188 w 3898347"/>
              <a:gd name="connsiteY41" fmla="*/ 3855036 h 4256103"/>
              <a:gd name="connsiteX42" fmla="*/ 3031422 w 3898347"/>
              <a:gd name="connsiteY42" fmla="*/ 3858298 h 4256103"/>
              <a:gd name="connsiteX43" fmla="*/ 2996288 w 3898347"/>
              <a:gd name="connsiteY43" fmla="*/ 3860020 h 4256103"/>
              <a:gd name="connsiteX44" fmla="*/ 2901661 w 3898347"/>
              <a:gd name="connsiteY44" fmla="*/ 3882243 h 4256103"/>
              <a:gd name="connsiteX45" fmla="*/ 2782141 w 3898347"/>
              <a:gd name="connsiteY45" fmla="*/ 3932983 h 4256103"/>
              <a:gd name="connsiteX46" fmla="*/ 2749597 w 3898347"/>
              <a:gd name="connsiteY46" fmla="*/ 3956746 h 4256103"/>
              <a:gd name="connsiteX47" fmla="*/ 2730493 w 3898347"/>
              <a:gd name="connsiteY47" fmla="*/ 3955236 h 4256103"/>
              <a:gd name="connsiteX48" fmla="*/ 2707507 w 3898347"/>
              <a:gd name="connsiteY48" fmla="*/ 3947771 h 4256103"/>
              <a:gd name="connsiteX49" fmla="*/ 2701937 w 3898347"/>
              <a:gd name="connsiteY49" fmla="*/ 3950565 h 4256103"/>
              <a:gd name="connsiteX50" fmla="*/ 2679435 w 3898347"/>
              <a:gd name="connsiteY50" fmla="*/ 3949768 h 4256103"/>
              <a:gd name="connsiteX51" fmla="*/ 2667352 w 3898347"/>
              <a:gd name="connsiteY51" fmla="*/ 3942821 h 4256103"/>
              <a:gd name="connsiteX52" fmla="*/ 2657096 w 3898347"/>
              <a:gd name="connsiteY52" fmla="*/ 3953571 h 4256103"/>
              <a:gd name="connsiteX53" fmla="*/ 2655161 w 3898347"/>
              <a:gd name="connsiteY53" fmla="*/ 3962216 h 4256103"/>
              <a:gd name="connsiteX54" fmla="*/ 2638604 w 3898347"/>
              <a:gd name="connsiteY54" fmla="*/ 3955936 h 4256103"/>
              <a:gd name="connsiteX55" fmla="*/ 2626185 w 3898347"/>
              <a:gd name="connsiteY55" fmla="*/ 3962937 h 4256103"/>
              <a:gd name="connsiteX56" fmla="*/ 2614077 w 3898347"/>
              <a:gd name="connsiteY56" fmla="*/ 3955576 h 4256103"/>
              <a:gd name="connsiteX57" fmla="*/ 2609403 w 3898347"/>
              <a:gd name="connsiteY57" fmla="*/ 3956215 h 4256103"/>
              <a:gd name="connsiteX58" fmla="*/ 2597896 w 3898347"/>
              <a:gd name="connsiteY58" fmla="*/ 3958939 h 4256103"/>
              <a:gd name="connsiteX59" fmla="*/ 2578251 w 3898347"/>
              <a:gd name="connsiteY59" fmla="*/ 3965812 h 4256103"/>
              <a:gd name="connsiteX60" fmla="*/ 2571961 w 3898347"/>
              <a:gd name="connsiteY60" fmla="*/ 3966278 h 4256103"/>
              <a:gd name="connsiteX61" fmla="*/ 2559399 w 3898347"/>
              <a:gd name="connsiteY61" fmla="*/ 3979193 h 4256103"/>
              <a:gd name="connsiteX62" fmla="*/ 2533560 w 3898347"/>
              <a:gd name="connsiteY62" fmla="*/ 3988160 h 4256103"/>
              <a:gd name="connsiteX63" fmla="*/ 2515299 w 3898347"/>
              <a:gd name="connsiteY63" fmla="*/ 4016867 h 4256103"/>
              <a:gd name="connsiteX64" fmla="*/ 2513423 w 3898347"/>
              <a:gd name="connsiteY64" fmla="*/ 4018759 h 4256103"/>
              <a:gd name="connsiteX65" fmla="*/ 2482991 w 3898347"/>
              <a:gd name="connsiteY65" fmla="*/ 4012935 h 4256103"/>
              <a:gd name="connsiteX66" fmla="*/ 2446940 w 3898347"/>
              <a:gd name="connsiteY66" fmla="*/ 4021172 h 4256103"/>
              <a:gd name="connsiteX67" fmla="*/ 2404883 w 3898347"/>
              <a:gd name="connsiteY67" fmla="*/ 4024808 h 4256103"/>
              <a:gd name="connsiteX68" fmla="*/ 2373894 w 3898347"/>
              <a:gd name="connsiteY68" fmla="*/ 4023827 h 4256103"/>
              <a:gd name="connsiteX69" fmla="*/ 2297080 w 3898347"/>
              <a:gd name="connsiteY69" fmla="*/ 4040841 h 4256103"/>
              <a:gd name="connsiteX70" fmla="*/ 2170615 w 3898347"/>
              <a:gd name="connsiteY70" fmla="*/ 4077196 h 4256103"/>
              <a:gd name="connsiteX71" fmla="*/ 2143580 w 3898347"/>
              <a:gd name="connsiteY71" fmla="*/ 4083102 h 4256103"/>
              <a:gd name="connsiteX72" fmla="*/ 2119893 w 3898347"/>
              <a:gd name="connsiteY72" fmla="*/ 4080874 h 4256103"/>
              <a:gd name="connsiteX73" fmla="*/ 2114008 w 3898347"/>
              <a:gd name="connsiteY73" fmla="*/ 4073996 h 4256103"/>
              <a:gd name="connsiteX74" fmla="*/ 2099067 w 3898347"/>
              <a:gd name="connsiteY74" fmla="*/ 4076068 h 4256103"/>
              <a:gd name="connsiteX75" fmla="*/ 2095000 w 3898347"/>
              <a:gd name="connsiteY75" fmla="*/ 4075096 h 4256103"/>
              <a:gd name="connsiteX76" fmla="*/ 2071767 w 3898347"/>
              <a:gd name="connsiteY76" fmla="*/ 4071044 h 4256103"/>
              <a:gd name="connsiteX77" fmla="*/ 2024486 w 3898347"/>
              <a:gd name="connsiteY77" fmla="*/ 4100276 h 4256103"/>
              <a:gd name="connsiteX78" fmla="*/ 1944675 w 3898347"/>
              <a:gd name="connsiteY78" fmla="*/ 4121515 h 4256103"/>
              <a:gd name="connsiteX79" fmla="*/ 1739945 w 3898347"/>
              <a:gd name="connsiteY79" fmla="*/ 4171795 h 4256103"/>
              <a:gd name="connsiteX80" fmla="*/ 1662065 w 3898347"/>
              <a:gd name="connsiteY80" fmla="*/ 4184630 h 4256103"/>
              <a:gd name="connsiteX81" fmla="*/ 1595989 w 3898347"/>
              <a:gd name="connsiteY81" fmla="*/ 4193679 h 4256103"/>
              <a:gd name="connsiteX82" fmla="*/ 1559231 w 3898347"/>
              <a:gd name="connsiteY82" fmla="*/ 4195932 h 4256103"/>
              <a:gd name="connsiteX83" fmla="*/ 1537197 w 3898347"/>
              <a:gd name="connsiteY83" fmla="*/ 4209468 h 4256103"/>
              <a:gd name="connsiteX84" fmla="*/ 1508787 w 3898347"/>
              <a:gd name="connsiteY84" fmla="*/ 4234213 h 4256103"/>
              <a:gd name="connsiteX85" fmla="*/ 1488914 w 3898347"/>
              <a:gd name="connsiteY85" fmla="*/ 4241772 h 4256103"/>
              <a:gd name="connsiteX86" fmla="*/ 1465497 w 3898347"/>
              <a:gd name="connsiteY86" fmla="*/ 4245075 h 4256103"/>
              <a:gd name="connsiteX87" fmla="*/ 1444118 w 3898347"/>
              <a:gd name="connsiteY87" fmla="*/ 4246285 h 4256103"/>
              <a:gd name="connsiteX88" fmla="*/ 1405326 w 3898347"/>
              <a:gd name="connsiteY88" fmla="*/ 4248391 h 4256103"/>
              <a:gd name="connsiteX89" fmla="*/ 1344909 w 3898347"/>
              <a:gd name="connsiteY89" fmla="*/ 4237004 h 4256103"/>
              <a:gd name="connsiteX90" fmla="*/ 1298748 w 3898347"/>
              <a:gd name="connsiteY90" fmla="*/ 4241669 h 4256103"/>
              <a:gd name="connsiteX91" fmla="*/ 1251302 w 3898347"/>
              <a:gd name="connsiteY91" fmla="*/ 4232513 h 4256103"/>
              <a:gd name="connsiteX92" fmla="*/ 1216643 w 3898347"/>
              <a:gd name="connsiteY92" fmla="*/ 4229828 h 4256103"/>
              <a:gd name="connsiteX93" fmla="*/ 1214101 w 3898347"/>
              <a:gd name="connsiteY93" fmla="*/ 4231991 h 4256103"/>
              <a:gd name="connsiteX94" fmla="*/ 1203193 w 3898347"/>
              <a:gd name="connsiteY94" fmla="*/ 4232867 h 4256103"/>
              <a:gd name="connsiteX95" fmla="*/ 1201049 w 3898347"/>
              <a:gd name="connsiteY95" fmla="*/ 4242842 h 4256103"/>
              <a:gd name="connsiteX96" fmla="*/ 1185298 w 3898347"/>
              <a:gd name="connsiteY96" fmla="*/ 4251133 h 4256103"/>
              <a:gd name="connsiteX97" fmla="*/ 1164955 w 3898347"/>
              <a:gd name="connsiteY97" fmla="*/ 4250027 h 4256103"/>
              <a:gd name="connsiteX98" fmla="*/ 1067357 w 3898347"/>
              <a:gd name="connsiteY98" fmla="*/ 4233908 h 4256103"/>
              <a:gd name="connsiteX99" fmla="*/ 1009492 w 3898347"/>
              <a:gd name="connsiteY99" fmla="*/ 4230455 h 4256103"/>
              <a:gd name="connsiteX100" fmla="*/ 988345 w 3898347"/>
              <a:gd name="connsiteY100" fmla="*/ 4238880 h 4256103"/>
              <a:gd name="connsiteX101" fmla="*/ 958251 w 3898347"/>
              <a:gd name="connsiteY101" fmla="*/ 4244100 h 4256103"/>
              <a:gd name="connsiteX102" fmla="*/ 899207 w 3898347"/>
              <a:gd name="connsiteY102" fmla="*/ 4247688 h 4256103"/>
              <a:gd name="connsiteX103" fmla="*/ 837706 w 3898347"/>
              <a:gd name="connsiteY103" fmla="*/ 4245528 h 4256103"/>
              <a:gd name="connsiteX104" fmla="*/ 778474 w 3898347"/>
              <a:gd name="connsiteY104" fmla="*/ 4235526 h 4256103"/>
              <a:gd name="connsiteX105" fmla="*/ 774418 w 3898347"/>
              <a:gd name="connsiteY105" fmla="*/ 4242583 h 4256103"/>
              <a:gd name="connsiteX106" fmla="*/ 737705 w 3898347"/>
              <a:gd name="connsiteY106" fmla="*/ 4238891 h 4256103"/>
              <a:gd name="connsiteX107" fmla="*/ 641839 w 3898347"/>
              <a:gd name="connsiteY107" fmla="*/ 4211160 h 4256103"/>
              <a:gd name="connsiteX108" fmla="*/ 558105 w 3898347"/>
              <a:gd name="connsiteY108" fmla="*/ 4191218 h 4256103"/>
              <a:gd name="connsiteX109" fmla="*/ 515682 w 3898347"/>
              <a:gd name="connsiteY109" fmla="*/ 4193696 h 4256103"/>
              <a:gd name="connsiteX110" fmla="*/ 467082 w 3898347"/>
              <a:gd name="connsiteY110" fmla="*/ 4185616 h 4256103"/>
              <a:gd name="connsiteX111" fmla="*/ 437646 w 3898347"/>
              <a:gd name="connsiteY111" fmla="*/ 4212658 h 4256103"/>
              <a:gd name="connsiteX112" fmla="*/ 402271 w 3898347"/>
              <a:gd name="connsiteY112" fmla="*/ 4212774 h 4256103"/>
              <a:gd name="connsiteX113" fmla="*/ 384907 w 3898347"/>
              <a:gd name="connsiteY113" fmla="*/ 4201195 h 4256103"/>
              <a:gd name="connsiteX114" fmla="*/ 337154 w 3898347"/>
              <a:gd name="connsiteY114" fmla="*/ 4206136 h 4256103"/>
              <a:gd name="connsiteX115" fmla="*/ 298662 w 3898347"/>
              <a:gd name="connsiteY115" fmla="*/ 4211227 h 4256103"/>
              <a:gd name="connsiteX116" fmla="*/ 265740 w 3898347"/>
              <a:gd name="connsiteY116" fmla="*/ 4213623 h 4256103"/>
              <a:gd name="connsiteX117" fmla="*/ 176403 w 3898347"/>
              <a:gd name="connsiteY117" fmla="*/ 4227393 h 4256103"/>
              <a:gd name="connsiteX118" fmla="*/ 82528 w 3898347"/>
              <a:gd name="connsiteY118" fmla="*/ 4243774 h 4256103"/>
              <a:gd name="connsiteX119" fmla="*/ 19464 w 3898347"/>
              <a:gd name="connsiteY119" fmla="*/ 4256103 h 4256103"/>
              <a:gd name="connsiteX120" fmla="*/ 0 w 3898347"/>
              <a:gd name="connsiteY120" fmla="*/ 4221939 h 4256103"/>
              <a:gd name="connsiteX121" fmla="*/ 0 w 3898347"/>
              <a:gd name="connsiteY121" fmla="*/ 15850 h 4256103"/>
              <a:gd name="connsiteX122" fmla="*/ 3898347 w 3898347"/>
              <a:gd name="connsiteY122" fmla="*/ 0 h 4256103"/>
              <a:gd name="connsiteX0" fmla="*/ 3898347 w 3898347"/>
              <a:gd name="connsiteY0" fmla="*/ 0 h 4256103"/>
              <a:gd name="connsiteX1" fmla="*/ 3898347 w 3898347"/>
              <a:gd name="connsiteY1" fmla="*/ 3834445 h 4256103"/>
              <a:gd name="connsiteX2" fmla="*/ 3892314 w 3898347"/>
              <a:gd name="connsiteY2" fmla="*/ 3832951 h 4256103"/>
              <a:gd name="connsiteX3" fmla="*/ 3851953 w 3898347"/>
              <a:gd name="connsiteY3" fmla="*/ 3802983 h 4256103"/>
              <a:gd name="connsiteX4" fmla="*/ 3836418 w 3898347"/>
              <a:gd name="connsiteY4" fmla="*/ 3811513 h 4256103"/>
              <a:gd name="connsiteX5" fmla="*/ 3833758 w 3898347"/>
              <a:gd name="connsiteY5" fmla="*/ 3813341 h 4256103"/>
              <a:gd name="connsiteX6" fmla="*/ 3822673 w 3898347"/>
              <a:gd name="connsiteY6" fmla="*/ 3812913 h 4256103"/>
              <a:gd name="connsiteX7" fmla="*/ 3820104 w 3898347"/>
              <a:gd name="connsiteY7" fmla="*/ 3822466 h 4256103"/>
              <a:gd name="connsiteX8" fmla="*/ 3803816 w 3898347"/>
              <a:gd name="connsiteY8" fmla="*/ 3828757 h 4256103"/>
              <a:gd name="connsiteX9" fmla="*/ 3729936 w 3898347"/>
              <a:gd name="connsiteY9" fmla="*/ 3815386 h 4256103"/>
              <a:gd name="connsiteX10" fmla="*/ 3726018 w 3898347"/>
              <a:gd name="connsiteY10" fmla="*/ 3815100 h 4256103"/>
              <a:gd name="connsiteX11" fmla="*/ 3725413 w 3898347"/>
              <a:gd name="connsiteY11" fmla="*/ 3814615 h 4256103"/>
              <a:gd name="connsiteX12" fmla="*/ 3713801 w 3898347"/>
              <a:gd name="connsiteY12" fmla="*/ 3811018 h 4256103"/>
              <a:gd name="connsiteX13" fmla="*/ 3709087 w 3898347"/>
              <a:gd name="connsiteY13" fmla="*/ 3813195 h 4256103"/>
              <a:gd name="connsiteX14" fmla="*/ 3698038 w 3898347"/>
              <a:gd name="connsiteY14" fmla="*/ 3806182 h 4256103"/>
              <a:gd name="connsiteX15" fmla="*/ 3662227 w 3898347"/>
              <a:gd name="connsiteY15" fmla="*/ 3807761 h 4256103"/>
              <a:gd name="connsiteX16" fmla="*/ 3659872 w 3898347"/>
              <a:gd name="connsiteY16" fmla="*/ 3805524 h 4256103"/>
              <a:gd name="connsiteX17" fmla="*/ 3643454 w 3898347"/>
              <a:gd name="connsiteY17" fmla="*/ 3794831 h 4256103"/>
              <a:gd name="connsiteX18" fmla="*/ 3624789 w 3898347"/>
              <a:gd name="connsiteY18" fmla="*/ 3803185 h 4256103"/>
              <a:gd name="connsiteX19" fmla="*/ 3602327 w 3898347"/>
              <a:gd name="connsiteY19" fmla="*/ 3794616 h 4256103"/>
              <a:gd name="connsiteX20" fmla="*/ 3596645 w 3898347"/>
              <a:gd name="connsiteY20" fmla="*/ 3797108 h 4256103"/>
              <a:gd name="connsiteX21" fmla="*/ 3574144 w 3898347"/>
              <a:gd name="connsiteY21" fmla="*/ 3795108 h 4256103"/>
              <a:gd name="connsiteX22" fmla="*/ 3562310 w 3898347"/>
              <a:gd name="connsiteY22" fmla="*/ 3787534 h 4256103"/>
              <a:gd name="connsiteX23" fmla="*/ 3551635 w 3898347"/>
              <a:gd name="connsiteY23" fmla="*/ 3797705 h 4256103"/>
              <a:gd name="connsiteX24" fmla="*/ 3542668 w 3898347"/>
              <a:gd name="connsiteY24" fmla="*/ 3803283 h 4256103"/>
              <a:gd name="connsiteX25" fmla="*/ 3533033 w 3898347"/>
              <a:gd name="connsiteY25" fmla="*/ 3799071 h 4256103"/>
              <a:gd name="connsiteX26" fmla="*/ 3521726 w 3898347"/>
              <a:gd name="connsiteY26" fmla="*/ 3804691 h 4256103"/>
              <a:gd name="connsiteX27" fmla="*/ 3520080 w 3898347"/>
              <a:gd name="connsiteY27" fmla="*/ 3805210 h 4256103"/>
              <a:gd name="connsiteX28" fmla="*/ 3508491 w 3898347"/>
              <a:gd name="connsiteY28" fmla="*/ 3797398 h 4256103"/>
              <a:gd name="connsiteX29" fmla="*/ 3503787 w 3898347"/>
              <a:gd name="connsiteY29" fmla="*/ 3797787 h 4256103"/>
              <a:gd name="connsiteX30" fmla="*/ 3492165 w 3898347"/>
              <a:gd name="connsiteY30" fmla="*/ 3799887 h 4256103"/>
              <a:gd name="connsiteX31" fmla="*/ 3472233 w 3898347"/>
              <a:gd name="connsiteY31" fmla="*/ 3805682 h 4256103"/>
              <a:gd name="connsiteX32" fmla="*/ 3465921 w 3898347"/>
              <a:gd name="connsiteY32" fmla="*/ 3805814 h 4256103"/>
              <a:gd name="connsiteX33" fmla="*/ 3455541 w 3898347"/>
              <a:gd name="connsiteY33" fmla="*/ 3815505 h 4256103"/>
              <a:gd name="connsiteX34" fmla="*/ 3429027 w 3898347"/>
              <a:gd name="connsiteY34" fmla="*/ 3816906 h 4256103"/>
              <a:gd name="connsiteX35" fmla="*/ 3369507 w 3898347"/>
              <a:gd name="connsiteY35" fmla="*/ 3825563 h 4256103"/>
              <a:gd name="connsiteX36" fmla="*/ 3324491 w 3898347"/>
              <a:gd name="connsiteY36" fmla="*/ 3832006 h 4256103"/>
              <a:gd name="connsiteX37" fmla="*/ 3244235 w 3898347"/>
              <a:gd name="connsiteY37" fmla="*/ 3834376 h 4256103"/>
              <a:gd name="connsiteX38" fmla="*/ 3226507 w 3898347"/>
              <a:gd name="connsiteY38" fmla="*/ 3820131 h 4256103"/>
              <a:gd name="connsiteX39" fmla="*/ 3191688 w 3898347"/>
              <a:gd name="connsiteY39" fmla="*/ 3837359 h 4256103"/>
              <a:gd name="connsiteX40" fmla="*/ 3153779 w 3898347"/>
              <a:gd name="connsiteY40" fmla="*/ 3848439 h 4256103"/>
              <a:gd name="connsiteX41" fmla="*/ 3090188 w 3898347"/>
              <a:gd name="connsiteY41" fmla="*/ 3855036 h 4256103"/>
              <a:gd name="connsiteX42" fmla="*/ 3031422 w 3898347"/>
              <a:gd name="connsiteY42" fmla="*/ 3858298 h 4256103"/>
              <a:gd name="connsiteX43" fmla="*/ 2996288 w 3898347"/>
              <a:gd name="connsiteY43" fmla="*/ 3860020 h 4256103"/>
              <a:gd name="connsiteX44" fmla="*/ 2901661 w 3898347"/>
              <a:gd name="connsiteY44" fmla="*/ 3882243 h 4256103"/>
              <a:gd name="connsiteX45" fmla="*/ 2782141 w 3898347"/>
              <a:gd name="connsiteY45" fmla="*/ 3932983 h 4256103"/>
              <a:gd name="connsiteX46" fmla="*/ 2749597 w 3898347"/>
              <a:gd name="connsiteY46" fmla="*/ 3956746 h 4256103"/>
              <a:gd name="connsiteX47" fmla="*/ 2730493 w 3898347"/>
              <a:gd name="connsiteY47" fmla="*/ 3955236 h 4256103"/>
              <a:gd name="connsiteX48" fmla="*/ 2707507 w 3898347"/>
              <a:gd name="connsiteY48" fmla="*/ 3947771 h 4256103"/>
              <a:gd name="connsiteX49" fmla="*/ 2701937 w 3898347"/>
              <a:gd name="connsiteY49" fmla="*/ 3950565 h 4256103"/>
              <a:gd name="connsiteX50" fmla="*/ 2679435 w 3898347"/>
              <a:gd name="connsiteY50" fmla="*/ 3949768 h 4256103"/>
              <a:gd name="connsiteX51" fmla="*/ 2667352 w 3898347"/>
              <a:gd name="connsiteY51" fmla="*/ 3942821 h 4256103"/>
              <a:gd name="connsiteX52" fmla="*/ 2657096 w 3898347"/>
              <a:gd name="connsiteY52" fmla="*/ 3953571 h 4256103"/>
              <a:gd name="connsiteX53" fmla="*/ 2655161 w 3898347"/>
              <a:gd name="connsiteY53" fmla="*/ 3962216 h 4256103"/>
              <a:gd name="connsiteX54" fmla="*/ 2638604 w 3898347"/>
              <a:gd name="connsiteY54" fmla="*/ 3955936 h 4256103"/>
              <a:gd name="connsiteX55" fmla="*/ 2626185 w 3898347"/>
              <a:gd name="connsiteY55" fmla="*/ 3962937 h 4256103"/>
              <a:gd name="connsiteX56" fmla="*/ 2614077 w 3898347"/>
              <a:gd name="connsiteY56" fmla="*/ 3955576 h 4256103"/>
              <a:gd name="connsiteX57" fmla="*/ 2609403 w 3898347"/>
              <a:gd name="connsiteY57" fmla="*/ 3956215 h 4256103"/>
              <a:gd name="connsiteX58" fmla="*/ 2597896 w 3898347"/>
              <a:gd name="connsiteY58" fmla="*/ 3958939 h 4256103"/>
              <a:gd name="connsiteX59" fmla="*/ 2578251 w 3898347"/>
              <a:gd name="connsiteY59" fmla="*/ 3965812 h 4256103"/>
              <a:gd name="connsiteX60" fmla="*/ 2571961 w 3898347"/>
              <a:gd name="connsiteY60" fmla="*/ 3966278 h 4256103"/>
              <a:gd name="connsiteX61" fmla="*/ 2559399 w 3898347"/>
              <a:gd name="connsiteY61" fmla="*/ 3979193 h 4256103"/>
              <a:gd name="connsiteX62" fmla="*/ 2533560 w 3898347"/>
              <a:gd name="connsiteY62" fmla="*/ 3988160 h 4256103"/>
              <a:gd name="connsiteX63" fmla="*/ 2515299 w 3898347"/>
              <a:gd name="connsiteY63" fmla="*/ 4016867 h 4256103"/>
              <a:gd name="connsiteX64" fmla="*/ 2513423 w 3898347"/>
              <a:gd name="connsiteY64" fmla="*/ 4018759 h 4256103"/>
              <a:gd name="connsiteX65" fmla="*/ 2482991 w 3898347"/>
              <a:gd name="connsiteY65" fmla="*/ 4012935 h 4256103"/>
              <a:gd name="connsiteX66" fmla="*/ 2446940 w 3898347"/>
              <a:gd name="connsiteY66" fmla="*/ 4021172 h 4256103"/>
              <a:gd name="connsiteX67" fmla="*/ 2404883 w 3898347"/>
              <a:gd name="connsiteY67" fmla="*/ 4024808 h 4256103"/>
              <a:gd name="connsiteX68" fmla="*/ 2373894 w 3898347"/>
              <a:gd name="connsiteY68" fmla="*/ 4023827 h 4256103"/>
              <a:gd name="connsiteX69" fmla="*/ 2297080 w 3898347"/>
              <a:gd name="connsiteY69" fmla="*/ 4040841 h 4256103"/>
              <a:gd name="connsiteX70" fmla="*/ 2170615 w 3898347"/>
              <a:gd name="connsiteY70" fmla="*/ 4077196 h 4256103"/>
              <a:gd name="connsiteX71" fmla="*/ 2143580 w 3898347"/>
              <a:gd name="connsiteY71" fmla="*/ 4083102 h 4256103"/>
              <a:gd name="connsiteX72" fmla="*/ 2119893 w 3898347"/>
              <a:gd name="connsiteY72" fmla="*/ 4080874 h 4256103"/>
              <a:gd name="connsiteX73" fmla="*/ 2114008 w 3898347"/>
              <a:gd name="connsiteY73" fmla="*/ 4073996 h 4256103"/>
              <a:gd name="connsiteX74" fmla="*/ 2099067 w 3898347"/>
              <a:gd name="connsiteY74" fmla="*/ 4076068 h 4256103"/>
              <a:gd name="connsiteX75" fmla="*/ 2095000 w 3898347"/>
              <a:gd name="connsiteY75" fmla="*/ 4075096 h 4256103"/>
              <a:gd name="connsiteX76" fmla="*/ 2071767 w 3898347"/>
              <a:gd name="connsiteY76" fmla="*/ 4071044 h 4256103"/>
              <a:gd name="connsiteX77" fmla="*/ 2024486 w 3898347"/>
              <a:gd name="connsiteY77" fmla="*/ 4100276 h 4256103"/>
              <a:gd name="connsiteX78" fmla="*/ 1944675 w 3898347"/>
              <a:gd name="connsiteY78" fmla="*/ 4121515 h 4256103"/>
              <a:gd name="connsiteX79" fmla="*/ 1739945 w 3898347"/>
              <a:gd name="connsiteY79" fmla="*/ 4171795 h 4256103"/>
              <a:gd name="connsiteX80" fmla="*/ 1662065 w 3898347"/>
              <a:gd name="connsiteY80" fmla="*/ 4184630 h 4256103"/>
              <a:gd name="connsiteX81" fmla="*/ 1595989 w 3898347"/>
              <a:gd name="connsiteY81" fmla="*/ 4193679 h 4256103"/>
              <a:gd name="connsiteX82" fmla="*/ 1559231 w 3898347"/>
              <a:gd name="connsiteY82" fmla="*/ 4195932 h 4256103"/>
              <a:gd name="connsiteX83" fmla="*/ 1537197 w 3898347"/>
              <a:gd name="connsiteY83" fmla="*/ 4209468 h 4256103"/>
              <a:gd name="connsiteX84" fmla="*/ 1508787 w 3898347"/>
              <a:gd name="connsiteY84" fmla="*/ 4230924 h 4256103"/>
              <a:gd name="connsiteX85" fmla="*/ 1488914 w 3898347"/>
              <a:gd name="connsiteY85" fmla="*/ 4241772 h 4256103"/>
              <a:gd name="connsiteX86" fmla="*/ 1465497 w 3898347"/>
              <a:gd name="connsiteY86" fmla="*/ 4245075 h 4256103"/>
              <a:gd name="connsiteX87" fmla="*/ 1444118 w 3898347"/>
              <a:gd name="connsiteY87" fmla="*/ 4246285 h 4256103"/>
              <a:gd name="connsiteX88" fmla="*/ 1405326 w 3898347"/>
              <a:gd name="connsiteY88" fmla="*/ 4248391 h 4256103"/>
              <a:gd name="connsiteX89" fmla="*/ 1344909 w 3898347"/>
              <a:gd name="connsiteY89" fmla="*/ 4237004 h 4256103"/>
              <a:gd name="connsiteX90" fmla="*/ 1298748 w 3898347"/>
              <a:gd name="connsiteY90" fmla="*/ 4241669 h 4256103"/>
              <a:gd name="connsiteX91" fmla="*/ 1251302 w 3898347"/>
              <a:gd name="connsiteY91" fmla="*/ 4232513 h 4256103"/>
              <a:gd name="connsiteX92" fmla="*/ 1216643 w 3898347"/>
              <a:gd name="connsiteY92" fmla="*/ 4229828 h 4256103"/>
              <a:gd name="connsiteX93" fmla="*/ 1214101 w 3898347"/>
              <a:gd name="connsiteY93" fmla="*/ 4231991 h 4256103"/>
              <a:gd name="connsiteX94" fmla="*/ 1203193 w 3898347"/>
              <a:gd name="connsiteY94" fmla="*/ 4232867 h 4256103"/>
              <a:gd name="connsiteX95" fmla="*/ 1201049 w 3898347"/>
              <a:gd name="connsiteY95" fmla="*/ 4242842 h 4256103"/>
              <a:gd name="connsiteX96" fmla="*/ 1185298 w 3898347"/>
              <a:gd name="connsiteY96" fmla="*/ 4251133 h 4256103"/>
              <a:gd name="connsiteX97" fmla="*/ 1164955 w 3898347"/>
              <a:gd name="connsiteY97" fmla="*/ 4250027 h 4256103"/>
              <a:gd name="connsiteX98" fmla="*/ 1067357 w 3898347"/>
              <a:gd name="connsiteY98" fmla="*/ 4233908 h 4256103"/>
              <a:gd name="connsiteX99" fmla="*/ 1009492 w 3898347"/>
              <a:gd name="connsiteY99" fmla="*/ 4230455 h 4256103"/>
              <a:gd name="connsiteX100" fmla="*/ 988345 w 3898347"/>
              <a:gd name="connsiteY100" fmla="*/ 4238880 h 4256103"/>
              <a:gd name="connsiteX101" fmla="*/ 958251 w 3898347"/>
              <a:gd name="connsiteY101" fmla="*/ 4244100 h 4256103"/>
              <a:gd name="connsiteX102" fmla="*/ 899207 w 3898347"/>
              <a:gd name="connsiteY102" fmla="*/ 4247688 h 4256103"/>
              <a:gd name="connsiteX103" fmla="*/ 837706 w 3898347"/>
              <a:gd name="connsiteY103" fmla="*/ 4245528 h 4256103"/>
              <a:gd name="connsiteX104" fmla="*/ 778474 w 3898347"/>
              <a:gd name="connsiteY104" fmla="*/ 4235526 h 4256103"/>
              <a:gd name="connsiteX105" fmla="*/ 774418 w 3898347"/>
              <a:gd name="connsiteY105" fmla="*/ 4242583 h 4256103"/>
              <a:gd name="connsiteX106" fmla="*/ 737705 w 3898347"/>
              <a:gd name="connsiteY106" fmla="*/ 4238891 h 4256103"/>
              <a:gd name="connsiteX107" fmla="*/ 641839 w 3898347"/>
              <a:gd name="connsiteY107" fmla="*/ 4211160 h 4256103"/>
              <a:gd name="connsiteX108" fmla="*/ 558105 w 3898347"/>
              <a:gd name="connsiteY108" fmla="*/ 4191218 h 4256103"/>
              <a:gd name="connsiteX109" fmla="*/ 515682 w 3898347"/>
              <a:gd name="connsiteY109" fmla="*/ 4193696 h 4256103"/>
              <a:gd name="connsiteX110" fmla="*/ 467082 w 3898347"/>
              <a:gd name="connsiteY110" fmla="*/ 4185616 h 4256103"/>
              <a:gd name="connsiteX111" fmla="*/ 437646 w 3898347"/>
              <a:gd name="connsiteY111" fmla="*/ 4212658 h 4256103"/>
              <a:gd name="connsiteX112" fmla="*/ 402271 w 3898347"/>
              <a:gd name="connsiteY112" fmla="*/ 4212774 h 4256103"/>
              <a:gd name="connsiteX113" fmla="*/ 384907 w 3898347"/>
              <a:gd name="connsiteY113" fmla="*/ 4201195 h 4256103"/>
              <a:gd name="connsiteX114" fmla="*/ 337154 w 3898347"/>
              <a:gd name="connsiteY114" fmla="*/ 4206136 h 4256103"/>
              <a:gd name="connsiteX115" fmla="*/ 298662 w 3898347"/>
              <a:gd name="connsiteY115" fmla="*/ 4211227 h 4256103"/>
              <a:gd name="connsiteX116" fmla="*/ 265740 w 3898347"/>
              <a:gd name="connsiteY116" fmla="*/ 4213623 h 4256103"/>
              <a:gd name="connsiteX117" fmla="*/ 176403 w 3898347"/>
              <a:gd name="connsiteY117" fmla="*/ 4227393 h 4256103"/>
              <a:gd name="connsiteX118" fmla="*/ 82528 w 3898347"/>
              <a:gd name="connsiteY118" fmla="*/ 4243774 h 4256103"/>
              <a:gd name="connsiteX119" fmla="*/ 19464 w 3898347"/>
              <a:gd name="connsiteY119" fmla="*/ 4256103 h 4256103"/>
              <a:gd name="connsiteX120" fmla="*/ 0 w 3898347"/>
              <a:gd name="connsiteY120" fmla="*/ 4221939 h 4256103"/>
              <a:gd name="connsiteX121" fmla="*/ 0 w 3898347"/>
              <a:gd name="connsiteY121" fmla="*/ 15850 h 4256103"/>
              <a:gd name="connsiteX122" fmla="*/ 3898347 w 3898347"/>
              <a:gd name="connsiteY122" fmla="*/ 0 h 4256103"/>
              <a:gd name="connsiteX0" fmla="*/ 3898347 w 3898347"/>
              <a:gd name="connsiteY0" fmla="*/ 0 h 4256103"/>
              <a:gd name="connsiteX1" fmla="*/ 3898347 w 3898347"/>
              <a:gd name="connsiteY1" fmla="*/ 3834445 h 4256103"/>
              <a:gd name="connsiteX2" fmla="*/ 3892314 w 3898347"/>
              <a:gd name="connsiteY2" fmla="*/ 3832951 h 4256103"/>
              <a:gd name="connsiteX3" fmla="*/ 3851953 w 3898347"/>
              <a:gd name="connsiteY3" fmla="*/ 3802983 h 4256103"/>
              <a:gd name="connsiteX4" fmla="*/ 3836418 w 3898347"/>
              <a:gd name="connsiteY4" fmla="*/ 3811513 h 4256103"/>
              <a:gd name="connsiteX5" fmla="*/ 3833758 w 3898347"/>
              <a:gd name="connsiteY5" fmla="*/ 3813341 h 4256103"/>
              <a:gd name="connsiteX6" fmla="*/ 3822673 w 3898347"/>
              <a:gd name="connsiteY6" fmla="*/ 3812913 h 4256103"/>
              <a:gd name="connsiteX7" fmla="*/ 3820104 w 3898347"/>
              <a:gd name="connsiteY7" fmla="*/ 3822466 h 4256103"/>
              <a:gd name="connsiteX8" fmla="*/ 3803816 w 3898347"/>
              <a:gd name="connsiteY8" fmla="*/ 3828757 h 4256103"/>
              <a:gd name="connsiteX9" fmla="*/ 3729936 w 3898347"/>
              <a:gd name="connsiteY9" fmla="*/ 3815386 h 4256103"/>
              <a:gd name="connsiteX10" fmla="*/ 3726018 w 3898347"/>
              <a:gd name="connsiteY10" fmla="*/ 3815100 h 4256103"/>
              <a:gd name="connsiteX11" fmla="*/ 3725413 w 3898347"/>
              <a:gd name="connsiteY11" fmla="*/ 3814615 h 4256103"/>
              <a:gd name="connsiteX12" fmla="*/ 3713801 w 3898347"/>
              <a:gd name="connsiteY12" fmla="*/ 3811018 h 4256103"/>
              <a:gd name="connsiteX13" fmla="*/ 3709087 w 3898347"/>
              <a:gd name="connsiteY13" fmla="*/ 3813195 h 4256103"/>
              <a:gd name="connsiteX14" fmla="*/ 3698038 w 3898347"/>
              <a:gd name="connsiteY14" fmla="*/ 3806182 h 4256103"/>
              <a:gd name="connsiteX15" fmla="*/ 3662227 w 3898347"/>
              <a:gd name="connsiteY15" fmla="*/ 3807761 h 4256103"/>
              <a:gd name="connsiteX16" fmla="*/ 3659872 w 3898347"/>
              <a:gd name="connsiteY16" fmla="*/ 3805524 h 4256103"/>
              <a:gd name="connsiteX17" fmla="*/ 3643454 w 3898347"/>
              <a:gd name="connsiteY17" fmla="*/ 3794831 h 4256103"/>
              <a:gd name="connsiteX18" fmla="*/ 3624789 w 3898347"/>
              <a:gd name="connsiteY18" fmla="*/ 3803185 h 4256103"/>
              <a:gd name="connsiteX19" fmla="*/ 3602327 w 3898347"/>
              <a:gd name="connsiteY19" fmla="*/ 3794616 h 4256103"/>
              <a:gd name="connsiteX20" fmla="*/ 3596645 w 3898347"/>
              <a:gd name="connsiteY20" fmla="*/ 3797108 h 4256103"/>
              <a:gd name="connsiteX21" fmla="*/ 3574144 w 3898347"/>
              <a:gd name="connsiteY21" fmla="*/ 3795108 h 4256103"/>
              <a:gd name="connsiteX22" fmla="*/ 3562310 w 3898347"/>
              <a:gd name="connsiteY22" fmla="*/ 3787534 h 4256103"/>
              <a:gd name="connsiteX23" fmla="*/ 3551635 w 3898347"/>
              <a:gd name="connsiteY23" fmla="*/ 3797705 h 4256103"/>
              <a:gd name="connsiteX24" fmla="*/ 3542668 w 3898347"/>
              <a:gd name="connsiteY24" fmla="*/ 3803283 h 4256103"/>
              <a:gd name="connsiteX25" fmla="*/ 3533033 w 3898347"/>
              <a:gd name="connsiteY25" fmla="*/ 3799071 h 4256103"/>
              <a:gd name="connsiteX26" fmla="*/ 3521726 w 3898347"/>
              <a:gd name="connsiteY26" fmla="*/ 3804691 h 4256103"/>
              <a:gd name="connsiteX27" fmla="*/ 3520080 w 3898347"/>
              <a:gd name="connsiteY27" fmla="*/ 3805210 h 4256103"/>
              <a:gd name="connsiteX28" fmla="*/ 3508491 w 3898347"/>
              <a:gd name="connsiteY28" fmla="*/ 3797398 h 4256103"/>
              <a:gd name="connsiteX29" fmla="*/ 3503787 w 3898347"/>
              <a:gd name="connsiteY29" fmla="*/ 3797787 h 4256103"/>
              <a:gd name="connsiteX30" fmla="*/ 3492165 w 3898347"/>
              <a:gd name="connsiteY30" fmla="*/ 3799887 h 4256103"/>
              <a:gd name="connsiteX31" fmla="*/ 3472233 w 3898347"/>
              <a:gd name="connsiteY31" fmla="*/ 3805682 h 4256103"/>
              <a:gd name="connsiteX32" fmla="*/ 3465921 w 3898347"/>
              <a:gd name="connsiteY32" fmla="*/ 3805814 h 4256103"/>
              <a:gd name="connsiteX33" fmla="*/ 3455541 w 3898347"/>
              <a:gd name="connsiteY33" fmla="*/ 3815505 h 4256103"/>
              <a:gd name="connsiteX34" fmla="*/ 3429027 w 3898347"/>
              <a:gd name="connsiteY34" fmla="*/ 3816906 h 4256103"/>
              <a:gd name="connsiteX35" fmla="*/ 3369507 w 3898347"/>
              <a:gd name="connsiteY35" fmla="*/ 3825563 h 4256103"/>
              <a:gd name="connsiteX36" fmla="*/ 3324491 w 3898347"/>
              <a:gd name="connsiteY36" fmla="*/ 3832006 h 4256103"/>
              <a:gd name="connsiteX37" fmla="*/ 3244235 w 3898347"/>
              <a:gd name="connsiteY37" fmla="*/ 3834376 h 4256103"/>
              <a:gd name="connsiteX38" fmla="*/ 3226507 w 3898347"/>
              <a:gd name="connsiteY38" fmla="*/ 3820131 h 4256103"/>
              <a:gd name="connsiteX39" fmla="*/ 3191688 w 3898347"/>
              <a:gd name="connsiteY39" fmla="*/ 3837359 h 4256103"/>
              <a:gd name="connsiteX40" fmla="*/ 3153779 w 3898347"/>
              <a:gd name="connsiteY40" fmla="*/ 3848439 h 4256103"/>
              <a:gd name="connsiteX41" fmla="*/ 3090188 w 3898347"/>
              <a:gd name="connsiteY41" fmla="*/ 3855036 h 4256103"/>
              <a:gd name="connsiteX42" fmla="*/ 3031422 w 3898347"/>
              <a:gd name="connsiteY42" fmla="*/ 3858298 h 4256103"/>
              <a:gd name="connsiteX43" fmla="*/ 2996288 w 3898347"/>
              <a:gd name="connsiteY43" fmla="*/ 3860020 h 4256103"/>
              <a:gd name="connsiteX44" fmla="*/ 2901661 w 3898347"/>
              <a:gd name="connsiteY44" fmla="*/ 3882243 h 4256103"/>
              <a:gd name="connsiteX45" fmla="*/ 2782141 w 3898347"/>
              <a:gd name="connsiteY45" fmla="*/ 3932983 h 4256103"/>
              <a:gd name="connsiteX46" fmla="*/ 2749597 w 3898347"/>
              <a:gd name="connsiteY46" fmla="*/ 3956746 h 4256103"/>
              <a:gd name="connsiteX47" fmla="*/ 2730493 w 3898347"/>
              <a:gd name="connsiteY47" fmla="*/ 3955236 h 4256103"/>
              <a:gd name="connsiteX48" fmla="*/ 2707507 w 3898347"/>
              <a:gd name="connsiteY48" fmla="*/ 3947771 h 4256103"/>
              <a:gd name="connsiteX49" fmla="*/ 2701937 w 3898347"/>
              <a:gd name="connsiteY49" fmla="*/ 3950565 h 4256103"/>
              <a:gd name="connsiteX50" fmla="*/ 2679435 w 3898347"/>
              <a:gd name="connsiteY50" fmla="*/ 3949768 h 4256103"/>
              <a:gd name="connsiteX51" fmla="*/ 2667352 w 3898347"/>
              <a:gd name="connsiteY51" fmla="*/ 3942821 h 4256103"/>
              <a:gd name="connsiteX52" fmla="*/ 2657096 w 3898347"/>
              <a:gd name="connsiteY52" fmla="*/ 3953571 h 4256103"/>
              <a:gd name="connsiteX53" fmla="*/ 2655161 w 3898347"/>
              <a:gd name="connsiteY53" fmla="*/ 3962216 h 4256103"/>
              <a:gd name="connsiteX54" fmla="*/ 2638604 w 3898347"/>
              <a:gd name="connsiteY54" fmla="*/ 3955936 h 4256103"/>
              <a:gd name="connsiteX55" fmla="*/ 2626185 w 3898347"/>
              <a:gd name="connsiteY55" fmla="*/ 3962937 h 4256103"/>
              <a:gd name="connsiteX56" fmla="*/ 2614077 w 3898347"/>
              <a:gd name="connsiteY56" fmla="*/ 3955576 h 4256103"/>
              <a:gd name="connsiteX57" fmla="*/ 2609403 w 3898347"/>
              <a:gd name="connsiteY57" fmla="*/ 3956215 h 4256103"/>
              <a:gd name="connsiteX58" fmla="*/ 2597896 w 3898347"/>
              <a:gd name="connsiteY58" fmla="*/ 3958939 h 4256103"/>
              <a:gd name="connsiteX59" fmla="*/ 2578251 w 3898347"/>
              <a:gd name="connsiteY59" fmla="*/ 3965812 h 4256103"/>
              <a:gd name="connsiteX60" fmla="*/ 2571961 w 3898347"/>
              <a:gd name="connsiteY60" fmla="*/ 3966278 h 4256103"/>
              <a:gd name="connsiteX61" fmla="*/ 2559399 w 3898347"/>
              <a:gd name="connsiteY61" fmla="*/ 3979193 h 4256103"/>
              <a:gd name="connsiteX62" fmla="*/ 2533560 w 3898347"/>
              <a:gd name="connsiteY62" fmla="*/ 3988160 h 4256103"/>
              <a:gd name="connsiteX63" fmla="*/ 2515299 w 3898347"/>
              <a:gd name="connsiteY63" fmla="*/ 4016867 h 4256103"/>
              <a:gd name="connsiteX64" fmla="*/ 2513423 w 3898347"/>
              <a:gd name="connsiteY64" fmla="*/ 4018759 h 4256103"/>
              <a:gd name="connsiteX65" fmla="*/ 2482991 w 3898347"/>
              <a:gd name="connsiteY65" fmla="*/ 4012935 h 4256103"/>
              <a:gd name="connsiteX66" fmla="*/ 2446940 w 3898347"/>
              <a:gd name="connsiteY66" fmla="*/ 4021172 h 4256103"/>
              <a:gd name="connsiteX67" fmla="*/ 2404883 w 3898347"/>
              <a:gd name="connsiteY67" fmla="*/ 4024808 h 4256103"/>
              <a:gd name="connsiteX68" fmla="*/ 2373894 w 3898347"/>
              <a:gd name="connsiteY68" fmla="*/ 4023827 h 4256103"/>
              <a:gd name="connsiteX69" fmla="*/ 2297080 w 3898347"/>
              <a:gd name="connsiteY69" fmla="*/ 4040841 h 4256103"/>
              <a:gd name="connsiteX70" fmla="*/ 2170615 w 3898347"/>
              <a:gd name="connsiteY70" fmla="*/ 4077196 h 4256103"/>
              <a:gd name="connsiteX71" fmla="*/ 2143580 w 3898347"/>
              <a:gd name="connsiteY71" fmla="*/ 4083102 h 4256103"/>
              <a:gd name="connsiteX72" fmla="*/ 2119893 w 3898347"/>
              <a:gd name="connsiteY72" fmla="*/ 4080874 h 4256103"/>
              <a:gd name="connsiteX73" fmla="*/ 2114008 w 3898347"/>
              <a:gd name="connsiteY73" fmla="*/ 4073996 h 4256103"/>
              <a:gd name="connsiteX74" fmla="*/ 2099067 w 3898347"/>
              <a:gd name="connsiteY74" fmla="*/ 4076068 h 4256103"/>
              <a:gd name="connsiteX75" fmla="*/ 2095000 w 3898347"/>
              <a:gd name="connsiteY75" fmla="*/ 4075096 h 4256103"/>
              <a:gd name="connsiteX76" fmla="*/ 2071767 w 3898347"/>
              <a:gd name="connsiteY76" fmla="*/ 4071044 h 4256103"/>
              <a:gd name="connsiteX77" fmla="*/ 2024486 w 3898347"/>
              <a:gd name="connsiteY77" fmla="*/ 4100276 h 4256103"/>
              <a:gd name="connsiteX78" fmla="*/ 1944675 w 3898347"/>
              <a:gd name="connsiteY78" fmla="*/ 4121515 h 4256103"/>
              <a:gd name="connsiteX79" fmla="*/ 1739945 w 3898347"/>
              <a:gd name="connsiteY79" fmla="*/ 4171795 h 4256103"/>
              <a:gd name="connsiteX80" fmla="*/ 1662065 w 3898347"/>
              <a:gd name="connsiteY80" fmla="*/ 4184630 h 4256103"/>
              <a:gd name="connsiteX81" fmla="*/ 1595989 w 3898347"/>
              <a:gd name="connsiteY81" fmla="*/ 4193679 h 4256103"/>
              <a:gd name="connsiteX82" fmla="*/ 1559231 w 3898347"/>
              <a:gd name="connsiteY82" fmla="*/ 4195932 h 4256103"/>
              <a:gd name="connsiteX83" fmla="*/ 1537197 w 3898347"/>
              <a:gd name="connsiteY83" fmla="*/ 4209468 h 4256103"/>
              <a:gd name="connsiteX84" fmla="*/ 1508787 w 3898347"/>
              <a:gd name="connsiteY84" fmla="*/ 4230924 h 4256103"/>
              <a:gd name="connsiteX85" fmla="*/ 1488914 w 3898347"/>
              <a:gd name="connsiteY85" fmla="*/ 4241772 h 4256103"/>
              <a:gd name="connsiteX86" fmla="*/ 1465497 w 3898347"/>
              <a:gd name="connsiteY86" fmla="*/ 4245075 h 4256103"/>
              <a:gd name="connsiteX87" fmla="*/ 1444118 w 3898347"/>
              <a:gd name="connsiteY87" fmla="*/ 4246285 h 4256103"/>
              <a:gd name="connsiteX88" fmla="*/ 1405326 w 3898347"/>
              <a:gd name="connsiteY88" fmla="*/ 4248391 h 4256103"/>
              <a:gd name="connsiteX89" fmla="*/ 1344909 w 3898347"/>
              <a:gd name="connsiteY89" fmla="*/ 4237004 h 4256103"/>
              <a:gd name="connsiteX90" fmla="*/ 1298748 w 3898347"/>
              <a:gd name="connsiteY90" fmla="*/ 4241669 h 4256103"/>
              <a:gd name="connsiteX91" fmla="*/ 1251302 w 3898347"/>
              <a:gd name="connsiteY91" fmla="*/ 4232513 h 4256103"/>
              <a:gd name="connsiteX92" fmla="*/ 1216643 w 3898347"/>
              <a:gd name="connsiteY92" fmla="*/ 4229828 h 4256103"/>
              <a:gd name="connsiteX93" fmla="*/ 1214101 w 3898347"/>
              <a:gd name="connsiteY93" fmla="*/ 4231991 h 4256103"/>
              <a:gd name="connsiteX94" fmla="*/ 1203193 w 3898347"/>
              <a:gd name="connsiteY94" fmla="*/ 4232867 h 4256103"/>
              <a:gd name="connsiteX95" fmla="*/ 1201049 w 3898347"/>
              <a:gd name="connsiteY95" fmla="*/ 4242842 h 4256103"/>
              <a:gd name="connsiteX96" fmla="*/ 1185298 w 3898347"/>
              <a:gd name="connsiteY96" fmla="*/ 4251133 h 4256103"/>
              <a:gd name="connsiteX97" fmla="*/ 1164955 w 3898347"/>
              <a:gd name="connsiteY97" fmla="*/ 4250027 h 4256103"/>
              <a:gd name="connsiteX98" fmla="*/ 1067357 w 3898347"/>
              <a:gd name="connsiteY98" fmla="*/ 4233908 h 4256103"/>
              <a:gd name="connsiteX99" fmla="*/ 1009492 w 3898347"/>
              <a:gd name="connsiteY99" fmla="*/ 4230455 h 4256103"/>
              <a:gd name="connsiteX100" fmla="*/ 988345 w 3898347"/>
              <a:gd name="connsiteY100" fmla="*/ 4238880 h 4256103"/>
              <a:gd name="connsiteX101" fmla="*/ 958251 w 3898347"/>
              <a:gd name="connsiteY101" fmla="*/ 4244100 h 4256103"/>
              <a:gd name="connsiteX102" fmla="*/ 899207 w 3898347"/>
              <a:gd name="connsiteY102" fmla="*/ 4247688 h 4256103"/>
              <a:gd name="connsiteX103" fmla="*/ 837706 w 3898347"/>
              <a:gd name="connsiteY103" fmla="*/ 4245528 h 4256103"/>
              <a:gd name="connsiteX104" fmla="*/ 778474 w 3898347"/>
              <a:gd name="connsiteY104" fmla="*/ 4235526 h 4256103"/>
              <a:gd name="connsiteX105" fmla="*/ 774418 w 3898347"/>
              <a:gd name="connsiteY105" fmla="*/ 4242583 h 4256103"/>
              <a:gd name="connsiteX106" fmla="*/ 737705 w 3898347"/>
              <a:gd name="connsiteY106" fmla="*/ 4238891 h 4256103"/>
              <a:gd name="connsiteX107" fmla="*/ 641839 w 3898347"/>
              <a:gd name="connsiteY107" fmla="*/ 4211160 h 4256103"/>
              <a:gd name="connsiteX108" fmla="*/ 558105 w 3898347"/>
              <a:gd name="connsiteY108" fmla="*/ 4191218 h 4256103"/>
              <a:gd name="connsiteX109" fmla="*/ 515682 w 3898347"/>
              <a:gd name="connsiteY109" fmla="*/ 4193696 h 4256103"/>
              <a:gd name="connsiteX110" fmla="*/ 467082 w 3898347"/>
              <a:gd name="connsiteY110" fmla="*/ 4185616 h 4256103"/>
              <a:gd name="connsiteX111" fmla="*/ 437646 w 3898347"/>
              <a:gd name="connsiteY111" fmla="*/ 4212658 h 4256103"/>
              <a:gd name="connsiteX112" fmla="*/ 402271 w 3898347"/>
              <a:gd name="connsiteY112" fmla="*/ 4212774 h 4256103"/>
              <a:gd name="connsiteX113" fmla="*/ 384907 w 3898347"/>
              <a:gd name="connsiteY113" fmla="*/ 4201195 h 4256103"/>
              <a:gd name="connsiteX114" fmla="*/ 337154 w 3898347"/>
              <a:gd name="connsiteY114" fmla="*/ 4206136 h 4256103"/>
              <a:gd name="connsiteX115" fmla="*/ 298662 w 3898347"/>
              <a:gd name="connsiteY115" fmla="*/ 4211227 h 4256103"/>
              <a:gd name="connsiteX116" fmla="*/ 265740 w 3898347"/>
              <a:gd name="connsiteY116" fmla="*/ 4213623 h 4256103"/>
              <a:gd name="connsiteX117" fmla="*/ 176403 w 3898347"/>
              <a:gd name="connsiteY117" fmla="*/ 4227393 h 4256103"/>
              <a:gd name="connsiteX118" fmla="*/ 82528 w 3898347"/>
              <a:gd name="connsiteY118" fmla="*/ 4243774 h 4256103"/>
              <a:gd name="connsiteX119" fmla="*/ 19464 w 3898347"/>
              <a:gd name="connsiteY119" fmla="*/ 4256103 h 4256103"/>
              <a:gd name="connsiteX120" fmla="*/ 0 w 3898347"/>
              <a:gd name="connsiteY120" fmla="*/ 4221939 h 4256103"/>
              <a:gd name="connsiteX121" fmla="*/ 0 w 3898347"/>
              <a:gd name="connsiteY121" fmla="*/ 15850 h 4256103"/>
              <a:gd name="connsiteX122" fmla="*/ 3898347 w 3898347"/>
              <a:gd name="connsiteY122" fmla="*/ 0 h 4256103"/>
              <a:gd name="connsiteX0" fmla="*/ 3898347 w 3898347"/>
              <a:gd name="connsiteY0" fmla="*/ 0 h 4256103"/>
              <a:gd name="connsiteX1" fmla="*/ 3898347 w 3898347"/>
              <a:gd name="connsiteY1" fmla="*/ 3834445 h 4256103"/>
              <a:gd name="connsiteX2" fmla="*/ 3892314 w 3898347"/>
              <a:gd name="connsiteY2" fmla="*/ 3832951 h 4256103"/>
              <a:gd name="connsiteX3" fmla="*/ 3851953 w 3898347"/>
              <a:gd name="connsiteY3" fmla="*/ 3802983 h 4256103"/>
              <a:gd name="connsiteX4" fmla="*/ 3836418 w 3898347"/>
              <a:gd name="connsiteY4" fmla="*/ 3811513 h 4256103"/>
              <a:gd name="connsiteX5" fmla="*/ 3833758 w 3898347"/>
              <a:gd name="connsiteY5" fmla="*/ 3813341 h 4256103"/>
              <a:gd name="connsiteX6" fmla="*/ 3822673 w 3898347"/>
              <a:gd name="connsiteY6" fmla="*/ 3812913 h 4256103"/>
              <a:gd name="connsiteX7" fmla="*/ 3820104 w 3898347"/>
              <a:gd name="connsiteY7" fmla="*/ 3822466 h 4256103"/>
              <a:gd name="connsiteX8" fmla="*/ 3777502 w 3898347"/>
              <a:gd name="connsiteY8" fmla="*/ 3828757 h 4256103"/>
              <a:gd name="connsiteX9" fmla="*/ 3729936 w 3898347"/>
              <a:gd name="connsiteY9" fmla="*/ 3815386 h 4256103"/>
              <a:gd name="connsiteX10" fmla="*/ 3726018 w 3898347"/>
              <a:gd name="connsiteY10" fmla="*/ 3815100 h 4256103"/>
              <a:gd name="connsiteX11" fmla="*/ 3725413 w 3898347"/>
              <a:gd name="connsiteY11" fmla="*/ 3814615 h 4256103"/>
              <a:gd name="connsiteX12" fmla="*/ 3713801 w 3898347"/>
              <a:gd name="connsiteY12" fmla="*/ 3811018 h 4256103"/>
              <a:gd name="connsiteX13" fmla="*/ 3709087 w 3898347"/>
              <a:gd name="connsiteY13" fmla="*/ 3813195 h 4256103"/>
              <a:gd name="connsiteX14" fmla="*/ 3698038 w 3898347"/>
              <a:gd name="connsiteY14" fmla="*/ 3806182 h 4256103"/>
              <a:gd name="connsiteX15" fmla="*/ 3662227 w 3898347"/>
              <a:gd name="connsiteY15" fmla="*/ 3807761 h 4256103"/>
              <a:gd name="connsiteX16" fmla="*/ 3659872 w 3898347"/>
              <a:gd name="connsiteY16" fmla="*/ 3805524 h 4256103"/>
              <a:gd name="connsiteX17" fmla="*/ 3643454 w 3898347"/>
              <a:gd name="connsiteY17" fmla="*/ 3794831 h 4256103"/>
              <a:gd name="connsiteX18" fmla="*/ 3624789 w 3898347"/>
              <a:gd name="connsiteY18" fmla="*/ 3803185 h 4256103"/>
              <a:gd name="connsiteX19" fmla="*/ 3602327 w 3898347"/>
              <a:gd name="connsiteY19" fmla="*/ 3794616 h 4256103"/>
              <a:gd name="connsiteX20" fmla="*/ 3596645 w 3898347"/>
              <a:gd name="connsiteY20" fmla="*/ 3797108 h 4256103"/>
              <a:gd name="connsiteX21" fmla="*/ 3574144 w 3898347"/>
              <a:gd name="connsiteY21" fmla="*/ 3795108 h 4256103"/>
              <a:gd name="connsiteX22" fmla="*/ 3562310 w 3898347"/>
              <a:gd name="connsiteY22" fmla="*/ 3787534 h 4256103"/>
              <a:gd name="connsiteX23" fmla="*/ 3551635 w 3898347"/>
              <a:gd name="connsiteY23" fmla="*/ 3797705 h 4256103"/>
              <a:gd name="connsiteX24" fmla="*/ 3542668 w 3898347"/>
              <a:gd name="connsiteY24" fmla="*/ 3803283 h 4256103"/>
              <a:gd name="connsiteX25" fmla="*/ 3533033 w 3898347"/>
              <a:gd name="connsiteY25" fmla="*/ 3799071 h 4256103"/>
              <a:gd name="connsiteX26" fmla="*/ 3521726 w 3898347"/>
              <a:gd name="connsiteY26" fmla="*/ 3804691 h 4256103"/>
              <a:gd name="connsiteX27" fmla="*/ 3520080 w 3898347"/>
              <a:gd name="connsiteY27" fmla="*/ 3805210 h 4256103"/>
              <a:gd name="connsiteX28" fmla="*/ 3508491 w 3898347"/>
              <a:gd name="connsiteY28" fmla="*/ 3797398 h 4256103"/>
              <a:gd name="connsiteX29" fmla="*/ 3503787 w 3898347"/>
              <a:gd name="connsiteY29" fmla="*/ 3797787 h 4256103"/>
              <a:gd name="connsiteX30" fmla="*/ 3492165 w 3898347"/>
              <a:gd name="connsiteY30" fmla="*/ 3799887 h 4256103"/>
              <a:gd name="connsiteX31" fmla="*/ 3472233 w 3898347"/>
              <a:gd name="connsiteY31" fmla="*/ 3805682 h 4256103"/>
              <a:gd name="connsiteX32" fmla="*/ 3465921 w 3898347"/>
              <a:gd name="connsiteY32" fmla="*/ 3805814 h 4256103"/>
              <a:gd name="connsiteX33" fmla="*/ 3455541 w 3898347"/>
              <a:gd name="connsiteY33" fmla="*/ 3815505 h 4256103"/>
              <a:gd name="connsiteX34" fmla="*/ 3429027 w 3898347"/>
              <a:gd name="connsiteY34" fmla="*/ 3816906 h 4256103"/>
              <a:gd name="connsiteX35" fmla="*/ 3369507 w 3898347"/>
              <a:gd name="connsiteY35" fmla="*/ 3825563 h 4256103"/>
              <a:gd name="connsiteX36" fmla="*/ 3324491 w 3898347"/>
              <a:gd name="connsiteY36" fmla="*/ 3832006 h 4256103"/>
              <a:gd name="connsiteX37" fmla="*/ 3244235 w 3898347"/>
              <a:gd name="connsiteY37" fmla="*/ 3834376 h 4256103"/>
              <a:gd name="connsiteX38" fmla="*/ 3226507 w 3898347"/>
              <a:gd name="connsiteY38" fmla="*/ 3820131 h 4256103"/>
              <a:gd name="connsiteX39" fmla="*/ 3191688 w 3898347"/>
              <a:gd name="connsiteY39" fmla="*/ 3837359 h 4256103"/>
              <a:gd name="connsiteX40" fmla="*/ 3153779 w 3898347"/>
              <a:gd name="connsiteY40" fmla="*/ 3848439 h 4256103"/>
              <a:gd name="connsiteX41" fmla="*/ 3090188 w 3898347"/>
              <a:gd name="connsiteY41" fmla="*/ 3855036 h 4256103"/>
              <a:gd name="connsiteX42" fmla="*/ 3031422 w 3898347"/>
              <a:gd name="connsiteY42" fmla="*/ 3858298 h 4256103"/>
              <a:gd name="connsiteX43" fmla="*/ 2996288 w 3898347"/>
              <a:gd name="connsiteY43" fmla="*/ 3860020 h 4256103"/>
              <a:gd name="connsiteX44" fmla="*/ 2901661 w 3898347"/>
              <a:gd name="connsiteY44" fmla="*/ 3882243 h 4256103"/>
              <a:gd name="connsiteX45" fmla="*/ 2782141 w 3898347"/>
              <a:gd name="connsiteY45" fmla="*/ 3932983 h 4256103"/>
              <a:gd name="connsiteX46" fmla="*/ 2749597 w 3898347"/>
              <a:gd name="connsiteY46" fmla="*/ 3956746 h 4256103"/>
              <a:gd name="connsiteX47" fmla="*/ 2730493 w 3898347"/>
              <a:gd name="connsiteY47" fmla="*/ 3955236 h 4256103"/>
              <a:gd name="connsiteX48" fmla="*/ 2707507 w 3898347"/>
              <a:gd name="connsiteY48" fmla="*/ 3947771 h 4256103"/>
              <a:gd name="connsiteX49" fmla="*/ 2701937 w 3898347"/>
              <a:gd name="connsiteY49" fmla="*/ 3950565 h 4256103"/>
              <a:gd name="connsiteX50" fmla="*/ 2679435 w 3898347"/>
              <a:gd name="connsiteY50" fmla="*/ 3949768 h 4256103"/>
              <a:gd name="connsiteX51" fmla="*/ 2667352 w 3898347"/>
              <a:gd name="connsiteY51" fmla="*/ 3942821 h 4256103"/>
              <a:gd name="connsiteX52" fmla="*/ 2657096 w 3898347"/>
              <a:gd name="connsiteY52" fmla="*/ 3953571 h 4256103"/>
              <a:gd name="connsiteX53" fmla="*/ 2655161 w 3898347"/>
              <a:gd name="connsiteY53" fmla="*/ 3962216 h 4256103"/>
              <a:gd name="connsiteX54" fmla="*/ 2638604 w 3898347"/>
              <a:gd name="connsiteY54" fmla="*/ 3955936 h 4256103"/>
              <a:gd name="connsiteX55" fmla="*/ 2626185 w 3898347"/>
              <a:gd name="connsiteY55" fmla="*/ 3962937 h 4256103"/>
              <a:gd name="connsiteX56" fmla="*/ 2614077 w 3898347"/>
              <a:gd name="connsiteY56" fmla="*/ 3955576 h 4256103"/>
              <a:gd name="connsiteX57" fmla="*/ 2609403 w 3898347"/>
              <a:gd name="connsiteY57" fmla="*/ 3956215 h 4256103"/>
              <a:gd name="connsiteX58" fmla="*/ 2597896 w 3898347"/>
              <a:gd name="connsiteY58" fmla="*/ 3958939 h 4256103"/>
              <a:gd name="connsiteX59" fmla="*/ 2578251 w 3898347"/>
              <a:gd name="connsiteY59" fmla="*/ 3965812 h 4256103"/>
              <a:gd name="connsiteX60" fmla="*/ 2571961 w 3898347"/>
              <a:gd name="connsiteY60" fmla="*/ 3966278 h 4256103"/>
              <a:gd name="connsiteX61" fmla="*/ 2559399 w 3898347"/>
              <a:gd name="connsiteY61" fmla="*/ 3979193 h 4256103"/>
              <a:gd name="connsiteX62" fmla="*/ 2533560 w 3898347"/>
              <a:gd name="connsiteY62" fmla="*/ 3988160 h 4256103"/>
              <a:gd name="connsiteX63" fmla="*/ 2515299 w 3898347"/>
              <a:gd name="connsiteY63" fmla="*/ 4016867 h 4256103"/>
              <a:gd name="connsiteX64" fmla="*/ 2513423 w 3898347"/>
              <a:gd name="connsiteY64" fmla="*/ 4018759 h 4256103"/>
              <a:gd name="connsiteX65" fmla="*/ 2482991 w 3898347"/>
              <a:gd name="connsiteY65" fmla="*/ 4012935 h 4256103"/>
              <a:gd name="connsiteX66" fmla="*/ 2446940 w 3898347"/>
              <a:gd name="connsiteY66" fmla="*/ 4021172 h 4256103"/>
              <a:gd name="connsiteX67" fmla="*/ 2404883 w 3898347"/>
              <a:gd name="connsiteY67" fmla="*/ 4024808 h 4256103"/>
              <a:gd name="connsiteX68" fmla="*/ 2373894 w 3898347"/>
              <a:gd name="connsiteY68" fmla="*/ 4023827 h 4256103"/>
              <a:gd name="connsiteX69" fmla="*/ 2297080 w 3898347"/>
              <a:gd name="connsiteY69" fmla="*/ 4040841 h 4256103"/>
              <a:gd name="connsiteX70" fmla="*/ 2170615 w 3898347"/>
              <a:gd name="connsiteY70" fmla="*/ 4077196 h 4256103"/>
              <a:gd name="connsiteX71" fmla="*/ 2143580 w 3898347"/>
              <a:gd name="connsiteY71" fmla="*/ 4083102 h 4256103"/>
              <a:gd name="connsiteX72" fmla="*/ 2119893 w 3898347"/>
              <a:gd name="connsiteY72" fmla="*/ 4080874 h 4256103"/>
              <a:gd name="connsiteX73" fmla="*/ 2114008 w 3898347"/>
              <a:gd name="connsiteY73" fmla="*/ 4073996 h 4256103"/>
              <a:gd name="connsiteX74" fmla="*/ 2099067 w 3898347"/>
              <a:gd name="connsiteY74" fmla="*/ 4076068 h 4256103"/>
              <a:gd name="connsiteX75" fmla="*/ 2095000 w 3898347"/>
              <a:gd name="connsiteY75" fmla="*/ 4075096 h 4256103"/>
              <a:gd name="connsiteX76" fmla="*/ 2071767 w 3898347"/>
              <a:gd name="connsiteY76" fmla="*/ 4071044 h 4256103"/>
              <a:gd name="connsiteX77" fmla="*/ 2024486 w 3898347"/>
              <a:gd name="connsiteY77" fmla="*/ 4100276 h 4256103"/>
              <a:gd name="connsiteX78" fmla="*/ 1944675 w 3898347"/>
              <a:gd name="connsiteY78" fmla="*/ 4121515 h 4256103"/>
              <a:gd name="connsiteX79" fmla="*/ 1739945 w 3898347"/>
              <a:gd name="connsiteY79" fmla="*/ 4171795 h 4256103"/>
              <a:gd name="connsiteX80" fmla="*/ 1662065 w 3898347"/>
              <a:gd name="connsiteY80" fmla="*/ 4184630 h 4256103"/>
              <a:gd name="connsiteX81" fmla="*/ 1595989 w 3898347"/>
              <a:gd name="connsiteY81" fmla="*/ 4193679 h 4256103"/>
              <a:gd name="connsiteX82" fmla="*/ 1559231 w 3898347"/>
              <a:gd name="connsiteY82" fmla="*/ 4195932 h 4256103"/>
              <a:gd name="connsiteX83" fmla="*/ 1537197 w 3898347"/>
              <a:gd name="connsiteY83" fmla="*/ 4209468 h 4256103"/>
              <a:gd name="connsiteX84" fmla="*/ 1508787 w 3898347"/>
              <a:gd name="connsiteY84" fmla="*/ 4230924 h 4256103"/>
              <a:gd name="connsiteX85" fmla="*/ 1488914 w 3898347"/>
              <a:gd name="connsiteY85" fmla="*/ 4241772 h 4256103"/>
              <a:gd name="connsiteX86" fmla="*/ 1465497 w 3898347"/>
              <a:gd name="connsiteY86" fmla="*/ 4245075 h 4256103"/>
              <a:gd name="connsiteX87" fmla="*/ 1444118 w 3898347"/>
              <a:gd name="connsiteY87" fmla="*/ 4246285 h 4256103"/>
              <a:gd name="connsiteX88" fmla="*/ 1405326 w 3898347"/>
              <a:gd name="connsiteY88" fmla="*/ 4248391 h 4256103"/>
              <a:gd name="connsiteX89" fmla="*/ 1344909 w 3898347"/>
              <a:gd name="connsiteY89" fmla="*/ 4237004 h 4256103"/>
              <a:gd name="connsiteX90" fmla="*/ 1298748 w 3898347"/>
              <a:gd name="connsiteY90" fmla="*/ 4241669 h 4256103"/>
              <a:gd name="connsiteX91" fmla="*/ 1251302 w 3898347"/>
              <a:gd name="connsiteY91" fmla="*/ 4232513 h 4256103"/>
              <a:gd name="connsiteX92" fmla="*/ 1216643 w 3898347"/>
              <a:gd name="connsiteY92" fmla="*/ 4229828 h 4256103"/>
              <a:gd name="connsiteX93" fmla="*/ 1214101 w 3898347"/>
              <a:gd name="connsiteY93" fmla="*/ 4231991 h 4256103"/>
              <a:gd name="connsiteX94" fmla="*/ 1203193 w 3898347"/>
              <a:gd name="connsiteY94" fmla="*/ 4232867 h 4256103"/>
              <a:gd name="connsiteX95" fmla="*/ 1201049 w 3898347"/>
              <a:gd name="connsiteY95" fmla="*/ 4242842 h 4256103"/>
              <a:gd name="connsiteX96" fmla="*/ 1185298 w 3898347"/>
              <a:gd name="connsiteY96" fmla="*/ 4251133 h 4256103"/>
              <a:gd name="connsiteX97" fmla="*/ 1164955 w 3898347"/>
              <a:gd name="connsiteY97" fmla="*/ 4250027 h 4256103"/>
              <a:gd name="connsiteX98" fmla="*/ 1067357 w 3898347"/>
              <a:gd name="connsiteY98" fmla="*/ 4233908 h 4256103"/>
              <a:gd name="connsiteX99" fmla="*/ 1009492 w 3898347"/>
              <a:gd name="connsiteY99" fmla="*/ 4230455 h 4256103"/>
              <a:gd name="connsiteX100" fmla="*/ 988345 w 3898347"/>
              <a:gd name="connsiteY100" fmla="*/ 4238880 h 4256103"/>
              <a:gd name="connsiteX101" fmla="*/ 958251 w 3898347"/>
              <a:gd name="connsiteY101" fmla="*/ 4244100 h 4256103"/>
              <a:gd name="connsiteX102" fmla="*/ 899207 w 3898347"/>
              <a:gd name="connsiteY102" fmla="*/ 4247688 h 4256103"/>
              <a:gd name="connsiteX103" fmla="*/ 837706 w 3898347"/>
              <a:gd name="connsiteY103" fmla="*/ 4245528 h 4256103"/>
              <a:gd name="connsiteX104" fmla="*/ 778474 w 3898347"/>
              <a:gd name="connsiteY104" fmla="*/ 4235526 h 4256103"/>
              <a:gd name="connsiteX105" fmla="*/ 774418 w 3898347"/>
              <a:gd name="connsiteY105" fmla="*/ 4242583 h 4256103"/>
              <a:gd name="connsiteX106" fmla="*/ 737705 w 3898347"/>
              <a:gd name="connsiteY106" fmla="*/ 4238891 h 4256103"/>
              <a:gd name="connsiteX107" fmla="*/ 641839 w 3898347"/>
              <a:gd name="connsiteY107" fmla="*/ 4211160 h 4256103"/>
              <a:gd name="connsiteX108" fmla="*/ 558105 w 3898347"/>
              <a:gd name="connsiteY108" fmla="*/ 4191218 h 4256103"/>
              <a:gd name="connsiteX109" fmla="*/ 515682 w 3898347"/>
              <a:gd name="connsiteY109" fmla="*/ 4193696 h 4256103"/>
              <a:gd name="connsiteX110" fmla="*/ 467082 w 3898347"/>
              <a:gd name="connsiteY110" fmla="*/ 4185616 h 4256103"/>
              <a:gd name="connsiteX111" fmla="*/ 437646 w 3898347"/>
              <a:gd name="connsiteY111" fmla="*/ 4212658 h 4256103"/>
              <a:gd name="connsiteX112" fmla="*/ 402271 w 3898347"/>
              <a:gd name="connsiteY112" fmla="*/ 4212774 h 4256103"/>
              <a:gd name="connsiteX113" fmla="*/ 384907 w 3898347"/>
              <a:gd name="connsiteY113" fmla="*/ 4201195 h 4256103"/>
              <a:gd name="connsiteX114" fmla="*/ 337154 w 3898347"/>
              <a:gd name="connsiteY114" fmla="*/ 4206136 h 4256103"/>
              <a:gd name="connsiteX115" fmla="*/ 298662 w 3898347"/>
              <a:gd name="connsiteY115" fmla="*/ 4211227 h 4256103"/>
              <a:gd name="connsiteX116" fmla="*/ 265740 w 3898347"/>
              <a:gd name="connsiteY116" fmla="*/ 4213623 h 4256103"/>
              <a:gd name="connsiteX117" fmla="*/ 176403 w 3898347"/>
              <a:gd name="connsiteY117" fmla="*/ 4227393 h 4256103"/>
              <a:gd name="connsiteX118" fmla="*/ 82528 w 3898347"/>
              <a:gd name="connsiteY118" fmla="*/ 4243774 h 4256103"/>
              <a:gd name="connsiteX119" fmla="*/ 19464 w 3898347"/>
              <a:gd name="connsiteY119" fmla="*/ 4256103 h 4256103"/>
              <a:gd name="connsiteX120" fmla="*/ 0 w 3898347"/>
              <a:gd name="connsiteY120" fmla="*/ 4221939 h 4256103"/>
              <a:gd name="connsiteX121" fmla="*/ 0 w 3898347"/>
              <a:gd name="connsiteY121" fmla="*/ 15850 h 4256103"/>
              <a:gd name="connsiteX122" fmla="*/ 3898347 w 3898347"/>
              <a:gd name="connsiteY122" fmla="*/ 0 h 4256103"/>
              <a:gd name="connsiteX0" fmla="*/ 3898347 w 3898347"/>
              <a:gd name="connsiteY0" fmla="*/ 0 h 4256103"/>
              <a:gd name="connsiteX1" fmla="*/ 3898347 w 3898347"/>
              <a:gd name="connsiteY1" fmla="*/ 3834445 h 4256103"/>
              <a:gd name="connsiteX2" fmla="*/ 3892314 w 3898347"/>
              <a:gd name="connsiteY2" fmla="*/ 3832951 h 4256103"/>
              <a:gd name="connsiteX3" fmla="*/ 3851953 w 3898347"/>
              <a:gd name="connsiteY3" fmla="*/ 3816140 h 4256103"/>
              <a:gd name="connsiteX4" fmla="*/ 3836418 w 3898347"/>
              <a:gd name="connsiteY4" fmla="*/ 3811513 h 4256103"/>
              <a:gd name="connsiteX5" fmla="*/ 3833758 w 3898347"/>
              <a:gd name="connsiteY5" fmla="*/ 3813341 h 4256103"/>
              <a:gd name="connsiteX6" fmla="*/ 3822673 w 3898347"/>
              <a:gd name="connsiteY6" fmla="*/ 3812913 h 4256103"/>
              <a:gd name="connsiteX7" fmla="*/ 3820104 w 3898347"/>
              <a:gd name="connsiteY7" fmla="*/ 3822466 h 4256103"/>
              <a:gd name="connsiteX8" fmla="*/ 3777502 w 3898347"/>
              <a:gd name="connsiteY8" fmla="*/ 3828757 h 4256103"/>
              <a:gd name="connsiteX9" fmla="*/ 3729936 w 3898347"/>
              <a:gd name="connsiteY9" fmla="*/ 3815386 h 4256103"/>
              <a:gd name="connsiteX10" fmla="*/ 3726018 w 3898347"/>
              <a:gd name="connsiteY10" fmla="*/ 3815100 h 4256103"/>
              <a:gd name="connsiteX11" fmla="*/ 3725413 w 3898347"/>
              <a:gd name="connsiteY11" fmla="*/ 3814615 h 4256103"/>
              <a:gd name="connsiteX12" fmla="*/ 3713801 w 3898347"/>
              <a:gd name="connsiteY12" fmla="*/ 3811018 h 4256103"/>
              <a:gd name="connsiteX13" fmla="*/ 3709087 w 3898347"/>
              <a:gd name="connsiteY13" fmla="*/ 3813195 h 4256103"/>
              <a:gd name="connsiteX14" fmla="*/ 3698038 w 3898347"/>
              <a:gd name="connsiteY14" fmla="*/ 3806182 h 4256103"/>
              <a:gd name="connsiteX15" fmla="*/ 3662227 w 3898347"/>
              <a:gd name="connsiteY15" fmla="*/ 3807761 h 4256103"/>
              <a:gd name="connsiteX16" fmla="*/ 3659872 w 3898347"/>
              <a:gd name="connsiteY16" fmla="*/ 3805524 h 4256103"/>
              <a:gd name="connsiteX17" fmla="*/ 3643454 w 3898347"/>
              <a:gd name="connsiteY17" fmla="*/ 3794831 h 4256103"/>
              <a:gd name="connsiteX18" fmla="*/ 3624789 w 3898347"/>
              <a:gd name="connsiteY18" fmla="*/ 3803185 h 4256103"/>
              <a:gd name="connsiteX19" fmla="*/ 3602327 w 3898347"/>
              <a:gd name="connsiteY19" fmla="*/ 3794616 h 4256103"/>
              <a:gd name="connsiteX20" fmla="*/ 3596645 w 3898347"/>
              <a:gd name="connsiteY20" fmla="*/ 3797108 h 4256103"/>
              <a:gd name="connsiteX21" fmla="*/ 3574144 w 3898347"/>
              <a:gd name="connsiteY21" fmla="*/ 3795108 h 4256103"/>
              <a:gd name="connsiteX22" fmla="*/ 3562310 w 3898347"/>
              <a:gd name="connsiteY22" fmla="*/ 3787534 h 4256103"/>
              <a:gd name="connsiteX23" fmla="*/ 3551635 w 3898347"/>
              <a:gd name="connsiteY23" fmla="*/ 3797705 h 4256103"/>
              <a:gd name="connsiteX24" fmla="*/ 3542668 w 3898347"/>
              <a:gd name="connsiteY24" fmla="*/ 3803283 h 4256103"/>
              <a:gd name="connsiteX25" fmla="*/ 3533033 w 3898347"/>
              <a:gd name="connsiteY25" fmla="*/ 3799071 h 4256103"/>
              <a:gd name="connsiteX26" fmla="*/ 3521726 w 3898347"/>
              <a:gd name="connsiteY26" fmla="*/ 3804691 h 4256103"/>
              <a:gd name="connsiteX27" fmla="*/ 3520080 w 3898347"/>
              <a:gd name="connsiteY27" fmla="*/ 3805210 h 4256103"/>
              <a:gd name="connsiteX28" fmla="*/ 3508491 w 3898347"/>
              <a:gd name="connsiteY28" fmla="*/ 3797398 h 4256103"/>
              <a:gd name="connsiteX29" fmla="*/ 3503787 w 3898347"/>
              <a:gd name="connsiteY29" fmla="*/ 3797787 h 4256103"/>
              <a:gd name="connsiteX30" fmla="*/ 3492165 w 3898347"/>
              <a:gd name="connsiteY30" fmla="*/ 3799887 h 4256103"/>
              <a:gd name="connsiteX31" fmla="*/ 3472233 w 3898347"/>
              <a:gd name="connsiteY31" fmla="*/ 3805682 h 4256103"/>
              <a:gd name="connsiteX32" fmla="*/ 3465921 w 3898347"/>
              <a:gd name="connsiteY32" fmla="*/ 3805814 h 4256103"/>
              <a:gd name="connsiteX33" fmla="*/ 3455541 w 3898347"/>
              <a:gd name="connsiteY33" fmla="*/ 3815505 h 4256103"/>
              <a:gd name="connsiteX34" fmla="*/ 3429027 w 3898347"/>
              <a:gd name="connsiteY34" fmla="*/ 3816906 h 4256103"/>
              <a:gd name="connsiteX35" fmla="*/ 3369507 w 3898347"/>
              <a:gd name="connsiteY35" fmla="*/ 3825563 h 4256103"/>
              <a:gd name="connsiteX36" fmla="*/ 3324491 w 3898347"/>
              <a:gd name="connsiteY36" fmla="*/ 3832006 h 4256103"/>
              <a:gd name="connsiteX37" fmla="*/ 3244235 w 3898347"/>
              <a:gd name="connsiteY37" fmla="*/ 3834376 h 4256103"/>
              <a:gd name="connsiteX38" fmla="*/ 3226507 w 3898347"/>
              <a:gd name="connsiteY38" fmla="*/ 3820131 h 4256103"/>
              <a:gd name="connsiteX39" fmla="*/ 3191688 w 3898347"/>
              <a:gd name="connsiteY39" fmla="*/ 3837359 h 4256103"/>
              <a:gd name="connsiteX40" fmla="*/ 3153779 w 3898347"/>
              <a:gd name="connsiteY40" fmla="*/ 3848439 h 4256103"/>
              <a:gd name="connsiteX41" fmla="*/ 3090188 w 3898347"/>
              <a:gd name="connsiteY41" fmla="*/ 3855036 h 4256103"/>
              <a:gd name="connsiteX42" fmla="*/ 3031422 w 3898347"/>
              <a:gd name="connsiteY42" fmla="*/ 3858298 h 4256103"/>
              <a:gd name="connsiteX43" fmla="*/ 2996288 w 3898347"/>
              <a:gd name="connsiteY43" fmla="*/ 3860020 h 4256103"/>
              <a:gd name="connsiteX44" fmla="*/ 2901661 w 3898347"/>
              <a:gd name="connsiteY44" fmla="*/ 3882243 h 4256103"/>
              <a:gd name="connsiteX45" fmla="*/ 2782141 w 3898347"/>
              <a:gd name="connsiteY45" fmla="*/ 3932983 h 4256103"/>
              <a:gd name="connsiteX46" fmla="*/ 2749597 w 3898347"/>
              <a:gd name="connsiteY46" fmla="*/ 3956746 h 4256103"/>
              <a:gd name="connsiteX47" fmla="*/ 2730493 w 3898347"/>
              <a:gd name="connsiteY47" fmla="*/ 3955236 h 4256103"/>
              <a:gd name="connsiteX48" fmla="*/ 2707507 w 3898347"/>
              <a:gd name="connsiteY48" fmla="*/ 3947771 h 4256103"/>
              <a:gd name="connsiteX49" fmla="*/ 2701937 w 3898347"/>
              <a:gd name="connsiteY49" fmla="*/ 3950565 h 4256103"/>
              <a:gd name="connsiteX50" fmla="*/ 2679435 w 3898347"/>
              <a:gd name="connsiteY50" fmla="*/ 3949768 h 4256103"/>
              <a:gd name="connsiteX51" fmla="*/ 2667352 w 3898347"/>
              <a:gd name="connsiteY51" fmla="*/ 3942821 h 4256103"/>
              <a:gd name="connsiteX52" fmla="*/ 2657096 w 3898347"/>
              <a:gd name="connsiteY52" fmla="*/ 3953571 h 4256103"/>
              <a:gd name="connsiteX53" fmla="*/ 2655161 w 3898347"/>
              <a:gd name="connsiteY53" fmla="*/ 3962216 h 4256103"/>
              <a:gd name="connsiteX54" fmla="*/ 2638604 w 3898347"/>
              <a:gd name="connsiteY54" fmla="*/ 3955936 h 4256103"/>
              <a:gd name="connsiteX55" fmla="*/ 2626185 w 3898347"/>
              <a:gd name="connsiteY55" fmla="*/ 3962937 h 4256103"/>
              <a:gd name="connsiteX56" fmla="*/ 2614077 w 3898347"/>
              <a:gd name="connsiteY56" fmla="*/ 3955576 h 4256103"/>
              <a:gd name="connsiteX57" fmla="*/ 2609403 w 3898347"/>
              <a:gd name="connsiteY57" fmla="*/ 3956215 h 4256103"/>
              <a:gd name="connsiteX58" fmla="*/ 2597896 w 3898347"/>
              <a:gd name="connsiteY58" fmla="*/ 3958939 h 4256103"/>
              <a:gd name="connsiteX59" fmla="*/ 2578251 w 3898347"/>
              <a:gd name="connsiteY59" fmla="*/ 3965812 h 4256103"/>
              <a:gd name="connsiteX60" fmla="*/ 2571961 w 3898347"/>
              <a:gd name="connsiteY60" fmla="*/ 3966278 h 4256103"/>
              <a:gd name="connsiteX61" fmla="*/ 2559399 w 3898347"/>
              <a:gd name="connsiteY61" fmla="*/ 3979193 h 4256103"/>
              <a:gd name="connsiteX62" fmla="*/ 2533560 w 3898347"/>
              <a:gd name="connsiteY62" fmla="*/ 3988160 h 4256103"/>
              <a:gd name="connsiteX63" fmla="*/ 2515299 w 3898347"/>
              <a:gd name="connsiteY63" fmla="*/ 4016867 h 4256103"/>
              <a:gd name="connsiteX64" fmla="*/ 2513423 w 3898347"/>
              <a:gd name="connsiteY64" fmla="*/ 4018759 h 4256103"/>
              <a:gd name="connsiteX65" fmla="*/ 2482991 w 3898347"/>
              <a:gd name="connsiteY65" fmla="*/ 4012935 h 4256103"/>
              <a:gd name="connsiteX66" fmla="*/ 2446940 w 3898347"/>
              <a:gd name="connsiteY66" fmla="*/ 4021172 h 4256103"/>
              <a:gd name="connsiteX67" fmla="*/ 2404883 w 3898347"/>
              <a:gd name="connsiteY67" fmla="*/ 4024808 h 4256103"/>
              <a:gd name="connsiteX68" fmla="*/ 2373894 w 3898347"/>
              <a:gd name="connsiteY68" fmla="*/ 4023827 h 4256103"/>
              <a:gd name="connsiteX69" fmla="*/ 2297080 w 3898347"/>
              <a:gd name="connsiteY69" fmla="*/ 4040841 h 4256103"/>
              <a:gd name="connsiteX70" fmla="*/ 2170615 w 3898347"/>
              <a:gd name="connsiteY70" fmla="*/ 4077196 h 4256103"/>
              <a:gd name="connsiteX71" fmla="*/ 2143580 w 3898347"/>
              <a:gd name="connsiteY71" fmla="*/ 4083102 h 4256103"/>
              <a:gd name="connsiteX72" fmla="*/ 2119893 w 3898347"/>
              <a:gd name="connsiteY72" fmla="*/ 4080874 h 4256103"/>
              <a:gd name="connsiteX73" fmla="*/ 2114008 w 3898347"/>
              <a:gd name="connsiteY73" fmla="*/ 4073996 h 4256103"/>
              <a:gd name="connsiteX74" fmla="*/ 2099067 w 3898347"/>
              <a:gd name="connsiteY74" fmla="*/ 4076068 h 4256103"/>
              <a:gd name="connsiteX75" fmla="*/ 2095000 w 3898347"/>
              <a:gd name="connsiteY75" fmla="*/ 4075096 h 4256103"/>
              <a:gd name="connsiteX76" fmla="*/ 2071767 w 3898347"/>
              <a:gd name="connsiteY76" fmla="*/ 4071044 h 4256103"/>
              <a:gd name="connsiteX77" fmla="*/ 2024486 w 3898347"/>
              <a:gd name="connsiteY77" fmla="*/ 4100276 h 4256103"/>
              <a:gd name="connsiteX78" fmla="*/ 1944675 w 3898347"/>
              <a:gd name="connsiteY78" fmla="*/ 4121515 h 4256103"/>
              <a:gd name="connsiteX79" fmla="*/ 1739945 w 3898347"/>
              <a:gd name="connsiteY79" fmla="*/ 4171795 h 4256103"/>
              <a:gd name="connsiteX80" fmla="*/ 1662065 w 3898347"/>
              <a:gd name="connsiteY80" fmla="*/ 4184630 h 4256103"/>
              <a:gd name="connsiteX81" fmla="*/ 1595989 w 3898347"/>
              <a:gd name="connsiteY81" fmla="*/ 4193679 h 4256103"/>
              <a:gd name="connsiteX82" fmla="*/ 1559231 w 3898347"/>
              <a:gd name="connsiteY82" fmla="*/ 4195932 h 4256103"/>
              <a:gd name="connsiteX83" fmla="*/ 1537197 w 3898347"/>
              <a:gd name="connsiteY83" fmla="*/ 4209468 h 4256103"/>
              <a:gd name="connsiteX84" fmla="*/ 1508787 w 3898347"/>
              <a:gd name="connsiteY84" fmla="*/ 4230924 h 4256103"/>
              <a:gd name="connsiteX85" fmla="*/ 1488914 w 3898347"/>
              <a:gd name="connsiteY85" fmla="*/ 4241772 h 4256103"/>
              <a:gd name="connsiteX86" fmla="*/ 1465497 w 3898347"/>
              <a:gd name="connsiteY86" fmla="*/ 4245075 h 4256103"/>
              <a:gd name="connsiteX87" fmla="*/ 1444118 w 3898347"/>
              <a:gd name="connsiteY87" fmla="*/ 4246285 h 4256103"/>
              <a:gd name="connsiteX88" fmla="*/ 1405326 w 3898347"/>
              <a:gd name="connsiteY88" fmla="*/ 4248391 h 4256103"/>
              <a:gd name="connsiteX89" fmla="*/ 1344909 w 3898347"/>
              <a:gd name="connsiteY89" fmla="*/ 4237004 h 4256103"/>
              <a:gd name="connsiteX90" fmla="*/ 1298748 w 3898347"/>
              <a:gd name="connsiteY90" fmla="*/ 4241669 h 4256103"/>
              <a:gd name="connsiteX91" fmla="*/ 1251302 w 3898347"/>
              <a:gd name="connsiteY91" fmla="*/ 4232513 h 4256103"/>
              <a:gd name="connsiteX92" fmla="*/ 1216643 w 3898347"/>
              <a:gd name="connsiteY92" fmla="*/ 4229828 h 4256103"/>
              <a:gd name="connsiteX93" fmla="*/ 1214101 w 3898347"/>
              <a:gd name="connsiteY93" fmla="*/ 4231991 h 4256103"/>
              <a:gd name="connsiteX94" fmla="*/ 1203193 w 3898347"/>
              <a:gd name="connsiteY94" fmla="*/ 4232867 h 4256103"/>
              <a:gd name="connsiteX95" fmla="*/ 1201049 w 3898347"/>
              <a:gd name="connsiteY95" fmla="*/ 4242842 h 4256103"/>
              <a:gd name="connsiteX96" fmla="*/ 1185298 w 3898347"/>
              <a:gd name="connsiteY96" fmla="*/ 4251133 h 4256103"/>
              <a:gd name="connsiteX97" fmla="*/ 1164955 w 3898347"/>
              <a:gd name="connsiteY97" fmla="*/ 4250027 h 4256103"/>
              <a:gd name="connsiteX98" fmla="*/ 1067357 w 3898347"/>
              <a:gd name="connsiteY98" fmla="*/ 4233908 h 4256103"/>
              <a:gd name="connsiteX99" fmla="*/ 1009492 w 3898347"/>
              <a:gd name="connsiteY99" fmla="*/ 4230455 h 4256103"/>
              <a:gd name="connsiteX100" fmla="*/ 988345 w 3898347"/>
              <a:gd name="connsiteY100" fmla="*/ 4238880 h 4256103"/>
              <a:gd name="connsiteX101" fmla="*/ 958251 w 3898347"/>
              <a:gd name="connsiteY101" fmla="*/ 4244100 h 4256103"/>
              <a:gd name="connsiteX102" fmla="*/ 899207 w 3898347"/>
              <a:gd name="connsiteY102" fmla="*/ 4247688 h 4256103"/>
              <a:gd name="connsiteX103" fmla="*/ 837706 w 3898347"/>
              <a:gd name="connsiteY103" fmla="*/ 4245528 h 4256103"/>
              <a:gd name="connsiteX104" fmla="*/ 778474 w 3898347"/>
              <a:gd name="connsiteY104" fmla="*/ 4235526 h 4256103"/>
              <a:gd name="connsiteX105" fmla="*/ 774418 w 3898347"/>
              <a:gd name="connsiteY105" fmla="*/ 4242583 h 4256103"/>
              <a:gd name="connsiteX106" fmla="*/ 737705 w 3898347"/>
              <a:gd name="connsiteY106" fmla="*/ 4238891 h 4256103"/>
              <a:gd name="connsiteX107" fmla="*/ 641839 w 3898347"/>
              <a:gd name="connsiteY107" fmla="*/ 4211160 h 4256103"/>
              <a:gd name="connsiteX108" fmla="*/ 558105 w 3898347"/>
              <a:gd name="connsiteY108" fmla="*/ 4191218 h 4256103"/>
              <a:gd name="connsiteX109" fmla="*/ 515682 w 3898347"/>
              <a:gd name="connsiteY109" fmla="*/ 4193696 h 4256103"/>
              <a:gd name="connsiteX110" fmla="*/ 467082 w 3898347"/>
              <a:gd name="connsiteY110" fmla="*/ 4185616 h 4256103"/>
              <a:gd name="connsiteX111" fmla="*/ 437646 w 3898347"/>
              <a:gd name="connsiteY111" fmla="*/ 4212658 h 4256103"/>
              <a:gd name="connsiteX112" fmla="*/ 402271 w 3898347"/>
              <a:gd name="connsiteY112" fmla="*/ 4212774 h 4256103"/>
              <a:gd name="connsiteX113" fmla="*/ 384907 w 3898347"/>
              <a:gd name="connsiteY113" fmla="*/ 4201195 h 4256103"/>
              <a:gd name="connsiteX114" fmla="*/ 337154 w 3898347"/>
              <a:gd name="connsiteY114" fmla="*/ 4206136 h 4256103"/>
              <a:gd name="connsiteX115" fmla="*/ 298662 w 3898347"/>
              <a:gd name="connsiteY115" fmla="*/ 4211227 h 4256103"/>
              <a:gd name="connsiteX116" fmla="*/ 265740 w 3898347"/>
              <a:gd name="connsiteY116" fmla="*/ 4213623 h 4256103"/>
              <a:gd name="connsiteX117" fmla="*/ 176403 w 3898347"/>
              <a:gd name="connsiteY117" fmla="*/ 4227393 h 4256103"/>
              <a:gd name="connsiteX118" fmla="*/ 82528 w 3898347"/>
              <a:gd name="connsiteY118" fmla="*/ 4243774 h 4256103"/>
              <a:gd name="connsiteX119" fmla="*/ 19464 w 3898347"/>
              <a:gd name="connsiteY119" fmla="*/ 4256103 h 4256103"/>
              <a:gd name="connsiteX120" fmla="*/ 0 w 3898347"/>
              <a:gd name="connsiteY120" fmla="*/ 4221939 h 4256103"/>
              <a:gd name="connsiteX121" fmla="*/ 0 w 3898347"/>
              <a:gd name="connsiteY121" fmla="*/ 15850 h 4256103"/>
              <a:gd name="connsiteX122" fmla="*/ 3898347 w 3898347"/>
              <a:gd name="connsiteY122" fmla="*/ 0 h 4256103"/>
              <a:gd name="connsiteX0" fmla="*/ 3898347 w 3898347"/>
              <a:gd name="connsiteY0" fmla="*/ 0 h 4256103"/>
              <a:gd name="connsiteX1" fmla="*/ 3898347 w 3898347"/>
              <a:gd name="connsiteY1" fmla="*/ 3834445 h 4256103"/>
              <a:gd name="connsiteX2" fmla="*/ 3879157 w 3898347"/>
              <a:gd name="connsiteY2" fmla="*/ 3836240 h 4256103"/>
              <a:gd name="connsiteX3" fmla="*/ 3851953 w 3898347"/>
              <a:gd name="connsiteY3" fmla="*/ 3816140 h 4256103"/>
              <a:gd name="connsiteX4" fmla="*/ 3836418 w 3898347"/>
              <a:gd name="connsiteY4" fmla="*/ 3811513 h 4256103"/>
              <a:gd name="connsiteX5" fmla="*/ 3833758 w 3898347"/>
              <a:gd name="connsiteY5" fmla="*/ 3813341 h 4256103"/>
              <a:gd name="connsiteX6" fmla="*/ 3822673 w 3898347"/>
              <a:gd name="connsiteY6" fmla="*/ 3812913 h 4256103"/>
              <a:gd name="connsiteX7" fmla="*/ 3820104 w 3898347"/>
              <a:gd name="connsiteY7" fmla="*/ 3822466 h 4256103"/>
              <a:gd name="connsiteX8" fmla="*/ 3777502 w 3898347"/>
              <a:gd name="connsiteY8" fmla="*/ 3828757 h 4256103"/>
              <a:gd name="connsiteX9" fmla="*/ 3729936 w 3898347"/>
              <a:gd name="connsiteY9" fmla="*/ 3815386 h 4256103"/>
              <a:gd name="connsiteX10" fmla="*/ 3726018 w 3898347"/>
              <a:gd name="connsiteY10" fmla="*/ 3815100 h 4256103"/>
              <a:gd name="connsiteX11" fmla="*/ 3725413 w 3898347"/>
              <a:gd name="connsiteY11" fmla="*/ 3814615 h 4256103"/>
              <a:gd name="connsiteX12" fmla="*/ 3713801 w 3898347"/>
              <a:gd name="connsiteY12" fmla="*/ 3811018 h 4256103"/>
              <a:gd name="connsiteX13" fmla="*/ 3709087 w 3898347"/>
              <a:gd name="connsiteY13" fmla="*/ 3813195 h 4256103"/>
              <a:gd name="connsiteX14" fmla="*/ 3698038 w 3898347"/>
              <a:gd name="connsiteY14" fmla="*/ 3806182 h 4256103"/>
              <a:gd name="connsiteX15" fmla="*/ 3662227 w 3898347"/>
              <a:gd name="connsiteY15" fmla="*/ 3807761 h 4256103"/>
              <a:gd name="connsiteX16" fmla="*/ 3659872 w 3898347"/>
              <a:gd name="connsiteY16" fmla="*/ 3805524 h 4256103"/>
              <a:gd name="connsiteX17" fmla="*/ 3643454 w 3898347"/>
              <a:gd name="connsiteY17" fmla="*/ 3794831 h 4256103"/>
              <a:gd name="connsiteX18" fmla="*/ 3624789 w 3898347"/>
              <a:gd name="connsiteY18" fmla="*/ 3803185 h 4256103"/>
              <a:gd name="connsiteX19" fmla="*/ 3602327 w 3898347"/>
              <a:gd name="connsiteY19" fmla="*/ 3794616 h 4256103"/>
              <a:gd name="connsiteX20" fmla="*/ 3596645 w 3898347"/>
              <a:gd name="connsiteY20" fmla="*/ 3797108 h 4256103"/>
              <a:gd name="connsiteX21" fmla="*/ 3574144 w 3898347"/>
              <a:gd name="connsiteY21" fmla="*/ 3795108 h 4256103"/>
              <a:gd name="connsiteX22" fmla="*/ 3562310 w 3898347"/>
              <a:gd name="connsiteY22" fmla="*/ 3787534 h 4256103"/>
              <a:gd name="connsiteX23" fmla="*/ 3551635 w 3898347"/>
              <a:gd name="connsiteY23" fmla="*/ 3797705 h 4256103"/>
              <a:gd name="connsiteX24" fmla="*/ 3542668 w 3898347"/>
              <a:gd name="connsiteY24" fmla="*/ 3803283 h 4256103"/>
              <a:gd name="connsiteX25" fmla="*/ 3533033 w 3898347"/>
              <a:gd name="connsiteY25" fmla="*/ 3799071 h 4256103"/>
              <a:gd name="connsiteX26" fmla="*/ 3521726 w 3898347"/>
              <a:gd name="connsiteY26" fmla="*/ 3804691 h 4256103"/>
              <a:gd name="connsiteX27" fmla="*/ 3520080 w 3898347"/>
              <a:gd name="connsiteY27" fmla="*/ 3805210 h 4256103"/>
              <a:gd name="connsiteX28" fmla="*/ 3508491 w 3898347"/>
              <a:gd name="connsiteY28" fmla="*/ 3797398 h 4256103"/>
              <a:gd name="connsiteX29" fmla="*/ 3503787 w 3898347"/>
              <a:gd name="connsiteY29" fmla="*/ 3797787 h 4256103"/>
              <a:gd name="connsiteX30" fmla="*/ 3492165 w 3898347"/>
              <a:gd name="connsiteY30" fmla="*/ 3799887 h 4256103"/>
              <a:gd name="connsiteX31" fmla="*/ 3472233 w 3898347"/>
              <a:gd name="connsiteY31" fmla="*/ 3805682 h 4256103"/>
              <a:gd name="connsiteX32" fmla="*/ 3465921 w 3898347"/>
              <a:gd name="connsiteY32" fmla="*/ 3805814 h 4256103"/>
              <a:gd name="connsiteX33" fmla="*/ 3455541 w 3898347"/>
              <a:gd name="connsiteY33" fmla="*/ 3815505 h 4256103"/>
              <a:gd name="connsiteX34" fmla="*/ 3429027 w 3898347"/>
              <a:gd name="connsiteY34" fmla="*/ 3816906 h 4256103"/>
              <a:gd name="connsiteX35" fmla="*/ 3369507 w 3898347"/>
              <a:gd name="connsiteY35" fmla="*/ 3825563 h 4256103"/>
              <a:gd name="connsiteX36" fmla="*/ 3324491 w 3898347"/>
              <a:gd name="connsiteY36" fmla="*/ 3832006 h 4256103"/>
              <a:gd name="connsiteX37" fmla="*/ 3244235 w 3898347"/>
              <a:gd name="connsiteY37" fmla="*/ 3834376 h 4256103"/>
              <a:gd name="connsiteX38" fmla="*/ 3226507 w 3898347"/>
              <a:gd name="connsiteY38" fmla="*/ 3820131 h 4256103"/>
              <a:gd name="connsiteX39" fmla="*/ 3191688 w 3898347"/>
              <a:gd name="connsiteY39" fmla="*/ 3837359 h 4256103"/>
              <a:gd name="connsiteX40" fmla="*/ 3153779 w 3898347"/>
              <a:gd name="connsiteY40" fmla="*/ 3848439 h 4256103"/>
              <a:gd name="connsiteX41" fmla="*/ 3090188 w 3898347"/>
              <a:gd name="connsiteY41" fmla="*/ 3855036 h 4256103"/>
              <a:gd name="connsiteX42" fmla="*/ 3031422 w 3898347"/>
              <a:gd name="connsiteY42" fmla="*/ 3858298 h 4256103"/>
              <a:gd name="connsiteX43" fmla="*/ 2996288 w 3898347"/>
              <a:gd name="connsiteY43" fmla="*/ 3860020 h 4256103"/>
              <a:gd name="connsiteX44" fmla="*/ 2901661 w 3898347"/>
              <a:gd name="connsiteY44" fmla="*/ 3882243 h 4256103"/>
              <a:gd name="connsiteX45" fmla="*/ 2782141 w 3898347"/>
              <a:gd name="connsiteY45" fmla="*/ 3932983 h 4256103"/>
              <a:gd name="connsiteX46" fmla="*/ 2749597 w 3898347"/>
              <a:gd name="connsiteY46" fmla="*/ 3956746 h 4256103"/>
              <a:gd name="connsiteX47" fmla="*/ 2730493 w 3898347"/>
              <a:gd name="connsiteY47" fmla="*/ 3955236 h 4256103"/>
              <a:gd name="connsiteX48" fmla="*/ 2707507 w 3898347"/>
              <a:gd name="connsiteY48" fmla="*/ 3947771 h 4256103"/>
              <a:gd name="connsiteX49" fmla="*/ 2701937 w 3898347"/>
              <a:gd name="connsiteY49" fmla="*/ 3950565 h 4256103"/>
              <a:gd name="connsiteX50" fmla="*/ 2679435 w 3898347"/>
              <a:gd name="connsiteY50" fmla="*/ 3949768 h 4256103"/>
              <a:gd name="connsiteX51" fmla="*/ 2667352 w 3898347"/>
              <a:gd name="connsiteY51" fmla="*/ 3942821 h 4256103"/>
              <a:gd name="connsiteX52" fmla="*/ 2657096 w 3898347"/>
              <a:gd name="connsiteY52" fmla="*/ 3953571 h 4256103"/>
              <a:gd name="connsiteX53" fmla="*/ 2655161 w 3898347"/>
              <a:gd name="connsiteY53" fmla="*/ 3962216 h 4256103"/>
              <a:gd name="connsiteX54" fmla="*/ 2638604 w 3898347"/>
              <a:gd name="connsiteY54" fmla="*/ 3955936 h 4256103"/>
              <a:gd name="connsiteX55" fmla="*/ 2626185 w 3898347"/>
              <a:gd name="connsiteY55" fmla="*/ 3962937 h 4256103"/>
              <a:gd name="connsiteX56" fmla="*/ 2614077 w 3898347"/>
              <a:gd name="connsiteY56" fmla="*/ 3955576 h 4256103"/>
              <a:gd name="connsiteX57" fmla="*/ 2609403 w 3898347"/>
              <a:gd name="connsiteY57" fmla="*/ 3956215 h 4256103"/>
              <a:gd name="connsiteX58" fmla="*/ 2597896 w 3898347"/>
              <a:gd name="connsiteY58" fmla="*/ 3958939 h 4256103"/>
              <a:gd name="connsiteX59" fmla="*/ 2578251 w 3898347"/>
              <a:gd name="connsiteY59" fmla="*/ 3965812 h 4256103"/>
              <a:gd name="connsiteX60" fmla="*/ 2571961 w 3898347"/>
              <a:gd name="connsiteY60" fmla="*/ 3966278 h 4256103"/>
              <a:gd name="connsiteX61" fmla="*/ 2559399 w 3898347"/>
              <a:gd name="connsiteY61" fmla="*/ 3979193 h 4256103"/>
              <a:gd name="connsiteX62" fmla="*/ 2533560 w 3898347"/>
              <a:gd name="connsiteY62" fmla="*/ 3988160 h 4256103"/>
              <a:gd name="connsiteX63" fmla="*/ 2515299 w 3898347"/>
              <a:gd name="connsiteY63" fmla="*/ 4016867 h 4256103"/>
              <a:gd name="connsiteX64" fmla="*/ 2513423 w 3898347"/>
              <a:gd name="connsiteY64" fmla="*/ 4018759 h 4256103"/>
              <a:gd name="connsiteX65" fmla="*/ 2482991 w 3898347"/>
              <a:gd name="connsiteY65" fmla="*/ 4012935 h 4256103"/>
              <a:gd name="connsiteX66" fmla="*/ 2446940 w 3898347"/>
              <a:gd name="connsiteY66" fmla="*/ 4021172 h 4256103"/>
              <a:gd name="connsiteX67" fmla="*/ 2404883 w 3898347"/>
              <a:gd name="connsiteY67" fmla="*/ 4024808 h 4256103"/>
              <a:gd name="connsiteX68" fmla="*/ 2373894 w 3898347"/>
              <a:gd name="connsiteY68" fmla="*/ 4023827 h 4256103"/>
              <a:gd name="connsiteX69" fmla="*/ 2297080 w 3898347"/>
              <a:gd name="connsiteY69" fmla="*/ 4040841 h 4256103"/>
              <a:gd name="connsiteX70" fmla="*/ 2170615 w 3898347"/>
              <a:gd name="connsiteY70" fmla="*/ 4077196 h 4256103"/>
              <a:gd name="connsiteX71" fmla="*/ 2143580 w 3898347"/>
              <a:gd name="connsiteY71" fmla="*/ 4083102 h 4256103"/>
              <a:gd name="connsiteX72" fmla="*/ 2119893 w 3898347"/>
              <a:gd name="connsiteY72" fmla="*/ 4080874 h 4256103"/>
              <a:gd name="connsiteX73" fmla="*/ 2114008 w 3898347"/>
              <a:gd name="connsiteY73" fmla="*/ 4073996 h 4256103"/>
              <a:gd name="connsiteX74" fmla="*/ 2099067 w 3898347"/>
              <a:gd name="connsiteY74" fmla="*/ 4076068 h 4256103"/>
              <a:gd name="connsiteX75" fmla="*/ 2095000 w 3898347"/>
              <a:gd name="connsiteY75" fmla="*/ 4075096 h 4256103"/>
              <a:gd name="connsiteX76" fmla="*/ 2071767 w 3898347"/>
              <a:gd name="connsiteY76" fmla="*/ 4071044 h 4256103"/>
              <a:gd name="connsiteX77" fmla="*/ 2024486 w 3898347"/>
              <a:gd name="connsiteY77" fmla="*/ 4100276 h 4256103"/>
              <a:gd name="connsiteX78" fmla="*/ 1944675 w 3898347"/>
              <a:gd name="connsiteY78" fmla="*/ 4121515 h 4256103"/>
              <a:gd name="connsiteX79" fmla="*/ 1739945 w 3898347"/>
              <a:gd name="connsiteY79" fmla="*/ 4171795 h 4256103"/>
              <a:gd name="connsiteX80" fmla="*/ 1662065 w 3898347"/>
              <a:gd name="connsiteY80" fmla="*/ 4184630 h 4256103"/>
              <a:gd name="connsiteX81" fmla="*/ 1595989 w 3898347"/>
              <a:gd name="connsiteY81" fmla="*/ 4193679 h 4256103"/>
              <a:gd name="connsiteX82" fmla="*/ 1559231 w 3898347"/>
              <a:gd name="connsiteY82" fmla="*/ 4195932 h 4256103"/>
              <a:gd name="connsiteX83" fmla="*/ 1537197 w 3898347"/>
              <a:gd name="connsiteY83" fmla="*/ 4209468 h 4256103"/>
              <a:gd name="connsiteX84" fmla="*/ 1508787 w 3898347"/>
              <a:gd name="connsiteY84" fmla="*/ 4230924 h 4256103"/>
              <a:gd name="connsiteX85" fmla="*/ 1488914 w 3898347"/>
              <a:gd name="connsiteY85" fmla="*/ 4241772 h 4256103"/>
              <a:gd name="connsiteX86" fmla="*/ 1465497 w 3898347"/>
              <a:gd name="connsiteY86" fmla="*/ 4245075 h 4256103"/>
              <a:gd name="connsiteX87" fmla="*/ 1444118 w 3898347"/>
              <a:gd name="connsiteY87" fmla="*/ 4246285 h 4256103"/>
              <a:gd name="connsiteX88" fmla="*/ 1405326 w 3898347"/>
              <a:gd name="connsiteY88" fmla="*/ 4248391 h 4256103"/>
              <a:gd name="connsiteX89" fmla="*/ 1344909 w 3898347"/>
              <a:gd name="connsiteY89" fmla="*/ 4237004 h 4256103"/>
              <a:gd name="connsiteX90" fmla="*/ 1298748 w 3898347"/>
              <a:gd name="connsiteY90" fmla="*/ 4241669 h 4256103"/>
              <a:gd name="connsiteX91" fmla="*/ 1251302 w 3898347"/>
              <a:gd name="connsiteY91" fmla="*/ 4232513 h 4256103"/>
              <a:gd name="connsiteX92" fmla="*/ 1216643 w 3898347"/>
              <a:gd name="connsiteY92" fmla="*/ 4229828 h 4256103"/>
              <a:gd name="connsiteX93" fmla="*/ 1214101 w 3898347"/>
              <a:gd name="connsiteY93" fmla="*/ 4231991 h 4256103"/>
              <a:gd name="connsiteX94" fmla="*/ 1203193 w 3898347"/>
              <a:gd name="connsiteY94" fmla="*/ 4232867 h 4256103"/>
              <a:gd name="connsiteX95" fmla="*/ 1201049 w 3898347"/>
              <a:gd name="connsiteY95" fmla="*/ 4242842 h 4256103"/>
              <a:gd name="connsiteX96" fmla="*/ 1185298 w 3898347"/>
              <a:gd name="connsiteY96" fmla="*/ 4251133 h 4256103"/>
              <a:gd name="connsiteX97" fmla="*/ 1164955 w 3898347"/>
              <a:gd name="connsiteY97" fmla="*/ 4250027 h 4256103"/>
              <a:gd name="connsiteX98" fmla="*/ 1067357 w 3898347"/>
              <a:gd name="connsiteY98" fmla="*/ 4233908 h 4256103"/>
              <a:gd name="connsiteX99" fmla="*/ 1009492 w 3898347"/>
              <a:gd name="connsiteY99" fmla="*/ 4230455 h 4256103"/>
              <a:gd name="connsiteX100" fmla="*/ 988345 w 3898347"/>
              <a:gd name="connsiteY100" fmla="*/ 4238880 h 4256103"/>
              <a:gd name="connsiteX101" fmla="*/ 958251 w 3898347"/>
              <a:gd name="connsiteY101" fmla="*/ 4244100 h 4256103"/>
              <a:gd name="connsiteX102" fmla="*/ 899207 w 3898347"/>
              <a:gd name="connsiteY102" fmla="*/ 4247688 h 4256103"/>
              <a:gd name="connsiteX103" fmla="*/ 837706 w 3898347"/>
              <a:gd name="connsiteY103" fmla="*/ 4245528 h 4256103"/>
              <a:gd name="connsiteX104" fmla="*/ 778474 w 3898347"/>
              <a:gd name="connsiteY104" fmla="*/ 4235526 h 4256103"/>
              <a:gd name="connsiteX105" fmla="*/ 774418 w 3898347"/>
              <a:gd name="connsiteY105" fmla="*/ 4242583 h 4256103"/>
              <a:gd name="connsiteX106" fmla="*/ 737705 w 3898347"/>
              <a:gd name="connsiteY106" fmla="*/ 4238891 h 4256103"/>
              <a:gd name="connsiteX107" fmla="*/ 641839 w 3898347"/>
              <a:gd name="connsiteY107" fmla="*/ 4211160 h 4256103"/>
              <a:gd name="connsiteX108" fmla="*/ 558105 w 3898347"/>
              <a:gd name="connsiteY108" fmla="*/ 4191218 h 4256103"/>
              <a:gd name="connsiteX109" fmla="*/ 515682 w 3898347"/>
              <a:gd name="connsiteY109" fmla="*/ 4193696 h 4256103"/>
              <a:gd name="connsiteX110" fmla="*/ 467082 w 3898347"/>
              <a:gd name="connsiteY110" fmla="*/ 4185616 h 4256103"/>
              <a:gd name="connsiteX111" fmla="*/ 437646 w 3898347"/>
              <a:gd name="connsiteY111" fmla="*/ 4212658 h 4256103"/>
              <a:gd name="connsiteX112" fmla="*/ 402271 w 3898347"/>
              <a:gd name="connsiteY112" fmla="*/ 4212774 h 4256103"/>
              <a:gd name="connsiteX113" fmla="*/ 384907 w 3898347"/>
              <a:gd name="connsiteY113" fmla="*/ 4201195 h 4256103"/>
              <a:gd name="connsiteX114" fmla="*/ 337154 w 3898347"/>
              <a:gd name="connsiteY114" fmla="*/ 4206136 h 4256103"/>
              <a:gd name="connsiteX115" fmla="*/ 298662 w 3898347"/>
              <a:gd name="connsiteY115" fmla="*/ 4211227 h 4256103"/>
              <a:gd name="connsiteX116" fmla="*/ 265740 w 3898347"/>
              <a:gd name="connsiteY116" fmla="*/ 4213623 h 4256103"/>
              <a:gd name="connsiteX117" fmla="*/ 176403 w 3898347"/>
              <a:gd name="connsiteY117" fmla="*/ 4227393 h 4256103"/>
              <a:gd name="connsiteX118" fmla="*/ 82528 w 3898347"/>
              <a:gd name="connsiteY118" fmla="*/ 4243774 h 4256103"/>
              <a:gd name="connsiteX119" fmla="*/ 19464 w 3898347"/>
              <a:gd name="connsiteY119" fmla="*/ 4256103 h 4256103"/>
              <a:gd name="connsiteX120" fmla="*/ 0 w 3898347"/>
              <a:gd name="connsiteY120" fmla="*/ 4221939 h 4256103"/>
              <a:gd name="connsiteX121" fmla="*/ 0 w 3898347"/>
              <a:gd name="connsiteY121" fmla="*/ 15850 h 4256103"/>
              <a:gd name="connsiteX122" fmla="*/ 3898347 w 3898347"/>
              <a:gd name="connsiteY122" fmla="*/ 0 h 4256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</a:cxnLst>
            <a:rect l="l" t="t" r="r" b="b"/>
            <a:pathLst>
              <a:path w="3898347" h="4256103">
                <a:moveTo>
                  <a:pt x="3898347" y="0"/>
                </a:moveTo>
                <a:lnTo>
                  <a:pt x="3898347" y="3834445"/>
                </a:lnTo>
                <a:lnTo>
                  <a:pt x="3879157" y="3836240"/>
                </a:lnTo>
                <a:cubicBezTo>
                  <a:pt x="3885307" y="3798226"/>
                  <a:pt x="3856203" y="3861184"/>
                  <a:pt x="3851953" y="3816140"/>
                </a:cubicBezTo>
                <a:cubicBezTo>
                  <a:pt x="3846568" y="3817958"/>
                  <a:pt x="3841484" y="3807983"/>
                  <a:pt x="3836418" y="3811513"/>
                </a:cubicBezTo>
                <a:lnTo>
                  <a:pt x="3833758" y="3813341"/>
                </a:lnTo>
                <a:lnTo>
                  <a:pt x="3822673" y="3812913"/>
                </a:lnTo>
                <a:lnTo>
                  <a:pt x="3820104" y="3822466"/>
                </a:lnTo>
                <a:lnTo>
                  <a:pt x="3777502" y="3828757"/>
                </a:lnTo>
                <a:cubicBezTo>
                  <a:pt x="3762474" y="3827577"/>
                  <a:pt x="3742902" y="3817662"/>
                  <a:pt x="3729936" y="3815386"/>
                </a:cubicBezTo>
                <a:lnTo>
                  <a:pt x="3726018" y="3815100"/>
                </a:lnTo>
                <a:lnTo>
                  <a:pt x="3725413" y="3814615"/>
                </a:lnTo>
                <a:cubicBezTo>
                  <a:pt x="3721569" y="3812283"/>
                  <a:pt x="3717711" y="3810892"/>
                  <a:pt x="3713801" y="3811018"/>
                </a:cubicBezTo>
                <a:lnTo>
                  <a:pt x="3709087" y="3813195"/>
                </a:lnTo>
                <a:lnTo>
                  <a:pt x="3698038" y="3806182"/>
                </a:lnTo>
                <a:lnTo>
                  <a:pt x="3662227" y="3807761"/>
                </a:lnTo>
                <a:lnTo>
                  <a:pt x="3659872" y="3805524"/>
                </a:lnTo>
                <a:cubicBezTo>
                  <a:pt x="3654837" y="3800238"/>
                  <a:pt x="3649779" y="3795747"/>
                  <a:pt x="3643454" y="3794831"/>
                </a:cubicBezTo>
                <a:lnTo>
                  <a:pt x="3624789" y="3803185"/>
                </a:lnTo>
                <a:lnTo>
                  <a:pt x="3602327" y="3794616"/>
                </a:lnTo>
                <a:lnTo>
                  <a:pt x="3596645" y="3797108"/>
                </a:lnTo>
                <a:cubicBezTo>
                  <a:pt x="3586358" y="3794741"/>
                  <a:pt x="3572046" y="3779403"/>
                  <a:pt x="3574144" y="3795108"/>
                </a:cubicBezTo>
                <a:lnTo>
                  <a:pt x="3562310" y="3787534"/>
                </a:lnTo>
                <a:lnTo>
                  <a:pt x="3551635" y="3797705"/>
                </a:lnTo>
                <a:lnTo>
                  <a:pt x="3542668" y="3803283"/>
                </a:lnTo>
                <a:lnTo>
                  <a:pt x="3533033" y="3799071"/>
                </a:lnTo>
                <a:lnTo>
                  <a:pt x="3521726" y="3804691"/>
                </a:lnTo>
                <a:lnTo>
                  <a:pt x="3520080" y="3805210"/>
                </a:lnTo>
                <a:lnTo>
                  <a:pt x="3508491" y="3797398"/>
                </a:lnTo>
                <a:lnTo>
                  <a:pt x="3503787" y="3797787"/>
                </a:lnTo>
                <a:lnTo>
                  <a:pt x="3492165" y="3799887"/>
                </a:lnTo>
                <a:cubicBezTo>
                  <a:pt x="3486252" y="3801787"/>
                  <a:pt x="3479649" y="3804176"/>
                  <a:pt x="3472233" y="3805682"/>
                </a:cubicBezTo>
                <a:lnTo>
                  <a:pt x="3465921" y="3805814"/>
                </a:lnTo>
                <a:lnTo>
                  <a:pt x="3455541" y="3815505"/>
                </a:lnTo>
                <a:lnTo>
                  <a:pt x="3429027" y="3816906"/>
                </a:lnTo>
                <a:cubicBezTo>
                  <a:pt x="3408521" y="3817753"/>
                  <a:pt x="3388898" y="3819475"/>
                  <a:pt x="3369507" y="3825563"/>
                </a:cubicBezTo>
                <a:cubicBezTo>
                  <a:pt x="3353730" y="3819534"/>
                  <a:pt x="3338870" y="3818175"/>
                  <a:pt x="3324491" y="3832006"/>
                </a:cubicBezTo>
                <a:cubicBezTo>
                  <a:pt x="3281706" y="3833409"/>
                  <a:pt x="3271319" y="3817569"/>
                  <a:pt x="3244235" y="3834376"/>
                </a:cubicBezTo>
                <a:cubicBezTo>
                  <a:pt x="3236206" y="3826142"/>
                  <a:pt x="3230700" y="3821848"/>
                  <a:pt x="3226507" y="3820131"/>
                </a:cubicBezTo>
                <a:cubicBezTo>
                  <a:pt x="3213924" y="3814979"/>
                  <a:pt x="3213172" y="3833011"/>
                  <a:pt x="3191688" y="3837359"/>
                </a:cubicBezTo>
                <a:cubicBezTo>
                  <a:pt x="3168723" y="3844588"/>
                  <a:pt x="3175642" y="3846041"/>
                  <a:pt x="3153779" y="3848439"/>
                </a:cubicBezTo>
                <a:cubicBezTo>
                  <a:pt x="3136862" y="3851385"/>
                  <a:pt x="3115876" y="3855158"/>
                  <a:pt x="3090188" y="3855036"/>
                </a:cubicBezTo>
                <a:cubicBezTo>
                  <a:pt x="3066058" y="3880979"/>
                  <a:pt x="3059981" y="3849823"/>
                  <a:pt x="3031422" y="3858298"/>
                </a:cubicBezTo>
                <a:cubicBezTo>
                  <a:pt x="3017157" y="3868236"/>
                  <a:pt x="3007595" y="3870098"/>
                  <a:pt x="2996288" y="3860020"/>
                </a:cubicBezTo>
                <a:cubicBezTo>
                  <a:pt x="2930242" y="3908295"/>
                  <a:pt x="2959927" y="3862932"/>
                  <a:pt x="2901661" y="3882243"/>
                </a:cubicBezTo>
                <a:cubicBezTo>
                  <a:pt x="2863654" y="3897291"/>
                  <a:pt x="2822551" y="3908676"/>
                  <a:pt x="2782141" y="3932983"/>
                </a:cubicBezTo>
                <a:lnTo>
                  <a:pt x="2749597" y="3956746"/>
                </a:lnTo>
                <a:lnTo>
                  <a:pt x="2730493" y="3955236"/>
                </a:lnTo>
                <a:lnTo>
                  <a:pt x="2707507" y="3947771"/>
                </a:lnTo>
                <a:lnTo>
                  <a:pt x="2701937" y="3950565"/>
                </a:lnTo>
                <a:cubicBezTo>
                  <a:pt x="2691594" y="3948746"/>
                  <a:pt x="2676749" y="3934159"/>
                  <a:pt x="2679435" y="3949768"/>
                </a:cubicBezTo>
                <a:lnTo>
                  <a:pt x="2667352" y="3942821"/>
                </a:lnTo>
                <a:lnTo>
                  <a:pt x="2657096" y="3953571"/>
                </a:lnTo>
                <a:cubicBezTo>
                  <a:pt x="2656117" y="3956261"/>
                  <a:pt x="2655464" y="3959177"/>
                  <a:pt x="2655161" y="3962216"/>
                </a:cubicBezTo>
                <a:lnTo>
                  <a:pt x="2638604" y="3955936"/>
                </a:lnTo>
                <a:lnTo>
                  <a:pt x="2626185" y="3962937"/>
                </a:lnTo>
                <a:lnTo>
                  <a:pt x="2614077" y="3955576"/>
                </a:lnTo>
                <a:lnTo>
                  <a:pt x="2609403" y="3956215"/>
                </a:lnTo>
                <a:lnTo>
                  <a:pt x="2597896" y="3958939"/>
                </a:lnTo>
                <a:cubicBezTo>
                  <a:pt x="2592077" y="3961159"/>
                  <a:pt x="2585584" y="3963907"/>
                  <a:pt x="2578251" y="3965812"/>
                </a:cubicBezTo>
                <a:lnTo>
                  <a:pt x="2571961" y="3966278"/>
                </a:lnTo>
                <a:lnTo>
                  <a:pt x="2559399" y="3979193"/>
                </a:lnTo>
                <a:cubicBezTo>
                  <a:pt x="2550305" y="3989010"/>
                  <a:pt x="2543019" y="3995469"/>
                  <a:pt x="2533560" y="3988160"/>
                </a:cubicBezTo>
                <a:cubicBezTo>
                  <a:pt x="2526682" y="3994363"/>
                  <a:pt x="2521563" y="4007257"/>
                  <a:pt x="2515299" y="4016867"/>
                </a:cubicBezTo>
                <a:lnTo>
                  <a:pt x="2513423" y="4018759"/>
                </a:lnTo>
                <a:lnTo>
                  <a:pt x="2482991" y="4012935"/>
                </a:lnTo>
                <a:cubicBezTo>
                  <a:pt x="2469558" y="4010479"/>
                  <a:pt x="2456714" y="4010658"/>
                  <a:pt x="2446940" y="4021172"/>
                </a:cubicBezTo>
                <a:cubicBezTo>
                  <a:pt x="2445490" y="4004762"/>
                  <a:pt x="2418263" y="4035043"/>
                  <a:pt x="2404883" y="4024808"/>
                </a:cubicBezTo>
                <a:cubicBezTo>
                  <a:pt x="2395527" y="4015768"/>
                  <a:pt x="2385089" y="4022846"/>
                  <a:pt x="2373894" y="4023827"/>
                </a:cubicBezTo>
                <a:cubicBezTo>
                  <a:pt x="2360273" y="4016866"/>
                  <a:pt x="2310801" y="4031114"/>
                  <a:pt x="2297080" y="4040841"/>
                </a:cubicBezTo>
                <a:cubicBezTo>
                  <a:pt x="2262890" y="4074342"/>
                  <a:pt x="2198735" y="4051487"/>
                  <a:pt x="2170615" y="4077196"/>
                </a:cubicBezTo>
                <a:cubicBezTo>
                  <a:pt x="2161158" y="4081087"/>
                  <a:pt x="2152190" y="4082780"/>
                  <a:pt x="2143580" y="4083102"/>
                </a:cubicBezTo>
                <a:lnTo>
                  <a:pt x="2119893" y="4080874"/>
                </a:lnTo>
                <a:lnTo>
                  <a:pt x="2114008" y="4073996"/>
                </a:lnTo>
                <a:lnTo>
                  <a:pt x="2099067" y="4076068"/>
                </a:lnTo>
                <a:lnTo>
                  <a:pt x="2095000" y="4075096"/>
                </a:lnTo>
                <a:cubicBezTo>
                  <a:pt x="2087230" y="4073204"/>
                  <a:pt x="2079536" y="4071577"/>
                  <a:pt x="2071767" y="4071044"/>
                </a:cubicBezTo>
                <a:cubicBezTo>
                  <a:pt x="2077287" y="4106066"/>
                  <a:pt x="2006612" y="4072253"/>
                  <a:pt x="2024486" y="4100276"/>
                </a:cubicBezTo>
                <a:cubicBezTo>
                  <a:pt x="1982770" y="4103418"/>
                  <a:pt x="1990990" y="4145711"/>
                  <a:pt x="1944675" y="4121515"/>
                </a:cubicBezTo>
                <a:cubicBezTo>
                  <a:pt x="1876432" y="4151801"/>
                  <a:pt x="1796287" y="4126915"/>
                  <a:pt x="1739945" y="4171795"/>
                </a:cubicBezTo>
                <a:cubicBezTo>
                  <a:pt x="1680970" y="4182234"/>
                  <a:pt x="1693119" y="4173922"/>
                  <a:pt x="1662065" y="4184630"/>
                </a:cubicBezTo>
                <a:cubicBezTo>
                  <a:pt x="1658816" y="4205398"/>
                  <a:pt x="1624608" y="4174561"/>
                  <a:pt x="1595989" y="4193679"/>
                </a:cubicBezTo>
                <a:lnTo>
                  <a:pt x="1559231" y="4195932"/>
                </a:lnTo>
                <a:lnTo>
                  <a:pt x="1537197" y="4209468"/>
                </a:lnTo>
                <a:cubicBezTo>
                  <a:pt x="1524267" y="4212789"/>
                  <a:pt x="1508603" y="4203060"/>
                  <a:pt x="1508787" y="4230924"/>
                </a:cubicBezTo>
                <a:cubicBezTo>
                  <a:pt x="1500688" y="4227785"/>
                  <a:pt x="1493126" y="4234837"/>
                  <a:pt x="1488914" y="4241772"/>
                </a:cubicBezTo>
                <a:cubicBezTo>
                  <a:pt x="1483344" y="4244130"/>
                  <a:pt x="1472963" y="4244323"/>
                  <a:pt x="1465497" y="4245075"/>
                </a:cubicBezTo>
                <a:lnTo>
                  <a:pt x="1444118" y="4246285"/>
                </a:lnTo>
                <a:lnTo>
                  <a:pt x="1405326" y="4248391"/>
                </a:lnTo>
                <a:cubicBezTo>
                  <a:pt x="1362233" y="4238681"/>
                  <a:pt x="1386645" y="4253541"/>
                  <a:pt x="1344909" y="4237004"/>
                </a:cubicBezTo>
                <a:cubicBezTo>
                  <a:pt x="1319660" y="4278048"/>
                  <a:pt x="1328465" y="4235908"/>
                  <a:pt x="1298748" y="4241669"/>
                </a:cubicBezTo>
                <a:cubicBezTo>
                  <a:pt x="1303263" y="4202446"/>
                  <a:pt x="1257287" y="4277634"/>
                  <a:pt x="1251302" y="4232513"/>
                </a:cubicBezTo>
                <a:cubicBezTo>
                  <a:pt x="1246083" y="4234987"/>
                  <a:pt x="1221483" y="4225653"/>
                  <a:pt x="1216643" y="4229828"/>
                </a:cubicBezTo>
                <a:lnTo>
                  <a:pt x="1214101" y="4231991"/>
                </a:lnTo>
                <a:lnTo>
                  <a:pt x="1203193" y="4232867"/>
                </a:lnTo>
                <a:lnTo>
                  <a:pt x="1201049" y="4242842"/>
                </a:lnTo>
                <a:lnTo>
                  <a:pt x="1185298" y="4251133"/>
                </a:lnTo>
                <a:cubicBezTo>
                  <a:pt x="1179255" y="4252733"/>
                  <a:pt x="1172580" y="4252698"/>
                  <a:pt x="1164955" y="4250027"/>
                </a:cubicBezTo>
                <a:cubicBezTo>
                  <a:pt x="1138322" y="4224376"/>
                  <a:pt x="1100363" y="4267890"/>
                  <a:pt x="1067357" y="4233908"/>
                </a:cubicBezTo>
                <a:cubicBezTo>
                  <a:pt x="1055150" y="4224918"/>
                  <a:pt x="1016960" y="4218576"/>
                  <a:pt x="1009492" y="4230455"/>
                </a:cubicBezTo>
                <a:cubicBezTo>
                  <a:pt x="1001480" y="4231829"/>
                  <a:pt x="992281" y="4225396"/>
                  <a:pt x="988345" y="4238880"/>
                </a:cubicBezTo>
                <a:cubicBezTo>
                  <a:pt x="981958" y="4254801"/>
                  <a:pt x="954663" y="4223227"/>
                  <a:pt x="958251" y="4244100"/>
                </a:cubicBezTo>
                <a:cubicBezTo>
                  <a:pt x="938858" y="4222336"/>
                  <a:pt x="915951" y="4241975"/>
                  <a:pt x="899207" y="4247688"/>
                </a:cubicBezTo>
                <a:cubicBezTo>
                  <a:pt x="884002" y="4226854"/>
                  <a:pt x="873981" y="4247833"/>
                  <a:pt x="837706" y="4245528"/>
                </a:cubicBezTo>
                <a:cubicBezTo>
                  <a:pt x="821001" y="4221598"/>
                  <a:pt x="809746" y="4268977"/>
                  <a:pt x="778474" y="4235526"/>
                </a:cubicBezTo>
                <a:cubicBezTo>
                  <a:pt x="777421" y="4238161"/>
                  <a:pt x="776057" y="4240538"/>
                  <a:pt x="774418" y="4242583"/>
                </a:cubicBezTo>
                <a:cubicBezTo>
                  <a:pt x="764902" y="4254463"/>
                  <a:pt x="748468" y="4252810"/>
                  <a:pt x="737705" y="4238891"/>
                </a:cubicBezTo>
                <a:cubicBezTo>
                  <a:pt x="688302" y="4193107"/>
                  <a:pt x="682485" y="4224501"/>
                  <a:pt x="641839" y="4211160"/>
                </a:cubicBezTo>
                <a:cubicBezTo>
                  <a:pt x="596156" y="4200529"/>
                  <a:pt x="617273" y="4236299"/>
                  <a:pt x="558105" y="4191218"/>
                </a:cubicBezTo>
                <a:cubicBezTo>
                  <a:pt x="553107" y="4206459"/>
                  <a:pt x="528323" y="4202818"/>
                  <a:pt x="515682" y="4193696"/>
                </a:cubicBezTo>
                <a:cubicBezTo>
                  <a:pt x="493567" y="4189726"/>
                  <a:pt x="491022" y="4212483"/>
                  <a:pt x="467082" y="4185616"/>
                </a:cubicBezTo>
                <a:cubicBezTo>
                  <a:pt x="472585" y="4207692"/>
                  <a:pt x="425896" y="4188982"/>
                  <a:pt x="437646" y="4212658"/>
                </a:cubicBezTo>
                <a:cubicBezTo>
                  <a:pt x="424682" y="4230622"/>
                  <a:pt x="415313" y="4197369"/>
                  <a:pt x="402271" y="4212774"/>
                </a:cubicBezTo>
                <a:cubicBezTo>
                  <a:pt x="386486" y="4214846"/>
                  <a:pt x="402806" y="4204907"/>
                  <a:pt x="384907" y="4201195"/>
                </a:cubicBezTo>
                <a:cubicBezTo>
                  <a:pt x="363484" y="4200591"/>
                  <a:pt x="360732" y="4185695"/>
                  <a:pt x="337154" y="4206136"/>
                </a:cubicBezTo>
                <a:cubicBezTo>
                  <a:pt x="313728" y="4191390"/>
                  <a:pt x="328632" y="4203044"/>
                  <a:pt x="298662" y="4211227"/>
                </a:cubicBezTo>
                <a:cubicBezTo>
                  <a:pt x="284852" y="4197257"/>
                  <a:pt x="274958" y="4202411"/>
                  <a:pt x="265740" y="4213623"/>
                </a:cubicBezTo>
                <a:cubicBezTo>
                  <a:pt x="235520" y="4207388"/>
                  <a:pt x="209548" y="4223241"/>
                  <a:pt x="176403" y="4227393"/>
                </a:cubicBezTo>
                <a:cubicBezTo>
                  <a:pt x="138304" y="4239982"/>
                  <a:pt x="110954" y="4232182"/>
                  <a:pt x="82528" y="4243774"/>
                </a:cubicBezTo>
                <a:cubicBezTo>
                  <a:pt x="48751" y="4221865"/>
                  <a:pt x="39523" y="4251971"/>
                  <a:pt x="19464" y="4256103"/>
                </a:cubicBezTo>
                <a:lnTo>
                  <a:pt x="0" y="4221939"/>
                </a:lnTo>
                <a:lnTo>
                  <a:pt x="0" y="15850"/>
                </a:lnTo>
                <a:lnTo>
                  <a:pt x="3898347" y="0"/>
                </a:lnTo>
                <a:close/>
              </a:path>
            </a:pathLst>
          </a:custGeom>
          <a:ln>
            <a:noFill/>
          </a:ln>
          <a:effectLst>
            <a:outerShdw blurRad="25400" dist="12700" dir="30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Freeform: Shape 12">
            <a:extLst>
              <a:ext uri="{FF2B5EF4-FFF2-40B4-BE49-F238E27FC236}">
                <a16:creationId xmlns:a16="http://schemas.microsoft.com/office/drawing/2014/main" id="{58D2EC0A-5E54-424F-BE02-26DFFEBD6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3232" y="727064"/>
            <a:ext cx="3898347" cy="4256103"/>
          </a:xfrm>
          <a:custGeom>
            <a:avLst/>
            <a:gdLst>
              <a:gd name="connsiteX0" fmla="*/ 3898347 w 3898347"/>
              <a:gd name="connsiteY0" fmla="*/ 0 h 4299085"/>
              <a:gd name="connsiteX1" fmla="*/ 3898347 w 3898347"/>
              <a:gd name="connsiteY1" fmla="*/ 3834445 h 4299085"/>
              <a:gd name="connsiteX2" fmla="*/ 3892314 w 3898347"/>
              <a:gd name="connsiteY2" fmla="*/ 3832951 h 4299085"/>
              <a:gd name="connsiteX3" fmla="*/ 3851953 w 3898347"/>
              <a:gd name="connsiteY3" fmla="*/ 3802983 h 4299085"/>
              <a:gd name="connsiteX4" fmla="*/ 3836418 w 3898347"/>
              <a:gd name="connsiteY4" fmla="*/ 3811513 h 4299085"/>
              <a:gd name="connsiteX5" fmla="*/ 3833758 w 3898347"/>
              <a:gd name="connsiteY5" fmla="*/ 3813341 h 4299085"/>
              <a:gd name="connsiteX6" fmla="*/ 3822673 w 3898347"/>
              <a:gd name="connsiteY6" fmla="*/ 3812913 h 4299085"/>
              <a:gd name="connsiteX7" fmla="*/ 3820104 w 3898347"/>
              <a:gd name="connsiteY7" fmla="*/ 3822466 h 4299085"/>
              <a:gd name="connsiteX8" fmla="*/ 3803816 w 3898347"/>
              <a:gd name="connsiteY8" fmla="*/ 3828757 h 4299085"/>
              <a:gd name="connsiteX9" fmla="*/ 3783259 w 3898347"/>
              <a:gd name="connsiteY9" fmla="*/ 3825276 h 4299085"/>
              <a:gd name="connsiteX10" fmla="*/ 3729936 w 3898347"/>
              <a:gd name="connsiteY10" fmla="*/ 3815386 h 4299085"/>
              <a:gd name="connsiteX11" fmla="*/ 3726018 w 3898347"/>
              <a:gd name="connsiteY11" fmla="*/ 3815100 h 4299085"/>
              <a:gd name="connsiteX12" fmla="*/ 3725413 w 3898347"/>
              <a:gd name="connsiteY12" fmla="*/ 3814615 h 4299085"/>
              <a:gd name="connsiteX13" fmla="*/ 3713801 w 3898347"/>
              <a:gd name="connsiteY13" fmla="*/ 3811018 h 4299085"/>
              <a:gd name="connsiteX14" fmla="*/ 3709087 w 3898347"/>
              <a:gd name="connsiteY14" fmla="*/ 3813195 h 4299085"/>
              <a:gd name="connsiteX15" fmla="*/ 3698038 w 3898347"/>
              <a:gd name="connsiteY15" fmla="*/ 3806182 h 4299085"/>
              <a:gd name="connsiteX16" fmla="*/ 3662227 w 3898347"/>
              <a:gd name="connsiteY16" fmla="*/ 3807761 h 4299085"/>
              <a:gd name="connsiteX17" fmla="*/ 3659872 w 3898347"/>
              <a:gd name="connsiteY17" fmla="*/ 3805524 h 4299085"/>
              <a:gd name="connsiteX18" fmla="*/ 3643454 w 3898347"/>
              <a:gd name="connsiteY18" fmla="*/ 3794831 h 4299085"/>
              <a:gd name="connsiteX19" fmla="*/ 3624789 w 3898347"/>
              <a:gd name="connsiteY19" fmla="*/ 3803185 h 4299085"/>
              <a:gd name="connsiteX20" fmla="*/ 3602327 w 3898347"/>
              <a:gd name="connsiteY20" fmla="*/ 3794616 h 4299085"/>
              <a:gd name="connsiteX21" fmla="*/ 3596645 w 3898347"/>
              <a:gd name="connsiteY21" fmla="*/ 3797108 h 4299085"/>
              <a:gd name="connsiteX22" fmla="*/ 3574144 w 3898347"/>
              <a:gd name="connsiteY22" fmla="*/ 3795108 h 4299085"/>
              <a:gd name="connsiteX23" fmla="*/ 3562310 w 3898347"/>
              <a:gd name="connsiteY23" fmla="*/ 3787534 h 4299085"/>
              <a:gd name="connsiteX24" fmla="*/ 3551635 w 3898347"/>
              <a:gd name="connsiteY24" fmla="*/ 3797705 h 4299085"/>
              <a:gd name="connsiteX25" fmla="*/ 3550175 w 3898347"/>
              <a:gd name="connsiteY25" fmla="*/ 3803199 h 4299085"/>
              <a:gd name="connsiteX26" fmla="*/ 3542668 w 3898347"/>
              <a:gd name="connsiteY26" fmla="*/ 3803283 h 4299085"/>
              <a:gd name="connsiteX27" fmla="*/ 3533033 w 3898347"/>
              <a:gd name="connsiteY27" fmla="*/ 3799071 h 4299085"/>
              <a:gd name="connsiteX28" fmla="*/ 3521726 w 3898347"/>
              <a:gd name="connsiteY28" fmla="*/ 3804691 h 4299085"/>
              <a:gd name="connsiteX29" fmla="*/ 3520080 w 3898347"/>
              <a:gd name="connsiteY29" fmla="*/ 3805210 h 4299085"/>
              <a:gd name="connsiteX30" fmla="*/ 3508491 w 3898347"/>
              <a:gd name="connsiteY30" fmla="*/ 3797398 h 4299085"/>
              <a:gd name="connsiteX31" fmla="*/ 3503787 w 3898347"/>
              <a:gd name="connsiteY31" fmla="*/ 3797787 h 4299085"/>
              <a:gd name="connsiteX32" fmla="*/ 3492165 w 3898347"/>
              <a:gd name="connsiteY32" fmla="*/ 3799887 h 4299085"/>
              <a:gd name="connsiteX33" fmla="*/ 3472233 w 3898347"/>
              <a:gd name="connsiteY33" fmla="*/ 3805682 h 4299085"/>
              <a:gd name="connsiteX34" fmla="*/ 3465921 w 3898347"/>
              <a:gd name="connsiteY34" fmla="*/ 3805814 h 4299085"/>
              <a:gd name="connsiteX35" fmla="*/ 3455541 w 3898347"/>
              <a:gd name="connsiteY35" fmla="*/ 3815505 h 4299085"/>
              <a:gd name="connsiteX36" fmla="*/ 3429027 w 3898347"/>
              <a:gd name="connsiteY36" fmla="*/ 3816906 h 4299085"/>
              <a:gd name="connsiteX37" fmla="*/ 3369507 w 3898347"/>
              <a:gd name="connsiteY37" fmla="*/ 3825563 h 4299085"/>
              <a:gd name="connsiteX38" fmla="*/ 3324491 w 3898347"/>
              <a:gd name="connsiteY38" fmla="*/ 3832006 h 4299085"/>
              <a:gd name="connsiteX39" fmla="*/ 3244235 w 3898347"/>
              <a:gd name="connsiteY39" fmla="*/ 3834376 h 4299085"/>
              <a:gd name="connsiteX40" fmla="*/ 3226507 w 3898347"/>
              <a:gd name="connsiteY40" fmla="*/ 3820131 h 4299085"/>
              <a:gd name="connsiteX41" fmla="*/ 3191688 w 3898347"/>
              <a:gd name="connsiteY41" fmla="*/ 3837359 h 4299085"/>
              <a:gd name="connsiteX42" fmla="*/ 3185553 w 3898347"/>
              <a:gd name="connsiteY42" fmla="*/ 3859030 h 4299085"/>
              <a:gd name="connsiteX43" fmla="*/ 3137926 w 3898347"/>
              <a:gd name="connsiteY43" fmla="*/ 3867782 h 4299085"/>
              <a:gd name="connsiteX44" fmla="*/ 3090188 w 3898347"/>
              <a:gd name="connsiteY44" fmla="*/ 3855036 h 4299085"/>
              <a:gd name="connsiteX45" fmla="*/ 3031422 w 3898347"/>
              <a:gd name="connsiteY45" fmla="*/ 3858298 h 4299085"/>
              <a:gd name="connsiteX46" fmla="*/ 2996288 w 3898347"/>
              <a:gd name="connsiteY46" fmla="*/ 3860020 h 4299085"/>
              <a:gd name="connsiteX47" fmla="*/ 2901661 w 3898347"/>
              <a:gd name="connsiteY47" fmla="*/ 3882243 h 4299085"/>
              <a:gd name="connsiteX48" fmla="*/ 2782141 w 3898347"/>
              <a:gd name="connsiteY48" fmla="*/ 3932983 h 4299085"/>
              <a:gd name="connsiteX49" fmla="*/ 2749597 w 3898347"/>
              <a:gd name="connsiteY49" fmla="*/ 3956746 h 4299085"/>
              <a:gd name="connsiteX50" fmla="*/ 2730493 w 3898347"/>
              <a:gd name="connsiteY50" fmla="*/ 3955236 h 4299085"/>
              <a:gd name="connsiteX51" fmla="*/ 2707507 w 3898347"/>
              <a:gd name="connsiteY51" fmla="*/ 3947771 h 4299085"/>
              <a:gd name="connsiteX52" fmla="*/ 2701937 w 3898347"/>
              <a:gd name="connsiteY52" fmla="*/ 3950565 h 4299085"/>
              <a:gd name="connsiteX53" fmla="*/ 2679435 w 3898347"/>
              <a:gd name="connsiteY53" fmla="*/ 3949768 h 4299085"/>
              <a:gd name="connsiteX54" fmla="*/ 2667352 w 3898347"/>
              <a:gd name="connsiteY54" fmla="*/ 3942821 h 4299085"/>
              <a:gd name="connsiteX55" fmla="*/ 2657096 w 3898347"/>
              <a:gd name="connsiteY55" fmla="*/ 3953571 h 4299085"/>
              <a:gd name="connsiteX56" fmla="*/ 2655161 w 3898347"/>
              <a:gd name="connsiteY56" fmla="*/ 3962216 h 4299085"/>
              <a:gd name="connsiteX57" fmla="*/ 2638604 w 3898347"/>
              <a:gd name="connsiteY57" fmla="*/ 3955936 h 4299085"/>
              <a:gd name="connsiteX58" fmla="*/ 2626185 w 3898347"/>
              <a:gd name="connsiteY58" fmla="*/ 3962937 h 4299085"/>
              <a:gd name="connsiteX59" fmla="*/ 2614077 w 3898347"/>
              <a:gd name="connsiteY59" fmla="*/ 3955576 h 4299085"/>
              <a:gd name="connsiteX60" fmla="*/ 2609403 w 3898347"/>
              <a:gd name="connsiteY60" fmla="*/ 3956215 h 4299085"/>
              <a:gd name="connsiteX61" fmla="*/ 2597896 w 3898347"/>
              <a:gd name="connsiteY61" fmla="*/ 3958939 h 4299085"/>
              <a:gd name="connsiteX62" fmla="*/ 2578251 w 3898347"/>
              <a:gd name="connsiteY62" fmla="*/ 3965812 h 4299085"/>
              <a:gd name="connsiteX63" fmla="*/ 2571961 w 3898347"/>
              <a:gd name="connsiteY63" fmla="*/ 3966278 h 4299085"/>
              <a:gd name="connsiteX64" fmla="*/ 2559399 w 3898347"/>
              <a:gd name="connsiteY64" fmla="*/ 3979193 h 4299085"/>
              <a:gd name="connsiteX65" fmla="*/ 2533560 w 3898347"/>
              <a:gd name="connsiteY65" fmla="*/ 3988160 h 4299085"/>
              <a:gd name="connsiteX66" fmla="*/ 2515299 w 3898347"/>
              <a:gd name="connsiteY66" fmla="*/ 4016867 h 4299085"/>
              <a:gd name="connsiteX67" fmla="*/ 2513423 w 3898347"/>
              <a:gd name="connsiteY67" fmla="*/ 4018759 h 4299085"/>
              <a:gd name="connsiteX68" fmla="*/ 2482991 w 3898347"/>
              <a:gd name="connsiteY68" fmla="*/ 4012935 h 4299085"/>
              <a:gd name="connsiteX69" fmla="*/ 2446940 w 3898347"/>
              <a:gd name="connsiteY69" fmla="*/ 4021172 h 4299085"/>
              <a:gd name="connsiteX70" fmla="*/ 2404883 w 3898347"/>
              <a:gd name="connsiteY70" fmla="*/ 4024808 h 4299085"/>
              <a:gd name="connsiteX71" fmla="*/ 2373894 w 3898347"/>
              <a:gd name="connsiteY71" fmla="*/ 4023827 h 4299085"/>
              <a:gd name="connsiteX72" fmla="*/ 2297080 w 3898347"/>
              <a:gd name="connsiteY72" fmla="*/ 4040841 h 4299085"/>
              <a:gd name="connsiteX73" fmla="*/ 2170615 w 3898347"/>
              <a:gd name="connsiteY73" fmla="*/ 4077196 h 4299085"/>
              <a:gd name="connsiteX74" fmla="*/ 2143580 w 3898347"/>
              <a:gd name="connsiteY74" fmla="*/ 4083102 h 4299085"/>
              <a:gd name="connsiteX75" fmla="*/ 2119893 w 3898347"/>
              <a:gd name="connsiteY75" fmla="*/ 4080874 h 4299085"/>
              <a:gd name="connsiteX76" fmla="*/ 2114008 w 3898347"/>
              <a:gd name="connsiteY76" fmla="*/ 4073996 h 4299085"/>
              <a:gd name="connsiteX77" fmla="*/ 2099067 w 3898347"/>
              <a:gd name="connsiteY77" fmla="*/ 4076068 h 4299085"/>
              <a:gd name="connsiteX78" fmla="*/ 2095000 w 3898347"/>
              <a:gd name="connsiteY78" fmla="*/ 4075096 h 4299085"/>
              <a:gd name="connsiteX79" fmla="*/ 2071767 w 3898347"/>
              <a:gd name="connsiteY79" fmla="*/ 4071044 h 4299085"/>
              <a:gd name="connsiteX80" fmla="*/ 2024486 w 3898347"/>
              <a:gd name="connsiteY80" fmla="*/ 4100276 h 4299085"/>
              <a:gd name="connsiteX81" fmla="*/ 1964411 w 3898347"/>
              <a:gd name="connsiteY81" fmla="*/ 4105069 h 4299085"/>
              <a:gd name="connsiteX82" fmla="*/ 1739945 w 3898347"/>
              <a:gd name="connsiteY82" fmla="*/ 4171795 h 4299085"/>
              <a:gd name="connsiteX83" fmla="*/ 1610556 w 3898347"/>
              <a:gd name="connsiteY83" fmla="*/ 4167701 h 4299085"/>
              <a:gd name="connsiteX84" fmla="*/ 1553623 w 3898347"/>
              <a:gd name="connsiteY84" fmla="*/ 4236045 h 4299085"/>
              <a:gd name="connsiteX85" fmla="*/ 1548640 w 3898347"/>
              <a:gd name="connsiteY85" fmla="*/ 4238297 h 4299085"/>
              <a:gd name="connsiteX86" fmla="*/ 1530136 w 3898347"/>
              <a:gd name="connsiteY86" fmla="*/ 4227121 h 4299085"/>
              <a:gd name="connsiteX87" fmla="*/ 1508787 w 3898347"/>
              <a:gd name="connsiteY87" fmla="*/ 4234213 h 4299085"/>
              <a:gd name="connsiteX88" fmla="*/ 1488914 w 3898347"/>
              <a:gd name="connsiteY88" fmla="*/ 4241772 h 4299085"/>
              <a:gd name="connsiteX89" fmla="*/ 1488999 w 3898347"/>
              <a:gd name="connsiteY89" fmla="*/ 4251186 h 4299085"/>
              <a:gd name="connsiteX90" fmla="*/ 1475364 w 3898347"/>
              <a:gd name="connsiteY90" fmla="*/ 4248364 h 4299085"/>
              <a:gd name="connsiteX91" fmla="*/ 1457275 w 3898347"/>
              <a:gd name="connsiteY91" fmla="*/ 4252863 h 4299085"/>
              <a:gd name="connsiteX92" fmla="*/ 1448085 w 3898347"/>
              <a:gd name="connsiteY92" fmla="*/ 4248391 h 4299085"/>
              <a:gd name="connsiteX93" fmla="*/ 1315306 w 3898347"/>
              <a:gd name="connsiteY93" fmla="*/ 4237004 h 4299085"/>
              <a:gd name="connsiteX94" fmla="*/ 1272434 w 3898347"/>
              <a:gd name="connsiteY94" fmla="*/ 4244958 h 4299085"/>
              <a:gd name="connsiteX95" fmla="*/ 1231567 w 3898347"/>
              <a:gd name="connsiteY95" fmla="*/ 4219356 h 4299085"/>
              <a:gd name="connsiteX96" fmla="*/ 1216643 w 3898347"/>
              <a:gd name="connsiteY96" fmla="*/ 4229828 h 4299085"/>
              <a:gd name="connsiteX97" fmla="*/ 1214101 w 3898347"/>
              <a:gd name="connsiteY97" fmla="*/ 4231991 h 4299085"/>
              <a:gd name="connsiteX98" fmla="*/ 1203193 w 3898347"/>
              <a:gd name="connsiteY98" fmla="*/ 4232867 h 4299085"/>
              <a:gd name="connsiteX99" fmla="*/ 1201049 w 3898347"/>
              <a:gd name="connsiteY99" fmla="*/ 4242842 h 4299085"/>
              <a:gd name="connsiteX100" fmla="*/ 1185298 w 3898347"/>
              <a:gd name="connsiteY100" fmla="*/ 4251133 h 4299085"/>
              <a:gd name="connsiteX101" fmla="*/ 1164955 w 3898347"/>
              <a:gd name="connsiteY101" fmla="*/ 4250027 h 4299085"/>
              <a:gd name="connsiteX102" fmla="*/ 1067357 w 3898347"/>
              <a:gd name="connsiteY102" fmla="*/ 4233908 h 4299085"/>
              <a:gd name="connsiteX103" fmla="*/ 1009492 w 3898347"/>
              <a:gd name="connsiteY103" fmla="*/ 4230455 h 4299085"/>
              <a:gd name="connsiteX104" fmla="*/ 988345 w 3898347"/>
              <a:gd name="connsiteY104" fmla="*/ 4238880 h 4299085"/>
              <a:gd name="connsiteX105" fmla="*/ 958251 w 3898347"/>
              <a:gd name="connsiteY105" fmla="*/ 4244100 h 4299085"/>
              <a:gd name="connsiteX106" fmla="*/ 905785 w 3898347"/>
              <a:gd name="connsiteY106" fmla="*/ 4260845 h 4299085"/>
              <a:gd name="connsiteX107" fmla="*/ 834176 w 3898347"/>
              <a:gd name="connsiteY107" fmla="*/ 4270241 h 4299085"/>
              <a:gd name="connsiteX108" fmla="*/ 778474 w 3898347"/>
              <a:gd name="connsiteY108" fmla="*/ 4235526 h 4299085"/>
              <a:gd name="connsiteX109" fmla="*/ 774418 w 3898347"/>
              <a:gd name="connsiteY109" fmla="*/ 4242583 h 4299085"/>
              <a:gd name="connsiteX110" fmla="*/ 737705 w 3898347"/>
              <a:gd name="connsiteY110" fmla="*/ 4238891 h 4299085"/>
              <a:gd name="connsiteX111" fmla="*/ 605027 w 3898347"/>
              <a:gd name="connsiteY111" fmla="*/ 4175863 h 4299085"/>
              <a:gd name="connsiteX112" fmla="*/ 533391 w 3898347"/>
              <a:gd name="connsiteY112" fmla="*/ 4170035 h 4299085"/>
              <a:gd name="connsiteX113" fmla="*/ 508621 w 3898347"/>
              <a:gd name="connsiteY113" fmla="*/ 4176044 h 4299085"/>
              <a:gd name="connsiteX114" fmla="*/ 467082 w 3898347"/>
              <a:gd name="connsiteY114" fmla="*/ 4185616 h 4299085"/>
              <a:gd name="connsiteX115" fmla="*/ 437646 w 3898347"/>
              <a:gd name="connsiteY115" fmla="*/ 4212658 h 4299085"/>
              <a:gd name="connsiteX116" fmla="*/ 402271 w 3898347"/>
              <a:gd name="connsiteY116" fmla="*/ 4212774 h 4299085"/>
              <a:gd name="connsiteX117" fmla="*/ 391968 w 3898347"/>
              <a:gd name="connsiteY117" fmla="*/ 4187073 h 4299085"/>
              <a:gd name="connsiteX118" fmla="*/ 354806 w 3898347"/>
              <a:gd name="connsiteY118" fmla="*/ 4195545 h 4299085"/>
              <a:gd name="connsiteX119" fmla="*/ 298662 w 3898347"/>
              <a:gd name="connsiteY119" fmla="*/ 4211227 h 4299085"/>
              <a:gd name="connsiteX120" fmla="*/ 265740 w 3898347"/>
              <a:gd name="connsiteY120" fmla="*/ 4213623 h 4299085"/>
              <a:gd name="connsiteX121" fmla="*/ 176403 w 3898347"/>
              <a:gd name="connsiteY121" fmla="*/ 4227393 h 4299085"/>
              <a:gd name="connsiteX122" fmla="*/ 87367 w 3898347"/>
              <a:gd name="connsiteY122" fmla="*/ 4246680 h 4299085"/>
              <a:gd name="connsiteX123" fmla="*/ 37148 w 3898347"/>
              <a:gd name="connsiteY123" fmla="*/ 4289154 h 4299085"/>
              <a:gd name="connsiteX124" fmla="*/ 5850 w 3898347"/>
              <a:gd name="connsiteY124" fmla="*/ 4296945 h 4299085"/>
              <a:gd name="connsiteX125" fmla="*/ 0 w 3898347"/>
              <a:gd name="connsiteY125" fmla="*/ 4299085 h 4299085"/>
              <a:gd name="connsiteX126" fmla="*/ 0 w 3898347"/>
              <a:gd name="connsiteY126" fmla="*/ 15850 h 4299085"/>
              <a:gd name="connsiteX0" fmla="*/ 3898347 w 3898347"/>
              <a:gd name="connsiteY0" fmla="*/ 0 h 4299085"/>
              <a:gd name="connsiteX1" fmla="*/ 3898347 w 3898347"/>
              <a:gd name="connsiteY1" fmla="*/ 3834445 h 4299085"/>
              <a:gd name="connsiteX2" fmla="*/ 3892314 w 3898347"/>
              <a:gd name="connsiteY2" fmla="*/ 3832951 h 4299085"/>
              <a:gd name="connsiteX3" fmla="*/ 3851953 w 3898347"/>
              <a:gd name="connsiteY3" fmla="*/ 3802983 h 4299085"/>
              <a:gd name="connsiteX4" fmla="*/ 3836418 w 3898347"/>
              <a:gd name="connsiteY4" fmla="*/ 3811513 h 4299085"/>
              <a:gd name="connsiteX5" fmla="*/ 3833758 w 3898347"/>
              <a:gd name="connsiteY5" fmla="*/ 3813341 h 4299085"/>
              <a:gd name="connsiteX6" fmla="*/ 3822673 w 3898347"/>
              <a:gd name="connsiteY6" fmla="*/ 3812913 h 4299085"/>
              <a:gd name="connsiteX7" fmla="*/ 3820104 w 3898347"/>
              <a:gd name="connsiteY7" fmla="*/ 3822466 h 4299085"/>
              <a:gd name="connsiteX8" fmla="*/ 3803816 w 3898347"/>
              <a:gd name="connsiteY8" fmla="*/ 3828757 h 4299085"/>
              <a:gd name="connsiteX9" fmla="*/ 3783259 w 3898347"/>
              <a:gd name="connsiteY9" fmla="*/ 3825276 h 4299085"/>
              <a:gd name="connsiteX10" fmla="*/ 3729936 w 3898347"/>
              <a:gd name="connsiteY10" fmla="*/ 3815386 h 4299085"/>
              <a:gd name="connsiteX11" fmla="*/ 3726018 w 3898347"/>
              <a:gd name="connsiteY11" fmla="*/ 3815100 h 4299085"/>
              <a:gd name="connsiteX12" fmla="*/ 3725413 w 3898347"/>
              <a:gd name="connsiteY12" fmla="*/ 3814615 h 4299085"/>
              <a:gd name="connsiteX13" fmla="*/ 3713801 w 3898347"/>
              <a:gd name="connsiteY13" fmla="*/ 3811018 h 4299085"/>
              <a:gd name="connsiteX14" fmla="*/ 3709087 w 3898347"/>
              <a:gd name="connsiteY14" fmla="*/ 3813195 h 4299085"/>
              <a:gd name="connsiteX15" fmla="*/ 3698038 w 3898347"/>
              <a:gd name="connsiteY15" fmla="*/ 3806182 h 4299085"/>
              <a:gd name="connsiteX16" fmla="*/ 3662227 w 3898347"/>
              <a:gd name="connsiteY16" fmla="*/ 3807761 h 4299085"/>
              <a:gd name="connsiteX17" fmla="*/ 3659872 w 3898347"/>
              <a:gd name="connsiteY17" fmla="*/ 3805524 h 4299085"/>
              <a:gd name="connsiteX18" fmla="*/ 3643454 w 3898347"/>
              <a:gd name="connsiteY18" fmla="*/ 3794831 h 4299085"/>
              <a:gd name="connsiteX19" fmla="*/ 3624789 w 3898347"/>
              <a:gd name="connsiteY19" fmla="*/ 3803185 h 4299085"/>
              <a:gd name="connsiteX20" fmla="*/ 3602327 w 3898347"/>
              <a:gd name="connsiteY20" fmla="*/ 3794616 h 4299085"/>
              <a:gd name="connsiteX21" fmla="*/ 3596645 w 3898347"/>
              <a:gd name="connsiteY21" fmla="*/ 3797108 h 4299085"/>
              <a:gd name="connsiteX22" fmla="*/ 3574144 w 3898347"/>
              <a:gd name="connsiteY22" fmla="*/ 3795108 h 4299085"/>
              <a:gd name="connsiteX23" fmla="*/ 3562310 w 3898347"/>
              <a:gd name="connsiteY23" fmla="*/ 3787534 h 4299085"/>
              <a:gd name="connsiteX24" fmla="*/ 3551635 w 3898347"/>
              <a:gd name="connsiteY24" fmla="*/ 3797705 h 4299085"/>
              <a:gd name="connsiteX25" fmla="*/ 3550175 w 3898347"/>
              <a:gd name="connsiteY25" fmla="*/ 3803199 h 4299085"/>
              <a:gd name="connsiteX26" fmla="*/ 3542668 w 3898347"/>
              <a:gd name="connsiteY26" fmla="*/ 3803283 h 4299085"/>
              <a:gd name="connsiteX27" fmla="*/ 3533033 w 3898347"/>
              <a:gd name="connsiteY27" fmla="*/ 3799071 h 4299085"/>
              <a:gd name="connsiteX28" fmla="*/ 3521726 w 3898347"/>
              <a:gd name="connsiteY28" fmla="*/ 3804691 h 4299085"/>
              <a:gd name="connsiteX29" fmla="*/ 3520080 w 3898347"/>
              <a:gd name="connsiteY29" fmla="*/ 3805210 h 4299085"/>
              <a:gd name="connsiteX30" fmla="*/ 3508491 w 3898347"/>
              <a:gd name="connsiteY30" fmla="*/ 3797398 h 4299085"/>
              <a:gd name="connsiteX31" fmla="*/ 3503787 w 3898347"/>
              <a:gd name="connsiteY31" fmla="*/ 3797787 h 4299085"/>
              <a:gd name="connsiteX32" fmla="*/ 3492165 w 3898347"/>
              <a:gd name="connsiteY32" fmla="*/ 3799887 h 4299085"/>
              <a:gd name="connsiteX33" fmla="*/ 3472233 w 3898347"/>
              <a:gd name="connsiteY33" fmla="*/ 3805682 h 4299085"/>
              <a:gd name="connsiteX34" fmla="*/ 3465921 w 3898347"/>
              <a:gd name="connsiteY34" fmla="*/ 3805814 h 4299085"/>
              <a:gd name="connsiteX35" fmla="*/ 3455541 w 3898347"/>
              <a:gd name="connsiteY35" fmla="*/ 3815505 h 4299085"/>
              <a:gd name="connsiteX36" fmla="*/ 3429027 w 3898347"/>
              <a:gd name="connsiteY36" fmla="*/ 3816906 h 4299085"/>
              <a:gd name="connsiteX37" fmla="*/ 3369507 w 3898347"/>
              <a:gd name="connsiteY37" fmla="*/ 3825563 h 4299085"/>
              <a:gd name="connsiteX38" fmla="*/ 3324491 w 3898347"/>
              <a:gd name="connsiteY38" fmla="*/ 3832006 h 4299085"/>
              <a:gd name="connsiteX39" fmla="*/ 3244235 w 3898347"/>
              <a:gd name="connsiteY39" fmla="*/ 3834376 h 4299085"/>
              <a:gd name="connsiteX40" fmla="*/ 3226507 w 3898347"/>
              <a:gd name="connsiteY40" fmla="*/ 3820131 h 4299085"/>
              <a:gd name="connsiteX41" fmla="*/ 3191688 w 3898347"/>
              <a:gd name="connsiteY41" fmla="*/ 3837359 h 4299085"/>
              <a:gd name="connsiteX42" fmla="*/ 3185553 w 3898347"/>
              <a:gd name="connsiteY42" fmla="*/ 3859030 h 4299085"/>
              <a:gd name="connsiteX43" fmla="*/ 3137926 w 3898347"/>
              <a:gd name="connsiteY43" fmla="*/ 3867782 h 4299085"/>
              <a:gd name="connsiteX44" fmla="*/ 3090188 w 3898347"/>
              <a:gd name="connsiteY44" fmla="*/ 3855036 h 4299085"/>
              <a:gd name="connsiteX45" fmla="*/ 3031422 w 3898347"/>
              <a:gd name="connsiteY45" fmla="*/ 3858298 h 4299085"/>
              <a:gd name="connsiteX46" fmla="*/ 2996288 w 3898347"/>
              <a:gd name="connsiteY46" fmla="*/ 3860020 h 4299085"/>
              <a:gd name="connsiteX47" fmla="*/ 2901661 w 3898347"/>
              <a:gd name="connsiteY47" fmla="*/ 3882243 h 4299085"/>
              <a:gd name="connsiteX48" fmla="*/ 2782141 w 3898347"/>
              <a:gd name="connsiteY48" fmla="*/ 3932983 h 4299085"/>
              <a:gd name="connsiteX49" fmla="*/ 2749597 w 3898347"/>
              <a:gd name="connsiteY49" fmla="*/ 3956746 h 4299085"/>
              <a:gd name="connsiteX50" fmla="*/ 2730493 w 3898347"/>
              <a:gd name="connsiteY50" fmla="*/ 3955236 h 4299085"/>
              <a:gd name="connsiteX51" fmla="*/ 2707507 w 3898347"/>
              <a:gd name="connsiteY51" fmla="*/ 3947771 h 4299085"/>
              <a:gd name="connsiteX52" fmla="*/ 2701937 w 3898347"/>
              <a:gd name="connsiteY52" fmla="*/ 3950565 h 4299085"/>
              <a:gd name="connsiteX53" fmla="*/ 2679435 w 3898347"/>
              <a:gd name="connsiteY53" fmla="*/ 3949768 h 4299085"/>
              <a:gd name="connsiteX54" fmla="*/ 2667352 w 3898347"/>
              <a:gd name="connsiteY54" fmla="*/ 3942821 h 4299085"/>
              <a:gd name="connsiteX55" fmla="*/ 2657096 w 3898347"/>
              <a:gd name="connsiteY55" fmla="*/ 3953571 h 4299085"/>
              <a:gd name="connsiteX56" fmla="*/ 2655161 w 3898347"/>
              <a:gd name="connsiteY56" fmla="*/ 3962216 h 4299085"/>
              <a:gd name="connsiteX57" fmla="*/ 2638604 w 3898347"/>
              <a:gd name="connsiteY57" fmla="*/ 3955936 h 4299085"/>
              <a:gd name="connsiteX58" fmla="*/ 2626185 w 3898347"/>
              <a:gd name="connsiteY58" fmla="*/ 3962937 h 4299085"/>
              <a:gd name="connsiteX59" fmla="*/ 2614077 w 3898347"/>
              <a:gd name="connsiteY59" fmla="*/ 3955576 h 4299085"/>
              <a:gd name="connsiteX60" fmla="*/ 2609403 w 3898347"/>
              <a:gd name="connsiteY60" fmla="*/ 3956215 h 4299085"/>
              <a:gd name="connsiteX61" fmla="*/ 2597896 w 3898347"/>
              <a:gd name="connsiteY61" fmla="*/ 3958939 h 4299085"/>
              <a:gd name="connsiteX62" fmla="*/ 2578251 w 3898347"/>
              <a:gd name="connsiteY62" fmla="*/ 3965812 h 4299085"/>
              <a:gd name="connsiteX63" fmla="*/ 2571961 w 3898347"/>
              <a:gd name="connsiteY63" fmla="*/ 3966278 h 4299085"/>
              <a:gd name="connsiteX64" fmla="*/ 2559399 w 3898347"/>
              <a:gd name="connsiteY64" fmla="*/ 3979193 h 4299085"/>
              <a:gd name="connsiteX65" fmla="*/ 2533560 w 3898347"/>
              <a:gd name="connsiteY65" fmla="*/ 3988160 h 4299085"/>
              <a:gd name="connsiteX66" fmla="*/ 2515299 w 3898347"/>
              <a:gd name="connsiteY66" fmla="*/ 4016867 h 4299085"/>
              <a:gd name="connsiteX67" fmla="*/ 2513423 w 3898347"/>
              <a:gd name="connsiteY67" fmla="*/ 4018759 h 4299085"/>
              <a:gd name="connsiteX68" fmla="*/ 2482991 w 3898347"/>
              <a:gd name="connsiteY68" fmla="*/ 4012935 h 4299085"/>
              <a:gd name="connsiteX69" fmla="*/ 2446940 w 3898347"/>
              <a:gd name="connsiteY69" fmla="*/ 4021172 h 4299085"/>
              <a:gd name="connsiteX70" fmla="*/ 2404883 w 3898347"/>
              <a:gd name="connsiteY70" fmla="*/ 4024808 h 4299085"/>
              <a:gd name="connsiteX71" fmla="*/ 2373894 w 3898347"/>
              <a:gd name="connsiteY71" fmla="*/ 4023827 h 4299085"/>
              <a:gd name="connsiteX72" fmla="*/ 2297080 w 3898347"/>
              <a:gd name="connsiteY72" fmla="*/ 4040841 h 4299085"/>
              <a:gd name="connsiteX73" fmla="*/ 2170615 w 3898347"/>
              <a:gd name="connsiteY73" fmla="*/ 4077196 h 4299085"/>
              <a:gd name="connsiteX74" fmla="*/ 2143580 w 3898347"/>
              <a:gd name="connsiteY74" fmla="*/ 4083102 h 4299085"/>
              <a:gd name="connsiteX75" fmla="*/ 2119893 w 3898347"/>
              <a:gd name="connsiteY75" fmla="*/ 4080874 h 4299085"/>
              <a:gd name="connsiteX76" fmla="*/ 2114008 w 3898347"/>
              <a:gd name="connsiteY76" fmla="*/ 4073996 h 4299085"/>
              <a:gd name="connsiteX77" fmla="*/ 2099067 w 3898347"/>
              <a:gd name="connsiteY77" fmla="*/ 4076068 h 4299085"/>
              <a:gd name="connsiteX78" fmla="*/ 2095000 w 3898347"/>
              <a:gd name="connsiteY78" fmla="*/ 4075096 h 4299085"/>
              <a:gd name="connsiteX79" fmla="*/ 2071767 w 3898347"/>
              <a:gd name="connsiteY79" fmla="*/ 4071044 h 4299085"/>
              <a:gd name="connsiteX80" fmla="*/ 2024486 w 3898347"/>
              <a:gd name="connsiteY80" fmla="*/ 4100276 h 4299085"/>
              <a:gd name="connsiteX81" fmla="*/ 1964411 w 3898347"/>
              <a:gd name="connsiteY81" fmla="*/ 4105069 h 4299085"/>
              <a:gd name="connsiteX82" fmla="*/ 1739945 w 3898347"/>
              <a:gd name="connsiteY82" fmla="*/ 4171795 h 4299085"/>
              <a:gd name="connsiteX83" fmla="*/ 1610556 w 3898347"/>
              <a:gd name="connsiteY83" fmla="*/ 4167701 h 4299085"/>
              <a:gd name="connsiteX84" fmla="*/ 1553623 w 3898347"/>
              <a:gd name="connsiteY84" fmla="*/ 4236045 h 4299085"/>
              <a:gd name="connsiteX85" fmla="*/ 1548640 w 3898347"/>
              <a:gd name="connsiteY85" fmla="*/ 4238297 h 4299085"/>
              <a:gd name="connsiteX86" fmla="*/ 1530136 w 3898347"/>
              <a:gd name="connsiteY86" fmla="*/ 4227121 h 4299085"/>
              <a:gd name="connsiteX87" fmla="*/ 1508787 w 3898347"/>
              <a:gd name="connsiteY87" fmla="*/ 4234213 h 4299085"/>
              <a:gd name="connsiteX88" fmla="*/ 1488914 w 3898347"/>
              <a:gd name="connsiteY88" fmla="*/ 4241772 h 4299085"/>
              <a:gd name="connsiteX89" fmla="*/ 1488999 w 3898347"/>
              <a:gd name="connsiteY89" fmla="*/ 4251186 h 4299085"/>
              <a:gd name="connsiteX90" fmla="*/ 1475364 w 3898347"/>
              <a:gd name="connsiteY90" fmla="*/ 4248364 h 4299085"/>
              <a:gd name="connsiteX91" fmla="*/ 1457275 w 3898347"/>
              <a:gd name="connsiteY91" fmla="*/ 4252863 h 4299085"/>
              <a:gd name="connsiteX92" fmla="*/ 1448085 w 3898347"/>
              <a:gd name="connsiteY92" fmla="*/ 4248391 h 4299085"/>
              <a:gd name="connsiteX93" fmla="*/ 1315306 w 3898347"/>
              <a:gd name="connsiteY93" fmla="*/ 4237004 h 4299085"/>
              <a:gd name="connsiteX94" fmla="*/ 1272434 w 3898347"/>
              <a:gd name="connsiteY94" fmla="*/ 4244958 h 4299085"/>
              <a:gd name="connsiteX95" fmla="*/ 1231567 w 3898347"/>
              <a:gd name="connsiteY95" fmla="*/ 4219356 h 4299085"/>
              <a:gd name="connsiteX96" fmla="*/ 1216643 w 3898347"/>
              <a:gd name="connsiteY96" fmla="*/ 4229828 h 4299085"/>
              <a:gd name="connsiteX97" fmla="*/ 1214101 w 3898347"/>
              <a:gd name="connsiteY97" fmla="*/ 4231991 h 4299085"/>
              <a:gd name="connsiteX98" fmla="*/ 1203193 w 3898347"/>
              <a:gd name="connsiteY98" fmla="*/ 4232867 h 4299085"/>
              <a:gd name="connsiteX99" fmla="*/ 1201049 w 3898347"/>
              <a:gd name="connsiteY99" fmla="*/ 4242842 h 4299085"/>
              <a:gd name="connsiteX100" fmla="*/ 1185298 w 3898347"/>
              <a:gd name="connsiteY100" fmla="*/ 4251133 h 4299085"/>
              <a:gd name="connsiteX101" fmla="*/ 1164955 w 3898347"/>
              <a:gd name="connsiteY101" fmla="*/ 4250027 h 4299085"/>
              <a:gd name="connsiteX102" fmla="*/ 1067357 w 3898347"/>
              <a:gd name="connsiteY102" fmla="*/ 4233908 h 4299085"/>
              <a:gd name="connsiteX103" fmla="*/ 1009492 w 3898347"/>
              <a:gd name="connsiteY103" fmla="*/ 4230455 h 4299085"/>
              <a:gd name="connsiteX104" fmla="*/ 988345 w 3898347"/>
              <a:gd name="connsiteY104" fmla="*/ 4238880 h 4299085"/>
              <a:gd name="connsiteX105" fmla="*/ 958251 w 3898347"/>
              <a:gd name="connsiteY105" fmla="*/ 4244100 h 4299085"/>
              <a:gd name="connsiteX106" fmla="*/ 905785 w 3898347"/>
              <a:gd name="connsiteY106" fmla="*/ 4260845 h 4299085"/>
              <a:gd name="connsiteX107" fmla="*/ 834176 w 3898347"/>
              <a:gd name="connsiteY107" fmla="*/ 4270241 h 4299085"/>
              <a:gd name="connsiteX108" fmla="*/ 778474 w 3898347"/>
              <a:gd name="connsiteY108" fmla="*/ 4235526 h 4299085"/>
              <a:gd name="connsiteX109" fmla="*/ 774418 w 3898347"/>
              <a:gd name="connsiteY109" fmla="*/ 4242583 h 4299085"/>
              <a:gd name="connsiteX110" fmla="*/ 737705 w 3898347"/>
              <a:gd name="connsiteY110" fmla="*/ 4238891 h 4299085"/>
              <a:gd name="connsiteX111" fmla="*/ 605027 w 3898347"/>
              <a:gd name="connsiteY111" fmla="*/ 4175863 h 4299085"/>
              <a:gd name="connsiteX112" fmla="*/ 533391 w 3898347"/>
              <a:gd name="connsiteY112" fmla="*/ 4170035 h 4299085"/>
              <a:gd name="connsiteX113" fmla="*/ 508621 w 3898347"/>
              <a:gd name="connsiteY113" fmla="*/ 4176044 h 4299085"/>
              <a:gd name="connsiteX114" fmla="*/ 467082 w 3898347"/>
              <a:gd name="connsiteY114" fmla="*/ 4185616 h 4299085"/>
              <a:gd name="connsiteX115" fmla="*/ 437646 w 3898347"/>
              <a:gd name="connsiteY115" fmla="*/ 4212658 h 4299085"/>
              <a:gd name="connsiteX116" fmla="*/ 402271 w 3898347"/>
              <a:gd name="connsiteY116" fmla="*/ 4212774 h 4299085"/>
              <a:gd name="connsiteX117" fmla="*/ 391968 w 3898347"/>
              <a:gd name="connsiteY117" fmla="*/ 4187073 h 4299085"/>
              <a:gd name="connsiteX118" fmla="*/ 354806 w 3898347"/>
              <a:gd name="connsiteY118" fmla="*/ 4195545 h 4299085"/>
              <a:gd name="connsiteX119" fmla="*/ 298662 w 3898347"/>
              <a:gd name="connsiteY119" fmla="*/ 4211227 h 4299085"/>
              <a:gd name="connsiteX120" fmla="*/ 265740 w 3898347"/>
              <a:gd name="connsiteY120" fmla="*/ 4213623 h 4299085"/>
              <a:gd name="connsiteX121" fmla="*/ 176403 w 3898347"/>
              <a:gd name="connsiteY121" fmla="*/ 4227393 h 4299085"/>
              <a:gd name="connsiteX122" fmla="*/ 37148 w 3898347"/>
              <a:gd name="connsiteY122" fmla="*/ 4289154 h 4299085"/>
              <a:gd name="connsiteX123" fmla="*/ 5850 w 3898347"/>
              <a:gd name="connsiteY123" fmla="*/ 4296945 h 4299085"/>
              <a:gd name="connsiteX124" fmla="*/ 0 w 3898347"/>
              <a:gd name="connsiteY124" fmla="*/ 4299085 h 4299085"/>
              <a:gd name="connsiteX125" fmla="*/ 0 w 3898347"/>
              <a:gd name="connsiteY125" fmla="*/ 15850 h 4299085"/>
              <a:gd name="connsiteX126" fmla="*/ 3898347 w 3898347"/>
              <a:gd name="connsiteY126" fmla="*/ 0 h 4299085"/>
              <a:gd name="connsiteX0" fmla="*/ 3898347 w 3898347"/>
              <a:gd name="connsiteY0" fmla="*/ 0 h 4296945"/>
              <a:gd name="connsiteX1" fmla="*/ 3898347 w 3898347"/>
              <a:gd name="connsiteY1" fmla="*/ 3834445 h 4296945"/>
              <a:gd name="connsiteX2" fmla="*/ 3892314 w 3898347"/>
              <a:gd name="connsiteY2" fmla="*/ 3832951 h 4296945"/>
              <a:gd name="connsiteX3" fmla="*/ 3851953 w 3898347"/>
              <a:gd name="connsiteY3" fmla="*/ 3802983 h 4296945"/>
              <a:gd name="connsiteX4" fmla="*/ 3836418 w 3898347"/>
              <a:gd name="connsiteY4" fmla="*/ 3811513 h 4296945"/>
              <a:gd name="connsiteX5" fmla="*/ 3833758 w 3898347"/>
              <a:gd name="connsiteY5" fmla="*/ 3813341 h 4296945"/>
              <a:gd name="connsiteX6" fmla="*/ 3822673 w 3898347"/>
              <a:gd name="connsiteY6" fmla="*/ 3812913 h 4296945"/>
              <a:gd name="connsiteX7" fmla="*/ 3820104 w 3898347"/>
              <a:gd name="connsiteY7" fmla="*/ 3822466 h 4296945"/>
              <a:gd name="connsiteX8" fmla="*/ 3803816 w 3898347"/>
              <a:gd name="connsiteY8" fmla="*/ 3828757 h 4296945"/>
              <a:gd name="connsiteX9" fmla="*/ 3783259 w 3898347"/>
              <a:gd name="connsiteY9" fmla="*/ 3825276 h 4296945"/>
              <a:gd name="connsiteX10" fmla="*/ 3729936 w 3898347"/>
              <a:gd name="connsiteY10" fmla="*/ 3815386 h 4296945"/>
              <a:gd name="connsiteX11" fmla="*/ 3726018 w 3898347"/>
              <a:gd name="connsiteY11" fmla="*/ 3815100 h 4296945"/>
              <a:gd name="connsiteX12" fmla="*/ 3725413 w 3898347"/>
              <a:gd name="connsiteY12" fmla="*/ 3814615 h 4296945"/>
              <a:gd name="connsiteX13" fmla="*/ 3713801 w 3898347"/>
              <a:gd name="connsiteY13" fmla="*/ 3811018 h 4296945"/>
              <a:gd name="connsiteX14" fmla="*/ 3709087 w 3898347"/>
              <a:gd name="connsiteY14" fmla="*/ 3813195 h 4296945"/>
              <a:gd name="connsiteX15" fmla="*/ 3698038 w 3898347"/>
              <a:gd name="connsiteY15" fmla="*/ 3806182 h 4296945"/>
              <a:gd name="connsiteX16" fmla="*/ 3662227 w 3898347"/>
              <a:gd name="connsiteY16" fmla="*/ 3807761 h 4296945"/>
              <a:gd name="connsiteX17" fmla="*/ 3659872 w 3898347"/>
              <a:gd name="connsiteY17" fmla="*/ 3805524 h 4296945"/>
              <a:gd name="connsiteX18" fmla="*/ 3643454 w 3898347"/>
              <a:gd name="connsiteY18" fmla="*/ 3794831 h 4296945"/>
              <a:gd name="connsiteX19" fmla="*/ 3624789 w 3898347"/>
              <a:gd name="connsiteY19" fmla="*/ 3803185 h 4296945"/>
              <a:gd name="connsiteX20" fmla="*/ 3602327 w 3898347"/>
              <a:gd name="connsiteY20" fmla="*/ 3794616 h 4296945"/>
              <a:gd name="connsiteX21" fmla="*/ 3596645 w 3898347"/>
              <a:gd name="connsiteY21" fmla="*/ 3797108 h 4296945"/>
              <a:gd name="connsiteX22" fmla="*/ 3574144 w 3898347"/>
              <a:gd name="connsiteY22" fmla="*/ 3795108 h 4296945"/>
              <a:gd name="connsiteX23" fmla="*/ 3562310 w 3898347"/>
              <a:gd name="connsiteY23" fmla="*/ 3787534 h 4296945"/>
              <a:gd name="connsiteX24" fmla="*/ 3551635 w 3898347"/>
              <a:gd name="connsiteY24" fmla="*/ 3797705 h 4296945"/>
              <a:gd name="connsiteX25" fmla="*/ 3550175 w 3898347"/>
              <a:gd name="connsiteY25" fmla="*/ 3803199 h 4296945"/>
              <a:gd name="connsiteX26" fmla="*/ 3542668 w 3898347"/>
              <a:gd name="connsiteY26" fmla="*/ 3803283 h 4296945"/>
              <a:gd name="connsiteX27" fmla="*/ 3533033 w 3898347"/>
              <a:gd name="connsiteY27" fmla="*/ 3799071 h 4296945"/>
              <a:gd name="connsiteX28" fmla="*/ 3521726 w 3898347"/>
              <a:gd name="connsiteY28" fmla="*/ 3804691 h 4296945"/>
              <a:gd name="connsiteX29" fmla="*/ 3520080 w 3898347"/>
              <a:gd name="connsiteY29" fmla="*/ 3805210 h 4296945"/>
              <a:gd name="connsiteX30" fmla="*/ 3508491 w 3898347"/>
              <a:gd name="connsiteY30" fmla="*/ 3797398 h 4296945"/>
              <a:gd name="connsiteX31" fmla="*/ 3503787 w 3898347"/>
              <a:gd name="connsiteY31" fmla="*/ 3797787 h 4296945"/>
              <a:gd name="connsiteX32" fmla="*/ 3492165 w 3898347"/>
              <a:gd name="connsiteY32" fmla="*/ 3799887 h 4296945"/>
              <a:gd name="connsiteX33" fmla="*/ 3472233 w 3898347"/>
              <a:gd name="connsiteY33" fmla="*/ 3805682 h 4296945"/>
              <a:gd name="connsiteX34" fmla="*/ 3465921 w 3898347"/>
              <a:gd name="connsiteY34" fmla="*/ 3805814 h 4296945"/>
              <a:gd name="connsiteX35" fmla="*/ 3455541 w 3898347"/>
              <a:gd name="connsiteY35" fmla="*/ 3815505 h 4296945"/>
              <a:gd name="connsiteX36" fmla="*/ 3429027 w 3898347"/>
              <a:gd name="connsiteY36" fmla="*/ 3816906 h 4296945"/>
              <a:gd name="connsiteX37" fmla="*/ 3369507 w 3898347"/>
              <a:gd name="connsiteY37" fmla="*/ 3825563 h 4296945"/>
              <a:gd name="connsiteX38" fmla="*/ 3324491 w 3898347"/>
              <a:gd name="connsiteY38" fmla="*/ 3832006 h 4296945"/>
              <a:gd name="connsiteX39" fmla="*/ 3244235 w 3898347"/>
              <a:gd name="connsiteY39" fmla="*/ 3834376 h 4296945"/>
              <a:gd name="connsiteX40" fmla="*/ 3226507 w 3898347"/>
              <a:gd name="connsiteY40" fmla="*/ 3820131 h 4296945"/>
              <a:gd name="connsiteX41" fmla="*/ 3191688 w 3898347"/>
              <a:gd name="connsiteY41" fmla="*/ 3837359 h 4296945"/>
              <a:gd name="connsiteX42" fmla="*/ 3185553 w 3898347"/>
              <a:gd name="connsiteY42" fmla="*/ 3859030 h 4296945"/>
              <a:gd name="connsiteX43" fmla="*/ 3137926 w 3898347"/>
              <a:gd name="connsiteY43" fmla="*/ 3867782 h 4296945"/>
              <a:gd name="connsiteX44" fmla="*/ 3090188 w 3898347"/>
              <a:gd name="connsiteY44" fmla="*/ 3855036 h 4296945"/>
              <a:gd name="connsiteX45" fmla="*/ 3031422 w 3898347"/>
              <a:gd name="connsiteY45" fmla="*/ 3858298 h 4296945"/>
              <a:gd name="connsiteX46" fmla="*/ 2996288 w 3898347"/>
              <a:gd name="connsiteY46" fmla="*/ 3860020 h 4296945"/>
              <a:gd name="connsiteX47" fmla="*/ 2901661 w 3898347"/>
              <a:gd name="connsiteY47" fmla="*/ 3882243 h 4296945"/>
              <a:gd name="connsiteX48" fmla="*/ 2782141 w 3898347"/>
              <a:gd name="connsiteY48" fmla="*/ 3932983 h 4296945"/>
              <a:gd name="connsiteX49" fmla="*/ 2749597 w 3898347"/>
              <a:gd name="connsiteY49" fmla="*/ 3956746 h 4296945"/>
              <a:gd name="connsiteX50" fmla="*/ 2730493 w 3898347"/>
              <a:gd name="connsiteY50" fmla="*/ 3955236 h 4296945"/>
              <a:gd name="connsiteX51" fmla="*/ 2707507 w 3898347"/>
              <a:gd name="connsiteY51" fmla="*/ 3947771 h 4296945"/>
              <a:gd name="connsiteX52" fmla="*/ 2701937 w 3898347"/>
              <a:gd name="connsiteY52" fmla="*/ 3950565 h 4296945"/>
              <a:gd name="connsiteX53" fmla="*/ 2679435 w 3898347"/>
              <a:gd name="connsiteY53" fmla="*/ 3949768 h 4296945"/>
              <a:gd name="connsiteX54" fmla="*/ 2667352 w 3898347"/>
              <a:gd name="connsiteY54" fmla="*/ 3942821 h 4296945"/>
              <a:gd name="connsiteX55" fmla="*/ 2657096 w 3898347"/>
              <a:gd name="connsiteY55" fmla="*/ 3953571 h 4296945"/>
              <a:gd name="connsiteX56" fmla="*/ 2655161 w 3898347"/>
              <a:gd name="connsiteY56" fmla="*/ 3962216 h 4296945"/>
              <a:gd name="connsiteX57" fmla="*/ 2638604 w 3898347"/>
              <a:gd name="connsiteY57" fmla="*/ 3955936 h 4296945"/>
              <a:gd name="connsiteX58" fmla="*/ 2626185 w 3898347"/>
              <a:gd name="connsiteY58" fmla="*/ 3962937 h 4296945"/>
              <a:gd name="connsiteX59" fmla="*/ 2614077 w 3898347"/>
              <a:gd name="connsiteY59" fmla="*/ 3955576 h 4296945"/>
              <a:gd name="connsiteX60" fmla="*/ 2609403 w 3898347"/>
              <a:gd name="connsiteY60" fmla="*/ 3956215 h 4296945"/>
              <a:gd name="connsiteX61" fmla="*/ 2597896 w 3898347"/>
              <a:gd name="connsiteY61" fmla="*/ 3958939 h 4296945"/>
              <a:gd name="connsiteX62" fmla="*/ 2578251 w 3898347"/>
              <a:gd name="connsiteY62" fmla="*/ 3965812 h 4296945"/>
              <a:gd name="connsiteX63" fmla="*/ 2571961 w 3898347"/>
              <a:gd name="connsiteY63" fmla="*/ 3966278 h 4296945"/>
              <a:gd name="connsiteX64" fmla="*/ 2559399 w 3898347"/>
              <a:gd name="connsiteY64" fmla="*/ 3979193 h 4296945"/>
              <a:gd name="connsiteX65" fmla="*/ 2533560 w 3898347"/>
              <a:gd name="connsiteY65" fmla="*/ 3988160 h 4296945"/>
              <a:gd name="connsiteX66" fmla="*/ 2515299 w 3898347"/>
              <a:gd name="connsiteY66" fmla="*/ 4016867 h 4296945"/>
              <a:gd name="connsiteX67" fmla="*/ 2513423 w 3898347"/>
              <a:gd name="connsiteY67" fmla="*/ 4018759 h 4296945"/>
              <a:gd name="connsiteX68" fmla="*/ 2482991 w 3898347"/>
              <a:gd name="connsiteY68" fmla="*/ 4012935 h 4296945"/>
              <a:gd name="connsiteX69" fmla="*/ 2446940 w 3898347"/>
              <a:gd name="connsiteY69" fmla="*/ 4021172 h 4296945"/>
              <a:gd name="connsiteX70" fmla="*/ 2404883 w 3898347"/>
              <a:gd name="connsiteY70" fmla="*/ 4024808 h 4296945"/>
              <a:gd name="connsiteX71" fmla="*/ 2373894 w 3898347"/>
              <a:gd name="connsiteY71" fmla="*/ 4023827 h 4296945"/>
              <a:gd name="connsiteX72" fmla="*/ 2297080 w 3898347"/>
              <a:gd name="connsiteY72" fmla="*/ 4040841 h 4296945"/>
              <a:gd name="connsiteX73" fmla="*/ 2170615 w 3898347"/>
              <a:gd name="connsiteY73" fmla="*/ 4077196 h 4296945"/>
              <a:gd name="connsiteX74" fmla="*/ 2143580 w 3898347"/>
              <a:gd name="connsiteY74" fmla="*/ 4083102 h 4296945"/>
              <a:gd name="connsiteX75" fmla="*/ 2119893 w 3898347"/>
              <a:gd name="connsiteY75" fmla="*/ 4080874 h 4296945"/>
              <a:gd name="connsiteX76" fmla="*/ 2114008 w 3898347"/>
              <a:gd name="connsiteY76" fmla="*/ 4073996 h 4296945"/>
              <a:gd name="connsiteX77" fmla="*/ 2099067 w 3898347"/>
              <a:gd name="connsiteY77" fmla="*/ 4076068 h 4296945"/>
              <a:gd name="connsiteX78" fmla="*/ 2095000 w 3898347"/>
              <a:gd name="connsiteY78" fmla="*/ 4075096 h 4296945"/>
              <a:gd name="connsiteX79" fmla="*/ 2071767 w 3898347"/>
              <a:gd name="connsiteY79" fmla="*/ 4071044 h 4296945"/>
              <a:gd name="connsiteX80" fmla="*/ 2024486 w 3898347"/>
              <a:gd name="connsiteY80" fmla="*/ 4100276 h 4296945"/>
              <a:gd name="connsiteX81" fmla="*/ 1964411 w 3898347"/>
              <a:gd name="connsiteY81" fmla="*/ 4105069 h 4296945"/>
              <a:gd name="connsiteX82" fmla="*/ 1739945 w 3898347"/>
              <a:gd name="connsiteY82" fmla="*/ 4171795 h 4296945"/>
              <a:gd name="connsiteX83" fmla="*/ 1610556 w 3898347"/>
              <a:gd name="connsiteY83" fmla="*/ 4167701 h 4296945"/>
              <a:gd name="connsiteX84" fmla="*/ 1553623 w 3898347"/>
              <a:gd name="connsiteY84" fmla="*/ 4236045 h 4296945"/>
              <a:gd name="connsiteX85" fmla="*/ 1548640 w 3898347"/>
              <a:gd name="connsiteY85" fmla="*/ 4238297 h 4296945"/>
              <a:gd name="connsiteX86" fmla="*/ 1530136 w 3898347"/>
              <a:gd name="connsiteY86" fmla="*/ 4227121 h 4296945"/>
              <a:gd name="connsiteX87" fmla="*/ 1508787 w 3898347"/>
              <a:gd name="connsiteY87" fmla="*/ 4234213 h 4296945"/>
              <a:gd name="connsiteX88" fmla="*/ 1488914 w 3898347"/>
              <a:gd name="connsiteY88" fmla="*/ 4241772 h 4296945"/>
              <a:gd name="connsiteX89" fmla="*/ 1488999 w 3898347"/>
              <a:gd name="connsiteY89" fmla="*/ 4251186 h 4296945"/>
              <a:gd name="connsiteX90" fmla="*/ 1475364 w 3898347"/>
              <a:gd name="connsiteY90" fmla="*/ 4248364 h 4296945"/>
              <a:gd name="connsiteX91" fmla="*/ 1457275 w 3898347"/>
              <a:gd name="connsiteY91" fmla="*/ 4252863 h 4296945"/>
              <a:gd name="connsiteX92" fmla="*/ 1448085 w 3898347"/>
              <a:gd name="connsiteY92" fmla="*/ 4248391 h 4296945"/>
              <a:gd name="connsiteX93" fmla="*/ 1315306 w 3898347"/>
              <a:gd name="connsiteY93" fmla="*/ 4237004 h 4296945"/>
              <a:gd name="connsiteX94" fmla="*/ 1272434 w 3898347"/>
              <a:gd name="connsiteY94" fmla="*/ 4244958 h 4296945"/>
              <a:gd name="connsiteX95" fmla="*/ 1231567 w 3898347"/>
              <a:gd name="connsiteY95" fmla="*/ 4219356 h 4296945"/>
              <a:gd name="connsiteX96" fmla="*/ 1216643 w 3898347"/>
              <a:gd name="connsiteY96" fmla="*/ 4229828 h 4296945"/>
              <a:gd name="connsiteX97" fmla="*/ 1214101 w 3898347"/>
              <a:gd name="connsiteY97" fmla="*/ 4231991 h 4296945"/>
              <a:gd name="connsiteX98" fmla="*/ 1203193 w 3898347"/>
              <a:gd name="connsiteY98" fmla="*/ 4232867 h 4296945"/>
              <a:gd name="connsiteX99" fmla="*/ 1201049 w 3898347"/>
              <a:gd name="connsiteY99" fmla="*/ 4242842 h 4296945"/>
              <a:gd name="connsiteX100" fmla="*/ 1185298 w 3898347"/>
              <a:gd name="connsiteY100" fmla="*/ 4251133 h 4296945"/>
              <a:gd name="connsiteX101" fmla="*/ 1164955 w 3898347"/>
              <a:gd name="connsiteY101" fmla="*/ 4250027 h 4296945"/>
              <a:gd name="connsiteX102" fmla="*/ 1067357 w 3898347"/>
              <a:gd name="connsiteY102" fmla="*/ 4233908 h 4296945"/>
              <a:gd name="connsiteX103" fmla="*/ 1009492 w 3898347"/>
              <a:gd name="connsiteY103" fmla="*/ 4230455 h 4296945"/>
              <a:gd name="connsiteX104" fmla="*/ 988345 w 3898347"/>
              <a:gd name="connsiteY104" fmla="*/ 4238880 h 4296945"/>
              <a:gd name="connsiteX105" fmla="*/ 958251 w 3898347"/>
              <a:gd name="connsiteY105" fmla="*/ 4244100 h 4296945"/>
              <a:gd name="connsiteX106" fmla="*/ 905785 w 3898347"/>
              <a:gd name="connsiteY106" fmla="*/ 4260845 h 4296945"/>
              <a:gd name="connsiteX107" fmla="*/ 834176 w 3898347"/>
              <a:gd name="connsiteY107" fmla="*/ 4270241 h 4296945"/>
              <a:gd name="connsiteX108" fmla="*/ 778474 w 3898347"/>
              <a:gd name="connsiteY108" fmla="*/ 4235526 h 4296945"/>
              <a:gd name="connsiteX109" fmla="*/ 774418 w 3898347"/>
              <a:gd name="connsiteY109" fmla="*/ 4242583 h 4296945"/>
              <a:gd name="connsiteX110" fmla="*/ 737705 w 3898347"/>
              <a:gd name="connsiteY110" fmla="*/ 4238891 h 4296945"/>
              <a:gd name="connsiteX111" fmla="*/ 605027 w 3898347"/>
              <a:gd name="connsiteY111" fmla="*/ 4175863 h 4296945"/>
              <a:gd name="connsiteX112" fmla="*/ 533391 w 3898347"/>
              <a:gd name="connsiteY112" fmla="*/ 4170035 h 4296945"/>
              <a:gd name="connsiteX113" fmla="*/ 508621 w 3898347"/>
              <a:gd name="connsiteY113" fmla="*/ 4176044 h 4296945"/>
              <a:gd name="connsiteX114" fmla="*/ 467082 w 3898347"/>
              <a:gd name="connsiteY114" fmla="*/ 4185616 h 4296945"/>
              <a:gd name="connsiteX115" fmla="*/ 437646 w 3898347"/>
              <a:gd name="connsiteY115" fmla="*/ 4212658 h 4296945"/>
              <a:gd name="connsiteX116" fmla="*/ 402271 w 3898347"/>
              <a:gd name="connsiteY116" fmla="*/ 4212774 h 4296945"/>
              <a:gd name="connsiteX117" fmla="*/ 391968 w 3898347"/>
              <a:gd name="connsiteY117" fmla="*/ 4187073 h 4296945"/>
              <a:gd name="connsiteX118" fmla="*/ 354806 w 3898347"/>
              <a:gd name="connsiteY118" fmla="*/ 4195545 h 4296945"/>
              <a:gd name="connsiteX119" fmla="*/ 298662 w 3898347"/>
              <a:gd name="connsiteY119" fmla="*/ 4211227 h 4296945"/>
              <a:gd name="connsiteX120" fmla="*/ 265740 w 3898347"/>
              <a:gd name="connsiteY120" fmla="*/ 4213623 h 4296945"/>
              <a:gd name="connsiteX121" fmla="*/ 176403 w 3898347"/>
              <a:gd name="connsiteY121" fmla="*/ 4227393 h 4296945"/>
              <a:gd name="connsiteX122" fmla="*/ 37148 w 3898347"/>
              <a:gd name="connsiteY122" fmla="*/ 4289154 h 4296945"/>
              <a:gd name="connsiteX123" fmla="*/ 5850 w 3898347"/>
              <a:gd name="connsiteY123" fmla="*/ 4296945 h 4296945"/>
              <a:gd name="connsiteX124" fmla="*/ 0 w 3898347"/>
              <a:gd name="connsiteY124" fmla="*/ 4221939 h 4296945"/>
              <a:gd name="connsiteX125" fmla="*/ 0 w 3898347"/>
              <a:gd name="connsiteY125" fmla="*/ 15850 h 4296945"/>
              <a:gd name="connsiteX126" fmla="*/ 3898347 w 3898347"/>
              <a:gd name="connsiteY126" fmla="*/ 0 h 4296945"/>
              <a:gd name="connsiteX0" fmla="*/ 3898347 w 3898347"/>
              <a:gd name="connsiteY0" fmla="*/ 0 h 4296945"/>
              <a:gd name="connsiteX1" fmla="*/ 3898347 w 3898347"/>
              <a:gd name="connsiteY1" fmla="*/ 3834445 h 4296945"/>
              <a:gd name="connsiteX2" fmla="*/ 3892314 w 3898347"/>
              <a:gd name="connsiteY2" fmla="*/ 3832951 h 4296945"/>
              <a:gd name="connsiteX3" fmla="*/ 3851953 w 3898347"/>
              <a:gd name="connsiteY3" fmla="*/ 3802983 h 4296945"/>
              <a:gd name="connsiteX4" fmla="*/ 3836418 w 3898347"/>
              <a:gd name="connsiteY4" fmla="*/ 3811513 h 4296945"/>
              <a:gd name="connsiteX5" fmla="*/ 3833758 w 3898347"/>
              <a:gd name="connsiteY5" fmla="*/ 3813341 h 4296945"/>
              <a:gd name="connsiteX6" fmla="*/ 3822673 w 3898347"/>
              <a:gd name="connsiteY6" fmla="*/ 3812913 h 4296945"/>
              <a:gd name="connsiteX7" fmla="*/ 3820104 w 3898347"/>
              <a:gd name="connsiteY7" fmla="*/ 3822466 h 4296945"/>
              <a:gd name="connsiteX8" fmla="*/ 3803816 w 3898347"/>
              <a:gd name="connsiteY8" fmla="*/ 3828757 h 4296945"/>
              <a:gd name="connsiteX9" fmla="*/ 3783259 w 3898347"/>
              <a:gd name="connsiteY9" fmla="*/ 3825276 h 4296945"/>
              <a:gd name="connsiteX10" fmla="*/ 3729936 w 3898347"/>
              <a:gd name="connsiteY10" fmla="*/ 3815386 h 4296945"/>
              <a:gd name="connsiteX11" fmla="*/ 3726018 w 3898347"/>
              <a:gd name="connsiteY11" fmla="*/ 3815100 h 4296945"/>
              <a:gd name="connsiteX12" fmla="*/ 3725413 w 3898347"/>
              <a:gd name="connsiteY12" fmla="*/ 3814615 h 4296945"/>
              <a:gd name="connsiteX13" fmla="*/ 3713801 w 3898347"/>
              <a:gd name="connsiteY13" fmla="*/ 3811018 h 4296945"/>
              <a:gd name="connsiteX14" fmla="*/ 3709087 w 3898347"/>
              <a:gd name="connsiteY14" fmla="*/ 3813195 h 4296945"/>
              <a:gd name="connsiteX15" fmla="*/ 3698038 w 3898347"/>
              <a:gd name="connsiteY15" fmla="*/ 3806182 h 4296945"/>
              <a:gd name="connsiteX16" fmla="*/ 3662227 w 3898347"/>
              <a:gd name="connsiteY16" fmla="*/ 3807761 h 4296945"/>
              <a:gd name="connsiteX17" fmla="*/ 3659872 w 3898347"/>
              <a:gd name="connsiteY17" fmla="*/ 3805524 h 4296945"/>
              <a:gd name="connsiteX18" fmla="*/ 3643454 w 3898347"/>
              <a:gd name="connsiteY18" fmla="*/ 3794831 h 4296945"/>
              <a:gd name="connsiteX19" fmla="*/ 3624789 w 3898347"/>
              <a:gd name="connsiteY19" fmla="*/ 3803185 h 4296945"/>
              <a:gd name="connsiteX20" fmla="*/ 3602327 w 3898347"/>
              <a:gd name="connsiteY20" fmla="*/ 3794616 h 4296945"/>
              <a:gd name="connsiteX21" fmla="*/ 3596645 w 3898347"/>
              <a:gd name="connsiteY21" fmla="*/ 3797108 h 4296945"/>
              <a:gd name="connsiteX22" fmla="*/ 3574144 w 3898347"/>
              <a:gd name="connsiteY22" fmla="*/ 3795108 h 4296945"/>
              <a:gd name="connsiteX23" fmla="*/ 3562310 w 3898347"/>
              <a:gd name="connsiteY23" fmla="*/ 3787534 h 4296945"/>
              <a:gd name="connsiteX24" fmla="*/ 3551635 w 3898347"/>
              <a:gd name="connsiteY24" fmla="*/ 3797705 h 4296945"/>
              <a:gd name="connsiteX25" fmla="*/ 3550175 w 3898347"/>
              <a:gd name="connsiteY25" fmla="*/ 3803199 h 4296945"/>
              <a:gd name="connsiteX26" fmla="*/ 3542668 w 3898347"/>
              <a:gd name="connsiteY26" fmla="*/ 3803283 h 4296945"/>
              <a:gd name="connsiteX27" fmla="*/ 3533033 w 3898347"/>
              <a:gd name="connsiteY27" fmla="*/ 3799071 h 4296945"/>
              <a:gd name="connsiteX28" fmla="*/ 3521726 w 3898347"/>
              <a:gd name="connsiteY28" fmla="*/ 3804691 h 4296945"/>
              <a:gd name="connsiteX29" fmla="*/ 3520080 w 3898347"/>
              <a:gd name="connsiteY29" fmla="*/ 3805210 h 4296945"/>
              <a:gd name="connsiteX30" fmla="*/ 3508491 w 3898347"/>
              <a:gd name="connsiteY30" fmla="*/ 3797398 h 4296945"/>
              <a:gd name="connsiteX31" fmla="*/ 3503787 w 3898347"/>
              <a:gd name="connsiteY31" fmla="*/ 3797787 h 4296945"/>
              <a:gd name="connsiteX32" fmla="*/ 3492165 w 3898347"/>
              <a:gd name="connsiteY32" fmla="*/ 3799887 h 4296945"/>
              <a:gd name="connsiteX33" fmla="*/ 3472233 w 3898347"/>
              <a:gd name="connsiteY33" fmla="*/ 3805682 h 4296945"/>
              <a:gd name="connsiteX34" fmla="*/ 3465921 w 3898347"/>
              <a:gd name="connsiteY34" fmla="*/ 3805814 h 4296945"/>
              <a:gd name="connsiteX35" fmla="*/ 3455541 w 3898347"/>
              <a:gd name="connsiteY35" fmla="*/ 3815505 h 4296945"/>
              <a:gd name="connsiteX36" fmla="*/ 3429027 w 3898347"/>
              <a:gd name="connsiteY36" fmla="*/ 3816906 h 4296945"/>
              <a:gd name="connsiteX37" fmla="*/ 3369507 w 3898347"/>
              <a:gd name="connsiteY37" fmla="*/ 3825563 h 4296945"/>
              <a:gd name="connsiteX38" fmla="*/ 3324491 w 3898347"/>
              <a:gd name="connsiteY38" fmla="*/ 3832006 h 4296945"/>
              <a:gd name="connsiteX39" fmla="*/ 3244235 w 3898347"/>
              <a:gd name="connsiteY39" fmla="*/ 3834376 h 4296945"/>
              <a:gd name="connsiteX40" fmla="*/ 3226507 w 3898347"/>
              <a:gd name="connsiteY40" fmla="*/ 3820131 h 4296945"/>
              <a:gd name="connsiteX41" fmla="*/ 3191688 w 3898347"/>
              <a:gd name="connsiteY41" fmla="*/ 3837359 h 4296945"/>
              <a:gd name="connsiteX42" fmla="*/ 3185553 w 3898347"/>
              <a:gd name="connsiteY42" fmla="*/ 3859030 h 4296945"/>
              <a:gd name="connsiteX43" fmla="*/ 3137926 w 3898347"/>
              <a:gd name="connsiteY43" fmla="*/ 3867782 h 4296945"/>
              <a:gd name="connsiteX44" fmla="*/ 3090188 w 3898347"/>
              <a:gd name="connsiteY44" fmla="*/ 3855036 h 4296945"/>
              <a:gd name="connsiteX45" fmla="*/ 3031422 w 3898347"/>
              <a:gd name="connsiteY45" fmla="*/ 3858298 h 4296945"/>
              <a:gd name="connsiteX46" fmla="*/ 2996288 w 3898347"/>
              <a:gd name="connsiteY46" fmla="*/ 3860020 h 4296945"/>
              <a:gd name="connsiteX47" fmla="*/ 2901661 w 3898347"/>
              <a:gd name="connsiteY47" fmla="*/ 3882243 h 4296945"/>
              <a:gd name="connsiteX48" fmla="*/ 2782141 w 3898347"/>
              <a:gd name="connsiteY48" fmla="*/ 3932983 h 4296945"/>
              <a:gd name="connsiteX49" fmla="*/ 2749597 w 3898347"/>
              <a:gd name="connsiteY49" fmla="*/ 3956746 h 4296945"/>
              <a:gd name="connsiteX50" fmla="*/ 2730493 w 3898347"/>
              <a:gd name="connsiteY50" fmla="*/ 3955236 h 4296945"/>
              <a:gd name="connsiteX51" fmla="*/ 2707507 w 3898347"/>
              <a:gd name="connsiteY51" fmla="*/ 3947771 h 4296945"/>
              <a:gd name="connsiteX52" fmla="*/ 2701937 w 3898347"/>
              <a:gd name="connsiteY52" fmla="*/ 3950565 h 4296945"/>
              <a:gd name="connsiteX53" fmla="*/ 2679435 w 3898347"/>
              <a:gd name="connsiteY53" fmla="*/ 3949768 h 4296945"/>
              <a:gd name="connsiteX54" fmla="*/ 2667352 w 3898347"/>
              <a:gd name="connsiteY54" fmla="*/ 3942821 h 4296945"/>
              <a:gd name="connsiteX55" fmla="*/ 2657096 w 3898347"/>
              <a:gd name="connsiteY55" fmla="*/ 3953571 h 4296945"/>
              <a:gd name="connsiteX56" fmla="*/ 2655161 w 3898347"/>
              <a:gd name="connsiteY56" fmla="*/ 3962216 h 4296945"/>
              <a:gd name="connsiteX57" fmla="*/ 2638604 w 3898347"/>
              <a:gd name="connsiteY57" fmla="*/ 3955936 h 4296945"/>
              <a:gd name="connsiteX58" fmla="*/ 2626185 w 3898347"/>
              <a:gd name="connsiteY58" fmla="*/ 3962937 h 4296945"/>
              <a:gd name="connsiteX59" fmla="*/ 2614077 w 3898347"/>
              <a:gd name="connsiteY59" fmla="*/ 3955576 h 4296945"/>
              <a:gd name="connsiteX60" fmla="*/ 2609403 w 3898347"/>
              <a:gd name="connsiteY60" fmla="*/ 3956215 h 4296945"/>
              <a:gd name="connsiteX61" fmla="*/ 2597896 w 3898347"/>
              <a:gd name="connsiteY61" fmla="*/ 3958939 h 4296945"/>
              <a:gd name="connsiteX62" fmla="*/ 2578251 w 3898347"/>
              <a:gd name="connsiteY62" fmla="*/ 3965812 h 4296945"/>
              <a:gd name="connsiteX63" fmla="*/ 2571961 w 3898347"/>
              <a:gd name="connsiteY63" fmla="*/ 3966278 h 4296945"/>
              <a:gd name="connsiteX64" fmla="*/ 2559399 w 3898347"/>
              <a:gd name="connsiteY64" fmla="*/ 3979193 h 4296945"/>
              <a:gd name="connsiteX65" fmla="*/ 2533560 w 3898347"/>
              <a:gd name="connsiteY65" fmla="*/ 3988160 h 4296945"/>
              <a:gd name="connsiteX66" fmla="*/ 2515299 w 3898347"/>
              <a:gd name="connsiteY66" fmla="*/ 4016867 h 4296945"/>
              <a:gd name="connsiteX67" fmla="*/ 2513423 w 3898347"/>
              <a:gd name="connsiteY67" fmla="*/ 4018759 h 4296945"/>
              <a:gd name="connsiteX68" fmla="*/ 2482991 w 3898347"/>
              <a:gd name="connsiteY68" fmla="*/ 4012935 h 4296945"/>
              <a:gd name="connsiteX69" fmla="*/ 2446940 w 3898347"/>
              <a:gd name="connsiteY69" fmla="*/ 4021172 h 4296945"/>
              <a:gd name="connsiteX70" fmla="*/ 2404883 w 3898347"/>
              <a:gd name="connsiteY70" fmla="*/ 4024808 h 4296945"/>
              <a:gd name="connsiteX71" fmla="*/ 2373894 w 3898347"/>
              <a:gd name="connsiteY71" fmla="*/ 4023827 h 4296945"/>
              <a:gd name="connsiteX72" fmla="*/ 2297080 w 3898347"/>
              <a:gd name="connsiteY72" fmla="*/ 4040841 h 4296945"/>
              <a:gd name="connsiteX73" fmla="*/ 2170615 w 3898347"/>
              <a:gd name="connsiteY73" fmla="*/ 4077196 h 4296945"/>
              <a:gd name="connsiteX74" fmla="*/ 2143580 w 3898347"/>
              <a:gd name="connsiteY74" fmla="*/ 4083102 h 4296945"/>
              <a:gd name="connsiteX75" fmla="*/ 2119893 w 3898347"/>
              <a:gd name="connsiteY75" fmla="*/ 4080874 h 4296945"/>
              <a:gd name="connsiteX76" fmla="*/ 2114008 w 3898347"/>
              <a:gd name="connsiteY76" fmla="*/ 4073996 h 4296945"/>
              <a:gd name="connsiteX77" fmla="*/ 2099067 w 3898347"/>
              <a:gd name="connsiteY77" fmla="*/ 4076068 h 4296945"/>
              <a:gd name="connsiteX78" fmla="*/ 2095000 w 3898347"/>
              <a:gd name="connsiteY78" fmla="*/ 4075096 h 4296945"/>
              <a:gd name="connsiteX79" fmla="*/ 2071767 w 3898347"/>
              <a:gd name="connsiteY79" fmla="*/ 4071044 h 4296945"/>
              <a:gd name="connsiteX80" fmla="*/ 2024486 w 3898347"/>
              <a:gd name="connsiteY80" fmla="*/ 4100276 h 4296945"/>
              <a:gd name="connsiteX81" fmla="*/ 1964411 w 3898347"/>
              <a:gd name="connsiteY81" fmla="*/ 4105069 h 4296945"/>
              <a:gd name="connsiteX82" fmla="*/ 1739945 w 3898347"/>
              <a:gd name="connsiteY82" fmla="*/ 4171795 h 4296945"/>
              <a:gd name="connsiteX83" fmla="*/ 1610556 w 3898347"/>
              <a:gd name="connsiteY83" fmla="*/ 4167701 h 4296945"/>
              <a:gd name="connsiteX84" fmla="*/ 1553623 w 3898347"/>
              <a:gd name="connsiteY84" fmla="*/ 4236045 h 4296945"/>
              <a:gd name="connsiteX85" fmla="*/ 1548640 w 3898347"/>
              <a:gd name="connsiteY85" fmla="*/ 4238297 h 4296945"/>
              <a:gd name="connsiteX86" fmla="*/ 1530136 w 3898347"/>
              <a:gd name="connsiteY86" fmla="*/ 4227121 h 4296945"/>
              <a:gd name="connsiteX87" fmla="*/ 1508787 w 3898347"/>
              <a:gd name="connsiteY87" fmla="*/ 4234213 h 4296945"/>
              <a:gd name="connsiteX88" fmla="*/ 1488914 w 3898347"/>
              <a:gd name="connsiteY88" fmla="*/ 4241772 h 4296945"/>
              <a:gd name="connsiteX89" fmla="*/ 1488999 w 3898347"/>
              <a:gd name="connsiteY89" fmla="*/ 4251186 h 4296945"/>
              <a:gd name="connsiteX90" fmla="*/ 1475364 w 3898347"/>
              <a:gd name="connsiteY90" fmla="*/ 4248364 h 4296945"/>
              <a:gd name="connsiteX91" fmla="*/ 1457275 w 3898347"/>
              <a:gd name="connsiteY91" fmla="*/ 4252863 h 4296945"/>
              <a:gd name="connsiteX92" fmla="*/ 1448085 w 3898347"/>
              <a:gd name="connsiteY92" fmla="*/ 4248391 h 4296945"/>
              <a:gd name="connsiteX93" fmla="*/ 1315306 w 3898347"/>
              <a:gd name="connsiteY93" fmla="*/ 4237004 h 4296945"/>
              <a:gd name="connsiteX94" fmla="*/ 1272434 w 3898347"/>
              <a:gd name="connsiteY94" fmla="*/ 4244958 h 4296945"/>
              <a:gd name="connsiteX95" fmla="*/ 1231567 w 3898347"/>
              <a:gd name="connsiteY95" fmla="*/ 4219356 h 4296945"/>
              <a:gd name="connsiteX96" fmla="*/ 1216643 w 3898347"/>
              <a:gd name="connsiteY96" fmla="*/ 4229828 h 4296945"/>
              <a:gd name="connsiteX97" fmla="*/ 1214101 w 3898347"/>
              <a:gd name="connsiteY97" fmla="*/ 4231991 h 4296945"/>
              <a:gd name="connsiteX98" fmla="*/ 1203193 w 3898347"/>
              <a:gd name="connsiteY98" fmla="*/ 4232867 h 4296945"/>
              <a:gd name="connsiteX99" fmla="*/ 1201049 w 3898347"/>
              <a:gd name="connsiteY99" fmla="*/ 4242842 h 4296945"/>
              <a:gd name="connsiteX100" fmla="*/ 1185298 w 3898347"/>
              <a:gd name="connsiteY100" fmla="*/ 4251133 h 4296945"/>
              <a:gd name="connsiteX101" fmla="*/ 1164955 w 3898347"/>
              <a:gd name="connsiteY101" fmla="*/ 4250027 h 4296945"/>
              <a:gd name="connsiteX102" fmla="*/ 1067357 w 3898347"/>
              <a:gd name="connsiteY102" fmla="*/ 4233908 h 4296945"/>
              <a:gd name="connsiteX103" fmla="*/ 1009492 w 3898347"/>
              <a:gd name="connsiteY103" fmla="*/ 4230455 h 4296945"/>
              <a:gd name="connsiteX104" fmla="*/ 988345 w 3898347"/>
              <a:gd name="connsiteY104" fmla="*/ 4238880 h 4296945"/>
              <a:gd name="connsiteX105" fmla="*/ 958251 w 3898347"/>
              <a:gd name="connsiteY105" fmla="*/ 4244100 h 4296945"/>
              <a:gd name="connsiteX106" fmla="*/ 905785 w 3898347"/>
              <a:gd name="connsiteY106" fmla="*/ 4260845 h 4296945"/>
              <a:gd name="connsiteX107" fmla="*/ 834176 w 3898347"/>
              <a:gd name="connsiteY107" fmla="*/ 4270241 h 4296945"/>
              <a:gd name="connsiteX108" fmla="*/ 778474 w 3898347"/>
              <a:gd name="connsiteY108" fmla="*/ 4235526 h 4296945"/>
              <a:gd name="connsiteX109" fmla="*/ 774418 w 3898347"/>
              <a:gd name="connsiteY109" fmla="*/ 4242583 h 4296945"/>
              <a:gd name="connsiteX110" fmla="*/ 737705 w 3898347"/>
              <a:gd name="connsiteY110" fmla="*/ 4238891 h 4296945"/>
              <a:gd name="connsiteX111" fmla="*/ 605027 w 3898347"/>
              <a:gd name="connsiteY111" fmla="*/ 4175863 h 4296945"/>
              <a:gd name="connsiteX112" fmla="*/ 533391 w 3898347"/>
              <a:gd name="connsiteY112" fmla="*/ 4170035 h 4296945"/>
              <a:gd name="connsiteX113" fmla="*/ 508621 w 3898347"/>
              <a:gd name="connsiteY113" fmla="*/ 4176044 h 4296945"/>
              <a:gd name="connsiteX114" fmla="*/ 467082 w 3898347"/>
              <a:gd name="connsiteY114" fmla="*/ 4185616 h 4296945"/>
              <a:gd name="connsiteX115" fmla="*/ 437646 w 3898347"/>
              <a:gd name="connsiteY115" fmla="*/ 4212658 h 4296945"/>
              <a:gd name="connsiteX116" fmla="*/ 402271 w 3898347"/>
              <a:gd name="connsiteY116" fmla="*/ 4212774 h 4296945"/>
              <a:gd name="connsiteX117" fmla="*/ 391968 w 3898347"/>
              <a:gd name="connsiteY117" fmla="*/ 4187073 h 4296945"/>
              <a:gd name="connsiteX118" fmla="*/ 354806 w 3898347"/>
              <a:gd name="connsiteY118" fmla="*/ 4195545 h 4296945"/>
              <a:gd name="connsiteX119" fmla="*/ 298662 w 3898347"/>
              <a:gd name="connsiteY119" fmla="*/ 4211227 h 4296945"/>
              <a:gd name="connsiteX120" fmla="*/ 265740 w 3898347"/>
              <a:gd name="connsiteY120" fmla="*/ 4213623 h 4296945"/>
              <a:gd name="connsiteX121" fmla="*/ 176403 w 3898347"/>
              <a:gd name="connsiteY121" fmla="*/ 4227393 h 4296945"/>
              <a:gd name="connsiteX122" fmla="*/ 82528 w 3898347"/>
              <a:gd name="connsiteY122" fmla="*/ 4275540 h 4296945"/>
              <a:gd name="connsiteX123" fmla="*/ 5850 w 3898347"/>
              <a:gd name="connsiteY123" fmla="*/ 4296945 h 4296945"/>
              <a:gd name="connsiteX124" fmla="*/ 0 w 3898347"/>
              <a:gd name="connsiteY124" fmla="*/ 4221939 h 4296945"/>
              <a:gd name="connsiteX125" fmla="*/ 0 w 3898347"/>
              <a:gd name="connsiteY125" fmla="*/ 15850 h 4296945"/>
              <a:gd name="connsiteX126" fmla="*/ 3898347 w 3898347"/>
              <a:gd name="connsiteY126" fmla="*/ 0 h 4296945"/>
              <a:gd name="connsiteX0" fmla="*/ 3898347 w 3898347"/>
              <a:gd name="connsiteY0" fmla="*/ 0 h 4275540"/>
              <a:gd name="connsiteX1" fmla="*/ 3898347 w 3898347"/>
              <a:gd name="connsiteY1" fmla="*/ 3834445 h 4275540"/>
              <a:gd name="connsiteX2" fmla="*/ 3892314 w 3898347"/>
              <a:gd name="connsiteY2" fmla="*/ 3832951 h 4275540"/>
              <a:gd name="connsiteX3" fmla="*/ 3851953 w 3898347"/>
              <a:gd name="connsiteY3" fmla="*/ 3802983 h 4275540"/>
              <a:gd name="connsiteX4" fmla="*/ 3836418 w 3898347"/>
              <a:gd name="connsiteY4" fmla="*/ 3811513 h 4275540"/>
              <a:gd name="connsiteX5" fmla="*/ 3833758 w 3898347"/>
              <a:gd name="connsiteY5" fmla="*/ 3813341 h 4275540"/>
              <a:gd name="connsiteX6" fmla="*/ 3822673 w 3898347"/>
              <a:gd name="connsiteY6" fmla="*/ 3812913 h 4275540"/>
              <a:gd name="connsiteX7" fmla="*/ 3820104 w 3898347"/>
              <a:gd name="connsiteY7" fmla="*/ 3822466 h 4275540"/>
              <a:gd name="connsiteX8" fmla="*/ 3803816 w 3898347"/>
              <a:gd name="connsiteY8" fmla="*/ 3828757 h 4275540"/>
              <a:gd name="connsiteX9" fmla="*/ 3783259 w 3898347"/>
              <a:gd name="connsiteY9" fmla="*/ 3825276 h 4275540"/>
              <a:gd name="connsiteX10" fmla="*/ 3729936 w 3898347"/>
              <a:gd name="connsiteY10" fmla="*/ 3815386 h 4275540"/>
              <a:gd name="connsiteX11" fmla="*/ 3726018 w 3898347"/>
              <a:gd name="connsiteY11" fmla="*/ 3815100 h 4275540"/>
              <a:gd name="connsiteX12" fmla="*/ 3725413 w 3898347"/>
              <a:gd name="connsiteY12" fmla="*/ 3814615 h 4275540"/>
              <a:gd name="connsiteX13" fmla="*/ 3713801 w 3898347"/>
              <a:gd name="connsiteY13" fmla="*/ 3811018 h 4275540"/>
              <a:gd name="connsiteX14" fmla="*/ 3709087 w 3898347"/>
              <a:gd name="connsiteY14" fmla="*/ 3813195 h 4275540"/>
              <a:gd name="connsiteX15" fmla="*/ 3698038 w 3898347"/>
              <a:gd name="connsiteY15" fmla="*/ 3806182 h 4275540"/>
              <a:gd name="connsiteX16" fmla="*/ 3662227 w 3898347"/>
              <a:gd name="connsiteY16" fmla="*/ 3807761 h 4275540"/>
              <a:gd name="connsiteX17" fmla="*/ 3659872 w 3898347"/>
              <a:gd name="connsiteY17" fmla="*/ 3805524 h 4275540"/>
              <a:gd name="connsiteX18" fmla="*/ 3643454 w 3898347"/>
              <a:gd name="connsiteY18" fmla="*/ 3794831 h 4275540"/>
              <a:gd name="connsiteX19" fmla="*/ 3624789 w 3898347"/>
              <a:gd name="connsiteY19" fmla="*/ 3803185 h 4275540"/>
              <a:gd name="connsiteX20" fmla="*/ 3602327 w 3898347"/>
              <a:gd name="connsiteY20" fmla="*/ 3794616 h 4275540"/>
              <a:gd name="connsiteX21" fmla="*/ 3596645 w 3898347"/>
              <a:gd name="connsiteY21" fmla="*/ 3797108 h 4275540"/>
              <a:gd name="connsiteX22" fmla="*/ 3574144 w 3898347"/>
              <a:gd name="connsiteY22" fmla="*/ 3795108 h 4275540"/>
              <a:gd name="connsiteX23" fmla="*/ 3562310 w 3898347"/>
              <a:gd name="connsiteY23" fmla="*/ 3787534 h 4275540"/>
              <a:gd name="connsiteX24" fmla="*/ 3551635 w 3898347"/>
              <a:gd name="connsiteY24" fmla="*/ 3797705 h 4275540"/>
              <a:gd name="connsiteX25" fmla="*/ 3550175 w 3898347"/>
              <a:gd name="connsiteY25" fmla="*/ 3803199 h 4275540"/>
              <a:gd name="connsiteX26" fmla="*/ 3542668 w 3898347"/>
              <a:gd name="connsiteY26" fmla="*/ 3803283 h 4275540"/>
              <a:gd name="connsiteX27" fmla="*/ 3533033 w 3898347"/>
              <a:gd name="connsiteY27" fmla="*/ 3799071 h 4275540"/>
              <a:gd name="connsiteX28" fmla="*/ 3521726 w 3898347"/>
              <a:gd name="connsiteY28" fmla="*/ 3804691 h 4275540"/>
              <a:gd name="connsiteX29" fmla="*/ 3520080 w 3898347"/>
              <a:gd name="connsiteY29" fmla="*/ 3805210 h 4275540"/>
              <a:gd name="connsiteX30" fmla="*/ 3508491 w 3898347"/>
              <a:gd name="connsiteY30" fmla="*/ 3797398 h 4275540"/>
              <a:gd name="connsiteX31" fmla="*/ 3503787 w 3898347"/>
              <a:gd name="connsiteY31" fmla="*/ 3797787 h 4275540"/>
              <a:gd name="connsiteX32" fmla="*/ 3492165 w 3898347"/>
              <a:gd name="connsiteY32" fmla="*/ 3799887 h 4275540"/>
              <a:gd name="connsiteX33" fmla="*/ 3472233 w 3898347"/>
              <a:gd name="connsiteY33" fmla="*/ 3805682 h 4275540"/>
              <a:gd name="connsiteX34" fmla="*/ 3465921 w 3898347"/>
              <a:gd name="connsiteY34" fmla="*/ 3805814 h 4275540"/>
              <a:gd name="connsiteX35" fmla="*/ 3455541 w 3898347"/>
              <a:gd name="connsiteY35" fmla="*/ 3815505 h 4275540"/>
              <a:gd name="connsiteX36" fmla="*/ 3429027 w 3898347"/>
              <a:gd name="connsiteY36" fmla="*/ 3816906 h 4275540"/>
              <a:gd name="connsiteX37" fmla="*/ 3369507 w 3898347"/>
              <a:gd name="connsiteY37" fmla="*/ 3825563 h 4275540"/>
              <a:gd name="connsiteX38" fmla="*/ 3324491 w 3898347"/>
              <a:gd name="connsiteY38" fmla="*/ 3832006 h 4275540"/>
              <a:gd name="connsiteX39" fmla="*/ 3244235 w 3898347"/>
              <a:gd name="connsiteY39" fmla="*/ 3834376 h 4275540"/>
              <a:gd name="connsiteX40" fmla="*/ 3226507 w 3898347"/>
              <a:gd name="connsiteY40" fmla="*/ 3820131 h 4275540"/>
              <a:gd name="connsiteX41" fmla="*/ 3191688 w 3898347"/>
              <a:gd name="connsiteY41" fmla="*/ 3837359 h 4275540"/>
              <a:gd name="connsiteX42" fmla="*/ 3185553 w 3898347"/>
              <a:gd name="connsiteY42" fmla="*/ 3859030 h 4275540"/>
              <a:gd name="connsiteX43" fmla="*/ 3137926 w 3898347"/>
              <a:gd name="connsiteY43" fmla="*/ 3867782 h 4275540"/>
              <a:gd name="connsiteX44" fmla="*/ 3090188 w 3898347"/>
              <a:gd name="connsiteY44" fmla="*/ 3855036 h 4275540"/>
              <a:gd name="connsiteX45" fmla="*/ 3031422 w 3898347"/>
              <a:gd name="connsiteY45" fmla="*/ 3858298 h 4275540"/>
              <a:gd name="connsiteX46" fmla="*/ 2996288 w 3898347"/>
              <a:gd name="connsiteY46" fmla="*/ 3860020 h 4275540"/>
              <a:gd name="connsiteX47" fmla="*/ 2901661 w 3898347"/>
              <a:gd name="connsiteY47" fmla="*/ 3882243 h 4275540"/>
              <a:gd name="connsiteX48" fmla="*/ 2782141 w 3898347"/>
              <a:gd name="connsiteY48" fmla="*/ 3932983 h 4275540"/>
              <a:gd name="connsiteX49" fmla="*/ 2749597 w 3898347"/>
              <a:gd name="connsiteY49" fmla="*/ 3956746 h 4275540"/>
              <a:gd name="connsiteX50" fmla="*/ 2730493 w 3898347"/>
              <a:gd name="connsiteY50" fmla="*/ 3955236 h 4275540"/>
              <a:gd name="connsiteX51" fmla="*/ 2707507 w 3898347"/>
              <a:gd name="connsiteY51" fmla="*/ 3947771 h 4275540"/>
              <a:gd name="connsiteX52" fmla="*/ 2701937 w 3898347"/>
              <a:gd name="connsiteY52" fmla="*/ 3950565 h 4275540"/>
              <a:gd name="connsiteX53" fmla="*/ 2679435 w 3898347"/>
              <a:gd name="connsiteY53" fmla="*/ 3949768 h 4275540"/>
              <a:gd name="connsiteX54" fmla="*/ 2667352 w 3898347"/>
              <a:gd name="connsiteY54" fmla="*/ 3942821 h 4275540"/>
              <a:gd name="connsiteX55" fmla="*/ 2657096 w 3898347"/>
              <a:gd name="connsiteY55" fmla="*/ 3953571 h 4275540"/>
              <a:gd name="connsiteX56" fmla="*/ 2655161 w 3898347"/>
              <a:gd name="connsiteY56" fmla="*/ 3962216 h 4275540"/>
              <a:gd name="connsiteX57" fmla="*/ 2638604 w 3898347"/>
              <a:gd name="connsiteY57" fmla="*/ 3955936 h 4275540"/>
              <a:gd name="connsiteX58" fmla="*/ 2626185 w 3898347"/>
              <a:gd name="connsiteY58" fmla="*/ 3962937 h 4275540"/>
              <a:gd name="connsiteX59" fmla="*/ 2614077 w 3898347"/>
              <a:gd name="connsiteY59" fmla="*/ 3955576 h 4275540"/>
              <a:gd name="connsiteX60" fmla="*/ 2609403 w 3898347"/>
              <a:gd name="connsiteY60" fmla="*/ 3956215 h 4275540"/>
              <a:gd name="connsiteX61" fmla="*/ 2597896 w 3898347"/>
              <a:gd name="connsiteY61" fmla="*/ 3958939 h 4275540"/>
              <a:gd name="connsiteX62" fmla="*/ 2578251 w 3898347"/>
              <a:gd name="connsiteY62" fmla="*/ 3965812 h 4275540"/>
              <a:gd name="connsiteX63" fmla="*/ 2571961 w 3898347"/>
              <a:gd name="connsiteY63" fmla="*/ 3966278 h 4275540"/>
              <a:gd name="connsiteX64" fmla="*/ 2559399 w 3898347"/>
              <a:gd name="connsiteY64" fmla="*/ 3979193 h 4275540"/>
              <a:gd name="connsiteX65" fmla="*/ 2533560 w 3898347"/>
              <a:gd name="connsiteY65" fmla="*/ 3988160 h 4275540"/>
              <a:gd name="connsiteX66" fmla="*/ 2515299 w 3898347"/>
              <a:gd name="connsiteY66" fmla="*/ 4016867 h 4275540"/>
              <a:gd name="connsiteX67" fmla="*/ 2513423 w 3898347"/>
              <a:gd name="connsiteY67" fmla="*/ 4018759 h 4275540"/>
              <a:gd name="connsiteX68" fmla="*/ 2482991 w 3898347"/>
              <a:gd name="connsiteY68" fmla="*/ 4012935 h 4275540"/>
              <a:gd name="connsiteX69" fmla="*/ 2446940 w 3898347"/>
              <a:gd name="connsiteY69" fmla="*/ 4021172 h 4275540"/>
              <a:gd name="connsiteX70" fmla="*/ 2404883 w 3898347"/>
              <a:gd name="connsiteY70" fmla="*/ 4024808 h 4275540"/>
              <a:gd name="connsiteX71" fmla="*/ 2373894 w 3898347"/>
              <a:gd name="connsiteY71" fmla="*/ 4023827 h 4275540"/>
              <a:gd name="connsiteX72" fmla="*/ 2297080 w 3898347"/>
              <a:gd name="connsiteY72" fmla="*/ 4040841 h 4275540"/>
              <a:gd name="connsiteX73" fmla="*/ 2170615 w 3898347"/>
              <a:gd name="connsiteY73" fmla="*/ 4077196 h 4275540"/>
              <a:gd name="connsiteX74" fmla="*/ 2143580 w 3898347"/>
              <a:gd name="connsiteY74" fmla="*/ 4083102 h 4275540"/>
              <a:gd name="connsiteX75" fmla="*/ 2119893 w 3898347"/>
              <a:gd name="connsiteY75" fmla="*/ 4080874 h 4275540"/>
              <a:gd name="connsiteX76" fmla="*/ 2114008 w 3898347"/>
              <a:gd name="connsiteY76" fmla="*/ 4073996 h 4275540"/>
              <a:gd name="connsiteX77" fmla="*/ 2099067 w 3898347"/>
              <a:gd name="connsiteY77" fmla="*/ 4076068 h 4275540"/>
              <a:gd name="connsiteX78" fmla="*/ 2095000 w 3898347"/>
              <a:gd name="connsiteY78" fmla="*/ 4075096 h 4275540"/>
              <a:gd name="connsiteX79" fmla="*/ 2071767 w 3898347"/>
              <a:gd name="connsiteY79" fmla="*/ 4071044 h 4275540"/>
              <a:gd name="connsiteX80" fmla="*/ 2024486 w 3898347"/>
              <a:gd name="connsiteY80" fmla="*/ 4100276 h 4275540"/>
              <a:gd name="connsiteX81" fmla="*/ 1964411 w 3898347"/>
              <a:gd name="connsiteY81" fmla="*/ 4105069 h 4275540"/>
              <a:gd name="connsiteX82" fmla="*/ 1739945 w 3898347"/>
              <a:gd name="connsiteY82" fmla="*/ 4171795 h 4275540"/>
              <a:gd name="connsiteX83" fmla="*/ 1610556 w 3898347"/>
              <a:gd name="connsiteY83" fmla="*/ 4167701 h 4275540"/>
              <a:gd name="connsiteX84" fmla="*/ 1553623 w 3898347"/>
              <a:gd name="connsiteY84" fmla="*/ 4236045 h 4275540"/>
              <a:gd name="connsiteX85" fmla="*/ 1548640 w 3898347"/>
              <a:gd name="connsiteY85" fmla="*/ 4238297 h 4275540"/>
              <a:gd name="connsiteX86" fmla="*/ 1530136 w 3898347"/>
              <a:gd name="connsiteY86" fmla="*/ 4227121 h 4275540"/>
              <a:gd name="connsiteX87" fmla="*/ 1508787 w 3898347"/>
              <a:gd name="connsiteY87" fmla="*/ 4234213 h 4275540"/>
              <a:gd name="connsiteX88" fmla="*/ 1488914 w 3898347"/>
              <a:gd name="connsiteY88" fmla="*/ 4241772 h 4275540"/>
              <a:gd name="connsiteX89" fmla="*/ 1488999 w 3898347"/>
              <a:gd name="connsiteY89" fmla="*/ 4251186 h 4275540"/>
              <a:gd name="connsiteX90" fmla="*/ 1475364 w 3898347"/>
              <a:gd name="connsiteY90" fmla="*/ 4248364 h 4275540"/>
              <a:gd name="connsiteX91" fmla="*/ 1457275 w 3898347"/>
              <a:gd name="connsiteY91" fmla="*/ 4252863 h 4275540"/>
              <a:gd name="connsiteX92" fmla="*/ 1448085 w 3898347"/>
              <a:gd name="connsiteY92" fmla="*/ 4248391 h 4275540"/>
              <a:gd name="connsiteX93" fmla="*/ 1315306 w 3898347"/>
              <a:gd name="connsiteY93" fmla="*/ 4237004 h 4275540"/>
              <a:gd name="connsiteX94" fmla="*/ 1272434 w 3898347"/>
              <a:gd name="connsiteY94" fmla="*/ 4244958 h 4275540"/>
              <a:gd name="connsiteX95" fmla="*/ 1231567 w 3898347"/>
              <a:gd name="connsiteY95" fmla="*/ 4219356 h 4275540"/>
              <a:gd name="connsiteX96" fmla="*/ 1216643 w 3898347"/>
              <a:gd name="connsiteY96" fmla="*/ 4229828 h 4275540"/>
              <a:gd name="connsiteX97" fmla="*/ 1214101 w 3898347"/>
              <a:gd name="connsiteY97" fmla="*/ 4231991 h 4275540"/>
              <a:gd name="connsiteX98" fmla="*/ 1203193 w 3898347"/>
              <a:gd name="connsiteY98" fmla="*/ 4232867 h 4275540"/>
              <a:gd name="connsiteX99" fmla="*/ 1201049 w 3898347"/>
              <a:gd name="connsiteY99" fmla="*/ 4242842 h 4275540"/>
              <a:gd name="connsiteX100" fmla="*/ 1185298 w 3898347"/>
              <a:gd name="connsiteY100" fmla="*/ 4251133 h 4275540"/>
              <a:gd name="connsiteX101" fmla="*/ 1164955 w 3898347"/>
              <a:gd name="connsiteY101" fmla="*/ 4250027 h 4275540"/>
              <a:gd name="connsiteX102" fmla="*/ 1067357 w 3898347"/>
              <a:gd name="connsiteY102" fmla="*/ 4233908 h 4275540"/>
              <a:gd name="connsiteX103" fmla="*/ 1009492 w 3898347"/>
              <a:gd name="connsiteY103" fmla="*/ 4230455 h 4275540"/>
              <a:gd name="connsiteX104" fmla="*/ 988345 w 3898347"/>
              <a:gd name="connsiteY104" fmla="*/ 4238880 h 4275540"/>
              <a:gd name="connsiteX105" fmla="*/ 958251 w 3898347"/>
              <a:gd name="connsiteY105" fmla="*/ 4244100 h 4275540"/>
              <a:gd name="connsiteX106" fmla="*/ 905785 w 3898347"/>
              <a:gd name="connsiteY106" fmla="*/ 4260845 h 4275540"/>
              <a:gd name="connsiteX107" fmla="*/ 834176 w 3898347"/>
              <a:gd name="connsiteY107" fmla="*/ 4270241 h 4275540"/>
              <a:gd name="connsiteX108" fmla="*/ 778474 w 3898347"/>
              <a:gd name="connsiteY108" fmla="*/ 4235526 h 4275540"/>
              <a:gd name="connsiteX109" fmla="*/ 774418 w 3898347"/>
              <a:gd name="connsiteY109" fmla="*/ 4242583 h 4275540"/>
              <a:gd name="connsiteX110" fmla="*/ 737705 w 3898347"/>
              <a:gd name="connsiteY110" fmla="*/ 4238891 h 4275540"/>
              <a:gd name="connsiteX111" fmla="*/ 605027 w 3898347"/>
              <a:gd name="connsiteY111" fmla="*/ 4175863 h 4275540"/>
              <a:gd name="connsiteX112" fmla="*/ 533391 w 3898347"/>
              <a:gd name="connsiteY112" fmla="*/ 4170035 h 4275540"/>
              <a:gd name="connsiteX113" fmla="*/ 508621 w 3898347"/>
              <a:gd name="connsiteY113" fmla="*/ 4176044 h 4275540"/>
              <a:gd name="connsiteX114" fmla="*/ 467082 w 3898347"/>
              <a:gd name="connsiteY114" fmla="*/ 4185616 h 4275540"/>
              <a:gd name="connsiteX115" fmla="*/ 437646 w 3898347"/>
              <a:gd name="connsiteY115" fmla="*/ 4212658 h 4275540"/>
              <a:gd name="connsiteX116" fmla="*/ 402271 w 3898347"/>
              <a:gd name="connsiteY116" fmla="*/ 4212774 h 4275540"/>
              <a:gd name="connsiteX117" fmla="*/ 391968 w 3898347"/>
              <a:gd name="connsiteY117" fmla="*/ 4187073 h 4275540"/>
              <a:gd name="connsiteX118" fmla="*/ 354806 w 3898347"/>
              <a:gd name="connsiteY118" fmla="*/ 4195545 h 4275540"/>
              <a:gd name="connsiteX119" fmla="*/ 298662 w 3898347"/>
              <a:gd name="connsiteY119" fmla="*/ 4211227 h 4275540"/>
              <a:gd name="connsiteX120" fmla="*/ 265740 w 3898347"/>
              <a:gd name="connsiteY120" fmla="*/ 4213623 h 4275540"/>
              <a:gd name="connsiteX121" fmla="*/ 176403 w 3898347"/>
              <a:gd name="connsiteY121" fmla="*/ 4227393 h 4275540"/>
              <a:gd name="connsiteX122" fmla="*/ 82528 w 3898347"/>
              <a:gd name="connsiteY122" fmla="*/ 4275540 h 4275540"/>
              <a:gd name="connsiteX123" fmla="*/ 19464 w 3898347"/>
              <a:gd name="connsiteY123" fmla="*/ 4256103 h 4275540"/>
              <a:gd name="connsiteX124" fmla="*/ 0 w 3898347"/>
              <a:gd name="connsiteY124" fmla="*/ 4221939 h 4275540"/>
              <a:gd name="connsiteX125" fmla="*/ 0 w 3898347"/>
              <a:gd name="connsiteY125" fmla="*/ 15850 h 4275540"/>
              <a:gd name="connsiteX126" fmla="*/ 3898347 w 3898347"/>
              <a:gd name="connsiteY126" fmla="*/ 0 h 4275540"/>
              <a:gd name="connsiteX0" fmla="*/ 3898347 w 3898347"/>
              <a:gd name="connsiteY0" fmla="*/ 0 h 4275540"/>
              <a:gd name="connsiteX1" fmla="*/ 3898347 w 3898347"/>
              <a:gd name="connsiteY1" fmla="*/ 3834445 h 4275540"/>
              <a:gd name="connsiteX2" fmla="*/ 3892314 w 3898347"/>
              <a:gd name="connsiteY2" fmla="*/ 3832951 h 4275540"/>
              <a:gd name="connsiteX3" fmla="*/ 3851953 w 3898347"/>
              <a:gd name="connsiteY3" fmla="*/ 3802983 h 4275540"/>
              <a:gd name="connsiteX4" fmla="*/ 3836418 w 3898347"/>
              <a:gd name="connsiteY4" fmla="*/ 3811513 h 4275540"/>
              <a:gd name="connsiteX5" fmla="*/ 3833758 w 3898347"/>
              <a:gd name="connsiteY5" fmla="*/ 3813341 h 4275540"/>
              <a:gd name="connsiteX6" fmla="*/ 3822673 w 3898347"/>
              <a:gd name="connsiteY6" fmla="*/ 3812913 h 4275540"/>
              <a:gd name="connsiteX7" fmla="*/ 3820104 w 3898347"/>
              <a:gd name="connsiteY7" fmla="*/ 3822466 h 4275540"/>
              <a:gd name="connsiteX8" fmla="*/ 3803816 w 3898347"/>
              <a:gd name="connsiteY8" fmla="*/ 3828757 h 4275540"/>
              <a:gd name="connsiteX9" fmla="*/ 3729936 w 3898347"/>
              <a:gd name="connsiteY9" fmla="*/ 3815386 h 4275540"/>
              <a:gd name="connsiteX10" fmla="*/ 3726018 w 3898347"/>
              <a:gd name="connsiteY10" fmla="*/ 3815100 h 4275540"/>
              <a:gd name="connsiteX11" fmla="*/ 3725413 w 3898347"/>
              <a:gd name="connsiteY11" fmla="*/ 3814615 h 4275540"/>
              <a:gd name="connsiteX12" fmla="*/ 3713801 w 3898347"/>
              <a:gd name="connsiteY12" fmla="*/ 3811018 h 4275540"/>
              <a:gd name="connsiteX13" fmla="*/ 3709087 w 3898347"/>
              <a:gd name="connsiteY13" fmla="*/ 3813195 h 4275540"/>
              <a:gd name="connsiteX14" fmla="*/ 3698038 w 3898347"/>
              <a:gd name="connsiteY14" fmla="*/ 3806182 h 4275540"/>
              <a:gd name="connsiteX15" fmla="*/ 3662227 w 3898347"/>
              <a:gd name="connsiteY15" fmla="*/ 3807761 h 4275540"/>
              <a:gd name="connsiteX16" fmla="*/ 3659872 w 3898347"/>
              <a:gd name="connsiteY16" fmla="*/ 3805524 h 4275540"/>
              <a:gd name="connsiteX17" fmla="*/ 3643454 w 3898347"/>
              <a:gd name="connsiteY17" fmla="*/ 3794831 h 4275540"/>
              <a:gd name="connsiteX18" fmla="*/ 3624789 w 3898347"/>
              <a:gd name="connsiteY18" fmla="*/ 3803185 h 4275540"/>
              <a:gd name="connsiteX19" fmla="*/ 3602327 w 3898347"/>
              <a:gd name="connsiteY19" fmla="*/ 3794616 h 4275540"/>
              <a:gd name="connsiteX20" fmla="*/ 3596645 w 3898347"/>
              <a:gd name="connsiteY20" fmla="*/ 3797108 h 4275540"/>
              <a:gd name="connsiteX21" fmla="*/ 3574144 w 3898347"/>
              <a:gd name="connsiteY21" fmla="*/ 3795108 h 4275540"/>
              <a:gd name="connsiteX22" fmla="*/ 3562310 w 3898347"/>
              <a:gd name="connsiteY22" fmla="*/ 3787534 h 4275540"/>
              <a:gd name="connsiteX23" fmla="*/ 3551635 w 3898347"/>
              <a:gd name="connsiteY23" fmla="*/ 3797705 h 4275540"/>
              <a:gd name="connsiteX24" fmla="*/ 3550175 w 3898347"/>
              <a:gd name="connsiteY24" fmla="*/ 3803199 h 4275540"/>
              <a:gd name="connsiteX25" fmla="*/ 3542668 w 3898347"/>
              <a:gd name="connsiteY25" fmla="*/ 3803283 h 4275540"/>
              <a:gd name="connsiteX26" fmla="*/ 3533033 w 3898347"/>
              <a:gd name="connsiteY26" fmla="*/ 3799071 h 4275540"/>
              <a:gd name="connsiteX27" fmla="*/ 3521726 w 3898347"/>
              <a:gd name="connsiteY27" fmla="*/ 3804691 h 4275540"/>
              <a:gd name="connsiteX28" fmla="*/ 3520080 w 3898347"/>
              <a:gd name="connsiteY28" fmla="*/ 3805210 h 4275540"/>
              <a:gd name="connsiteX29" fmla="*/ 3508491 w 3898347"/>
              <a:gd name="connsiteY29" fmla="*/ 3797398 h 4275540"/>
              <a:gd name="connsiteX30" fmla="*/ 3503787 w 3898347"/>
              <a:gd name="connsiteY30" fmla="*/ 3797787 h 4275540"/>
              <a:gd name="connsiteX31" fmla="*/ 3492165 w 3898347"/>
              <a:gd name="connsiteY31" fmla="*/ 3799887 h 4275540"/>
              <a:gd name="connsiteX32" fmla="*/ 3472233 w 3898347"/>
              <a:gd name="connsiteY32" fmla="*/ 3805682 h 4275540"/>
              <a:gd name="connsiteX33" fmla="*/ 3465921 w 3898347"/>
              <a:gd name="connsiteY33" fmla="*/ 3805814 h 4275540"/>
              <a:gd name="connsiteX34" fmla="*/ 3455541 w 3898347"/>
              <a:gd name="connsiteY34" fmla="*/ 3815505 h 4275540"/>
              <a:gd name="connsiteX35" fmla="*/ 3429027 w 3898347"/>
              <a:gd name="connsiteY35" fmla="*/ 3816906 h 4275540"/>
              <a:gd name="connsiteX36" fmla="*/ 3369507 w 3898347"/>
              <a:gd name="connsiteY36" fmla="*/ 3825563 h 4275540"/>
              <a:gd name="connsiteX37" fmla="*/ 3324491 w 3898347"/>
              <a:gd name="connsiteY37" fmla="*/ 3832006 h 4275540"/>
              <a:gd name="connsiteX38" fmla="*/ 3244235 w 3898347"/>
              <a:gd name="connsiteY38" fmla="*/ 3834376 h 4275540"/>
              <a:gd name="connsiteX39" fmla="*/ 3226507 w 3898347"/>
              <a:gd name="connsiteY39" fmla="*/ 3820131 h 4275540"/>
              <a:gd name="connsiteX40" fmla="*/ 3191688 w 3898347"/>
              <a:gd name="connsiteY40" fmla="*/ 3837359 h 4275540"/>
              <a:gd name="connsiteX41" fmla="*/ 3185553 w 3898347"/>
              <a:gd name="connsiteY41" fmla="*/ 3859030 h 4275540"/>
              <a:gd name="connsiteX42" fmla="*/ 3137926 w 3898347"/>
              <a:gd name="connsiteY42" fmla="*/ 3867782 h 4275540"/>
              <a:gd name="connsiteX43" fmla="*/ 3090188 w 3898347"/>
              <a:gd name="connsiteY43" fmla="*/ 3855036 h 4275540"/>
              <a:gd name="connsiteX44" fmla="*/ 3031422 w 3898347"/>
              <a:gd name="connsiteY44" fmla="*/ 3858298 h 4275540"/>
              <a:gd name="connsiteX45" fmla="*/ 2996288 w 3898347"/>
              <a:gd name="connsiteY45" fmla="*/ 3860020 h 4275540"/>
              <a:gd name="connsiteX46" fmla="*/ 2901661 w 3898347"/>
              <a:gd name="connsiteY46" fmla="*/ 3882243 h 4275540"/>
              <a:gd name="connsiteX47" fmla="*/ 2782141 w 3898347"/>
              <a:gd name="connsiteY47" fmla="*/ 3932983 h 4275540"/>
              <a:gd name="connsiteX48" fmla="*/ 2749597 w 3898347"/>
              <a:gd name="connsiteY48" fmla="*/ 3956746 h 4275540"/>
              <a:gd name="connsiteX49" fmla="*/ 2730493 w 3898347"/>
              <a:gd name="connsiteY49" fmla="*/ 3955236 h 4275540"/>
              <a:gd name="connsiteX50" fmla="*/ 2707507 w 3898347"/>
              <a:gd name="connsiteY50" fmla="*/ 3947771 h 4275540"/>
              <a:gd name="connsiteX51" fmla="*/ 2701937 w 3898347"/>
              <a:gd name="connsiteY51" fmla="*/ 3950565 h 4275540"/>
              <a:gd name="connsiteX52" fmla="*/ 2679435 w 3898347"/>
              <a:gd name="connsiteY52" fmla="*/ 3949768 h 4275540"/>
              <a:gd name="connsiteX53" fmla="*/ 2667352 w 3898347"/>
              <a:gd name="connsiteY53" fmla="*/ 3942821 h 4275540"/>
              <a:gd name="connsiteX54" fmla="*/ 2657096 w 3898347"/>
              <a:gd name="connsiteY54" fmla="*/ 3953571 h 4275540"/>
              <a:gd name="connsiteX55" fmla="*/ 2655161 w 3898347"/>
              <a:gd name="connsiteY55" fmla="*/ 3962216 h 4275540"/>
              <a:gd name="connsiteX56" fmla="*/ 2638604 w 3898347"/>
              <a:gd name="connsiteY56" fmla="*/ 3955936 h 4275540"/>
              <a:gd name="connsiteX57" fmla="*/ 2626185 w 3898347"/>
              <a:gd name="connsiteY57" fmla="*/ 3962937 h 4275540"/>
              <a:gd name="connsiteX58" fmla="*/ 2614077 w 3898347"/>
              <a:gd name="connsiteY58" fmla="*/ 3955576 h 4275540"/>
              <a:gd name="connsiteX59" fmla="*/ 2609403 w 3898347"/>
              <a:gd name="connsiteY59" fmla="*/ 3956215 h 4275540"/>
              <a:gd name="connsiteX60" fmla="*/ 2597896 w 3898347"/>
              <a:gd name="connsiteY60" fmla="*/ 3958939 h 4275540"/>
              <a:gd name="connsiteX61" fmla="*/ 2578251 w 3898347"/>
              <a:gd name="connsiteY61" fmla="*/ 3965812 h 4275540"/>
              <a:gd name="connsiteX62" fmla="*/ 2571961 w 3898347"/>
              <a:gd name="connsiteY62" fmla="*/ 3966278 h 4275540"/>
              <a:gd name="connsiteX63" fmla="*/ 2559399 w 3898347"/>
              <a:gd name="connsiteY63" fmla="*/ 3979193 h 4275540"/>
              <a:gd name="connsiteX64" fmla="*/ 2533560 w 3898347"/>
              <a:gd name="connsiteY64" fmla="*/ 3988160 h 4275540"/>
              <a:gd name="connsiteX65" fmla="*/ 2515299 w 3898347"/>
              <a:gd name="connsiteY65" fmla="*/ 4016867 h 4275540"/>
              <a:gd name="connsiteX66" fmla="*/ 2513423 w 3898347"/>
              <a:gd name="connsiteY66" fmla="*/ 4018759 h 4275540"/>
              <a:gd name="connsiteX67" fmla="*/ 2482991 w 3898347"/>
              <a:gd name="connsiteY67" fmla="*/ 4012935 h 4275540"/>
              <a:gd name="connsiteX68" fmla="*/ 2446940 w 3898347"/>
              <a:gd name="connsiteY68" fmla="*/ 4021172 h 4275540"/>
              <a:gd name="connsiteX69" fmla="*/ 2404883 w 3898347"/>
              <a:gd name="connsiteY69" fmla="*/ 4024808 h 4275540"/>
              <a:gd name="connsiteX70" fmla="*/ 2373894 w 3898347"/>
              <a:gd name="connsiteY70" fmla="*/ 4023827 h 4275540"/>
              <a:gd name="connsiteX71" fmla="*/ 2297080 w 3898347"/>
              <a:gd name="connsiteY71" fmla="*/ 4040841 h 4275540"/>
              <a:gd name="connsiteX72" fmla="*/ 2170615 w 3898347"/>
              <a:gd name="connsiteY72" fmla="*/ 4077196 h 4275540"/>
              <a:gd name="connsiteX73" fmla="*/ 2143580 w 3898347"/>
              <a:gd name="connsiteY73" fmla="*/ 4083102 h 4275540"/>
              <a:gd name="connsiteX74" fmla="*/ 2119893 w 3898347"/>
              <a:gd name="connsiteY74" fmla="*/ 4080874 h 4275540"/>
              <a:gd name="connsiteX75" fmla="*/ 2114008 w 3898347"/>
              <a:gd name="connsiteY75" fmla="*/ 4073996 h 4275540"/>
              <a:gd name="connsiteX76" fmla="*/ 2099067 w 3898347"/>
              <a:gd name="connsiteY76" fmla="*/ 4076068 h 4275540"/>
              <a:gd name="connsiteX77" fmla="*/ 2095000 w 3898347"/>
              <a:gd name="connsiteY77" fmla="*/ 4075096 h 4275540"/>
              <a:gd name="connsiteX78" fmla="*/ 2071767 w 3898347"/>
              <a:gd name="connsiteY78" fmla="*/ 4071044 h 4275540"/>
              <a:gd name="connsiteX79" fmla="*/ 2024486 w 3898347"/>
              <a:gd name="connsiteY79" fmla="*/ 4100276 h 4275540"/>
              <a:gd name="connsiteX80" fmla="*/ 1964411 w 3898347"/>
              <a:gd name="connsiteY80" fmla="*/ 4105069 h 4275540"/>
              <a:gd name="connsiteX81" fmla="*/ 1739945 w 3898347"/>
              <a:gd name="connsiteY81" fmla="*/ 4171795 h 4275540"/>
              <a:gd name="connsiteX82" fmla="*/ 1610556 w 3898347"/>
              <a:gd name="connsiteY82" fmla="*/ 4167701 h 4275540"/>
              <a:gd name="connsiteX83" fmla="*/ 1553623 w 3898347"/>
              <a:gd name="connsiteY83" fmla="*/ 4236045 h 4275540"/>
              <a:gd name="connsiteX84" fmla="*/ 1548640 w 3898347"/>
              <a:gd name="connsiteY84" fmla="*/ 4238297 h 4275540"/>
              <a:gd name="connsiteX85" fmla="*/ 1530136 w 3898347"/>
              <a:gd name="connsiteY85" fmla="*/ 4227121 h 4275540"/>
              <a:gd name="connsiteX86" fmla="*/ 1508787 w 3898347"/>
              <a:gd name="connsiteY86" fmla="*/ 4234213 h 4275540"/>
              <a:gd name="connsiteX87" fmla="*/ 1488914 w 3898347"/>
              <a:gd name="connsiteY87" fmla="*/ 4241772 h 4275540"/>
              <a:gd name="connsiteX88" fmla="*/ 1488999 w 3898347"/>
              <a:gd name="connsiteY88" fmla="*/ 4251186 h 4275540"/>
              <a:gd name="connsiteX89" fmla="*/ 1475364 w 3898347"/>
              <a:gd name="connsiteY89" fmla="*/ 4248364 h 4275540"/>
              <a:gd name="connsiteX90" fmla="*/ 1457275 w 3898347"/>
              <a:gd name="connsiteY90" fmla="*/ 4252863 h 4275540"/>
              <a:gd name="connsiteX91" fmla="*/ 1448085 w 3898347"/>
              <a:gd name="connsiteY91" fmla="*/ 4248391 h 4275540"/>
              <a:gd name="connsiteX92" fmla="*/ 1315306 w 3898347"/>
              <a:gd name="connsiteY92" fmla="*/ 4237004 h 4275540"/>
              <a:gd name="connsiteX93" fmla="*/ 1272434 w 3898347"/>
              <a:gd name="connsiteY93" fmla="*/ 4244958 h 4275540"/>
              <a:gd name="connsiteX94" fmla="*/ 1231567 w 3898347"/>
              <a:gd name="connsiteY94" fmla="*/ 4219356 h 4275540"/>
              <a:gd name="connsiteX95" fmla="*/ 1216643 w 3898347"/>
              <a:gd name="connsiteY95" fmla="*/ 4229828 h 4275540"/>
              <a:gd name="connsiteX96" fmla="*/ 1214101 w 3898347"/>
              <a:gd name="connsiteY96" fmla="*/ 4231991 h 4275540"/>
              <a:gd name="connsiteX97" fmla="*/ 1203193 w 3898347"/>
              <a:gd name="connsiteY97" fmla="*/ 4232867 h 4275540"/>
              <a:gd name="connsiteX98" fmla="*/ 1201049 w 3898347"/>
              <a:gd name="connsiteY98" fmla="*/ 4242842 h 4275540"/>
              <a:gd name="connsiteX99" fmla="*/ 1185298 w 3898347"/>
              <a:gd name="connsiteY99" fmla="*/ 4251133 h 4275540"/>
              <a:gd name="connsiteX100" fmla="*/ 1164955 w 3898347"/>
              <a:gd name="connsiteY100" fmla="*/ 4250027 h 4275540"/>
              <a:gd name="connsiteX101" fmla="*/ 1067357 w 3898347"/>
              <a:gd name="connsiteY101" fmla="*/ 4233908 h 4275540"/>
              <a:gd name="connsiteX102" fmla="*/ 1009492 w 3898347"/>
              <a:gd name="connsiteY102" fmla="*/ 4230455 h 4275540"/>
              <a:gd name="connsiteX103" fmla="*/ 988345 w 3898347"/>
              <a:gd name="connsiteY103" fmla="*/ 4238880 h 4275540"/>
              <a:gd name="connsiteX104" fmla="*/ 958251 w 3898347"/>
              <a:gd name="connsiteY104" fmla="*/ 4244100 h 4275540"/>
              <a:gd name="connsiteX105" fmla="*/ 905785 w 3898347"/>
              <a:gd name="connsiteY105" fmla="*/ 4260845 h 4275540"/>
              <a:gd name="connsiteX106" fmla="*/ 834176 w 3898347"/>
              <a:gd name="connsiteY106" fmla="*/ 4270241 h 4275540"/>
              <a:gd name="connsiteX107" fmla="*/ 778474 w 3898347"/>
              <a:gd name="connsiteY107" fmla="*/ 4235526 h 4275540"/>
              <a:gd name="connsiteX108" fmla="*/ 774418 w 3898347"/>
              <a:gd name="connsiteY108" fmla="*/ 4242583 h 4275540"/>
              <a:gd name="connsiteX109" fmla="*/ 737705 w 3898347"/>
              <a:gd name="connsiteY109" fmla="*/ 4238891 h 4275540"/>
              <a:gd name="connsiteX110" fmla="*/ 605027 w 3898347"/>
              <a:gd name="connsiteY110" fmla="*/ 4175863 h 4275540"/>
              <a:gd name="connsiteX111" fmla="*/ 533391 w 3898347"/>
              <a:gd name="connsiteY111" fmla="*/ 4170035 h 4275540"/>
              <a:gd name="connsiteX112" fmla="*/ 508621 w 3898347"/>
              <a:gd name="connsiteY112" fmla="*/ 4176044 h 4275540"/>
              <a:gd name="connsiteX113" fmla="*/ 467082 w 3898347"/>
              <a:gd name="connsiteY113" fmla="*/ 4185616 h 4275540"/>
              <a:gd name="connsiteX114" fmla="*/ 437646 w 3898347"/>
              <a:gd name="connsiteY114" fmla="*/ 4212658 h 4275540"/>
              <a:gd name="connsiteX115" fmla="*/ 402271 w 3898347"/>
              <a:gd name="connsiteY115" fmla="*/ 4212774 h 4275540"/>
              <a:gd name="connsiteX116" fmla="*/ 391968 w 3898347"/>
              <a:gd name="connsiteY116" fmla="*/ 4187073 h 4275540"/>
              <a:gd name="connsiteX117" fmla="*/ 354806 w 3898347"/>
              <a:gd name="connsiteY117" fmla="*/ 4195545 h 4275540"/>
              <a:gd name="connsiteX118" fmla="*/ 298662 w 3898347"/>
              <a:gd name="connsiteY118" fmla="*/ 4211227 h 4275540"/>
              <a:gd name="connsiteX119" fmla="*/ 265740 w 3898347"/>
              <a:gd name="connsiteY119" fmla="*/ 4213623 h 4275540"/>
              <a:gd name="connsiteX120" fmla="*/ 176403 w 3898347"/>
              <a:gd name="connsiteY120" fmla="*/ 4227393 h 4275540"/>
              <a:gd name="connsiteX121" fmla="*/ 82528 w 3898347"/>
              <a:gd name="connsiteY121" fmla="*/ 4275540 h 4275540"/>
              <a:gd name="connsiteX122" fmla="*/ 19464 w 3898347"/>
              <a:gd name="connsiteY122" fmla="*/ 4256103 h 4275540"/>
              <a:gd name="connsiteX123" fmla="*/ 0 w 3898347"/>
              <a:gd name="connsiteY123" fmla="*/ 4221939 h 4275540"/>
              <a:gd name="connsiteX124" fmla="*/ 0 w 3898347"/>
              <a:gd name="connsiteY124" fmla="*/ 15850 h 4275540"/>
              <a:gd name="connsiteX125" fmla="*/ 3898347 w 3898347"/>
              <a:gd name="connsiteY125" fmla="*/ 0 h 4275540"/>
              <a:gd name="connsiteX0" fmla="*/ 3898347 w 3898347"/>
              <a:gd name="connsiteY0" fmla="*/ 0 h 4275540"/>
              <a:gd name="connsiteX1" fmla="*/ 3898347 w 3898347"/>
              <a:gd name="connsiteY1" fmla="*/ 3834445 h 4275540"/>
              <a:gd name="connsiteX2" fmla="*/ 3892314 w 3898347"/>
              <a:gd name="connsiteY2" fmla="*/ 3832951 h 4275540"/>
              <a:gd name="connsiteX3" fmla="*/ 3851953 w 3898347"/>
              <a:gd name="connsiteY3" fmla="*/ 3802983 h 4275540"/>
              <a:gd name="connsiteX4" fmla="*/ 3836418 w 3898347"/>
              <a:gd name="connsiteY4" fmla="*/ 3811513 h 4275540"/>
              <a:gd name="connsiteX5" fmla="*/ 3833758 w 3898347"/>
              <a:gd name="connsiteY5" fmla="*/ 3813341 h 4275540"/>
              <a:gd name="connsiteX6" fmla="*/ 3822673 w 3898347"/>
              <a:gd name="connsiteY6" fmla="*/ 3812913 h 4275540"/>
              <a:gd name="connsiteX7" fmla="*/ 3820104 w 3898347"/>
              <a:gd name="connsiteY7" fmla="*/ 3822466 h 4275540"/>
              <a:gd name="connsiteX8" fmla="*/ 3803816 w 3898347"/>
              <a:gd name="connsiteY8" fmla="*/ 3828757 h 4275540"/>
              <a:gd name="connsiteX9" fmla="*/ 3729936 w 3898347"/>
              <a:gd name="connsiteY9" fmla="*/ 3815386 h 4275540"/>
              <a:gd name="connsiteX10" fmla="*/ 3726018 w 3898347"/>
              <a:gd name="connsiteY10" fmla="*/ 3815100 h 4275540"/>
              <a:gd name="connsiteX11" fmla="*/ 3725413 w 3898347"/>
              <a:gd name="connsiteY11" fmla="*/ 3814615 h 4275540"/>
              <a:gd name="connsiteX12" fmla="*/ 3713801 w 3898347"/>
              <a:gd name="connsiteY12" fmla="*/ 3811018 h 4275540"/>
              <a:gd name="connsiteX13" fmla="*/ 3709087 w 3898347"/>
              <a:gd name="connsiteY13" fmla="*/ 3813195 h 4275540"/>
              <a:gd name="connsiteX14" fmla="*/ 3698038 w 3898347"/>
              <a:gd name="connsiteY14" fmla="*/ 3806182 h 4275540"/>
              <a:gd name="connsiteX15" fmla="*/ 3662227 w 3898347"/>
              <a:gd name="connsiteY15" fmla="*/ 3807761 h 4275540"/>
              <a:gd name="connsiteX16" fmla="*/ 3659872 w 3898347"/>
              <a:gd name="connsiteY16" fmla="*/ 3805524 h 4275540"/>
              <a:gd name="connsiteX17" fmla="*/ 3643454 w 3898347"/>
              <a:gd name="connsiteY17" fmla="*/ 3794831 h 4275540"/>
              <a:gd name="connsiteX18" fmla="*/ 3624789 w 3898347"/>
              <a:gd name="connsiteY18" fmla="*/ 3803185 h 4275540"/>
              <a:gd name="connsiteX19" fmla="*/ 3602327 w 3898347"/>
              <a:gd name="connsiteY19" fmla="*/ 3794616 h 4275540"/>
              <a:gd name="connsiteX20" fmla="*/ 3596645 w 3898347"/>
              <a:gd name="connsiteY20" fmla="*/ 3797108 h 4275540"/>
              <a:gd name="connsiteX21" fmla="*/ 3574144 w 3898347"/>
              <a:gd name="connsiteY21" fmla="*/ 3795108 h 4275540"/>
              <a:gd name="connsiteX22" fmla="*/ 3562310 w 3898347"/>
              <a:gd name="connsiteY22" fmla="*/ 3787534 h 4275540"/>
              <a:gd name="connsiteX23" fmla="*/ 3551635 w 3898347"/>
              <a:gd name="connsiteY23" fmla="*/ 3797705 h 4275540"/>
              <a:gd name="connsiteX24" fmla="*/ 3542668 w 3898347"/>
              <a:gd name="connsiteY24" fmla="*/ 3803283 h 4275540"/>
              <a:gd name="connsiteX25" fmla="*/ 3533033 w 3898347"/>
              <a:gd name="connsiteY25" fmla="*/ 3799071 h 4275540"/>
              <a:gd name="connsiteX26" fmla="*/ 3521726 w 3898347"/>
              <a:gd name="connsiteY26" fmla="*/ 3804691 h 4275540"/>
              <a:gd name="connsiteX27" fmla="*/ 3520080 w 3898347"/>
              <a:gd name="connsiteY27" fmla="*/ 3805210 h 4275540"/>
              <a:gd name="connsiteX28" fmla="*/ 3508491 w 3898347"/>
              <a:gd name="connsiteY28" fmla="*/ 3797398 h 4275540"/>
              <a:gd name="connsiteX29" fmla="*/ 3503787 w 3898347"/>
              <a:gd name="connsiteY29" fmla="*/ 3797787 h 4275540"/>
              <a:gd name="connsiteX30" fmla="*/ 3492165 w 3898347"/>
              <a:gd name="connsiteY30" fmla="*/ 3799887 h 4275540"/>
              <a:gd name="connsiteX31" fmla="*/ 3472233 w 3898347"/>
              <a:gd name="connsiteY31" fmla="*/ 3805682 h 4275540"/>
              <a:gd name="connsiteX32" fmla="*/ 3465921 w 3898347"/>
              <a:gd name="connsiteY32" fmla="*/ 3805814 h 4275540"/>
              <a:gd name="connsiteX33" fmla="*/ 3455541 w 3898347"/>
              <a:gd name="connsiteY33" fmla="*/ 3815505 h 4275540"/>
              <a:gd name="connsiteX34" fmla="*/ 3429027 w 3898347"/>
              <a:gd name="connsiteY34" fmla="*/ 3816906 h 4275540"/>
              <a:gd name="connsiteX35" fmla="*/ 3369507 w 3898347"/>
              <a:gd name="connsiteY35" fmla="*/ 3825563 h 4275540"/>
              <a:gd name="connsiteX36" fmla="*/ 3324491 w 3898347"/>
              <a:gd name="connsiteY36" fmla="*/ 3832006 h 4275540"/>
              <a:gd name="connsiteX37" fmla="*/ 3244235 w 3898347"/>
              <a:gd name="connsiteY37" fmla="*/ 3834376 h 4275540"/>
              <a:gd name="connsiteX38" fmla="*/ 3226507 w 3898347"/>
              <a:gd name="connsiteY38" fmla="*/ 3820131 h 4275540"/>
              <a:gd name="connsiteX39" fmla="*/ 3191688 w 3898347"/>
              <a:gd name="connsiteY39" fmla="*/ 3837359 h 4275540"/>
              <a:gd name="connsiteX40" fmla="*/ 3185553 w 3898347"/>
              <a:gd name="connsiteY40" fmla="*/ 3859030 h 4275540"/>
              <a:gd name="connsiteX41" fmla="*/ 3137926 w 3898347"/>
              <a:gd name="connsiteY41" fmla="*/ 3867782 h 4275540"/>
              <a:gd name="connsiteX42" fmla="*/ 3090188 w 3898347"/>
              <a:gd name="connsiteY42" fmla="*/ 3855036 h 4275540"/>
              <a:gd name="connsiteX43" fmla="*/ 3031422 w 3898347"/>
              <a:gd name="connsiteY43" fmla="*/ 3858298 h 4275540"/>
              <a:gd name="connsiteX44" fmla="*/ 2996288 w 3898347"/>
              <a:gd name="connsiteY44" fmla="*/ 3860020 h 4275540"/>
              <a:gd name="connsiteX45" fmla="*/ 2901661 w 3898347"/>
              <a:gd name="connsiteY45" fmla="*/ 3882243 h 4275540"/>
              <a:gd name="connsiteX46" fmla="*/ 2782141 w 3898347"/>
              <a:gd name="connsiteY46" fmla="*/ 3932983 h 4275540"/>
              <a:gd name="connsiteX47" fmla="*/ 2749597 w 3898347"/>
              <a:gd name="connsiteY47" fmla="*/ 3956746 h 4275540"/>
              <a:gd name="connsiteX48" fmla="*/ 2730493 w 3898347"/>
              <a:gd name="connsiteY48" fmla="*/ 3955236 h 4275540"/>
              <a:gd name="connsiteX49" fmla="*/ 2707507 w 3898347"/>
              <a:gd name="connsiteY49" fmla="*/ 3947771 h 4275540"/>
              <a:gd name="connsiteX50" fmla="*/ 2701937 w 3898347"/>
              <a:gd name="connsiteY50" fmla="*/ 3950565 h 4275540"/>
              <a:gd name="connsiteX51" fmla="*/ 2679435 w 3898347"/>
              <a:gd name="connsiteY51" fmla="*/ 3949768 h 4275540"/>
              <a:gd name="connsiteX52" fmla="*/ 2667352 w 3898347"/>
              <a:gd name="connsiteY52" fmla="*/ 3942821 h 4275540"/>
              <a:gd name="connsiteX53" fmla="*/ 2657096 w 3898347"/>
              <a:gd name="connsiteY53" fmla="*/ 3953571 h 4275540"/>
              <a:gd name="connsiteX54" fmla="*/ 2655161 w 3898347"/>
              <a:gd name="connsiteY54" fmla="*/ 3962216 h 4275540"/>
              <a:gd name="connsiteX55" fmla="*/ 2638604 w 3898347"/>
              <a:gd name="connsiteY55" fmla="*/ 3955936 h 4275540"/>
              <a:gd name="connsiteX56" fmla="*/ 2626185 w 3898347"/>
              <a:gd name="connsiteY56" fmla="*/ 3962937 h 4275540"/>
              <a:gd name="connsiteX57" fmla="*/ 2614077 w 3898347"/>
              <a:gd name="connsiteY57" fmla="*/ 3955576 h 4275540"/>
              <a:gd name="connsiteX58" fmla="*/ 2609403 w 3898347"/>
              <a:gd name="connsiteY58" fmla="*/ 3956215 h 4275540"/>
              <a:gd name="connsiteX59" fmla="*/ 2597896 w 3898347"/>
              <a:gd name="connsiteY59" fmla="*/ 3958939 h 4275540"/>
              <a:gd name="connsiteX60" fmla="*/ 2578251 w 3898347"/>
              <a:gd name="connsiteY60" fmla="*/ 3965812 h 4275540"/>
              <a:gd name="connsiteX61" fmla="*/ 2571961 w 3898347"/>
              <a:gd name="connsiteY61" fmla="*/ 3966278 h 4275540"/>
              <a:gd name="connsiteX62" fmla="*/ 2559399 w 3898347"/>
              <a:gd name="connsiteY62" fmla="*/ 3979193 h 4275540"/>
              <a:gd name="connsiteX63" fmla="*/ 2533560 w 3898347"/>
              <a:gd name="connsiteY63" fmla="*/ 3988160 h 4275540"/>
              <a:gd name="connsiteX64" fmla="*/ 2515299 w 3898347"/>
              <a:gd name="connsiteY64" fmla="*/ 4016867 h 4275540"/>
              <a:gd name="connsiteX65" fmla="*/ 2513423 w 3898347"/>
              <a:gd name="connsiteY65" fmla="*/ 4018759 h 4275540"/>
              <a:gd name="connsiteX66" fmla="*/ 2482991 w 3898347"/>
              <a:gd name="connsiteY66" fmla="*/ 4012935 h 4275540"/>
              <a:gd name="connsiteX67" fmla="*/ 2446940 w 3898347"/>
              <a:gd name="connsiteY67" fmla="*/ 4021172 h 4275540"/>
              <a:gd name="connsiteX68" fmla="*/ 2404883 w 3898347"/>
              <a:gd name="connsiteY68" fmla="*/ 4024808 h 4275540"/>
              <a:gd name="connsiteX69" fmla="*/ 2373894 w 3898347"/>
              <a:gd name="connsiteY69" fmla="*/ 4023827 h 4275540"/>
              <a:gd name="connsiteX70" fmla="*/ 2297080 w 3898347"/>
              <a:gd name="connsiteY70" fmla="*/ 4040841 h 4275540"/>
              <a:gd name="connsiteX71" fmla="*/ 2170615 w 3898347"/>
              <a:gd name="connsiteY71" fmla="*/ 4077196 h 4275540"/>
              <a:gd name="connsiteX72" fmla="*/ 2143580 w 3898347"/>
              <a:gd name="connsiteY72" fmla="*/ 4083102 h 4275540"/>
              <a:gd name="connsiteX73" fmla="*/ 2119893 w 3898347"/>
              <a:gd name="connsiteY73" fmla="*/ 4080874 h 4275540"/>
              <a:gd name="connsiteX74" fmla="*/ 2114008 w 3898347"/>
              <a:gd name="connsiteY74" fmla="*/ 4073996 h 4275540"/>
              <a:gd name="connsiteX75" fmla="*/ 2099067 w 3898347"/>
              <a:gd name="connsiteY75" fmla="*/ 4076068 h 4275540"/>
              <a:gd name="connsiteX76" fmla="*/ 2095000 w 3898347"/>
              <a:gd name="connsiteY76" fmla="*/ 4075096 h 4275540"/>
              <a:gd name="connsiteX77" fmla="*/ 2071767 w 3898347"/>
              <a:gd name="connsiteY77" fmla="*/ 4071044 h 4275540"/>
              <a:gd name="connsiteX78" fmla="*/ 2024486 w 3898347"/>
              <a:gd name="connsiteY78" fmla="*/ 4100276 h 4275540"/>
              <a:gd name="connsiteX79" fmla="*/ 1964411 w 3898347"/>
              <a:gd name="connsiteY79" fmla="*/ 4105069 h 4275540"/>
              <a:gd name="connsiteX80" fmla="*/ 1739945 w 3898347"/>
              <a:gd name="connsiteY80" fmla="*/ 4171795 h 4275540"/>
              <a:gd name="connsiteX81" fmla="*/ 1610556 w 3898347"/>
              <a:gd name="connsiteY81" fmla="*/ 4167701 h 4275540"/>
              <a:gd name="connsiteX82" fmla="*/ 1553623 w 3898347"/>
              <a:gd name="connsiteY82" fmla="*/ 4236045 h 4275540"/>
              <a:gd name="connsiteX83" fmla="*/ 1548640 w 3898347"/>
              <a:gd name="connsiteY83" fmla="*/ 4238297 h 4275540"/>
              <a:gd name="connsiteX84" fmla="*/ 1530136 w 3898347"/>
              <a:gd name="connsiteY84" fmla="*/ 4227121 h 4275540"/>
              <a:gd name="connsiteX85" fmla="*/ 1508787 w 3898347"/>
              <a:gd name="connsiteY85" fmla="*/ 4234213 h 4275540"/>
              <a:gd name="connsiteX86" fmla="*/ 1488914 w 3898347"/>
              <a:gd name="connsiteY86" fmla="*/ 4241772 h 4275540"/>
              <a:gd name="connsiteX87" fmla="*/ 1488999 w 3898347"/>
              <a:gd name="connsiteY87" fmla="*/ 4251186 h 4275540"/>
              <a:gd name="connsiteX88" fmla="*/ 1475364 w 3898347"/>
              <a:gd name="connsiteY88" fmla="*/ 4248364 h 4275540"/>
              <a:gd name="connsiteX89" fmla="*/ 1457275 w 3898347"/>
              <a:gd name="connsiteY89" fmla="*/ 4252863 h 4275540"/>
              <a:gd name="connsiteX90" fmla="*/ 1448085 w 3898347"/>
              <a:gd name="connsiteY90" fmla="*/ 4248391 h 4275540"/>
              <a:gd name="connsiteX91" fmla="*/ 1315306 w 3898347"/>
              <a:gd name="connsiteY91" fmla="*/ 4237004 h 4275540"/>
              <a:gd name="connsiteX92" fmla="*/ 1272434 w 3898347"/>
              <a:gd name="connsiteY92" fmla="*/ 4244958 h 4275540"/>
              <a:gd name="connsiteX93" fmla="*/ 1231567 w 3898347"/>
              <a:gd name="connsiteY93" fmla="*/ 4219356 h 4275540"/>
              <a:gd name="connsiteX94" fmla="*/ 1216643 w 3898347"/>
              <a:gd name="connsiteY94" fmla="*/ 4229828 h 4275540"/>
              <a:gd name="connsiteX95" fmla="*/ 1214101 w 3898347"/>
              <a:gd name="connsiteY95" fmla="*/ 4231991 h 4275540"/>
              <a:gd name="connsiteX96" fmla="*/ 1203193 w 3898347"/>
              <a:gd name="connsiteY96" fmla="*/ 4232867 h 4275540"/>
              <a:gd name="connsiteX97" fmla="*/ 1201049 w 3898347"/>
              <a:gd name="connsiteY97" fmla="*/ 4242842 h 4275540"/>
              <a:gd name="connsiteX98" fmla="*/ 1185298 w 3898347"/>
              <a:gd name="connsiteY98" fmla="*/ 4251133 h 4275540"/>
              <a:gd name="connsiteX99" fmla="*/ 1164955 w 3898347"/>
              <a:gd name="connsiteY99" fmla="*/ 4250027 h 4275540"/>
              <a:gd name="connsiteX100" fmla="*/ 1067357 w 3898347"/>
              <a:gd name="connsiteY100" fmla="*/ 4233908 h 4275540"/>
              <a:gd name="connsiteX101" fmla="*/ 1009492 w 3898347"/>
              <a:gd name="connsiteY101" fmla="*/ 4230455 h 4275540"/>
              <a:gd name="connsiteX102" fmla="*/ 988345 w 3898347"/>
              <a:gd name="connsiteY102" fmla="*/ 4238880 h 4275540"/>
              <a:gd name="connsiteX103" fmla="*/ 958251 w 3898347"/>
              <a:gd name="connsiteY103" fmla="*/ 4244100 h 4275540"/>
              <a:gd name="connsiteX104" fmla="*/ 905785 w 3898347"/>
              <a:gd name="connsiteY104" fmla="*/ 4260845 h 4275540"/>
              <a:gd name="connsiteX105" fmla="*/ 834176 w 3898347"/>
              <a:gd name="connsiteY105" fmla="*/ 4270241 h 4275540"/>
              <a:gd name="connsiteX106" fmla="*/ 778474 w 3898347"/>
              <a:gd name="connsiteY106" fmla="*/ 4235526 h 4275540"/>
              <a:gd name="connsiteX107" fmla="*/ 774418 w 3898347"/>
              <a:gd name="connsiteY107" fmla="*/ 4242583 h 4275540"/>
              <a:gd name="connsiteX108" fmla="*/ 737705 w 3898347"/>
              <a:gd name="connsiteY108" fmla="*/ 4238891 h 4275540"/>
              <a:gd name="connsiteX109" fmla="*/ 605027 w 3898347"/>
              <a:gd name="connsiteY109" fmla="*/ 4175863 h 4275540"/>
              <a:gd name="connsiteX110" fmla="*/ 533391 w 3898347"/>
              <a:gd name="connsiteY110" fmla="*/ 4170035 h 4275540"/>
              <a:gd name="connsiteX111" fmla="*/ 508621 w 3898347"/>
              <a:gd name="connsiteY111" fmla="*/ 4176044 h 4275540"/>
              <a:gd name="connsiteX112" fmla="*/ 467082 w 3898347"/>
              <a:gd name="connsiteY112" fmla="*/ 4185616 h 4275540"/>
              <a:gd name="connsiteX113" fmla="*/ 437646 w 3898347"/>
              <a:gd name="connsiteY113" fmla="*/ 4212658 h 4275540"/>
              <a:gd name="connsiteX114" fmla="*/ 402271 w 3898347"/>
              <a:gd name="connsiteY114" fmla="*/ 4212774 h 4275540"/>
              <a:gd name="connsiteX115" fmla="*/ 391968 w 3898347"/>
              <a:gd name="connsiteY115" fmla="*/ 4187073 h 4275540"/>
              <a:gd name="connsiteX116" fmla="*/ 354806 w 3898347"/>
              <a:gd name="connsiteY116" fmla="*/ 4195545 h 4275540"/>
              <a:gd name="connsiteX117" fmla="*/ 298662 w 3898347"/>
              <a:gd name="connsiteY117" fmla="*/ 4211227 h 4275540"/>
              <a:gd name="connsiteX118" fmla="*/ 265740 w 3898347"/>
              <a:gd name="connsiteY118" fmla="*/ 4213623 h 4275540"/>
              <a:gd name="connsiteX119" fmla="*/ 176403 w 3898347"/>
              <a:gd name="connsiteY119" fmla="*/ 4227393 h 4275540"/>
              <a:gd name="connsiteX120" fmla="*/ 82528 w 3898347"/>
              <a:gd name="connsiteY120" fmla="*/ 4275540 h 4275540"/>
              <a:gd name="connsiteX121" fmla="*/ 19464 w 3898347"/>
              <a:gd name="connsiteY121" fmla="*/ 4256103 h 4275540"/>
              <a:gd name="connsiteX122" fmla="*/ 0 w 3898347"/>
              <a:gd name="connsiteY122" fmla="*/ 4221939 h 4275540"/>
              <a:gd name="connsiteX123" fmla="*/ 0 w 3898347"/>
              <a:gd name="connsiteY123" fmla="*/ 15850 h 4275540"/>
              <a:gd name="connsiteX124" fmla="*/ 3898347 w 3898347"/>
              <a:gd name="connsiteY124" fmla="*/ 0 h 4275540"/>
              <a:gd name="connsiteX0" fmla="*/ 3898347 w 3898347"/>
              <a:gd name="connsiteY0" fmla="*/ 0 h 4275540"/>
              <a:gd name="connsiteX1" fmla="*/ 3898347 w 3898347"/>
              <a:gd name="connsiteY1" fmla="*/ 3834445 h 4275540"/>
              <a:gd name="connsiteX2" fmla="*/ 3892314 w 3898347"/>
              <a:gd name="connsiteY2" fmla="*/ 3832951 h 4275540"/>
              <a:gd name="connsiteX3" fmla="*/ 3851953 w 3898347"/>
              <a:gd name="connsiteY3" fmla="*/ 3802983 h 4275540"/>
              <a:gd name="connsiteX4" fmla="*/ 3836418 w 3898347"/>
              <a:gd name="connsiteY4" fmla="*/ 3811513 h 4275540"/>
              <a:gd name="connsiteX5" fmla="*/ 3833758 w 3898347"/>
              <a:gd name="connsiteY5" fmla="*/ 3813341 h 4275540"/>
              <a:gd name="connsiteX6" fmla="*/ 3822673 w 3898347"/>
              <a:gd name="connsiteY6" fmla="*/ 3812913 h 4275540"/>
              <a:gd name="connsiteX7" fmla="*/ 3820104 w 3898347"/>
              <a:gd name="connsiteY7" fmla="*/ 3822466 h 4275540"/>
              <a:gd name="connsiteX8" fmla="*/ 3803816 w 3898347"/>
              <a:gd name="connsiteY8" fmla="*/ 3828757 h 4275540"/>
              <a:gd name="connsiteX9" fmla="*/ 3729936 w 3898347"/>
              <a:gd name="connsiteY9" fmla="*/ 3815386 h 4275540"/>
              <a:gd name="connsiteX10" fmla="*/ 3726018 w 3898347"/>
              <a:gd name="connsiteY10" fmla="*/ 3815100 h 4275540"/>
              <a:gd name="connsiteX11" fmla="*/ 3725413 w 3898347"/>
              <a:gd name="connsiteY11" fmla="*/ 3814615 h 4275540"/>
              <a:gd name="connsiteX12" fmla="*/ 3713801 w 3898347"/>
              <a:gd name="connsiteY12" fmla="*/ 3811018 h 4275540"/>
              <a:gd name="connsiteX13" fmla="*/ 3709087 w 3898347"/>
              <a:gd name="connsiteY13" fmla="*/ 3813195 h 4275540"/>
              <a:gd name="connsiteX14" fmla="*/ 3698038 w 3898347"/>
              <a:gd name="connsiteY14" fmla="*/ 3806182 h 4275540"/>
              <a:gd name="connsiteX15" fmla="*/ 3662227 w 3898347"/>
              <a:gd name="connsiteY15" fmla="*/ 3807761 h 4275540"/>
              <a:gd name="connsiteX16" fmla="*/ 3659872 w 3898347"/>
              <a:gd name="connsiteY16" fmla="*/ 3805524 h 4275540"/>
              <a:gd name="connsiteX17" fmla="*/ 3643454 w 3898347"/>
              <a:gd name="connsiteY17" fmla="*/ 3794831 h 4275540"/>
              <a:gd name="connsiteX18" fmla="*/ 3624789 w 3898347"/>
              <a:gd name="connsiteY18" fmla="*/ 3803185 h 4275540"/>
              <a:gd name="connsiteX19" fmla="*/ 3602327 w 3898347"/>
              <a:gd name="connsiteY19" fmla="*/ 3794616 h 4275540"/>
              <a:gd name="connsiteX20" fmla="*/ 3596645 w 3898347"/>
              <a:gd name="connsiteY20" fmla="*/ 3797108 h 4275540"/>
              <a:gd name="connsiteX21" fmla="*/ 3574144 w 3898347"/>
              <a:gd name="connsiteY21" fmla="*/ 3795108 h 4275540"/>
              <a:gd name="connsiteX22" fmla="*/ 3562310 w 3898347"/>
              <a:gd name="connsiteY22" fmla="*/ 3787534 h 4275540"/>
              <a:gd name="connsiteX23" fmla="*/ 3551635 w 3898347"/>
              <a:gd name="connsiteY23" fmla="*/ 3797705 h 4275540"/>
              <a:gd name="connsiteX24" fmla="*/ 3542668 w 3898347"/>
              <a:gd name="connsiteY24" fmla="*/ 3803283 h 4275540"/>
              <a:gd name="connsiteX25" fmla="*/ 3533033 w 3898347"/>
              <a:gd name="connsiteY25" fmla="*/ 3799071 h 4275540"/>
              <a:gd name="connsiteX26" fmla="*/ 3521726 w 3898347"/>
              <a:gd name="connsiteY26" fmla="*/ 3804691 h 4275540"/>
              <a:gd name="connsiteX27" fmla="*/ 3520080 w 3898347"/>
              <a:gd name="connsiteY27" fmla="*/ 3805210 h 4275540"/>
              <a:gd name="connsiteX28" fmla="*/ 3508491 w 3898347"/>
              <a:gd name="connsiteY28" fmla="*/ 3797398 h 4275540"/>
              <a:gd name="connsiteX29" fmla="*/ 3503787 w 3898347"/>
              <a:gd name="connsiteY29" fmla="*/ 3797787 h 4275540"/>
              <a:gd name="connsiteX30" fmla="*/ 3492165 w 3898347"/>
              <a:gd name="connsiteY30" fmla="*/ 3799887 h 4275540"/>
              <a:gd name="connsiteX31" fmla="*/ 3472233 w 3898347"/>
              <a:gd name="connsiteY31" fmla="*/ 3805682 h 4275540"/>
              <a:gd name="connsiteX32" fmla="*/ 3465921 w 3898347"/>
              <a:gd name="connsiteY32" fmla="*/ 3805814 h 4275540"/>
              <a:gd name="connsiteX33" fmla="*/ 3455541 w 3898347"/>
              <a:gd name="connsiteY33" fmla="*/ 3815505 h 4275540"/>
              <a:gd name="connsiteX34" fmla="*/ 3429027 w 3898347"/>
              <a:gd name="connsiteY34" fmla="*/ 3816906 h 4275540"/>
              <a:gd name="connsiteX35" fmla="*/ 3369507 w 3898347"/>
              <a:gd name="connsiteY35" fmla="*/ 3825563 h 4275540"/>
              <a:gd name="connsiteX36" fmla="*/ 3324491 w 3898347"/>
              <a:gd name="connsiteY36" fmla="*/ 3832006 h 4275540"/>
              <a:gd name="connsiteX37" fmla="*/ 3244235 w 3898347"/>
              <a:gd name="connsiteY37" fmla="*/ 3834376 h 4275540"/>
              <a:gd name="connsiteX38" fmla="*/ 3226507 w 3898347"/>
              <a:gd name="connsiteY38" fmla="*/ 3820131 h 4275540"/>
              <a:gd name="connsiteX39" fmla="*/ 3191688 w 3898347"/>
              <a:gd name="connsiteY39" fmla="*/ 3837359 h 4275540"/>
              <a:gd name="connsiteX40" fmla="*/ 3185553 w 3898347"/>
              <a:gd name="connsiteY40" fmla="*/ 3859030 h 4275540"/>
              <a:gd name="connsiteX41" fmla="*/ 3090188 w 3898347"/>
              <a:gd name="connsiteY41" fmla="*/ 3855036 h 4275540"/>
              <a:gd name="connsiteX42" fmla="*/ 3031422 w 3898347"/>
              <a:gd name="connsiteY42" fmla="*/ 3858298 h 4275540"/>
              <a:gd name="connsiteX43" fmla="*/ 2996288 w 3898347"/>
              <a:gd name="connsiteY43" fmla="*/ 3860020 h 4275540"/>
              <a:gd name="connsiteX44" fmla="*/ 2901661 w 3898347"/>
              <a:gd name="connsiteY44" fmla="*/ 3882243 h 4275540"/>
              <a:gd name="connsiteX45" fmla="*/ 2782141 w 3898347"/>
              <a:gd name="connsiteY45" fmla="*/ 3932983 h 4275540"/>
              <a:gd name="connsiteX46" fmla="*/ 2749597 w 3898347"/>
              <a:gd name="connsiteY46" fmla="*/ 3956746 h 4275540"/>
              <a:gd name="connsiteX47" fmla="*/ 2730493 w 3898347"/>
              <a:gd name="connsiteY47" fmla="*/ 3955236 h 4275540"/>
              <a:gd name="connsiteX48" fmla="*/ 2707507 w 3898347"/>
              <a:gd name="connsiteY48" fmla="*/ 3947771 h 4275540"/>
              <a:gd name="connsiteX49" fmla="*/ 2701937 w 3898347"/>
              <a:gd name="connsiteY49" fmla="*/ 3950565 h 4275540"/>
              <a:gd name="connsiteX50" fmla="*/ 2679435 w 3898347"/>
              <a:gd name="connsiteY50" fmla="*/ 3949768 h 4275540"/>
              <a:gd name="connsiteX51" fmla="*/ 2667352 w 3898347"/>
              <a:gd name="connsiteY51" fmla="*/ 3942821 h 4275540"/>
              <a:gd name="connsiteX52" fmla="*/ 2657096 w 3898347"/>
              <a:gd name="connsiteY52" fmla="*/ 3953571 h 4275540"/>
              <a:gd name="connsiteX53" fmla="*/ 2655161 w 3898347"/>
              <a:gd name="connsiteY53" fmla="*/ 3962216 h 4275540"/>
              <a:gd name="connsiteX54" fmla="*/ 2638604 w 3898347"/>
              <a:gd name="connsiteY54" fmla="*/ 3955936 h 4275540"/>
              <a:gd name="connsiteX55" fmla="*/ 2626185 w 3898347"/>
              <a:gd name="connsiteY55" fmla="*/ 3962937 h 4275540"/>
              <a:gd name="connsiteX56" fmla="*/ 2614077 w 3898347"/>
              <a:gd name="connsiteY56" fmla="*/ 3955576 h 4275540"/>
              <a:gd name="connsiteX57" fmla="*/ 2609403 w 3898347"/>
              <a:gd name="connsiteY57" fmla="*/ 3956215 h 4275540"/>
              <a:gd name="connsiteX58" fmla="*/ 2597896 w 3898347"/>
              <a:gd name="connsiteY58" fmla="*/ 3958939 h 4275540"/>
              <a:gd name="connsiteX59" fmla="*/ 2578251 w 3898347"/>
              <a:gd name="connsiteY59" fmla="*/ 3965812 h 4275540"/>
              <a:gd name="connsiteX60" fmla="*/ 2571961 w 3898347"/>
              <a:gd name="connsiteY60" fmla="*/ 3966278 h 4275540"/>
              <a:gd name="connsiteX61" fmla="*/ 2559399 w 3898347"/>
              <a:gd name="connsiteY61" fmla="*/ 3979193 h 4275540"/>
              <a:gd name="connsiteX62" fmla="*/ 2533560 w 3898347"/>
              <a:gd name="connsiteY62" fmla="*/ 3988160 h 4275540"/>
              <a:gd name="connsiteX63" fmla="*/ 2515299 w 3898347"/>
              <a:gd name="connsiteY63" fmla="*/ 4016867 h 4275540"/>
              <a:gd name="connsiteX64" fmla="*/ 2513423 w 3898347"/>
              <a:gd name="connsiteY64" fmla="*/ 4018759 h 4275540"/>
              <a:gd name="connsiteX65" fmla="*/ 2482991 w 3898347"/>
              <a:gd name="connsiteY65" fmla="*/ 4012935 h 4275540"/>
              <a:gd name="connsiteX66" fmla="*/ 2446940 w 3898347"/>
              <a:gd name="connsiteY66" fmla="*/ 4021172 h 4275540"/>
              <a:gd name="connsiteX67" fmla="*/ 2404883 w 3898347"/>
              <a:gd name="connsiteY67" fmla="*/ 4024808 h 4275540"/>
              <a:gd name="connsiteX68" fmla="*/ 2373894 w 3898347"/>
              <a:gd name="connsiteY68" fmla="*/ 4023827 h 4275540"/>
              <a:gd name="connsiteX69" fmla="*/ 2297080 w 3898347"/>
              <a:gd name="connsiteY69" fmla="*/ 4040841 h 4275540"/>
              <a:gd name="connsiteX70" fmla="*/ 2170615 w 3898347"/>
              <a:gd name="connsiteY70" fmla="*/ 4077196 h 4275540"/>
              <a:gd name="connsiteX71" fmla="*/ 2143580 w 3898347"/>
              <a:gd name="connsiteY71" fmla="*/ 4083102 h 4275540"/>
              <a:gd name="connsiteX72" fmla="*/ 2119893 w 3898347"/>
              <a:gd name="connsiteY72" fmla="*/ 4080874 h 4275540"/>
              <a:gd name="connsiteX73" fmla="*/ 2114008 w 3898347"/>
              <a:gd name="connsiteY73" fmla="*/ 4073996 h 4275540"/>
              <a:gd name="connsiteX74" fmla="*/ 2099067 w 3898347"/>
              <a:gd name="connsiteY74" fmla="*/ 4076068 h 4275540"/>
              <a:gd name="connsiteX75" fmla="*/ 2095000 w 3898347"/>
              <a:gd name="connsiteY75" fmla="*/ 4075096 h 4275540"/>
              <a:gd name="connsiteX76" fmla="*/ 2071767 w 3898347"/>
              <a:gd name="connsiteY76" fmla="*/ 4071044 h 4275540"/>
              <a:gd name="connsiteX77" fmla="*/ 2024486 w 3898347"/>
              <a:gd name="connsiteY77" fmla="*/ 4100276 h 4275540"/>
              <a:gd name="connsiteX78" fmla="*/ 1964411 w 3898347"/>
              <a:gd name="connsiteY78" fmla="*/ 4105069 h 4275540"/>
              <a:gd name="connsiteX79" fmla="*/ 1739945 w 3898347"/>
              <a:gd name="connsiteY79" fmla="*/ 4171795 h 4275540"/>
              <a:gd name="connsiteX80" fmla="*/ 1610556 w 3898347"/>
              <a:gd name="connsiteY80" fmla="*/ 4167701 h 4275540"/>
              <a:gd name="connsiteX81" fmla="*/ 1553623 w 3898347"/>
              <a:gd name="connsiteY81" fmla="*/ 4236045 h 4275540"/>
              <a:gd name="connsiteX82" fmla="*/ 1548640 w 3898347"/>
              <a:gd name="connsiteY82" fmla="*/ 4238297 h 4275540"/>
              <a:gd name="connsiteX83" fmla="*/ 1530136 w 3898347"/>
              <a:gd name="connsiteY83" fmla="*/ 4227121 h 4275540"/>
              <a:gd name="connsiteX84" fmla="*/ 1508787 w 3898347"/>
              <a:gd name="connsiteY84" fmla="*/ 4234213 h 4275540"/>
              <a:gd name="connsiteX85" fmla="*/ 1488914 w 3898347"/>
              <a:gd name="connsiteY85" fmla="*/ 4241772 h 4275540"/>
              <a:gd name="connsiteX86" fmla="*/ 1488999 w 3898347"/>
              <a:gd name="connsiteY86" fmla="*/ 4251186 h 4275540"/>
              <a:gd name="connsiteX87" fmla="*/ 1475364 w 3898347"/>
              <a:gd name="connsiteY87" fmla="*/ 4248364 h 4275540"/>
              <a:gd name="connsiteX88" fmla="*/ 1457275 w 3898347"/>
              <a:gd name="connsiteY88" fmla="*/ 4252863 h 4275540"/>
              <a:gd name="connsiteX89" fmla="*/ 1448085 w 3898347"/>
              <a:gd name="connsiteY89" fmla="*/ 4248391 h 4275540"/>
              <a:gd name="connsiteX90" fmla="*/ 1315306 w 3898347"/>
              <a:gd name="connsiteY90" fmla="*/ 4237004 h 4275540"/>
              <a:gd name="connsiteX91" fmla="*/ 1272434 w 3898347"/>
              <a:gd name="connsiteY91" fmla="*/ 4244958 h 4275540"/>
              <a:gd name="connsiteX92" fmla="*/ 1231567 w 3898347"/>
              <a:gd name="connsiteY92" fmla="*/ 4219356 h 4275540"/>
              <a:gd name="connsiteX93" fmla="*/ 1216643 w 3898347"/>
              <a:gd name="connsiteY93" fmla="*/ 4229828 h 4275540"/>
              <a:gd name="connsiteX94" fmla="*/ 1214101 w 3898347"/>
              <a:gd name="connsiteY94" fmla="*/ 4231991 h 4275540"/>
              <a:gd name="connsiteX95" fmla="*/ 1203193 w 3898347"/>
              <a:gd name="connsiteY95" fmla="*/ 4232867 h 4275540"/>
              <a:gd name="connsiteX96" fmla="*/ 1201049 w 3898347"/>
              <a:gd name="connsiteY96" fmla="*/ 4242842 h 4275540"/>
              <a:gd name="connsiteX97" fmla="*/ 1185298 w 3898347"/>
              <a:gd name="connsiteY97" fmla="*/ 4251133 h 4275540"/>
              <a:gd name="connsiteX98" fmla="*/ 1164955 w 3898347"/>
              <a:gd name="connsiteY98" fmla="*/ 4250027 h 4275540"/>
              <a:gd name="connsiteX99" fmla="*/ 1067357 w 3898347"/>
              <a:gd name="connsiteY99" fmla="*/ 4233908 h 4275540"/>
              <a:gd name="connsiteX100" fmla="*/ 1009492 w 3898347"/>
              <a:gd name="connsiteY100" fmla="*/ 4230455 h 4275540"/>
              <a:gd name="connsiteX101" fmla="*/ 988345 w 3898347"/>
              <a:gd name="connsiteY101" fmla="*/ 4238880 h 4275540"/>
              <a:gd name="connsiteX102" fmla="*/ 958251 w 3898347"/>
              <a:gd name="connsiteY102" fmla="*/ 4244100 h 4275540"/>
              <a:gd name="connsiteX103" fmla="*/ 905785 w 3898347"/>
              <a:gd name="connsiteY103" fmla="*/ 4260845 h 4275540"/>
              <a:gd name="connsiteX104" fmla="*/ 834176 w 3898347"/>
              <a:gd name="connsiteY104" fmla="*/ 4270241 h 4275540"/>
              <a:gd name="connsiteX105" fmla="*/ 778474 w 3898347"/>
              <a:gd name="connsiteY105" fmla="*/ 4235526 h 4275540"/>
              <a:gd name="connsiteX106" fmla="*/ 774418 w 3898347"/>
              <a:gd name="connsiteY106" fmla="*/ 4242583 h 4275540"/>
              <a:gd name="connsiteX107" fmla="*/ 737705 w 3898347"/>
              <a:gd name="connsiteY107" fmla="*/ 4238891 h 4275540"/>
              <a:gd name="connsiteX108" fmla="*/ 605027 w 3898347"/>
              <a:gd name="connsiteY108" fmla="*/ 4175863 h 4275540"/>
              <a:gd name="connsiteX109" fmla="*/ 533391 w 3898347"/>
              <a:gd name="connsiteY109" fmla="*/ 4170035 h 4275540"/>
              <a:gd name="connsiteX110" fmla="*/ 508621 w 3898347"/>
              <a:gd name="connsiteY110" fmla="*/ 4176044 h 4275540"/>
              <a:gd name="connsiteX111" fmla="*/ 467082 w 3898347"/>
              <a:gd name="connsiteY111" fmla="*/ 4185616 h 4275540"/>
              <a:gd name="connsiteX112" fmla="*/ 437646 w 3898347"/>
              <a:gd name="connsiteY112" fmla="*/ 4212658 h 4275540"/>
              <a:gd name="connsiteX113" fmla="*/ 402271 w 3898347"/>
              <a:gd name="connsiteY113" fmla="*/ 4212774 h 4275540"/>
              <a:gd name="connsiteX114" fmla="*/ 391968 w 3898347"/>
              <a:gd name="connsiteY114" fmla="*/ 4187073 h 4275540"/>
              <a:gd name="connsiteX115" fmla="*/ 354806 w 3898347"/>
              <a:gd name="connsiteY115" fmla="*/ 4195545 h 4275540"/>
              <a:gd name="connsiteX116" fmla="*/ 298662 w 3898347"/>
              <a:gd name="connsiteY116" fmla="*/ 4211227 h 4275540"/>
              <a:gd name="connsiteX117" fmla="*/ 265740 w 3898347"/>
              <a:gd name="connsiteY117" fmla="*/ 4213623 h 4275540"/>
              <a:gd name="connsiteX118" fmla="*/ 176403 w 3898347"/>
              <a:gd name="connsiteY118" fmla="*/ 4227393 h 4275540"/>
              <a:gd name="connsiteX119" fmla="*/ 82528 w 3898347"/>
              <a:gd name="connsiteY119" fmla="*/ 4275540 h 4275540"/>
              <a:gd name="connsiteX120" fmla="*/ 19464 w 3898347"/>
              <a:gd name="connsiteY120" fmla="*/ 4256103 h 4275540"/>
              <a:gd name="connsiteX121" fmla="*/ 0 w 3898347"/>
              <a:gd name="connsiteY121" fmla="*/ 4221939 h 4275540"/>
              <a:gd name="connsiteX122" fmla="*/ 0 w 3898347"/>
              <a:gd name="connsiteY122" fmla="*/ 15850 h 4275540"/>
              <a:gd name="connsiteX123" fmla="*/ 3898347 w 3898347"/>
              <a:gd name="connsiteY123" fmla="*/ 0 h 4275540"/>
              <a:gd name="connsiteX0" fmla="*/ 3898347 w 3898347"/>
              <a:gd name="connsiteY0" fmla="*/ 0 h 4275540"/>
              <a:gd name="connsiteX1" fmla="*/ 3898347 w 3898347"/>
              <a:gd name="connsiteY1" fmla="*/ 3834445 h 4275540"/>
              <a:gd name="connsiteX2" fmla="*/ 3892314 w 3898347"/>
              <a:gd name="connsiteY2" fmla="*/ 3832951 h 4275540"/>
              <a:gd name="connsiteX3" fmla="*/ 3851953 w 3898347"/>
              <a:gd name="connsiteY3" fmla="*/ 3802983 h 4275540"/>
              <a:gd name="connsiteX4" fmla="*/ 3836418 w 3898347"/>
              <a:gd name="connsiteY4" fmla="*/ 3811513 h 4275540"/>
              <a:gd name="connsiteX5" fmla="*/ 3833758 w 3898347"/>
              <a:gd name="connsiteY5" fmla="*/ 3813341 h 4275540"/>
              <a:gd name="connsiteX6" fmla="*/ 3822673 w 3898347"/>
              <a:gd name="connsiteY6" fmla="*/ 3812913 h 4275540"/>
              <a:gd name="connsiteX7" fmla="*/ 3820104 w 3898347"/>
              <a:gd name="connsiteY7" fmla="*/ 3822466 h 4275540"/>
              <a:gd name="connsiteX8" fmla="*/ 3803816 w 3898347"/>
              <a:gd name="connsiteY8" fmla="*/ 3828757 h 4275540"/>
              <a:gd name="connsiteX9" fmla="*/ 3729936 w 3898347"/>
              <a:gd name="connsiteY9" fmla="*/ 3815386 h 4275540"/>
              <a:gd name="connsiteX10" fmla="*/ 3726018 w 3898347"/>
              <a:gd name="connsiteY10" fmla="*/ 3815100 h 4275540"/>
              <a:gd name="connsiteX11" fmla="*/ 3725413 w 3898347"/>
              <a:gd name="connsiteY11" fmla="*/ 3814615 h 4275540"/>
              <a:gd name="connsiteX12" fmla="*/ 3713801 w 3898347"/>
              <a:gd name="connsiteY12" fmla="*/ 3811018 h 4275540"/>
              <a:gd name="connsiteX13" fmla="*/ 3709087 w 3898347"/>
              <a:gd name="connsiteY13" fmla="*/ 3813195 h 4275540"/>
              <a:gd name="connsiteX14" fmla="*/ 3698038 w 3898347"/>
              <a:gd name="connsiteY14" fmla="*/ 3806182 h 4275540"/>
              <a:gd name="connsiteX15" fmla="*/ 3662227 w 3898347"/>
              <a:gd name="connsiteY15" fmla="*/ 3807761 h 4275540"/>
              <a:gd name="connsiteX16" fmla="*/ 3659872 w 3898347"/>
              <a:gd name="connsiteY16" fmla="*/ 3805524 h 4275540"/>
              <a:gd name="connsiteX17" fmla="*/ 3643454 w 3898347"/>
              <a:gd name="connsiteY17" fmla="*/ 3794831 h 4275540"/>
              <a:gd name="connsiteX18" fmla="*/ 3624789 w 3898347"/>
              <a:gd name="connsiteY18" fmla="*/ 3803185 h 4275540"/>
              <a:gd name="connsiteX19" fmla="*/ 3602327 w 3898347"/>
              <a:gd name="connsiteY19" fmla="*/ 3794616 h 4275540"/>
              <a:gd name="connsiteX20" fmla="*/ 3596645 w 3898347"/>
              <a:gd name="connsiteY20" fmla="*/ 3797108 h 4275540"/>
              <a:gd name="connsiteX21" fmla="*/ 3574144 w 3898347"/>
              <a:gd name="connsiteY21" fmla="*/ 3795108 h 4275540"/>
              <a:gd name="connsiteX22" fmla="*/ 3562310 w 3898347"/>
              <a:gd name="connsiteY22" fmla="*/ 3787534 h 4275540"/>
              <a:gd name="connsiteX23" fmla="*/ 3551635 w 3898347"/>
              <a:gd name="connsiteY23" fmla="*/ 3797705 h 4275540"/>
              <a:gd name="connsiteX24" fmla="*/ 3542668 w 3898347"/>
              <a:gd name="connsiteY24" fmla="*/ 3803283 h 4275540"/>
              <a:gd name="connsiteX25" fmla="*/ 3533033 w 3898347"/>
              <a:gd name="connsiteY25" fmla="*/ 3799071 h 4275540"/>
              <a:gd name="connsiteX26" fmla="*/ 3521726 w 3898347"/>
              <a:gd name="connsiteY26" fmla="*/ 3804691 h 4275540"/>
              <a:gd name="connsiteX27" fmla="*/ 3520080 w 3898347"/>
              <a:gd name="connsiteY27" fmla="*/ 3805210 h 4275540"/>
              <a:gd name="connsiteX28" fmla="*/ 3508491 w 3898347"/>
              <a:gd name="connsiteY28" fmla="*/ 3797398 h 4275540"/>
              <a:gd name="connsiteX29" fmla="*/ 3503787 w 3898347"/>
              <a:gd name="connsiteY29" fmla="*/ 3797787 h 4275540"/>
              <a:gd name="connsiteX30" fmla="*/ 3492165 w 3898347"/>
              <a:gd name="connsiteY30" fmla="*/ 3799887 h 4275540"/>
              <a:gd name="connsiteX31" fmla="*/ 3472233 w 3898347"/>
              <a:gd name="connsiteY31" fmla="*/ 3805682 h 4275540"/>
              <a:gd name="connsiteX32" fmla="*/ 3465921 w 3898347"/>
              <a:gd name="connsiteY32" fmla="*/ 3805814 h 4275540"/>
              <a:gd name="connsiteX33" fmla="*/ 3455541 w 3898347"/>
              <a:gd name="connsiteY33" fmla="*/ 3815505 h 4275540"/>
              <a:gd name="connsiteX34" fmla="*/ 3429027 w 3898347"/>
              <a:gd name="connsiteY34" fmla="*/ 3816906 h 4275540"/>
              <a:gd name="connsiteX35" fmla="*/ 3369507 w 3898347"/>
              <a:gd name="connsiteY35" fmla="*/ 3825563 h 4275540"/>
              <a:gd name="connsiteX36" fmla="*/ 3324491 w 3898347"/>
              <a:gd name="connsiteY36" fmla="*/ 3832006 h 4275540"/>
              <a:gd name="connsiteX37" fmla="*/ 3244235 w 3898347"/>
              <a:gd name="connsiteY37" fmla="*/ 3834376 h 4275540"/>
              <a:gd name="connsiteX38" fmla="*/ 3226507 w 3898347"/>
              <a:gd name="connsiteY38" fmla="*/ 3820131 h 4275540"/>
              <a:gd name="connsiteX39" fmla="*/ 3191688 w 3898347"/>
              <a:gd name="connsiteY39" fmla="*/ 3837359 h 4275540"/>
              <a:gd name="connsiteX40" fmla="*/ 3185553 w 3898347"/>
              <a:gd name="connsiteY40" fmla="*/ 3859030 h 4275540"/>
              <a:gd name="connsiteX41" fmla="*/ 3090188 w 3898347"/>
              <a:gd name="connsiteY41" fmla="*/ 3855036 h 4275540"/>
              <a:gd name="connsiteX42" fmla="*/ 3031422 w 3898347"/>
              <a:gd name="connsiteY42" fmla="*/ 3858298 h 4275540"/>
              <a:gd name="connsiteX43" fmla="*/ 2996288 w 3898347"/>
              <a:gd name="connsiteY43" fmla="*/ 3860020 h 4275540"/>
              <a:gd name="connsiteX44" fmla="*/ 2901661 w 3898347"/>
              <a:gd name="connsiteY44" fmla="*/ 3882243 h 4275540"/>
              <a:gd name="connsiteX45" fmla="*/ 2782141 w 3898347"/>
              <a:gd name="connsiteY45" fmla="*/ 3932983 h 4275540"/>
              <a:gd name="connsiteX46" fmla="*/ 2749597 w 3898347"/>
              <a:gd name="connsiteY46" fmla="*/ 3956746 h 4275540"/>
              <a:gd name="connsiteX47" fmla="*/ 2730493 w 3898347"/>
              <a:gd name="connsiteY47" fmla="*/ 3955236 h 4275540"/>
              <a:gd name="connsiteX48" fmla="*/ 2707507 w 3898347"/>
              <a:gd name="connsiteY48" fmla="*/ 3947771 h 4275540"/>
              <a:gd name="connsiteX49" fmla="*/ 2701937 w 3898347"/>
              <a:gd name="connsiteY49" fmla="*/ 3950565 h 4275540"/>
              <a:gd name="connsiteX50" fmla="*/ 2679435 w 3898347"/>
              <a:gd name="connsiteY50" fmla="*/ 3949768 h 4275540"/>
              <a:gd name="connsiteX51" fmla="*/ 2667352 w 3898347"/>
              <a:gd name="connsiteY51" fmla="*/ 3942821 h 4275540"/>
              <a:gd name="connsiteX52" fmla="*/ 2657096 w 3898347"/>
              <a:gd name="connsiteY52" fmla="*/ 3953571 h 4275540"/>
              <a:gd name="connsiteX53" fmla="*/ 2655161 w 3898347"/>
              <a:gd name="connsiteY53" fmla="*/ 3962216 h 4275540"/>
              <a:gd name="connsiteX54" fmla="*/ 2638604 w 3898347"/>
              <a:gd name="connsiteY54" fmla="*/ 3955936 h 4275540"/>
              <a:gd name="connsiteX55" fmla="*/ 2626185 w 3898347"/>
              <a:gd name="connsiteY55" fmla="*/ 3962937 h 4275540"/>
              <a:gd name="connsiteX56" fmla="*/ 2614077 w 3898347"/>
              <a:gd name="connsiteY56" fmla="*/ 3955576 h 4275540"/>
              <a:gd name="connsiteX57" fmla="*/ 2609403 w 3898347"/>
              <a:gd name="connsiteY57" fmla="*/ 3956215 h 4275540"/>
              <a:gd name="connsiteX58" fmla="*/ 2597896 w 3898347"/>
              <a:gd name="connsiteY58" fmla="*/ 3958939 h 4275540"/>
              <a:gd name="connsiteX59" fmla="*/ 2578251 w 3898347"/>
              <a:gd name="connsiteY59" fmla="*/ 3965812 h 4275540"/>
              <a:gd name="connsiteX60" fmla="*/ 2571961 w 3898347"/>
              <a:gd name="connsiteY60" fmla="*/ 3966278 h 4275540"/>
              <a:gd name="connsiteX61" fmla="*/ 2559399 w 3898347"/>
              <a:gd name="connsiteY61" fmla="*/ 3979193 h 4275540"/>
              <a:gd name="connsiteX62" fmla="*/ 2533560 w 3898347"/>
              <a:gd name="connsiteY62" fmla="*/ 3988160 h 4275540"/>
              <a:gd name="connsiteX63" fmla="*/ 2515299 w 3898347"/>
              <a:gd name="connsiteY63" fmla="*/ 4016867 h 4275540"/>
              <a:gd name="connsiteX64" fmla="*/ 2513423 w 3898347"/>
              <a:gd name="connsiteY64" fmla="*/ 4018759 h 4275540"/>
              <a:gd name="connsiteX65" fmla="*/ 2482991 w 3898347"/>
              <a:gd name="connsiteY65" fmla="*/ 4012935 h 4275540"/>
              <a:gd name="connsiteX66" fmla="*/ 2446940 w 3898347"/>
              <a:gd name="connsiteY66" fmla="*/ 4021172 h 4275540"/>
              <a:gd name="connsiteX67" fmla="*/ 2404883 w 3898347"/>
              <a:gd name="connsiteY67" fmla="*/ 4024808 h 4275540"/>
              <a:gd name="connsiteX68" fmla="*/ 2373894 w 3898347"/>
              <a:gd name="connsiteY68" fmla="*/ 4023827 h 4275540"/>
              <a:gd name="connsiteX69" fmla="*/ 2297080 w 3898347"/>
              <a:gd name="connsiteY69" fmla="*/ 4040841 h 4275540"/>
              <a:gd name="connsiteX70" fmla="*/ 2170615 w 3898347"/>
              <a:gd name="connsiteY70" fmla="*/ 4077196 h 4275540"/>
              <a:gd name="connsiteX71" fmla="*/ 2143580 w 3898347"/>
              <a:gd name="connsiteY71" fmla="*/ 4083102 h 4275540"/>
              <a:gd name="connsiteX72" fmla="*/ 2119893 w 3898347"/>
              <a:gd name="connsiteY72" fmla="*/ 4080874 h 4275540"/>
              <a:gd name="connsiteX73" fmla="*/ 2114008 w 3898347"/>
              <a:gd name="connsiteY73" fmla="*/ 4073996 h 4275540"/>
              <a:gd name="connsiteX74" fmla="*/ 2099067 w 3898347"/>
              <a:gd name="connsiteY74" fmla="*/ 4076068 h 4275540"/>
              <a:gd name="connsiteX75" fmla="*/ 2095000 w 3898347"/>
              <a:gd name="connsiteY75" fmla="*/ 4075096 h 4275540"/>
              <a:gd name="connsiteX76" fmla="*/ 2071767 w 3898347"/>
              <a:gd name="connsiteY76" fmla="*/ 4071044 h 4275540"/>
              <a:gd name="connsiteX77" fmla="*/ 2024486 w 3898347"/>
              <a:gd name="connsiteY77" fmla="*/ 4100276 h 4275540"/>
              <a:gd name="connsiteX78" fmla="*/ 1964411 w 3898347"/>
              <a:gd name="connsiteY78" fmla="*/ 4105069 h 4275540"/>
              <a:gd name="connsiteX79" fmla="*/ 1739945 w 3898347"/>
              <a:gd name="connsiteY79" fmla="*/ 4171795 h 4275540"/>
              <a:gd name="connsiteX80" fmla="*/ 1610556 w 3898347"/>
              <a:gd name="connsiteY80" fmla="*/ 4167701 h 4275540"/>
              <a:gd name="connsiteX81" fmla="*/ 1553623 w 3898347"/>
              <a:gd name="connsiteY81" fmla="*/ 4236045 h 4275540"/>
              <a:gd name="connsiteX82" fmla="*/ 1548640 w 3898347"/>
              <a:gd name="connsiteY82" fmla="*/ 4238297 h 4275540"/>
              <a:gd name="connsiteX83" fmla="*/ 1530136 w 3898347"/>
              <a:gd name="connsiteY83" fmla="*/ 4227121 h 4275540"/>
              <a:gd name="connsiteX84" fmla="*/ 1508787 w 3898347"/>
              <a:gd name="connsiteY84" fmla="*/ 4234213 h 4275540"/>
              <a:gd name="connsiteX85" fmla="*/ 1488914 w 3898347"/>
              <a:gd name="connsiteY85" fmla="*/ 4241772 h 4275540"/>
              <a:gd name="connsiteX86" fmla="*/ 1488999 w 3898347"/>
              <a:gd name="connsiteY86" fmla="*/ 4251186 h 4275540"/>
              <a:gd name="connsiteX87" fmla="*/ 1475364 w 3898347"/>
              <a:gd name="connsiteY87" fmla="*/ 4248364 h 4275540"/>
              <a:gd name="connsiteX88" fmla="*/ 1457275 w 3898347"/>
              <a:gd name="connsiteY88" fmla="*/ 4252863 h 4275540"/>
              <a:gd name="connsiteX89" fmla="*/ 1448085 w 3898347"/>
              <a:gd name="connsiteY89" fmla="*/ 4248391 h 4275540"/>
              <a:gd name="connsiteX90" fmla="*/ 1315306 w 3898347"/>
              <a:gd name="connsiteY90" fmla="*/ 4237004 h 4275540"/>
              <a:gd name="connsiteX91" fmla="*/ 1272434 w 3898347"/>
              <a:gd name="connsiteY91" fmla="*/ 4244958 h 4275540"/>
              <a:gd name="connsiteX92" fmla="*/ 1231567 w 3898347"/>
              <a:gd name="connsiteY92" fmla="*/ 4219356 h 4275540"/>
              <a:gd name="connsiteX93" fmla="*/ 1216643 w 3898347"/>
              <a:gd name="connsiteY93" fmla="*/ 4229828 h 4275540"/>
              <a:gd name="connsiteX94" fmla="*/ 1214101 w 3898347"/>
              <a:gd name="connsiteY94" fmla="*/ 4231991 h 4275540"/>
              <a:gd name="connsiteX95" fmla="*/ 1203193 w 3898347"/>
              <a:gd name="connsiteY95" fmla="*/ 4232867 h 4275540"/>
              <a:gd name="connsiteX96" fmla="*/ 1201049 w 3898347"/>
              <a:gd name="connsiteY96" fmla="*/ 4242842 h 4275540"/>
              <a:gd name="connsiteX97" fmla="*/ 1185298 w 3898347"/>
              <a:gd name="connsiteY97" fmla="*/ 4251133 h 4275540"/>
              <a:gd name="connsiteX98" fmla="*/ 1164955 w 3898347"/>
              <a:gd name="connsiteY98" fmla="*/ 4250027 h 4275540"/>
              <a:gd name="connsiteX99" fmla="*/ 1067357 w 3898347"/>
              <a:gd name="connsiteY99" fmla="*/ 4233908 h 4275540"/>
              <a:gd name="connsiteX100" fmla="*/ 1009492 w 3898347"/>
              <a:gd name="connsiteY100" fmla="*/ 4230455 h 4275540"/>
              <a:gd name="connsiteX101" fmla="*/ 988345 w 3898347"/>
              <a:gd name="connsiteY101" fmla="*/ 4238880 h 4275540"/>
              <a:gd name="connsiteX102" fmla="*/ 958251 w 3898347"/>
              <a:gd name="connsiteY102" fmla="*/ 4244100 h 4275540"/>
              <a:gd name="connsiteX103" fmla="*/ 905785 w 3898347"/>
              <a:gd name="connsiteY103" fmla="*/ 4260845 h 4275540"/>
              <a:gd name="connsiteX104" fmla="*/ 834176 w 3898347"/>
              <a:gd name="connsiteY104" fmla="*/ 4270241 h 4275540"/>
              <a:gd name="connsiteX105" fmla="*/ 778474 w 3898347"/>
              <a:gd name="connsiteY105" fmla="*/ 4235526 h 4275540"/>
              <a:gd name="connsiteX106" fmla="*/ 774418 w 3898347"/>
              <a:gd name="connsiteY106" fmla="*/ 4242583 h 4275540"/>
              <a:gd name="connsiteX107" fmla="*/ 737705 w 3898347"/>
              <a:gd name="connsiteY107" fmla="*/ 4238891 h 4275540"/>
              <a:gd name="connsiteX108" fmla="*/ 627717 w 3898347"/>
              <a:gd name="connsiteY108" fmla="*/ 4207629 h 4275540"/>
              <a:gd name="connsiteX109" fmla="*/ 533391 w 3898347"/>
              <a:gd name="connsiteY109" fmla="*/ 4170035 h 4275540"/>
              <a:gd name="connsiteX110" fmla="*/ 508621 w 3898347"/>
              <a:gd name="connsiteY110" fmla="*/ 4176044 h 4275540"/>
              <a:gd name="connsiteX111" fmla="*/ 467082 w 3898347"/>
              <a:gd name="connsiteY111" fmla="*/ 4185616 h 4275540"/>
              <a:gd name="connsiteX112" fmla="*/ 437646 w 3898347"/>
              <a:gd name="connsiteY112" fmla="*/ 4212658 h 4275540"/>
              <a:gd name="connsiteX113" fmla="*/ 402271 w 3898347"/>
              <a:gd name="connsiteY113" fmla="*/ 4212774 h 4275540"/>
              <a:gd name="connsiteX114" fmla="*/ 391968 w 3898347"/>
              <a:gd name="connsiteY114" fmla="*/ 4187073 h 4275540"/>
              <a:gd name="connsiteX115" fmla="*/ 354806 w 3898347"/>
              <a:gd name="connsiteY115" fmla="*/ 4195545 h 4275540"/>
              <a:gd name="connsiteX116" fmla="*/ 298662 w 3898347"/>
              <a:gd name="connsiteY116" fmla="*/ 4211227 h 4275540"/>
              <a:gd name="connsiteX117" fmla="*/ 265740 w 3898347"/>
              <a:gd name="connsiteY117" fmla="*/ 4213623 h 4275540"/>
              <a:gd name="connsiteX118" fmla="*/ 176403 w 3898347"/>
              <a:gd name="connsiteY118" fmla="*/ 4227393 h 4275540"/>
              <a:gd name="connsiteX119" fmla="*/ 82528 w 3898347"/>
              <a:gd name="connsiteY119" fmla="*/ 4275540 h 4275540"/>
              <a:gd name="connsiteX120" fmla="*/ 19464 w 3898347"/>
              <a:gd name="connsiteY120" fmla="*/ 4256103 h 4275540"/>
              <a:gd name="connsiteX121" fmla="*/ 0 w 3898347"/>
              <a:gd name="connsiteY121" fmla="*/ 4221939 h 4275540"/>
              <a:gd name="connsiteX122" fmla="*/ 0 w 3898347"/>
              <a:gd name="connsiteY122" fmla="*/ 15850 h 4275540"/>
              <a:gd name="connsiteX123" fmla="*/ 3898347 w 3898347"/>
              <a:gd name="connsiteY123" fmla="*/ 0 h 4275540"/>
              <a:gd name="connsiteX0" fmla="*/ 3898347 w 3898347"/>
              <a:gd name="connsiteY0" fmla="*/ 0 h 4270358"/>
              <a:gd name="connsiteX1" fmla="*/ 3898347 w 3898347"/>
              <a:gd name="connsiteY1" fmla="*/ 3834445 h 4270358"/>
              <a:gd name="connsiteX2" fmla="*/ 3892314 w 3898347"/>
              <a:gd name="connsiteY2" fmla="*/ 3832951 h 4270358"/>
              <a:gd name="connsiteX3" fmla="*/ 3851953 w 3898347"/>
              <a:gd name="connsiteY3" fmla="*/ 3802983 h 4270358"/>
              <a:gd name="connsiteX4" fmla="*/ 3836418 w 3898347"/>
              <a:gd name="connsiteY4" fmla="*/ 3811513 h 4270358"/>
              <a:gd name="connsiteX5" fmla="*/ 3833758 w 3898347"/>
              <a:gd name="connsiteY5" fmla="*/ 3813341 h 4270358"/>
              <a:gd name="connsiteX6" fmla="*/ 3822673 w 3898347"/>
              <a:gd name="connsiteY6" fmla="*/ 3812913 h 4270358"/>
              <a:gd name="connsiteX7" fmla="*/ 3820104 w 3898347"/>
              <a:gd name="connsiteY7" fmla="*/ 3822466 h 4270358"/>
              <a:gd name="connsiteX8" fmla="*/ 3803816 w 3898347"/>
              <a:gd name="connsiteY8" fmla="*/ 3828757 h 4270358"/>
              <a:gd name="connsiteX9" fmla="*/ 3729936 w 3898347"/>
              <a:gd name="connsiteY9" fmla="*/ 3815386 h 4270358"/>
              <a:gd name="connsiteX10" fmla="*/ 3726018 w 3898347"/>
              <a:gd name="connsiteY10" fmla="*/ 3815100 h 4270358"/>
              <a:gd name="connsiteX11" fmla="*/ 3725413 w 3898347"/>
              <a:gd name="connsiteY11" fmla="*/ 3814615 h 4270358"/>
              <a:gd name="connsiteX12" fmla="*/ 3713801 w 3898347"/>
              <a:gd name="connsiteY12" fmla="*/ 3811018 h 4270358"/>
              <a:gd name="connsiteX13" fmla="*/ 3709087 w 3898347"/>
              <a:gd name="connsiteY13" fmla="*/ 3813195 h 4270358"/>
              <a:gd name="connsiteX14" fmla="*/ 3698038 w 3898347"/>
              <a:gd name="connsiteY14" fmla="*/ 3806182 h 4270358"/>
              <a:gd name="connsiteX15" fmla="*/ 3662227 w 3898347"/>
              <a:gd name="connsiteY15" fmla="*/ 3807761 h 4270358"/>
              <a:gd name="connsiteX16" fmla="*/ 3659872 w 3898347"/>
              <a:gd name="connsiteY16" fmla="*/ 3805524 h 4270358"/>
              <a:gd name="connsiteX17" fmla="*/ 3643454 w 3898347"/>
              <a:gd name="connsiteY17" fmla="*/ 3794831 h 4270358"/>
              <a:gd name="connsiteX18" fmla="*/ 3624789 w 3898347"/>
              <a:gd name="connsiteY18" fmla="*/ 3803185 h 4270358"/>
              <a:gd name="connsiteX19" fmla="*/ 3602327 w 3898347"/>
              <a:gd name="connsiteY19" fmla="*/ 3794616 h 4270358"/>
              <a:gd name="connsiteX20" fmla="*/ 3596645 w 3898347"/>
              <a:gd name="connsiteY20" fmla="*/ 3797108 h 4270358"/>
              <a:gd name="connsiteX21" fmla="*/ 3574144 w 3898347"/>
              <a:gd name="connsiteY21" fmla="*/ 3795108 h 4270358"/>
              <a:gd name="connsiteX22" fmla="*/ 3562310 w 3898347"/>
              <a:gd name="connsiteY22" fmla="*/ 3787534 h 4270358"/>
              <a:gd name="connsiteX23" fmla="*/ 3551635 w 3898347"/>
              <a:gd name="connsiteY23" fmla="*/ 3797705 h 4270358"/>
              <a:gd name="connsiteX24" fmla="*/ 3542668 w 3898347"/>
              <a:gd name="connsiteY24" fmla="*/ 3803283 h 4270358"/>
              <a:gd name="connsiteX25" fmla="*/ 3533033 w 3898347"/>
              <a:gd name="connsiteY25" fmla="*/ 3799071 h 4270358"/>
              <a:gd name="connsiteX26" fmla="*/ 3521726 w 3898347"/>
              <a:gd name="connsiteY26" fmla="*/ 3804691 h 4270358"/>
              <a:gd name="connsiteX27" fmla="*/ 3520080 w 3898347"/>
              <a:gd name="connsiteY27" fmla="*/ 3805210 h 4270358"/>
              <a:gd name="connsiteX28" fmla="*/ 3508491 w 3898347"/>
              <a:gd name="connsiteY28" fmla="*/ 3797398 h 4270358"/>
              <a:gd name="connsiteX29" fmla="*/ 3503787 w 3898347"/>
              <a:gd name="connsiteY29" fmla="*/ 3797787 h 4270358"/>
              <a:gd name="connsiteX30" fmla="*/ 3492165 w 3898347"/>
              <a:gd name="connsiteY30" fmla="*/ 3799887 h 4270358"/>
              <a:gd name="connsiteX31" fmla="*/ 3472233 w 3898347"/>
              <a:gd name="connsiteY31" fmla="*/ 3805682 h 4270358"/>
              <a:gd name="connsiteX32" fmla="*/ 3465921 w 3898347"/>
              <a:gd name="connsiteY32" fmla="*/ 3805814 h 4270358"/>
              <a:gd name="connsiteX33" fmla="*/ 3455541 w 3898347"/>
              <a:gd name="connsiteY33" fmla="*/ 3815505 h 4270358"/>
              <a:gd name="connsiteX34" fmla="*/ 3429027 w 3898347"/>
              <a:gd name="connsiteY34" fmla="*/ 3816906 h 4270358"/>
              <a:gd name="connsiteX35" fmla="*/ 3369507 w 3898347"/>
              <a:gd name="connsiteY35" fmla="*/ 3825563 h 4270358"/>
              <a:gd name="connsiteX36" fmla="*/ 3324491 w 3898347"/>
              <a:gd name="connsiteY36" fmla="*/ 3832006 h 4270358"/>
              <a:gd name="connsiteX37" fmla="*/ 3244235 w 3898347"/>
              <a:gd name="connsiteY37" fmla="*/ 3834376 h 4270358"/>
              <a:gd name="connsiteX38" fmla="*/ 3226507 w 3898347"/>
              <a:gd name="connsiteY38" fmla="*/ 3820131 h 4270358"/>
              <a:gd name="connsiteX39" fmla="*/ 3191688 w 3898347"/>
              <a:gd name="connsiteY39" fmla="*/ 3837359 h 4270358"/>
              <a:gd name="connsiteX40" fmla="*/ 3185553 w 3898347"/>
              <a:gd name="connsiteY40" fmla="*/ 3859030 h 4270358"/>
              <a:gd name="connsiteX41" fmla="*/ 3090188 w 3898347"/>
              <a:gd name="connsiteY41" fmla="*/ 3855036 h 4270358"/>
              <a:gd name="connsiteX42" fmla="*/ 3031422 w 3898347"/>
              <a:gd name="connsiteY42" fmla="*/ 3858298 h 4270358"/>
              <a:gd name="connsiteX43" fmla="*/ 2996288 w 3898347"/>
              <a:gd name="connsiteY43" fmla="*/ 3860020 h 4270358"/>
              <a:gd name="connsiteX44" fmla="*/ 2901661 w 3898347"/>
              <a:gd name="connsiteY44" fmla="*/ 3882243 h 4270358"/>
              <a:gd name="connsiteX45" fmla="*/ 2782141 w 3898347"/>
              <a:gd name="connsiteY45" fmla="*/ 3932983 h 4270358"/>
              <a:gd name="connsiteX46" fmla="*/ 2749597 w 3898347"/>
              <a:gd name="connsiteY46" fmla="*/ 3956746 h 4270358"/>
              <a:gd name="connsiteX47" fmla="*/ 2730493 w 3898347"/>
              <a:gd name="connsiteY47" fmla="*/ 3955236 h 4270358"/>
              <a:gd name="connsiteX48" fmla="*/ 2707507 w 3898347"/>
              <a:gd name="connsiteY48" fmla="*/ 3947771 h 4270358"/>
              <a:gd name="connsiteX49" fmla="*/ 2701937 w 3898347"/>
              <a:gd name="connsiteY49" fmla="*/ 3950565 h 4270358"/>
              <a:gd name="connsiteX50" fmla="*/ 2679435 w 3898347"/>
              <a:gd name="connsiteY50" fmla="*/ 3949768 h 4270358"/>
              <a:gd name="connsiteX51" fmla="*/ 2667352 w 3898347"/>
              <a:gd name="connsiteY51" fmla="*/ 3942821 h 4270358"/>
              <a:gd name="connsiteX52" fmla="*/ 2657096 w 3898347"/>
              <a:gd name="connsiteY52" fmla="*/ 3953571 h 4270358"/>
              <a:gd name="connsiteX53" fmla="*/ 2655161 w 3898347"/>
              <a:gd name="connsiteY53" fmla="*/ 3962216 h 4270358"/>
              <a:gd name="connsiteX54" fmla="*/ 2638604 w 3898347"/>
              <a:gd name="connsiteY54" fmla="*/ 3955936 h 4270358"/>
              <a:gd name="connsiteX55" fmla="*/ 2626185 w 3898347"/>
              <a:gd name="connsiteY55" fmla="*/ 3962937 h 4270358"/>
              <a:gd name="connsiteX56" fmla="*/ 2614077 w 3898347"/>
              <a:gd name="connsiteY56" fmla="*/ 3955576 h 4270358"/>
              <a:gd name="connsiteX57" fmla="*/ 2609403 w 3898347"/>
              <a:gd name="connsiteY57" fmla="*/ 3956215 h 4270358"/>
              <a:gd name="connsiteX58" fmla="*/ 2597896 w 3898347"/>
              <a:gd name="connsiteY58" fmla="*/ 3958939 h 4270358"/>
              <a:gd name="connsiteX59" fmla="*/ 2578251 w 3898347"/>
              <a:gd name="connsiteY59" fmla="*/ 3965812 h 4270358"/>
              <a:gd name="connsiteX60" fmla="*/ 2571961 w 3898347"/>
              <a:gd name="connsiteY60" fmla="*/ 3966278 h 4270358"/>
              <a:gd name="connsiteX61" fmla="*/ 2559399 w 3898347"/>
              <a:gd name="connsiteY61" fmla="*/ 3979193 h 4270358"/>
              <a:gd name="connsiteX62" fmla="*/ 2533560 w 3898347"/>
              <a:gd name="connsiteY62" fmla="*/ 3988160 h 4270358"/>
              <a:gd name="connsiteX63" fmla="*/ 2515299 w 3898347"/>
              <a:gd name="connsiteY63" fmla="*/ 4016867 h 4270358"/>
              <a:gd name="connsiteX64" fmla="*/ 2513423 w 3898347"/>
              <a:gd name="connsiteY64" fmla="*/ 4018759 h 4270358"/>
              <a:gd name="connsiteX65" fmla="*/ 2482991 w 3898347"/>
              <a:gd name="connsiteY65" fmla="*/ 4012935 h 4270358"/>
              <a:gd name="connsiteX66" fmla="*/ 2446940 w 3898347"/>
              <a:gd name="connsiteY66" fmla="*/ 4021172 h 4270358"/>
              <a:gd name="connsiteX67" fmla="*/ 2404883 w 3898347"/>
              <a:gd name="connsiteY67" fmla="*/ 4024808 h 4270358"/>
              <a:gd name="connsiteX68" fmla="*/ 2373894 w 3898347"/>
              <a:gd name="connsiteY68" fmla="*/ 4023827 h 4270358"/>
              <a:gd name="connsiteX69" fmla="*/ 2297080 w 3898347"/>
              <a:gd name="connsiteY69" fmla="*/ 4040841 h 4270358"/>
              <a:gd name="connsiteX70" fmla="*/ 2170615 w 3898347"/>
              <a:gd name="connsiteY70" fmla="*/ 4077196 h 4270358"/>
              <a:gd name="connsiteX71" fmla="*/ 2143580 w 3898347"/>
              <a:gd name="connsiteY71" fmla="*/ 4083102 h 4270358"/>
              <a:gd name="connsiteX72" fmla="*/ 2119893 w 3898347"/>
              <a:gd name="connsiteY72" fmla="*/ 4080874 h 4270358"/>
              <a:gd name="connsiteX73" fmla="*/ 2114008 w 3898347"/>
              <a:gd name="connsiteY73" fmla="*/ 4073996 h 4270358"/>
              <a:gd name="connsiteX74" fmla="*/ 2099067 w 3898347"/>
              <a:gd name="connsiteY74" fmla="*/ 4076068 h 4270358"/>
              <a:gd name="connsiteX75" fmla="*/ 2095000 w 3898347"/>
              <a:gd name="connsiteY75" fmla="*/ 4075096 h 4270358"/>
              <a:gd name="connsiteX76" fmla="*/ 2071767 w 3898347"/>
              <a:gd name="connsiteY76" fmla="*/ 4071044 h 4270358"/>
              <a:gd name="connsiteX77" fmla="*/ 2024486 w 3898347"/>
              <a:gd name="connsiteY77" fmla="*/ 4100276 h 4270358"/>
              <a:gd name="connsiteX78" fmla="*/ 1964411 w 3898347"/>
              <a:gd name="connsiteY78" fmla="*/ 4105069 h 4270358"/>
              <a:gd name="connsiteX79" fmla="*/ 1739945 w 3898347"/>
              <a:gd name="connsiteY79" fmla="*/ 4171795 h 4270358"/>
              <a:gd name="connsiteX80" fmla="*/ 1610556 w 3898347"/>
              <a:gd name="connsiteY80" fmla="*/ 4167701 h 4270358"/>
              <a:gd name="connsiteX81" fmla="*/ 1553623 w 3898347"/>
              <a:gd name="connsiteY81" fmla="*/ 4236045 h 4270358"/>
              <a:gd name="connsiteX82" fmla="*/ 1548640 w 3898347"/>
              <a:gd name="connsiteY82" fmla="*/ 4238297 h 4270358"/>
              <a:gd name="connsiteX83" fmla="*/ 1530136 w 3898347"/>
              <a:gd name="connsiteY83" fmla="*/ 4227121 h 4270358"/>
              <a:gd name="connsiteX84" fmla="*/ 1508787 w 3898347"/>
              <a:gd name="connsiteY84" fmla="*/ 4234213 h 4270358"/>
              <a:gd name="connsiteX85" fmla="*/ 1488914 w 3898347"/>
              <a:gd name="connsiteY85" fmla="*/ 4241772 h 4270358"/>
              <a:gd name="connsiteX86" fmla="*/ 1488999 w 3898347"/>
              <a:gd name="connsiteY86" fmla="*/ 4251186 h 4270358"/>
              <a:gd name="connsiteX87" fmla="*/ 1475364 w 3898347"/>
              <a:gd name="connsiteY87" fmla="*/ 4248364 h 4270358"/>
              <a:gd name="connsiteX88" fmla="*/ 1457275 w 3898347"/>
              <a:gd name="connsiteY88" fmla="*/ 4252863 h 4270358"/>
              <a:gd name="connsiteX89" fmla="*/ 1448085 w 3898347"/>
              <a:gd name="connsiteY89" fmla="*/ 4248391 h 4270358"/>
              <a:gd name="connsiteX90" fmla="*/ 1315306 w 3898347"/>
              <a:gd name="connsiteY90" fmla="*/ 4237004 h 4270358"/>
              <a:gd name="connsiteX91" fmla="*/ 1272434 w 3898347"/>
              <a:gd name="connsiteY91" fmla="*/ 4244958 h 4270358"/>
              <a:gd name="connsiteX92" fmla="*/ 1231567 w 3898347"/>
              <a:gd name="connsiteY92" fmla="*/ 4219356 h 4270358"/>
              <a:gd name="connsiteX93" fmla="*/ 1216643 w 3898347"/>
              <a:gd name="connsiteY93" fmla="*/ 4229828 h 4270358"/>
              <a:gd name="connsiteX94" fmla="*/ 1214101 w 3898347"/>
              <a:gd name="connsiteY94" fmla="*/ 4231991 h 4270358"/>
              <a:gd name="connsiteX95" fmla="*/ 1203193 w 3898347"/>
              <a:gd name="connsiteY95" fmla="*/ 4232867 h 4270358"/>
              <a:gd name="connsiteX96" fmla="*/ 1201049 w 3898347"/>
              <a:gd name="connsiteY96" fmla="*/ 4242842 h 4270358"/>
              <a:gd name="connsiteX97" fmla="*/ 1185298 w 3898347"/>
              <a:gd name="connsiteY97" fmla="*/ 4251133 h 4270358"/>
              <a:gd name="connsiteX98" fmla="*/ 1164955 w 3898347"/>
              <a:gd name="connsiteY98" fmla="*/ 4250027 h 4270358"/>
              <a:gd name="connsiteX99" fmla="*/ 1067357 w 3898347"/>
              <a:gd name="connsiteY99" fmla="*/ 4233908 h 4270358"/>
              <a:gd name="connsiteX100" fmla="*/ 1009492 w 3898347"/>
              <a:gd name="connsiteY100" fmla="*/ 4230455 h 4270358"/>
              <a:gd name="connsiteX101" fmla="*/ 988345 w 3898347"/>
              <a:gd name="connsiteY101" fmla="*/ 4238880 h 4270358"/>
              <a:gd name="connsiteX102" fmla="*/ 958251 w 3898347"/>
              <a:gd name="connsiteY102" fmla="*/ 4244100 h 4270358"/>
              <a:gd name="connsiteX103" fmla="*/ 905785 w 3898347"/>
              <a:gd name="connsiteY103" fmla="*/ 4260845 h 4270358"/>
              <a:gd name="connsiteX104" fmla="*/ 834176 w 3898347"/>
              <a:gd name="connsiteY104" fmla="*/ 4270241 h 4270358"/>
              <a:gd name="connsiteX105" fmla="*/ 778474 w 3898347"/>
              <a:gd name="connsiteY105" fmla="*/ 4235526 h 4270358"/>
              <a:gd name="connsiteX106" fmla="*/ 774418 w 3898347"/>
              <a:gd name="connsiteY106" fmla="*/ 4242583 h 4270358"/>
              <a:gd name="connsiteX107" fmla="*/ 737705 w 3898347"/>
              <a:gd name="connsiteY107" fmla="*/ 4238891 h 4270358"/>
              <a:gd name="connsiteX108" fmla="*/ 627717 w 3898347"/>
              <a:gd name="connsiteY108" fmla="*/ 4207629 h 4270358"/>
              <a:gd name="connsiteX109" fmla="*/ 533391 w 3898347"/>
              <a:gd name="connsiteY109" fmla="*/ 4170035 h 4270358"/>
              <a:gd name="connsiteX110" fmla="*/ 508621 w 3898347"/>
              <a:gd name="connsiteY110" fmla="*/ 4176044 h 4270358"/>
              <a:gd name="connsiteX111" fmla="*/ 467082 w 3898347"/>
              <a:gd name="connsiteY111" fmla="*/ 4185616 h 4270358"/>
              <a:gd name="connsiteX112" fmla="*/ 437646 w 3898347"/>
              <a:gd name="connsiteY112" fmla="*/ 4212658 h 4270358"/>
              <a:gd name="connsiteX113" fmla="*/ 402271 w 3898347"/>
              <a:gd name="connsiteY113" fmla="*/ 4212774 h 4270358"/>
              <a:gd name="connsiteX114" fmla="*/ 391968 w 3898347"/>
              <a:gd name="connsiteY114" fmla="*/ 4187073 h 4270358"/>
              <a:gd name="connsiteX115" fmla="*/ 354806 w 3898347"/>
              <a:gd name="connsiteY115" fmla="*/ 4195545 h 4270358"/>
              <a:gd name="connsiteX116" fmla="*/ 298662 w 3898347"/>
              <a:gd name="connsiteY116" fmla="*/ 4211227 h 4270358"/>
              <a:gd name="connsiteX117" fmla="*/ 265740 w 3898347"/>
              <a:gd name="connsiteY117" fmla="*/ 4213623 h 4270358"/>
              <a:gd name="connsiteX118" fmla="*/ 176403 w 3898347"/>
              <a:gd name="connsiteY118" fmla="*/ 4227393 h 4270358"/>
              <a:gd name="connsiteX119" fmla="*/ 82528 w 3898347"/>
              <a:gd name="connsiteY119" fmla="*/ 4243774 h 4270358"/>
              <a:gd name="connsiteX120" fmla="*/ 19464 w 3898347"/>
              <a:gd name="connsiteY120" fmla="*/ 4256103 h 4270358"/>
              <a:gd name="connsiteX121" fmla="*/ 0 w 3898347"/>
              <a:gd name="connsiteY121" fmla="*/ 4221939 h 4270358"/>
              <a:gd name="connsiteX122" fmla="*/ 0 w 3898347"/>
              <a:gd name="connsiteY122" fmla="*/ 15850 h 4270358"/>
              <a:gd name="connsiteX123" fmla="*/ 3898347 w 3898347"/>
              <a:gd name="connsiteY123" fmla="*/ 0 h 4270358"/>
              <a:gd name="connsiteX0" fmla="*/ 3898347 w 3898347"/>
              <a:gd name="connsiteY0" fmla="*/ 0 h 4270358"/>
              <a:gd name="connsiteX1" fmla="*/ 3898347 w 3898347"/>
              <a:gd name="connsiteY1" fmla="*/ 3834445 h 4270358"/>
              <a:gd name="connsiteX2" fmla="*/ 3892314 w 3898347"/>
              <a:gd name="connsiteY2" fmla="*/ 3832951 h 4270358"/>
              <a:gd name="connsiteX3" fmla="*/ 3851953 w 3898347"/>
              <a:gd name="connsiteY3" fmla="*/ 3802983 h 4270358"/>
              <a:gd name="connsiteX4" fmla="*/ 3836418 w 3898347"/>
              <a:gd name="connsiteY4" fmla="*/ 3811513 h 4270358"/>
              <a:gd name="connsiteX5" fmla="*/ 3833758 w 3898347"/>
              <a:gd name="connsiteY5" fmla="*/ 3813341 h 4270358"/>
              <a:gd name="connsiteX6" fmla="*/ 3822673 w 3898347"/>
              <a:gd name="connsiteY6" fmla="*/ 3812913 h 4270358"/>
              <a:gd name="connsiteX7" fmla="*/ 3820104 w 3898347"/>
              <a:gd name="connsiteY7" fmla="*/ 3822466 h 4270358"/>
              <a:gd name="connsiteX8" fmla="*/ 3803816 w 3898347"/>
              <a:gd name="connsiteY8" fmla="*/ 3828757 h 4270358"/>
              <a:gd name="connsiteX9" fmla="*/ 3729936 w 3898347"/>
              <a:gd name="connsiteY9" fmla="*/ 3815386 h 4270358"/>
              <a:gd name="connsiteX10" fmla="*/ 3726018 w 3898347"/>
              <a:gd name="connsiteY10" fmla="*/ 3815100 h 4270358"/>
              <a:gd name="connsiteX11" fmla="*/ 3725413 w 3898347"/>
              <a:gd name="connsiteY11" fmla="*/ 3814615 h 4270358"/>
              <a:gd name="connsiteX12" fmla="*/ 3713801 w 3898347"/>
              <a:gd name="connsiteY12" fmla="*/ 3811018 h 4270358"/>
              <a:gd name="connsiteX13" fmla="*/ 3709087 w 3898347"/>
              <a:gd name="connsiteY13" fmla="*/ 3813195 h 4270358"/>
              <a:gd name="connsiteX14" fmla="*/ 3698038 w 3898347"/>
              <a:gd name="connsiteY14" fmla="*/ 3806182 h 4270358"/>
              <a:gd name="connsiteX15" fmla="*/ 3662227 w 3898347"/>
              <a:gd name="connsiteY15" fmla="*/ 3807761 h 4270358"/>
              <a:gd name="connsiteX16" fmla="*/ 3659872 w 3898347"/>
              <a:gd name="connsiteY16" fmla="*/ 3805524 h 4270358"/>
              <a:gd name="connsiteX17" fmla="*/ 3643454 w 3898347"/>
              <a:gd name="connsiteY17" fmla="*/ 3794831 h 4270358"/>
              <a:gd name="connsiteX18" fmla="*/ 3624789 w 3898347"/>
              <a:gd name="connsiteY18" fmla="*/ 3803185 h 4270358"/>
              <a:gd name="connsiteX19" fmla="*/ 3602327 w 3898347"/>
              <a:gd name="connsiteY19" fmla="*/ 3794616 h 4270358"/>
              <a:gd name="connsiteX20" fmla="*/ 3596645 w 3898347"/>
              <a:gd name="connsiteY20" fmla="*/ 3797108 h 4270358"/>
              <a:gd name="connsiteX21" fmla="*/ 3574144 w 3898347"/>
              <a:gd name="connsiteY21" fmla="*/ 3795108 h 4270358"/>
              <a:gd name="connsiteX22" fmla="*/ 3562310 w 3898347"/>
              <a:gd name="connsiteY22" fmla="*/ 3787534 h 4270358"/>
              <a:gd name="connsiteX23" fmla="*/ 3551635 w 3898347"/>
              <a:gd name="connsiteY23" fmla="*/ 3797705 h 4270358"/>
              <a:gd name="connsiteX24" fmla="*/ 3542668 w 3898347"/>
              <a:gd name="connsiteY24" fmla="*/ 3803283 h 4270358"/>
              <a:gd name="connsiteX25" fmla="*/ 3533033 w 3898347"/>
              <a:gd name="connsiteY25" fmla="*/ 3799071 h 4270358"/>
              <a:gd name="connsiteX26" fmla="*/ 3521726 w 3898347"/>
              <a:gd name="connsiteY26" fmla="*/ 3804691 h 4270358"/>
              <a:gd name="connsiteX27" fmla="*/ 3520080 w 3898347"/>
              <a:gd name="connsiteY27" fmla="*/ 3805210 h 4270358"/>
              <a:gd name="connsiteX28" fmla="*/ 3508491 w 3898347"/>
              <a:gd name="connsiteY28" fmla="*/ 3797398 h 4270358"/>
              <a:gd name="connsiteX29" fmla="*/ 3503787 w 3898347"/>
              <a:gd name="connsiteY29" fmla="*/ 3797787 h 4270358"/>
              <a:gd name="connsiteX30" fmla="*/ 3492165 w 3898347"/>
              <a:gd name="connsiteY30" fmla="*/ 3799887 h 4270358"/>
              <a:gd name="connsiteX31" fmla="*/ 3472233 w 3898347"/>
              <a:gd name="connsiteY31" fmla="*/ 3805682 h 4270358"/>
              <a:gd name="connsiteX32" fmla="*/ 3465921 w 3898347"/>
              <a:gd name="connsiteY32" fmla="*/ 3805814 h 4270358"/>
              <a:gd name="connsiteX33" fmla="*/ 3455541 w 3898347"/>
              <a:gd name="connsiteY33" fmla="*/ 3815505 h 4270358"/>
              <a:gd name="connsiteX34" fmla="*/ 3429027 w 3898347"/>
              <a:gd name="connsiteY34" fmla="*/ 3816906 h 4270358"/>
              <a:gd name="connsiteX35" fmla="*/ 3369507 w 3898347"/>
              <a:gd name="connsiteY35" fmla="*/ 3825563 h 4270358"/>
              <a:gd name="connsiteX36" fmla="*/ 3324491 w 3898347"/>
              <a:gd name="connsiteY36" fmla="*/ 3832006 h 4270358"/>
              <a:gd name="connsiteX37" fmla="*/ 3244235 w 3898347"/>
              <a:gd name="connsiteY37" fmla="*/ 3834376 h 4270358"/>
              <a:gd name="connsiteX38" fmla="*/ 3226507 w 3898347"/>
              <a:gd name="connsiteY38" fmla="*/ 3820131 h 4270358"/>
              <a:gd name="connsiteX39" fmla="*/ 3191688 w 3898347"/>
              <a:gd name="connsiteY39" fmla="*/ 3837359 h 4270358"/>
              <a:gd name="connsiteX40" fmla="*/ 3153779 w 3898347"/>
              <a:gd name="connsiteY40" fmla="*/ 3848439 h 4270358"/>
              <a:gd name="connsiteX41" fmla="*/ 3090188 w 3898347"/>
              <a:gd name="connsiteY41" fmla="*/ 3855036 h 4270358"/>
              <a:gd name="connsiteX42" fmla="*/ 3031422 w 3898347"/>
              <a:gd name="connsiteY42" fmla="*/ 3858298 h 4270358"/>
              <a:gd name="connsiteX43" fmla="*/ 2996288 w 3898347"/>
              <a:gd name="connsiteY43" fmla="*/ 3860020 h 4270358"/>
              <a:gd name="connsiteX44" fmla="*/ 2901661 w 3898347"/>
              <a:gd name="connsiteY44" fmla="*/ 3882243 h 4270358"/>
              <a:gd name="connsiteX45" fmla="*/ 2782141 w 3898347"/>
              <a:gd name="connsiteY45" fmla="*/ 3932983 h 4270358"/>
              <a:gd name="connsiteX46" fmla="*/ 2749597 w 3898347"/>
              <a:gd name="connsiteY46" fmla="*/ 3956746 h 4270358"/>
              <a:gd name="connsiteX47" fmla="*/ 2730493 w 3898347"/>
              <a:gd name="connsiteY47" fmla="*/ 3955236 h 4270358"/>
              <a:gd name="connsiteX48" fmla="*/ 2707507 w 3898347"/>
              <a:gd name="connsiteY48" fmla="*/ 3947771 h 4270358"/>
              <a:gd name="connsiteX49" fmla="*/ 2701937 w 3898347"/>
              <a:gd name="connsiteY49" fmla="*/ 3950565 h 4270358"/>
              <a:gd name="connsiteX50" fmla="*/ 2679435 w 3898347"/>
              <a:gd name="connsiteY50" fmla="*/ 3949768 h 4270358"/>
              <a:gd name="connsiteX51" fmla="*/ 2667352 w 3898347"/>
              <a:gd name="connsiteY51" fmla="*/ 3942821 h 4270358"/>
              <a:gd name="connsiteX52" fmla="*/ 2657096 w 3898347"/>
              <a:gd name="connsiteY52" fmla="*/ 3953571 h 4270358"/>
              <a:gd name="connsiteX53" fmla="*/ 2655161 w 3898347"/>
              <a:gd name="connsiteY53" fmla="*/ 3962216 h 4270358"/>
              <a:gd name="connsiteX54" fmla="*/ 2638604 w 3898347"/>
              <a:gd name="connsiteY54" fmla="*/ 3955936 h 4270358"/>
              <a:gd name="connsiteX55" fmla="*/ 2626185 w 3898347"/>
              <a:gd name="connsiteY55" fmla="*/ 3962937 h 4270358"/>
              <a:gd name="connsiteX56" fmla="*/ 2614077 w 3898347"/>
              <a:gd name="connsiteY56" fmla="*/ 3955576 h 4270358"/>
              <a:gd name="connsiteX57" fmla="*/ 2609403 w 3898347"/>
              <a:gd name="connsiteY57" fmla="*/ 3956215 h 4270358"/>
              <a:gd name="connsiteX58" fmla="*/ 2597896 w 3898347"/>
              <a:gd name="connsiteY58" fmla="*/ 3958939 h 4270358"/>
              <a:gd name="connsiteX59" fmla="*/ 2578251 w 3898347"/>
              <a:gd name="connsiteY59" fmla="*/ 3965812 h 4270358"/>
              <a:gd name="connsiteX60" fmla="*/ 2571961 w 3898347"/>
              <a:gd name="connsiteY60" fmla="*/ 3966278 h 4270358"/>
              <a:gd name="connsiteX61" fmla="*/ 2559399 w 3898347"/>
              <a:gd name="connsiteY61" fmla="*/ 3979193 h 4270358"/>
              <a:gd name="connsiteX62" fmla="*/ 2533560 w 3898347"/>
              <a:gd name="connsiteY62" fmla="*/ 3988160 h 4270358"/>
              <a:gd name="connsiteX63" fmla="*/ 2515299 w 3898347"/>
              <a:gd name="connsiteY63" fmla="*/ 4016867 h 4270358"/>
              <a:gd name="connsiteX64" fmla="*/ 2513423 w 3898347"/>
              <a:gd name="connsiteY64" fmla="*/ 4018759 h 4270358"/>
              <a:gd name="connsiteX65" fmla="*/ 2482991 w 3898347"/>
              <a:gd name="connsiteY65" fmla="*/ 4012935 h 4270358"/>
              <a:gd name="connsiteX66" fmla="*/ 2446940 w 3898347"/>
              <a:gd name="connsiteY66" fmla="*/ 4021172 h 4270358"/>
              <a:gd name="connsiteX67" fmla="*/ 2404883 w 3898347"/>
              <a:gd name="connsiteY67" fmla="*/ 4024808 h 4270358"/>
              <a:gd name="connsiteX68" fmla="*/ 2373894 w 3898347"/>
              <a:gd name="connsiteY68" fmla="*/ 4023827 h 4270358"/>
              <a:gd name="connsiteX69" fmla="*/ 2297080 w 3898347"/>
              <a:gd name="connsiteY69" fmla="*/ 4040841 h 4270358"/>
              <a:gd name="connsiteX70" fmla="*/ 2170615 w 3898347"/>
              <a:gd name="connsiteY70" fmla="*/ 4077196 h 4270358"/>
              <a:gd name="connsiteX71" fmla="*/ 2143580 w 3898347"/>
              <a:gd name="connsiteY71" fmla="*/ 4083102 h 4270358"/>
              <a:gd name="connsiteX72" fmla="*/ 2119893 w 3898347"/>
              <a:gd name="connsiteY72" fmla="*/ 4080874 h 4270358"/>
              <a:gd name="connsiteX73" fmla="*/ 2114008 w 3898347"/>
              <a:gd name="connsiteY73" fmla="*/ 4073996 h 4270358"/>
              <a:gd name="connsiteX74" fmla="*/ 2099067 w 3898347"/>
              <a:gd name="connsiteY74" fmla="*/ 4076068 h 4270358"/>
              <a:gd name="connsiteX75" fmla="*/ 2095000 w 3898347"/>
              <a:gd name="connsiteY75" fmla="*/ 4075096 h 4270358"/>
              <a:gd name="connsiteX76" fmla="*/ 2071767 w 3898347"/>
              <a:gd name="connsiteY76" fmla="*/ 4071044 h 4270358"/>
              <a:gd name="connsiteX77" fmla="*/ 2024486 w 3898347"/>
              <a:gd name="connsiteY77" fmla="*/ 4100276 h 4270358"/>
              <a:gd name="connsiteX78" fmla="*/ 1964411 w 3898347"/>
              <a:gd name="connsiteY78" fmla="*/ 4105069 h 4270358"/>
              <a:gd name="connsiteX79" fmla="*/ 1739945 w 3898347"/>
              <a:gd name="connsiteY79" fmla="*/ 4171795 h 4270358"/>
              <a:gd name="connsiteX80" fmla="*/ 1610556 w 3898347"/>
              <a:gd name="connsiteY80" fmla="*/ 4167701 h 4270358"/>
              <a:gd name="connsiteX81" fmla="*/ 1553623 w 3898347"/>
              <a:gd name="connsiteY81" fmla="*/ 4236045 h 4270358"/>
              <a:gd name="connsiteX82" fmla="*/ 1548640 w 3898347"/>
              <a:gd name="connsiteY82" fmla="*/ 4238297 h 4270358"/>
              <a:gd name="connsiteX83" fmla="*/ 1530136 w 3898347"/>
              <a:gd name="connsiteY83" fmla="*/ 4227121 h 4270358"/>
              <a:gd name="connsiteX84" fmla="*/ 1508787 w 3898347"/>
              <a:gd name="connsiteY84" fmla="*/ 4234213 h 4270358"/>
              <a:gd name="connsiteX85" fmla="*/ 1488914 w 3898347"/>
              <a:gd name="connsiteY85" fmla="*/ 4241772 h 4270358"/>
              <a:gd name="connsiteX86" fmla="*/ 1488999 w 3898347"/>
              <a:gd name="connsiteY86" fmla="*/ 4251186 h 4270358"/>
              <a:gd name="connsiteX87" fmla="*/ 1475364 w 3898347"/>
              <a:gd name="connsiteY87" fmla="*/ 4248364 h 4270358"/>
              <a:gd name="connsiteX88" fmla="*/ 1457275 w 3898347"/>
              <a:gd name="connsiteY88" fmla="*/ 4252863 h 4270358"/>
              <a:gd name="connsiteX89" fmla="*/ 1448085 w 3898347"/>
              <a:gd name="connsiteY89" fmla="*/ 4248391 h 4270358"/>
              <a:gd name="connsiteX90" fmla="*/ 1315306 w 3898347"/>
              <a:gd name="connsiteY90" fmla="*/ 4237004 h 4270358"/>
              <a:gd name="connsiteX91" fmla="*/ 1272434 w 3898347"/>
              <a:gd name="connsiteY91" fmla="*/ 4244958 h 4270358"/>
              <a:gd name="connsiteX92" fmla="*/ 1231567 w 3898347"/>
              <a:gd name="connsiteY92" fmla="*/ 4219356 h 4270358"/>
              <a:gd name="connsiteX93" fmla="*/ 1216643 w 3898347"/>
              <a:gd name="connsiteY93" fmla="*/ 4229828 h 4270358"/>
              <a:gd name="connsiteX94" fmla="*/ 1214101 w 3898347"/>
              <a:gd name="connsiteY94" fmla="*/ 4231991 h 4270358"/>
              <a:gd name="connsiteX95" fmla="*/ 1203193 w 3898347"/>
              <a:gd name="connsiteY95" fmla="*/ 4232867 h 4270358"/>
              <a:gd name="connsiteX96" fmla="*/ 1201049 w 3898347"/>
              <a:gd name="connsiteY96" fmla="*/ 4242842 h 4270358"/>
              <a:gd name="connsiteX97" fmla="*/ 1185298 w 3898347"/>
              <a:gd name="connsiteY97" fmla="*/ 4251133 h 4270358"/>
              <a:gd name="connsiteX98" fmla="*/ 1164955 w 3898347"/>
              <a:gd name="connsiteY98" fmla="*/ 4250027 h 4270358"/>
              <a:gd name="connsiteX99" fmla="*/ 1067357 w 3898347"/>
              <a:gd name="connsiteY99" fmla="*/ 4233908 h 4270358"/>
              <a:gd name="connsiteX100" fmla="*/ 1009492 w 3898347"/>
              <a:gd name="connsiteY100" fmla="*/ 4230455 h 4270358"/>
              <a:gd name="connsiteX101" fmla="*/ 988345 w 3898347"/>
              <a:gd name="connsiteY101" fmla="*/ 4238880 h 4270358"/>
              <a:gd name="connsiteX102" fmla="*/ 958251 w 3898347"/>
              <a:gd name="connsiteY102" fmla="*/ 4244100 h 4270358"/>
              <a:gd name="connsiteX103" fmla="*/ 905785 w 3898347"/>
              <a:gd name="connsiteY103" fmla="*/ 4260845 h 4270358"/>
              <a:gd name="connsiteX104" fmla="*/ 834176 w 3898347"/>
              <a:gd name="connsiteY104" fmla="*/ 4270241 h 4270358"/>
              <a:gd name="connsiteX105" fmla="*/ 778474 w 3898347"/>
              <a:gd name="connsiteY105" fmla="*/ 4235526 h 4270358"/>
              <a:gd name="connsiteX106" fmla="*/ 774418 w 3898347"/>
              <a:gd name="connsiteY106" fmla="*/ 4242583 h 4270358"/>
              <a:gd name="connsiteX107" fmla="*/ 737705 w 3898347"/>
              <a:gd name="connsiteY107" fmla="*/ 4238891 h 4270358"/>
              <a:gd name="connsiteX108" fmla="*/ 627717 w 3898347"/>
              <a:gd name="connsiteY108" fmla="*/ 4207629 h 4270358"/>
              <a:gd name="connsiteX109" fmla="*/ 533391 w 3898347"/>
              <a:gd name="connsiteY109" fmla="*/ 4170035 h 4270358"/>
              <a:gd name="connsiteX110" fmla="*/ 508621 w 3898347"/>
              <a:gd name="connsiteY110" fmla="*/ 4176044 h 4270358"/>
              <a:gd name="connsiteX111" fmla="*/ 467082 w 3898347"/>
              <a:gd name="connsiteY111" fmla="*/ 4185616 h 4270358"/>
              <a:gd name="connsiteX112" fmla="*/ 437646 w 3898347"/>
              <a:gd name="connsiteY112" fmla="*/ 4212658 h 4270358"/>
              <a:gd name="connsiteX113" fmla="*/ 402271 w 3898347"/>
              <a:gd name="connsiteY113" fmla="*/ 4212774 h 4270358"/>
              <a:gd name="connsiteX114" fmla="*/ 391968 w 3898347"/>
              <a:gd name="connsiteY114" fmla="*/ 4187073 h 4270358"/>
              <a:gd name="connsiteX115" fmla="*/ 354806 w 3898347"/>
              <a:gd name="connsiteY115" fmla="*/ 4195545 h 4270358"/>
              <a:gd name="connsiteX116" fmla="*/ 298662 w 3898347"/>
              <a:gd name="connsiteY116" fmla="*/ 4211227 h 4270358"/>
              <a:gd name="connsiteX117" fmla="*/ 265740 w 3898347"/>
              <a:gd name="connsiteY117" fmla="*/ 4213623 h 4270358"/>
              <a:gd name="connsiteX118" fmla="*/ 176403 w 3898347"/>
              <a:gd name="connsiteY118" fmla="*/ 4227393 h 4270358"/>
              <a:gd name="connsiteX119" fmla="*/ 82528 w 3898347"/>
              <a:gd name="connsiteY119" fmla="*/ 4243774 h 4270358"/>
              <a:gd name="connsiteX120" fmla="*/ 19464 w 3898347"/>
              <a:gd name="connsiteY120" fmla="*/ 4256103 h 4270358"/>
              <a:gd name="connsiteX121" fmla="*/ 0 w 3898347"/>
              <a:gd name="connsiteY121" fmla="*/ 4221939 h 4270358"/>
              <a:gd name="connsiteX122" fmla="*/ 0 w 3898347"/>
              <a:gd name="connsiteY122" fmla="*/ 15850 h 4270358"/>
              <a:gd name="connsiteX123" fmla="*/ 3898347 w 3898347"/>
              <a:gd name="connsiteY123" fmla="*/ 0 h 4270358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10556 w 3898347"/>
              <a:gd name="connsiteY80" fmla="*/ 4167701 h 4260845"/>
              <a:gd name="connsiteX81" fmla="*/ 1553623 w 3898347"/>
              <a:gd name="connsiteY81" fmla="*/ 4236045 h 4260845"/>
              <a:gd name="connsiteX82" fmla="*/ 1548640 w 3898347"/>
              <a:gd name="connsiteY82" fmla="*/ 4238297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33391 w 3898347"/>
              <a:gd name="connsiteY109" fmla="*/ 4170035 h 4260845"/>
              <a:gd name="connsiteX110" fmla="*/ 508621 w 3898347"/>
              <a:gd name="connsiteY110" fmla="*/ 4176044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91968 w 3898347"/>
              <a:gd name="connsiteY114" fmla="*/ 4187073 h 4260845"/>
              <a:gd name="connsiteX115" fmla="*/ 354806 w 3898347"/>
              <a:gd name="connsiteY115" fmla="*/ 4195545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10556 w 3898347"/>
              <a:gd name="connsiteY80" fmla="*/ 4167701 h 4260845"/>
              <a:gd name="connsiteX81" fmla="*/ 1553623 w 3898347"/>
              <a:gd name="connsiteY81" fmla="*/ 4236045 h 4260845"/>
              <a:gd name="connsiteX82" fmla="*/ 1548640 w 3898347"/>
              <a:gd name="connsiteY82" fmla="*/ 4238297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51044 w 3898347"/>
              <a:gd name="connsiteY109" fmla="*/ 4180627 h 4260845"/>
              <a:gd name="connsiteX110" fmla="*/ 508621 w 3898347"/>
              <a:gd name="connsiteY110" fmla="*/ 4176044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91968 w 3898347"/>
              <a:gd name="connsiteY114" fmla="*/ 4187073 h 4260845"/>
              <a:gd name="connsiteX115" fmla="*/ 354806 w 3898347"/>
              <a:gd name="connsiteY115" fmla="*/ 4195545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10556 w 3898347"/>
              <a:gd name="connsiteY80" fmla="*/ 4167701 h 4260845"/>
              <a:gd name="connsiteX81" fmla="*/ 1553623 w 3898347"/>
              <a:gd name="connsiteY81" fmla="*/ 4236045 h 4260845"/>
              <a:gd name="connsiteX82" fmla="*/ 1548640 w 3898347"/>
              <a:gd name="connsiteY82" fmla="*/ 4238297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51044 w 3898347"/>
              <a:gd name="connsiteY109" fmla="*/ 4180627 h 4260845"/>
              <a:gd name="connsiteX110" fmla="*/ 508621 w 3898347"/>
              <a:gd name="connsiteY110" fmla="*/ 4176044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91968 w 3898347"/>
              <a:gd name="connsiteY114" fmla="*/ 4187073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10556 w 3898347"/>
              <a:gd name="connsiteY80" fmla="*/ 4167701 h 4260845"/>
              <a:gd name="connsiteX81" fmla="*/ 1553623 w 3898347"/>
              <a:gd name="connsiteY81" fmla="*/ 4236045 h 4260845"/>
              <a:gd name="connsiteX82" fmla="*/ 1548640 w 3898347"/>
              <a:gd name="connsiteY82" fmla="*/ 4238297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51044 w 3898347"/>
              <a:gd name="connsiteY109" fmla="*/ 4180627 h 4260845"/>
              <a:gd name="connsiteX110" fmla="*/ 508621 w 3898347"/>
              <a:gd name="connsiteY110" fmla="*/ 4176044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91968 w 3898347"/>
              <a:gd name="connsiteY114" fmla="*/ 4187073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91255"/>
              <a:gd name="connsiteX1" fmla="*/ 3898347 w 3898347"/>
              <a:gd name="connsiteY1" fmla="*/ 3834445 h 4291255"/>
              <a:gd name="connsiteX2" fmla="*/ 3892314 w 3898347"/>
              <a:gd name="connsiteY2" fmla="*/ 3832951 h 4291255"/>
              <a:gd name="connsiteX3" fmla="*/ 3851953 w 3898347"/>
              <a:gd name="connsiteY3" fmla="*/ 3802983 h 4291255"/>
              <a:gd name="connsiteX4" fmla="*/ 3836418 w 3898347"/>
              <a:gd name="connsiteY4" fmla="*/ 3811513 h 4291255"/>
              <a:gd name="connsiteX5" fmla="*/ 3833758 w 3898347"/>
              <a:gd name="connsiteY5" fmla="*/ 3813341 h 4291255"/>
              <a:gd name="connsiteX6" fmla="*/ 3822673 w 3898347"/>
              <a:gd name="connsiteY6" fmla="*/ 3812913 h 4291255"/>
              <a:gd name="connsiteX7" fmla="*/ 3820104 w 3898347"/>
              <a:gd name="connsiteY7" fmla="*/ 3822466 h 4291255"/>
              <a:gd name="connsiteX8" fmla="*/ 3803816 w 3898347"/>
              <a:gd name="connsiteY8" fmla="*/ 3828757 h 4291255"/>
              <a:gd name="connsiteX9" fmla="*/ 3729936 w 3898347"/>
              <a:gd name="connsiteY9" fmla="*/ 3815386 h 4291255"/>
              <a:gd name="connsiteX10" fmla="*/ 3726018 w 3898347"/>
              <a:gd name="connsiteY10" fmla="*/ 3815100 h 4291255"/>
              <a:gd name="connsiteX11" fmla="*/ 3725413 w 3898347"/>
              <a:gd name="connsiteY11" fmla="*/ 3814615 h 4291255"/>
              <a:gd name="connsiteX12" fmla="*/ 3713801 w 3898347"/>
              <a:gd name="connsiteY12" fmla="*/ 3811018 h 4291255"/>
              <a:gd name="connsiteX13" fmla="*/ 3709087 w 3898347"/>
              <a:gd name="connsiteY13" fmla="*/ 3813195 h 4291255"/>
              <a:gd name="connsiteX14" fmla="*/ 3698038 w 3898347"/>
              <a:gd name="connsiteY14" fmla="*/ 3806182 h 4291255"/>
              <a:gd name="connsiteX15" fmla="*/ 3662227 w 3898347"/>
              <a:gd name="connsiteY15" fmla="*/ 3807761 h 4291255"/>
              <a:gd name="connsiteX16" fmla="*/ 3659872 w 3898347"/>
              <a:gd name="connsiteY16" fmla="*/ 3805524 h 4291255"/>
              <a:gd name="connsiteX17" fmla="*/ 3643454 w 3898347"/>
              <a:gd name="connsiteY17" fmla="*/ 3794831 h 4291255"/>
              <a:gd name="connsiteX18" fmla="*/ 3624789 w 3898347"/>
              <a:gd name="connsiteY18" fmla="*/ 3803185 h 4291255"/>
              <a:gd name="connsiteX19" fmla="*/ 3602327 w 3898347"/>
              <a:gd name="connsiteY19" fmla="*/ 3794616 h 4291255"/>
              <a:gd name="connsiteX20" fmla="*/ 3596645 w 3898347"/>
              <a:gd name="connsiteY20" fmla="*/ 3797108 h 4291255"/>
              <a:gd name="connsiteX21" fmla="*/ 3574144 w 3898347"/>
              <a:gd name="connsiteY21" fmla="*/ 3795108 h 4291255"/>
              <a:gd name="connsiteX22" fmla="*/ 3562310 w 3898347"/>
              <a:gd name="connsiteY22" fmla="*/ 3787534 h 4291255"/>
              <a:gd name="connsiteX23" fmla="*/ 3551635 w 3898347"/>
              <a:gd name="connsiteY23" fmla="*/ 3797705 h 4291255"/>
              <a:gd name="connsiteX24" fmla="*/ 3542668 w 3898347"/>
              <a:gd name="connsiteY24" fmla="*/ 3803283 h 4291255"/>
              <a:gd name="connsiteX25" fmla="*/ 3533033 w 3898347"/>
              <a:gd name="connsiteY25" fmla="*/ 3799071 h 4291255"/>
              <a:gd name="connsiteX26" fmla="*/ 3521726 w 3898347"/>
              <a:gd name="connsiteY26" fmla="*/ 3804691 h 4291255"/>
              <a:gd name="connsiteX27" fmla="*/ 3520080 w 3898347"/>
              <a:gd name="connsiteY27" fmla="*/ 3805210 h 4291255"/>
              <a:gd name="connsiteX28" fmla="*/ 3508491 w 3898347"/>
              <a:gd name="connsiteY28" fmla="*/ 3797398 h 4291255"/>
              <a:gd name="connsiteX29" fmla="*/ 3503787 w 3898347"/>
              <a:gd name="connsiteY29" fmla="*/ 3797787 h 4291255"/>
              <a:gd name="connsiteX30" fmla="*/ 3492165 w 3898347"/>
              <a:gd name="connsiteY30" fmla="*/ 3799887 h 4291255"/>
              <a:gd name="connsiteX31" fmla="*/ 3472233 w 3898347"/>
              <a:gd name="connsiteY31" fmla="*/ 3805682 h 4291255"/>
              <a:gd name="connsiteX32" fmla="*/ 3465921 w 3898347"/>
              <a:gd name="connsiteY32" fmla="*/ 3805814 h 4291255"/>
              <a:gd name="connsiteX33" fmla="*/ 3455541 w 3898347"/>
              <a:gd name="connsiteY33" fmla="*/ 3815505 h 4291255"/>
              <a:gd name="connsiteX34" fmla="*/ 3429027 w 3898347"/>
              <a:gd name="connsiteY34" fmla="*/ 3816906 h 4291255"/>
              <a:gd name="connsiteX35" fmla="*/ 3369507 w 3898347"/>
              <a:gd name="connsiteY35" fmla="*/ 3825563 h 4291255"/>
              <a:gd name="connsiteX36" fmla="*/ 3324491 w 3898347"/>
              <a:gd name="connsiteY36" fmla="*/ 3832006 h 4291255"/>
              <a:gd name="connsiteX37" fmla="*/ 3244235 w 3898347"/>
              <a:gd name="connsiteY37" fmla="*/ 3834376 h 4291255"/>
              <a:gd name="connsiteX38" fmla="*/ 3226507 w 3898347"/>
              <a:gd name="connsiteY38" fmla="*/ 3820131 h 4291255"/>
              <a:gd name="connsiteX39" fmla="*/ 3191688 w 3898347"/>
              <a:gd name="connsiteY39" fmla="*/ 3837359 h 4291255"/>
              <a:gd name="connsiteX40" fmla="*/ 3153779 w 3898347"/>
              <a:gd name="connsiteY40" fmla="*/ 3848439 h 4291255"/>
              <a:gd name="connsiteX41" fmla="*/ 3090188 w 3898347"/>
              <a:gd name="connsiteY41" fmla="*/ 3855036 h 4291255"/>
              <a:gd name="connsiteX42" fmla="*/ 3031422 w 3898347"/>
              <a:gd name="connsiteY42" fmla="*/ 3858298 h 4291255"/>
              <a:gd name="connsiteX43" fmla="*/ 2996288 w 3898347"/>
              <a:gd name="connsiteY43" fmla="*/ 3860020 h 4291255"/>
              <a:gd name="connsiteX44" fmla="*/ 2901661 w 3898347"/>
              <a:gd name="connsiteY44" fmla="*/ 3882243 h 4291255"/>
              <a:gd name="connsiteX45" fmla="*/ 2782141 w 3898347"/>
              <a:gd name="connsiteY45" fmla="*/ 3932983 h 4291255"/>
              <a:gd name="connsiteX46" fmla="*/ 2749597 w 3898347"/>
              <a:gd name="connsiteY46" fmla="*/ 3956746 h 4291255"/>
              <a:gd name="connsiteX47" fmla="*/ 2730493 w 3898347"/>
              <a:gd name="connsiteY47" fmla="*/ 3955236 h 4291255"/>
              <a:gd name="connsiteX48" fmla="*/ 2707507 w 3898347"/>
              <a:gd name="connsiteY48" fmla="*/ 3947771 h 4291255"/>
              <a:gd name="connsiteX49" fmla="*/ 2701937 w 3898347"/>
              <a:gd name="connsiteY49" fmla="*/ 3950565 h 4291255"/>
              <a:gd name="connsiteX50" fmla="*/ 2679435 w 3898347"/>
              <a:gd name="connsiteY50" fmla="*/ 3949768 h 4291255"/>
              <a:gd name="connsiteX51" fmla="*/ 2667352 w 3898347"/>
              <a:gd name="connsiteY51" fmla="*/ 3942821 h 4291255"/>
              <a:gd name="connsiteX52" fmla="*/ 2657096 w 3898347"/>
              <a:gd name="connsiteY52" fmla="*/ 3953571 h 4291255"/>
              <a:gd name="connsiteX53" fmla="*/ 2655161 w 3898347"/>
              <a:gd name="connsiteY53" fmla="*/ 3962216 h 4291255"/>
              <a:gd name="connsiteX54" fmla="*/ 2638604 w 3898347"/>
              <a:gd name="connsiteY54" fmla="*/ 3955936 h 4291255"/>
              <a:gd name="connsiteX55" fmla="*/ 2626185 w 3898347"/>
              <a:gd name="connsiteY55" fmla="*/ 3962937 h 4291255"/>
              <a:gd name="connsiteX56" fmla="*/ 2614077 w 3898347"/>
              <a:gd name="connsiteY56" fmla="*/ 3955576 h 4291255"/>
              <a:gd name="connsiteX57" fmla="*/ 2609403 w 3898347"/>
              <a:gd name="connsiteY57" fmla="*/ 3956215 h 4291255"/>
              <a:gd name="connsiteX58" fmla="*/ 2597896 w 3898347"/>
              <a:gd name="connsiteY58" fmla="*/ 3958939 h 4291255"/>
              <a:gd name="connsiteX59" fmla="*/ 2578251 w 3898347"/>
              <a:gd name="connsiteY59" fmla="*/ 3965812 h 4291255"/>
              <a:gd name="connsiteX60" fmla="*/ 2571961 w 3898347"/>
              <a:gd name="connsiteY60" fmla="*/ 3966278 h 4291255"/>
              <a:gd name="connsiteX61" fmla="*/ 2559399 w 3898347"/>
              <a:gd name="connsiteY61" fmla="*/ 3979193 h 4291255"/>
              <a:gd name="connsiteX62" fmla="*/ 2533560 w 3898347"/>
              <a:gd name="connsiteY62" fmla="*/ 3988160 h 4291255"/>
              <a:gd name="connsiteX63" fmla="*/ 2515299 w 3898347"/>
              <a:gd name="connsiteY63" fmla="*/ 4016867 h 4291255"/>
              <a:gd name="connsiteX64" fmla="*/ 2513423 w 3898347"/>
              <a:gd name="connsiteY64" fmla="*/ 4018759 h 4291255"/>
              <a:gd name="connsiteX65" fmla="*/ 2482991 w 3898347"/>
              <a:gd name="connsiteY65" fmla="*/ 4012935 h 4291255"/>
              <a:gd name="connsiteX66" fmla="*/ 2446940 w 3898347"/>
              <a:gd name="connsiteY66" fmla="*/ 4021172 h 4291255"/>
              <a:gd name="connsiteX67" fmla="*/ 2404883 w 3898347"/>
              <a:gd name="connsiteY67" fmla="*/ 4024808 h 4291255"/>
              <a:gd name="connsiteX68" fmla="*/ 2373894 w 3898347"/>
              <a:gd name="connsiteY68" fmla="*/ 4023827 h 4291255"/>
              <a:gd name="connsiteX69" fmla="*/ 2297080 w 3898347"/>
              <a:gd name="connsiteY69" fmla="*/ 4040841 h 4291255"/>
              <a:gd name="connsiteX70" fmla="*/ 2170615 w 3898347"/>
              <a:gd name="connsiteY70" fmla="*/ 4077196 h 4291255"/>
              <a:gd name="connsiteX71" fmla="*/ 2143580 w 3898347"/>
              <a:gd name="connsiteY71" fmla="*/ 4083102 h 4291255"/>
              <a:gd name="connsiteX72" fmla="*/ 2119893 w 3898347"/>
              <a:gd name="connsiteY72" fmla="*/ 4080874 h 4291255"/>
              <a:gd name="connsiteX73" fmla="*/ 2114008 w 3898347"/>
              <a:gd name="connsiteY73" fmla="*/ 4073996 h 4291255"/>
              <a:gd name="connsiteX74" fmla="*/ 2099067 w 3898347"/>
              <a:gd name="connsiteY74" fmla="*/ 4076068 h 4291255"/>
              <a:gd name="connsiteX75" fmla="*/ 2095000 w 3898347"/>
              <a:gd name="connsiteY75" fmla="*/ 4075096 h 4291255"/>
              <a:gd name="connsiteX76" fmla="*/ 2071767 w 3898347"/>
              <a:gd name="connsiteY76" fmla="*/ 4071044 h 4291255"/>
              <a:gd name="connsiteX77" fmla="*/ 2024486 w 3898347"/>
              <a:gd name="connsiteY77" fmla="*/ 4100276 h 4291255"/>
              <a:gd name="connsiteX78" fmla="*/ 1964411 w 3898347"/>
              <a:gd name="connsiteY78" fmla="*/ 4105069 h 4291255"/>
              <a:gd name="connsiteX79" fmla="*/ 1739945 w 3898347"/>
              <a:gd name="connsiteY79" fmla="*/ 4171795 h 4291255"/>
              <a:gd name="connsiteX80" fmla="*/ 1610556 w 3898347"/>
              <a:gd name="connsiteY80" fmla="*/ 4167701 h 4291255"/>
              <a:gd name="connsiteX81" fmla="*/ 1553623 w 3898347"/>
              <a:gd name="connsiteY81" fmla="*/ 4236045 h 4291255"/>
              <a:gd name="connsiteX82" fmla="*/ 1538049 w 3898347"/>
              <a:gd name="connsiteY82" fmla="*/ 4291255 h 4291255"/>
              <a:gd name="connsiteX83" fmla="*/ 1530136 w 3898347"/>
              <a:gd name="connsiteY83" fmla="*/ 4227121 h 4291255"/>
              <a:gd name="connsiteX84" fmla="*/ 1508787 w 3898347"/>
              <a:gd name="connsiteY84" fmla="*/ 4234213 h 4291255"/>
              <a:gd name="connsiteX85" fmla="*/ 1488914 w 3898347"/>
              <a:gd name="connsiteY85" fmla="*/ 4241772 h 4291255"/>
              <a:gd name="connsiteX86" fmla="*/ 1488999 w 3898347"/>
              <a:gd name="connsiteY86" fmla="*/ 4251186 h 4291255"/>
              <a:gd name="connsiteX87" fmla="*/ 1475364 w 3898347"/>
              <a:gd name="connsiteY87" fmla="*/ 4248364 h 4291255"/>
              <a:gd name="connsiteX88" fmla="*/ 1457275 w 3898347"/>
              <a:gd name="connsiteY88" fmla="*/ 4252863 h 4291255"/>
              <a:gd name="connsiteX89" fmla="*/ 1448085 w 3898347"/>
              <a:gd name="connsiteY89" fmla="*/ 4248391 h 4291255"/>
              <a:gd name="connsiteX90" fmla="*/ 1315306 w 3898347"/>
              <a:gd name="connsiteY90" fmla="*/ 4237004 h 4291255"/>
              <a:gd name="connsiteX91" fmla="*/ 1272434 w 3898347"/>
              <a:gd name="connsiteY91" fmla="*/ 4244958 h 4291255"/>
              <a:gd name="connsiteX92" fmla="*/ 1231567 w 3898347"/>
              <a:gd name="connsiteY92" fmla="*/ 4219356 h 4291255"/>
              <a:gd name="connsiteX93" fmla="*/ 1216643 w 3898347"/>
              <a:gd name="connsiteY93" fmla="*/ 4229828 h 4291255"/>
              <a:gd name="connsiteX94" fmla="*/ 1214101 w 3898347"/>
              <a:gd name="connsiteY94" fmla="*/ 4231991 h 4291255"/>
              <a:gd name="connsiteX95" fmla="*/ 1203193 w 3898347"/>
              <a:gd name="connsiteY95" fmla="*/ 4232867 h 4291255"/>
              <a:gd name="connsiteX96" fmla="*/ 1201049 w 3898347"/>
              <a:gd name="connsiteY96" fmla="*/ 4242842 h 4291255"/>
              <a:gd name="connsiteX97" fmla="*/ 1185298 w 3898347"/>
              <a:gd name="connsiteY97" fmla="*/ 4251133 h 4291255"/>
              <a:gd name="connsiteX98" fmla="*/ 1164955 w 3898347"/>
              <a:gd name="connsiteY98" fmla="*/ 4250027 h 4291255"/>
              <a:gd name="connsiteX99" fmla="*/ 1067357 w 3898347"/>
              <a:gd name="connsiteY99" fmla="*/ 4233908 h 4291255"/>
              <a:gd name="connsiteX100" fmla="*/ 1009492 w 3898347"/>
              <a:gd name="connsiteY100" fmla="*/ 4230455 h 4291255"/>
              <a:gd name="connsiteX101" fmla="*/ 988345 w 3898347"/>
              <a:gd name="connsiteY101" fmla="*/ 4238880 h 4291255"/>
              <a:gd name="connsiteX102" fmla="*/ 958251 w 3898347"/>
              <a:gd name="connsiteY102" fmla="*/ 4244100 h 4291255"/>
              <a:gd name="connsiteX103" fmla="*/ 905785 w 3898347"/>
              <a:gd name="connsiteY103" fmla="*/ 4260845 h 4291255"/>
              <a:gd name="connsiteX104" fmla="*/ 837706 w 3898347"/>
              <a:gd name="connsiteY104" fmla="*/ 4245528 h 4291255"/>
              <a:gd name="connsiteX105" fmla="*/ 778474 w 3898347"/>
              <a:gd name="connsiteY105" fmla="*/ 4235526 h 4291255"/>
              <a:gd name="connsiteX106" fmla="*/ 774418 w 3898347"/>
              <a:gd name="connsiteY106" fmla="*/ 4242583 h 4291255"/>
              <a:gd name="connsiteX107" fmla="*/ 737705 w 3898347"/>
              <a:gd name="connsiteY107" fmla="*/ 4238891 h 4291255"/>
              <a:gd name="connsiteX108" fmla="*/ 627717 w 3898347"/>
              <a:gd name="connsiteY108" fmla="*/ 4207629 h 4291255"/>
              <a:gd name="connsiteX109" fmla="*/ 551044 w 3898347"/>
              <a:gd name="connsiteY109" fmla="*/ 4180627 h 4291255"/>
              <a:gd name="connsiteX110" fmla="*/ 508621 w 3898347"/>
              <a:gd name="connsiteY110" fmla="*/ 4176044 h 4291255"/>
              <a:gd name="connsiteX111" fmla="*/ 467082 w 3898347"/>
              <a:gd name="connsiteY111" fmla="*/ 4185616 h 4291255"/>
              <a:gd name="connsiteX112" fmla="*/ 437646 w 3898347"/>
              <a:gd name="connsiteY112" fmla="*/ 4212658 h 4291255"/>
              <a:gd name="connsiteX113" fmla="*/ 402271 w 3898347"/>
              <a:gd name="connsiteY113" fmla="*/ 4212774 h 4291255"/>
              <a:gd name="connsiteX114" fmla="*/ 391968 w 3898347"/>
              <a:gd name="connsiteY114" fmla="*/ 4187073 h 4291255"/>
              <a:gd name="connsiteX115" fmla="*/ 337154 w 3898347"/>
              <a:gd name="connsiteY115" fmla="*/ 4206136 h 4291255"/>
              <a:gd name="connsiteX116" fmla="*/ 298662 w 3898347"/>
              <a:gd name="connsiteY116" fmla="*/ 4211227 h 4291255"/>
              <a:gd name="connsiteX117" fmla="*/ 265740 w 3898347"/>
              <a:gd name="connsiteY117" fmla="*/ 4213623 h 4291255"/>
              <a:gd name="connsiteX118" fmla="*/ 176403 w 3898347"/>
              <a:gd name="connsiteY118" fmla="*/ 4227393 h 4291255"/>
              <a:gd name="connsiteX119" fmla="*/ 82528 w 3898347"/>
              <a:gd name="connsiteY119" fmla="*/ 4243774 h 4291255"/>
              <a:gd name="connsiteX120" fmla="*/ 19464 w 3898347"/>
              <a:gd name="connsiteY120" fmla="*/ 4256103 h 4291255"/>
              <a:gd name="connsiteX121" fmla="*/ 0 w 3898347"/>
              <a:gd name="connsiteY121" fmla="*/ 4221939 h 4291255"/>
              <a:gd name="connsiteX122" fmla="*/ 0 w 3898347"/>
              <a:gd name="connsiteY122" fmla="*/ 15850 h 4291255"/>
              <a:gd name="connsiteX123" fmla="*/ 3898347 w 3898347"/>
              <a:gd name="connsiteY123" fmla="*/ 0 h 4291255"/>
              <a:gd name="connsiteX0" fmla="*/ 3898347 w 3898347"/>
              <a:gd name="connsiteY0" fmla="*/ 0 h 4291255"/>
              <a:gd name="connsiteX1" fmla="*/ 3898347 w 3898347"/>
              <a:gd name="connsiteY1" fmla="*/ 3834445 h 4291255"/>
              <a:gd name="connsiteX2" fmla="*/ 3892314 w 3898347"/>
              <a:gd name="connsiteY2" fmla="*/ 3832951 h 4291255"/>
              <a:gd name="connsiteX3" fmla="*/ 3851953 w 3898347"/>
              <a:gd name="connsiteY3" fmla="*/ 3802983 h 4291255"/>
              <a:gd name="connsiteX4" fmla="*/ 3836418 w 3898347"/>
              <a:gd name="connsiteY4" fmla="*/ 3811513 h 4291255"/>
              <a:gd name="connsiteX5" fmla="*/ 3833758 w 3898347"/>
              <a:gd name="connsiteY5" fmla="*/ 3813341 h 4291255"/>
              <a:gd name="connsiteX6" fmla="*/ 3822673 w 3898347"/>
              <a:gd name="connsiteY6" fmla="*/ 3812913 h 4291255"/>
              <a:gd name="connsiteX7" fmla="*/ 3820104 w 3898347"/>
              <a:gd name="connsiteY7" fmla="*/ 3822466 h 4291255"/>
              <a:gd name="connsiteX8" fmla="*/ 3803816 w 3898347"/>
              <a:gd name="connsiteY8" fmla="*/ 3828757 h 4291255"/>
              <a:gd name="connsiteX9" fmla="*/ 3729936 w 3898347"/>
              <a:gd name="connsiteY9" fmla="*/ 3815386 h 4291255"/>
              <a:gd name="connsiteX10" fmla="*/ 3726018 w 3898347"/>
              <a:gd name="connsiteY10" fmla="*/ 3815100 h 4291255"/>
              <a:gd name="connsiteX11" fmla="*/ 3725413 w 3898347"/>
              <a:gd name="connsiteY11" fmla="*/ 3814615 h 4291255"/>
              <a:gd name="connsiteX12" fmla="*/ 3713801 w 3898347"/>
              <a:gd name="connsiteY12" fmla="*/ 3811018 h 4291255"/>
              <a:gd name="connsiteX13" fmla="*/ 3709087 w 3898347"/>
              <a:gd name="connsiteY13" fmla="*/ 3813195 h 4291255"/>
              <a:gd name="connsiteX14" fmla="*/ 3698038 w 3898347"/>
              <a:gd name="connsiteY14" fmla="*/ 3806182 h 4291255"/>
              <a:gd name="connsiteX15" fmla="*/ 3662227 w 3898347"/>
              <a:gd name="connsiteY15" fmla="*/ 3807761 h 4291255"/>
              <a:gd name="connsiteX16" fmla="*/ 3659872 w 3898347"/>
              <a:gd name="connsiteY16" fmla="*/ 3805524 h 4291255"/>
              <a:gd name="connsiteX17" fmla="*/ 3643454 w 3898347"/>
              <a:gd name="connsiteY17" fmla="*/ 3794831 h 4291255"/>
              <a:gd name="connsiteX18" fmla="*/ 3624789 w 3898347"/>
              <a:gd name="connsiteY18" fmla="*/ 3803185 h 4291255"/>
              <a:gd name="connsiteX19" fmla="*/ 3602327 w 3898347"/>
              <a:gd name="connsiteY19" fmla="*/ 3794616 h 4291255"/>
              <a:gd name="connsiteX20" fmla="*/ 3596645 w 3898347"/>
              <a:gd name="connsiteY20" fmla="*/ 3797108 h 4291255"/>
              <a:gd name="connsiteX21" fmla="*/ 3574144 w 3898347"/>
              <a:gd name="connsiteY21" fmla="*/ 3795108 h 4291255"/>
              <a:gd name="connsiteX22" fmla="*/ 3562310 w 3898347"/>
              <a:gd name="connsiteY22" fmla="*/ 3787534 h 4291255"/>
              <a:gd name="connsiteX23" fmla="*/ 3551635 w 3898347"/>
              <a:gd name="connsiteY23" fmla="*/ 3797705 h 4291255"/>
              <a:gd name="connsiteX24" fmla="*/ 3542668 w 3898347"/>
              <a:gd name="connsiteY24" fmla="*/ 3803283 h 4291255"/>
              <a:gd name="connsiteX25" fmla="*/ 3533033 w 3898347"/>
              <a:gd name="connsiteY25" fmla="*/ 3799071 h 4291255"/>
              <a:gd name="connsiteX26" fmla="*/ 3521726 w 3898347"/>
              <a:gd name="connsiteY26" fmla="*/ 3804691 h 4291255"/>
              <a:gd name="connsiteX27" fmla="*/ 3520080 w 3898347"/>
              <a:gd name="connsiteY27" fmla="*/ 3805210 h 4291255"/>
              <a:gd name="connsiteX28" fmla="*/ 3508491 w 3898347"/>
              <a:gd name="connsiteY28" fmla="*/ 3797398 h 4291255"/>
              <a:gd name="connsiteX29" fmla="*/ 3503787 w 3898347"/>
              <a:gd name="connsiteY29" fmla="*/ 3797787 h 4291255"/>
              <a:gd name="connsiteX30" fmla="*/ 3492165 w 3898347"/>
              <a:gd name="connsiteY30" fmla="*/ 3799887 h 4291255"/>
              <a:gd name="connsiteX31" fmla="*/ 3472233 w 3898347"/>
              <a:gd name="connsiteY31" fmla="*/ 3805682 h 4291255"/>
              <a:gd name="connsiteX32" fmla="*/ 3465921 w 3898347"/>
              <a:gd name="connsiteY32" fmla="*/ 3805814 h 4291255"/>
              <a:gd name="connsiteX33" fmla="*/ 3455541 w 3898347"/>
              <a:gd name="connsiteY33" fmla="*/ 3815505 h 4291255"/>
              <a:gd name="connsiteX34" fmla="*/ 3429027 w 3898347"/>
              <a:gd name="connsiteY34" fmla="*/ 3816906 h 4291255"/>
              <a:gd name="connsiteX35" fmla="*/ 3369507 w 3898347"/>
              <a:gd name="connsiteY35" fmla="*/ 3825563 h 4291255"/>
              <a:gd name="connsiteX36" fmla="*/ 3324491 w 3898347"/>
              <a:gd name="connsiteY36" fmla="*/ 3832006 h 4291255"/>
              <a:gd name="connsiteX37" fmla="*/ 3244235 w 3898347"/>
              <a:gd name="connsiteY37" fmla="*/ 3834376 h 4291255"/>
              <a:gd name="connsiteX38" fmla="*/ 3226507 w 3898347"/>
              <a:gd name="connsiteY38" fmla="*/ 3820131 h 4291255"/>
              <a:gd name="connsiteX39" fmla="*/ 3191688 w 3898347"/>
              <a:gd name="connsiteY39" fmla="*/ 3837359 h 4291255"/>
              <a:gd name="connsiteX40" fmla="*/ 3153779 w 3898347"/>
              <a:gd name="connsiteY40" fmla="*/ 3848439 h 4291255"/>
              <a:gd name="connsiteX41" fmla="*/ 3090188 w 3898347"/>
              <a:gd name="connsiteY41" fmla="*/ 3855036 h 4291255"/>
              <a:gd name="connsiteX42" fmla="*/ 3031422 w 3898347"/>
              <a:gd name="connsiteY42" fmla="*/ 3858298 h 4291255"/>
              <a:gd name="connsiteX43" fmla="*/ 2996288 w 3898347"/>
              <a:gd name="connsiteY43" fmla="*/ 3860020 h 4291255"/>
              <a:gd name="connsiteX44" fmla="*/ 2901661 w 3898347"/>
              <a:gd name="connsiteY44" fmla="*/ 3882243 h 4291255"/>
              <a:gd name="connsiteX45" fmla="*/ 2782141 w 3898347"/>
              <a:gd name="connsiteY45" fmla="*/ 3932983 h 4291255"/>
              <a:gd name="connsiteX46" fmla="*/ 2749597 w 3898347"/>
              <a:gd name="connsiteY46" fmla="*/ 3956746 h 4291255"/>
              <a:gd name="connsiteX47" fmla="*/ 2730493 w 3898347"/>
              <a:gd name="connsiteY47" fmla="*/ 3955236 h 4291255"/>
              <a:gd name="connsiteX48" fmla="*/ 2707507 w 3898347"/>
              <a:gd name="connsiteY48" fmla="*/ 3947771 h 4291255"/>
              <a:gd name="connsiteX49" fmla="*/ 2701937 w 3898347"/>
              <a:gd name="connsiteY49" fmla="*/ 3950565 h 4291255"/>
              <a:gd name="connsiteX50" fmla="*/ 2679435 w 3898347"/>
              <a:gd name="connsiteY50" fmla="*/ 3949768 h 4291255"/>
              <a:gd name="connsiteX51" fmla="*/ 2667352 w 3898347"/>
              <a:gd name="connsiteY51" fmla="*/ 3942821 h 4291255"/>
              <a:gd name="connsiteX52" fmla="*/ 2657096 w 3898347"/>
              <a:gd name="connsiteY52" fmla="*/ 3953571 h 4291255"/>
              <a:gd name="connsiteX53" fmla="*/ 2655161 w 3898347"/>
              <a:gd name="connsiteY53" fmla="*/ 3962216 h 4291255"/>
              <a:gd name="connsiteX54" fmla="*/ 2638604 w 3898347"/>
              <a:gd name="connsiteY54" fmla="*/ 3955936 h 4291255"/>
              <a:gd name="connsiteX55" fmla="*/ 2626185 w 3898347"/>
              <a:gd name="connsiteY55" fmla="*/ 3962937 h 4291255"/>
              <a:gd name="connsiteX56" fmla="*/ 2614077 w 3898347"/>
              <a:gd name="connsiteY56" fmla="*/ 3955576 h 4291255"/>
              <a:gd name="connsiteX57" fmla="*/ 2609403 w 3898347"/>
              <a:gd name="connsiteY57" fmla="*/ 3956215 h 4291255"/>
              <a:gd name="connsiteX58" fmla="*/ 2597896 w 3898347"/>
              <a:gd name="connsiteY58" fmla="*/ 3958939 h 4291255"/>
              <a:gd name="connsiteX59" fmla="*/ 2578251 w 3898347"/>
              <a:gd name="connsiteY59" fmla="*/ 3965812 h 4291255"/>
              <a:gd name="connsiteX60" fmla="*/ 2571961 w 3898347"/>
              <a:gd name="connsiteY60" fmla="*/ 3966278 h 4291255"/>
              <a:gd name="connsiteX61" fmla="*/ 2559399 w 3898347"/>
              <a:gd name="connsiteY61" fmla="*/ 3979193 h 4291255"/>
              <a:gd name="connsiteX62" fmla="*/ 2533560 w 3898347"/>
              <a:gd name="connsiteY62" fmla="*/ 3988160 h 4291255"/>
              <a:gd name="connsiteX63" fmla="*/ 2515299 w 3898347"/>
              <a:gd name="connsiteY63" fmla="*/ 4016867 h 4291255"/>
              <a:gd name="connsiteX64" fmla="*/ 2513423 w 3898347"/>
              <a:gd name="connsiteY64" fmla="*/ 4018759 h 4291255"/>
              <a:gd name="connsiteX65" fmla="*/ 2482991 w 3898347"/>
              <a:gd name="connsiteY65" fmla="*/ 4012935 h 4291255"/>
              <a:gd name="connsiteX66" fmla="*/ 2446940 w 3898347"/>
              <a:gd name="connsiteY66" fmla="*/ 4021172 h 4291255"/>
              <a:gd name="connsiteX67" fmla="*/ 2404883 w 3898347"/>
              <a:gd name="connsiteY67" fmla="*/ 4024808 h 4291255"/>
              <a:gd name="connsiteX68" fmla="*/ 2373894 w 3898347"/>
              <a:gd name="connsiteY68" fmla="*/ 4023827 h 4291255"/>
              <a:gd name="connsiteX69" fmla="*/ 2297080 w 3898347"/>
              <a:gd name="connsiteY69" fmla="*/ 4040841 h 4291255"/>
              <a:gd name="connsiteX70" fmla="*/ 2170615 w 3898347"/>
              <a:gd name="connsiteY70" fmla="*/ 4077196 h 4291255"/>
              <a:gd name="connsiteX71" fmla="*/ 2143580 w 3898347"/>
              <a:gd name="connsiteY71" fmla="*/ 4083102 h 4291255"/>
              <a:gd name="connsiteX72" fmla="*/ 2119893 w 3898347"/>
              <a:gd name="connsiteY72" fmla="*/ 4080874 h 4291255"/>
              <a:gd name="connsiteX73" fmla="*/ 2114008 w 3898347"/>
              <a:gd name="connsiteY73" fmla="*/ 4073996 h 4291255"/>
              <a:gd name="connsiteX74" fmla="*/ 2099067 w 3898347"/>
              <a:gd name="connsiteY74" fmla="*/ 4076068 h 4291255"/>
              <a:gd name="connsiteX75" fmla="*/ 2095000 w 3898347"/>
              <a:gd name="connsiteY75" fmla="*/ 4075096 h 4291255"/>
              <a:gd name="connsiteX76" fmla="*/ 2071767 w 3898347"/>
              <a:gd name="connsiteY76" fmla="*/ 4071044 h 4291255"/>
              <a:gd name="connsiteX77" fmla="*/ 2024486 w 3898347"/>
              <a:gd name="connsiteY77" fmla="*/ 4100276 h 4291255"/>
              <a:gd name="connsiteX78" fmla="*/ 1964411 w 3898347"/>
              <a:gd name="connsiteY78" fmla="*/ 4105069 h 4291255"/>
              <a:gd name="connsiteX79" fmla="*/ 1739945 w 3898347"/>
              <a:gd name="connsiteY79" fmla="*/ 4171795 h 4291255"/>
              <a:gd name="connsiteX80" fmla="*/ 1610556 w 3898347"/>
              <a:gd name="connsiteY80" fmla="*/ 4167701 h 4291255"/>
              <a:gd name="connsiteX81" fmla="*/ 1564215 w 3898347"/>
              <a:gd name="connsiteY81" fmla="*/ 4190149 h 4291255"/>
              <a:gd name="connsiteX82" fmla="*/ 1538049 w 3898347"/>
              <a:gd name="connsiteY82" fmla="*/ 4291255 h 4291255"/>
              <a:gd name="connsiteX83" fmla="*/ 1530136 w 3898347"/>
              <a:gd name="connsiteY83" fmla="*/ 4227121 h 4291255"/>
              <a:gd name="connsiteX84" fmla="*/ 1508787 w 3898347"/>
              <a:gd name="connsiteY84" fmla="*/ 4234213 h 4291255"/>
              <a:gd name="connsiteX85" fmla="*/ 1488914 w 3898347"/>
              <a:gd name="connsiteY85" fmla="*/ 4241772 h 4291255"/>
              <a:gd name="connsiteX86" fmla="*/ 1488999 w 3898347"/>
              <a:gd name="connsiteY86" fmla="*/ 4251186 h 4291255"/>
              <a:gd name="connsiteX87" fmla="*/ 1475364 w 3898347"/>
              <a:gd name="connsiteY87" fmla="*/ 4248364 h 4291255"/>
              <a:gd name="connsiteX88" fmla="*/ 1457275 w 3898347"/>
              <a:gd name="connsiteY88" fmla="*/ 4252863 h 4291255"/>
              <a:gd name="connsiteX89" fmla="*/ 1448085 w 3898347"/>
              <a:gd name="connsiteY89" fmla="*/ 4248391 h 4291255"/>
              <a:gd name="connsiteX90" fmla="*/ 1315306 w 3898347"/>
              <a:gd name="connsiteY90" fmla="*/ 4237004 h 4291255"/>
              <a:gd name="connsiteX91" fmla="*/ 1272434 w 3898347"/>
              <a:gd name="connsiteY91" fmla="*/ 4244958 h 4291255"/>
              <a:gd name="connsiteX92" fmla="*/ 1231567 w 3898347"/>
              <a:gd name="connsiteY92" fmla="*/ 4219356 h 4291255"/>
              <a:gd name="connsiteX93" fmla="*/ 1216643 w 3898347"/>
              <a:gd name="connsiteY93" fmla="*/ 4229828 h 4291255"/>
              <a:gd name="connsiteX94" fmla="*/ 1214101 w 3898347"/>
              <a:gd name="connsiteY94" fmla="*/ 4231991 h 4291255"/>
              <a:gd name="connsiteX95" fmla="*/ 1203193 w 3898347"/>
              <a:gd name="connsiteY95" fmla="*/ 4232867 h 4291255"/>
              <a:gd name="connsiteX96" fmla="*/ 1201049 w 3898347"/>
              <a:gd name="connsiteY96" fmla="*/ 4242842 h 4291255"/>
              <a:gd name="connsiteX97" fmla="*/ 1185298 w 3898347"/>
              <a:gd name="connsiteY97" fmla="*/ 4251133 h 4291255"/>
              <a:gd name="connsiteX98" fmla="*/ 1164955 w 3898347"/>
              <a:gd name="connsiteY98" fmla="*/ 4250027 h 4291255"/>
              <a:gd name="connsiteX99" fmla="*/ 1067357 w 3898347"/>
              <a:gd name="connsiteY99" fmla="*/ 4233908 h 4291255"/>
              <a:gd name="connsiteX100" fmla="*/ 1009492 w 3898347"/>
              <a:gd name="connsiteY100" fmla="*/ 4230455 h 4291255"/>
              <a:gd name="connsiteX101" fmla="*/ 988345 w 3898347"/>
              <a:gd name="connsiteY101" fmla="*/ 4238880 h 4291255"/>
              <a:gd name="connsiteX102" fmla="*/ 958251 w 3898347"/>
              <a:gd name="connsiteY102" fmla="*/ 4244100 h 4291255"/>
              <a:gd name="connsiteX103" fmla="*/ 905785 w 3898347"/>
              <a:gd name="connsiteY103" fmla="*/ 4260845 h 4291255"/>
              <a:gd name="connsiteX104" fmla="*/ 837706 w 3898347"/>
              <a:gd name="connsiteY104" fmla="*/ 4245528 h 4291255"/>
              <a:gd name="connsiteX105" fmla="*/ 778474 w 3898347"/>
              <a:gd name="connsiteY105" fmla="*/ 4235526 h 4291255"/>
              <a:gd name="connsiteX106" fmla="*/ 774418 w 3898347"/>
              <a:gd name="connsiteY106" fmla="*/ 4242583 h 4291255"/>
              <a:gd name="connsiteX107" fmla="*/ 737705 w 3898347"/>
              <a:gd name="connsiteY107" fmla="*/ 4238891 h 4291255"/>
              <a:gd name="connsiteX108" fmla="*/ 627717 w 3898347"/>
              <a:gd name="connsiteY108" fmla="*/ 4207629 h 4291255"/>
              <a:gd name="connsiteX109" fmla="*/ 551044 w 3898347"/>
              <a:gd name="connsiteY109" fmla="*/ 4180627 h 4291255"/>
              <a:gd name="connsiteX110" fmla="*/ 508621 w 3898347"/>
              <a:gd name="connsiteY110" fmla="*/ 4176044 h 4291255"/>
              <a:gd name="connsiteX111" fmla="*/ 467082 w 3898347"/>
              <a:gd name="connsiteY111" fmla="*/ 4185616 h 4291255"/>
              <a:gd name="connsiteX112" fmla="*/ 437646 w 3898347"/>
              <a:gd name="connsiteY112" fmla="*/ 4212658 h 4291255"/>
              <a:gd name="connsiteX113" fmla="*/ 402271 w 3898347"/>
              <a:gd name="connsiteY113" fmla="*/ 4212774 h 4291255"/>
              <a:gd name="connsiteX114" fmla="*/ 391968 w 3898347"/>
              <a:gd name="connsiteY114" fmla="*/ 4187073 h 4291255"/>
              <a:gd name="connsiteX115" fmla="*/ 337154 w 3898347"/>
              <a:gd name="connsiteY115" fmla="*/ 4206136 h 4291255"/>
              <a:gd name="connsiteX116" fmla="*/ 298662 w 3898347"/>
              <a:gd name="connsiteY116" fmla="*/ 4211227 h 4291255"/>
              <a:gd name="connsiteX117" fmla="*/ 265740 w 3898347"/>
              <a:gd name="connsiteY117" fmla="*/ 4213623 h 4291255"/>
              <a:gd name="connsiteX118" fmla="*/ 176403 w 3898347"/>
              <a:gd name="connsiteY118" fmla="*/ 4227393 h 4291255"/>
              <a:gd name="connsiteX119" fmla="*/ 82528 w 3898347"/>
              <a:gd name="connsiteY119" fmla="*/ 4243774 h 4291255"/>
              <a:gd name="connsiteX120" fmla="*/ 19464 w 3898347"/>
              <a:gd name="connsiteY120" fmla="*/ 4256103 h 4291255"/>
              <a:gd name="connsiteX121" fmla="*/ 0 w 3898347"/>
              <a:gd name="connsiteY121" fmla="*/ 4221939 h 4291255"/>
              <a:gd name="connsiteX122" fmla="*/ 0 w 3898347"/>
              <a:gd name="connsiteY122" fmla="*/ 15850 h 4291255"/>
              <a:gd name="connsiteX123" fmla="*/ 3898347 w 3898347"/>
              <a:gd name="connsiteY123" fmla="*/ 0 h 4291255"/>
              <a:gd name="connsiteX0" fmla="*/ 3898347 w 3898347"/>
              <a:gd name="connsiteY0" fmla="*/ 0 h 4291255"/>
              <a:gd name="connsiteX1" fmla="*/ 3898347 w 3898347"/>
              <a:gd name="connsiteY1" fmla="*/ 3834445 h 4291255"/>
              <a:gd name="connsiteX2" fmla="*/ 3892314 w 3898347"/>
              <a:gd name="connsiteY2" fmla="*/ 3832951 h 4291255"/>
              <a:gd name="connsiteX3" fmla="*/ 3851953 w 3898347"/>
              <a:gd name="connsiteY3" fmla="*/ 3802983 h 4291255"/>
              <a:gd name="connsiteX4" fmla="*/ 3836418 w 3898347"/>
              <a:gd name="connsiteY4" fmla="*/ 3811513 h 4291255"/>
              <a:gd name="connsiteX5" fmla="*/ 3833758 w 3898347"/>
              <a:gd name="connsiteY5" fmla="*/ 3813341 h 4291255"/>
              <a:gd name="connsiteX6" fmla="*/ 3822673 w 3898347"/>
              <a:gd name="connsiteY6" fmla="*/ 3812913 h 4291255"/>
              <a:gd name="connsiteX7" fmla="*/ 3820104 w 3898347"/>
              <a:gd name="connsiteY7" fmla="*/ 3822466 h 4291255"/>
              <a:gd name="connsiteX8" fmla="*/ 3803816 w 3898347"/>
              <a:gd name="connsiteY8" fmla="*/ 3828757 h 4291255"/>
              <a:gd name="connsiteX9" fmla="*/ 3729936 w 3898347"/>
              <a:gd name="connsiteY9" fmla="*/ 3815386 h 4291255"/>
              <a:gd name="connsiteX10" fmla="*/ 3726018 w 3898347"/>
              <a:gd name="connsiteY10" fmla="*/ 3815100 h 4291255"/>
              <a:gd name="connsiteX11" fmla="*/ 3725413 w 3898347"/>
              <a:gd name="connsiteY11" fmla="*/ 3814615 h 4291255"/>
              <a:gd name="connsiteX12" fmla="*/ 3713801 w 3898347"/>
              <a:gd name="connsiteY12" fmla="*/ 3811018 h 4291255"/>
              <a:gd name="connsiteX13" fmla="*/ 3709087 w 3898347"/>
              <a:gd name="connsiteY13" fmla="*/ 3813195 h 4291255"/>
              <a:gd name="connsiteX14" fmla="*/ 3698038 w 3898347"/>
              <a:gd name="connsiteY14" fmla="*/ 3806182 h 4291255"/>
              <a:gd name="connsiteX15" fmla="*/ 3662227 w 3898347"/>
              <a:gd name="connsiteY15" fmla="*/ 3807761 h 4291255"/>
              <a:gd name="connsiteX16" fmla="*/ 3659872 w 3898347"/>
              <a:gd name="connsiteY16" fmla="*/ 3805524 h 4291255"/>
              <a:gd name="connsiteX17" fmla="*/ 3643454 w 3898347"/>
              <a:gd name="connsiteY17" fmla="*/ 3794831 h 4291255"/>
              <a:gd name="connsiteX18" fmla="*/ 3624789 w 3898347"/>
              <a:gd name="connsiteY18" fmla="*/ 3803185 h 4291255"/>
              <a:gd name="connsiteX19" fmla="*/ 3602327 w 3898347"/>
              <a:gd name="connsiteY19" fmla="*/ 3794616 h 4291255"/>
              <a:gd name="connsiteX20" fmla="*/ 3596645 w 3898347"/>
              <a:gd name="connsiteY20" fmla="*/ 3797108 h 4291255"/>
              <a:gd name="connsiteX21" fmla="*/ 3574144 w 3898347"/>
              <a:gd name="connsiteY21" fmla="*/ 3795108 h 4291255"/>
              <a:gd name="connsiteX22" fmla="*/ 3562310 w 3898347"/>
              <a:gd name="connsiteY22" fmla="*/ 3787534 h 4291255"/>
              <a:gd name="connsiteX23" fmla="*/ 3551635 w 3898347"/>
              <a:gd name="connsiteY23" fmla="*/ 3797705 h 4291255"/>
              <a:gd name="connsiteX24" fmla="*/ 3542668 w 3898347"/>
              <a:gd name="connsiteY24" fmla="*/ 3803283 h 4291255"/>
              <a:gd name="connsiteX25" fmla="*/ 3533033 w 3898347"/>
              <a:gd name="connsiteY25" fmla="*/ 3799071 h 4291255"/>
              <a:gd name="connsiteX26" fmla="*/ 3521726 w 3898347"/>
              <a:gd name="connsiteY26" fmla="*/ 3804691 h 4291255"/>
              <a:gd name="connsiteX27" fmla="*/ 3520080 w 3898347"/>
              <a:gd name="connsiteY27" fmla="*/ 3805210 h 4291255"/>
              <a:gd name="connsiteX28" fmla="*/ 3508491 w 3898347"/>
              <a:gd name="connsiteY28" fmla="*/ 3797398 h 4291255"/>
              <a:gd name="connsiteX29" fmla="*/ 3503787 w 3898347"/>
              <a:gd name="connsiteY29" fmla="*/ 3797787 h 4291255"/>
              <a:gd name="connsiteX30" fmla="*/ 3492165 w 3898347"/>
              <a:gd name="connsiteY30" fmla="*/ 3799887 h 4291255"/>
              <a:gd name="connsiteX31" fmla="*/ 3472233 w 3898347"/>
              <a:gd name="connsiteY31" fmla="*/ 3805682 h 4291255"/>
              <a:gd name="connsiteX32" fmla="*/ 3465921 w 3898347"/>
              <a:gd name="connsiteY32" fmla="*/ 3805814 h 4291255"/>
              <a:gd name="connsiteX33" fmla="*/ 3455541 w 3898347"/>
              <a:gd name="connsiteY33" fmla="*/ 3815505 h 4291255"/>
              <a:gd name="connsiteX34" fmla="*/ 3429027 w 3898347"/>
              <a:gd name="connsiteY34" fmla="*/ 3816906 h 4291255"/>
              <a:gd name="connsiteX35" fmla="*/ 3369507 w 3898347"/>
              <a:gd name="connsiteY35" fmla="*/ 3825563 h 4291255"/>
              <a:gd name="connsiteX36" fmla="*/ 3324491 w 3898347"/>
              <a:gd name="connsiteY36" fmla="*/ 3832006 h 4291255"/>
              <a:gd name="connsiteX37" fmla="*/ 3244235 w 3898347"/>
              <a:gd name="connsiteY37" fmla="*/ 3834376 h 4291255"/>
              <a:gd name="connsiteX38" fmla="*/ 3226507 w 3898347"/>
              <a:gd name="connsiteY38" fmla="*/ 3820131 h 4291255"/>
              <a:gd name="connsiteX39" fmla="*/ 3191688 w 3898347"/>
              <a:gd name="connsiteY39" fmla="*/ 3837359 h 4291255"/>
              <a:gd name="connsiteX40" fmla="*/ 3153779 w 3898347"/>
              <a:gd name="connsiteY40" fmla="*/ 3848439 h 4291255"/>
              <a:gd name="connsiteX41" fmla="*/ 3090188 w 3898347"/>
              <a:gd name="connsiteY41" fmla="*/ 3855036 h 4291255"/>
              <a:gd name="connsiteX42" fmla="*/ 3031422 w 3898347"/>
              <a:gd name="connsiteY42" fmla="*/ 3858298 h 4291255"/>
              <a:gd name="connsiteX43" fmla="*/ 2996288 w 3898347"/>
              <a:gd name="connsiteY43" fmla="*/ 3860020 h 4291255"/>
              <a:gd name="connsiteX44" fmla="*/ 2901661 w 3898347"/>
              <a:gd name="connsiteY44" fmla="*/ 3882243 h 4291255"/>
              <a:gd name="connsiteX45" fmla="*/ 2782141 w 3898347"/>
              <a:gd name="connsiteY45" fmla="*/ 3932983 h 4291255"/>
              <a:gd name="connsiteX46" fmla="*/ 2749597 w 3898347"/>
              <a:gd name="connsiteY46" fmla="*/ 3956746 h 4291255"/>
              <a:gd name="connsiteX47" fmla="*/ 2730493 w 3898347"/>
              <a:gd name="connsiteY47" fmla="*/ 3955236 h 4291255"/>
              <a:gd name="connsiteX48" fmla="*/ 2707507 w 3898347"/>
              <a:gd name="connsiteY48" fmla="*/ 3947771 h 4291255"/>
              <a:gd name="connsiteX49" fmla="*/ 2701937 w 3898347"/>
              <a:gd name="connsiteY49" fmla="*/ 3950565 h 4291255"/>
              <a:gd name="connsiteX50" fmla="*/ 2679435 w 3898347"/>
              <a:gd name="connsiteY50" fmla="*/ 3949768 h 4291255"/>
              <a:gd name="connsiteX51" fmla="*/ 2667352 w 3898347"/>
              <a:gd name="connsiteY51" fmla="*/ 3942821 h 4291255"/>
              <a:gd name="connsiteX52" fmla="*/ 2657096 w 3898347"/>
              <a:gd name="connsiteY52" fmla="*/ 3953571 h 4291255"/>
              <a:gd name="connsiteX53" fmla="*/ 2655161 w 3898347"/>
              <a:gd name="connsiteY53" fmla="*/ 3962216 h 4291255"/>
              <a:gd name="connsiteX54" fmla="*/ 2638604 w 3898347"/>
              <a:gd name="connsiteY54" fmla="*/ 3955936 h 4291255"/>
              <a:gd name="connsiteX55" fmla="*/ 2626185 w 3898347"/>
              <a:gd name="connsiteY55" fmla="*/ 3962937 h 4291255"/>
              <a:gd name="connsiteX56" fmla="*/ 2614077 w 3898347"/>
              <a:gd name="connsiteY56" fmla="*/ 3955576 h 4291255"/>
              <a:gd name="connsiteX57" fmla="*/ 2609403 w 3898347"/>
              <a:gd name="connsiteY57" fmla="*/ 3956215 h 4291255"/>
              <a:gd name="connsiteX58" fmla="*/ 2597896 w 3898347"/>
              <a:gd name="connsiteY58" fmla="*/ 3958939 h 4291255"/>
              <a:gd name="connsiteX59" fmla="*/ 2578251 w 3898347"/>
              <a:gd name="connsiteY59" fmla="*/ 3965812 h 4291255"/>
              <a:gd name="connsiteX60" fmla="*/ 2571961 w 3898347"/>
              <a:gd name="connsiteY60" fmla="*/ 3966278 h 4291255"/>
              <a:gd name="connsiteX61" fmla="*/ 2559399 w 3898347"/>
              <a:gd name="connsiteY61" fmla="*/ 3979193 h 4291255"/>
              <a:gd name="connsiteX62" fmla="*/ 2533560 w 3898347"/>
              <a:gd name="connsiteY62" fmla="*/ 3988160 h 4291255"/>
              <a:gd name="connsiteX63" fmla="*/ 2515299 w 3898347"/>
              <a:gd name="connsiteY63" fmla="*/ 4016867 h 4291255"/>
              <a:gd name="connsiteX64" fmla="*/ 2513423 w 3898347"/>
              <a:gd name="connsiteY64" fmla="*/ 4018759 h 4291255"/>
              <a:gd name="connsiteX65" fmla="*/ 2482991 w 3898347"/>
              <a:gd name="connsiteY65" fmla="*/ 4012935 h 4291255"/>
              <a:gd name="connsiteX66" fmla="*/ 2446940 w 3898347"/>
              <a:gd name="connsiteY66" fmla="*/ 4021172 h 4291255"/>
              <a:gd name="connsiteX67" fmla="*/ 2404883 w 3898347"/>
              <a:gd name="connsiteY67" fmla="*/ 4024808 h 4291255"/>
              <a:gd name="connsiteX68" fmla="*/ 2373894 w 3898347"/>
              <a:gd name="connsiteY68" fmla="*/ 4023827 h 4291255"/>
              <a:gd name="connsiteX69" fmla="*/ 2297080 w 3898347"/>
              <a:gd name="connsiteY69" fmla="*/ 4040841 h 4291255"/>
              <a:gd name="connsiteX70" fmla="*/ 2170615 w 3898347"/>
              <a:gd name="connsiteY70" fmla="*/ 4077196 h 4291255"/>
              <a:gd name="connsiteX71" fmla="*/ 2143580 w 3898347"/>
              <a:gd name="connsiteY71" fmla="*/ 4083102 h 4291255"/>
              <a:gd name="connsiteX72" fmla="*/ 2119893 w 3898347"/>
              <a:gd name="connsiteY72" fmla="*/ 4080874 h 4291255"/>
              <a:gd name="connsiteX73" fmla="*/ 2114008 w 3898347"/>
              <a:gd name="connsiteY73" fmla="*/ 4073996 h 4291255"/>
              <a:gd name="connsiteX74" fmla="*/ 2099067 w 3898347"/>
              <a:gd name="connsiteY74" fmla="*/ 4076068 h 4291255"/>
              <a:gd name="connsiteX75" fmla="*/ 2095000 w 3898347"/>
              <a:gd name="connsiteY75" fmla="*/ 4075096 h 4291255"/>
              <a:gd name="connsiteX76" fmla="*/ 2071767 w 3898347"/>
              <a:gd name="connsiteY76" fmla="*/ 4071044 h 4291255"/>
              <a:gd name="connsiteX77" fmla="*/ 2024486 w 3898347"/>
              <a:gd name="connsiteY77" fmla="*/ 4100276 h 4291255"/>
              <a:gd name="connsiteX78" fmla="*/ 1964411 w 3898347"/>
              <a:gd name="connsiteY78" fmla="*/ 4105069 h 4291255"/>
              <a:gd name="connsiteX79" fmla="*/ 1739945 w 3898347"/>
              <a:gd name="connsiteY79" fmla="*/ 4171795 h 4291255"/>
              <a:gd name="connsiteX80" fmla="*/ 1642330 w 3898347"/>
              <a:gd name="connsiteY80" fmla="*/ 4174762 h 4291255"/>
              <a:gd name="connsiteX81" fmla="*/ 1564215 w 3898347"/>
              <a:gd name="connsiteY81" fmla="*/ 4190149 h 4291255"/>
              <a:gd name="connsiteX82" fmla="*/ 1538049 w 3898347"/>
              <a:gd name="connsiteY82" fmla="*/ 4291255 h 4291255"/>
              <a:gd name="connsiteX83" fmla="*/ 1530136 w 3898347"/>
              <a:gd name="connsiteY83" fmla="*/ 4227121 h 4291255"/>
              <a:gd name="connsiteX84" fmla="*/ 1508787 w 3898347"/>
              <a:gd name="connsiteY84" fmla="*/ 4234213 h 4291255"/>
              <a:gd name="connsiteX85" fmla="*/ 1488914 w 3898347"/>
              <a:gd name="connsiteY85" fmla="*/ 4241772 h 4291255"/>
              <a:gd name="connsiteX86" fmla="*/ 1488999 w 3898347"/>
              <a:gd name="connsiteY86" fmla="*/ 4251186 h 4291255"/>
              <a:gd name="connsiteX87" fmla="*/ 1475364 w 3898347"/>
              <a:gd name="connsiteY87" fmla="*/ 4248364 h 4291255"/>
              <a:gd name="connsiteX88" fmla="*/ 1457275 w 3898347"/>
              <a:gd name="connsiteY88" fmla="*/ 4252863 h 4291255"/>
              <a:gd name="connsiteX89" fmla="*/ 1448085 w 3898347"/>
              <a:gd name="connsiteY89" fmla="*/ 4248391 h 4291255"/>
              <a:gd name="connsiteX90" fmla="*/ 1315306 w 3898347"/>
              <a:gd name="connsiteY90" fmla="*/ 4237004 h 4291255"/>
              <a:gd name="connsiteX91" fmla="*/ 1272434 w 3898347"/>
              <a:gd name="connsiteY91" fmla="*/ 4244958 h 4291255"/>
              <a:gd name="connsiteX92" fmla="*/ 1231567 w 3898347"/>
              <a:gd name="connsiteY92" fmla="*/ 4219356 h 4291255"/>
              <a:gd name="connsiteX93" fmla="*/ 1216643 w 3898347"/>
              <a:gd name="connsiteY93" fmla="*/ 4229828 h 4291255"/>
              <a:gd name="connsiteX94" fmla="*/ 1214101 w 3898347"/>
              <a:gd name="connsiteY94" fmla="*/ 4231991 h 4291255"/>
              <a:gd name="connsiteX95" fmla="*/ 1203193 w 3898347"/>
              <a:gd name="connsiteY95" fmla="*/ 4232867 h 4291255"/>
              <a:gd name="connsiteX96" fmla="*/ 1201049 w 3898347"/>
              <a:gd name="connsiteY96" fmla="*/ 4242842 h 4291255"/>
              <a:gd name="connsiteX97" fmla="*/ 1185298 w 3898347"/>
              <a:gd name="connsiteY97" fmla="*/ 4251133 h 4291255"/>
              <a:gd name="connsiteX98" fmla="*/ 1164955 w 3898347"/>
              <a:gd name="connsiteY98" fmla="*/ 4250027 h 4291255"/>
              <a:gd name="connsiteX99" fmla="*/ 1067357 w 3898347"/>
              <a:gd name="connsiteY99" fmla="*/ 4233908 h 4291255"/>
              <a:gd name="connsiteX100" fmla="*/ 1009492 w 3898347"/>
              <a:gd name="connsiteY100" fmla="*/ 4230455 h 4291255"/>
              <a:gd name="connsiteX101" fmla="*/ 988345 w 3898347"/>
              <a:gd name="connsiteY101" fmla="*/ 4238880 h 4291255"/>
              <a:gd name="connsiteX102" fmla="*/ 958251 w 3898347"/>
              <a:gd name="connsiteY102" fmla="*/ 4244100 h 4291255"/>
              <a:gd name="connsiteX103" fmla="*/ 905785 w 3898347"/>
              <a:gd name="connsiteY103" fmla="*/ 4260845 h 4291255"/>
              <a:gd name="connsiteX104" fmla="*/ 837706 w 3898347"/>
              <a:gd name="connsiteY104" fmla="*/ 4245528 h 4291255"/>
              <a:gd name="connsiteX105" fmla="*/ 778474 w 3898347"/>
              <a:gd name="connsiteY105" fmla="*/ 4235526 h 4291255"/>
              <a:gd name="connsiteX106" fmla="*/ 774418 w 3898347"/>
              <a:gd name="connsiteY106" fmla="*/ 4242583 h 4291255"/>
              <a:gd name="connsiteX107" fmla="*/ 737705 w 3898347"/>
              <a:gd name="connsiteY107" fmla="*/ 4238891 h 4291255"/>
              <a:gd name="connsiteX108" fmla="*/ 627717 w 3898347"/>
              <a:gd name="connsiteY108" fmla="*/ 4207629 h 4291255"/>
              <a:gd name="connsiteX109" fmla="*/ 551044 w 3898347"/>
              <a:gd name="connsiteY109" fmla="*/ 4180627 h 4291255"/>
              <a:gd name="connsiteX110" fmla="*/ 508621 w 3898347"/>
              <a:gd name="connsiteY110" fmla="*/ 4176044 h 4291255"/>
              <a:gd name="connsiteX111" fmla="*/ 467082 w 3898347"/>
              <a:gd name="connsiteY111" fmla="*/ 4185616 h 4291255"/>
              <a:gd name="connsiteX112" fmla="*/ 437646 w 3898347"/>
              <a:gd name="connsiteY112" fmla="*/ 4212658 h 4291255"/>
              <a:gd name="connsiteX113" fmla="*/ 402271 w 3898347"/>
              <a:gd name="connsiteY113" fmla="*/ 4212774 h 4291255"/>
              <a:gd name="connsiteX114" fmla="*/ 391968 w 3898347"/>
              <a:gd name="connsiteY114" fmla="*/ 4187073 h 4291255"/>
              <a:gd name="connsiteX115" fmla="*/ 337154 w 3898347"/>
              <a:gd name="connsiteY115" fmla="*/ 4206136 h 4291255"/>
              <a:gd name="connsiteX116" fmla="*/ 298662 w 3898347"/>
              <a:gd name="connsiteY116" fmla="*/ 4211227 h 4291255"/>
              <a:gd name="connsiteX117" fmla="*/ 265740 w 3898347"/>
              <a:gd name="connsiteY117" fmla="*/ 4213623 h 4291255"/>
              <a:gd name="connsiteX118" fmla="*/ 176403 w 3898347"/>
              <a:gd name="connsiteY118" fmla="*/ 4227393 h 4291255"/>
              <a:gd name="connsiteX119" fmla="*/ 82528 w 3898347"/>
              <a:gd name="connsiteY119" fmla="*/ 4243774 h 4291255"/>
              <a:gd name="connsiteX120" fmla="*/ 19464 w 3898347"/>
              <a:gd name="connsiteY120" fmla="*/ 4256103 h 4291255"/>
              <a:gd name="connsiteX121" fmla="*/ 0 w 3898347"/>
              <a:gd name="connsiteY121" fmla="*/ 4221939 h 4291255"/>
              <a:gd name="connsiteX122" fmla="*/ 0 w 3898347"/>
              <a:gd name="connsiteY122" fmla="*/ 15850 h 4291255"/>
              <a:gd name="connsiteX123" fmla="*/ 3898347 w 3898347"/>
              <a:gd name="connsiteY123" fmla="*/ 0 h 429125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64215 w 3898347"/>
              <a:gd name="connsiteY81" fmla="*/ 4190149 h 4260845"/>
              <a:gd name="connsiteX82" fmla="*/ 1548640 w 3898347"/>
              <a:gd name="connsiteY82" fmla="*/ 4217115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51044 w 3898347"/>
              <a:gd name="connsiteY109" fmla="*/ 4180627 h 4260845"/>
              <a:gd name="connsiteX110" fmla="*/ 508621 w 3898347"/>
              <a:gd name="connsiteY110" fmla="*/ 4176044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91968 w 3898347"/>
              <a:gd name="connsiteY114" fmla="*/ 4187073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48640 w 3898347"/>
              <a:gd name="connsiteY82" fmla="*/ 4217115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51044 w 3898347"/>
              <a:gd name="connsiteY109" fmla="*/ 4180627 h 4260845"/>
              <a:gd name="connsiteX110" fmla="*/ 508621 w 3898347"/>
              <a:gd name="connsiteY110" fmla="*/ 4176044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91968 w 3898347"/>
              <a:gd name="connsiteY114" fmla="*/ 4187073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48640 w 3898347"/>
              <a:gd name="connsiteY82" fmla="*/ 4217115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51044 w 3898347"/>
              <a:gd name="connsiteY109" fmla="*/ 4180627 h 4260845"/>
              <a:gd name="connsiteX110" fmla="*/ 508621 w 3898347"/>
              <a:gd name="connsiteY110" fmla="*/ 4176044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91968 w 3898347"/>
              <a:gd name="connsiteY114" fmla="*/ 4187073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48640 w 3898347"/>
              <a:gd name="connsiteY82" fmla="*/ 4217115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51044 w 3898347"/>
              <a:gd name="connsiteY109" fmla="*/ 4180627 h 4260845"/>
              <a:gd name="connsiteX110" fmla="*/ 508621 w 3898347"/>
              <a:gd name="connsiteY110" fmla="*/ 4176044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48640 w 3898347"/>
              <a:gd name="connsiteY82" fmla="*/ 4217115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58105 w 3898347"/>
              <a:gd name="connsiteY109" fmla="*/ 4191218 h 4260845"/>
              <a:gd name="connsiteX110" fmla="*/ 508621 w 3898347"/>
              <a:gd name="connsiteY110" fmla="*/ 4176044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48640 w 3898347"/>
              <a:gd name="connsiteY82" fmla="*/ 4217115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48640 w 3898347"/>
              <a:gd name="connsiteY82" fmla="*/ 4217115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25174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05326 w 3898347"/>
              <a:gd name="connsiteY89" fmla="*/ 4248391 h 4260845"/>
              <a:gd name="connsiteX90" fmla="*/ 1325174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44118 w 3898347"/>
              <a:gd name="connsiteY88" fmla="*/ 4246285 h 4260845"/>
              <a:gd name="connsiteX89" fmla="*/ 1405326 w 3898347"/>
              <a:gd name="connsiteY89" fmla="*/ 4248391 h 4260845"/>
              <a:gd name="connsiteX90" fmla="*/ 1325174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44675 w 3898347"/>
              <a:gd name="connsiteY78" fmla="*/ 4121515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44118 w 3898347"/>
              <a:gd name="connsiteY88" fmla="*/ 4246285 h 4260845"/>
              <a:gd name="connsiteX89" fmla="*/ 1405326 w 3898347"/>
              <a:gd name="connsiteY89" fmla="*/ 4248391 h 4260845"/>
              <a:gd name="connsiteX90" fmla="*/ 1325174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44675 w 3898347"/>
              <a:gd name="connsiteY78" fmla="*/ 4121515 h 4260845"/>
              <a:gd name="connsiteX79" fmla="*/ 1739945 w 3898347"/>
              <a:gd name="connsiteY79" fmla="*/ 4171795 h 4260845"/>
              <a:gd name="connsiteX80" fmla="*/ 1662065 w 3898347"/>
              <a:gd name="connsiteY80" fmla="*/ 4184630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44118 w 3898347"/>
              <a:gd name="connsiteY88" fmla="*/ 4246285 h 4260845"/>
              <a:gd name="connsiteX89" fmla="*/ 1405326 w 3898347"/>
              <a:gd name="connsiteY89" fmla="*/ 4248391 h 4260845"/>
              <a:gd name="connsiteX90" fmla="*/ 1325174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44675 w 3898347"/>
              <a:gd name="connsiteY78" fmla="*/ 4121515 h 4260845"/>
              <a:gd name="connsiteX79" fmla="*/ 1739945 w 3898347"/>
              <a:gd name="connsiteY79" fmla="*/ 4171795 h 4260845"/>
              <a:gd name="connsiteX80" fmla="*/ 1662065 w 3898347"/>
              <a:gd name="connsiteY80" fmla="*/ 4184630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44118 w 3898347"/>
              <a:gd name="connsiteY88" fmla="*/ 4246285 h 4260845"/>
              <a:gd name="connsiteX89" fmla="*/ 1405326 w 3898347"/>
              <a:gd name="connsiteY89" fmla="*/ 4248391 h 4260845"/>
              <a:gd name="connsiteX90" fmla="*/ 1344909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44675 w 3898347"/>
              <a:gd name="connsiteY78" fmla="*/ 4121515 h 4260845"/>
              <a:gd name="connsiteX79" fmla="*/ 1739945 w 3898347"/>
              <a:gd name="connsiteY79" fmla="*/ 4171795 h 4260845"/>
              <a:gd name="connsiteX80" fmla="*/ 1662065 w 3898347"/>
              <a:gd name="connsiteY80" fmla="*/ 4184630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44118 w 3898347"/>
              <a:gd name="connsiteY88" fmla="*/ 4246285 h 4260845"/>
              <a:gd name="connsiteX89" fmla="*/ 1405326 w 3898347"/>
              <a:gd name="connsiteY89" fmla="*/ 4248391 h 4260845"/>
              <a:gd name="connsiteX90" fmla="*/ 1344909 w 3898347"/>
              <a:gd name="connsiteY90" fmla="*/ 4237004 h 4260845"/>
              <a:gd name="connsiteX91" fmla="*/ 1298748 w 3898347"/>
              <a:gd name="connsiteY91" fmla="*/ 4241669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44675 w 3898347"/>
              <a:gd name="connsiteY78" fmla="*/ 4121515 h 4260845"/>
              <a:gd name="connsiteX79" fmla="*/ 1739945 w 3898347"/>
              <a:gd name="connsiteY79" fmla="*/ 4171795 h 4260845"/>
              <a:gd name="connsiteX80" fmla="*/ 1662065 w 3898347"/>
              <a:gd name="connsiteY80" fmla="*/ 4184630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44118 w 3898347"/>
              <a:gd name="connsiteY88" fmla="*/ 4246285 h 4260845"/>
              <a:gd name="connsiteX89" fmla="*/ 1405326 w 3898347"/>
              <a:gd name="connsiteY89" fmla="*/ 4248391 h 4260845"/>
              <a:gd name="connsiteX90" fmla="*/ 1344909 w 3898347"/>
              <a:gd name="connsiteY90" fmla="*/ 4237004 h 4260845"/>
              <a:gd name="connsiteX91" fmla="*/ 1298748 w 3898347"/>
              <a:gd name="connsiteY91" fmla="*/ 4241669 h 4260845"/>
              <a:gd name="connsiteX92" fmla="*/ 1251302 w 3898347"/>
              <a:gd name="connsiteY92" fmla="*/ 4232513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56103"/>
              <a:gd name="connsiteX1" fmla="*/ 3898347 w 3898347"/>
              <a:gd name="connsiteY1" fmla="*/ 3834445 h 4256103"/>
              <a:gd name="connsiteX2" fmla="*/ 3892314 w 3898347"/>
              <a:gd name="connsiteY2" fmla="*/ 3832951 h 4256103"/>
              <a:gd name="connsiteX3" fmla="*/ 3851953 w 3898347"/>
              <a:gd name="connsiteY3" fmla="*/ 3802983 h 4256103"/>
              <a:gd name="connsiteX4" fmla="*/ 3836418 w 3898347"/>
              <a:gd name="connsiteY4" fmla="*/ 3811513 h 4256103"/>
              <a:gd name="connsiteX5" fmla="*/ 3833758 w 3898347"/>
              <a:gd name="connsiteY5" fmla="*/ 3813341 h 4256103"/>
              <a:gd name="connsiteX6" fmla="*/ 3822673 w 3898347"/>
              <a:gd name="connsiteY6" fmla="*/ 3812913 h 4256103"/>
              <a:gd name="connsiteX7" fmla="*/ 3820104 w 3898347"/>
              <a:gd name="connsiteY7" fmla="*/ 3822466 h 4256103"/>
              <a:gd name="connsiteX8" fmla="*/ 3803816 w 3898347"/>
              <a:gd name="connsiteY8" fmla="*/ 3828757 h 4256103"/>
              <a:gd name="connsiteX9" fmla="*/ 3729936 w 3898347"/>
              <a:gd name="connsiteY9" fmla="*/ 3815386 h 4256103"/>
              <a:gd name="connsiteX10" fmla="*/ 3726018 w 3898347"/>
              <a:gd name="connsiteY10" fmla="*/ 3815100 h 4256103"/>
              <a:gd name="connsiteX11" fmla="*/ 3725413 w 3898347"/>
              <a:gd name="connsiteY11" fmla="*/ 3814615 h 4256103"/>
              <a:gd name="connsiteX12" fmla="*/ 3713801 w 3898347"/>
              <a:gd name="connsiteY12" fmla="*/ 3811018 h 4256103"/>
              <a:gd name="connsiteX13" fmla="*/ 3709087 w 3898347"/>
              <a:gd name="connsiteY13" fmla="*/ 3813195 h 4256103"/>
              <a:gd name="connsiteX14" fmla="*/ 3698038 w 3898347"/>
              <a:gd name="connsiteY14" fmla="*/ 3806182 h 4256103"/>
              <a:gd name="connsiteX15" fmla="*/ 3662227 w 3898347"/>
              <a:gd name="connsiteY15" fmla="*/ 3807761 h 4256103"/>
              <a:gd name="connsiteX16" fmla="*/ 3659872 w 3898347"/>
              <a:gd name="connsiteY16" fmla="*/ 3805524 h 4256103"/>
              <a:gd name="connsiteX17" fmla="*/ 3643454 w 3898347"/>
              <a:gd name="connsiteY17" fmla="*/ 3794831 h 4256103"/>
              <a:gd name="connsiteX18" fmla="*/ 3624789 w 3898347"/>
              <a:gd name="connsiteY18" fmla="*/ 3803185 h 4256103"/>
              <a:gd name="connsiteX19" fmla="*/ 3602327 w 3898347"/>
              <a:gd name="connsiteY19" fmla="*/ 3794616 h 4256103"/>
              <a:gd name="connsiteX20" fmla="*/ 3596645 w 3898347"/>
              <a:gd name="connsiteY20" fmla="*/ 3797108 h 4256103"/>
              <a:gd name="connsiteX21" fmla="*/ 3574144 w 3898347"/>
              <a:gd name="connsiteY21" fmla="*/ 3795108 h 4256103"/>
              <a:gd name="connsiteX22" fmla="*/ 3562310 w 3898347"/>
              <a:gd name="connsiteY22" fmla="*/ 3787534 h 4256103"/>
              <a:gd name="connsiteX23" fmla="*/ 3551635 w 3898347"/>
              <a:gd name="connsiteY23" fmla="*/ 3797705 h 4256103"/>
              <a:gd name="connsiteX24" fmla="*/ 3542668 w 3898347"/>
              <a:gd name="connsiteY24" fmla="*/ 3803283 h 4256103"/>
              <a:gd name="connsiteX25" fmla="*/ 3533033 w 3898347"/>
              <a:gd name="connsiteY25" fmla="*/ 3799071 h 4256103"/>
              <a:gd name="connsiteX26" fmla="*/ 3521726 w 3898347"/>
              <a:gd name="connsiteY26" fmla="*/ 3804691 h 4256103"/>
              <a:gd name="connsiteX27" fmla="*/ 3520080 w 3898347"/>
              <a:gd name="connsiteY27" fmla="*/ 3805210 h 4256103"/>
              <a:gd name="connsiteX28" fmla="*/ 3508491 w 3898347"/>
              <a:gd name="connsiteY28" fmla="*/ 3797398 h 4256103"/>
              <a:gd name="connsiteX29" fmla="*/ 3503787 w 3898347"/>
              <a:gd name="connsiteY29" fmla="*/ 3797787 h 4256103"/>
              <a:gd name="connsiteX30" fmla="*/ 3492165 w 3898347"/>
              <a:gd name="connsiteY30" fmla="*/ 3799887 h 4256103"/>
              <a:gd name="connsiteX31" fmla="*/ 3472233 w 3898347"/>
              <a:gd name="connsiteY31" fmla="*/ 3805682 h 4256103"/>
              <a:gd name="connsiteX32" fmla="*/ 3465921 w 3898347"/>
              <a:gd name="connsiteY32" fmla="*/ 3805814 h 4256103"/>
              <a:gd name="connsiteX33" fmla="*/ 3455541 w 3898347"/>
              <a:gd name="connsiteY33" fmla="*/ 3815505 h 4256103"/>
              <a:gd name="connsiteX34" fmla="*/ 3429027 w 3898347"/>
              <a:gd name="connsiteY34" fmla="*/ 3816906 h 4256103"/>
              <a:gd name="connsiteX35" fmla="*/ 3369507 w 3898347"/>
              <a:gd name="connsiteY35" fmla="*/ 3825563 h 4256103"/>
              <a:gd name="connsiteX36" fmla="*/ 3324491 w 3898347"/>
              <a:gd name="connsiteY36" fmla="*/ 3832006 h 4256103"/>
              <a:gd name="connsiteX37" fmla="*/ 3244235 w 3898347"/>
              <a:gd name="connsiteY37" fmla="*/ 3834376 h 4256103"/>
              <a:gd name="connsiteX38" fmla="*/ 3226507 w 3898347"/>
              <a:gd name="connsiteY38" fmla="*/ 3820131 h 4256103"/>
              <a:gd name="connsiteX39" fmla="*/ 3191688 w 3898347"/>
              <a:gd name="connsiteY39" fmla="*/ 3837359 h 4256103"/>
              <a:gd name="connsiteX40" fmla="*/ 3153779 w 3898347"/>
              <a:gd name="connsiteY40" fmla="*/ 3848439 h 4256103"/>
              <a:gd name="connsiteX41" fmla="*/ 3090188 w 3898347"/>
              <a:gd name="connsiteY41" fmla="*/ 3855036 h 4256103"/>
              <a:gd name="connsiteX42" fmla="*/ 3031422 w 3898347"/>
              <a:gd name="connsiteY42" fmla="*/ 3858298 h 4256103"/>
              <a:gd name="connsiteX43" fmla="*/ 2996288 w 3898347"/>
              <a:gd name="connsiteY43" fmla="*/ 3860020 h 4256103"/>
              <a:gd name="connsiteX44" fmla="*/ 2901661 w 3898347"/>
              <a:gd name="connsiteY44" fmla="*/ 3882243 h 4256103"/>
              <a:gd name="connsiteX45" fmla="*/ 2782141 w 3898347"/>
              <a:gd name="connsiteY45" fmla="*/ 3932983 h 4256103"/>
              <a:gd name="connsiteX46" fmla="*/ 2749597 w 3898347"/>
              <a:gd name="connsiteY46" fmla="*/ 3956746 h 4256103"/>
              <a:gd name="connsiteX47" fmla="*/ 2730493 w 3898347"/>
              <a:gd name="connsiteY47" fmla="*/ 3955236 h 4256103"/>
              <a:gd name="connsiteX48" fmla="*/ 2707507 w 3898347"/>
              <a:gd name="connsiteY48" fmla="*/ 3947771 h 4256103"/>
              <a:gd name="connsiteX49" fmla="*/ 2701937 w 3898347"/>
              <a:gd name="connsiteY49" fmla="*/ 3950565 h 4256103"/>
              <a:gd name="connsiteX50" fmla="*/ 2679435 w 3898347"/>
              <a:gd name="connsiteY50" fmla="*/ 3949768 h 4256103"/>
              <a:gd name="connsiteX51" fmla="*/ 2667352 w 3898347"/>
              <a:gd name="connsiteY51" fmla="*/ 3942821 h 4256103"/>
              <a:gd name="connsiteX52" fmla="*/ 2657096 w 3898347"/>
              <a:gd name="connsiteY52" fmla="*/ 3953571 h 4256103"/>
              <a:gd name="connsiteX53" fmla="*/ 2655161 w 3898347"/>
              <a:gd name="connsiteY53" fmla="*/ 3962216 h 4256103"/>
              <a:gd name="connsiteX54" fmla="*/ 2638604 w 3898347"/>
              <a:gd name="connsiteY54" fmla="*/ 3955936 h 4256103"/>
              <a:gd name="connsiteX55" fmla="*/ 2626185 w 3898347"/>
              <a:gd name="connsiteY55" fmla="*/ 3962937 h 4256103"/>
              <a:gd name="connsiteX56" fmla="*/ 2614077 w 3898347"/>
              <a:gd name="connsiteY56" fmla="*/ 3955576 h 4256103"/>
              <a:gd name="connsiteX57" fmla="*/ 2609403 w 3898347"/>
              <a:gd name="connsiteY57" fmla="*/ 3956215 h 4256103"/>
              <a:gd name="connsiteX58" fmla="*/ 2597896 w 3898347"/>
              <a:gd name="connsiteY58" fmla="*/ 3958939 h 4256103"/>
              <a:gd name="connsiteX59" fmla="*/ 2578251 w 3898347"/>
              <a:gd name="connsiteY59" fmla="*/ 3965812 h 4256103"/>
              <a:gd name="connsiteX60" fmla="*/ 2571961 w 3898347"/>
              <a:gd name="connsiteY60" fmla="*/ 3966278 h 4256103"/>
              <a:gd name="connsiteX61" fmla="*/ 2559399 w 3898347"/>
              <a:gd name="connsiteY61" fmla="*/ 3979193 h 4256103"/>
              <a:gd name="connsiteX62" fmla="*/ 2533560 w 3898347"/>
              <a:gd name="connsiteY62" fmla="*/ 3988160 h 4256103"/>
              <a:gd name="connsiteX63" fmla="*/ 2515299 w 3898347"/>
              <a:gd name="connsiteY63" fmla="*/ 4016867 h 4256103"/>
              <a:gd name="connsiteX64" fmla="*/ 2513423 w 3898347"/>
              <a:gd name="connsiteY64" fmla="*/ 4018759 h 4256103"/>
              <a:gd name="connsiteX65" fmla="*/ 2482991 w 3898347"/>
              <a:gd name="connsiteY65" fmla="*/ 4012935 h 4256103"/>
              <a:gd name="connsiteX66" fmla="*/ 2446940 w 3898347"/>
              <a:gd name="connsiteY66" fmla="*/ 4021172 h 4256103"/>
              <a:gd name="connsiteX67" fmla="*/ 2404883 w 3898347"/>
              <a:gd name="connsiteY67" fmla="*/ 4024808 h 4256103"/>
              <a:gd name="connsiteX68" fmla="*/ 2373894 w 3898347"/>
              <a:gd name="connsiteY68" fmla="*/ 4023827 h 4256103"/>
              <a:gd name="connsiteX69" fmla="*/ 2297080 w 3898347"/>
              <a:gd name="connsiteY69" fmla="*/ 4040841 h 4256103"/>
              <a:gd name="connsiteX70" fmla="*/ 2170615 w 3898347"/>
              <a:gd name="connsiteY70" fmla="*/ 4077196 h 4256103"/>
              <a:gd name="connsiteX71" fmla="*/ 2143580 w 3898347"/>
              <a:gd name="connsiteY71" fmla="*/ 4083102 h 4256103"/>
              <a:gd name="connsiteX72" fmla="*/ 2119893 w 3898347"/>
              <a:gd name="connsiteY72" fmla="*/ 4080874 h 4256103"/>
              <a:gd name="connsiteX73" fmla="*/ 2114008 w 3898347"/>
              <a:gd name="connsiteY73" fmla="*/ 4073996 h 4256103"/>
              <a:gd name="connsiteX74" fmla="*/ 2099067 w 3898347"/>
              <a:gd name="connsiteY74" fmla="*/ 4076068 h 4256103"/>
              <a:gd name="connsiteX75" fmla="*/ 2095000 w 3898347"/>
              <a:gd name="connsiteY75" fmla="*/ 4075096 h 4256103"/>
              <a:gd name="connsiteX76" fmla="*/ 2071767 w 3898347"/>
              <a:gd name="connsiteY76" fmla="*/ 4071044 h 4256103"/>
              <a:gd name="connsiteX77" fmla="*/ 2024486 w 3898347"/>
              <a:gd name="connsiteY77" fmla="*/ 4100276 h 4256103"/>
              <a:gd name="connsiteX78" fmla="*/ 1944675 w 3898347"/>
              <a:gd name="connsiteY78" fmla="*/ 4121515 h 4256103"/>
              <a:gd name="connsiteX79" fmla="*/ 1739945 w 3898347"/>
              <a:gd name="connsiteY79" fmla="*/ 4171795 h 4256103"/>
              <a:gd name="connsiteX80" fmla="*/ 1662065 w 3898347"/>
              <a:gd name="connsiteY80" fmla="*/ 4184630 h 4256103"/>
              <a:gd name="connsiteX81" fmla="*/ 1595989 w 3898347"/>
              <a:gd name="connsiteY81" fmla="*/ 4193679 h 4256103"/>
              <a:gd name="connsiteX82" fmla="*/ 1559231 w 3898347"/>
              <a:gd name="connsiteY82" fmla="*/ 4195932 h 4256103"/>
              <a:gd name="connsiteX83" fmla="*/ 1537197 w 3898347"/>
              <a:gd name="connsiteY83" fmla="*/ 4209468 h 4256103"/>
              <a:gd name="connsiteX84" fmla="*/ 1508787 w 3898347"/>
              <a:gd name="connsiteY84" fmla="*/ 4234213 h 4256103"/>
              <a:gd name="connsiteX85" fmla="*/ 1488914 w 3898347"/>
              <a:gd name="connsiteY85" fmla="*/ 4241772 h 4256103"/>
              <a:gd name="connsiteX86" fmla="*/ 1488999 w 3898347"/>
              <a:gd name="connsiteY86" fmla="*/ 4251186 h 4256103"/>
              <a:gd name="connsiteX87" fmla="*/ 1475364 w 3898347"/>
              <a:gd name="connsiteY87" fmla="*/ 4248364 h 4256103"/>
              <a:gd name="connsiteX88" fmla="*/ 1444118 w 3898347"/>
              <a:gd name="connsiteY88" fmla="*/ 4246285 h 4256103"/>
              <a:gd name="connsiteX89" fmla="*/ 1405326 w 3898347"/>
              <a:gd name="connsiteY89" fmla="*/ 4248391 h 4256103"/>
              <a:gd name="connsiteX90" fmla="*/ 1344909 w 3898347"/>
              <a:gd name="connsiteY90" fmla="*/ 4237004 h 4256103"/>
              <a:gd name="connsiteX91" fmla="*/ 1298748 w 3898347"/>
              <a:gd name="connsiteY91" fmla="*/ 4241669 h 4256103"/>
              <a:gd name="connsiteX92" fmla="*/ 1251302 w 3898347"/>
              <a:gd name="connsiteY92" fmla="*/ 4232513 h 4256103"/>
              <a:gd name="connsiteX93" fmla="*/ 1216643 w 3898347"/>
              <a:gd name="connsiteY93" fmla="*/ 4229828 h 4256103"/>
              <a:gd name="connsiteX94" fmla="*/ 1214101 w 3898347"/>
              <a:gd name="connsiteY94" fmla="*/ 4231991 h 4256103"/>
              <a:gd name="connsiteX95" fmla="*/ 1203193 w 3898347"/>
              <a:gd name="connsiteY95" fmla="*/ 4232867 h 4256103"/>
              <a:gd name="connsiteX96" fmla="*/ 1201049 w 3898347"/>
              <a:gd name="connsiteY96" fmla="*/ 4242842 h 4256103"/>
              <a:gd name="connsiteX97" fmla="*/ 1185298 w 3898347"/>
              <a:gd name="connsiteY97" fmla="*/ 4251133 h 4256103"/>
              <a:gd name="connsiteX98" fmla="*/ 1164955 w 3898347"/>
              <a:gd name="connsiteY98" fmla="*/ 4250027 h 4256103"/>
              <a:gd name="connsiteX99" fmla="*/ 1067357 w 3898347"/>
              <a:gd name="connsiteY99" fmla="*/ 4233908 h 4256103"/>
              <a:gd name="connsiteX100" fmla="*/ 1009492 w 3898347"/>
              <a:gd name="connsiteY100" fmla="*/ 4230455 h 4256103"/>
              <a:gd name="connsiteX101" fmla="*/ 988345 w 3898347"/>
              <a:gd name="connsiteY101" fmla="*/ 4238880 h 4256103"/>
              <a:gd name="connsiteX102" fmla="*/ 958251 w 3898347"/>
              <a:gd name="connsiteY102" fmla="*/ 4244100 h 4256103"/>
              <a:gd name="connsiteX103" fmla="*/ 899207 w 3898347"/>
              <a:gd name="connsiteY103" fmla="*/ 4247688 h 4256103"/>
              <a:gd name="connsiteX104" fmla="*/ 837706 w 3898347"/>
              <a:gd name="connsiteY104" fmla="*/ 4245528 h 4256103"/>
              <a:gd name="connsiteX105" fmla="*/ 778474 w 3898347"/>
              <a:gd name="connsiteY105" fmla="*/ 4235526 h 4256103"/>
              <a:gd name="connsiteX106" fmla="*/ 774418 w 3898347"/>
              <a:gd name="connsiteY106" fmla="*/ 4242583 h 4256103"/>
              <a:gd name="connsiteX107" fmla="*/ 737705 w 3898347"/>
              <a:gd name="connsiteY107" fmla="*/ 4238891 h 4256103"/>
              <a:gd name="connsiteX108" fmla="*/ 641839 w 3898347"/>
              <a:gd name="connsiteY108" fmla="*/ 4211160 h 4256103"/>
              <a:gd name="connsiteX109" fmla="*/ 558105 w 3898347"/>
              <a:gd name="connsiteY109" fmla="*/ 4191218 h 4256103"/>
              <a:gd name="connsiteX110" fmla="*/ 515682 w 3898347"/>
              <a:gd name="connsiteY110" fmla="*/ 4193696 h 4256103"/>
              <a:gd name="connsiteX111" fmla="*/ 467082 w 3898347"/>
              <a:gd name="connsiteY111" fmla="*/ 4185616 h 4256103"/>
              <a:gd name="connsiteX112" fmla="*/ 437646 w 3898347"/>
              <a:gd name="connsiteY112" fmla="*/ 4212658 h 4256103"/>
              <a:gd name="connsiteX113" fmla="*/ 402271 w 3898347"/>
              <a:gd name="connsiteY113" fmla="*/ 4212774 h 4256103"/>
              <a:gd name="connsiteX114" fmla="*/ 384907 w 3898347"/>
              <a:gd name="connsiteY114" fmla="*/ 4201195 h 4256103"/>
              <a:gd name="connsiteX115" fmla="*/ 337154 w 3898347"/>
              <a:gd name="connsiteY115" fmla="*/ 4206136 h 4256103"/>
              <a:gd name="connsiteX116" fmla="*/ 298662 w 3898347"/>
              <a:gd name="connsiteY116" fmla="*/ 4211227 h 4256103"/>
              <a:gd name="connsiteX117" fmla="*/ 265740 w 3898347"/>
              <a:gd name="connsiteY117" fmla="*/ 4213623 h 4256103"/>
              <a:gd name="connsiteX118" fmla="*/ 176403 w 3898347"/>
              <a:gd name="connsiteY118" fmla="*/ 4227393 h 4256103"/>
              <a:gd name="connsiteX119" fmla="*/ 82528 w 3898347"/>
              <a:gd name="connsiteY119" fmla="*/ 4243774 h 4256103"/>
              <a:gd name="connsiteX120" fmla="*/ 19464 w 3898347"/>
              <a:gd name="connsiteY120" fmla="*/ 4256103 h 4256103"/>
              <a:gd name="connsiteX121" fmla="*/ 0 w 3898347"/>
              <a:gd name="connsiteY121" fmla="*/ 4221939 h 4256103"/>
              <a:gd name="connsiteX122" fmla="*/ 0 w 3898347"/>
              <a:gd name="connsiteY122" fmla="*/ 15850 h 4256103"/>
              <a:gd name="connsiteX123" fmla="*/ 3898347 w 3898347"/>
              <a:gd name="connsiteY123" fmla="*/ 0 h 4256103"/>
              <a:gd name="connsiteX0" fmla="*/ 3898347 w 3898347"/>
              <a:gd name="connsiteY0" fmla="*/ 0 h 4256103"/>
              <a:gd name="connsiteX1" fmla="*/ 3898347 w 3898347"/>
              <a:gd name="connsiteY1" fmla="*/ 3834445 h 4256103"/>
              <a:gd name="connsiteX2" fmla="*/ 3892314 w 3898347"/>
              <a:gd name="connsiteY2" fmla="*/ 3832951 h 4256103"/>
              <a:gd name="connsiteX3" fmla="*/ 3851953 w 3898347"/>
              <a:gd name="connsiteY3" fmla="*/ 3802983 h 4256103"/>
              <a:gd name="connsiteX4" fmla="*/ 3836418 w 3898347"/>
              <a:gd name="connsiteY4" fmla="*/ 3811513 h 4256103"/>
              <a:gd name="connsiteX5" fmla="*/ 3833758 w 3898347"/>
              <a:gd name="connsiteY5" fmla="*/ 3813341 h 4256103"/>
              <a:gd name="connsiteX6" fmla="*/ 3822673 w 3898347"/>
              <a:gd name="connsiteY6" fmla="*/ 3812913 h 4256103"/>
              <a:gd name="connsiteX7" fmla="*/ 3820104 w 3898347"/>
              <a:gd name="connsiteY7" fmla="*/ 3822466 h 4256103"/>
              <a:gd name="connsiteX8" fmla="*/ 3803816 w 3898347"/>
              <a:gd name="connsiteY8" fmla="*/ 3828757 h 4256103"/>
              <a:gd name="connsiteX9" fmla="*/ 3729936 w 3898347"/>
              <a:gd name="connsiteY9" fmla="*/ 3815386 h 4256103"/>
              <a:gd name="connsiteX10" fmla="*/ 3726018 w 3898347"/>
              <a:gd name="connsiteY10" fmla="*/ 3815100 h 4256103"/>
              <a:gd name="connsiteX11" fmla="*/ 3725413 w 3898347"/>
              <a:gd name="connsiteY11" fmla="*/ 3814615 h 4256103"/>
              <a:gd name="connsiteX12" fmla="*/ 3713801 w 3898347"/>
              <a:gd name="connsiteY12" fmla="*/ 3811018 h 4256103"/>
              <a:gd name="connsiteX13" fmla="*/ 3709087 w 3898347"/>
              <a:gd name="connsiteY13" fmla="*/ 3813195 h 4256103"/>
              <a:gd name="connsiteX14" fmla="*/ 3698038 w 3898347"/>
              <a:gd name="connsiteY14" fmla="*/ 3806182 h 4256103"/>
              <a:gd name="connsiteX15" fmla="*/ 3662227 w 3898347"/>
              <a:gd name="connsiteY15" fmla="*/ 3807761 h 4256103"/>
              <a:gd name="connsiteX16" fmla="*/ 3659872 w 3898347"/>
              <a:gd name="connsiteY16" fmla="*/ 3805524 h 4256103"/>
              <a:gd name="connsiteX17" fmla="*/ 3643454 w 3898347"/>
              <a:gd name="connsiteY17" fmla="*/ 3794831 h 4256103"/>
              <a:gd name="connsiteX18" fmla="*/ 3624789 w 3898347"/>
              <a:gd name="connsiteY18" fmla="*/ 3803185 h 4256103"/>
              <a:gd name="connsiteX19" fmla="*/ 3602327 w 3898347"/>
              <a:gd name="connsiteY19" fmla="*/ 3794616 h 4256103"/>
              <a:gd name="connsiteX20" fmla="*/ 3596645 w 3898347"/>
              <a:gd name="connsiteY20" fmla="*/ 3797108 h 4256103"/>
              <a:gd name="connsiteX21" fmla="*/ 3574144 w 3898347"/>
              <a:gd name="connsiteY21" fmla="*/ 3795108 h 4256103"/>
              <a:gd name="connsiteX22" fmla="*/ 3562310 w 3898347"/>
              <a:gd name="connsiteY22" fmla="*/ 3787534 h 4256103"/>
              <a:gd name="connsiteX23" fmla="*/ 3551635 w 3898347"/>
              <a:gd name="connsiteY23" fmla="*/ 3797705 h 4256103"/>
              <a:gd name="connsiteX24" fmla="*/ 3542668 w 3898347"/>
              <a:gd name="connsiteY24" fmla="*/ 3803283 h 4256103"/>
              <a:gd name="connsiteX25" fmla="*/ 3533033 w 3898347"/>
              <a:gd name="connsiteY25" fmla="*/ 3799071 h 4256103"/>
              <a:gd name="connsiteX26" fmla="*/ 3521726 w 3898347"/>
              <a:gd name="connsiteY26" fmla="*/ 3804691 h 4256103"/>
              <a:gd name="connsiteX27" fmla="*/ 3520080 w 3898347"/>
              <a:gd name="connsiteY27" fmla="*/ 3805210 h 4256103"/>
              <a:gd name="connsiteX28" fmla="*/ 3508491 w 3898347"/>
              <a:gd name="connsiteY28" fmla="*/ 3797398 h 4256103"/>
              <a:gd name="connsiteX29" fmla="*/ 3503787 w 3898347"/>
              <a:gd name="connsiteY29" fmla="*/ 3797787 h 4256103"/>
              <a:gd name="connsiteX30" fmla="*/ 3492165 w 3898347"/>
              <a:gd name="connsiteY30" fmla="*/ 3799887 h 4256103"/>
              <a:gd name="connsiteX31" fmla="*/ 3472233 w 3898347"/>
              <a:gd name="connsiteY31" fmla="*/ 3805682 h 4256103"/>
              <a:gd name="connsiteX32" fmla="*/ 3465921 w 3898347"/>
              <a:gd name="connsiteY32" fmla="*/ 3805814 h 4256103"/>
              <a:gd name="connsiteX33" fmla="*/ 3455541 w 3898347"/>
              <a:gd name="connsiteY33" fmla="*/ 3815505 h 4256103"/>
              <a:gd name="connsiteX34" fmla="*/ 3429027 w 3898347"/>
              <a:gd name="connsiteY34" fmla="*/ 3816906 h 4256103"/>
              <a:gd name="connsiteX35" fmla="*/ 3369507 w 3898347"/>
              <a:gd name="connsiteY35" fmla="*/ 3825563 h 4256103"/>
              <a:gd name="connsiteX36" fmla="*/ 3324491 w 3898347"/>
              <a:gd name="connsiteY36" fmla="*/ 3832006 h 4256103"/>
              <a:gd name="connsiteX37" fmla="*/ 3244235 w 3898347"/>
              <a:gd name="connsiteY37" fmla="*/ 3834376 h 4256103"/>
              <a:gd name="connsiteX38" fmla="*/ 3226507 w 3898347"/>
              <a:gd name="connsiteY38" fmla="*/ 3820131 h 4256103"/>
              <a:gd name="connsiteX39" fmla="*/ 3191688 w 3898347"/>
              <a:gd name="connsiteY39" fmla="*/ 3837359 h 4256103"/>
              <a:gd name="connsiteX40" fmla="*/ 3153779 w 3898347"/>
              <a:gd name="connsiteY40" fmla="*/ 3848439 h 4256103"/>
              <a:gd name="connsiteX41" fmla="*/ 3090188 w 3898347"/>
              <a:gd name="connsiteY41" fmla="*/ 3855036 h 4256103"/>
              <a:gd name="connsiteX42" fmla="*/ 3031422 w 3898347"/>
              <a:gd name="connsiteY42" fmla="*/ 3858298 h 4256103"/>
              <a:gd name="connsiteX43" fmla="*/ 2996288 w 3898347"/>
              <a:gd name="connsiteY43" fmla="*/ 3860020 h 4256103"/>
              <a:gd name="connsiteX44" fmla="*/ 2901661 w 3898347"/>
              <a:gd name="connsiteY44" fmla="*/ 3882243 h 4256103"/>
              <a:gd name="connsiteX45" fmla="*/ 2782141 w 3898347"/>
              <a:gd name="connsiteY45" fmla="*/ 3932983 h 4256103"/>
              <a:gd name="connsiteX46" fmla="*/ 2749597 w 3898347"/>
              <a:gd name="connsiteY46" fmla="*/ 3956746 h 4256103"/>
              <a:gd name="connsiteX47" fmla="*/ 2730493 w 3898347"/>
              <a:gd name="connsiteY47" fmla="*/ 3955236 h 4256103"/>
              <a:gd name="connsiteX48" fmla="*/ 2707507 w 3898347"/>
              <a:gd name="connsiteY48" fmla="*/ 3947771 h 4256103"/>
              <a:gd name="connsiteX49" fmla="*/ 2701937 w 3898347"/>
              <a:gd name="connsiteY49" fmla="*/ 3950565 h 4256103"/>
              <a:gd name="connsiteX50" fmla="*/ 2679435 w 3898347"/>
              <a:gd name="connsiteY50" fmla="*/ 3949768 h 4256103"/>
              <a:gd name="connsiteX51" fmla="*/ 2667352 w 3898347"/>
              <a:gd name="connsiteY51" fmla="*/ 3942821 h 4256103"/>
              <a:gd name="connsiteX52" fmla="*/ 2657096 w 3898347"/>
              <a:gd name="connsiteY52" fmla="*/ 3953571 h 4256103"/>
              <a:gd name="connsiteX53" fmla="*/ 2655161 w 3898347"/>
              <a:gd name="connsiteY53" fmla="*/ 3962216 h 4256103"/>
              <a:gd name="connsiteX54" fmla="*/ 2638604 w 3898347"/>
              <a:gd name="connsiteY54" fmla="*/ 3955936 h 4256103"/>
              <a:gd name="connsiteX55" fmla="*/ 2626185 w 3898347"/>
              <a:gd name="connsiteY55" fmla="*/ 3962937 h 4256103"/>
              <a:gd name="connsiteX56" fmla="*/ 2614077 w 3898347"/>
              <a:gd name="connsiteY56" fmla="*/ 3955576 h 4256103"/>
              <a:gd name="connsiteX57" fmla="*/ 2609403 w 3898347"/>
              <a:gd name="connsiteY57" fmla="*/ 3956215 h 4256103"/>
              <a:gd name="connsiteX58" fmla="*/ 2597896 w 3898347"/>
              <a:gd name="connsiteY58" fmla="*/ 3958939 h 4256103"/>
              <a:gd name="connsiteX59" fmla="*/ 2578251 w 3898347"/>
              <a:gd name="connsiteY59" fmla="*/ 3965812 h 4256103"/>
              <a:gd name="connsiteX60" fmla="*/ 2571961 w 3898347"/>
              <a:gd name="connsiteY60" fmla="*/ 3966278 h 4256103"/>
              <a:gd name="connsiteX61" fmla="*/ 2559399 w 3898347"/>
              <a:gd name="connsiteY61" fmla="*/ 3979193 h 4256103"/>
              <a:gd name="connsiteX62" fmla="*/ 2533560 w 3898347"/>
              <a:gd name="connsiteY62" fmla="*/ 3988160 h 4256103"/>
              <a:gd name="connsiteX63" fmla="*/ 2515299 w 3898347"/>
              <a:gd name="connsiteY63" fmla="*/ 4016867 h 4256103"/>
              <a:gd name="connsiteX64" fmla="*/ 2513423 w 3898347"/>
              <a:gd name="connsiteY64" fmla="*/ 4018759 h 4256103"/>
              <a:gd name="connsiteX65" fmla="*/ 2482991 w 3898347"/>
              <a:gd name="connsiteY65" fmla="*/ 4012935 h 4256103"/>
              <a:gd name="connsiteX66" fmla="*/ 2446940 w 3898347"/>
              <a:gd name="connsiteY66" fmla="*/ 4021172 h 4256103"/>
              <a:gd name="connsiteX67" fmla="*/ 2404883 w 3898347"/>
              <a:gd name="connsiteY67" fmla="*/ 4024808 h 4256103"/>
              <a:gd name="connsiteX68" fmla="*/ 2373894 w 3898347"/>
              <a:gd name="connsiteY68" fmla="*/ 4023827 h 4256103"/>
              <a:gd name="connsiteX69" fmla="*/ 2297080 w 3898347"/>
              <a:gd name="connsiteY69" fmla="*/ 4040841 h 4256103"/>
              <a:gd name="connsiteX70" fmla="*/ 2170615 w 3898347"/>
              <a:gd name="connsiteY70" fmla="*/ 4077196 h 4256103"/>
              <a:gd name="connsiteX71" fmla="*/ 2143580 w 3898347"/>
              <a:gd name="connsiteY71" fmla="*/ 4083102 h 4256103"/>
              <a:gd name="connsiteX72" fmla="*/ 2119893 w 3898347"/>
              <a:gd name="connsiteY72" fmla="*/ 4080874 h 4256103"/>
              <a:gd name="connsiteX73" fmla="*/ 2114008 w 3898347"/>
              <a:gd name="connsiteY73" fmla="*/ 4073996 h 4256103"/>
              <a:gd name="connsiteX74" fmla="*/ 2099067 w 3898347"/>
              <a:gd name="connsiteY74" fmla="*/ 4076068 h 4256103"/>
              <a:gd name="connsiteX75" fmla="*/ 2095000 w 3898347"/>
              <a:gd name="connsiteY75" fmla="*/ 4075096 h 4256103"/>
              <a:gd name="connsiteX76" fmla="*/ 2071767 w 3898347"/>
              <a:gd name="connsiteY76" fmla="*/ 4071044 h 4256103"/>
              <a:gd name="connsiteX77" fmla="*/ 2024486 w 3898347"/>
              <a:gd name="connsiteY77" fmla="*/ 4100276 h 4256103"/>
              <a:gd name="connsiteX78" fmla="*/ 1944675 w 3898347"/>
              <a:gd name="connsiteY78" fmla="*/ 4121515 h 4256103"/>
              <a:gd name="connsiteX79" fmla="*/ 1739945 w 3898347"/>
              <a:gd name="connsiteY79" fmla="*/ 4171795 h 4256103"/>
              <a:gd name="connsiteX80" fmla="*/ 1662065 w 3898347"/>
              <a:gd name="connsiteY80" fmla="*/ 4184630 h 4256103"/>
              <a:gd name="connsiteX81" fmla="*/ 1595989 w 3898347"/>
              <a:gd name="connsiteY81" fmla="*/ 4193679 h 4256103"/>
              <a:gd name="connsiteX82" fmla="*/ 1559231 w 3898347"/>
              <a:gd name="connsiteY82" fmla="*/ 4195932 h 4256103"/>
              <a:gd name="connsiteX83" fmla="*/ 1537197 w 3898347"/>
              <a:gd name="connsiteY83" fmla="*/ 4209468 h 4256103"/>
              <a:gd name="connsiteX84" fmla="*/ 1508787 w 3898347"/>
              <a:gd name="connsiteY84" fmla="*/ 4234213 h 4256103"/>
              <a:gd name="connsiteX85" fmla="*/ 1488914 w 3898347"/>
              <a:gd name="connsiteY85" fmla="*/ 4241772 h 4256103"/>
              <a:gd name="connsiteX86" fmla="*/ 1475364 w 3898347"/>
              <a:gd name="connsiteY86" fmla="*/ 4248364 h 4256103"/>
              <a:gd name="connsiteX87" fmla="*/ 1444118 w 3898347"/>
              <a:gd name="connsiteY87" fmla="*/ 4246285 h 4256103"/>
              <a:gd name="connsiteX88" fmla="*/ 1405326 w 3898347"/>
              <a:gd name="connsiteY88" fmla="*/ 4248391 h 4256103"/>
              <a:gd name="connsiteX89" fmla="*/ 1344909 w 3898347"/>
              <a:gd name="connsiteY89" fmla="*/ 4237004 h 4256103"/>
              <a:gd name="connsiteX90" fmla="*/ 1298748 w 3898347"/>
              <a:gd name="connsiteY90" fmla="*/ 4241669 h 4256103"/>
              <a:gd name="connsiteX91" fmla="*/ 1251302 w 3898347"/>
              <a:gd name="connsiteY91" fmla="*/ 4232513 h 4256103"/>
              <a:gd name="connsiteX92" fmla="*/ 1216643 w 3898347"/>
              <a:gd name="connsiteY92" fmla="*/ 4229828 h 4256103"/>
              <a:gd name="connsiteX93" fmla="*/ 1214101 w 3898347"/>
              <a:gd name="connsiteY93" fmla="*/ 4231991 h 4256103"/>
              <a:gd name="connsiteX94" fmla="*/ 1203193 w 3898347"/>
              <a:gd name="connsiteY94" fmla="*/ 4232867 h 4256103"/>
              <a:gd name="connsiteX95" fmla="*/ 1201049 w 3898347"/>
              <a:gd name="connsiteY95" fmla="*/ 4242842 h 4256103"/>
              <a:gd name="connsiteX96" fmla="*/ 1185298 w 3898347"/>
              <a:gd name="connsiteY96" fmla="*/ 4251133 h 4256103"/>
              <a:gd name="connsiteX97" fmla="*/ 1164955 w 3898347"/>
              <a:gd name="connsiteY97" fmla="*/ 4250027 h 4256103"/>
              <a:gd name="connsiteX98" fmla="*/ 1067357 w 3898347"/>
              <a:gd name="connsiteY98" fmla="*/ 4233908 h 4256103"/>
              <a:gd name="connsiteX99" fmla="*/ 1009492 w 3898347"/>
              <a:gd name="connsiteY99" fmla="*/ 4230455 h 4256103"/>
              <a:gd name="connsiteX100" fmla="*/ 988345 w 3898347"/>
              <a:gd name="connsiteY100" fmla="*/ 4238880 h 4256103"/>
              <a:gd name="connsiteX101" fmla="*/ 958251 w 3898347"/>
              <a:gd name="connsiteY101" fmla="*/ 4244100 h 4256103"/>
              <a:gd name="connsiteX102" fmla="*/ 899207 w 3898347"/>
              <a:gd name="connsiteY102" fmla="*/ 4247688 h 4256103"/>
              <a:gd name="connsiteX103" fmla="*/ 837706 w 3898347"/>
              <a:gd name="connsiteY103" fmla="*/ 4245528 h 4256103"/>
              <a:gd name="connsiteX104" fmla="*/ 778474 w 3898347"/>
              <a:gd name="connsiteY104" fmla="*/ 4235526 h 4256103"/>
              <a:gd name="connsiteX105" fmla="*/ 774418 w 3898347"/>
              <a:gd name="connsiteY105" fmla="*/ 4242583 h 4256103"/>
              <a:gd name="connsiteX106" fmla="*/ 737705 w 3898347"/>
              <a:gd name="connsiteY106" fmla="*/ 4238891 h 4256103"/>
              <a:gd name="connsiteX107" fmla="*/ 641839 w 3898347"/>
              <a:gd name="connsiteY107" fmla="*/ 4211160 h 4256103"/>
              <a:gd name="connsiteX108" fmla="*/ 558105 w 3898347"/>
              <a:gd name="connsiteY108" fmla="*/ 4191218 h 4256103"/>
              <a:gd name="connsiteX109" fmla="*/ 515682 w 3898347"/>
              <a:gd name="connsiteY109" fmla="*/ 4193696 h 4256103"/>
              <a:gd name="connsiteX110" fmla="*/ 467082 w 3898347"/>
              <a:gd name="connsiteY110" fmla="*/ 4185616 h 4256103"/>
              <a:gd name="connsiteX111" fmla="*/ 437646 w 3898347"/>
              <a:gd name="connsiteY111" fmla="*/ 4212658 h 4256103"/>
              <a:gd name="connsiteX112" fmla="*/ 402271 w 3898347"/>
              <a:gd name="connsiteY112" fmla="*/ 4212774 h 4256103"/>
              <a:gd name="connsiteX113" fmla="*/ 384907 w 3898347"/>
              <a:gd name="connsiteY113" fmla="*/ 4201195 h 4256103"/>
              <a:gd name="connsiteX114" fmla="*/ 337154 w 3898347"/>
              <a:gd name="connsiteY114" fmla="*/ 4206136 h 4256103"/>
              <a:gd name="connsiteX115" fmla="*/ 298662 w 3898347"/>
              <a:gd name="connsiteY115" fmla="*/ 4211227 h 4256103"/>
              <a:gd name="connsiteX116" fmla="*/ 265740 w 3898347"/>
              <a:gd name="connsiteY116" fmla="*/ 4213623 h 4256103"/>
              <a:gd name="connsiteX117" fmla="*/ 176403 w 3898347"/>
              <a:gd name="connsiteY117" fmla="*/ 4227393 h 4256103"/>
              <a:gd name="connsiteX118" fmla="*/ 82528 w 3898347"/>
              <a:gd name="connsiteY118" fmla="*/ 4243774 h 4256103"/>
              <a:gd name="connsiteX119" fmla="*/ 19464 w 3898347"/>
              <a:gd name="connsiteY119" fmla="*/ 4256103 h 4256103"/>
              <a:gd name="connsiteX120" fmla="*/ 0 w 3898347"/>
              <a:gd name="connsiteY120" fmla="*/ 4221939 h 4256103"/>
              <a:gd name="connsiteX121" fmla="*/ 0 w 3898347"/>
              <a:gd name="connsiteY121" fmla="*/ 15850 h 4256103"/>
              <a:gd name="connsiteX122" fmla="*/ 3898347 w 3898347"/>
              <a:gd name="connsiteY122" fmla="*/ 0 h 4256103"/>
              <a:gd name="connsiteX0" fmla="*/ 3898347 w 3898347"/>
              <a:gd name="connsiteY0" fmla="*/ 0 h 4256103"/>
              <a:gd name="connsiteX1" fmla="*/ 3898347 w 3898347"/>
              <a:gd name="connsiteY1" fmla="*/ 3834445 h 4256103"/>
              <a:gd name="connsiteX2" fmla="*/ 3892314 w 3898347"/>
              <a:gd name="connsiteY2" fmla="*/ 3832951 h 4256103"/>
              <a:gd name="connsiteX3" fmla="*/ 3851953 w 3898347"/>
              <a:gd name="connsiteY3" fmla="*/ 3802983 h 4256103"/>
              <a:gd name="connsiteX4" fmla="*/ 3836418 w 3898347"/>
              <a:gd name="connsiteY4" fmla="*/ 3811513 h 4256103"/>
              <a:gd name="connsiteX5" fmla="*/ 3833758 w 3898347"/>
              <a:gd name="connsiteY5" fmla="*/ 3813341 h 4256103"/>
              <a:gd name="connsiteX6" fmla="*/ 3822673 w 3898347"/>
              <a:gd name="connsiteY6" fmla="*/ 3812913 h 4256103"/>
              <a:gd name="connsiteX7" fmla="*/ 3820104 w 3898347"/>
              <a:gd name="connsiteY7" fmla="*/ 3822466 h 4256103"/>
              <a:gd name="connsiteX8" fmla="*/ 3803816 w 3898347"/>
              <a:gd name="connsiteY8" fmla="*/ 3828757 h 4256103"/>
              <a:gd name="connsiteX9" fmla="*/ 3729936 w 3898347"/>
              <a:gd name="connsiteY9" fmla="*/ 3815386 h 4256103"/>
              <a:gd name="connsiteX10" fmla="*/ 3726018 w 3898347"/>
              <a:gd name="connsiteY10" fmla="*/ 3815100 h 4256103"/>
              <a:gd name="connsiteX11" fmla="*/ 3725413 w 3898347"/>
              <a:gd name="connsiteY11" fmla="*/ 3814615 h 4256103"/>
              <a:gd name="connsiteX12" fmla="*/ 3713801 w 3898347"/>
              <a:gd name="connsiteY12" fmla="*/ 3811018 h 4256103"/>
              <a:gd name="connsiteX13" fmla="*/ 3709087 w 3898347"/>
              <a:gd name="connsiteY13" fmla="*/ 3813195 h 4256103"/>
              <a:gd name="connsiteX14" fmla="*/ 3698038 w 3898347"/>
              <a:gd name="connsiteY14" fmla="*/ 3806182 h 4256103"/>
              <a:gd name="connsiteX15" fmla="*/ 3662227 w 3898347"/>
              <a:gd name="connsiteY15" fmla="*/ 3807761 h 4256103"/>
              <a:gd name="connsiteX16" fmla="*/ 3659872 w 3898347"/>
              <a:gd name="connsiteY16" fmla="*/ 3805524 h 4256103"/>
              <a:gd name="connsiteX17" fmla="*/ 3643454 w 3898347"/>
              <a:gd name="connsiteY17" fmla="*/ 3794831 h 4256103"/>
              <a:gd name="connsiteX18" fmla="*/ 3624789 w 3898347"/>
              <a:gd name="connsiteY18" fmla="*/ 3803185 h 4256103"/>
              <a:gd name="connsiteX19" fmla="*/ 3602327 w 3898347"/>
              <a:gd name="connsiteY19" fmla="*/ 3794616 h 4256103"/>
              <a:gd name="connsiteX20" fmla="*/ 3596645 w 3898347"/>
              <a:gd name="connsiteY20" fmla="*/ 3797108 h 4256103"/>
              <a:gd name="connsiteX21" fmla="*/ 3574144 w 3898347"/>
              <a:gd name="connsiteY21" fmla="*/ 3795108 h 4256103"/>
              <a:gd name="connsiteX22" fmla="*/ 3562310 w 3898347"/>
              <a:gd name="connsiteY22" fmla="*/ 3787534 h 4256103"/>
              <a:gd name="connsiteX23" fmla="*/ 3551635 w 3898347"/>
              <a:gd name="connsiteY23" fmla="*/ 3797705 h 4256103"/>
              <a:gd name="connsiteX24" fmla="*/ 3542668 w 3898347"/>
              <a:gd name="connsiteY24" fmla="*/ 3803283 h 4256103"/>
              <a:gd name="connsiteX25" fmla="*/ 3533033 w 3898347"/>
              <a:gd name="connsiteY25" fmla="*/ 3799071 h 4256103"/>
              <a:gd name="connsiteX26" fmla="*/ 3521726 w 3898347"/>
              <a:gd name="connsiteY26" fmla="*/ 3804691 h 4256103"/>
              <a:gd name="connsiteX27" fmla="*/ 3520080 w 3898347"/>
              <a:gd name="connsiteY27" fmla="*/ 3805210 h 4256103"/>
              <a:gd name="connsiteX28" fmla="*/ 3508491 w 3898347"/>
              <a:gd name="connsiteY28" fmla="*/ 3797398 h 4256103"/>
              <a:gd name="connsiteX29" fmla="*/ 3503787 w 3898347"/>
              <a:gd name="connsiteY29" fmla="*/ 3797787 h 4256103"/>
              <a:gd name="connsiteX30" fmla="*/ 3492165 w 3898347"/>
              <a:gd name="connsiteY30" fmla="*/ 3799887 h 4256103"/>
              <a:gd name="connsiteX31" fmla="*/ 3472233 w 3898347"/>
              <a:gd name="connsiteY31" fmla="*/ 3805682 h 4256103"/>
              <a:gd name="connsiteX32" fmla="*/ 3465921 w 3898347"/>
              <a:gd name="connsiteY32" fmla="*/ 3805814 h 4256103"/>
              <a:gd name="connsiteX33" fmla="*/ 3455541 w 3898347"/>
              <a:gd name="connsiteY33" fmla="*/ 3815505 h 4256103"/>
              <a:gd name="connsiteX34" fmla="*/ 3429027 w 3898347"/>
              <a:gd name="connsiteY34" fmla="*/ 3816906 h 4256103"/>
              <a:gd name="connsiteX35" fmla="*/ 3369507 w 3898347"/>
              <a:gd name="connsiteY35" fmla="*/ 3825563 h 4256103"/>
              <a:gd name="connsiteX36" fmla="*/ 3324491 w 3898347"/>
              <a:gd name="connsiteY36" fmla="*/ 3832006 h 4256103"/>
              <a:gd name="connsiteX37" fmla="*/ 3244235 w 3898347"/>
              <a:gd name="connsiteY37" fmla="*/ 3834376 h 4256103"/>
              <a:gd name="connsiteX38" fmla="*/ 3226507 w 3898347"/>
              <a:gd name="connsiteY38" fmla="*/ 3820131 h 4256103"/>
              <a:gd name="connsiteX39" fmla="*/ 3191688 w 3898347"/>
              <a:gd name="connsiteY39" fmla="*/ 3837359 h 4256103"/>
              <a:gd name="connsiteX40" fmla="*/ 3153779 w 3898347"/>
              <a:gd name="connsiteY40" fmla="*/ 3848439 h 4256103"/>
              <a:gd name="connsiteX41" fmla="*/ 3090188 w 3898347"/>
              <a:gd name="connsiteY41" fmla="*/ 3855036 h 4256103"/>
              <a:gd name="connsiteX42" fmla="*/ 3031422 w 3898347"/>
              <a:gd name="connsiteY42" fmla="*/ 3858298 h 4256103"/>
              <a:gd name="connsiteX43" fmla="*/ 2996288 w 3898347"/>
              <a:gd name="connsiteY43" fmla="*/ 3860020 h 4256103"/>
              <a:gd name="connsiteX44" fmla="*/ 2901661 w 3898347"/>
              <a:gd name="connsiteY44" fmla="*/ 3882243 h 4256103"/>
              <a:gd name="connsiteX45" fmla="*/ 2782141 w 3898347"/>
              <a:gd name="connsiteY45" fmla="*/ 3932983 h 4256103"/>
              <a:gd name="connsiteX46" fmla="*/ 2749597 w 3898347"/>
              <a:gd name="connsiteY46" fmla="*/ 3956746 h 4256103"/>
              <a:gd name="connsiteX47" fmla="*/ 2730493 w 3898347"/>
              <a:gd name="connsiteY47" fmla="*/ 3955236 h 4256103"/>
              <a:gd name="connsiteX48" fmla="*/ 2707507 w 3898347"/>
              <a:gd name="connsiteY48" fmla="*/ 3947771 h 4256103"/>
              <a:gd name="connsiteX49" fmla="*/ 2701937 w 3898347"/>
              <a:gd name="connsiteY49" fmla="*/ 3950565 h 4256103"/>
              <a:gd name="connsiteX50" fmla="*/ 2679435 w 3898347"/>
              <a:gd name="connsiteY50" fmla="*/ 3949768 h 4256103"/>
              <a:gd name="connsiteX51" fmla="*/ 2667352 w 3898347"/>
              <a:gd name="connsiteY51" fmla="*/ 3942821 h 4256103"/>
              <a:gd name="connsiteX52" fmla="*/ 2657096 w 3898347"/>
              <a:gd name="connsiteY52" fmla="*/ 3953571 h 4256103"/>
              <a:gd name="connsiteX53" fmla="*/ 2655161 w 3898347"/>
              <a:gd name="connsiteY53" fmla="*/ 3962216 h 4256103"/>
              <a:gd name="connsiteX54" fmla="*/ 2638604 w 3898347"/>
              <a:gd name="connsiteY54" fmla="*/ 3955936 h 4256103"/>
              <a:gd name="connsiteX55" fmla="*/ 2626185 w 3898347"/>
              <a:gd name="connsiteY55" fmla="*/ 3962937 h 4256103"/>
              <a:gd name="connsiteX56" fmla="*/ 2614077 w 3898347"/>
              <a:gd name="connsiteY56" fmla="*/ 3955576 h 4256103"/>
              <a:gd name="connsiteX57" fmla="*/ 2609403 w 3898347"/>
              <a:gd name="connsiteY57" fmla="*/ 3956215 h 4256103"/>
              <a:gd name="connsiteX58" fmla="*/ 2597896 w 3898347"/>
              <a:gd name="connsiteY58" fmla="*/ 3958939 h 4256103"/>
              <a:gd name="connsiteX59" fmla="*/ 2578251 w 3898347"/>
              <a:gd name="connsiteY59" fmla="*/ 3965812 h 4256103"/>
              <a:gd name="connsiteX60" fmla="*/ 2571961 w 3898347"/>
              <a:gd name="connsiteY60" fmla="*/ 3966278 h 4256103"/>
              <a:gd name="connsiteX61" fmla="*/ 2559399 w 3898347"/>
              <a:gd name="connsiteY61" fmla="*/ 3979193 h 4256103"/>
              <a:gd name="connsiteX62" fmla="*/ 2533560 w 3898347"/>
              <a:gd name="connsiteY62" fmla="*/ 3988160 h 4256103"/>
              <a:gd name="connsiteX63" fmla="*/ 2515299 w 3898347"/>
              <a:gd name="connsiteY63" fmla="*/ 4016867 h 4256103"/>
              <a:gd name="connsiteX64" fmla="*/ 2513423 w 3898347"/>
              <a:gd name="connsiteY64" fmla="*/ 4018759 h 4256103"/>
              <a:gd name="connsiteX65" fmla="*/ 2482991 w 3898347"/>
              <a:gd name="connsiteY65" fmla="*/ 4012935 h 4256103"/>
              <a:gd name="connsiteX66" fmla="*/ 2446940 w 3898347"/>
              <a:gd name="connsiteY66" fmla="*/ 4021172 h 4256103"/>
              <a:gd name="connsiteX67" fmla="*/ 2404883 w 3898347"/>
              <a:gd name="connsiteY67" fmla="*/ 4024808 h 4256103"/>
              <a:gd name="connsiteX68" fmla="*/ 2373894 w 3898347"/>
              <a:gd name="connsiteY68" fmla="*/ 4023827 h 4256103"/>
              <a:gd name="connsiteX69" fmla="*/ 2297080 w 3898347"/>
              <a:gd name="connsiteY69" fmla="*/ 4040841 h 4256103"/>
              <a:gd name="connsiteX70" fmla="*/ 2170615 w 3898347"/>
              <a:gd name="connsiteY70" fmla="*/ 4077196 h 4256103"/>
              <a:gd name="connsiteX71" fmla="*/ 2143580 w 3898347"/>
              <a:gd name="connsiteY71" fmla="*/ 4083102 h 4256103"/>
              <a:gd name="connsiteX72" fmla="*/ 2119893 w 3898347"/>
              <a:gd name="connsiteY72" fmla="*/ 4080874 h 4256103"/>
              <a:gd name="connsiteX73" fmla="*/ 2114008 w 3898347"/>
              <a:gd name="connsiteY73" fmla="*/ 4073996 h 4256103"/>
              <a:gd name="connsiteX74" fmla="*/ 2099067 w 3898347"/>
              <a:gd name="connsiteY74" fmla="*/ 4076068 h 4256103"/>
              <a:gd name="connsiteX75" fmla="*/ 2095000 w 3898347"/>
              <a:gd name="connsiteY75" fmla="*/ 4075096 h 4256103"/>
              <a:gd name="connsiteX76" fmla="*/ 2071767 w 3898347"/>
              <a:gd name="connsiteY76" fmla="*/ 4071044 h 4256103"/>
              <a:gd name="connsiteX77" fmla="*/ 2024486 w 3898347"/>
              <a:gd name="connsiteY77" fmla="*/ 4100276 h 4256103"/>
              <a:gd name="connsiteX78" fmla="*/ 1944675 w 3898347"/>
              <a:gd name="connsiteY78" fmla="*/ 4121515 h 4256103"/>
              <a:gd name="connsiteX79" fmla="*/ 1739945 w 3898347"/>
              <a:gd name="connsiteY79" fmla="*/ 4171795 h 4256103"/>
              <a:gd name="connsiteX80" fmla="*/ 1662065 w 3898347"/>
              <a:gd name="connsiteY80" fmla="*/ 4184630 h 4256103"/>
              <a:gd name="connsiteX81" fmla="*/ 1595989 w 3898347"/>
              <a:gd name="connsiteY81" fmla="*/ 4193679 h 4256103"/>
              <a:gd name="connsiteX82" fmla="*/ 1559231 w 3898347"/>
              <a:gd name="connsiteY82" fmla="*/ 4195932 h 4256103"/>
              <a:gd name="connsiteX83" fmla="*/ 1537197 w 3898347"/>
              <a:gd name="connsiteY83" fmla="*/ 4209468 h 4256103"/>
              <a:gd name="connsiteX84" fmla="*/ 1508787 w 3898347"/>
              <a:gd name="connsiteY84" fmla="*/ 4234213 h 4256103"/>
              <a:gd name="connsiteX85" fmla="*/ 1488914 w 3898347"/>
              <a:gd name="connsiteY85" fmla="*/ 4241772 h 4256103"/>
              <a:gd name="connsiteX86" fmla="*/ 1465497 w 3898347"/>
              <a:gd name="connsiteY86" fmla="*/ 4245075 h 4256103"/>
              <a:gd name="connsiteX87" fmla="*/ 1444118 w 3898347"/>
              <a:gd name="connsiteY87" fmla="*/ 4246285 h 4256103"/>
              <a:gd name="connsiteX88" fmla="*/ 1405326 w 3898347"/>
              <a:gd name="connsiteY88" fmla="*/ 4248391 h 4256103"/>
              <a:gd name="connsiteX89" fmla="*/ 1344909 w 3898347"/>
              <a:gd name="connsiteY89" fmla="*/ 4237004 h 4256103"/>
              <a:gd name="connsiteX90" fmla="*/ 1298748 w 3898347"/>
              <a:gd name="connsiteY90" fmla="*/ 4241669 h 4256103"/>
              <a:gd name="connsiteX91" fmla="*/ 1251302 w 3898347"/>
              <a:gd name="connsiteY91" fmla="*/ 4232513 h 4256103"/>
              <a:gd name="connsiteX92" fmla="*/ 1216643 w 3898347"/>
              <a:gd name="connsiteY92" fmla="*/ 4229828 h 4256103"/>
              <a:gd name="connsiteX93" fmla="*/ 1214101 w 3898347"/>
              <a:gd name="connsiteY93" fmla="*/ 4231991 h 4256103"/>
              <a:gd name="connsiteX94" fmla="*/ 1203193 w 3898347"/>
              <a:gd name="connsiteY94" fmla="*/ 4232867 h 4256103"/>
              <a:gd name="connsiteX95" fmla="*/ 1201049 w 3898347"/>
              <a:gd name="connsiteY95" fmla="*/ 4242842 h 4256103"/>
              <a:gd name="connsiteX96" fmla="*/ 1185298 w 3898347"/>
              <a:gd name="connsiteY96" fmla="*/ 4251133 h 4256103"/>
              <a:gd name="connsiteX97" fmla="*/ 1164955 w 3898347"/>
              <a:gd name="connsiteY97" fmla="*/ 4250027 h 4256103"/>
              <a:gd name="connsiteX98" fmla="*/ 1067357 w 3898347"/>
              <a:gd name="connsiteY98" fmla="*/ 4233908 h 4256103"/>
              <a:gd name="connsiteX99" fmla="*/ 1009492 w 3898347"/>
              <a:gd name="connsiteY99" fmla="*/ 4230455 h 4256103"/>
              <a:gd name="connsiteX100" fmla="*/ 988345 w 3898347"/>
              <a:gd name="connsiteY100" fmla="*/ 4238880 h 4256103"/>
              <a:gd name="connsiteX101" fmla="*/ 958251 w 3898347"/>
              <a:gd name="connsiteY101" fmla="*/ 4244100 h 4256103"/>
              <a:gd name="connsiteX102" fmla="*/ 899207 w 3898347"/>
              <a:gd name="connsiteY102" fmla="*/ 4247688 h 4256103"/>
              <a:gd name="connsiteX103" fmla="*/ 837706 w 3898347"/>
              <a:gd name="connsiteY103" fmla="*/ 4245528 h 4256103"/>
              <a:gd name="connsiteX104" fmla="*/ 778474 w 3898347"/>
              <a:gd name="connsiteY104" fmla="*/ 4235526 h 4256103"/>
              <a:gd name="connsiteX105" fmla="*/ 774418 w 3898347"/>
              <a:gd name="connsiteY105" fmla="*/ 4242583 h 4256103"/>
              <a:gd name="connsiteX106" fmla="*/ 737705 w 3898347"/>
              <a:gd name="connsiteY106" fmla="*/ 4238891 h 4256103"/>
              <a:gd name="connsiteX107" fmla="*/ 641839 w 3898347"/>
              <a:gd name="connsiteY107" fmla="*/ 4211160 h 4256103"/>
              <a:gd name="connsiteX108" fmla="*/ 558105 w 3898347"/>
              <a:gd name="connsiteY108" fmla="*/ 4191218 h 4256103"/>
              <a:gd name="connsiteX109" fmla="*/ 515682 w 3898347"/>
              <a:gd name="connsiteY109" fmla="*/ 4193696 h 4256103"/>
              <a:gd name="connsiteX110" fmla="*/ 467082 w 3898347"/>
              <a:gd name="connsiteY110" fmla="*/ 4185616 h 4256103"/>
              <a:gd name="connsiteX111" fmla="*/ 437646 w 3898347"/>
              <a:gd name="connsiteY111" fmla="*/ 4212658 h 4256103"/>
              <a:gd name="connsiteX112" fmla="*/ 402271 w 3898347"/>
              <a:gd name="connsiteY112" fmla="*/ 4212774 h 4256103"/>
              <a:gd name="connsiteX113" fmla="*/ 384907 w 3898347"/>
              <a:gd name="connsiteY113" fmla="*/ 4201195 h 4256103"/>
              <a:gd name="connsiteX114" fmla="*/ 337154 w 3898347"/>
              <a:gd name="connsiteY114" fmla="*/ 4206136 h 4256103"/>
              <a:gd name="connsiteX115" fmla="*/ 298662 w 3898347"/>
              <a:gd name="connsiteY115" fmla="*/ 4211227 h 4256103"/>
              <a:gd name="connsiteX116" fmla="*/ 265740 w 3898347"/>
              <a:gd name="connsiteY116" fmla="*/ 4213623 h 4256103"/>
              <a:gd name="connsiteX117" fmla="*/ 176403 w 3898347"/>
              <a:gd name="connsiteY117" fmla="*/ 4227393 h 4256103"/>
              <a:gd name="connsiteX118" fmla="*/ 82528 w 3898347"/>
              <a:gd name="connsiteY118" fmla="*/ 4243774 h 4256103"/>
              <a:gd name="connsiteX119" fmla="*/ 19464 w 3898347"/>
              <a:gd name="connsiteY119" fmla="*/ 4256103 h 4256103"/>
              <a:gd name="connsiteX120" fmla="*/ 0 w 3898347"/>
              <a:gd name="connsiteY120" fmla="*/ 4221939 h 4256103"/>
              <a:gd name="connsiteX121" fmla="*/ 0 w 3898347"/>
              <a:gd name="connsiteY121" fmla="*/ 15850 h 4256103"/>
              <a:gd name="connsiteX122" fmla="*/ 3898347 w 3898347"/>
              <a:gd name="connsiteY122" fmla="*/ 0 h 4256103"/>
              <a:gd name="connsiteX0" fmla="*/ 3898347 w 3898347"/>
              <a:gd name="connsiteY0" fmla="*/ 0 h 4256103"/>
              <a:gd name="connsiteX1" fmla="*/ 3898347 w 3898347"/>
              <a:gd name="connsiteY1" fmla="*/ 3834445 h 4256103"/>
              <a:gd name="connsiteX2" fmla="*/ 3892314 w 3898347"/>
              <a:gd name="connsiteY2" fmla="*/ 3832951 h 4256103"/>
              <a:gd name="connsiteX3" fmla="*/ 3851953 w 3898347"/>
              <a:gd name="connsiteY3" fmla="*/ 3802983 h 4256103"/>
              <a:gd name="connsiteX4" fmla="*/ 3836418 w 3898347"/>
              <a:gd name="connsiteY4" fmla="*/ 3811513 h 4256103"/>
              <a:gd name="connsiteX5" fmla="*/ 3833758 w 3898347"/>
              <a:gd name="connsiteY5" fmla="*/ 3813341 h 4256103"/>
              <a:gd name="connsiteX6" fmla="*/ 3822673 w 3898347"/>
              <a:gd name="connsiteY6" fmla="*/ 3812913 h 4256103"/>
              <a:gd name="connsiteX7" fmla="*/ 3820104 w 3898347"/>
              <a:gd name="connsiteY7" fmla="*/ 3822466 h 4256103"/>
              <a:gd name="connsiteX8" fmla="*/ 3803816 w 3898347"/>
              <a:gd name="connsiteY8" fmla="*/ 3828757 h 4256103"/>
              <a:gd name="connsiteX9" fmla="*/ 3729936 w 3898347"/>
              <a:gd name="connsiteY9" fmla="*/ 3815386 h 4256103"/>
              <a:gd name="connsiteX10" fmla="*/ 3726018 w 3898347"/>
              <a:gd name="connsiteY10" fmla="*/ 3815100 h 4256103"/>
              <a:gd name="connsiteX11" fmla="*/ 3725413 w 3898347"/>
              <a:gd name="connsiteY11" fmla="*/ 3814615 h 4256103"/>
              <a:gd name="connsiteX12" fmla="*/ 3713801 w 3898347"/>
              <a:gd name="connsiteY12" fmla="*/ 3811018 h 4256103"/>
              <a:gd name="connsiteX13" fmla="*/ 3709087 w 3898347"/>
              <a:gd name="connsiteY13" fmla="*/ 3813195 h 4256103"/>
              <a:gd name="connsiteX14" fmla="*/ 3698038 w 3898347"/>
              <a:gd name="connsiteY14" fmla="*/ 3806182 h 4256103"/>
              <a:gd name="connsiteX15" fmla="*/ 3662227 w 3898347"/>
              <a:gd name="connsiteY15" fmla="*/ 3807761 h 4256103"/>
              <a:gd name="connsiteX16" fmla="*/ 3659872 w 3898347"/>
              <a:gd name="connsiteY16" fmla="*/ 3805524 h 4256103"/>
              <a:gd name="connsiteX17" fmla="*/ 3643454 w 3898347"/>
              <a:gd name="connsiteY17" fmla="*/ 3794831 h 4256103"/>
              <a:gd name="connsiteX18" fmla="*/ 3624789 w 3898347"/>
              <a:gd name="connsiteY18" fmla="*/ 3803185 h 4256103"/>
              <a:gd name="connsiteX19" fmla="*/ 3602327 w 3898347"/>
              <a:gd name="connsiteY19" fmla="*/ 3794616 h 4256103"/>
              <a:gd name="connsiteX20" fmla="*/ 3596645 w 3898347"/>
              <a:gd name="connsiteY20" fmla="*/ 3797108 h 4256103"/>
              <a:gd name="connsiteX21" fmla="*/ 3574144 w 3898347"/>
              <a:gd name="connsiteY21" fmla="*/ 3795108 h 4256103"/>
              <a:gd name="connsiteX22" fmla="*/ 3562310 w 3898347"/>
              <a:gd name="connsiteY22" fmla="*/ 3787534 h 4256103"/>
              <a:gd name="connsiteX23" fmla="*/ 3551635 w 3898347"/>
              <a:gd name="connsiteY23" fmla="*/ 3797705 h 4256103"/>
              <a:gd name="connsiteX24" fmla="*/ 3542668 w 3898347"/>
              <a:gd name="connsiteY24" fmla="*/ 3803283 h 4256103"/>
              <a:gd name="connsiteX25" fmla="*/ 3533033 w 3898347"/>
              <a:gd name="connsiteY25" fmla="*/ 3799071 h 4256103"/>
              <a:gd name="connsiteX26" fmla="*/ 3521726 w 3898347"/>
              <a:gd name="connsiteY26" fmla="*/ 3804691 h 4256103"/>
              <a:gd name="connsiteX27" fmla="*/ 3520080 w 3898347"/>
              <a:gd name="connsiteY27" fmla="*/ 3805210 h 4256103"/>
              <a:gd name="connsiteX28" fmla="*/ 3508491 w 3898347"/>
              <a:gd name="connsiteY28" fmla="*/ 3797398 h 4256103"/>
              <a:gd name="connsiteX29" fmla="*/ 3503787 w 3898347"/>
              <a:gd name="connsiteY29" fmla="*/ 3797787 h 4256103"/>
              <a:gd name="connsiteX30" fmla="*/ 3492165 w 3898347"/>
              <a:gd name="connsiteY30" fmla="*/ 3799887 h 4256103"/>
              <a:gd name="connsiteX31" fmla="*/ 3472233 w 3898347"/>
              <a:gd name="connsiteY31" fmla="*/ 3805682 h 4256103"/>
              <a:gd name="connsiteX32" fmla="*/ 3465921 w 3898347"/>
              <a:gd name="connsiteY32" fmla="*/ 3805814 h 4256103"/>
              <a:gd name="connsiteX33" fmla="*/ 3455541 w 3898347"/>
              <a:gd name="connsiteY33" fmla="*/ 3815505 h 4256103"/>
              <a:gd name="connsiteX34" fmla="*/ 3429027 w 3898347"/>
              <a:gd name="connsiteY34" fmla="*/ 3816906 h 4256103"/>
              <a:gd name="connsiteX35" fmla="*/ 3369507 w 3898347"/>
              <a:gd name="connsiteY35" fmla="*/ 3825563 h 4256103"/>
              <a:gd name="connsiteX36" fmla="*/ 3324491 w 3898347"/>
              <a:gd name="connsiteY36" fmla="*/ 3832006 h 4256103"/>
              <a:gd name="connsiteX37" fmla="*/ 3244235 w 3898347"/>
              <a:gd name="connsiteY37" fmla="*/ 3834376 h 4256103"/>
              <a:gd name="connsiteX38" fmla="*/ 3226507 w 3898347"/>
              <a:gd name="connsiteY38" fmla="*/ 3820131 h 4256103"/>
              <a:gd name="connsiteX39" fmla="*/ 3191688 w 3898347"/>
              <a:gd name="connsiteY39" fmla="*/ 3837359 h 4256103"/>
              <a:gd name="connsiteX40" fmla="*/ 3153779 w 3898347"/>
              <a:gd name="connsiteY40" fmla="*/ 3848439 h 4256103"/>
              <a:gd name="connsiteX41" fmla="*/ 3090188 w 3898347"/>
              <a:gd name="connsiteY41" fmla="*/ 3855036 h 4256103"/>
              <a:gd name="connsiteX42" fmla="*/ 3031422 w 3898347"/>
              <a:gd name="connsiteY42" fmla="*/ 3858298 h 4256103"/>
              <a:gd name="connsiteX43" fmla="*/ 2996288 w 3898347"/>
              <a:gd name="connsiteY43" fmla="*/ 3860020 h 4256103"/>
              <a:gd name="connsiteX44" fmla="*/ 2901661 w 3898347"/>
              <a:gd name="connsiteY44" fmla="*/ 3882243 h 4256103"/>
              <a:gd name="connsiteX45" fmla="*/ 2782141 w 3898347"/>
              <a:gd name="connsiteY45" fmla="*/ 3932983 h 4256103"/>
              <a:gd name="connsiteX46" fmla="*/ 2749597 w 3898347"/>
              <a:gd name="connsiteY46" fmla="*/ 3956746 h 4256103"/>
              <a:gd name="connsiteX47" fmla="*/ 2730493 w 3898347"/>
              <a:gd name="connsiteY47" fmla="*/ 3955236 h 4256103"/>
              <a:gd name="connsiteX48" fmla="*/ 2707507 w 3898347"/>
              <a:gd name="connsiteY48" fmla="*/ 3947771 h 4256103"/>
              <a:gd name="connsiteX49" fmla="*/ 2701937 w 3898347"/>
              <a:gd name="connsiteY49" fmla="*/ 3950565 h 4256103"/>
              <a:gd name="connsiteX50" fmla="*/ 2679435 w 3898347"/>
              <a:gd name="connsiteY50" fmla="*/ 3949768 h 4256103"/>
              <a:gd name="connsiteX51" fmla="*/ 2667352 w 3898347"/>
              <a:gd name="connsiteY51" fmla="*/ 3942821 h 4256103"/>
              <a:gd name="connsiteX52" fmla="*/ 2657096 w 3898347"/>
              <a:gd name="connsiteY52" fmla="*/ 3953571 h 4256103"/>
              <a:gd name="connsiteX53" fmla="*/ 2655161 w 3898347"/>
              <a:gd name="connsiteY53" fmla="*/ 3962216 h 4256103"/>
              <a:gd name="connsiteX54" fmla="*/ 2638604 w 3898347"/>
              <a:gd name="connsiteY54" fmla="*/ 3955936 h 4256103"/>
              <a:gd name="connsiteX55" fmla="*/ 2626185 w 3898347"/>
              <a:gd name="connsiteY55" fmla="*/ 3962937 h 4256103"/>
              <a:gd name="connsiteX56" fmla="*/ 2614077 w 3898347"/>
              <a:gd name="connsiteY56" fmla="*/ 3955576 h 4256103"/>
              <a:gd name="connsiteX57" fmla="*/ 2609403 w 3898347"/>
              <a:gd name="connsiteY57" fmla="*/ 3956215 h 4256103"/>
              <a:gd name="connsiteX58" fmla="*/ 2597896 w 3898347"/>
              <a:gd name="connsiteY58" fmla="*/ 3958939 h 4256103"/>
              <a:gd name="connsiteX59" fmla="*/ 2578251 w 3898347"/>
              <a:gd name="connsiteY59" fmla="*/ 3965812 h 4256103"/>
              <a:gd name="connsiteX60" fmla="*/ 2571961 w 3898347"/>
              <a:gd name="connsiteY60" fmla="*/ 3966278 h 4256103"/>
              <a:gd name="connsiteX61" fmla="*/ 2559399 w 3898347"/>
              <a:gd name="connsiteY61" fmla="*/ 3979193 h 4256103"/>
              <a:gd name="connsiteX62" fmla="*/ 2533560 w 3898347"/>
              <a:gd name="connsiteY62" fmla="*/ 3988160 h 4256103"/>
              <a:gd name="connsiteX63" fmla="*/ 2515299 w 3898347"/>
              <a:gd name="connsiteY63" fmla="*/ 4016867 h 4256103"/>
              <a:gd name="connsiteX64" fmla="*/ 2513423 w 3898347"/>
              <a:gd name="connsiteY64" fmla="*/ 4018759 h 4256103"/>
              <a:gd name="connsiteX65" fmla="*/ 2482991 w 3898347"/>
              <a:gd name="connsiteY65" fmla="*/ 4012935 h 4256103"/>
              <a:gd name="connsiteX66" fmla="*/ 2446940 w 3898347"/>
              <a:gd name="connsiteY66" fmla="*/ 4021172 h 4256103"/>
              <a:gd name="connsiteX67" fmla="*/ 2404883 w 3898347"/>
              <a:gd name="connsiteY67" fmla="*/ 4024808 h 4256103"/>
              <a:gd name="connsiteX68" fmla="*/ 2373894 w 3898347"/>
              <a:gd name="connsiteY68" fmla="*/ 4023827 h 4256103"/>
              <a:gd name="connsiteX69" fmla="*/ 2297080 w 3898347"/>
              <a:gd name="connsiteY69" fmla="*/ 4040841 h 4256103"/>
              <a:gd name="connsiteX70" fmla="*/ 2170615 w 3898347"/>
              <a:gd name="connsiteY70" fmla="*/ 4077196 h 4256103"/>
              <a:gd name="connsiteX71" fmla="*/ 2143580 w 3898347"/>
              <a:gd name="connsiteY71" fmla="*/ 4083102 h 4256103"/>
              <a:gd name="connsiteX72" fmla="*/ 2119893 w 3898347"/>
              <a:gd name="connsiteY72" fmla="*/ 4080874 h 4256103"/>
              <a:gd name="connsiteX73" fmla="*/ 2114008 w 3898347"/>
              <a:gd name="connsiteY73" fmla="*/ 4073996 h 4256103"/>
              <a:gd name="connsiteX74" fmla="*/ 2099067 w 3898347"/>
              <a:gd name="connsiteY74" fmla="*/ 4076068 h 4256103"/>
              <a:gd name="connsiteX75" fmla="*/ 2095000 w 3898347"/>
              <a:gd name="connsiteY75" fmla="*/ 4075096 h 4256103"/>
              <a:gd name="connsiteX76" fmla="*/ 2071767 w 3898347"/>
              <a:gd name="connsiteY76" fmla="*/ 4071044 h 4256103"/>
              <a:gd name="connsiteX77" fmla="*/ 2024486 w 3898347"/>
              <a:gd name="connsiteY77" fmla="*/ 4100276 h 4256103"/>
              <a:gd name="connsiteX78" fmla="*/ 1944675 w 3898347"/>
              <a:gd name="connsiteY78" fmla="*/ 4121515 h 4256103"/>
              <a:gd name="connsiteX79" fmla="*/ 1739945 w 3898347"/>
              <a:gd name="connsiteY79" fmla="*/ 4171795 h 4256103"/>
              <a:gd name="connsiteX80" fmla="*/ 1662065 w 3898347"/>
              <a:gd name="connsiteY80" fmla="*/ 4184630 h 4256103"/>
              <a:gd name="connsiteX81" fmla="*/ 1595989 w 3898347"/>
              <a:gd name="connsiteY81" fmla="*/ 4193679 h 4256103"/>
              <a:gd name="connsiteX82" fmla="*/ 1559231 w 3898347"/>
              <a:gd name="connsiteY82" fmla="*/ 4195932 h 4256103"/>
              <a:gd name="connsiteX83" fmla="*/ 1537197 w 3898347"/>
              <a:gd name="connsiteY83" fmla="*/ 4209468 h 4256103"/>
              <a:gd name="connsiteX84" fmla="*/ 1508787 w 3898347"/>
              <a:gd name="connsiteY84" fmla="*/ 4230924 h 4256103"/>
              <a:gd name="connsiteX85" fmla="*/ 1488914 w 3898347"/>
              <a:gd name="connsiteY85" fmla="*/ 4241772 h 4256103"/>
              <a:gd name="connsiteX86" fmla="*/ 1465497 w 3898347"/>
              <a:gd name="connsiteY86" fmla="*/ 4245075 h 4256103"/>
              <a:gd name="connsiteX87" fmla="*/ 1444118 w 3898347"/>
              <a:gd name="connsiteY87" fmla="*/ 4246285 h 4256103"/>
              <a:gd name="connsiteX88" fmla="*/ 1405326 w 3898347"/>
              <a:gd name="connsiteY88" fmla="*/ 4248391 h 4256103"/>
              <a:gd name="connsiteX89" fmla="*/ 1344909 w 3898347"/>
              <a:gd name="connsiteY89" fmla="*/ 4237004 h 4256103"/>
              <a:gd name="connsiteX90" fmla="*/ 1298748 w 3898347"/>
              <a:gd name="connsiteY90" fmla="*/ 4241669 h 4256103"/>
              <a:gd name="connsiteX91" fmla="*/ 1251302 w 3898347"/>
              <a:gd name="connsiteY91" fmla="*/ 4232513 h 4256103"/>
              <a:gd name="connsiteX92" fmla="*/ 1216643 w 3898347"/>
              <a:gd name="connsiteY92" fmla="*/ 4229828 h 4256103"/>
              <a:gd name="connsiteX93" fmla="*/ 1214101 w 3898347"/>
              <a:gd name="connsiteY93" fmla="*/ 4231991 h 4256103"/>
              <a:gd name="connsiteX94" fmla="*/ 1203193 w 3898347"/>
              <a:gd name="connsiteY94" fmla="*/ 4232867 h 4256103"/>
              <a:gd name="connsiteX95" fmla="*/ 1201049 w 3898347"/>
              <a:gd name="connsiteY95" fmla="*/ 4242842 h 4256103"/>
              <a:gd name="connsiteX96" fmla="*/ 1185298 w 3898347"/>
              <a:gd name="connsiteY96" fmla="*/ 4251133 h 4256103"/>
              <a:gd name="connsiteX97" fmla="*/ 1164955 w 3898347"/>
              <a:gd name="connsiteY97" fmla="*/ 4250027 h 4256103"/>
              <a:gd name="connsiteX98" fmla="*/ 1067357 w 3898347"/>
              <a:gd name="connsiteY98" fmla="*/ 4233908 h 4256103"/>
              <a:gd name="connsiteX99" fmla="*/ 1009492 w 3898347"/>
              <a:gd name="connsiteY99" fmla="*/ 4230455 h 4256103"/>
              <a:gd name="connsiteX100" fmla="*/ 988345 w 3898347"/>
              <a:gd name="connsiteY100" fmla="*/ 4238880 h 4256103"/>
              <a:gd name="connsiteX101" fmla="*/ 958251 w 3898347"/>
              <a:gd name="connsiteY101" fmla="*/ 4244100 h 4256103"/>
              <a:gd name="connsiteX102" fmla="*/ 899207 w 3898347"/>
              <a:gd name="connsiteY102" fmla="*/ 4247688 h 4256103"/>
              <a:gd name="connsiteX103" fmla="*/ 837706 w 3898347"/>
              <a:gd name="connsiteY103" fmla="*/ 4245528 h 4256103"/>
              <a:gd name="connsiteX104" fmla="*/ 778474 w 3898347"/>
              <a:gd name="connsiteY104" fmla="*/ 4235526 h 4256103"/>
              <a:gd name="connsiteX105" fmla="*/ 774418 w 3898347"/>
              <a:gd name="connsiteY105" fmla="*/ 4242583 h 4256103"/>
              <a:gd name="connsiteX106" fmla="*/ 737705 w 3898347"/>
              <a:gd name="connsiteY106" fmla="*/ 4238891 h 4256103"/>
              <a:gd name="connsiteX107" fmla="*/ 641839 w 3898347"/>
              <a:gd name="connsiteY107" fmla="*/ 4211160 h 4256103"/>
              <a:gd name="connsiteX108" fmla="*/ 558105 w 3898347"/>
              <a:gd name="connsiteY108" fmla="*/ 4191218 h 4256103"/>
              <a:gd name="connsiteX109" fmla="*/ 515682 w 3898347"/>
              <a:gd name="connsiteY109" fmla="*/ 4193696 h 4256103"/>
              <a:gd name="connsiteX110" fmla="*/ 467082 w 3898347"/>
              <a:gd name="connsiteY110" fmla="*/ 4185616 h 4256103"/>
              <a:gd name="connsiteX111" fmla="*/ 437646 w 3898347"/>
              <a:gd name="connsiteY111" fmla="*/ 4212658 h 4256103"/>
              <a:gd name="connsiteX112" fmla="*/ 402271 w 3898347"/>
              <a:gd name="connsiteY112" fmla="*/ 4212774 h 4256103"/>
              <a:gd name="connsiteX113" fmla="*/ 384907 w 3898347"/>
              <a:gd name="connsiteY113" fmla="*/ 4201195 h 4256103"/>
              <a:gd name="connsiteX114" fmla="*/ 337154 w 3898347"/>
              <a:gd name="connsiteY114" fmla="*/ 4206136 h 4256103"/>
              <a:gd name="connsiteX115" fmla="*/ 298662 w 3898347"/>
              <a:gd name="connsiteY115" fmla="*/ 4211227 h 4256103"/>
              <a:gd name="connsiteX116" fmla="*/ 265740 w 3898347"/>
              <a:gd name="connsiteY116" fmla="*/ 4213623 h 4256103"/>
              <a:gd name="connsiteX117" fmla="*/ 176403 w 3898347"/>
              <a:gd name="connsiteY117" fmla="*/ 4227393 h 4256103"/>
              <a:gd name="connsiteX118" fmla="*/ 82528 w 3898347"/>
              <a:gd name="connsiteY118" fmla="*/ 4243774 h 4256103"/>
              <a:gd name="connsiteX119" fmla="*/ 19464 w 3898347"/>
              <a:gd name="connsiteY119" fmla="*/ 4256103 h 4256103"/>
              <a:gd name="connsiteX120" fmla="*/ 0 w 3898347"/>
              <a:gd name="connsiteY120" fmla="*/ 4221939 h 4256103"/>
              <a:gd name="connsiteX121" fmla="*/ 0 w 3898347"/>
              <a:gd name="connsiteY121" fmla="*/ 15850 h 4256103"/>
              <a:gd name="connsiteX122" fmla="*/ 3898347 w 3898347"/>
              <a:gd name="connsiteY122" fmla="*/ 0 h 4256103"/>
              <a:gd name="connsiteX0" fmla="*/ 3898347 w 3898347"/>
              <a:gd name="connsiteY0" fmla="*/ 0 h 4256103"/>
              <a:gd name="connsiteX1" fmla="*/ 3898347 w 3898347"/>
              <a:gd name="connsiteY1" fmla="*/ 3834445 h 4256103"/>
              <a:gd name="connsiteX2" fmla="*/ 3892314 w 3898347"/>
              <a:gd name="connsiteY2" fmla="*/ 3832951 h 4256103"/>
              <a:gd name="connsiteX3" fmla="*/ 3851953 w 3898347"/>
              <a:gd name="connsiteY3" fmla="*/ 3802983 h 4256103"/>
              <a:gd name="connsiteX4" fmla="*/ 3836418 w 3898347"/>
              <a:gd name="connsiteY4" fmla="*/ 3811513 h 4256103"/>
              <a:gd name="connsiteX5" fmla="*/ 3833758 w 3898347"/>
              <a:gd name="connsiteY5" fmla="*/ 3813341 h 4256103"/>
              <a:gd name="connsiteX6" fmla="*/ 3822673 w 3898347"/>
              <a:gd name="connsiteY6" fmla="*/ 3812913 h 4256103"/>
              <a:gd name="connsiteX7" fmla="*/ 3820104 w 3898347"/>
              <a:gd name="connsiteY7" fmla="*/ 3822466 h 4256103"/>
              <a:gd name="connsiteX8" fmla="*/ 3803816 w 3898347"/>
              <a:gd name="connsiteY8" fmla="*/ 3828757 h 4256103"/>
              <a:gd name="connsiteX9" fmla="*/ 3729936 w 3898347"/>
              <a:gd name="connsiteY9" fmla="*/ 3815386 h 4256103"/>
              <a:gd name="connsiteX10" fmla="*/ 3726018 w 3898347"/>
              <a:gd name="connsiteY10" fmla="*/ 3815100 h 4256103"/>
              <a:gd name="connsiteX11" fmla="*/ 3725413 w 3898347"/>
              <a:gd name="connsiteY11" fmla="*/ 3814615 h 4256103"/>
              <a:gd name="connsiteX12" fmla="*/ 3713801 w 3898347"/>
              <a:gd name="connsiteY12" fmla="*/ 3811018 h 4256103"/>
              <a:gd name="connsiteX13" fmla="*/ 3709087 w 3898347"/>
              <a:gd name="connsiteY13" fmla="*/ 3813195 h 4256103"/>
              <a:gd name="connsiteX14" fmla="*/ 3698038 w 3898347"/>
              <a:gd name="connsiteY14" fmla="*/ 3806182 h 4256103"/>
              <a:gd name="connsiteX15" fmla="*/ 3662227 w 3898347"/>
              <a:gd name="connsiteY15" fmla="*/ 3807761 h 4256103"/>
              <a:gd name="connsiteX16" fmla="*/ 3659872 w 3898347"/>
              <a:gd name="connsiteY16" fmla="*/ 3805524 h 4256103"/>
              <a:gd name="connsiteX17" fmla="*/ 3643454 w 3898347"/>
              <a:gd name="connsiteY17" fmla="*/ 3794831 h 4256103"/>
              <a:gd name="connsiteX18" fmla="*/ 3624789 w 3898347"/>
              <a:gd name="connsiteY18" fmla="*/ 3803185 h 4256103"/>
              <a:gd name="connsiteX19" fmla="*/ 3602327 w 3898347"/>
              <a:gd name="connsiteY19" fmla="*/ 3794616 h 4256103"/>
              <a:gd name="connsiteX20" fmla="*/ 3596645 w 3898347"/>
              <a:gd name="connsiteY20" fmla="*/ 3797108 h 4256103"/>
              <a:gd name="connsiteX21" fmla="*/ 3574144 w 3898347"/>
              <a:gd name="connsiteY21" fmla="*/ 3795108 h 4256103"/>
              <a:gd name="connsiteX22" fmla="*/ 3562310 w 3898347"/>
              <a:gd name="connsiteY22" fmla="*/ 3787534 h 4256103"/>
              <a:gd name="connsiteX23" fmla="*/ 3551635 w 3898347"/>
              <a:gd name="connsiteY23" fmla="*/ 3797705 h 4256103"/>
              <a:gd name="connsiteX24" fmla="*/ 3542668 w 3898347"/>
              <a:gd name="connsiteY24" fmla="*/ 3803283 h 4256103"/>
              <a:gd name="connsiteX25" fmla="*/ 3533033 w 3898347"/>
              <a:gd name="connsiteY25" fmla="*/ 3799071 h 4256103"/>
              <a:gd name="connsiteX26" fmla="*/ 3521726 w 3898347"/>
              <a:gd name="connsiteY26" fmla="*/ 3804691 h 4256103"/>
              <a:gd name="connsiteX27" fmla="*/ 3520080 w 3898347"/>
              <a:gd name="connsiteY27" fmla="*/ 3805210 h 4256103"/>
              <a:gd name="connsiteX28" fmla="*/ 3508491 w 3898347"/>
              <a:gd name="connsiteY28" fmla="*/ 3797398 h 4256103"/>
              <a:gd name="connsiteX29" fmla="*/ 3503787 w 3898347"/>
              <a:gd name="connsiteY29" fmla="*/ 3797787 h 4256103"/>
              <a:gd name="connsiteX30" fmla="*/ 3492165 w 3898347"/>
              <a:gd name="connsiteY30" fmla="*/ 3799887 h 4256103"/>
              <a:gd name="connsiteX31" fmla="*/ 3472233 w 3898347"/>
              <a:gd name="connsiteY31" fmla="*/ 3805682 h 4256103"/>
              <a:gd name="connsiteX32" fmla="*/ 3465921 w 3898347"/>
              <a:gd name="connsiteY32" fmla="*/ 3805814 h 4256103"/>
              <a:gd name="connsiteX33" fmla="*/ 3455541 w 3898347"/>
              <a:gd name="connsiteY33" fmla="*/ 3815505 h 4256103"/>
              <a:gd name="connsiteX34" fmla="*/ 3429027 w 3898347"/>
              <a:gd name="connsiteY34" fmla="*/ 3816906 h 4256103"/>
              <a:gd name="connsiteX35" fmla="*/ 3369507 w 3898347"/>
              <a:gd name="connsiteY35" fmla="*/ 3825563 h 4256103"/>
              <a:gd name="connsiteX36" fmla="*/ 3324491 w 3898347"/>
              <a:gd name="connsiteY36" fmla="*/ 3832006 h 4256103"/>
              <a:gd name="connsiteX37" fmla="*/ 3244235 w 3898347"/>
              <a:gd name="connsiteY37" fmla="*/ 3834376 h 4256103"/>
              <a:gd name="connsiteX38" fmla="*/ 3226507 w 3898347"/>
              <a:gd name="connsiteY38" fmla="*/ 3820131 h 4256103"/>
              <a:gd name="connsiteX39" fmla="*/ 3191688 w 3898347"/>
              <a:gd name="connsiteY39" fmla="*/ 3837359 h 4256103"/>
              <a:gd name="connsiteX40" fmla="*/ 3153779 w 3898347"/>
              <a:gd name="connsiteY40" fmla="*/ 3848439 h 4256103"/>
              <a:gd name="connsiteX41" fmla="*/ 3090188 w 3898347"/>
              <a:gd name="connsiteY41" fmla="*/ 3855036 h 4256103"/>
              <a:gd name="connsiteX42" fmla="*/ 3031422 w 3898347"/>
              <a:gd name="connsiteY42" fmla="*/ 3858298 h 4256103"/>
              <a:gd name="connsiteX43" fmla="*/ 2996288 w 3898347"/>
              <a:gd name="connsiteY43" fmla="*/ 3860020 h 4256103"/>
              <a:gd name="connsiteX44" fmla="*/ 2901661 w 3898347"/>
              <a:gd name="connsiteY44" fmla="*/ 3882243 h 4256103"/>
              <a:gd name="connsiteX45" fmla="*/ 2782141 w 3898347"/>
              <a:gd name="connsiteY45" fmla="*/ 3932983 h 4256103"/>
              <a:gd name="connsiteX46" fmla="*/ 2749597 w 3898347"/>
              <a:gd name="connsiteY46" fmla="*/ 3956746 h 4256103"/>
              <a:gd name="connsiteX47" fmla="*/ 2730493 w 3898347"/>
              <a:gd name="connsiteY47" fmla="*/ 3955236 h 4256103"/>
              <a:gd name="connsiteX48" fmla="*/ 2707507 w 3898347"/>
              <a:gd name="connsiteY48" fmla="*/ 3947771 h 4256103"/>
              <a:gd name="connsiteX49" fmla="*/ 2701937 w 3898347"/>
              <a:gd name="connsiteY49" fmla="*/ 3950565 h 4256103"/>
              <a:gd name="connsiteX50" fmla="*/ 2679435 w 3898347"/>
              <a:gd name="connsiteY50" fmla="*/ 3949768 h 4256103"/>
              <a:gd name="connsiteX51" fmla="*/ 2667352 w 3898347"/>
              <a:gd name="connsiteY51" fmla="*/ 3942821 h 4256103"/>
              <a:gd name="connsiteX52" fmla="*/ 2657096 w 3898347"/>
              <a:gd name="connsiteY52" fmla="*/ 3953571 h 4256103"/>
              <a:gd name="connsiteX53" fmla="*/ 2655161 w 3898347"/>
              <a:gd name="connsiteY53" fmla="*/ 3962216 h 4256103"/>
              <a:gd name="connsiteX54" fmla="*/ 2638604 w 3898347"/>
              <a:gd name="connsiteY54" fmla="*/ 3955936 h 4256103"/>
              <a:gd name="connsiteX55" fmla="*/ 2626185 w 3898347"/>
              <a:gd name="connsiteY55" fmla="*/ 3962937 h 4256103"/>
              <a:gd name="connsiteX56" fmla="*/ 2614077 w 3898347"/>
              <a:gd name="connsiteY56" fmla="*/ 3955576 h 4256103"/>
              <a:gd name="connsiteX57" fmla="*/ 2609403 w 3898347"/>
              <a:gd name="connsiteY57" fmla="*/ 3956215 h 4256103"/>
              <a:gd name="connsiteX58" fmla="*/ 2597896 w 3898347"/>
              <a:gd name="connsiteY58" fmla="*/ 3958939 h 4256103"/>
              <a:gd name="connsiteX59" fmla="*/ 2578251 w 3898347"/>
              <a:gd name="connsiteY59" fmla="*/ 3965812 h 4256103"/>
              <a:gd name="connsiteX60" fmla="*/ 2571961 w 3898347"/>
              <a:gd name="connsiteY60" fmla="*/ 3966278 h 4256103"/>
              <a:gd name="connsiteX61" fmla="*/ 2559399 w 3898347"/>
              <a:gd name="connsiteY61" fmla="*/ 3979193 h 4256103"/>
              <a:gd name="connsiteX62" fmla="*/ 2533560 w 3898347"/>
              <a:gd name="connsiteY62" fmla="*/ 3988160 h 4256103"/>
              <a:gd name="connsiteX63" fmla="*/ 2515299 w 3898347"/>
              <a:gd name="connsiteY63" fmla="*/ 4016867 h 4256103"/>
              <a:gd name="connsiteX64" fmla="*/ 2513423 w 3898347"/>
              <a:gd name="connsiteY64" fmla="*/ 4018759 h 4256103"/>
              <a:gd name="connsiteX65" fmla="*/ 2482991 w 3898347"/>
              <a:gd name="connsiteY65" fmla="*/ 4012935 h 4256103"/>
              <a:gd name="connsiteX66" fmla="*/ 2446940 w 3898347"/>
              <a:gd name="connsiteY66" fmla="*/ 4021172 h 4256103"/>
              <a:gd name="connsiteX67" fmla="*/ 2404883 w 3898347"/>
              <a:gd name="connsiteY67" fmla="*/ 4024808 h 4256103"/>
              <a:gd name="connsiteX68" fmla="*/ 2373894 w 3898347"/>
              <a:gd name="connsiteY68" fmla="*/ 4023827 h 4256103"/>
              <a:gd name="connsiteX69" fmla="*/ 2297080 w 3898347"/>
              <a:gd name="connsiteY69" fmla="*/ 4040841 h 4256103"/>
              <a:gd name="connsiteX70" fmla="*/ 2170615 w 3898347"/>
              <a:gd name="connsiteY70" fmla="*/ 4077196 h 4256103"/>
              <a:gd name="connsiteX71" fmla="*/ 2143580 w 3898347"/>
              <a:gd name="connsiteY71" fmla="*/ 4083102 h 4256103"/>
              <a:gd name="connsiteX72" fmla="*/ 2119893 w 3898347"/>
              <a:gd name="connsiteY72" fmla="*/ 4080874 h 4256103"/>
              <a:gd name="connsiteX73" fmla="*/ 2114008 w 3898347"/>
              <a:gd name="connsiteY73" fmla="*/ 4073996 h 4256103"/>
              <a:gd name="connsiteX74" fmla="*/ 2099067 w 3898347"/>
              <a:gd name="connsiteY74" fmla="*/ 4076068 h 4256103"/>
              <a:gd name="connsiteX75" fmla="*/ 2095000 w 3898347"/>
              <a:gd name="connsiteY75" fmla="*/ 4075096 h 4256103"/>
              <a:gd name="connsiteX76" fmla="*/ 2071767 w 3898347"/>
              <a:gd name="connsiteY76" fmla="*/ 4071044 h 4256103"/>
              <a:gd name="connsiteX77" fmla="*/ 2024486 w 3898347"/>
              <a:gd name="connsiteY77" fmla="*/ 4100276 h 4256103"/>
              <a:gd name="connsiteX78" fmla="*/ 1944675 w 3898347"/>
              <a:gd name="connsiteY78" fmla="*/ 4121515 h 4256103"/>
              <a:gd name="connsiteX79" fmla="*/ 1739945 w 3898347"/>
              <a:gd name="connsiteY79" fmla="*/ 4171795 h 4256103"/>
              <a:gd name="connsiteX80" fmla="*/ 1662065 w 3898347"/>
              <a:gd name="connsiteY80" fmla="*/ 4184630 h 4256103"/>
              <a:gd name="connsiteX81" fmla="*/ 1595989 w 3898347"/>
              <a:gd name="connsiteY81" fmla="*/ 4193679 h 4256103"/>
              <a:gd name="connsiteX82" fmla="*/ 1559231 w 3898347"/>
              <a:gd name="connsiteY82" fmla="*/ 4195932 h 4256103"/>
              <a:gd name="connsiteX83" fmla="*/ 1537197 w 3898347"/>
              <a:gd name="connsiteY83" fmla="*/ 4209468 h 4256103"/>
              <a:gd name="connsiteX84" fmla="*/ 1508787 w 3898347"/>
              <a:gd name="connsiteY84" fmla="*/ 4230924 h 4256103"/>
              <a:gd name="connsiteX85" fmla="*/ 1488914 w 3898347"/>
              <a:gd name="connsiteY85" fmla="*/ 4241772 h 4256103"/>
              <a:gd name="connsiteX86" fmla="*/ 1465497 w 3898347"/>
              <a:gd name="connsiteY86" fmla="*/ 4245075 h 4256103"/>
              <a:gd name="connsiteX87" fmla="*/ 1444118 w 3898347"/>
              <a:gd name="connsiteY87" fmla="*/ 4246285 h 4256103"/>
              <a:gd name="connsiteX88" fmla="*/ 1405326 w 3898347"/>
              <a:gd name="connsiteY88" fmla="*/ 4248391 h 4256103"/>
              <a:gd name="connsiteX89" fmla="*/ 1344909 w 3898347"/>
              <a:gd name="connsiteY89" fmla="*/ 4237004 h 4256103"/>
              <a:gd name="connsiteX90" fmla="*/ 1298748 w 3898347"/>
              <a:gd name="connsiteY90" fmla="*/ 4241669 h 4256103"/>
              <a:gd name="connsiteX91" fmla="*/ 1251302 w 3898347"/>
              <a:gd name="connsiteY91" fmla="*/ 4232513 h 4256103"/>
              <a:gd name="connsiteX92" fmla="*/ 1216643 w 3898347"/>
              <a:gd name="connsiteY92" fmla="*/ 4229828 h 4256103"/>
              <a:gd name="connsiteX93" fmla="*/ 1214101 w 3898347"/>
              <a:gd name="connsiteY93" fmla="*/ 4231991 h 4256103"/>
              <a:gd name="connsiteX94" fmla="*/ 1203193 w 3898347"/>
              <a:gd name="connsiteY94" fmla="*/ 4232867 h 4256103"/>
              <a:gd name="connsiteX95" fmla="*/ 1201049 w 3898347"/>
              <a:gd name="connsiteY95" fmla="*/ 4242842 h 4256103"/>
              <a:gd name="connsiteX96" fmla="*/ 1185298 w 3898347"/>
              <a:gd name="connsiteY96" fmla="*/ 4251133 h 4256103"/>
              <a:gd name="connsiteX97" fmla="*/ 1164955 w 3898347"/>
              <a:gd name="connsiteY97" fmla="*/ 4250027 h 4256103"/>
              <a:gd name="connsiteX98" fmla="*/ 1067357 w 3898347"/>
              <a:gd name="connsiteY98" fmla="*/ 4233908 h 4256103"/>
              <a:gd name="connsiteX99" fmla="*/ 1009492 w 3898347"/>
              <a:gd name="connsiteY99" fmla="*/ 4230455 h 4256103"/>
              <a:gd name="connsiteX100" fmla="*/ 988345 w 3898347"/>
              <a:gd name="connsiteY100" fmla="*/ 4238880 h 4256103"/>
              <a:gd name="connsiteX101" fmla="*/ 958251 w 3898347"/>
              <a:gd name="connsiteY101" fmla="*/ 4244100 h 4256103"/>
              <a:gd name="connsiteX102" fmla="*/ 899207 w 3898347"/>
              <a:gd name="connsiteY102" fmla="*/ 4247688 h 4256103"/>
              <a:gd name="connsiteX103" fmla="*/ 837706 w 3898347"/>
              <a:gd name="connsiteY103" fmla="*/ 4245528 h 4256103"/>
              <a:gd name="connsiteX104" fmla="*/ 778474 w 3898347"/>
              <a:gd name="connsiteY104" fmla="*/ 4235526 h 4256103"/>
              <a:gd name="connsiteX105" fmla="*/ 774418 w 3898347"/>
              <a:gd name="connsiteY105" fmla="*/ 4242583 h 4256103"/>
              <a:gd name="connsiteX106" fmla="*/ 737705 w 3898347"/>
              <a:gd name="connsiteY106" fmla="*/ 4238891 h 4256103"/>
              <a:gd name="connsiteX107" fmla="*/ 641839 w 3898347"/>
              <a:gd name="connsiteY107" fmla="*/ 4211160 h 4256103"/>
              <a:gd name="connsiteX108" fmla="*/ 558105 w 3898347"/>
              <a:gd name="connsiteY108" fmla="*/ 4191218 h 4256103"/>
              <a:gd name="connsiteX109" fmla="*/ 515682 w 3898347"/>
              <a:gd name="connsiteY109" fmla="*/ 4193696 h 4256103"/>
              <a:gd name="connsiteX110" fmla="*/ 467082 w 3898347"/>
              <a:gd name="connsiteY110" fmla="*/ 4185616 h 4256103"/>
              <a:gd name="connsiteX111" fmla="*/ 437646 w 3898347"/>
              <a:gd name="connsiteY111" fmla="*/ 4212658 h 4256103"/>
              <a:gd name="connsiteX112" fmla="*/ 402271 w 3898347"/>
              <a:gd name="connsiteY112" fmla="*/ 4212774 h 4256103"/>
              <a:gd name="connsiteX113" fmla="*/ 384907 w 3898347"/>
              <a:gd name="connsiteY113" fmla="*/ 4201195 h 4256103"/>
              <a:gd name="connsiteX114" fmla="*/ 337154 w 3898347"/>
              <a:gd name="connsiteY114" fmla="*/ 4206136 h 4256103"/>
              <a:gd name="connsiteX115" fmla="*/ 298662 w 3898347"/>
              <a:gd name="connsiteY115" fmla="*/ 4211227 h 4256103"/>
              <a:gd name="connsiteX116" fmla="*/ 265740 w 3898347"/>
              <a:gd name="connsiteY116" fmla="*/ 4213623 h 4256103"/>
              <a:gd name="connsiteX117" fmla="*/ 176403 w 3898347"/>
              <a:gd name="connsiteY117" fmla="*/ 4227393 h 4256103"/>
              <a:gd name="connsiteX118" fmla="*/ 82528 w 3898347"/>
              <a:gd name="connsiteY118" fmla="*/ 4243774 h 4256103"/>
              <a:gd name="connsiteX119" fmla="*/ 19464 w 3898347"/>
              <a:gd name="connsiteY119" fmla="*/ 4256103 h 4256103"/>
              <a:gd name="connsiteX120" fmla="*/ 0 w 3898347"/>
              <a:gd name="connsiteY120" fmla="*/ 4221939 h 4256103"/>
              <a:gd name="connsiteX121" fmla="*/ 0 w 3898347"/>
              <a:gd name="connsiteY121" fmla="*/ 15850 h 4256103"/>
              <a:gd name="connsiteX122" fmla="*/ 3898347 w 3898347"/>
              <a:gd name="connsiteY122" fmla="*/ 0 h 4256103"/>
              <a:gd name="connsiteX0" fmla="*/ 3898347 w 3898347"/>
              <a:gd name="connsiteY0" fmla="*/ 0 h 4256103"/>
              <a:gd name="connsiteX1" fmla="*/ 3898347 w 3898347"/>
              <a:gd name="connsiteY1" fmla="*/ 3834445 h 4256103"/>
              <a:gd name="connsiteX2" fmla="*/ 3892314 w 3898347"/>
              <a:gd name="connsiteY2" fmla="*/ 3832951 h 4256103"/>
              <a:gd name="connsiteX3" fmla="*/ 3851953 w 3898347"/>
              <a:gd name="connsiteY3" fmla="*/ 3802983 h 4256103"/>
              <a:gd name="connsiteX4" fmla="*/ 3836418 w 3898347"/>
              <a:gd name="connsiteY4" fmla="*/ 3811513 h 4256103"/>
              <a:gd name="connsiteX5" fmla="*/ 3833758 w 3898347"/>
              <a:gd name="connsiteY5" fmla="*/ 3813341 h 4256103"/>
              <a:gd name="connsiteX6" fmla="*/ 3822673 w 3898347"/>
              <a:gd name="connsiteY6" fmla="*/ 3812913 h 4256103"/>
              <a:gd name="connsiteX7" fmla="*/ 3820104 w 3898347"/>
              <a:gd name="connsiteY7" fmla="*/ 3822466 h 4256103"/>
              <a:gd name="connsiteX8" fmla="*/ 3777502 w 3898347"/>
              <a:gd name="connsiteY8" fmla="*/ 3828757 h 4256103"/>
              <a:gd name="connsiteX9" fmla="*/ 3729936 w 3898347"/>
              <a:gd name="connsiteY9" fmla="*/ 3815386 h 4256103"/>
              <a:gd name="connsiteX10" fmla="*/ 3726018 w 3898347"/>
              <a:gd name="connsiteY10" fmla="*/ 3815100 h 4256103"/>
              <a:gd name="connsiteX11" fmla="*/ 3725413 w 3898347"/>
              <a:gd name="connsiteY11" fmla="*/ 3814615 h 4256103"/>
              <a:gd name="connsiteX12" fmla="*/ 3713801 w 3898347"/>
              <a:gd name="connsiteY12" fmla="*/ 3811018 h 4256103"/>
              <a:gd name="connsiteX13" fmla="*/ 3709087 w 3898347"/>
              <a:gd name="connsiteY13" fmla="*/ 3813195 h 4256103"/>
              <a:gd name="connsiteX14" fmla="*/ 3698038 w 3898347"/>
              <a:gd name="connsiteY14" fmla="*/ 3806182 h 4256103"/>
              <a:gd name="connsiteX15" fmla="*/ 3662227 w 3898347"/>
              <a:gd name="connsiteY15" fmla="*/ 3807761 h 4256103"/>
              <a:gd name="connsiteX16" fmla="*/ 3659872 w 3898347"/>
              <a:gd name="connsiteY16" fmla="*/ 3805524 h 4256103"/>
              <a:gd name="connsiteX17" fmla="*/ 3643454 w 3898347"/>
              <a:gd name="connsiteY17" fmla="*/ 3794831 h 4256103"/>
              <a:gd name="connsiteX18" fmla="*/ 3624789 w 3898347"/>
              <a:gd name="connsiteY18" fmla="*/ 3803185 h 4256103"/>
              <a:gd name="connsiteX19" fmla="*/ 3602327 w 3898347"/>
              <a:gd name="connsiteY19" fmla="*/ 3794616 h 4256103"/>
              <a:gd name="connsiteX20" fmla="*/ 3596645 w 3898347"/>
              <a:gd name="connsiteY20" fmla="*/ 3797108 h 4256103"/>
              <a:gd name="connsiteX21" fmla="*/ 3574144 w 3898347"/>
              <a:gd name="connsiteY21" fmla="*/ 3795108 h 4256103"/>
              <a:gd name="connsiteX22" fmla="*/ 3562310 w 3898347"/>
              <a:gd name="connsiteY22" fmla="*/ 3787534 h 4256103"/>
              <a:gd name="connsiteX23" fmla="*/ 3551635 w 3898347"/>
              <a:gd name="connsiteY23" fmla="*/ 3797705 h 4256103"/>
              <a:gd name="connsiteX24" fmla="*/ 3542668 w 3898347"/>
              <a:gd name="connsiteY24" fmla="*/ 3803283 h 4256103"/>
              <a:gd name="connsiteX25" fmla="*/ 3533033 w 3898347"/>
              <a:gd name="connsiteY25" fmla="*/ 3799071 h 4256103"/>
              <a:gd name="connsiteX26" fmla="*/ 3521726 w 3898347"/>
              <a:gd name="connsiteY26" fmla="*/ 3804691 h 4256103"/>
              <a:gd name="connsiteX27" fmla="*/ 3520080 w 3898347"/>
              <a:gd name="connsiteY27" fmla="*/ 3805210 h 4256103"/>
              <a:gd name="connsiteX28" fmla="*/ 3508491 w 3898347"/>
              <a:gd name="connsiteY28" fmla="*/ 3797398 h 4256103"/>
              <a:gd name="connsiteX29" fmla="*/ 3503787 w 3898347"/>
              <a:gd name="connsiteY29" fmla="*/ 3797787 h 4256103"/>
              <a:gd name="connsiteX30" fmla="*/ 3492165 w 3898347"/>
              <a:gd name="connsiteY30" fmla="*/ 3799887 h 4256103"/>
              <a:gd name="connsiteX31" fmla="*/ 3472233 w 3898347"/>
              <a:gd name="connsiteY31" fmla="*/ 3805682 h 4256103"/>
              <a:gd name="connsiteX32" fmla="*/ 3465921 w 3898347"/>
              <a:gd name="connsiteY32" fmla="*/ 3805814 h 4256103"/>
              <a:gd name="connsiteX33" fmla="*/ 3455541 w 3898347"/>
              <a:gd name="connsiteY33" fmla="*/ 3815505 h 4256103"/>
              <a:gd name="connsiteX34" fmla="*/ 3429027 w 3898347"/>
              <a:gd name="connsiteY34" fmla="*/ 3816906 h 4256103"/>
              <a:gd name="connsiteX35" fmla="*/ 3369507 w 3898347"/>
              <a:gd name="connsiteY35" fmla="*/ 3825563 h 4256103"/>
              <a:gd name="connsiteX36" fmla="*/ 3324491 w 3898347"/>
              <a:gd name="connsiteY36" fmla="*/ 3832006 h 4256103"/>
              <a:gd name="connsiteX37" fmla="*/ 3244235 w 3898347"/>
              <a:gd name="connsiteY37" fmla="*/ 3834376 h 4256103"/>
              <a:gd name="connsiteX38" fmla="*/ 3226507 w 3898347"/>
              <a:gd name="connsiteY38" fmla="*/ 3820131 h 4256103"/>
              <a:gd name="connsiteX39" fmla="*/ 3191688 w 3898347"/>
              <a:gd name="connsiteY39" fmla="*/ 3837359 h 4256103"/>
              <a:gd name="connsiteX40" fmla="*/ 3153779 w 3898347"/>
              <a:gd name="connsiteY40" fmla="*/ 3848439 h 4256103"/>
              <a:gd name="connsiteX41" fmla="*/ 3090188 w 3898347"/>
              <a:gd name="connsiteY41" fmla="*/ 3855036 h 4256103"/>
              <a:gd name="connsiteX42" fmla="*/ 3031422 w 3898347"/>
              <a:gd name="connsiteY42" fmla="*/ 3858298 h 4256103"/>
              <a:gd name="connsiteX43" fmla="*/ 2996288 w 3898347"/>
              <a:gd name="connsiteY43" fmla="*/ 3860020 h 4256103"/>
              <a:gd name="connsiteX44" fmla="*/ 2901661 w 3898347"/>
              <a:gd name="connsiteY44" fmla="*/ 3882243 h 4256103"/>
              <a:gd name="connsiteX45" fmla="*/ 2782141 w 3898347"/>
              <a:gd name="connsiteY45" fmla="*/ 3932983 h 4256103"/>
              <a:gd name="connsiteX46" fmla="*/ 2749597 w 3898347"/>
              <a:gd name="connsiteY46" fmla="*/ 3956746 h 4256103"/>
              <a:gd name="connsiteX47" fmla="*/ 2730493 w 3898347"/>
              <a:gd name="connsiteY47" fmla="*/ 3955236 h 4256103"/>
              <a:gd name="connsiteX48" fmla="*/ 2707507 w 3898347"/>
              <a:gd name="connsiteY48" fmla="*/ 3947771 h 4256103"/>
              <a:gd name="connsiteX49" fmla="*/ 2701937 w 3898347"/>
              <a:gd name="connsiteY49" fmla="*/ 3950565 h 4256103"/>
              <a:gd name="connsiteX50" fmla="*/ 2679435 w 3898347"/>
              <a:gd name="connsiteY50" fmla="*/ 3949768 h 4256103"/>
              <a:gd name="connsiteX51" fmla="*/ 2667352 w 3898347"/>
              <a:gd name="connsiteY51" fmla="*/ 3942821 h 4256103"/>
              <a:gd name="connsiteX52" fmla="*/ 2657096 w 3898347"/>
              <a:gd name="connsiteY52" fmla="*/ 3953571 h 4256103"/>
              <a:gd name="connsiteX53" fmla="*/ 2655161 w 3898347"/>
              <a:gd name="connsiteY53" fmla="*/ 3962216 h 4256103"/>
              <a:gd name="connsiteX54" fmla="*/ 2638604 w 3898347"/>
              <a:gd name="connsiteY54" fmla="*/ 3955936 h 4256103"/>
              <a:gd name="connsiteX55" fmla="*/ 2626185 w 3898347"/>
              <a:gd name="connsiteY55" fmla="*/ 3962937 h 4256103"/>
              <a:gd name="connsiteX56" fmla="*/ 2614077 w 3898347"/>
              <a:gd name="connsiteY56" fmla="*/ 3955576 h 4256103"/>
              <a:gd name="connsiteX57" fmla="*/ 2609403 w 3898347"/>
              <a:gd name="connsiteY57" fmla="*/ 3956215 h 4256103"/>
              <a:gd name="connsiteX58" fmla="*/ 2597896 w 3898347"/>
              <a:gd name="connsiteY58" fmla="*/ 3958939 h 4256103"/>
              <a:gd name="connsiteX59" fmla="*/ 2578251 w 3898347"/>
              <a:gd name="connsiteY59" fmla="*/ 3965812 h 4256103"/>
              <a:gd name="connsiteX60" fmla="*/ 2571961 w 3898347"/>
              <a:gd name="connsiteY60" fmla="*/ 3966278 h 4256103"/>
              <a:gd name="connsiteX61" fmla="*/ 2559399 w 3898347"/>
              <a:gd name="connsiteY61" fmla="*/ 3979193 h 4256103"/>
              <a:gd name="connsiteX62" fmla="*/ 2533560 w 3898347"/>
              <a:gd name="connsiteY62" fmla="*/ 3988160 h 4256103"/>
              <a:gd name="connsiteX63" fmla="*/ 2515299 w 3898347"/>
              <a:gd name="connsiteY63" fmla="*/ 4016867 h 4256103"/>
              <a:gd name="connsiteX64" fmla="*/ 2513423 w 3898347"/>
              <a:gd name="connsiteY64" fmla="*/ 4018759 h 4256103"/>
              <a:gd name="connsiteX65" fmla="*/ 2482991 w 3898347"/>
              <a:gd name="connsiteY65" fmla="*/ 4012935 h 4256103"/>
              <a:gd name="connsiteX66" fmla="*/ 2446940 w 3898347"/>
              <a:gd name="connsiteY66" fmla="*/ 4021172 h 4256103"/>
              <a:gd name="connsiteX67" fmla="*/ 2404883 w 3898347"/>
              <a:gd name="connsiteY67" fmla="*/ 4024808 h 4256103"/>
              <a:gd name="connsiteX68" fmla="*/ 2373894 w 3898347"/>
              <a:gd name="connsiteY68" fmla="*/ 4023827 h 4256103"/>
              <a:gd name="connsiteX69" fmla="*/ 2297080 w 3898347"/>
              <a:gd name="connsiteY69" fmla="*/ 4040841 h 4256103"/>
              <a:gd name="connsiteX70" fmla="*/ 2170615 w 3898347"/>
              <a:gd name="connsiteY70" fmla="*/ 4077196 h 4256103"/>
              <a:gd name="connsiteX71" fmla="*/ 2143580 w 3898347"/>
              <a:gd name="connsiteY71" fmla="*/ 4083102 h 4256103"/>
              <a:gd name="connsiteX72" fmla="*/ 2119893 w 3898347"/>
              <a:gd name="connsiteY72" fmla="*/ 4080874 h 4256103"/>
              <a:gd name="connsiteX73" fmla="*/ 2114008 w 3898347"/>
              <a:gd name="connsiteY73" fmla="*/ 4073996 h 4256103"/>
              <a:gd name="connsiteX74" fmla="*/ 2099067 w 3898347"/>
              <a:gd name="connsiteY74" fmla="*/ 4076068 h 4256103"/>
              <a:gd name="connsiteX75" fmla="*/ 2095000 w 3898347"/>
              <a:gd name="connsiteY75" fmla="*/ 4075096 h 4256103"/>
              <a:gd name="connsiteX76" fmla="*/ 2071767 w 3898347"/>
              <a:gd name="connsiteY76" fmla="*/ 4071044 h 4256103"/>
              <a:gd name="connsiteX77" fmla="*/ 2024486 w 3898347"/>
              <a:gd name="connsiteY77" fmla="*/ 4100276 h 4256103"/>
              <a:gd name="connsiteX78" fmla="*/ 1944675 w 3898347"/>
              <a:gd name="connsiteY78" fmla="*/ 4121515 h 4256103"/>
              <a:gd name="connsiteX79" fmla="*/ 1739945 w 3898347"/>
              <a:gd name="connsiteY79" fmla="*/ 4171795 h 4256103"/>
              <a:gd name="connsiteX80" fmla="*/ 1662065 w 3898347"/>
              <a:gd name="connsiteY80" fmla="*/ 4184630 h 4256103"/>
              <a:gd name="connsiteX81" fmla="*/ 1595989 w 3898347"/>
              <a:gd name="connsiteY81" fmla="*/ 4193679 h 4256103"/>
              <a:gd name="connsiteX82" fmla="*/ 1559231 w 3898347"/>
              <a:gd name="connsiteY82" fmla="*/ 4195932 h 4256103"/>
              <a:gd name="connsiteX83" fmla="*/ 1537197 w 3898347"/>
              <a:gd name="connsiteY83" fmla="*/ 4209468 h 4256103"/>
              <a:gd name="connsiteX84" fmla="*/ 1508787 w 3898347"/>
              <a:gd name="connsiteY84" fmla="*/ 4230924 h 4256103"/>
              <a:gd name="connsiteX85" fmla="*/ 1488914 w 3898347"/>
              <a:gd name="connsiteY85" fmla="*/ 4241772 h 4256103"/>
              <a:gd name="connsiteX86" fmla="*/ 1465497 w 3898347"/>
              <a:gd name="connsiteY86" fmla="*/ 4245075 h 4256103"/>
              <a:gd name="connsiteX87" fmla="*/ 1444118 w 3898347"/>
              <a:gd name="connsiteY87" fmla="*/ 4246285 h 4256103"/>
              <a:gd name="connsiteX88" fmla="*/ 1405326 w 3898347"/>
              <a:gd name="connsiteY88" fmla="*/ 4248391 h 4256103"/>
              <a:gd name="connsiteX89" fmla="*/ 1344909 w 3898347"/>
              <a:gd name="connsiteY89" fmla="*/ 4237004 h 4256103"/>
              <a:gd name="connsiteX90" fmla="*/ 1298748 w 3898347"/>
              <a:gd name="connsiteY90" fmla="*/ 4241669 h 4256103"/>
              <a:gd name="connsiteX91" fmla="*/ 1251302 w 3898347"/>
              <a:gd name="connsiteY91" fmla="*/ 4232513 h 4256103"/>
              <a:gd name="connsiteX92" fmla="*/ 1216643 w 3898347"/>
              <a:gd name="connsiteY92" fmla="*/ 4229828 h 4256103"/>
              <a:gd name="connsiteX93" fmla="*/ 1214101 w 3898347"/>
              <a:gd name="connsiteY93" fmla="*/ 4231991 h 4256103"/>
              <a:gd name="connsiteX94" fmla="*/ 1203193 w 3898347"/>
              <a:gd name="connsiteY94" fmla="*/ 4232867 h 4256103"/>
              <a:gd name="connsiteX95" fmla="*/ 1201049 w 3898347"/>
              <a:gd name="connsiteY95" fmla="*/ 4242842 h 4256103"/>
              <a:gd name="connsiteX96" fmla="*/ 1185298 w 3898347"/>
              <a:gd name="connsiteY96" fmla="*/ 4251133 h 4256103"/>
              <a:gd name="connsiteX97" fmla="*/ 1164955 w 3898347"/>
              <a:gd name="connsiteY97" fmla="*/ 4250027 h 4256103"/>
              <a:gd name="connsiteX98" fmla="*/ 1067357 w 3898347"/>
              <a:gd name="connsiteY98" fmla="*/ 4233908 h 4256103"/>
              <a:gd name="connsiteX99" fmla="*/ 1009492 w 3898347"/>
              <a:gd name="connsiteY99" fmla="*/ 4230455 h 4256103"/>
              <a:gd name="connsiteX100" fmla="*/ 988345 w 3898347"/>
              <a:gd name="connsiteY100" fmla="*/ 4238880 h 4256103"/>
              <a:gd name="connsiteX101" fmla="*/ 958251 w 3898347"/>
              <a:gd name="connsiteY101" fmla="*/ 4244100 h 4256103"/>
              <a:gd name="connsiteX102" fmla="*/ 899207 w 3898347"/>
              <a:gd name="connsiteY102" fmla="*/ 4247688 h 4256103"/>
              <a:gd name="connsiteX103" fmla="*/ 837706 w 3898347"/>
              <a:gd name="connsiteY103" fmla="*/ 4245528 h 4256103"/>
              <a:gd name="connsiteX104" fmla="*/ 778474 w 3898347"/>
              <a:gd name="connsiteY104" fmla="*/ 4235526 h 4256103"/>
              <a:gd name="connsiteX105" fmla="*/ 774418 w 3898347"/>
              <a:gd name="connsiteY105" fmla="*/ 4242583 h 4256103"/>
              <a:gd name="connsiteX106" fmla="*/ 737705 w 3898347"/>
              <a:gd name="connsiteY106" fmla="*/ 4238891 h 4256103"/>
              <a:gd name="connsiteX107" fmla="*/ 641839 w 3898347"/>
              <a:gd name="connsiteY107" fmla="*/ 4211160 h 4256103"/>
              <a:gd name="connsiteX108" fmla="*/ 558105 w 3898347"/>
              <a:gd name="connsiteY108" fmla="*/ 4191218 h 4256103"/>
              <a:gd name="connsiteX109" fmla="*/ 515682 w 3898347"/>
              <a:gd name="connsiteY109" fmla="*/ 4193696 h 4256103"/>
              <a:gd name="connsiteX110" fmla="*/ 467082 w 3898347"/>
              <a:gd name="connsiteY110" fmla="*/ 4185616 h 4256103"/>
              <a:gd name="connsiteX111" fmla="*/ 437646 w 3898347"/>
              <a:gd name="connsiteY111" fmla="*/ 4212658 h 4256103"/>
              <a:gd name="connsiteX112" fmla="*/ 402271 w 3898347"/>
              <a:gd name="connsiteY112" fmla="*/ 4212774 h 4256103"/>
              <a:gd name="connsiteX113" fmla="*/ 384907 w 3898347"/>
              <a:gd name="connsiteY113" fmla="*/ 4201195 h 4256103"/>
              <a:gd name="connsiteX114" fmla="*/ 337154 w 3898347"/>
              <a:gd name="connsiteY114" fmla="*/ 4206136 h 4256103"/>
              <a:gd name="connsiteX115" fmla="*/ 298662 w 3898347"/>
              <a:gd name="connsiteY115" fmla="*/ 4211227 h 4256103"/>
              <a:gd name="connsiteX116" fmla="*/ 265740 w 3898347"/>
              <a:gd name="connsiteY116" fmla="*/ 4213623 h 4256103"/>
              <a:gd name="connsiteX117" fmla="*/ 176403 w 3898347"/>
              <a:gd name="connsiteY117" fmla="*/ 4227393 h 4256103"/>
              <a:gd name="connsiteX118" fmla="*/ 82528 w 3898347"/>
              <a:gd name="connsiteY118" fmla="*/ 4243774 h 4256103"/>
              <a:gd name="connsiteX119" fmla="*/ 19464 w 3898347"/>
              <a:gd name="connsiteY119" fmla="*/ 4256103 h 4256103"/>
              <a:gd name="connsiteX120" fmla="*/ 0 w 3898347"/>
              <a:gd name="connsiteY120" fmla="*/ 4221939 h 4256103"/>
              <a:gd name="connsiteX121" fmla="*/ 0 w 3898347"/>
              <a:gd name="connsiteY121" fmla="*/ 15850 h 4256103"/>
              <a:gd name="connsiteX122" fmla="*/ 3898347 w 3898347"/>
              <a:gd name="connsiteY122" fmla="*/ 0 h 4256103"/>
              <a:gd name="connsiteX0" fmla="*/ 3898347 w 3898347"/>
              <a:gd name="connsiteY0" fmla="*/ 0 h 4256103"/>
              <a:gd name="connsiteX1" fmla="*/ 3898347 w 3898347"/>
              <a:gd name="connsiteY1" fmla="*/ 3834445 h 4256103"/>
              <a:gd name="connsiteX2" fmla="*/ 3892314 w 3898347"/>
              <a:gd name="connsiteY2" fmla="*/ 3832951 h 4256103"/>
              <a:gd name="connsiteX3" fmla="*/ 3851953 w 3898347"/>
              <a:gd name="connsiteY3" fmla="*/ 3816140 h 4256103"/>
              <a:gd name="connsiteX4" fmla="*/ 3836418 w 3898347"/>
              <a:gd name="connsiteY4" fmla="*/ 3811513 h 4256103"/>
              <a:gd name="connsiteX5" fmla="*/ 3833758 w 3898347"/>
              <a:gd name="connsiteY5" fmla="*/ 3813341 h 4256103"/>
              <a:gd name="connsiteX6" fmla="*/ 3822673 w 3898347"/>
              <a:gd name="connsiteY6" fmla="*/ 3812913 h 4256103"/>
              <a:gd name="connsiteX7" fmla="*/ 3820104 w 3898347"/>
              <a:gd name="connsiteY7" fmla="*/ 3822466 h 4256103"/>
              <a:gd name="connsiteX8" fmla="*/ 3777502 w 3898347"/>
              <a:gd name="connsiteY8" fmla="*/ 3828757 h 4256103"/>
              <a:gd name="connsiteX9" fmla="*/ 3729936 w 3898347"/>
              <a:gd name="connsiteY9" fmla="*/ 3815386 h 4256103"/>
              <a:gd name="connsiteX10" fmla="*/ 3726018 w 3898347"/>
              <a:gd name="connsiteY10" fmla="*/ 3815100 h 4256103"/>
              <a:gd name="connsiteX11" fmla="*/ 3725413 w 3898347"/>
              <a:gd name="connsiteY11" fmla="*/ 3814615 h 4256103"/>
              <a:gd name="connsiteX12" fmla="*/ 3713801 w 3898347"/>
              <a:gd name="connsiteY12" fmla="*/ 3811018 h 4256103"/>
              <a:gd name="connsiteX13" fmla="*/ 3709087 w 3898347"/>
              <a:gd name="connsiteY13" fmla="*/ 3813195 h 4256103"/>
              <a:gd name="connsiteX14" fmla="*/ 3698038 w 3898347"/>
              <a:gd name="connsiteY14" fmla="*/ 3806182 h 4256103"/>
              <a:gd name="connsiteX15" fmla="*/ 3662227 w 3898347"/>
              <a:gd name="connsiteY15" fmla="*/ 3807761 h 4256103"/>
              <a:gd name="connsiteX16" fmla="*/ 3659872 w 3898347"/>
              <a:gd name="connsiteY16" fmla="*/ 3805524 h 4256103"/>
              <a:gd name="connsiteX17" fmla="*/ 3643454 w 3898347"/>
              <a:gd name="connsiteY17" fmla="*/ 3794831 h 4256103"/>
              <a:gd name="connsiteX18" fmla="*/ 3624789 w 3898347"/>
              <a:gd name="connsiteY18" fmla="*/ 3803185 h 4256103"/>
              <a:gd name="connsiteX19" fmla="*/ 3602327 w 3898347"/>
              <a:gd name="connsiteY19" fmla="*/ 3794616 h 4256103"/>
              <a:gd name="connsiteX20" fmla="*/ 3596645 w 3898347"/>
              <a:gd name="connsiteY20" fmla="*/ 3797108 h 4256103"/>
              <a:gd name="connsiteX21" fmla="*/ 3574144 w 3898347"/>
              <a:gd name="connsiteY21" fmla="*/ 3795108 h 4256103"/>
              <a:gd name="connsiteX22" fmla="*/ 3562310 w 3898347"/>
              <a:gd name="connsiteY22" fmla="*/ 3787534 h 4256103"/>
              <a:gd name="connsiteX23" fmla="*/ 3551635 w 3898347"/>
              <a:gd name="connsiteY23" fmla="*/ 3797705 h 4256103"/>
              <a:gd name="connsiteX24" fmla="*/ 3542668 w 3898347"/>
              <a:gd name="connsiteY24" fmla="*/ 3803283 h 4256103"/>
              <a:gd name="connsiteX25" fmla="*/ 3533033 w 3898347"/>
              <a:gd name="connsiteY25" fmla="*/ 3799071 h 4256103"/>
              <a:gd name="connsiteX26" fmla="*/ 3521726 w 3898347"/>
              <a:gd name="connsiteY26" fmla="*/ 3804691 h 4256103"/>
              <a:gd name="connsiteX27" fmla="*/ 3520080 w 3898347"/>
              <a:gd name="connsiteY27" fmla="*/ 3805210 h 4256103"/>
              <a:gd name="connsiteX28" fmla="*/ 3508491 w 3898347"/>
              <a:gd name="connsiteY28" fmla="*/ 3797398 h 4256103"/>
              <a:gd name="connsiteX29" fmla="*/ 3503787 w 3898347"/>
              <a:gd name="connsiteY29" fmla="*/ 3797787 h 4256103"/>
              <a:gd name="connsiteX30" fmla="*/ 3492165 w 3898347"/>
              <a:gd name="connsiteY30" fmla="*/ 3799887 h 4256103"/>
              <a:gd name="connsiteX31" fmla="*/ 3472233 w 3898347"/>
              <a:gd name="connsiteY31" fmla="*/ 3805682 h 4256103"/>
              <a:gd name="connsiteX32" fmla="*/ 3465921 w 3898347"/>
              <a:gd name="connsiteY32" fmla="*/ 3805814 h 4256103"/>
              <a:gd name="connsiteX33" fmla="*/ 3455541 w 3898347"/>
              <a:gd name="connsiteY33" fmla="*/ 3815505 h 4256103"/>
              <a:gd name="connsiteX34" fmla="*/ 3429027 w 3898347"/>
              <a:gd name="connsiteY34" fmla="*/ 3816906 h 4256103"/>
              <a:gd name="connsiteX35" fmla="*/ 3369507 w 3898347"/>
              <a:gd name="connsiteY35" fmla="*/ 3825563 h 4256103"/>
              <a:gd name="connsiteX36" fmla="*/ 3324491 w 3898347"/>
              <a:gd name="connsiteY36" fmla="*/ 3832006 h 4256103"/>
              <a:gd name="connsiteX37" fmla="*/ 3244235 w 3898347"/>
              <a:gd name="connsiteY37" fmla="*/ 3834376 h 4256103"/>
              <a:gd name="connsiteX38" fmla="*/ 3226507 w 3898347"/>
              <a:gd name="connsiteY38" fmla="*/ 3820131 h 4256103"/>
              <a:gd name="connsiteX39" fmla="*/ 3191688 w 3898347"/>
              <a:gd name="connsiteY39" fmla="*/ 3837359 h 4256103"/>
              <a:gd name="connsiteX40" fmla="*/ 3153779 w 3898347"/>
              <a:gd name="connsiteY40" fmla="*/ 3848439 h 4256103"/>
              <a:gd name="connsiteX41" fmla="*/ 3090188 w 3898347"/>
              <a:gd name="connsiteY41" fmla="*/ 3855036 h 4256103"/>
              <a:gd name="connsiteX42" fmla="*/ 3031422 w 3898347"/>
              <a:gd name="connsiteY42" fmla="*/ 3858298 h 4256103"/>
              <a:gd name="connsiteX43" fmla="*/ 2996288 w 3898347"/>
              <a:gd name="connsiteY43" fmla="*/ 3860020 h 4256103"/>
              <a:gd name="connsiteX44" fmla="*/ 2901661 w 3898347"/>
              <a:gd name="connsiteY44" fmla="*/ 3882243 h 4256103"/>
              <a:gd name="connsiteX45" fmla="*/ 2782141 w 3898347"/>
              <a:gd name="connsiteY45" fmla="*/ 3932983 h 4256103"/>
              <a:gd name="connsiteX46" fmla="*/ 2749597 w 3898347"/>
              <a:gd name="connsiteY46" fmla="*/ 3956746 h 4256103"/>
              <a:gd name="connsiteX47" fmla="*/ 2730493 w 3898347"/>
              <a:gd name="connsiteY47" fmla="*/ 3955236 h 4256103"/>
              <a:gd name="connsiteX48" fmla="*/ 2707507 w 3898347"/>
              <a:gd name="connsiteY48" fmla="*/ 3947771 h 4256103"/>
              <a:gd name="connsiteX49" fmla="*/ 2701937 w 3898347"/>
              <a:gd name="connsiteY49" fmla="*/ 3950565 h 4256103"/>
              <a:gd name="connsiteX50" fmla="*/ 2679435 w 3898347"/>
              <a:gd name="connsiteY50" fmla="*/ 3949768 h 4256103"/>
              <a:gd name="connsiteX51" fmla="*/ 2667352 w 3898347"/>
              <a:gd name="connsiteY51" fmla="*/ 3942821 h 4256103"/>
              <a:gd name="connsiteX52" fmla="*/ 2657096 w 3898347"/>
              <a:gd name="connsiteY52" fmla="*/ 3953571 h 4256103"/>
              <a:gd name="connsiteX53" fmla="*/ 2655161 w 3898347"/>
              <a:gd name="connsiteY53" fmla="*/ 3962216 h 4256103"/>
              <a:gd name="connsiteX54" fmla="*/ 2638604 w 3898347"/>
              <a:gd name="connsiteY54" fmla="*/ 3955936 h 4256103"/>
              <a:gd name="connsiteX55" fmla="*/ 2626185 w 3898347"/>
              <a:gd name="connsiteY55" fmla="*/ 3962937 h 4256103"/>
              <a:gd name="connsiteX56" fmla="*/ 2614077 w 3898347"/>
              <a:gd name="connsiteY56" fmla="*/ 3955576 h 4256103"/>
              <a:gd name="connsiteX57" fmla="*/ 2609403 w 3898347"/>
              <a:gd name="connsiteY57" fmla="*/ 3956215 h 4256103"/>
              <a:gd name="connsiteX58" fmla="*/ 2597896 w 3898347"/>
              <a:gd name="connsiteY58" fmla="*/ 3958939 h 4256103"/>
              <a:gd name="connsiteX59" fmla="*/ 2578251 w 3898347"/>
              <a:gd name="connsiteY59" fmla="*/ 3965812 h 4256103"/>
              <a:gd name="connsiteX60" fmla="*/ 2571961 w 3898347"/>
              <a:gd name="connsiteY60" fmla="*/ 3966278 h 4256103"/>
              <a:gd name="connsiteX61" fmla="*/ 2559399 w 3898347"/>
              <a:gd name="connsiteY61" fmla="*/ 3979193 h 4256103"/>
              <a:gd name="connsiteX62" fmla="*/ 2533560 w 3898347"/>
              <a:gd name="connsiteY62" fmla="*/ 3988160 h 4256103"/>
              <a:gd name="connsiteX63" fmla="*/ 2515299 w 3898347"/>
              <a:gd name="connsiteY63" fmla="*/ 4016867 h 4256103"/>
              <a:gd name="connsiteX64" fmla="*/ 2513423 w 3898347"/>
              <a:gd name="connsiteY64" fmla="*/ 4018759 h 4256103"/>
              <a:gd name="connsiteX65" fmla="*/ 2482991 w 3898347"/>
              <a:gd name="connsiteY65" fmla="*/ 4012935 h 4256103"/>
              <a:gd name="connsiteX66" fmla="*/ 2446940 w 3898347"/>
              <a:gd name="connsiteY66" fmla="*/ 4021172 h 4256103"/>
              <a:gd name="connsiteX67" fmla="*/ 2404883 w 3898347"/>
              <a:gd name="connsiteY67" fmla="*/ 4024808 h 4256103"/>
              <a:gd name="connsiteX68" fmla="*/ 2373894 w 3898347"/>
              <a:gd name="connsiteY68" fmla="*/ 4023827 h 4256103"/>
              <a:gd name="connsiteX69" fmla="*/ 2297080 w 3898347"/>
              <a:gd name="connsiteY69" fmla="*/ 4040841 h 4256103"/>
              <a:gd name="connsiteX70" fmla="*/ 2170615 w 3898347"/>
              <a:gd name="connsiteY70" fmla="*/ 4077196 h 4256103"/>
              <a:gd name="connsiteX71" fmla="*/ 2143580 w 3898347"/>
              <a:gd name="connsiteY71" fmla="*/ 4083102 h 4256103"/>
              <a:gd name="connsiteX72" fmla="*/ 2119893 w 3898347"/>
              <a:gd name="connsiteY72" fmla="*/ 4080874 h 4256103"/>
              <a:gd name="connsiteX73" fmla="*/ 2114008 w 3898347"/>
              <a:gd name="connsiteY73" fmla="*/ 4073996 h 4256103"/>
              <a:gd name="connsiteX74" fmla="*/ 2099067 w 3898347"/>
              <a:gd name="connsiteY74" fmla="*/ 4076068 h 4256103"/>
              <a:gd name="connsiteX75" fmla="*/ 2095000 w 3898347"/>
              <a:gd name="connsiteY75" fmla="*/ 4075096 h 4256103"/>
              <a:gd name="connsiteX76" fmla="*/ 2071767 w 3898347"/>
              <a:gd name="connsiteY76" fmla="*/ 4071044 h 4256103"/>
              <a:gd name="connsiteX77" fmla="*/ 2024486 w 3898347"/>
              <a:gd name="connsiteY77" fmla="*/ 4100276 h 4256103"/>
              <a:gd name="connsiteX78" fmla="*/ 1944675 w 3898347"/>
              <a:gd name="connsiteY78" fmla="*/ 4121515 h 4256103"/>
              <a:gd name="connsiteX79" fmla="*/ 1739945 w 3898347"/>
              <a:gd name="connsiteY79" fmla="*/ 4171795 h 4256103"/>
              <a:gd name="connsiteX80" fmla="*/ 1662065 w 3898347"/>
              <a:gd name="connsiteY80" fmla="*/ 4184630 h 4256103"/>
              <a:gd name="connsiteX81" fmla="*/ 1595989 w 3898347"/>
              <a:gd name="connsiteY81" fmla="*/ 4193679 h 4256103"/>
              <a:gd name="connsiteX82" fmla="*/ 1559231 w 3898347"/>
              <a:gd name="connsiteY82" fmla="*/ 4195932 h 4256103"/>
              <a:gd name="connsiteX83" fmla="*/ 1537197 w 3898347"/>
              <a:gd name="connsiteY83" fmla="*/ 4209468 h 4256103"/>
              <a:gd name="connsiteX84" fmla="*/ 1508787 w 3898347"/>
              <a:gd name="connsiteY84" fmla="*/ 4230924 h 4256103"/>
              <a:gd name="connsiteX85" fmla="*/ 1488914 w 3898347"/>
              <a:gd name="connsiteY85" fmla="*/ 4241772 h 4256103"/>
              <a:gd name="connsiteX86" fmla="*/ 1465497 w 3898347"/>
              <a:gd name="connsiteY86" fmla="*/ 4245075 h 4256103"/>
              <a:gd name="connsiteX87" fmla="*/ 1444118 w 3898347"/>
              <a:gd name="connsiteY87" fmla="*/ 4246285 h 4256103"/>
              <a:gd name="connsiteX88" fmla="*/ 1405326 w 3898347"/>
              <a:gd name="connsiteY88" fmla="*/ 4248391 h 4256103"/>
              <a:gd name="connsiteX89" fmla="*/ 1344909 w 3898347"/>
              <a:gd name="connsiteY89" fmla="*/ 4237004 h 4256103"/>
              <a:gd name="connsiteX90" fmla="*/ 1298748 w 3898347"/>
              <a:gd name="connsiteY90" fmla="*/ 4241669 h 4256103"/>
              <a:gd name="connsiteX91" fmla="*/ 1251302 w 3898347"/>
              <a:gd name="connsiteY91" fmla="*/ 4232513 h 4256103"/>
              <a:gd name="connsiteX92" fmla="*/ 1216643 w 3898347"/>
              <a:gd name="connsiteY92" fmla="*/ 4229828 h 4256103"/>
              <a:gd name="connsiteX93" fmla="*/ 1214101 w 3898347"/>
              <a:gd name="connsiteY93" fmla="*/ 4231991 h 4256103"/>
              <a:gd name="connsiteX94" fmla="*/ 1203193 w 3898347"/>
              <a:gd name="connsiteY94" fmla="*/ 4232867 h 4256103"/>
              <a:gd name="connsiteX95" fmla="*/ 1201049 w 3898347"/>
              <a:gd name="connsiteY95" fmla="*/ 4242842 h 4256103"/>
              <a:gd name="connsiteX96" fmla="*/ 1185298 w 3898347"/>
              <a:gd name="connsiteY96" fmla="*/ 4251133 h 4256103"/>
              <a:gd name="connsiteX97" fmla="*/ 1164955 w 3898347"/>
              <a:gd name="connsiteY97" fmla="*/ 4250027 h 4256103"/>
              <a:gd name="connsiteX98" fmla="*/ 1067357 w 3898347"/>
              <a:gd name="connsiteY98" fmla="*/ 4233908 h 4256103"/>
              <a:gd name="connsiteX99" fmla="*/ 1009492 w 3898347"/>
              <a:gd name="connsiteY99" fmla="*/ 4230455 h 4256103"/>
              <a:gd name="connsiteX100" fmla="*/ 988345 w 3898347"/>
              <a:gd name="connsiteY100" fmla="*/ 4238880 h 4256103"/>
              <a:gd name="connsiteX101" fmla="*/ 958251 w 3898347"/>
              <a:gd name="connsiteY101" fmla="*/ 4244100 h 4256103"/>
              <a:gd name="connsiteX102" fmla="*/ 899207 w 3898347"/>
              <a:gd name="connsiteY102" fmla="*/ 4247688 h 4256103"/>
              <a:gd name="connsiteX103" fmla="*/ 837706 w 3898347"/>
              <a:gd name="connsiteY103" fmla="*/ 4245528 h 4256103"/>
              <a:gd name="connsiteX104" fmla="*/ 778474 w 3898347"/>
              <a:gd name="connsiteY104" fmla="*/ 4235526 h 4256103"/>
              <a:gd name="connsiteX105" fmla="*/ 774418 w 3898347"/>
              <a:gd name="connsiteY105" fmla="*/ 4242583 h 4256103"/>
              <a:gd name="connsiteX106" fmla="*/ 737705 w 3898347"/>
              <a:gd name="connsiteY106" fmla="*/ 4238891 h 4256103"/>
              <a:gd name="connsiteX107" fmla="*/ 641839 w 3898347"/>
              <a:gd name="connsiteY107" fmla="*/ 4211160 h 4256103"/>
              <a:gd name="connsiteX108" fmla="*/ 558105 w 3898347"/>
              <a:gd name="connsiteY108" fmla="*/ 4191218 h 4256103"/>
              <a:gd name="connsiteX109" fmla="*/ 515682 w 3898347"/>
              <a:gd name="connsiteY109" fmla="*/ 4193696 h 4256103"/>
              <a:gd name="connsiteX110" fmla="*/ 467082 w 3898347"/>
              <a:gd name="connsiteY110" fmla="*/ 4185616 h 4256103"/>
              <a:gd name="connsiteX111" fmla="*/ 437646 w 3898347"/>
              <a:gd name="connsiteY111" fmla="*/ 4212658 h 4256103"/>
              <a:gd name="connsiteX112" fmla="*/ 402271 w 3898347"/>
              <a:gd name="connsiteY112" fmla="*/ 4212774 h 4256103"/>
              <a:gd name="connsiteX113" fmla="*/ 384907 w 3898347"/>
              <a:gd name="connsiteY113" fmla="*/ 4201195 h 4256103"/>
              <a:gd name="connsiteX114" fmla="*/ 337154 w 3898347"/>
              <a:gd name="connsiteY114" fmla="*/ 4206136 h 4256103"/>
              <a:gd name="connsiteX115" fmla="*/ 298662 w 3898347"/>
              <a:gd name="connsiteY115" fmla="*/ 4211227 h 4256103"/>
              <a:gd name="connsiteX116" fmla="*/ 265740 w 3898347"/>
              <a:gd name="connsiteY116" fmla="*/ 4213623 h 4256103"/>
              <a:gd name="connsiteX117" fmla="*/ 176403 w 3898347"/>
              <a:gd name="connsiteY117" fmla="*/ 4227393 h 4256103"/>
              <a:gd name="connsiteX118" fmla="*/ 82528 w 3898347"/>
              <a:gd name="connsiteY118" fmla="*/ 4243774 h 4256103"/>
              <a:gd name="connsiteX119" fmla="*/ 19464 w 3898347"/>
              <a:gd name="connsiteY119" fmla="*/ 4256103 h 4256103"/>
              <a:gd name="connsiteX120" fmla="*/ 0 w 3898347"/>
              <a:gd name="connsiteY120" fmla="*/ 4221939 h 4256103"/>
              <a:gd name="connsiteX121" fmla="*/ 0 w 3898347"/>
              <a:gd name="connsiteY121" fmla="*/ 15850 h 4256103"/>
              <a:gd name="connsiteX122" fmla="*/ 3898347 w 3898347"/>
              <a:gd name="connsiteY122" fmla="*/ 0 h 4256103"/>
              <a:gd name="connsiteX0" fmla="*/ 3898347 w 3898347"/>
              <a:gd name="connsiteY0" fmla="*/ 0 h 4256103"/>
              <a:gd name="connsiteX1" fmla="*/ 3898347 w 3898347"/>
              <a:gd name="connsiteY1" fmla="*/ 3834445 h 4256103"/>
              <a:gd name="connsiteX2" fmla="*/ 3879157 w 3898347"/>
              <a:gd name="connsiteY2" fmla="*/ 3836240 h 4256103"/>
              <a:gd name="connsiteX3" fmla="*/ 3851953 w 3898347"/>
              <a:gd name="connsiteY3" fmla="*/ 3816140 h 4256103"/>
              <a:gd name="connsiteX4" fmla="*/ 3836418 w 3898347"/>
              <a:gd name="connsiteY4" fmla="*/ 3811513 h 4256103"/>
              <a:gd name="connsiteX5" fmla="*/ 3833758 w 3898347"/>
              <a:gd name="connsiteY5" fmla="*/ 3813341 h 4256103"/>
              <a:gd name="connsiteX6" fmla="*/ 3822673 w 3898347"/>
              <a:gd name="connsiteY6" fmla="*/ 3812913 h 4256103"/>
              <a:gd name="connsiteX7" fmla="*/ 3820104 w 3898347"/>
              <a:gd name="connsiteY7" fmla="*/ 3822466 h 4256103"/>
              <a:gd name="connsiteX8" fmla="*/ 3777502 w 3898347"/>
              <a:gd name="connsiteY8" fmla="*/ 3828757 h 4256103"/>
              <a:gd name="connsiteX9" fmla="*/ 3729936 w 3898347"/>
              <a:gd name="connsiteY9" fmla="*/ 3815386 h 4256103"/>
              <a:gd name="connsiteX10" fmla="*/ 3726018 w 3898347"/>
              <a:gd name="connsiteY10" fmla="*/ 3815100 h 4256103"/>
              <a:gd name="connsiteX11" fmla="*/ 3725413 w 3898347"/>
              <a:gd name="connsiteY11" fmla="*/ 3814615 h 4256103"/>
              <a:gd name="connsiteX12" fmla="*/ 3713801 w 3898347"/>
              <a:gd name="connsiteY12" fmla="*/ 3811018 h 4256103"/>
              <a:gd name="connsiteX13" fmla="*/ 3709087 w 3898347"/>
              <a:gd name="connsiteY13" fmla="*/ 3813195 h 4256103"/>
              <a:gd name="connsiteX14" fmla="*/ 3698038 w 3898347"/>
              <a:gd name="connsiteY14" fmla="*/ 3806182 h 4256103"/>
              <a:gd name="connsiteX15" fmla="*/ 3662227 w 3898347"/>
              <a:gd name="connsiteY15" fmla="*/ 3807761 h 4256103"/>
              <a:gd name="connsiteX16" fmla="*/ 3659872 w 3898347"/>
              <a:gd name="connsiteY16" fmla="*/ 3805524 h 4256103"/>
              <a:gd name="connsiteX17" fmla="*/ 3643454 w 3898347"/>
              <a:gd name="connsiteY17" fmla="*/ 3794831 h 4256103"/>
              <a:gd name="connsiteX18" fmla="*/ 3624789 w 3898347"/>
              <a:gd name="connsiteY18" fmla="*/ 3803185 h 4256103"/>
              <a:gd name="connsiteX19" fmla="*/ 3602327 w 3898347"/>
              <a:gd name="connsiteY19" fmla="*/ 3794616 h 4256103"/>
              <a:gd name="connsiteX20" fmla="*/ 3596645 w 3898347"/>
              <a:gd name="connsiteY20" fmla="*/ 3797108 h 4256103"/>
              <a:gd name="connsiteX21" fmla="*/ 3574144 w 3898347"/>
              <a:gd name="connsiteY21" fmla="*/ 3795108 h 4256103"/>
              <a:gd name="connsiteX22" fmla="*/ 3562310 w 3898347"/>
              <a:gd name="connsiteY22" fmla="*/ 3787534 h 4256103"/>
              <a:gd name="connsiteX23" fmla="*/ 3551635 w 3898347"/>
              <a:gd name="connsiteY23" fmla="*/ 3797705 h 4256103"/>
              <a:gd name="connsiteX24" fmla="*/ 3542668 w 3898347"/>
              <a:gd name="connsiteY24" fmla="*/ 3803283 h 4256103"/>
              <a:gd name="connsiteX25" fmla="*/ 3533033 w 3898347"/>
              <a:gd name="connsiteY25" fmla="*/ 3799071 h 4256103"/>
              <a:gd name="connsiteX26" fmla="*/ 3521726 w 3898347"/>
              <a:gd name="connsiteY26" fmla="*/ 3804691 h 4256103"/>
              <a:gd name="connsiteX27" fmla="*/ 3520080 w 3898347"/>
              <a:gd name="connsiteY27" fmla="*/ 3805210 h 4256103"/>
              <a:gd name="connsiteX28" fmla="*/ 3508491 w 3898347"/>
              <a:gd name="connsiteY28" fmla="*/ 3797398 h 4256103"/>
              <a:gd name="connsiteX29" fmla="*/ 3503787 w 3898347"/>
              <a:gd name="connsiteY29" fmla="*/ 3797787 h 4256103"/>
              <a:gd name="connsiteX30" fmla="*/ 3492165 w 3898347"/>
              <a:gd name="connsiteY30" fmla="*/ 3799887 h 4256103"/>
              <a:gd name="connsiteX31" fmla="*/ 3472233 w 3898347"/>
              <a:gd name="connsiteY31" fmla="*/ 3805682 h 4256103"/>
              <a:gd name="connsiteX32" fmla="*/ 3465921 w 3898347"/>
              <a:gd name="connsiteY32" fmla="*/ 3805814 h 4256103"/>
              <a:gd name="connsiteX33" fmla="*/ 3455541 w 3898347"/>
              <a:gd name="connsiteY33" fmla="*/ 3815505 h 4256103"/>
              <a:gd name="connsiteX34" fmla="*/ 3429027 w 3898347"/>
              <a:gd name="connsiteY34" fmla="*/ 3816906 h 4256103"/>
              <a:gd name="connsiteX35" fmla="*/ 3369507 w 3898347"/>
              <a:gd name="connsiteY35" fmla="*/ 3825563 h 4256103"/>
              <a:gd name="connsiteX36" fmla="*/ 3324491 w 3898347"/>
              <a:gd name="connsiteY36" fmla="*/ 3832006 h 4256103"/>
              <a:gd name="connsiteX37" fmla="*/ 3244235 w 3898347"/>
              <a:gd name="connsiteY37" fmla="*/ 3834376 h 4256103"/>
              <a:gd name="connsiteX38" fmla="*/ 3226507 w 3898347"/>
              <a:gd name="connsiteY38" fmla="*/ 3820131 h 4256103"/>
              <a:gd name="connsiteX39" fmla="*/ 3191688 w 3898347"/>
              <a:gd name="connsiteY39" fmla="*/ 3837359 h 4256103"/>
              <a:gd name="connsiteX40" fmla="*/ 3153779 w 3898347"/>
              <a:gd name="connsiteY40" fmla="*/ 3848439 h 4256103"/>
              <a:gd name="connsiteX41" fmla="*/ 3090188 w 3898347"/>
              <a:gd name="connsiteY41" fmla="*/ 3855036 h 4256103"/>
              <a:gd name="connsiteX42" fmla="*/ 3031422 w 3898347"/>
              <a:gd name="connsiteY42" fmla="*/ 3858298 h 4256103"/>
              <a:gd name="connsiteX43" fmla="*/ 2996288 w 3898347"/>
              <a:gd name="connsiteY43" fmla="*/ 3860020 h 4256103"/>
              <a:gd name="connsiteX44" fmla="*/ 2901661 w 3898347"/>
              <a:gd name="connsiteY44" fmla="*/ 3882243 h 4256103"/>
              <a:gd name="connsiteX45" fmla="*/ 2782141 w 3898347"/>
              <a:gd name="connsiteY45" fmla="*/ 3932983 h 4256103"/>
              <a:gd name="connsiteX46" fmla="*/ 2749597 w 3898347"/>
              <a:gd name="connsiteY46" fmla="*/ 3956746 h 4256103"/>
              <a:gd name="connsiteX47" fmla="*/ 2730493 w 3898347"/>
              <a:gd name="connsiteY47" fmla="*/ 3955236 h 4256103"/>
              <a:gd name="connsiteX48" fmla="*/ 2707507 w 3898347"/>
              <a:gd name="connsiteY48" fmla="*/ 3947771 h 4256103"/>
              <a:gd name="connsiteX49" fmla="*/ 2701937 w 3898347"/>
              <a:gd name="connsiteY49" fmla="*/ 3950565 h 4256103"/>
              <a:gd name="connsiteX50" fmla="*/ 2679435 w 3898347"/>
              <a:gd name="connsiteY50" fmla="*/ 3949768 h 4256103"/>
              <a:gd name="connsiteX51" fmla="*/ 2667352 w 3898347"/>
              <a:gd name="connsiteY51" fmla="*/ 3942821 h 4256103"/>
              <a:gd name="connsiteX52" fmla="*/ 2657096 w 3898347"/>
              <a:gd name="connsiteY52" fmla="*/ 3953571 h 4256103"/>
              <a:gd name="connsiteX53" fmla="*/ 2655161 w 3898347"/>
              <a:gd name="connsiteY53" fmla="*/ 3962216 h 4256103"/>
              <a:gd name="connsiteX54" fmla="*/ 2638604 w 3898347"/>
              <a:gd name="connsiteY54" fmla="*/ 3955936 h 4256103"/>
              <a:gd name="connsiteX55" fmla="*/ 2626185 w 3898347"/>
              <a:gd name="connsiteY55" fmla="*/ 3962937 h 4256103"/>
              <a:gd name="connsiteX56" fmla="*/ 2614077 w 3898347"/>
              <a:gd name="connsiteY56" fmla="*/ 3955576 h 4256103"/>
              <a:gd name="connsiteX57" fmla="*/ 2609403 w 3898347"/>
              <a:gd name="connsiteY57" fmla="*/ 3956215 h 4256103"/>
              <a:gd name="connsiteX58" fmla="*/ 2597896 w 3898347"/>
              <a:gd name="connsiteY58" fmla="*/ 3958939 h 4256103"/>
              <a:gd name="connsiteX59" fmla="*/ 2578251 w 3898347"/>
              <a:gd name="connsiteY59" fmla="*/ 3965812 h 4256103"/>
              <a:gd name="connsiteX60" fmla="*/ 2571961 w 3898347"/>
              <a:gd name="connsiteY60" fmla="*/ 3966278 h 4256103"/>
              <a:gd name="connsiteX61" fmla="*/ 2559399 w 3898347"/>
              <a:gd name="connsiteY61" fmla="*/ 3979193 h 4256103"/>
              <a:gd name="connsiteX62" fmla="*/ 2533560 w 3898347"/>
              <a:gd name="connsiteY62" fmla="*/ 3988160 h 4256103"/>
              <a:gd name="connsiteX63" fmla="*/ 2515299 w 3898347"/>
              <a:gd name="connsiteY63" fmla="*/ 4016867 h 4256103"/>
              <a:gd name="connsiteX64" fmla="*/ 2513423 w 3898347"/>
              <a:gd name="connsiteY64" fmla="*/ 4018759 h 4256103"/>
              <a:gd name="connsiteX65" fmla="*/ 2482991 w 3898347"/>
              <a:gd name="connsiteY65" fmla="*/ 4012935 h 4256103"/>
              <a:gd name="connsiteX66" fmla="*/ 2446940 w 3898347"/>
              <a:gd name="connsiteY66" fmla="*/ 4021172 h 4256103"/>
              <a:gd name="connsiteX67" fmla="*/ 2404883 w 3898347"/>
              <a:gd name="connsiteY67" fmla="*/ 4024808 h 4256103"/>
              <a:gd name="connsiteX68" fmla="*/ 2373894 w 3898347"/>
              <a:gd name="connsiteY68" fmla="*/ 4023827 h 4256103"/>
              <a:gd name="connsiteX69" fmla="*/ 2297080 w 3898347"/>
              <a:gd name="connsiteY69" fmla="*/ 4040841 h 4256103"/>
              <a:gd name="connsiteX70" fmla="*/ 2170615 w 3898347"/>
              <a:gd name="connsiteY70" fmla="*/ 4077196 h 4256103"/>
              <a:gd name="connsiteX71" fmla="*/ 2143580 w 3898347"/>
              <a:gd name="connsiteY71" fmla="*/ 4083102 h 4256103"/>
              <a:gd name="connsiteX72" fmla="*/ 2119893 w 3898347"/>
              <a:gd name="connsiteY72" fmla="*/ 4080874 h 4256103"/>
              <a:gd name="connsiteX73" fmla="*/ 2114008 w 3898347"/>
              <a:gd name="connsiteY73" fmla="*/ 4073996 h 4256103"/>
              <a:gd name="connsiteX74" fmla="*/ 2099067 w 3898347"/>
              <a:gd name="connsiteY74" fmla="*/ 4076068 h 4256103"/>
              <a:gd name="connsiteX75" fmla="*/ 2095000 w 3898347"/>
              <a:gd name="connsiteY75" fmla="*/ 4075096 h 4256103"/>
              <a:gd name="connsiteX76" fmla="*/ 2071767 w 3898347"/>
              <a:gd name="connsiteY76" fmla="*/ 4071044 h 4256103"/>
              <a:gd name="connsiteX77" fmla="*/ 2024486 w 3898347"/>
              <a:gd name="connsiteY77" fmla="*/ 4100276 h 4256103"/>
              <a:gd name="connsiteX78" fmla="*/ 1944675 w 3898347"/>
              <a:gd name="connsiteY78" fmla="*/ 4121515 h 4256103"/>
              <a:gd name="connsiteX79" fmla="*/ 1739945 w 3898347"/>
              <a:gd name="connsiteY79" fmla="*/ 4171795 h 4256103"/>
              <a:gd name="connsiteX80" fmla="*/ 1662065 w 3898347"/>
              <a:gd name="connsiteY80" fmla="*/ 4184630 h 4256103"/>
              <a:gd name="connsiteX81" fmla="*/ 1595989 w 3898347"/>
              <a:gd name="connsiteY81" fmla="*/ 4193679 h 4256103"/>
              <a:gd name="connsiteX82" fmla="*/ 1559231 w 3898347"/>
              <a:gd name="connsiteY82" fmla="*/ 4195932 h 4256103"/>
              <a:gd name="connsiteX83" fmla="*/ 1537197 w 3898347"/>
              <a:gd name="connsiteY83" fmla="*/ 4209468 h 4256103"/>
              <a:gd name="connsiteX84" fmla="*/ 1508787 w 3898347"/>
              <a:gd name="connsiteY84" fmla="*/ 4230924 h 4256103"/>
              <a:gd name="connsiteX85" fmla="*/ 1488914 w 3898347"/>
              <a:gd name="connsiteY85" fmla="*/ 4241772 h 4256103"/>
              <a:gd name="connsiteX86" fmla="*/ 1465497 w 3898347"/>
              <a:gd name="connsiteY86" fmla="*/ 4245075 h 4256103"/>
              <a:gd name="connsiteX87" fmla="*/ 1444118 w 3898347"/>
              <a:gd name="connsiteY87" fmla="*/ 4246285 h 4256103"/>
              <a:gd name="connsiteX88" fmla="*/ 1405326 w 3898347"/>
              <a:gd name="connsiteY88" fmla="*/ 4248391 h 4256103"/>
              <a:gd name="connsiteX89" fmla="*/ 1344909 w 3898347"/>
              <a:gd name="connsiteY89" fmla="*/ 4237004 h 4256103"/>
              <a:gd name="connsiteX90" fmla="*/ 1298748 w 3898347"/>
              <a:gd name="connsiteY90" fmla="*/ 4241669 h 4256103"/>
              <a:gd name="connsiteX91" fmla="*/ 1251302 w 3898347"/>
              <a:gd name="connsiteY91" fmla="*/ 4232513 h 4256103"/>
              <a:gd name="connsiteX92" fmla="*/ 1216643 w 3898347"/>
              <a:gd name="connsiteY92" fmla="*/ 4229828 h 4256103"/>
              <a:gd name="connsiteX93" fmla="*/ 1214101 w 3898347"/>
              <a:gd name="connsiteY93" fmla="*/ 4231991 h 4256103"/>
              <a:gd name="connsiteX94" fmla="*/ 1203193 w 3898347"/>
              <a:gd name="connsiteY94" fmla="*/ 4232867 h 4256103"/>
              <a:gd name="connsiteX95" fmla="*/ 1201049 w 3898347"/>
              <a:gd name="connsiteY95" fmla="*/ 4242842 h 4256103"/>
              <a:gd name="connsiteX96" fmla="*/ 1185298 w 3898347"/>
              <a:gd name="connsiteY96" fmla="*/ 4251133 h 4256103"/>
              <a:gd name="connsiteX97" fmla="*/ 1164955 w 3898347"/>
              <a:gd name="connsiteY97" fmla="*/ 4250027 h 4256103"/>
              <a:gd name="connsiteX98" fmla="*/ 1067357 w 3898347"/>
              <a:gd name="connsiteY98" fmla="*/ 4233908 h 4256103"/>
              <a:gd name="connsiteX99" fmla="*/ 1009492 w 3898347"/>
              <a:gd name="connsiteY99" fmla="*/ 4230455 h 4256103"/>
              <a:gd name="connsiteX100" fmla="*/ 988345 w 3898347"/>
              <a:gd name="connsiteY100" fmla="*/ 4238880 h 4256103"/>
              <a:gd name="connsiteX101" fmla="*/ 958251 w 3898347"/>
              <a:gd name="connsiteY101" fmla="*/ 4244100 h 4256103"/>
              <a:gd name="connsiteX102" fmla="*/ 899207 w 3898347"/>
              <a:gd name="connsiteY102" fmla="*/ 4247688 h 4256103"/>
              <a:gd name="connsiteX103" fmla="*/ 837706 w 3898347"/>
              <a:gd name="connsiteY103" fmla="*/ 4245528 h 4256103"/>
              <a:gd name="connsiteX104" fmla="*/ 778474 w 3898347"/>
              <a:gd name="connsiteY104" fmla="*/ 4235526 h 4256103"/>
              <a:gd name="connsiteX105" fmla="*/ 774418 w 3898347"/>
              <a:gd name="connsiteY105" fmla="*/ 4242583 h 4256103"/>
              <a:gd name="connsiteX106" fmla="*/ 737705 w 3898347"/>
              <a:gd name="connsiteY106" fmla="*/ 4238891 h 4256103"/>
              <a:gd name="connsiteX107" fmla="*/ 641839 w 3898347"/>
              <a:gd name="connsiteY107" fmla="*/ 4211160 h 4256103"/>
              <a:gd name="connsiteX108" fmla="*/ 558105 w 3898347"/>
              <a:gd name="connsiteY108" fmla="*/ 4191218 h 4256103"/>
              <a:gd name="connsiteX109" fmla="*/ 515682 w 3898347"/>
              <a:gd name="connsiteY109" fmla="*/ 4193696 h 4256103"/>
              <a:gd name="connsiteX110" fmla="*/ 467082 w 3898347"/>
              <a:gd name="connsiteY110" fmla="*/ 4185616 h 4256103"/>
              <a:gd name="connsiteX111" fmla="*/ 437646 w 3898347"/>
              <a:gd name="connsiteY111" fmla="*/ 4212658 h 4256103"/>
              <a:gd name="connsiteX112" fmla="*/ 402271 w 3898347"/>
              <a:gd name="connsiteY112" fmla="*/ 4212774 h 4256103"/>
              <a:gd name="connsiteX113" fmla="*/ 384907 w 3898347"/>
              <a:gd name="connsiteY113" fmla="*/ 4201195 h 4256103"/>
              <a:gd name="connsiteX114" fmla="*/ 337154 w 3898347"/>
              <a:gd name="connsiteY114" fmla="*/ 4206136 h 4256103"/>
              <a:gd name="connsiteX115" fmla="*/ 298662 w 3898347"/>
              <a:gd name="connsiteY115" fmla="*/ 4211227 h 4256103"/>
              <a:gd name="connsiteX116" fmla="*/ 265740 w 3898347"/>
              <a:gd name="connsiteY116" fmla="*/ 4213623 h 4256103"/>
              <a:gd name="connsiteX117" fmla="*/ 176403 w 3898347"/>
              <a:gd name="connsiteY117" fmla="*/ 4227393 h 4256103"/>
              <a:gd name="connsiteX118" fmla="*/ 82528 w 3898347"/>
              <a:gd name="connsiteY118" fmla="*/ 4243774 h 4256103"/>
              <a:gd name="connsiteX119" fmla="*/ 19464 w 3898347"/>
              <a:gd name="connsiteY119" fmla="*/ 4256103 h 4256103"/>
              <a:gd name="connsiteX120" fmla="*/ 0 w 3898347"/>
              <a:gd name="connsiteY120" fmla="*/ 4221939 h 4256103"/>
              <a:gd name="connsiteX121" fmla="*/ 0 w 3898347"/>
              <a:gd name="connsiteY121" fmla="*/ 15850 h 4256103"/>
              <a:gd name="connsiteX122" fmla="*/ 3898347 w 3898347"/>
              <a:gd name="connsiteY122" fmla="*/ 0 h 4256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</a:cxnLst>
            <a:rect l="l" t="t" r="r" b="b"/>
            <a:pathLst>
              <a:path w="3898347" h="4256103">
                <a:moveTo>
                  <a:pt x="3898347" y="0"/>
                </a:moveTo>
                <a:lnTo>
                  <a:pt x="3898347" y="3834445"/>
                </a:lnTo>
                <a:lnTo>
                  <a:pt x="3879157" y="3836240"/>
                </a:lnTo>
                <a:cubicBezTo>
                  <a:pt x="3885307" y="3798226"/>
                  <a:pt x="3856203" y="3861184"/>
                  <a:pt x="3851953" y="3816140"/>
                </a:cubicBezTo>
                <a:cubicBezTo>
                  <a:pt x="3846568" y="3817958"/>
                  <a:pt x="3841484" y="3807983"/>
                  <a:pt x="3836418" y="3811513"/>
                </a:cubicBezTo>
                <a:lnTo>
                  <a:pt x="3833758" y="3813341"/>
                </a:lnTo>
                <a:lnTo>
                  <a:pt x="3822673" y="3812913"/>
                </a:lnTo>
                <a:lnTo>
                  <a:pt x="3820104" y="3822466"/>
                </a:lnTo>
                <a:lnTo>
                  <a:pt x="3777502" y="3828757"/>
                </a:lnTo>
                <a:cubicBezTo>
                  <a:pt x="3762474" y="3827577"/>
                  <a:pt x="3742902" y="3817662"/>
                  <a:pt x="3729936" y="3815386"/>
                </a:cubicBezTo>
                <a:lnTo>
                  <a:pt x="3726018" y="3815100"/>
                </a:lnTo>
                <a:lnTo>
                  <a:pt x="3725413" y="3814615"/>
                </a:lnTo>
                <a:cubicBezTo>
                  <a:pt x="3721569" y="3812283"/>
                  <a:pt x="3717711" y="3810892"/>
                  <a:pt x="3713801" y="3811018"/>
                </a:cubicBezTo>
                <a:lnTo>
                  <a:pt x="3709087" y="3813195"/>
                </a:lnTo>
                <a:lnTo>
                  <a:pt x="3698038" y="3806182"/>
                </a:lnTo>
                <a:lnTo>
                  <a:pt x="3662227" y="3807761"/>
                </a:lnTo>
                <a:lnTo>
                  <a:pt x="3659872" y="3805524"/>
                </a:lnTo>
                <a:cubicBezTo>
                  <a:pt x="3654837" y="3800238"/>
                  <a:pt x="3649779" y="3795747"/>
                  <a:pt x="3643454" y="3794831"/>
                </a:cubicBezTo>
                <a:lnTo>
                  <a:pt x="3624789" y="3803185"/>
                </a:lnTo>
                <a:lnTo>
                  <a:pt x="3602327" y="3794616"/>
                </a:lnTo>
                <a:lnTo>
                  <a:pt x="3596645" y="3797108"/>
                </a:lnTo>
                <a:cubicBezTo>
                  <a:pt x="3586358" y="3794741"/>
                  <a:pt x="3572046" y="3779403"/>
                  <a:pt x="3574144" y="3795108"/>
                </a:cubicBezTo>
                <a:lnTo>
                  <a:pt x="3562310" y="3787534"/>
                </a:lnTo>
                <a:lnTo>
                  <a:pt x="3551635" y="3797705"/>
                </a:lnTo>
                <a:lnTo>
                  <a:pt x="3542668" y="3803283"/>
                </a:lnTo>
                <a:lnTo>
                  <a:pt x="3533033" y="3799071"/>
                </a:lnTo>
                <a:lnTo>
                  <a:pt x="3521726" y="3804691"/>
                </a:lnTo>
                <a:lnTo>
                  <a:pt x="3520080" y="3805210"/>
                </a:lnTo>
                <a:lnTo>
                  <a:pt x="3508491" y="3797398"/>
                </a:lnTo>
                <a:lnTo>
                  <a:pt x="3503787" y="3797787"/>
                </a:lnTo>
                <a:lnTo>
                  <a:pt x="3492165" y="3799887"/>
                </a:lnTo>
                <a:cubicBezTo>
                  <a:pt x="3486252" y="3801787"/>
                  <a:pt x="3479649" y="3804176"/>
                  <a:pt x="3472233" y="3805682"/>
                </a:cubicBezTo>
                <a:lnTo>
                  <a:pt x="3465921" y="3805814"/>
                </a:lnTo>
                <a:lnTo>
                  <a:pt x="3455541" y="3815505"/>
                </a:lnTo>
                <a:lnTo>
                  <a:pt x="3429027" y="3816906"/>
                </a:lnTo>
                <a:cubicBezTo>
                  <a:pt x="3408521" y="3817753"/>
                  <a:pt x="3388898" y="3819475"/>
                  <a:pt x="3369507" y="3825563"/>
                </a:cubicBezTo>
                <a:cubicBezTo>
                  <a:pt x="3353730" y="3819534"/>
                  <a:pt x="3338870" y="3818175"/>
                  <a:pt x="3324491" y="3832006"/>
                </a:cubicBezTo>
                <a:cubicBezTo>
                  <a:pt x="3281706" y="3833409"/>
                  <a:pt x="3271319" y="3817569"/>
                  <a:pt x="3244235" y="3834376"/>
                </a:cubicBezTo>
                <a:cubicBezTo>
                  <a:pt x="3236206" y="3826142"/>
                  <a:pt x="3230700" y="3821848"/>
                  <a:pt x="3226507" y="3820131"/>
                </a:cubicBezTo>
                <a:cubicBezTo>
                  <a:pt x="3213924" y="3814979"/>
                  <a:pt x="3213172" y="3833011"/>
                  <a:pt x="3191688" y="3837359"/>
                </a:cubicBezTo>
                <a:cubicBezTo>
                  <a:pt x="3168723" y="3844588"/>
                  <a:pt x="3175642" y="3846041"/>
                  <a:pt x="3153779" y="3848439"/>
                </a:cubicBezTo>
                <a:cubicBezTo>
                  <a:pt x="3136862" y="3851385"/>
                  <a:pt x="3115876" y="3855158"/>
                  <a:pt x="3090188" y="3855036"/>
                </a:cubicBezTo>
                <a:cubicBezTo>
                  <a:pt x="3066058" y="3880979"/>
                  <a:pt x="3059981" y="3849823"/>
                  <a:pt x="3031422" y="3858298"/>
                </a:cubicBezTo>
                <a:cubicBezTo>
                  <a:pt x="3017157" y="3868236"/>
                  <a:pt x="3007595" y="3870098"/>
                  <a:pt x="2996288" y="3860020"/>
                </a:cubicBezTo>
                <a:cubicBezTo>
                  <a:pt x="2930242" y="3908295"/>
                  <a:pt x="2959927" y="3862932"/>
                  <a:pt x="2901661" y="3882243"/>
                </a:cubicBezTo>
                <a:cubicBezTo>
                  <a:pt x="2863654" y="3897291"/>
                  <a:pt x="2822551" y="3908676"/>
                  <a:pt x="2782141" y="3932983"/>
                </a:cubicBezTo>
                <a:lnTo>
                  <a:pt x="2749597" y="3956746"/>
                </a:lnTo>
                <a:lnTo>
                  <a:pt x="2730493" y="3955236"/>
                </a:lnTo>
                <a:lnTo>
                  <a:pt x="2707507" y="3947771"/>
                </a:lnTo>
                <a:lnTo>
                  <a:pt x="2701937" y="3950565"/>
                </a:lnTo>
                <a:cubicBezTo>
                  <a:pt x="2691594" y="3948746"/>
                  <a:pt x="2676749" y="3934159"/>
                  <a:pt x="2679435" y="3949768"/>
                </a:cubicBezTo>
                <a:lnTo>
                  <a:pt x="2667352" y="3942821"/>
                </a:lnTo>
                <a:lnTo>
                  <a:pt x="2657096" y="3953571"/>
                </a:lnTo>
                <a:cubicBezTo>
                  <a:pt x="2656117" y="3956261"/>
                  <a:pt x="2655464" y="3959177"/>
                  <a:pt x="2655161" y="3962216"/>
                </a:cubicBezTo>
                <a:lnTo>
                  <a:pt x="2638604" y="3955936"/>
                </a:lnTo>
                <a:lnTo>
                  <a:pt x="2626185" y="3962937"/>
                </a:lnTo>
                <a:lnTo>
                  <a:pt x="2614077" y="3955576"/>
                </a:lnTo>
                <a:lnTo>
                  <a:pt x="2609403" y="3956215"/>
                </a:lnTo>
                <a:lnTo>
                  <a:pt x="2597896" y="3958939"/>
                </a:lnTo>
                <a:cubicBezTo>
                  <a:pt x="2592077" y="3961159"/>
                  <a:pt x="2585584" y="3963907"/>
                  <a:pt x="2578251" y="3965812"/>
                </a:cubicBezTo>
                <a:lnTo>
                  <a:pt x="2571961" y="3966278"/>
                </a:lnTo>
                <a:lnTo>
                  <a:pt x="2559399" y="3979193"/>
                </a:lnTo>
                <a:cubicBezTo>
                  <a:pt x="2550305" y="3989010"/>
                  <a:pt x="2543019" y="3995469"/>
                  <a:pt x="2533560" y="3988160"/>
                </a:cubicBezTo>
                <a:cubicBezTo>
                  <a:pt x="2526682" y="3994363"/>
                  <a:pt x="2521563" y="4007257"/>
                  <a:pt x="2515299" y="4016867"/>
                </a:cubicBezTo>
                <a:lnTo>
                  <a:pt x="2513423" y="4018759"/>
                </a:lnTo>
                <a:lnTo>
                  <a:pt x="2482991" y="4012935"/>
                </a:lnTo>
                <a:cubicBezTo>
                  <a:pt x="2469558" y="4010479"/>
                  <a:pt x="2456714" y="4010658"/>
                  <a:pt x="2446940" y="4021172"/>
                </a:cubicBezTo>
                <a:cubicBezTo>
                  <a:pt x="2445490" y="4004762"/>
                  <a:pt x="2418263" y="4035043"/>
                  <a:pt x="2404883" y="4024808"/>
                </a:cubicBezTo>
                <a:cubicBezTo>
                  <a:pt x="2395527" y="4015768"/>
                  <a:pt x="2385089" y="4022846"/>
                  <a:pt x="2373894" y="4023827"/>
                </a:cubicBezTo>
                <a:cubicBezTo>
                  <a:pt x="2360273" y="4016866"/>
                  <a:pt x="2310801" y="4031114"/>
                  <a:pt x="2297080" y="4040841"/>
                </a:cubicBezTo>
                <a:cubicBezTo>
                  <a:pt x="2262890" y="4074342"/>
                  <a:pt x="2198735" y="4051487"/>
                  <a:pt x="2170615" y="4077196"/>
                </a:cubicBezTo>
                <a:cubicBezTo>
                  <a:pt x="2161158" y="4081087"/>
                  <a:pt x="2152190" y="4082780"/>
                  <a:pt x="2143580" y="4083102"/>
                </a:cubicBezTo>
                <a:lnTo>
                  <a:pt x="2119893" y="4080874"/>
                </a:lnTo>
                <a:lnTo>
                  <a:pt x="2114008" y="4073996"/>
                </a:lnTo>
                <a:lnTo>
                  <a:pt x="2099067" y="4076068"/>
                </a:lnTo>
                <a:lnTo>
                  <a:pt x="2095000" y="4075096"/>
                </a:lnTo>
                <a:cubicBezTo>
                  <a:pt x="2087230" y="4073204"/>
                  <a:pt x="2079536" y="4071577"/>
                  <a:pt x="2071767" y="4071044"/>
                </a:cubicBezTo>
                <a:cubicBezTo>
                  <a:pt x="2077287" y="4106066"/>
                  <a:pt x="2006612" y="4072253"/>
                  <a:pt x="2024486" y="4100276"/>
                </a:cubicBezTo>
                <a:cubicBezTo>
                  <a:pt x="1982770" y="4103418"/>
                  <a:pt x="1990990" y="4145711"/>
                  <a:pt x="1944675" y="4121515"/>
                </a:cubicBezTo>
                <a:cubicBezTo>
                  <a:pt x="1876432" y="4151801"/>
                  <a:pt x="1796287" y="4126915"/>
                  <a:pt x="1739945" y="4171795"/>
                </a:cubicBezTo>
                <a:cubicBezTo>
                  <a:pt x="1680970" y="4182234"/>
                  <a:pt x="1693119" y="4173922"/>
                  <a:pt x="1662065" y="4184630"/>
                </a:cubicBezTo>
                <a:cubicBezTo>
                  <a:pt x="1658816" y="4205398"/>
                  <a:pt x="1624608" y="4174561"/>
                  <a:pt x="1595989" y="4193679"/>
                </a:cubicBezTo>
                <a:lnTo>
                  <a:pt x="1559231" y="4195932"/>
                </a:lnTo>
                <a:lnTo>
                  <a:pt x="1537197" y="4209468"/>
                </a:lnTo>
                <a:cubicBezTo>
                  <a:pt x="1524267" y="4212789"/>
                  <a:pt x="1508603" y="4203060"/>
                  <a:pt x="1508787" y="4230924"/>
                </a:cubicBezTo>
                <a:cubicBezTo>
                  <a:pt x="1500688" y="4227785"/>
                  <a:pt x="1493126" y="4234837"/>
                  <a:pt x="1488914" y="4241772"/>
                </a:cubicBezTo>
                <a:cubicBezTo>
                  <a:pt x="1483344" y="4244130"/>
                  <a:pt x="1472963" y="4244323"/>
                  <a:pt x="1465497" y="4245075"/>
                </a:cubicBezTo>
                <a:lnTo>
                  <a:pt x="1444118" y="4246285"/>
                </a:lnTo>
                <a:lnTo>
                  <a:pt x="1405326" y="4248391"/>
                </a:lnTo>
                <a:cubicBezTo>
                  <a:pt x="1362233" y="4238681"/>
                  <a:pt x="1386645" y="4253541"/>
                  <a:pt x="1344909" y="4237004"/>
                </a:cubicBezTo>
                <a:cubicBezTo>
                  <a:pt x="1319660" y="4278048"/>
                  <a:pt x="1328465" y="4235908"/>
                  <a:pt x="1298748" y="4241669"/>
                </a:cubicBezTo>
                <a:cubicBezTo>
                  <a:pt x="1303263" y="4202446"/>
                  <a:pt x="1257287" y="4277634"/>
                  <a:pt x="1251302" y="4232513"/>
                </a:cubicBezTo>
                <a:cubicBezTo>
                  <a:pt x="1246083" y="4234987"/>
                  <a:pt x="1221483" y="4225653"/>
                  <a:pt x="1216643" y="4229828"/>
                </a:cubicBezTo>
                <a:lnTo>
                  <a:pt x="1214101" y="4231991"/>
                </a:lnTo>
                <a:lnTo>
                  <a:pt x="1203193" y="4232867"/>
                </a:lnTo>
                <a:lnTo>
                  <a:pt x="1201049" y="4242842"/>
                </a:lnTo>
                <a:lnTo>
                  <a:pt x="1185298" y="4251133"/>
                </a:lnTo>
                <a:cubicBezTo>
                  <a:pt x="1179255" y="4252733"/>
                  <a:pt x="1172580" y="4252698"/>
                  <a:pt x="1164955" y="4250027"/>
                </a:cubicBezTo>
                <a:cubicBezTo>
                  <a:pt x="1138322" y="4224376"/>
                  <a:pt x="1100363" y="4267890"/>
                  <a:pt x="1067357" y="4233908"/>
                </a:cubicBezTo>
                <a:cubicBezTo>
                  <a:pt x="1055150" y="4224918"/>
                  <a:pt x="1016960" y="4218576"/>
                  <a:pt x="1009492" y="4230455"/>
                </a:cubicBezTo>
                <a:cubicBezTo>
                  <a:pt x="1001480" y="4231829"/>
                  <a:pt x="992281" y="4225396"/>
                  <a:pt x="988345" y="4238880"/>
                </a:cubicBezTo>
                <a:cubicBezTo>
                  <a:pt x="981958" y="4254801"/>
                  <a:pt x="954663" y="4223227"/>
                  <a:pt x="958251" y="4244100"/>
                </a:cubicBezTo>
                <a:cubicBezTo>
                  <a:pt x="938858" y="4222336"/>
                  <a:pt x="915951" y="4241975"/>
                  <a:pt x="899207" y="4247688"/>
                </a:cubicBezTo>
                <a:cubicBezTo>
                  <a:pt x="884002" y="4226854"/>
                  <a:pt x="873981" y="4247833"/>
                  <a:pt x="837706" y="4245528"/>
                </a:cubicBezTo>
                <a:cubicBezTo>
                  <a:pt x="821001" y="4221598"/>
                  <a:pt x="809746" y="4268977"/>
                  <a:pt x="778474" y="4235526"/>
                </a:cubicBezTo>
                <a:cubicBezTo>
                  <a:pt x="777421" y="4238161"/>
                  <a:pt x="776057" y="4240538"/>
                  <a:pt x="774418" y="4242583"/>
                </a:cubicBezTo>
                <a:cubicBezTo>
                  <a:pt x="764902" y="4254463"/>
                  <a:pt x="748468" y="4252810"/>
                  <a:pt x="737705" y="4238891"/>
                </a:cubicBezTo>
                <a:cubicBezTo>
                  <a:pt x="688302" y="4193107"/>
                  <a:pt x="682485" y="4224501"/>
                  <a:pt x="641839" y="4211160"/>
                </a:cubicBezTo>
                <a:cubicBezTo>
                  <a:pt x="596156" y="4200529"/>
                  <a:pt x="617273" y="4236299"/>
                  <a:pt x="558105" y="4191218"/>
                </a:cubicBezTo>
                <a:cubicBezTo>
                  <a:pt x="553107" y="4206459"/>
                  <a:pt x="528323" y="4202818"/>
                  <a:pt x="515682" y="4193696"/>
                </a:cubicBezTo>
                <a:cubicBezTo>
                  <a:pt x="493567" y="4189726"/>
                  <a:pt x="491022" y="4212483"/>
                  <a:pt x="467082" y="4185616"/>
                </a:cubicBezTo>
                <a:cubicBezTo>
                  <a:pt x="472585" y="4207692"/>
                  <a:pt x="425896" y="4188982"/>
                  <a:pt x="437646" y="4212658"/>
                </a:cubicBezTo>
                <a:cubicBezTo>
                  <a:pt x="424682" y="4230622"/>
                  <a:pt x="415313" y="4197369"/>
                  <a:pt x="402271" y="4212774"/>
                </a:cubicBezTo>
                <a:cubicBezTo>
                  <a:pt x="386486" y="4214846"/>
                  <a:pt x="402806" y="4204907"/>
                  <a:pt x="384907" y="4201195"/>
                </a:cubicBezTo>
                <a:cubicBezTo>
                  <a:pt x="363484" y="4200591"/>
                  <a:pt x="360732" y="4185695"/>
                  <a:pt x="337154" y="4206136"/>
                </a:cubicBezTo>
                <a:cubicBezTo>
                  <a:pt x="313728" y="4191390"/>
                  <a:pt x="328632" y="4203044"/>
                  <a:pt x="298662" y="4211227"/>
                </a:cubicBezTo>
                <a:cubicBezTo>
                  <a:pt x="284852" y="4197257"/>
                  <a:pt x="274958" y="4202411"/>
                  <a:pt x="265740" y="4213623"/>
                </a:cubicBezTo>
                <a:cubicBezTo>
                  <a:pt x="235520" y="4207388"/>
                  <a:pt x="209548" y="4223241"/>
                  <a:pt x="176403" y="4227393"/>
                </a:cubicBezTo>
                <a:cubicBezTo>
                  <a:pt x="138304" y="4239982"/>
                  <a:pt x="110954" y="4232182"/>
                  <a:pt x="82528" y="4243774"/>
                </a:cubicBezTo>
                <a:cubicBezTo>
                  <a:pt x="48751" y="4221865"/>
                  <a:pt x="39523" y="4251971"/>
                  <a:pt x="19464" y="4256103"/>
                </a:cubicBezTo>
                <a:lnTo>
                  <a:pt x="0" y="4221939"/>
                </a:lnTo>
                <a:lnTo>
                  <a:pt x="0" y="15850"/>
                </a:lnTo>
                <a:lnTo>
                  <a:pt x="3898347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CA28CE-85E0-44A0-A954-141A52941C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4665" y="1253925"/>
            <a:ext cx="3353466" cy="2068992"/>
          </a:xfrm>
        </p:spPr>
        <p:txBody>
          <a:bodyPr anchor="b">
            <a:normAutofit/>
          </a:bodyPr>
          <a:lstStyle/>
          <a:p>
            <a:r>
              <a:rPr lang="en-US" dirty="0"/>
              <a:t>Dijkstra's Algorithm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25BC3C-6953-4001-AD47-460D3B1A3F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3694" y="3477169"/>
            <a:ext cx="2545977" cy="825890"/>
          </a:xfrm>
        </p:spPr>
        <p:txBody>
          <a:bodyPr>
            <a:normAutofit/>
          </a:bodyPr>
          <a:lstStyle/>
          <a:p>
            <a:r>
              <a:rPr lang="en-US" sz="1800" dirty="0"/>
              <a:t>COMP 2230</a:t>
            </a:r>
          </a:p>
        </p:txBody>
      </p:sp>
      <p:sp>
        <p:nvSpPr>
          <p:cNvPr id="25" name="Rectangle 6">
            <a:extLst>
              <a:ext uri="{FF2B5EF4-FFF2-40B4-BE49-F238E27FC236}">
                <a16:creationId xmlns:a16="http://schemas.microsoft.com/office/drawing/2014/main" id="{DDCE5572-4319-4D42-813F-C8C69C08CA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94542">
            <a:off x="1791736" y="491177"/>
            <a:ext cx="1149890" cy="407804"/>
          </a:xfrm>
          <a:custGeom>
            <a:avLst/>
            <a:gdLst>
              <a:gd name="connsiteX0" fmla="*/ 0 w 2142503"/>
              <a:gd name="connsiteY0" fmla="*/ 0 h 571500"/>
              <a:gd name="connsiteX1" fmla="*/ 2142503 w 2142503"/>
              <a:gd name="connsiteY1" fmla="*/ 0 h 571500"/>
              <a:gd name="connsiteX2" fmla="*/ 2142503 w 2142503"/>
              <a:gd name="connsiteY2" fmla="*/ 571500 h 571500"/>
              <a:gd name="connsiteX3" fmla="*/ 0 w 2142503"/>
              <a:gd name="connsiteY3" fmla="*/ 571500 h 571500"/>
              <a:gd name="connsiteX4" fmla="*/ 0 w 2142503"/>
              <a:gd name="connsiteY4" fmla="*/ 0 h 571500"/>
              <a:gd name="connsiteX0" fmla="*/ 0 w 2142503"/>
              <a:gd name="connsiteY0" fmla="*/ 0 h 582145"/>
              <a:gd name="connsiteX1" fmla="*/ 2142503 w 2142503"/>
              <a:gd name="connsiteY1" fmla="*/ 0 h 582145"/>
              <a:gd name="connsiteX2" fmla="*/ 2142503 w 2142503"/>
              <a:gd name="connsiteY2" fmla="*/ 571500 h 582145"/>
              <a:gd name="connsiteX3" fmla="*/ 2050917 w 2142503"/>
              <a:gd name="connsiteY3" fmla="*/ 582088 h 582145"/>
              <a:gd name="connsiteX4" fmla="*/ 0 w 2142503"/>
              <a:gd name="connsiteY4" fmla="*/ 571500 h 582145"/>
              <a:gd name="connsiteX5" fmla="*/ 0 w 2142503"/>
              <a:gd name="connsiteY5" fmla="*/ 0 h 582145"/>
              <a:gd name="connsiteX0" fmla="*/ 0 w 2159832"/>
              <a:gd name="connsiteY0" fmla="*/ 0 h 582145"/>
              <a:gd name="connsiteX1" fmla="*/ 2142503 w 2159832"/>
              <a:gd name="connsiteY1" fmla="*/ 0 h 582145"/>
              <a:gd name="connsiteX2" fmla="*/ 2159829 w 2159832"/>
              <a:gd name="connsiteY2" fmla="*/ 96526 h 582145"/>
              <a:gd name="connsiteX3" fmla="*/ 2142503 w 2159832"/>
              <a:gd name="connsiteY3" fmla="*/ 571500 h 582145"/>
              <a:gd name="connsiteX4" fmla="*/ 2050917 w 2159832"/>
              <a:gd name="connsiteY4" fmla="*/ 582088 h 582145"/>
              <a:gd name="connsiteX5" fmla="*/ 0 w 2159832"/>
              <a:gd name="connsiteY5" fmla="*/ 571500 h 582145"/>
              <a:gd name="connsiteX6" fmla="*/ 0 w 2159832"/>
              <a:gd name="connsiteY6" fmla="*/ 0 h 582145"/>
              <a:gd name="connsiteX0" fmla="*/ 0 w 2159832"/>
              <a:gd name="connsiteY0" fmla="*/ 12386 h 594531"/>
              <a:gd name="connsiteX1" fmla="*/ 67826 w 2159832"/>
              <a:gd name="connsiteY1" fmla="*/ 0 h 594531"/>
              <a:gd name="connsiteX2" fmla="*/ 2142503 w 2159832"/>
              <a:gd name="connsiteY2" fmla="*/ 12386 h 594531"/>
              <a:gd name="connsiteX3" fmla="*/ 2159829 w 2159832"/>
              <a:gd name="connsiteY3" fmla="*/ 108912 h 594531"/>
              <a:gd name="connsiteX4" fmla="*/ 2142503 w 2159832"/>
              <a:gd name="connsiteY4" fmla="*/ 583886 h 594531"/>
              <a:gd name="connsiteX5" fmla="*/ 2050917 w 2159832"/>
              <a:gd name="connsiteY5" fmla="*/ 594474 h 594531"/>
              <a:gd name="connsiteX6" fmla="*/ 0 w 2159832"/>
              <a:gd name="connsiteY6" fmla="*/ 583886 h 594531"/>
              <a:gd name="connsiteX7" fmla="*/ 0 w 2159832"/>
              <a:gd name="connsiteY7" fmla="*/ 12386 h 594531"/>
              <a:gd name="connsiteX0" fmla="*/ 0 w 2168908"/>
              <a:gd name="connsiteY0" fmla="*/ 26000 h 594531"/>
              <a:gd name="connsiteX1" fmla="*/ 76902 w 2168908"/>
              <a:gd name="connsiteY1" fmla="*/ 0 h 594531"/>
              <a:gd name="connsiteX2" fmla="*/ 2151579 w 2168908"/>
              <a:gd name="connsiteY2" fmla="*/ 12386 h 594531"/>
              <a:gd name="connsiteX3" fmla="*/ 2168905 w 2168908"/>
              <a:gd name="connsiteY3" fmla="*/ 108912 h 594531"/>
              <a:gd name="connsiteX4" fmla="*/ 2151579 w 2168908"/>
              <a:gd name="connsiteY4" fmla="*/ 583886 h 594531"/>
              <a:gd name="connsiteX5" fmla="*/ 2059993 w 2168908"/>
              <a:gd name="connsiteY5" fmla="*/ 594474 h 594531"/>
              <a:gd name="connsiteX6" fmla="*/ 9076 w 2168908"/>
              <a:gd name="connsiteY6" fmla="*/ 583886 h 594531"/>
              <a:gd name="connsiteX7" fmla="*/ 0 w 2168908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147197 w 2316105"/>
              <a:gd name="connsiteY0" fmla="*/ 26000 h 594531"/>
              <a:gd name="connsiteX1" fmla="*/ 224099 w 2316105"/>
              <a:gd name="connsiteY1" fmla="*/ 0 h 594531"/>
              <a:gd name="connsiteX2" fmla="*/ 2298776 w 2316105"/>
              <a:gd name="connsiteY2" fmla="*/ 12386 h 594531"/>
              <a:gd name="connsiteX3" fmla="*/ 2316102 w 2316105"/>
              <a:gd name="connsiteY3" fmla="*/ 108912 h 594531"/>
              <a:gd name="connsiteX4" fmla="*/ 2298776 w 2316105"/>
              <a:gd name="connsiteY4" fmla="*/ 583886 h 594531"/>
              <a:gd name="connsiteX5" fmla="*/ 2207190 w 2316105"/>
              <a:gd name="connsiteY5" fmla="*/ 594474 h 594531"/>
              <a:gd name="connsiteX6" fmla="*/ 156273 w 2316105"/>
              <a:gd name="connsiteY6" fmla="*/ 583886 h 594531"/>
              <a:gd name="connsiteX7" fmla="*/ 142416 w 2316105"/>
              <a:gd name="connsiteY7" fmla="*/ 235975 h 594531"/>
              <a:gd name="connsiteX8" fmla="*/ 147197 w 2316105"/>
              <a:gd name="connsiteY8" fmla="*/ 26000 h 594531"/>
              <a:gd name="connsiteX0" fmla="*/ 154684 w 2323592"/>
              <a:gd name="connsiteY0" fmla="*/ 26000 h 594531"/>
              <a:gd name="connsiteX1" fmla="*/ 231586 w 2323592"/>
              <a:gd name="connsiteY1" fmla="*/ 0 h 594531"/>
              <a:gd name="connsiteX2" fmla="*/ 2306263 w 2323592"/>
              <a:gd name="connsiteY2" fmla="*/ 12386 h 594531"/>
              <a:gd name="connsiteX3" fmla="*/ 2323589 w 2323592"/>
              <a:gd name="connsiteY3" fmla="*/ 108912 h 594531"/>
              <a:gd name="connsiteX4" fmla="*/ 2306263 w 2323592"/>
              <a:gd name="connsiteY4" fmla="*/ 583886 h 594531"/>
              <a:gd name="connsiteX5" fmla="*/ 2214677 w 2323592"/>
              <a:gd name="connsiteY5" fmla="*/ 594474 h 594531"/>
              <a:gd name="connsiteX6" fmla="*/ 163760 w 2323592"/>
              <a:gd name="connsiteY6" fmla="*/ 583886 h 594531"/>
              <a:gd name="connsiteX7" fmla="*/ 158979 w 2323592"/>
              <a:gd name="connsiteY7" fmla="*/ 403879 h 594531"/>
              <a:gd name="connsiteX8" fmla="*/ 149903 w 2323592"/>
              <a:gd name="connsiteY8" fmla="*/ 235975 h 594531"/>
              <a:gd name="connsiteX9" fmla="*/ 154684 w 2323592"/>
              <a:gd name="connsiteY9" fmla="*/ 26000 h 594531"/>
              <a:gd name="connsiteX0" fmla="*/ 13665 w 2182573"/>
              <a:gd name="connsiteY0" fmla="*/ 26000 h 594531"/>
              <a:gd name="connsiteX1" fmla="*/ 90567 w 2182573"/>
              <a:gd name="connsiteY1" fmla="*/ 0 h 594531"/>
              <a:gd name="connsiteX2" fmla="*/ 2165244 w 2182573"/>
              <a:gd name="connsiteY2" fmla="*/ 12386 h 594531"/>
              <a:gd name="connsiteX3" fmla="*/ 2182570 w 2182573"/>
              <a:gd name="connsiteY3" fmla="*/ 108912 h 594531"/>
              <a:gd name="connsiteX4" fmla="*/ 2165244 w 2182573"/>
              <a:gd name="connsiteY4" fmla="*/ 583886 h 594531"/>
              <a:gd name="connsiteX5" fmla="*/ 2073658 w 2182573"/>
              <a:gd name="connsiteY5" fmla="*/ 594474 h 594531"/>
              <a:gd name="connsiteX6" fmla="*/ 22741 w 2182573"/>
              <a:gd name="connsiteY6" fmla="*/ 583886 h 594531"/>
              <a:gd name="connsiteX7" fmla="*/ 17960 w 2182573"/>
              <a:gd name="connsiteY7" fmla="*/ 403879 h 594531"/>
              <a:gd name="connsiteX8" fmla="*/ 8884 w 2182573"/>
              <a:gd name="connsiteY8" fmla="*/ 235975 h 594531"/>
              <a:gd name="connsiteX9" fmla="*/ 13665 w 2182573"/>
              <a:gd name="connsiteY9" fmla="*/ 26000 h 594531"/>
              <a:gd name="connsiteX0" fmla="*/ 13665 w 2202120"/>
              <a:gd name="connsiteY0" fmla="*/ 26000 h 594531"/>
              <a:gd name="connsiteX1" fmla="*/ 90567 w 2202120"/>
              <a:gd name="connsiteY1" fmla="*/ 0 h 594531"/>
              <a:gd name="connsiteX2" fmla="*/ 2165244 w 2202120"/>
              <a:gd name="connsiteY2" fmla="*/ 12386 h 594531"/>
              <a:gd name="connsiteX3" fmla="*/ 2182570 w 2202120"/>
              <a:gd name="connsiteY3" fmla="*/ 108912 h 594531"/>
              <a:gd name="connsiteX4" fmla="*/ 2192471 w 2202120"/>
              <a:gd name="connsiteY4" fmla="*/ 583886 h 594531"/>
              <a:gd name="connsiteX5" fmla="*/ 2073658 w 2202120"/>
              <a:gd name="connsiteY5" fmla="*/ 594474 h 594531"/>
              <a:gd name="connsiteX6" fmla="*/ 22741 w 2202120"/>
              <a:gd name="connsiteY6" fmla="*/ 583886 h 594531"/>
              <a:gd name="connsiteX7" fmla="*/ 17960 w 2202120"/>
              <a:gd name="connsiteY7" fmla="*/ 403879 h 594531"/>
              <a:gd name="connsiteX8" fmla="*/ 8884 w 2202120"/>
              <a:gd name="connsiteY8" fmla="*/ 235975 h 594531"/>
              <a:gd name="connsiteX9" fmla="*/ 13665 w 2202120"/>
              <a:gd name="connsiteY9" fmla="*/ 26000 h 594531"/>
              <a:gd name="connsiteX0" fmla="*/ 13665 w 2202036"/>
              <a:gd name="connsiteY0" fmla="*/ 26000 h 594531"/>
              <a:gd name="connsiteX1" fmla="*/ 90567 w 2202036"/>
              <a:gd name="connsiteY1" fmla="*/ 0 h 594531"/>
              <a:gd name="connsiteX2" fmla="*/ 2165244 w 2202036"/>
              <a:gd name="connsiteY2" fmla="*/ 12386 h 594531"/>
              <a:gd name="connsiteX3" fmla="*/ 2182570 w 2202036"/>
              <a:gd name="connsiteY3" fmla="*/ 108912 h 594531"/>
              <a:gd name="connsiteX4" fmla="*/ 2191645 w 2202036"/>
              <a:gd name="connsiteY4" fmla="*/ 422031 h 594531"/>
              <a:gd name="connsiteX5" fmla="*/ 2192471 w 2202036"/>
              <a:gd name="connsiteY5" fmla="*/ 583886 h 594531"/>
              <a:gd name="connsiteX6" fmla="*/ 2073658 w 2202036"/>
              <a:gd name="connsiteY6" fmla="*/ 594474 h 594531"/>
              <a:gd name="connsiteX7" fmla="*/ 22741 w 2202036"/>
              <a:gd name="connsiteY7" fmla="*/ 583886 h 594531"/>
              <a:gd name="connsiteX8" fmla="*/ 17960 w 2202036"/>
              <a:gd name="connsiteY8" fmla="*/ 403879 h 594531"/>
              <a:gd name="connsiteX9" fmla="*/ 8884 w 2202036"/>
              <a:gd name="connsiteY9" fmla="*/ 235975 h 594531"/>
              <a:gd name="connsiteX10" fmla="*/ 13665 w 2202036"/>
              <a:gd name="connsiteY10" fmla="*/ 26000 h 594531"/>
              <a:gd name="connsiteX0" fmla="*/ 142254 w 2330625"/>
              <a:gd name="connsiteY0" fmla="*/ 26000 h 594531"/>
              <a:gd name="connsiteX1" fmla="*/ 219156 w 2330625"/>
              <a:gd name="connsiteY1" fmla="*/ 0 h 594531"/>
              <a:gd name="connsiteX2" fmla="*/ 2293833 w 2330625"/>
              <a:gd name="connsiteY2" fmla="*/ 12386 h 594531"/>
              <a:gd name="connsiteX3" fmla="*/ 2311159 w 2330625"/>
              <a:gd name="connsiteY3" fmla="*/ 108912 h 594531"/>
              <a:gd name="connsiteX4" fmla="*/ 2320234 w 2330625"/>
              <a:gd name="connsiteY4" fmla="*/ 422031 h 594531"/>
              <a:gd name="connsiteX5" fmla="*/ 2321060 w 2330625"/>
              <a:gd name="connsiteY5" fmla="*/ 583886 h 594531"/>
              <a:gd name="connsiteX6" fmla="*/ 2202247 w 2330625"/>
              <a:gd name="connsiteY6" fmla="*/ 594474 h 594531"/>
              <a:gd name="connsiteX7" fmla="*/ 151330 w 2330625"/>
              <a:gd name="connsiteY7" fmla="*/ 583886 h 594531"/>
              <a:gd name="connsiteX8" fmla="*/ 155624 w 2330625"/>
              <a:gd name="connsiteY8" fmla="*/ 512790 h 594531"/>
              <a:gd name="connsiteX9" fmla="*/ 146549 w 2330625"/>
              <a:gd name="connsiteY9" fmla="*/ 403879 h 594531"/>
              <a:gd name="connsiteX10" fmla="*/ 137473 w 2330625"/>
              <a:gd name="connsiteY10" fmla="*/ 235975 h 594531"/>
              <a:gd name="connsiteX11" fmla="*/ 142254 w 2330625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64992 w 2201784"/>
              <a:gd name="connsiteY2" fmla="*/ 12386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70127 w 2201784"/>
              <a:gd name="connsiteY2" fmla="*/ 33245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70127 w 2201784"/>
              <a:gd name="connsiteY2" fmla="*/ 33245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01784" h="594531">
                <a:moveTo>
                  <a:pt x="13413" y="26000"/>
                </a:moveTo>
                <a:cubicBezTo>
                  <a:pt x="37534" y="24897"/>
                  <a:pt x="66194" y="1103"/>
                  <a:pt x="90315" y="0"/>
                </a:cubicBezTo>
                <a:cubicBezTo>
                  <a:pt x="781874" y="4129"/>
                  <a:pt x="1607589" y="24681"/>
                  <a:pt x="2170127" y="33245"/>
                </a:cubicBezTo>
                <a:cubicBezTo>
                  <a:pt x="2169852" y="63908"/>
                  <a:pt x="2182593" y="78249"/>
                  <a:pt x="2182318" y="108912"/>
                </a:cubicBezTo>
                <a:cubicBezTo>
                  <a:pt x="2188231" y="177186"/>
                  <a:pt x="2189743" y="342869"/>
                  <a:pt x="2191393" y="422031"/>
                </a:cubicBezTo>
                <a:cubicBezTo>
                  <a:pt x="2193043" y="501193"/>
                  <a:pt x="2213396" y="555146"/>
                  <a:pt x="2192219" y="583886"/>
                </a:cubicBezTo>
                <a:cubicBezTo>
                  <a:pt x="2172279" y="582877"/>
                  <a:pt x="2093346" y="595483"/>
                  <a:pt x="2073406" y="594474"/>
                </a:cubicBezTo>
                <a:lnTo>
                  <a:pt x="22489" y="583886"/>
                </a:lnTo>
                <a:cubicBezTo>
                  <a:pt x="5849" y="592962"/>
                  <a:pt x="27580" y="542791"/>
                  <a:pt x="26783" y="512790"/>
                </a:cubicBezTo>
                <a:cubicBezTo>
                  <a:pt x="25986" y="482789"/>
                  <a:pt x="18464" y="450015"/>
                  <a:pt x="17708" y="403879"/>
                </a:cubicBezTo>
                <a:cubicBezTo>
                  <a:pt x="16952" y="357743"/>
                  <a:pt x="-14855" y="308787"/>
                  <a:pt x="8632" y="235975"/>
                </a:cubicBezTo>
                <a:cubicBezTo>
                  <a:pt x="7119" y="142994"/>
                  <a:pt x="-201" y="65329"/>
                  <a:pt x="13413" y="26000"/>
                </a:cubicBezTo>
                <a:close/>
              </a:path>
            </a:pathLst>
          </a:custGeom>
          <a:solidFill>
            <a:srgbClr val="D9D4D0">
              <a:alpha val="50000"/>
            </a:srgbClr>
          </a:solidFill>
          <a:ln>
            <a:noFill/>
          </a:ln>
          <a:effectLst>
            <a:softEdge rad="63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779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nline Media 4" title="How Dijkstra's Algorithm Works">
            <a:hlinkClick r:id="" action="ppaction://media"/>
            <a:extLst>
              <a:ext uri="{FF2B5EF4-FFF2-40B4-BE49-F238E27FC236}">
                <a16:creationId xmlns:a16="http://schemas.microsoft.com/office/drawing/2014/main" id="{855511C0-0344-4A1B-B19E-7649B8885BD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-15240"/>
            <a:ext cx="12192000" cy="6888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456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63CAF36-3A6D-4C6D-B059-56085D2D0A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7440" y="152400"/>
            <a:ext cx="9865026" cy="6483689"/>
          </a:xfrm>
        </p:spPr>
      </p:pic>
    </p:spTree>
    <p:extLst>
      <p:ext uri="{BB962C8B-B14F-4D97-AF65-F5344CB8AC3E}">
        <p14:creationId xmlns:p14="http://schemas.microsoft.com/office/powerpoint/2010/main" val="2660482912"/>
      </p:ext>
    </p:extLst>
  </p:cSld>
  <p:clrMapOvr>
    <a:masterClrMapping/>
  </p:clrMapOvr>
</p:sld>
</file>

<file path=ppt/theme/theme1.xml><?xml version="1.0" encoding="utf-8"?>
<a:theme xmlns:a="http://schemas.openxmlformats.org/drawingml/2006/main" name="ArchiveVTI">
  <a:themeElements>
    <a:clrScheme name="Office">
      <a:dk1>
        <a:srgbClr val="000000"/>
      </a:dk1>
      <a:lt1>
        <a:srgbClr val="FFFFFF"/>
      </a:lt1>
      <a:dk2>
        <a:srgbClr val="1D242E"/>
      </a:dk2>
      <a:lt2>
        <a:srgbClr val="F2F1F1"/>
      </a:lt2>
      <a:accent1>
        <a:srgbClr val="4472C4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9A5879"/>
      </a:folHlink>
    </a:clrScheme>
    <a:fontScheme name="Custom 170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iveVTI" id="{514BDC9F-20AC-40CA-9FE7-B30987BCD2D4}" vid="{D8FA1533-D953-46ED-B2C7-B32AF1BED7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</Words>
  <Application>Microsoft Office PowerPoint</Application>
  <PresentationFormat>Widescreen</PresentationFormat>
  <Paragraphs>2</Paragraphs>
  <Slides>3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Bembo</vt:lpstr>
      <vt:lpstr>ArchiveVTI</vt:lpstr>
      <vt:lpstr>Dijkstra's Algorithm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Dijkstra's Algorithm</dc:title>
  <dc:creator>Stucki, David</dc:creator>
  <cp:lastModifiedBy>Stucki, David</cp:lastModifiedBy>
  <cp:revision>2</cp:revision>
  <dcterms:created xsi:type="dcterms:W3CDTF">2021-03-12T01:06:07Z</dcterms:created>
  <dcterms:modified xsi:type="dcterms:W3CDTF">2021-03-12T01:17:23Z</dcterms:modified>
</cp:coreProperties>
</file>