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1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8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11,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8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27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21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5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11,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95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8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Fg3u_E6eHU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3" descr="A white 3D rendering of triangles as background">
            <a:extLst>
              <a:ext uri="{FF2B5EF4-FFF2-40B4-BE49-F238E27FC236}">
                <a16:creationId xmlns:a16="http://schemas.microsoft.com/office/drawing/2014/main" id="{3185B22E-A998-44C6-A513-0586032AB3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23" name="Freeform: Shape 10">
            <a:extLst>
              <a:ext uri="{FF2B5EF4-FFF2-40B4-BE49-F238E27FC236}">
                <a16:creationId xmlns:a16="http://schemas.microsoft.com/office/drawing/2014/main" id="{9752D771-2D72-4B2C-B816-121D10C38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58D2EC0A-5E54-424F-BE02-26DFFEBD6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A28CE-85E0-44A0-A954-141A52941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65" y="1253925"/>
            <a:ext cx="3353466" cy="2068992"/>
          </a:xfrm>
        </p:spPr>
        <p:txBody>
          <a:bodyPr anchor="b">
            <a:normAutofit/>
          </a:bodyPr>
          <a:lstStyle/>
          <a:p>
            <a:r>
              <a:rPr lang="en-US" dirty="0"/>
              <a:t>Dijkstra's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5BC3C-6953-4001-AD47-460D3B1A3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694" y="3477169"/>
            <a:ext cx="2545977" cy="825890"/>
          </a:xfrm>
        </p:spPr>
        <p:txBody>
          <a:bodyPr>
            <a:normAutofit/>
          </a:bodyPr>
          <a:lstStyle/>
          <a:p>
            <a:r>
              <a:rPr lang="en-US" sz="1800" dirty="0"/>
              <a:t>COMP 2230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DCE5572-4319-4D42-813F-C8C69C08C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94542">
            <a:off x="1791736" y="491177"/>
            <a:ext cx="1149890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7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How Dijkstra's Algorithm Works">
            <a:hlinkClick r:id="" action="ppaction://media"/>
            <a:extLst>
              <a:ext uri="{FF2B5EF4-FFF2-40B4-BE49-F238E27FC236}">
                <a16:creationId xmlns:a16="http://schemas.microsoft.com/office/drawing/2014/main" id="{855511C0-0344-4A1B-B19E-7649B8885BD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5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3CAF36-3A6D-4C6D-B059-56085D2D0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440" y="152400"/>
            <a:ext cx="9865026" cy="6483689"/>
          </a:xfrm>
        </p:spPr>
      </p:pic>
    </p:spTree>
    <p:extLst>
      <p:ext uri="{BB962C8B-B14F-4D97-AF65-F5344CB8AC3E}">
        <p14:creationId xmlns:p14="http://schemas.microsoft.com/office/powerpoint/2010/main" val="2660482912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Bembo</vt:lpstr>
      <vt:lpstr>ArchiveVTI</vt:lpstr>
      <vt:lpstr>Dijkstra's Algorithm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Dijkstra's Algorithm</dc:title>
  <dc:creator>Stucki, David</dc:creator>
  <cp:lastModifiedBy>Stucki, David</cp:lastModifiedBy>
  <cp:revision>2</cp:revision>
  <dcterms:created xsi:type="dcterms:W3CDTF">2021-03-12T01:06:07Z</dcterms:created>
  <dcterms:modified xsi:type="dcterms:W3CDTF">2021-03-12T01:17:23Z</dcterms:modified>
</cp:coreProperties>
</file>