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  <p:sldMasterId id="2147484785" r:id="rId2"/>
  </p:sldMasterIdLst>
  <p:notesMasterIdLst>
    <p:notesMasterId r:id="rId74"/>
  </p:notesMasterIdLst>
  <p:handoutMasterIdLst>
    <p:handoutMasterId r:id="rId75"/>
  </p:handoutMasterIdLst>
  <p:sldIdLst>
    <p:sldId id="448" r:id="rId3"/>
    <p:sldId id="460" r:id="rId4"/>
    <p:sldId id="581" r:id="rId5"/>
    <p:sldId id="368" r:id="rId6"/>
    <p:sldId id="398" r:id="rId7"/>
    <p:sldId id="399" r:id="rId8"/>
    <p:sldId id="400" r:id="rId9"/>
    <p:sldId id="401" r:id="rId10"/>
    <p:sldId id="582" r:id="rId11"/>
    <p:sldId id="583" r:id="rId12"/>
    <p:sldId id="402" r:id="rId13"/>
    <p:sldId id="369" r:id="rId14"/>
    <p:sldId id="370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72" r:id="rId38"/>
    <p:sldId id="373" r:id="rId39"/>
    <p:sldId id="374" r:id="rId40"/>
    <p:sldId id="361" r:id="rId41"/>
    <p:sldId id="362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4" r:id="rId69"/>
    <p:sldId id="363" r:id="rId70"/>
    <p:sldId id="364" r:id="rId71"/>
    <p:sldId id="365" r:id="rId72"/>
    <p:sldId id="366" r:id="rId73"/>
  </p:sldIdLst>
  <p:sldSz cx="12192000" cy="6858000"/>
  <p:notesSz cx="7315200" cy="9601200"/>
  <p:embeddedFontLst>
    <p:embeddedFont>
      <p:font typeface="Americana BT" panose="02020504070506020904" pitchFamily="18" charset="0"/>
      <p:regular r:id="rId76"/>
      <p:bold r:id="rId77"/>
      <p: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Cambria Math" panose="02040503050406030204" pitchFamily="18" charset="0"/>
      <p:regular r:id="rId85"/>
    </p:embeddedFont>
    <p:embeddedFont>
      <p:font typeface="Carmina Lt BT" panose="0207050206030A030404" pitchFamily="18" charset="0"/>
      <p:regular r:id="rId86"/>
    </p:embeddedFont>
    <p:embeddedFont>
      <p:font typeface="Georgia" panose="02040502050405020303" pitchFamily="18" charset="0"/>
      <p:regular r:id="rId87"/>
      <p:bold r:id="rId88"/>
      <p:italic r:id="rId89"/>
      <p:boldItalic r:id="rId90"/>
    </p:embeddedFont>
    <p:embeddedFont>
      <p:font typeface="Tahoma" panose="020B0604030504040204" pitchFamily="34" charset="0"/>
      <p:regular r:id="rId91"/>
      <p:bold r:id="rId92"/>
    </p:embeddedFont>
    <p:embeddedFont>
      <p:font typeface="Verdana" panose="020B0604030504040204" pitchFamily="34" charset="0"/>
      <p:regular r:id="rId93"/>
      <p:bold r:id="rId94"/>
      <p:italic r:id="rId95"/>
      <p:boldItalic r:id="rId96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222" y="11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5" Type="http://schemas.openxmlformats.org/officeDocument/2006/relationships/slide" Target="slides/slide3.xml"/><Relationship Id="rId90" Type="http://schemas.openxmlformats.org/officeDocument/2006/relationships/font" Target="fonts/font15.fntdata"/><Relationship Id="rId95" Type="http://schemas.openxmlformats.org/officeDocument/2006/relationships/font" Target="fonts/font20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font" Target="fonts/font1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.fntdata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2.fntdata"/><Relationship Id="rId61" Type="http://schemas.openxmlformats.org/officeDocument/2006/relationships/slide" Target="slides/slide59.xml"/><Relationship Id="rId82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2.fntdata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18.fntdata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4666-ABA8-4DCD-A326-03B103B7DC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09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49EF-9F11-45B0-A6FD-C6B626C395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1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A3F3-5578-43C8-86C1-17D384CC6C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8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90F-520B-4378-BC7E-E99BA55D8C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1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24A-744B-4527-B006-8F5881BB1CA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41">
            <a:extLst>
              <a:ext uri="{FF2B5EF4-FFF2-40B4-BE49-F238E27FC236}">
                <a16:creationId xmlns:a16="http://schemas.microsoft.com/office/drawing/2014/main" id="{E73009B3-8780-23E8-BE79-A2C7C7D027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6033" y="3671888"/>
            <a:ext cx="10983384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8699-5766-4D37-B786-0F1F175828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16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69BC-E31C-4036-A6A4-32A36E096A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2BB9-67FA-4881-B7E4-4098BD2656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4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C54E-9F55-45BE-B45A-B69E9795D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87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390-1E97-4298-A157-2D120DC9DD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52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AD2-D947-496E-8574-2869059388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ournals.aps.org/pre/abstract/10.1103/PhysRevE.95.05231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wedistrict/21980840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Minimum Spanning Trees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0C172986-8A22-4F45-AD11-CAE8680D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Analysis of US Stock Market by Nuclear Physicists</a:t>
            </a:r>
            <a:r>
              <a:rPr lang="en-US" altLang="en-US" sz="2800" dirty="0"/>
              <a:t>,</a:t>
            </a:r>
            <a:br>
              <a:rPr lang="en-US" altLang="en-US" sz="2800" dirty="0"/>
            </a:br>
            <a:r>
              <a:rPr lang="en-US" altLang="en-US" sz="1600" dirty="0"/>
              <a:t>in the journal Physical Review E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EA164-B4BE-4F0F-894C-FC0E03AED64F}"/>
              </a:ext>
            </a:extLst>
          </p:cNvPr>
          <p:cNvSpPr txBox="1"/>
          <p:nvPr/>
        </p:nvSpPr>
        <p:spPr>
          <a:xfrm>
            <a:off x="631560" y="2214680"/>
            <a:ext cx="500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https://journals.aps.org/</a:t>
            </a:r>
            <a:r>
              <a:rPr lang="en-US">
                <a:solidFill>
                  <a:schemeClr val="tx2"/>
                </a:solidFill>
                <a:latin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pre/</a:t>
            </a:r>
          </a:p>
          <a:p>
            <a:r>
              <a:rPr lang="en-US">
                <a:solidFill>
                  <a:schemeClr val="tx2"/>
                </a:solidFill>
                <a:latin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/10.1103/PhysRevE.95.052313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A54A8-1D53-4191-8430-508DD9C33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53" y="1494587"/>
            <a:ext cx="4555687" cy="51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71720201-98A0-4FF8-A0F6-C3956671C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Greedy Approach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588766-591C-4DA4-9BA2-8D06198F1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Two algorithms, Prim’s and Kruskal’s, both use a greedy strategy.</a:t>
            </a:r>
          </a:p>
          <a:p>
            <a:r>
              <a:rPr lang="en-US" altLang="en-US"/>
              <a:t>Both accumulate edges, one at each step.</a:t>
            </a:r>
          </a:p>
          <a:p>
            <a:r>
              <a:rPr lang="en-US" altLang="en-US"/>
              <a:t>Both require interesting data structures:</a:t>
            </a:r>
          </a:p>
          <a:p>
            <a:pPr lvl="1"/>
            <a:r>
              <a:rPr lang="en-US" altLang="en-US"/>
              <a:t>To represent the graph (vertices, edges, weights)</a:t>
            </a:r>
          </a:p>
          <a:p>
            <a:pPr lvl="1"/>
            <a:r>
              <a:rPr lang="en-US" altLang="en-US"/>
              <a:t>To represent the tree (or forest of trees)</a:t>
            </a:r>
          </a:p>
          <a:p>
            <a:pPr lvl="1"/>
            <a:r>
              <a:rPr lang="en-US" altLang="en-US"/>
              <a:t>Additional bookkeeping structures (priority queues, disjoint sets, etc.)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13C3D1-37B7-40F6-A05A-F04650D3E5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fld id="{F778C4B9-8684-4FF5-B9FC-F9F0FB2780A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80C1166C-7266-4D40-9494-4CDE3DD4C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Generic MST Algorithm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737F2B4D-4CE9-4777-86F7-0B35EB96F4D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00" y="1371600"/>
            <a:ext cx="6548930" cy="1865312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Generic-MST</a:t>
            </a:r>
            <a:r>
              <a:rPr lang="en-US" altLang="en-US" sz="1800" dirty="0">
                <a:latin typeface="Courier New" panose="02070309020205020404" pitchFamily="49" charset="0"/>
              </a:rPr>
              <a:t>(G, w)</a:t>
            </a:r>
            <a:endParaRPr lang="en-GB" altLang="en-US" sz="1800" dirty="0">
              <a:latin typeface="Courier New" panose="02070309020205020404" pitchFamily="49" charset="0"/>
            </a:endParaRPr>
          </a:p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</a:t>
            </a:r>
            <a:r>
              <a:rPr lang="en-US" altLang="en-US" sz="1800" b="1" dirty="0"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latin typeface="Courier New" panose="02070309020205020404" pitchFamily="49" charset="0"/>
              </a:rPr>
              <a:t>A</a:t>
            </a:r>
            <a:r>
              <a:rPr lang="en-GB" altLang="en-US" sz="1800" dirty="0">
                <a:latin typeface="Symbol" panose="05050102010706020507" pitchFamily="18" charset="2"/>
              </a:rPr>
              <a:t>¬Æ    </a:t>
            </a:r>
            <a:r>
              <a:rPr lang="en-GB" altLang="en-US" sz="1800" i="1" dirty="0">
                <a:latin typeface="Courier New" panose="02070309020205020404" pitchFamily="49" charset="0"/>
              </a:rPr>
              <a:t>// Contains edges that belong to a MST</a:t>
            </a:r>
          </a:p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2 </a:t>
            </a:r>
            <a:r>
              <a:rPr lang="en-US" altLang="en-US" sz="1800" b="1" dirty="0">
                <a:latin typeface="Courier New" panose="02070309020205020404" pitchFamily="49" charset="0"/>
              </a:rPr>
              <a:t>while </a:t>
            </a:r>
            <a:r>
              <a:rPr lang="en-US" altLang="en-US" sz="1800" dirty="0">
                <a:latin typeface="Courier New" panose="02070309020205020404" pitchFamily="49" charset="0"/>
              </a:rPr>
              <a:t>A does not form a spanning tree </a:t>
            </a:r>
            <a:r>
              <a:rPr lang="en-US" altLang="en-US" sz="1800" b="1" dirty="0">
                <a:latin typeface="Courier New" panose="02070309020205020404" pitchFamily="49" charset="0"/>
              </a:rPr>
              <a:t>do</a:t>
            </a:r>
          </a:p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GB" altLang="en-US" sz="1800" dirty="0">
                <a:latin typeface="Courier New" panose="02070309020205020404" pitchFamily="49" charset="0"/>
              </a:rPr>
              <a:t>3    Find an edge (</a:t>
            </a:r>
            <a:r>
              <a:rPr lang="en-GB" altLang="en-US" sz="1800" dirty="0" err="1">
                <a:latin typeface="Courier New" panose="02070309020205020404" pitchFamily="49" charset="0"/>
              </a:rPr>
              <a:t>u,v</a:t>
            </a:r>
            <a:r>
              <a:rPr lang="en-GB" altLang="en-US" sz="1800" dirty="0">
                <a:latin typeface="Courier New" panose="02070309020205020404" pitchFamily="49" charset="0"/>
              </a:rPr>
              <a:t>) that is safe for A </a:t>
            </a:r>
          </a:p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GB" altLang="en-US" sz="1800" dirty="0">
                <a:latin typeface="Courier New" panose="02070309020205020404" pitchFamily="49" charset="0"/>
              </a:rPr>
              <a:t>4</a:t>
            </a:r>
            <a:r>
              <a:rPr lang="en-GB" altLang="en-US" sz="1800" b="1" dirty="0"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latin typeface="Courier New" panose="02070309020205020404" pitchFamily="49" charset="0"/>
              </a:rPr>
              <a:t>A</a:t>
            </a:r>
            <a:r>
              <a:rPr lang="en-GB" altLang="en-US" sz="1800" dirty="0">
                <a:latin typeface="Symbol" panose="05050102010706020507" pitchFamily="18" charset="2"/>
              </a:rPr>
              <a:t>¬</a:t>
            </a:r>
            <a:r>
              <a:rPr lang="en-GB" altLang="en-US" sz="1800" dirty="0">
                <a:latin typeface="Courier New" panose="02070309020205020404" pitchFamily="49" charset="0"/>
              </a:rPr>
              <a:t>A</a:t>
            </a:r>
            <a:r>
              <a:rPr lang="en-US" altLang="en-US" sz="1800" dirty="0">
                <a:latin typeface="Symbol" panose="05050102010706020507" pitchFamily="18" charset="2"/>
              </a:rPr>
              <a:t>È</a:t>
            </a:r>
            <a:r>
              <a:rPr lang="en-GB" altLang="en-US" sz="1800" dirty="0">
                <a:latin typeface="Courier New" panose="02070309020205020404" pitchFamily="49" charset="0"/>
              </a:rPr>
              <a:t>{(</a:t>
            </a:r>
            <a:r>
              <a:rPr lang="en-GB" altLang="en-US" sz="1800" dirty="0" err="1">
                <a:latin typeface="Courier New" panose="02070309020205020404" pitchFamily="49" charset="0"/>
              </a:rPr>
              <a:t>u,v</a:t>
            </a:r>
            <a:r>
              <a:rPr lang="en-GB" altLang="en-US" sz="1800" dirty="0">
                <a:latin typeface="Courier New" panose="02070309020205020404" pitchFamily="49" charset="0"/>
              </a:rPr>
              <a:t>)}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marL="609600" indent="-609600" eaLnBrk="0" hangingPunct="0">
              <a:spcBef>
                <a:spcPct val="0"/>
              </a:spcBef>
              <a:buClr>
                <a:schemeClr val="bg1"/>
              </a:buClr>
              <a:buNone/>
            </a:pPr>
            <a:r>
              <a:rPr lang="en-GB" altLang="en-US" sz="1800" dirty="0">
                <a:latin typeface="Courier New" panose="02070309020205020404" pitchFamily="49" charset="0"/>
              </a:rPr>
              <a:t>5 </a:t>
            </a:r>
            <a:r>
              <a:rPr lang="en-GB" altLang="en-US" sz="1800" b="1" dirty="0">
                <a:latin typeface="Courier New" panose="02070309020205020404" pitchFamily="49" charset="0"/>
              </a:rPr>
              <a:t>return </a:t>
            </a:r>
            <a:r>
              <a:rPr lang="en-GB" altLang="en-US" sz="1800" dirty="0">
                <a:latin typeface="Courier New" panose="02070309020205020404" pitchFamily="49" charset="0"/>
              </a:rPr>
              <a:t>A  </a:t>
            </a:r>
          </a:p>
        </p:txBody>
      </p:sp>
      <p:sp>
        <p:nvSpPr>
          <p:cNvPr id="201732" name="Text Box 4">
            <a:extLst>
              <a:ext uri="{FF2B5EF4-FFF2-40B4-BE49-F238E27FC236}">
                <a16:creationId xmlns:a16="http://schemas.microsoft.com/office/drawing/2014/main" id="{7793C1D9-9EAA-4621-BAC7-091DC148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3621088"/>
            <a:ext cx="749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6BF783FE-5B95-4B81-A999-008C2719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3702050"/>
            <a:ext cx="8420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8D8EC"/>
              </a:buClr>
              <a:buSzPct val="60000"/>
              <a:defRPr/>
            </a:pPr>
            <a:r>
              <a:rPr lang="da-DK" altLang="en-US" sz="2400" b="1" i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Safe edge</a:t>
            </a:r>
            <a:r>
              <a:rPr lang="da-DK" altLang="en-US" sz="24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</a:t>
            </a:r>
            <a:r>
              <a:rPr lang="da-DK" altLang="en-US" sz="2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–</a:t>
            </a:r>
            <a:r>
              <a:rPr lang="da-DK" altLang="en-US" sz="24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</a:t>
            </a:r>
            <a:r>
              <a:rPr lang="da-DK" altLang="en-US" sz="2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edge that does not destroy </a:t>
            </a:r>
            <a:r>
              <a:rPr lang="da-DK" altLang="en-US" sz="2400" i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A</a:t>
            </a:r>
            <a:r>
              <a:rPr lang="da-DK" altLang="en-US" sz="2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’s feasibility</a:t>
            </a:r>
            <a:r>
              <a:rPr lang="da-DK" altLang="en-US" sz="2400" i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8FD71B12-BAA5-43DE-B51B-1927DAEA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4352926"/>
            <a:ext cx="8066088" cy="2043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	The algorithm manages a set of edges A maintaining the following loop invariant</a:t>
            </a:r>
          </a:p>
          <a:p>
            <a:pPr>
              <a:defRPr/>
            </a:pP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	</a:t>
            </a:r>
            <a:r>
              <a:rPr lang="en-GB" altLang="en-US">
                <a:solidFill>
                  <a:srgbClr val="7E9CE8"/>
                </a:solidFill>
                <a:latin typeface="Courier New" panose="02070309020205020404" pitchFamily="49" charset="0"/>
                <a:ea typeface="+mn-ea"/>
              </a:rPr>
              <a:t>Prior to each iteration, A is a subset of some minimum spanning tree.</a:t>
            </a:r>
          </a:p>
          <a:p>
            <a:pPr>
              <a:defRPr/>
            </a:pPr>
            <a:r>
              <a:rPr lang="en-GB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	At each step, an edge is determined that can be added to A without violating this invariant. Such an edge is called a Safe Edge.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7075798E-7639-4AB6-A7E7-202C6665F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Prim’s Algorithm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8E56FAB-1C14-4CF4-B41C-37A80CD54B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altLang="en-US"/>
              <a:t>Vertex based algorithm</a:t>
            </a:r>
          </a:p>
          <a:p>
            <a:r>
              <a:rPr lang="da-DK" altLang="en-US"/>
              <a:t>Grows one tree T, </a:t>
            </a:r>
            <a:r>
              <a:rPr lang="da-DK" altLang="en-US" b="1"/>
              <a:t>one vertex at a time</a:t>
            </a:r>
          </a:p>
          <a:p>
            <a:r>
              <a:rPr lang="da-DK" altLang="en-US"/>
              <a:t>A cloud covering the portion of T already computed</a:t>
            </a:r>
          </a:p>
          <a:p>
            <a:r>
              <a:rPr lang="da-DK" altLang="en-US"/>
              <a:t>Label the vertices </a:t>
            </a:r>
            <a:r>
              <a:rPr lang="da-DK" altLang="en-US" i="1"/>
              <a:t>v </a:t>
            </a:r>
            <a:r>
              <a:rPr lang="da-DK" altLang="en-US"/>
              <a:t>outside the cloud with </a:t>
            </a:r>
            <a:r>
              <a:rPr lang="da-DK" altLang="en-US" i="1"/>
              <a:t>key</a:t>
            </a:r>
            <a:r>
              <a:rPr lang="da-DK" altLang="en-US"/>
              <a:t>[</a:t>
            </a:r>
            <a:r>
              <a:rPr lang="da-DK" altLang="en-US" i="1"/>
              <a:t>v</a:t>
            </a:r>
            <a:r>
              <a:rPr lang="da-DK" altLang="en-US"/>
              <a:t>], the minimum weight of an edge connecting </a:t>
            </a:r>
            <a:r>
              <a:rPr lang="da-DK" altLang="en-US" i="1"/>
              <a:t>v </a:t>
            </a:r>
            <a:r>
              <a:rPr lang="da-DK" altLang="en-US"/>
              <a:t>to a vertex in the cloud, </a:t>
            </a:r>
            <a:r>
              <a:rPr lang="da-DK" altLang="en-US" i="1"/>
              <a:t>key</a:t>
            </a:r>
            <a:r>
              <a:rPr lang="da-DK" altLang="en-US"/>
              <a:t>[</a:t>
            </a:r>
            <a:r>
              <a:rPr lang="da-DK" altLang="en-US" i="1"/>
              <a:t>v</a:t>
            </a:r>
            <a:r>
              <a:rPr lang="da-DK" altLang="en-US"/>
              <a:t>] = </a:t>
            </a:r>
            <a:r>
              <a:rPr lang="da-DK" altLang="en-US">
                <a:latin typeface="Symbol" panose="05050102010706020507" pitchFamily="18" charset="2"/>
              </a:rPr>
              <a:t>¥</a:t>
            </a:r>
            <a:r>
              <a:rPr lang="da-DK" altLang="en-US"/>
              <a:t>, if no such edge exists</a:t>
            </a:r>
          </a:p>
          <a:p>
            <a:r>
              <a:rPr lang="da-DK" altLang="en-US"/>
              <a:t>Start with an arbitrary vertex, </a:t>
            </a:r>
            <a:r>
              <a:rPr lang="da-DK" altLang="en-US" i="1"/>
              <a:t>r</a:t>
            </a:r>
            <a:r>
              <a:rPr lang="da-DK" altLang="en-US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2E0A22C8-D9A9-4AF6-B9DB-DC704915F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9CC38EB-FEFE-4214-9D8B-3986C9F62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MST-Prim </a:t>
            </a:r>
            <a:r>
              <a:rPr lang="en-US" altLang="en-US" sz="1900" dirty="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</a:rPr>
              <a:t> 1  Q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</a:rPr>
              <a:t> 2  </a:t>
            </a:r>
            <a:r>
              <a:rPr lang="en-US" altLang="en-US" sz="1900" b="1" dirty="0">
                <a:latin typeface="Courier New" panose="02070309020205020404" pitchFamily="49" charset="0"/>
              </a:rPr>
              <a:t>for</a:t>
            </a:r>
            <a:r>
              <a:rPr lang="en-US" altLang="en-US" sz="1900" dirty="0">
                <a:latin typeface="Courier New" panose="02070309020205020404" pitchFamily="49" charset="0"/>
              </a:rPr>
              <a:t> each </a:t>
            </a:r>
            <a:r>
              <a:rPr lang="en-US" altLang="en-US" sz="1900" i="1" dirty="0">
                <a:latin typeface="Courier New" panose="02070309020205020404" pitchFamily="49" charset="0"/>
              </a:rPr>
              <a:t>u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900" dirty="0" err="1">
                <a:latin typeface="Courier New" panose="02070309020205020404" pitchFamily="49" charset="0"/>
                <a:sym typeface="Symbol" panose="05050102010706020507" pitchFamily="18" charset="2"/>
              </a:rPr>
              <a:t>ExtractMin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 dirty="0" err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w(</a:t>
            </a:r>
            <a:r>
              <a:rPr lang="en-US" altLang="en-US" sz="1900" dirty="0" err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</p:txBody>
      </p:sp>
      <p:sp>
        <p:nvSpPr>
          <p:cNvPr id="218116" name="Oval 4">
            <a:extLst>
              <a:ext uri="{FF2B5EF4-FFF2-40B4-BE49-F238E27FC236}">
                <a16:creationId xmlns:a16="http://schemas.microsoft.com/office/drawing/2014/main" id="{1FA4D34A-F489-4DB1-9A37-C3D78D89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218117" name="Oval 5">
            <a:extLst>
              <a:ext uri="{FF2B5EF4-FFF2-40B4-BE49-F238E27FC236}">
                <a16:creationId xmlns:a16="http://schemas.microsoft.com/office/drawing/2014/main" id="{0FDEFE26-0CB0-4FD3-90A3-8E0A2191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sp>
        <p:nvSpPr>
          <p:cNvPr id="218118" name="Oval 6">
            <a:extLst>
              <a:ext uri="{FF2B5EF4-FFF2-40B4-BE49-F238E27FC236}">
                <a16:creationId xmlns:a16="http://schemas.microsoft.com/office/drawing/2014/main" id="{9E362754-695E-40D4-9C7E-E68DDEB9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4</a:t>
            </a:r>
          </a:p>
        </p:txBody>
      </p:sp>
      <p:sp>
        <p:nvSpPr>
          <p:cNvPr id="218119" name="Oval 7">
            <a:extLst>
              <a:ext uri="{FF2B5EF4-FFF2-40B4-BE49-F238E27FC236}">
                <a16:creationId xmlns:a16="http://schemas.microsoft.com/office/drawing/2014/main" id="{05D0F490-7689-41B8-B87A-3768424B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5</a:t>
            </a:r>
          </a:p>
        </p:txBody>
      </p:sp>
      <p:sp>
        <p:nvSpPr>
          <p:cNvPr id="218120" name="Oval 8">
            <a:extLst>
              <a:ext uri="{FF2B5EF4-FFF2-40B4-BE49-F238E27FC236}">
                <a16:creationId xmlns:a16="http://schemas.microsoft.com/office/drawing/2014/main" id="{CDB1B9F5-A425-425B-9A03-4491A7A7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7</a:t>
            </a:r>
          </a:p>
        </p:txBody>
      </p:sp>
      <p:sp>
        <p:nvSpPr>
          <p:cNvPr id="218121" name="Oval 9">
            <a:extLst>
              <a:ext uri="{FF2B5EF4-FFF2-40B4-BE49-F238E27FC236}">
                <a16:creationId xmlns:a16="http://schemas.microsoft.com/office/drawing/2014/main" id="{FBDACDE8-D41B-4ED7-A106-9210AC64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8</a:t>
            </a:r>
          </a:p>
        </p:txBody>
      </p:sp>
      <p:sp>
        <p:nvSpPr>
          <p:cNvPr id="218122" name="Oval 10">
            <a:extLst>
              <a:ext uri="{FF2B5EF4-FFF2-40B4-BE49-F238E27FC236}">
                <a16:creationId xmlns:a16="http://schemas.microsoft.com/office/drawing/2014/main" id="{0429AC4B-B390-4969-A8A7-4893E5B1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6</a:t>
            </a:r>
          </a:p>
        </p:txBody>
      </p:sp>
      <p:sp>
        <p:nvSpPr>
          <p:cNvPr id="218123" name="Oval 11">
            <a:extLst>
              <a:ext uri="{FF2B5EF4-FFF2-40B4-BE49-F238E27FC236}">
                <a16:creationId xmlns:a16="http://schemas.microsoft.com/office/drawing/2014/main" id="{D399027B-A401-48C2-B152-CDFFC52E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2</a:t>
            </a:r>
          </a:p>
        </p:txBody>
      </p:sp>
      <p:cxnSp>
        <p:nvCxnSpPr>
          <p:cNvPr id="218124" name="AutoShape 12">
            <a:extLst>
              <a:ext uri="{FF2B5EF4-FFF2-40B4-BE49-F238E27FC236}">
                <a16:creationId xmlns:a16="http://schemas.microsoft.com/office/drawing/2014/main" id="{1C8B3CAF-56B3-45E2-96DD-D57CA57838A9}"/>
              </a:ext>
            </a:extLst>
          </p:cNvPr>
          <p:cNvCxnSpPr>
            <a:cxnSpLocks noChangeShapeType="1"/>
            <a:stCxn id="218123" idx="5"/>
            <a:endCxn id="218117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25" name="AutoShape 13">
            <a:extLst>
              <a:ext uri="{FF2B5EF4-FFF2-40B4-BE49-F238E27FC236}">
                <a16:creationId xmlns:a16="http://schemas.microsoft.com/office/drawing/2014/main" id="{9F5723EE-8007-4E7D-A5D6-24B99981585B}"/>
              </a:ext>
            </a:extLst>
          </p:cNvPr>
          <p:cNvCxnSpPr>
            <a:cxnSpLocks noChangeShapeType="1"/>
            <a:stCxn id="218123" idx="3"/>
            <a:endCxn id="218116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26" name="AutoShape 14">
            <a:extLst>
              <a:ext uri="{FF2B5EF4-FFF2-40B4-BE49-F238E27FC236}">
                <a16:creationId xmlns:a16="http://schemas.microsoft.com/office/drawing/2014/main" id="{E787C990-2C57-4FCF-9903-87FB074E4DF5}"/>
              </a:ext>
            </a:extLst>
          </p:cNvPr>
          <p:cNvCxnSpPr>
            <a:cxnSpLocks noChangeShapeType="1"/>
            <a:stCxn id="218116" idx="6"/>
            <a:endCxn id="218117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27" name="AutoShape 15">
            <a:extLst>
              <a:ext uri="{FF2B5EF4-FFF2-40B4-BE49-F238E27FC236}">
                <a16:creationId xmlns:a16="http://schemas.microsoft.com/office/drawing/2014/main" id="{23F783EF-0E24-458B-BC5D-AD7E7637B261}"/>
              </a:ext>
            </a:extLst>
          </p:cNvPr>
          <p:cNvCxnSpPr>
            <a:cxnSpLocks noChangeShapeType="1"/>
            <a:stCxn id="218119" idx="0"/>
            <a:endCxn id="218116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28" name="AutoShape 16">
            <a:extLst>
              <a:ext uri="{FF2B5EF4-FFF2-40B4-BE49-F238E27FC236}">
                <a16:creationId xmlns:a16="http://schemas.microsoft.com/office/drawing/2014/main" id="{C9F8D1DA-BEEA-4F65-886B-3BCA946DA864}"/>
              </a:ext>
            </a:extLst>
          </p:cNvPr>
          <p:cNvCxnSpPr>
            <a:cxnSpLocks noChangeShapeType="1"/>
            <a:stCxn id="218119" idx="5"/>
            <a:endCxn id="218122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29" name="AutoShape 17">
            <a:extLst>
              <a:ext uri="{FF2B5EF4-FFF2-40B4-BE49-F238E27FC236}">
                <a16:creationId xmlns:a16="http://schemas.microsoft.com/office/drawing/2014/main" id="{6F5A9653-2544-4991-871E-6C8B853316F0}"/>
              </a:ext>
            </a:extLst>
          </p:cNvPr>
          <p:cNvCxnSpPr>
            <a:cxnSpLocks noChangeShapeType="1"/>
            <a:stCxn id="218122" idx="7"/>
            <a:endCxn id="218120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0" name="AutoShape 18">
            <a:extLst>
              <a:ext uri="{FF2B5EF4-FFF2-40B4-BE49-F238E27FC236}">
                <a16:creationId xmlns:a16="http://schemas.microsoft.com/office/drawing/2014/main" id="{23EAB0EF-8DB8-4399-8443-E46C40F2C2D2}"/>
              </a:ext>
            </a:extLst>
          </p:cNvPr>
          <p:cNvCxnSpPr>
            <a:cxnSpLocks noChangeShapeType="1"/>
            <a:stCxn id="218120" idx="0"/>
            <a:endCxn id="218117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1" name="AutoShape 19">
            <a:extLst>
              <a:ext uri="{FF2B5EF4-FFF2-40B4-BE49-F238E27FC236}">
                <a16:creationId xmlns:a16="http://schemas.microsoft.com/office/drawing/2014/main" id="{A7F47814-A918-4BCC-A489-177FC607AC8F}"/>
              </a:ext>
            </a:extLst>
          </p:cNvPr>
          <p:cNvCxnSpPr>
            <a:cxnSpLocks noChangeShapeType="1"/>
            <a:stCxn id="218117" idx="6"/>
            <a:endCxn id="218118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2" name="AutoShape 20">
            <a:extLst>
              <a:ext uri="{FF2B5EF4-FFF2-40B4-BE49-F238E27FC236}">
                <a16:creationId xmlns:a16="http://schemas.microsoft.com/office/drawing/2014/main" id="{86DAD6C7-0369-4287-9055-72E3BC616D46}"/>
              </a:ext>
            </a:extLst>
          </p:cNvPr>
          <p:cNvCxnSpPr>
            <a:cxnSpLocks noChangeShapeType="1"/>
            <a:stCxn id="218120" idx="6"/>
            <a:endCxn id="218121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3" name="AutoShape 21">
            <a:extLst>
              <a:ext uri="{FF2B5EF4-FFF2-40B4-BE49-F238E27FC236}">
                <a16:creationId xmlns:a16="http://schemas.microsoft.com/office/drawing/2014/main" id="{06DA3D5D-B8EA-49ED-A618-C6C05E0B9022}"/>
              </a:ext>
            </a:extLst>
          </p:cNvPr>
          <p:cNvCxnSpPr>
            <a:cxnSpLocks noChangeShapeType="1"/>
            <a:stCxn id="218122" idx="0"/>
            <a:endCxn id="218116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34" name="Text Box 22">
            <a:extLst>
              <a:ext uri="{FF2B5EF4-FFF2-40B4-BE49-F238E27FC236}">
                <a16:creationId xmlns:a16="http://schemas.microsoft.com/office/drawing/2014/main" id="{CF314C9A-FA69-4225-8712-056175A7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18135" name="Text Box 23">
            <a:extLst>
              <a:ext uri="{FF2B5EF4-FFF2-40B4-BE49-F238E27FC236}">
                <a16:creationId xmlns:a16="http://schemas.microsoft.com/office/drawing/2014/main" id="{94EF5874-A7FB-47EA-99BF-9DBC3FF6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18136" name="Text Box 24">
            <a:extLst>
              <a:ext uri="{FF2B5EF4-FFF2-40B4-BE49-F238E27FC236}">
                <a16:creationId xmlns:a16="http://schemas.microsoft.com/office/drawing/2014/main" id="{DC886B1E-5C81-4C1B-9C42-501A7921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18137" name="Text Box 25">
            <a:extLst>
              <a:ext uri="{FF2B5EF4-FFF2-40B4-BE49-F238E27FC236}">
                <a16:creationId xmlns:a16="http://schemas.microsoft.com/office/drawing/2014/main" id="{E90A3477-52D4-491A-AF4D-FF39650C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18138" name="Text Box 26">
            <a:extLst>
              <a:ext uri="{FF2B5EF4-FFF2-40B4-BE49-F238E27FC236}">
                <a16:creationId xmlns:a16="http://schemas.microsoft.com/office/drawing/2014/main" id="{1AF7B8C4-53A5-4F89-926F-CED8A583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18139" name="Text Box 27">
            <a:extLst>
              <a:ext uri="{FF2B5EF4-FFF2-40B4-BE49-F238E27FC236}">
                <a16:creationId xmlns:a16="http://schemas.microsoft.com/office/drawing/2014/main" id="{72807687-A16D-48C8-BF82-3E8926F9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18140" name="Text Box 28">
            <a:extLst>
              <a:ext uri="{FF2B5EF4-FFF2-40B4-BE49-F238E27FC236}">
                <a16:creationId xmlns:a16="http://schemas.microsoft.com/office/drawing/2014/main" id="{FCE51046-D5C9-4B15-8007-6BC0366B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18141" name="Text Box 29">
            <a:extLst>
              <a:ext uri="{FF2B5EF4-FFF2-40B4-BE49-F238E27FC236}">
                <a16:creationId xmlns:a16="http://schemas.microsoft.com/office/drawing/2014/main" id="{EA500507-815B-4636-A4A4-990A4737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18142" name="Text Box 30">
            <a:extLst>
              <a:ext uri="{FF2B5EF4-FFF2-40B4-BE49-F238E27FC236}">
                <a16:creationId xmlns:a16="http://schemas.microsoft.com/office/drawing/2014/main" id="{5052F750-E4B0-45EA-AA43-21F284EE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18143" name="Text Box 31">
            <a:extLst>
              <a:ext uri="{FF2B5EF4-FFF2-40B4-BE49-F238E27FC236}">
                <a16:creationId xmlns:a16="http://schemas.microsoft.com/office/drawing/2014/main" id="{8307069D-90BC-4921-9AA3-82CF8A7A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18144" name="Text Box 32">
            <a:extLst>
              <a:ext uri="{FF2B5EF4-FFF2-40B4-BE49-F238E27FC236}">
                <a16:creationId xmlns:a16="http://schemas.microsoft.com/office/drawing/2014/main" id="{A29E4FE5-A271-4135-8438-EA08366E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4052889"/>
            <a:ext cx="258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Run on example graph</a:t>
            </a:r>
          </a:p>
        </p:txBody>
      </p:sp>
      <p:sp>
        <p:nvSpPr>
          <p:cNvPr id="218146" name="Text Box 34">
            <a:extLst>
              <a:ext uri="{FF2B5EF4-FFF2-40B4-BE49-F238E27FC236}">
                <a16:creationId xmlns:a16="http://schemas.microsoft.com/office/drawing/2014/main" id="{4F289B38-7B0B-4D71-A5E1-BB6FFF7F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 dirty="0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	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314E47B-186B-4A9A-81BA-0B278831F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EC762DA-4D1D-43BD-AA30-E3BA5ED15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MST-Prim </a:t>
            </a:r>
            <a:r>
              <a:rPr lang="en-US" altLang="en-US" sz="1900" dirty="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</a:rPr>
              <a:t> 1  Q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</a:rPr>
              <a:t> 2  </a:t>
            </a:r>
            <a:r>
              <a:rPr lang="en-US" altLang="en-US" sz="1900" b="1" dirty="0">
                <a:latin typeface="Courier New" panose="02070309020205020404" pitchFamily="49" charset="0"/>
              </a:rPr>
              <a:t>for</a:t>
            </a:r>
            <a:r>
              <a:rPr lang="en-US" altLang="en-US" sz="1900" dirty="0">
                <a:latin typeface="Courier New" panose="02070309020205020404" pitchFamily="49" charset="0"/>
              </a:rPr>
              <a:t> each </a:t>
            </a:r>
            <a:r>
              <a:rPr lang="en-US" altLang="en-US" sz="1900" i="1" dirty="0">
                <a:latin typeface="Courier New" panose="02070309020205020404" pitchFamily="49" charset="0"/>
              </a:rPr>
              <a:t>u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900" dirty="0" err="1">
                <a:latin typeface="Courier New" panose="02070309020205020404" pitchFamily="49" charset="0"/>
                <a:sym typeface="Symbol" panose="05050102010706020507" pitchFamily="18" charset="2"/>
              </a:rPr>
              <a:t>ExtractMin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 dirty="0"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 dirty="0" err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 dirty="0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 dirty="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 w(</a:t>
            </a:r>
            <a:r>
              <a:rPr lang="en-US" altLang="en-US" sz="1900" dirty="0" err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 dirty="0">
                <a:latin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</p:txBody>
      </p:sp>
      <p:sp>
        <p:nvSpPr>
          <p:cNvPr id="225284" name="Oval 4">
            <a:extLst>
              <a:ext uri="{FF2B5EF4-FFF2-40B4-BE49-F238E27FC236}">
                <a16:creationId xmlns:a16="http://schemas.microsoft.com/office/drawing/2014/main" id="{B9E4B00A-2F5C-48A7-84B4-A7581A70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85" name="Oval 5">
            <a:extLst>
              <a:ext uri="{FF2B5EF4-FFF2-40B4-BE49-F238E27FC236}">
                <a16:creationId xmlns:a16="http://schemas.microsoft.com/office/drawing/2014/main" id="{C063E702-541A-4AEF-AB68-952847B7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86" name="Oval 6">
            <a:extLst>
              <a:ext uri="{FF2B5EF4-FFF2-40B4-BE49-F238E27FC236}">
                <a16:creationId xmlns:a16="http://schemas.microsoft.com/office/drawing/2014/main" id="{86A26892-5A0E-4B6D-BFFB-524D40C1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87" name="Oval 7">
            <a:extLst>
              <a:ext uri="{FF2B5EF4-FFF2-40B4-BE49-F238E27FC236}">
                <a16:creationId xmlns:a16="http://schemas.microsoft.com/office/drawing/2014/main" id="{FCB9EBDB-F9D8-42DD-9404-706E19CD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88" name="Oval 8">
            <a:extLst>
              <a:ext uri="{FF2B5EF4-FFF2-40B4-BE49-F238E27FC236}">
                <a16:creationId xmlns:a16="http://schemas.microsoft.com/office/drawing/2014/main" id="{1EC9EA30-CE80-4A43-8FD6-398B9BC2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89" name="Oval 9">
            <a:extLst>
              <a:ext uri="{FF2B5EF4-FFF2-40B4-BE49-F238E27FC236}">
                <a16:creationId xmlns:a16="http://schemas.microsoft.com/office/drawing/2014/main" id="{3EB396B9-2F20-4EFA-AC76-928766B5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90" name="Oval 10">
            <a:extLst>
              <a:ext uri="{FF2B5EF4-FFF2-40B4-BE49-F238E27FC236}">
                <a16:creationId xmlns:a16="http://schemas.microsoft.com/office/drawing/2014/main" id="{2551F9D8-9A84-47F0-A1C7-0E5E8786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5291" name="Oval 11">
            <a:extLst>
              <a:ext uri="{FF2B5EF4-FFF2-40B4-BE49-F238E27FC236}">
                <a16:creationId xmlns:a16="http://schemas.microsoft.com/office/drawing/2014/main" id="{DDEBCFDE-8323-4306-9E1C-141B1688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25292" name="AutoShape 12">
            <a:extLst>
              <a:ext uri="{FF2B5EF4-FFF2-40B4-BE49-F238E27FC236}">
                <a16:creationId xmlns:a16="http://schemas.microsoft.com/office/drawing/2014/main" id="{A2B6D692-9673-40A0-870D-DA6A45123FE9}"/>
              </a:ext>
            </a:extLst>
          </p:cNvPr>
          <p:cNvCxnSpPr>
            <a:cxnSpLocks noChangeShapeType="1"/>
            <a:stCxn id="225291" idx="5"/>
            <a:endCxn id="225285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3" name="AutoShape 13">
            <a:extLst>
              <a:ext uri="{FF2B5EF4-FFF2-40B4-BE49-F238E27FC236}">
                <a16:creationId xmlns:a16="http://schemas.microsoft.com/office/drawing/2014/main" id="{671783D8-B073-447D-A256-3B6E3A05258E}"/>
              </a:ext>
            </a:extLst>
          </p:cNvPr>
          <p:cNvCxnSpPr>
            <a:cxnSpLocks noChangeShapeType="1"/>
            <a:stCxn id="225291" idx="3"/>
            <a:endCxn id="225284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4" name="AutoShape 14">
            <a:extLst>
              <a:ext uri="{FF2B5EF4-FFF2-40B4-BE49-F238E27FC236}">
                <a16:creationId xmlns:a16="http://schemas.microsoft.com/office/drawing/2014/main" id="{C5DE4581-C4D5-4BCD-8FC1-D87C2A97D34C}"/>
              </a:ext>
            </a:extLst>
          </p:cNvPr>
          <p:cNvCxnSpPr>
            <a:cxnSpLocks noChangeShapeType="1"/>
            <a:stCxn id="225284" idx="6"/>
            <a:endCxn id="225285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5" name="AutoShape 15">
            <a:extLst>
              <a:ext uri="{FF2B5EF4-FFF2-40B4-BE49-F238E27FC236}">
                <a16:creationId xmlns:a16="http://schemas.microsoft.com/office/drawing/2014/main" id="{73274C83-E85B-4109-9D13-CCB00E2B281D}"/>
              </a:ext>
            </a:extLst>
          </p:cNvPr>
          <p:cNvCxnSpPr>
            <a:cxnSpLocks noChangeShapeType="1"/>
            <a:stCxn id="225287" idx="0"/>
            <a:endCxn id="225284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6" name="AutoShape 16">
            <a:extLst>
              <a:ext uri="{FF2B5EF4-FFF2-40B4-BE49-F238E27FC236}">
                <a16:creationId xmlns:a16="http://schemas.microsoft.com/office/drawing/2014/main" id="{A18DB588-4486-4A53-9483-71A5ECC882EA}"/>
              </a:ext>
            </a:extLst>
          </p:cNvPr>
          <p:cNvCxnSpPr>
            <a:cxnSpLocks noChangeShapeType="1"/>
            <a:stCxn id="225287" idx="5"/>
            <a:endCxn id="225290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7" name="AutoShape 17">
            <a:extLst>
              <a:ext uri="{FF2B5EF4-FFF2-40B4-BE49-F238E27FC236}">
                <a16:creationId xmlns:a16="http://schemas.microsoft.com/office/drawing/2014/main" id="{8B7AC766-C30A-423D-9233-13C9D5BD3F16}"/>
              </a:ext>
            </a:extLst>
          </p:cNvPr>
          <p:cNvCxnSpPr>
            <a:cxnSpLocks noChangeShapeType="1"/>
            <a:stCxn id="225290" idx="7"/>
            <a:endCxn id="225288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8" name="AutoShape 18">
            <a:extLst>
              <a:ext uri="{FF2B5EF4-FFF2-40B4-BE49-F238E27FC236}">
                <a16:creationId xmlns:a16="http://schemas.microsoft.com/office/drawing/2014/main" id="{25094BB6-5337-4A64-A02E-51A68AFD8C20}"/>
              </a:ext>
            </a:extLst>
          </p:cNvPr>
          <p:cNvCxnSpPr>
            <a:cxnSpLocks noChangeShapeType="1"/>
            <a:stCxn id="225288" idx="0"/>
            <a:endCxn id="225285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9" name="AutoShape 19">
            <a:extLst>
              <a:ext uri="{FF2B5EF4-FFF2-40B4-BE49-F238E27FC236}">
                <a16:creationId xmlns:a16="http://schemas.microsoft.com/office/drawing/2014/main" id="{AC5818E8-CE5E-4F74-8A20-01CDC8B44A9D}"/>
              </a:ext>
            </a:extLst>
          </p:cNvPr>
          <p:cNvCxnSpPr>
            <a:cxnSpLocks noChangeShapeType="1"/>
            <a:stCxn id="225285" idx="6"/>
            <a:endCxn id="225286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0" name="AutoShape 20">
            <a:extLst>
              <a:ext uri="{FF2B5EF4-FFF2-40B4-BE49-F238E27FC236}">
                <a16:creationId xmlns:a16="http://schemas.microsoft.com/office/drawing/2014/main" id="{E124C1DD-41D7-4A20-95B2-F830A0E48B0E}"/>
              </a:ext>
            </a:extLst>
          </p:cNvPr>
          <p:cNvCxnSpPr>
            <a:cxnSpLocks noChangeShapeType="1"/>
            <a:stCxn id="225288" idx="6"/>
            <a:endCxn id="225289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1" name="AutoShape 21">
            <a:extLst>
              <a:ext uri="{FF2B5EF4-FFF2-40B4-BE49-F238E27FC236}">
                <a16:creationId xmlns:a16="http://schemas.microsoft.com/office/drawing/2014/main" id="{164568A5-5F54-436A-A880-00C6673E0277}"/>
              </a:ext>
            </a:extLst>
          </p:cNvPr>
          <p:cNvCxnSpPr>
            <a:cxnSpLocks noChangeShapeType="1"/>
            <a:stCxn id="225290" idx="0"/>
            <a:endCxn id="225284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02" name="Text Box 22">
            <a:extLst>
              <a:ext uri="{FF2B5EF4-FFF2-40B4-BE49-F238E27FC236}">
                <a16:creationId xmlns:a16="http://schemas.microsoft.com/office/drawing/2014/main" id="{42D88265-BA36-4264-B467-E4202F16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25303" name="Text Box 23">
            <a:extLst>
              <a:ext uri="{FF2B5EF4-FFF2-40B4-BE49-F238E27FC236}">
                <a16:creationId xmlns:a16="http://schemas.microsoft.com/office/drawing/2014/main" id="{24C2AEB5-714C-47B0-8AAC-959EEC25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25304" name="Text Box 24">
            <a:extLst>
              <a:ext uri="{FF2B5EF4-FFF2-40B4-BE49-F238E27FC236}">
                <a16:creationId xmlns:a16="http://schemas.microsoft.com/office/drawing/2014/main" id="{3364E3A8-3B74-4A09-A7DC-7DBF1654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25305" name="Text Box 25">
            <a:extLst>
              <a:ext uri="{FF2B5EF4-FFF2-40B4-BE49-F238E27FC236}">
                <a16:creationId xmlns:a16="http://schemas.microsoft.com/office/drawing/2014/main" id="{39EB0690-6210-4CA5-91D1-B666E2FD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25306" name="Text Box 26">
            <a:extLst>
              <a:ext uri="{FF2B5EF4-FFF2-40B4-BE49-F238E27FC236}">
                <a16:creationId xmlns:a16="http://schemas.microsoft.com/office/drawing/2014/main" id="{CEE26C02-CF1C-4B43-93CA-0EA8AA44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25307" name="Text Box 27">
            <a:extLst>
              <a:ext uri="{FF2B5EF4-FFF2-40B4-BE49-F238E27FC236}">
                <a16:creationId xmlns:a16="http://schemas.microsoft.com/office/drawing/2014/main" id="{909B73A3-2039-40FB-94E2-881AE68F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25308" name="Text Box 28">
            <a:extLst>
              <a:ext uri="{FF2B5EF4-FFF2-40B4-BE49-F238E27FC236}">
                <a16:creationId xmlns:a16="http://schemas.microsoft.com/office/drawing/2014/main" id="{4D08AFF9-75AE-49F5-9597-46AFC4842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25309" name="Text Box 29">
            <a:extLst>
              <a:ext uri="{FF2B5EF4-FFF2-40B4-BE49-F238E27FC236}">
                <a16:creationId xmlns:a16="http://schemas.microsoft.com/office/drawing/2014/main" id="{57986B68-D990-4F9D-BA69-D60CA4D84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25310" name="Text Box 30">
            <a:extLst>
              <a:ext uri="{FF2B5EF4-FFF2-40B4-BE49-F238E27FC236}">
                <a16:creationId xmlns:a16="http://schemas.microsoft.com/office/drawing/2014/main" id="{75EE56E8-6549-4D3D-80AB-EA4C396E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188D0031-5828-4DE1-BB41-36F0AB3E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25312" name="Text Box 32">
            <a:extLst>
              <a:ext uri="{FF2B5EF4-FFF2-40B4-BE49-F238E27FC236}">
                <a16:creationId xmlns:a16="http://schemas.microsoft.com/office/drawing/2014/main" id="{6D352F99-DD6C-45B6-A09B-34096760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4046539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i="1" dirty="0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Initialize </a:t>
            </a:r>
            <a:r>
              <a:rPr lang="en-US" altLang="en-US" sz="2000" b="1" dirty="0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key[]</a:t>
            </a:r>
            <a:r>
              <a:rPr lang="en-US" altLang="en-US" sz="2000" b="1" i="1" dirty="0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 and </a:t>
            </a:r>
            <a:r>
              <a:rPr lang="en-US" altLang="en-US" sz="2000" b="1" dirty="0">
                <a:solidFill>
                  <a:srgbClr val="CCCC00"/>
                </a:solidFill>
                <a:latin typeface="Symbol" panose="05050102010706020507" pitchFamily="18" charset="2"/>
                <a:ea typeface="+mn-ea"/>
              </a:rPr>
              <a:t>p</a:t>
            </a:r>
            <a:r>
              <a:rPr lang="en-US" altLang="en-US" sz="2000" b="1" dirty="0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[]</a:t>
            </a:r>
          </a:p>
        </p:txBody>
      </p:sp>
      <p:sp>
        <p:nvSpPr>
          <p:cNvPr id="225319" name="Text Box 39">
            <a:extLst>
              <a:ext uri="{FF2B5EF4-FFF2-40B4-BE49-F238E27FC236}">
                <a16:creationId xmlns:a16="http://schemas.microsoft.com/office/drawing/2014/main" id="{FED1021F-CC9C-4B9C-8D30-3C848665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 dirty="0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78FA5D09-DB29-4949-A9F3-45B4CDCC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5820E08-2838-4A0C-9088-D8DBB9E8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7E1B337B-1CBF-45A1-A86A-303796015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26308" name="Oval 4">
            <a:extLst>
              <a:ext uri="{FF2B5EF4-FFF2-40B4-BE49-F238E27FC236}">
                <a16:creationId xmlns:a16="http://schemas.microsoft.com/office/drawing/2014/main" id="{BA21479F-1E65-4282-AD7F-F728A14D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09" name="Oval 5">
            <a:extLst>
              <a:ext uri="{FF2B5EF4-FFF2-40B4-BE49-F238E27FC236}">
                <a16:creationId xmlns:a16="http://schemas.microsoft.com/office/drawing/2014/main" id="{2B8739A9-422D-4ECB-9CDB-211C3BCC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10" name="Oval 6">
            <a:extLst>
              <a:ext uri="{FF2B5EF4-FFF2-40B4-BE49-F238E27FC236}">
                <a16:creationId xmlns:a16="http://schemas.microsoft.com/office/drawing/2014/main" id="{3FE646A7-8927-4423-AFA0-A8F4C1A7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11" name="Oval 7">
            <a:extLst>
              <a:ext uri="{FF2B5EF4-FFF2-40B4-BE49-F238E27FC236}">
                <a16:creationId xmlns:a16="http://schemas.microsoft.com/office/drawing/2014/main" id="{4A484F52-1563-4BB2-BC62-8C54B4EF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26312" name="Oval 8">
            <a:extLst>
              <a:ext uri="{FF2B5EF4-FFF2-40B4-BE49-F238E27FC236}">
                <a16:creationId xmlns:a16="http://schemas.microsoft.com/office/drawing/2014/main" id="{8A3415F9-E079-49A1-B925-77D2A57A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13" name="Oval 9">
            <a:extLst>
              <a:ext uri="{FF2B5EF4-FFF2-40B4-BE49-F238E27FC236}">
                <a16:creationId xmlns:a16="http://schemas.microsoft.com/office/drawing/2014/main" id="{12C2547D-81A6-4AA9-87EF-12B457E62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14" name="Oval 10">
            <a:extLst>
              <a:ext uri="{FF2B5EF4-FFF2-40B4-BE49-F238E27FC236}">
                <a16:creationId xmlns:a16="http://schemas.microsoft.com/office/drawing/2014/main" id="{E90DDB0F-B8AD-41FE-8300-050562F5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6315" name="Oval 11">
            <a:extLst>
              <a:ext uri="{FF2B5EF4-FFF2-40B4-BE49-F238E27FC236}">
                <a16:creationId xmlns:a16="http://schemas.microsoft.com/office/drawing/2014/main" id="{1466C9F9-96A9-434F-A1B5-4DACB531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26316" name="AutoShape 12">
            <a:extLst>
              <a:ext uri="{FF2B5EF4-FFF2-40B4-BE49-F238E27FC236}">
                <a16:creationId xmlns:a16="http://schemas.microsoft.com/office/drawing/2014/main" id="{8538ED86-A005-414A-B638-CA280206C172}"/>
              </a:ext>
            </a:extLst>
          </p:cNvPr>
          <p:cNvCxnSpPr>
            <a:cxnSpLocks noChangeShapeType="1"/>
            <a:stCxn id="226315" idx="5"/>
            <a:endCxn id="226309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17" name="AutoShape 13">
            <a:extLst>
              <a:ext uri="{FF2B5EF4-FFF2-40B4-BE49-F238E27FC236}">
                <a16:creationId xmlns:a16="http://schemas.microsoft.com/office/drawing/2014/main" id="{4477EC40-A9A8-4C66-8388-3A1E2535AB47}"/>
              </a:ext>
            </a:extLst>
          </p:cNvPr>
          <p:cNvCxnSpPr>
            <a:cxnSpLocks noChangeShapeType="1"/>
            <a:stCxn id="226315" idx="3"/>
            <a:endCxn id="226308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18" name="AutoShape 14">
            <a:extLst>
              <a:ext uri="{FF2B5EF4-FFF2-40B4-BE49-F238E27FC236}">
                <a16:creationId xmlns:a16="http://schemas.microsoft.com/office/drawing/2014/main" id="{217394BB-3EEA-4593-8134-F4779F21E0F2}"/>
              </a:ext>
            </a:extLst>
          </p:cNvPr>
          <p:cNvCxnSpPr>
            <a:cxnSpLocks noChangeShapeType="1"/>
            <a:stCxn id="226308" idx="6"/>
            <a:endCxn id="226309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19" name="AutoShape 15">
            <a:extLst>
              <a:ext uri="{FF2B5EF4-FFF2-40B4-BE49-F238E27FC236}">
                <a16:creationId xmlns:a16="http://schemas.microsoft.com/office/drawing/2014/main" id="{B4A844D3-1DA9-428A-9719-66A56A7FB01A}"/>
              </a:ext>
            </a:extLst>
          </p:cNvPr>
          <p:cNvCxnSpPr>
            <a:cxnSpLocks noChangeShapeType="1"/>
            <a:stCxn id="226311" idx="0"/>
            <a:endCxn id="226308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0" name="AutoShape 16">
            <a:extLst>
              <a:ext uri="{FF2B5EF4-FFF2-40B4-BE49-F238E27FC236}">
                <a16:creationId xmlns:a16="http://schemas.microsoft.com/office/drawing/2014/main" id="{27CC4F6C-0F38-404E-91DD-C5D2CF5FCBC3}"/>
              </a:ext>
            </a:extLst>
          </p:cNvPr>
          <p:cNvCxnSpPr>
            <a:cxnSpLocks noChangeShapeType="1"/>
            <a:stCxn id="226311" idx="5"/>
            <a:endCxn id="226314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1" name="AutoShape 17">
            <a:extLst>
              <a:ext uri="{FF2B5EF4-FFF2-40B4-BE49-F238E27FC236}">
                <a16:creationId xmlns:a16="http://schemas.microsoft.com/office/drawing/2014/main" id="{218F76D4-121F-42AA-8411-BAE8AB652E45}"/>
              </a:ext>
            </a:extLst>
          </p:cNvPr>
          <p:cNvCxnSpPr>
            <a:cxnSpLocks noChangeShapeType="1"/>
            <a:stCxn id="226314" idx="7"/>
            <a:endCxn id="226312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2" name="AutoShape 18">
            <a:extLst>
              <a:ext uri="{FF2B5EF4-FFF2-40B4-BE49-F238E27FC236}">
                <a16:creationId xmlns:a16="http://schemas.microsoft.com/office/drawing/2014/main" id="{052F7D7F-D9DE-4525-A8CB-8F064E262B9F}"/>
              </a:ext>
            </a:extLst>
          </p:cNvPr>
          <p:cNvCxnSpPr>
            <a:cxnSpLocks noChangeShapeType="1"/>
            <a:stCxn id="226312" idx="0"/>
            <a:endCxn id="226309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3" name="AutoShape 19">
            <a:extLst>
              <a:ext uri="{FF2B5EF4-FFF2-40B4-BE49-F238E27FC236}">
                <a16:creationId xmlns:a16="http://schemas.microsoft.com/office/drawing/2014/main" id="{BB620A64-C472-4C8D-980A-70F1FE2A3162}"/>
              </a:ext>
            </a:extLst>
          </p:cNvPr>
          <p:cNvCxnSpPr>
            <a:cxnSpLocks noChangeShapeType="1"/>
            <a:stCxn id="226309" idx="6"/>
            <a:endCxn id="226310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4" name="AutoShape 20">
            <a:extLst>
              <a:ext uri="{FF2B5EF4-FFF2-40B4-BE49-F238E27FC236}">
                <a16:creationId xmlns:a16="http://schemas.microsoft.com/office/drawing/2014/main" id="{28441C8A-92B9-4C53-AF4B-47B7A1DDD8BA}"/>
              </a:ext>
            </a:extLst>
          </p:cNvPr>
          <p:cNvCxnSpPr>
            <a:cxnSpLocks noChangeShapeType="1"/>
            <a:stCxn id="226312" idx="6"/>
            <a:endCxn id="226313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5" name="AutoShape 21">
            <a:extLst>
              <a:ext uri="{FF2B5EF4-FFF2-40B4-BE49-F238E27FC236}">
                <a16:creationId xmlns:a16="http://schemas.microsoft.com/office/drawing/2014/main" id="{82A574F3-69ED-4042-A8CB-D7CBBA29B851}"/>
              </a:ext>
            </a:extLst>
          </p:cNvPr>
          <p:cNvCxnSpPr>
            <a:cxnSpLocks noChangeShapeType="1"/>
            <a:stCxn id="226314" idx="0"/>
            <a:endCxn id="226308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326" name="Text Box 22">
            <a:extLst>
              <a:ext uri="{FF2B5EF4-FFF2-40B4-BE49-F238E27FC236}">
                <a16:creationId xmlns:a16="http://schemas.microsoft.com/office/drawing/2014/main" id="{828EBDFC-3323-4E1B-A674-EAAC9981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26327" name="Text Box 23">
            <a:extLst>
              <a:ext uri="{FF2B5EF4-FFF2-40B4-BE49-F238E27FC236}">
                <a16:creationId xmlns:a16="http://schemas.microsoft.com/office/drawing/2014/main" id="{91D3DE5C-5F1C-4167-927C-B4EEB322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26328" name="Text Box 24">
            <a:extLst>
              <a:ext uri="{FF2B5EF4-FFF2-40B4-BE49-F238E27FC236}">
                <a16:creationId xmlns:a16="http://schemas.microsoft.com/office/drawing/2014/main" id="{0C3FDE33-9873-43AC-951D-FEE6E393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26329" name="Text Box 25">
            <a:extLst>
              <a:ext uri="{FF2B5EF4-FFF2-40B4-BE49-F238E27FC236}">
                <a16:creationId xmlns:a16="http://schemas.microsoft.com/office/drawing/2014/main" id="{9BAD12F7-749A-4299-A136-02D4A8B4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26330" name="Text Box 26">
            <a:extLst>
              <a:ext uri="{FF2B5EF4-FFF2-40B4-BE49-F238E27FC236}">
                <a16:creationId xmlns:a16="http://schemas.microsoft.com/office/drawing/2014/main" id="{92538B97-2C66-4C88-B2BF-5846B1EC9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26331" name="Text Box 27">
            <a:extLst>
              <a:ext uri="{FF2B5EF4-FFF2-40B4-BE49-F238E27FC236}">
                <a16:creationId xmlns:a16="http://schemas.microsoft.com/office/drawing/2014/main" id="{035E02DB-29D6-48ED-B66E-41ABFF90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26332" name="Text Box 28">
            <a:extLst>
              <a:ext uri="{FF2B5EF4-FFF2-40B4-BE49-F238E27FC236}">
                <a16:creationId xmlns:a16="http://schemas.microsoft.com/office/drawing/2014/main" id="{353A0810-5DDF-419F-8393-0D0648A2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26333" name="Text Box 29">
            <a:extLst>
              <a:ext uri="{FF2B5EF4-FFF2-40B4-BE49-F238E27FC236}">
                <a16:creationId xmlns:a16="http://schemas.microsoft.com/office/drawing/2014/main" id="{FA03A460-F136-4B3E-AC6F-2790FBACB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26334" name="Text Box 30">
            <a:extLst>
              <a:ext uri="{FF2B5EF4-FFF2-40B4-BE49-F238E27FC236}">
                <a16:creationId xmlns:a16="http://schemas.microsoft.com/office/drawing/2014/main" id="{9D65D78A-E9EB-4EB4-9582-C1EA3617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26335" name="Text Box 31">
            <a:extLst>
              <a:ext uri="{FF2B5EF4-FFF2-40B4-BE49-F238E27FC236}">
                <a16:creationId xmlns:a16="http://schemas.microsoft.com/office/drawing/2014/main" id="{EACB2DF9-C18B-4F2A-8371-3AB58D74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26336" name="Text Box 32">
            <a:extLst>
              <a:ext uri="{FF2B5EF4-FFF2-40B4-BE49-F238E27FC236}">
                <a16:creationId xmlns:a16="http://schemas.microsoft.com/office/drawing/2014/main" id="{37C86F2C-386D-4670-B89E-77FA7C13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9" y="4052889"/>
            <a:ext cx="2225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Pick a start vertex r</a:t>
            </a:r>
          </a:p>
        </p:txBody>
      </p:sp>
      <p:sp>
        <p:nvSpPr>
          <p:cNvPr id="226337" name="Text Box 33">
            <a:extLst>
              <a:ext uri="{FF2B5EF4-FFF2-40B4-BE49-F238E27FC236}">
                <a16:creationId xmlns:a16="http://schemas.microsoft.com/office/drawing/2014/main" id="{CBE6001D-2DC3-455A-B50E-E7E1B088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591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r</a:t>
            </a:r>
          </a:p>
        </p:txBody>
      </p:sp>
      <p:cxnSp>
        <p:nvCxnSpPr>
          <p:cNvPr id="226338" name="AutoShape 34">
            <a:extLst>
              <a:ext uri="{FF2B5EF4-FFF2-40B4-BE49-F238E27FC236}">
                <a16:creationId xmlns:a16="http://schemas.microsoft.com/office/drawing/2014/main" id="{62194957-7E00-4A9A-B9FF-AD926A69472A}"/>
              </a:ext>
            </a:extLst>
          </p:cNvPr>
          <p:cNvCxnSpPr>
            <a:cxnSpLocks noChangeShapeType="1"/>
            <a:stCxn id="226337" idx="3"/>
            <a:endCxn id="226311" idx="2"/>
          </p:cNvCxnSpPr>
          <p:nvPr/>
        </p:nvCxnSpPr>
        <p:spPr bwMode="auto">
          <a:xfrm flipV="1">
            <a:off x="5365751" y="3352801"/>
            <a:ext cx="334963" cy="476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339" name="Text Box 35">
            <a:extLst>
              <a:ext uri="{FF2B5EF4-FFF2-40B4-BE49-F238E27FC236}">
                <a16:creationId xmlns:a16="http://schemas.microsoft.com/office/drawing/2014/main" id="{A1AF8512-7A27-4A8F-86AA-D1CBDD32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22C2FFF9-400F-4811-A969-13EF5DFF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73F5DF55-4016-4FA9-9210-7F1F55C4E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D300B569-D2E4-40BE-914B-57A582D84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27332" name="Oval 4">
            <a:extLst>
              <a:ext uri="{FF2B5EF4-FFF2-40B4-BE49-F238E27FC236}">
                <a16:creationId xmlns:a16="http://schemas.microsoft.com/office/drawing/2014/main" id="{68EE0824-E7BF-4FE1-8355-AB4753BDE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3" name="Oval 5">
            <a:extLst>
              <a:ext uri="{FF2B5EF4-FFF2-40B4-BE49-F238E27FC236}">
                <a16:creationId xmlns:a16="http://schemas.microsoft.com/office/drawing/2014/main" id="{2B49E1E6-2102-4938-9132-2D3D3751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4" name="Oval 6">
            <a:extLst>
              <a:ext uri="{FF2B5EF4-FFF2-40B4-BE49-F238E27FC236}">
                <a16:creationId xmlns:a16="http://schemas.microsoft.com/office/drawing/2014/main" id="{422B57DE-58B6-41A1-A944-ACA4D941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5" name="Oval 7">
            <a:extLst>
              <a:ext uri="{FF2B5EF4-FFF2-40B4-BE49-F238E27FC236}">
                <a16:creationId xmlns:a16="http://schemas.microsoft.com/office/drawing/2014/main" id="{5833F316-EF6A-4067-A7C4-A7365E65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27336" name="Oval 8">
            <a:extLst>
              <a:ext uri="{FF2B5EF4-FFF2-40B4-BE49-F238E27FC236}">
                <a16:creationId xmlns:a16="http://schemas.microsoft.com/office/drawing/2014/main" id="{3B27B950-B697-4BCD-8334-6457111D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7" name="Oval 9">
            <a:extLst>
              <a:ext uri="{FF2B5EF4-FFF2-40B4-BE49-F238E27FC236}">
                <a16:creationId xmlns:a16="http://schemas.microsoft.com/office/drawing/2014/main" id="{B76A6DB6-F4C3-4EAE-940B-CE93681F4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8" name="Oval 10">
            <a:extLst>
              <a:ext uri="{FF2B5EF4-FFF2-40B4-BE49-F238E27FC236}">
                <a16:creationId xmlns:a16="http://schemas.microsoft.com/office/drawing/2014/main" id="{BAE8B505-6308-43D1-B412-FBB3EE12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7339" name="Oval 11">
            <a:extLst>
              <a:ext uri="{FF2B5EF4-FFF2-40B4-BE49-F238E27FC236}">
                <a16:creationId xmlns:a16="http://schemas.microsoft.com/office/drawing/2014/main" id="{7D9A7F03-A0DB-46D8-9E4D-90A5B0B88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27340" name="AutoShape 12">
            <a:extLst>
              <a:ext uri="{FF2B5EF4-FFF2-40B4-BE49-F238E27FC236}">
                <a16:creationId xmlns:a16="http://schemas.microsoft.com/office/drawing/2014/main" id="{8E1599B1-1E1F-4583-AE44-25D212E611BF}"/>
              </a:ext>
            </a:extLst>
          </p:cNvPr>
          <p:cNvCxnSpPr>
            <a:cxnSpLocks noChangeShapeType="1"/>
            <a:stCxn id="227339" idx="5"/>
            <a:endCxn id="227333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1" name="AutoShape 13">
            <a:extLst>
              <a:ext uri="{FF2B5EF4-FFF2-40B4-BE49-F238E27FC236}">
                <a16:creationId xmlns:a16="http://schemas.microsoft.com/office/drawing/2014/main" id="{909DEE0B-8E75-442C-8E88-C90698208950}"/>
              </a:ext>
            </a:extLst>
          </p:cNvPr>
          <p:cNvCxnSpPr>
            <a:cxnSpLocks noChangeShapeType="1"/>
            <a:stCxn id="227339" idx="3"/>
            <a:endCxn id="227332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2" name="AutoShape 14">
            <a:extLst>
              <a:ext uri="{FF2B5EF4-FFF2-40B4-BE49-F238E27FC236}">
                <a16:creationId xmlns:a16="http://schemas.microsoft.com/office/drawing/2014/main" id="{21AF0392-1C3C-4A5E-BD26-DF8829BF435C}"/>
              </a:ext>
            </a:extLst>
          </p:cNvPr>
          <p:cNvCxnSpPr>
            <a:cxnSpLocks noChangeShapeType="1"/>
            <a:stCxn id="227332" idx="6"/>
            <a:endCxn id="227333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3" name="AutoShape 15">
            <a:extLst>
              <a:ext uri="{FF2B5EF4-FFF2-40B4-BE49-F238E27FC236}">
                <a16:creationId xmlns:a16="http://schemas.microsoft.com/office/drawing/2014/main" id="{3E1F3082-976C-4E23-99B2-16503B38BE65}"/>
              </a:ext>
            </a:extLst>
          </p:cNvPr>
          <p:cNvCxnSpPr>
            <a:cxnSpLocks noChangeShapeType="1"/>
            <a:stCxn id="227335" idx="0"/>
            <a:endCxn id="227332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4" name="AutoShape 16">
            <a:extLst>
              <a:ext uri="{FF2B5EF4-FFF2-40B4-BE49-F238E27FC236}">
                <a16:creationId xmlns:a16="http://schemas.microsoft.com/office/drawing/2014/main" id="{056BEFB0-08C6-4395-8D4B-4C7FF73491CF}"/>
              </a:ext>
            </a:extLst>
          </p:cNvPr>
          <p:cNvCxnSpPr>
            <a:cxnSpLocks noChangeShapeType="1"/>
            <a:stCxn id="227335" idx="5"/>
            <a:endCxn id="227338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5" name="AutoShape 17">
            <a:extLst>
              <a:ext uri="{FF2B5EF4-FFF2-40B4-BE49-F238E27FC236}">
                <a16:creationId xmlns:a16="http://schemas.microsoft.com/office/drawing/2014/main" id="{AA4F9F6B-446D-4A51-9BCE-BA284416B394}"/>
              </a:ext>
            </a:extLst>
          </p:cNvPr>
          <p:cNvCxnSpPr>
            <a:cxnSpLocks noChangeShapeType="1"/>
            <a:stCxn id="227338" idx="7"/>
            <a:endCxn id="227336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6" name="AutoShape 18">
            <a:extLst>
              <a:ext uri="{FF2B5EF4-FFF2-40B4-BE49-F238E27FC236}">
                <a16:creationId xmlns:a16="http://schemas.microsoft.com/office/drawing/2014/main" id="{31BF1924-6AD9-4F77-B251-4A967CA7D204}"/>
              </a:ext>
            </a:extLst>
          </p:cNvPr>
          <p:cNvCxnSpPr>
            <a:cxnSpLocks noChangeShapeType="1"/>
            <a:stCxn id="227336" idx="0"/>
            <a:endCxn id="227333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7" name="AutoShape 19">
            <a:extLst>
              <a:ext uri="{FF2B5EF4-FFF2-40B4-BE49-F238E27FC236}">
                <a16:creationId xmlns:a16="http://schemas.microsoft.com/office/drawing/2014/main" id="{F6B12019-119D-4001-9DB1-0A23356684E8}"/>
              </a:ext>
            </a:extLst>
          </p:cNvPr>
          <p:cNvCxnSpPr>
            <a:cxnSpLocks noChangeShapeType="1"/>
            <a:stCxn id="227333" idx="6"/>
            <a:endCxn id="227334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8" name="AutoShape 20">
            <a:extLst>
              <a:ext uri="{FF2B5EF4-FFF2-40B4-BE49-F238E27FC236}">
                <a16:creationId xmlns:a16="http://schemas.microsoft.com/office/drawing/2014/main" id="{28FDBCCD-AD08-4E1B-BD69-3715546204AE}"/>
              </a:ext>
            </a:extLst>
          </p:cNvPr>
          <p:cNvCxnSpPr>
            <a:cxnSpLocks noChangeShapeType="1"/>
            <a:stCxn id="227336" idx="6"/>
            <a:endCxn id="227337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349" name="AutoShape 21">
            <a:extLst>
              <a:ext uri="{FF2B5EF4-FFF2-40B4-BE49-F238E27FC236}">
                <a16:creationId xmlns:a16="http://schemas.microsoft.com/office/drawing/2014/main" id="{7FE0E4B3-6529-4003-9838-F5989CE71D09}"/>
              </a:ext>
            </a:extLst>
          </p:cNvPr>
          <p:cNvCxnSpPr>
            <a:cxnSpLocks noChangeShapeType="1"/>
            <a:stCxn id="227338" idx="0"/>
            <a:endCxn id="227332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84C2C210-2D05-42DE-8DB9-2A385E2DF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9B3A97FC-3645-49DA-BD0A-160325CE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D40EFACA-085A-4471-8B6A-035E612E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6F2E07A2-D229-4DE5-846A-BA0B15A4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27733D03-BC45-46B0-B19F-9D97EC3B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9D738526-7108-4704-A95E-276E5C5F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27356" name="Text Box 28">
            <a:extLst>
              <a:ext uri="{FF2B5EF4-FFF2-40B4-BE49-F238E27FC236}">
                <a16:creationId xmlns:a16="http://schemas.microsoft.com/office/drawing/2014/main" id="{0A6ED6C2-3F2C-4464-9003-3092A2CC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89E1AD50-F91E-4C3A-8AD3-4BE339449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27358" name="Text Box 30">
            <a:extLst>
              <a:ext uri="{FF2B5EF4-FFF2-40B4-BE49-F238E27FC236}">
                <a16:creationId xmlns:a16="http://schemas.microsoft.com/office/drawing/2014/main" id="{D294250A-A544-405F-ACBD-D824B1EB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DA92805C-5311-4619-AF61-2877E8A9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27360" name="Text Box 32">
            <a:extLst>
              <a:ext uri="{FF2B5EF4-FFF2-40B4-BE49-F238E27FC236}">
                <a16:creationId xmlns:a16="http://schemas.microsoft.com/office/drawing/2014/main" id="{305D660D-42CE-451F-9D80-D96848CAB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1" y="4052889"/>
            <a:ext cx="445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Navy vertices have been removed from Q</a:t>
            </a:r>
          </a:p>
        </p:txBody>
      </p:sp>
      <p:sp>
        <p:nvSpPr>
          <p:cNvPr id="227361" name="Text Box 33">
            <a:extLst>
              <a:ext uri="{FF2B5EF4-FFF2-40B4-BE49-F238E27FC236}">
                <a16:creationId xmlns:a16="http://schemas.microsoft.com/office/drawing/2014/main" id="{8BC04ECA-7748-4AB0-AFC0-0E659C4E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591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27362" name="AutoShape 34">
            <a:extLst>
              <a:ext uri="{FF2B5EF4-FFF2-40B4-BE49-F238E27FC236}">
                <a16:creationId xmlns:a16="http://schemas.microsoft.com/office/drawing/2014/main" id="{52C7A08B-1F8D-4C1C-83DD-8725A05040F0}"/>
              </a:ext>
            </a:extLst>
          </p:cNvPr>
          <p:cNvCxnSpPr>
            <a:cxnSpLocks noChangeShapeType="1"/>
            <a:stCxn id="227361" idx="3"/>
            <a:endCxn id="227335" idx="2"/>
          </p:cNvCxnSpPr>
          <p:nvPr/>
        </p:nvCxnSpPr>
        <p:spPr bwMode="auto">
          <a:xfrm flipV="1">
            <a:off x="5365751" y="3352801"/>
            <a:ext cx="334963" cy="476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363" name="Text Box 35">
            <a:extLst>
              <a:ext uri="{FF2B5EF4-FFF2-40B4-BE49-F238E27FC236}">
                <a16:creationId xmlns:a16="http://schemas.microsoft.com/office/drawing/2014/main" id="{B5CA3C8A-81EE-42A7-9405-A8C595D2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693AB48E-1DCB-4BD5-A558-5B7DB801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00C6E1D-4836-4F17-A6CE-4451DFF8C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B69225F6-49E5-4439-8DB3-2E709BA6C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28356" name="Oval 4">
            <a:extLst>
              <a:ext uri="{FF2B5EF4-FFF2-40B4-BE49-F238E27FC236}">
                <a16:creationId xmlns:a16="http://schemas.microsoft.com/office/drawing/2014/main" id="{C06BB3FF-1844-44EB-9730-16623D324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8357" name="Oval 5">
            <a:extLst>
              <a:ext uri="{FF2B5EF4-FFF2-40B4-BE49-F238E27FC236}">
                <a16:creationId xmlns:a16="http://schemas.microsoft.com/office/drawing/2014/main" id="{51F7DCD5-810D-49C5-8184-13905AB1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8358" name="Oval 6">
            <a:extLst>
              <a:ext uri="{FF2B5EF4-FFF2-40B4-BE49-F238E27FC236}">
                <a16:creationId xmlns:a16="http://schemas.microsoft.com/office/drawing/2014/main" id="{F17C1133-FBF0-45AD-8103-A6F5D09D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8359" name="Oval 7">
            <a:extLst>
              <a:ext uri="{FF2B5EF4-FFF2-40B4-BE49-F238E27FC236}">
                <a16:creationId xmlns:a16="http://schemas.microsoft.com/office/drawing/2014/main" id="{F672F8F0-E1E3-4B65-9204-F6889CA84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28360" name="Oval 8">
            <a:extLst>
              <a:ext uri="{FF2B5EF4-FFF2-40B4-BE49-F238E27FC236}">
                <a16:creationId xmlns:a16="http://schemas.microsoft.com/office/drawing/2014/main" id="{A674D38E-73AD-4018-BD14-BC4750A8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8361" name="Oval 9">
            <a:extLst>
              <a:ext uri="{FF2B5EF4-FFF2-40B4-BE49-F238E27FC236}">
                <a16:creationId xmlns:a16="http://schemas.microsoft.com/office/drawing/2014/main" id="{EE2A71D7-4990-4830-B474-5AE730A0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8362" name="Oval 10">
            <a:extLst>
              <a:ext uri="{FF2B5EF4-FFF2-40B4-BE49-F238E27FC236}">
                <a16:creationId xmlns:a16="http://schemas.microsoft.com/office/drawing/2014/main" id="{2432D25D-D2BC-4C58-8375-13B41077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28363" name="Oval 11">
            <a:extLst>
              <a:ext uri="{FF2B5EF4-FFF2-40B4-BE49-F238E27FC236}">
                <a16:creationId xmlns:a16="http://schemas.microsoft.com/office/drawing/2014/main" id="{36C52AB8-F9A2-4C1D-A608-6D881998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28364" name="AutoShape 12">
            <a:extLst>
              <a:ext uri="{FF2B5EF4-FFF2-40B4-BE49-F238E27FC236}">
                <a16:creationId xmlns:a16="http://schemas.microsoft.com/office/drawing/2014/main" id="{31F3114E-F426-42BC-BF81-6E2147A19240}"/>
              </a:ext>
            </a:extLst>
          </p:cNvPr>
          <p:cNvCxnSpPr>
            <a:cxnSpLocks noChangeShapeType="1"/>
            <a:stCxn id="228363" idx="5"/>
            <a:endCxn id="228357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65" name="AutoShape 13">
            <a:extLst>
              <a:ext uri="{FF2B5EF4-FFF2-40B4-BE49-F238E27FC236}">
                <a16:creationId xmlns:a16="http://schemas.microsoft.com/office/drawing/2014/main" id="{4A6AC355-B9F6-4D15-9740-013CCACC8DC8}"/>
              </a:ext>
            </a:extLst>
          </p:cNvPr>
          <p:cNvCxnSpPr>
            <a:cxnSpLocks noChangeShapeType="1"/>
            <a:stCxn id="228363" idx="3"/>
            <a:endCxn id="228356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66" name="AutoShape 14">
            <a:extLst>
              <a:ext uri="{FF2B5EF4-FFF2-40B4-BE49-F238E27FC236}">
                <a16:creationId xmlns:a16="http://schemas.microsoft.com/office/drawing/2014/main" id="{2DB1EBD9-D0B3-4A50-842C-37849B1832D4}"/>
              </a:ext>
            </a:extLst>
          </p:cNvPr>
          <p:cNvCxnSpPr>
            <a:cxnSpLocks noChangeShapeType="1"/>
            <a:stCxn id="228356" idx="6"/>
            <a:endCxn id="228357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67" name="AutoShape 15">
            <a:extLst>
              <a:ext uri="{FF2B5EF4-FFF2-40B4-BE49-F238E27FC236}">
                <a16:creationId xmlns:a16="http://schemas.microsoft.com/office/drawing/2014/main" id="{DBFF64CE-14D3-4841-80E8-4CF5BBEBBFF8}"/>
              </a:ext>
            </a:extLst>
          </p:cNvPr>
          <p:cNvCxnSpPr>
            <a:cxnSpLocks noChangeShapeType="1"/>
            <a:stCxn id="228359" idx="0"/>
            <a:endCxn id="228356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68" name="AutoShape 16">
            <a:extLst>
              <a:ext uri="{FF2B5EF4-FFF2-40B4-BE49-F238E27FC236}">
                <a16:creationId xmlns:a16="http://schemas.microsoft.com/office/drawing/2014/main" id="{66CB5D96-B08E-45AF-95F6-9FCBC3C44728}"/>
              </a:ext>
            </a:extLst>
          </p:cNvPr>
          <p:cNvCxnSpPr>
            <a:cxnSpLocks noChangeShapeType="1"/>
            <a:stCxn id="228359" idx="5"/>
            <a:endCxn id="228362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69" name="AutoShape 17">
            <a:extLst>
              <a:ext uri="{FF2B5EF4-FFF2-40B4-BE49-F238E27FC236}">
                <a16:creationId xmlns:a16="http://schemas.microsoft.com/office/drawing/2014/main" id="{434E6149-9588-4AF3-A75D-AB7853D4CF8E}"/>
              </a:ext>
            </a:extLst>
          </p:cNvPr>
          <p:cNvCxnSpPr>
            <a:cxnSpLocks noChangeShapeType="1"/>
            <a:stCxn id="228362" idx="7"/>
            <a:endCxn id="228360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70" name="AutoShape 18">
            <a:extLst>
              <a:ext uri="{FF2B5EF4-FFF2-40B4-BE49-F238E27FC236}">
                <a16:creationId xmlns:a16="http://schemas.microsoft.com/office/drawing/2014/main" id="{739833C9-03CE-4695-B98D-0A413101A57F}"/>
              </a:ext>
            </a:extLst>
          </p:cNvPr>
          <p:cNvCxnSpPr>
            <a:cxnSpLocks noChangeShapeType="1"/>
            <a:stCxn id="228360" idx="0"/>
            <a:endCxn id="228357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71" name="AutoShape 19">
            <a:extLst>
              <a:ext uri="{FF2B5EF4-FFF2-40B4-BE49-F238E27FC236}">
                <a16:creationId xmlns:a16="http://schemas.microsoft.com/office/drawing/2014/main" id="{8007321E-9423-482D-9A2A-6B20C0CEC926}"/>
              </a:ext>
            </a:extLst>
          </p:cNvPr>
          <p:cNvCxnSpPr>
            <a:cxnSpLocks noChangeShapeType="1"/>
            <a:stCxn id="228357" idx="6"/>
            <a:endCxn id="228358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72" name="AutoShape 20">
            <a:extLst>
              <a:ext uri="{FF2B5EF4-FFF2-40B4-BE49-F238E27FC236}">
                <a16:creationId xmlns:a16="http://schemas.microsoft.com/office/drawing/2014/main" id="{04257AF9-EABF-4C04-8E2B-FD952A976117}"/>
              </a:ext>
            </a:extLst>
          </p:cNvPr>
          <p:cNvCxnSpPr>
            <a:cxnSpLocks noChangeShapeType="1"/>
            <a:stCxn id="228360" idx="6"/>
            <a:endCxn id="228361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373" name="AutoShape 21">
            <a:extLst>
              <a:ext uri="{FF2B5EF4-FFF2-40B4-BE49-F238E27FC236}">
                <a16:creationId xmlns:a16="http://schemas.microsoft.com/office/drawing/2014/main" id="{EC43D959-E6E4-4227-985A-EDEC6FE71A5A}"/>
              </a:ext>
            </a:extLst>
          </p:cNvPr>
          <p:cNvCxnSpPr>
            <a:cxnSpLocks noChangeShapeType="1"/>
            <a:stCxn id="228362" idx="0"/>
            <a:endCxn id="228356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74" name="Text Box 22">
            <a:extLst>
              <a:ext uri="{FF2B5EF4-FFF2-40B4-BE49-F238E27FC236}">
                <a16:creationId xmlns:a16="http://schemas.microsoft.com/office/drawing/2014/main" id="{FE8FEE0A-1190-41CF-8D92-3AF8202C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28375" name="Text Box 23">
            <a:extLst>
              <a:ext uri="{FF2B5EF4-FFF2-40B4-BE49-F238E27FC236}">
                <a16:creationId xmlns:a16="http://schemas.microsoft.com/office/drawing/2014/main" id="{F7A220C1-46AA-41E4-85D6-27C98EF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28376" name="Text Box 24">
            <a:extLst>
              <a:ext uri="{FF2B5EF4-FFF2-40B4-BE49-F238E27FC236}">
                <a16:creationId xmlns:a16="http://schemas.microsoft.com/office/drawing/2014/main" id="{5E2D3085-D195-4C76-8F94-831F0DA29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28377" name="Text Box 25">
            <a:extLst>
              <a:ext uri="{FF2B5EF4-FFF2-40B4-BE49-F238E27FC236}">
                <a16:creationId xmlns:a16="http://schemas.microsoft.com/office/drawing/2014/main" id="{A6B62F00-1156-4CCE-B7D8-D1B1F4A1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28378" name="Text Box 26">
            <a:extLst>
              <a:ext uri="{FF2B5EF4-FFF2-40B4-BE49-F238E27FC236}">
                <a16:creationId xmlns:a16="http://schemas.microsoft.com/office/drawing/2014/main" id="{EB4AE989-9546-4C0B-BEDF-C4153CAD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28379" name="Text Box 27">
            <a:extLst>
              <a:ext uri="{FF2B5EF4-FFF2-40B4-BE49-F238E27FC236}">
                <a16:creationId xmlns:a16="http://schemas.microsoft.com/office/drawing/2014/main" id="{8B083FE4-CC7C-4DBF-B8B3-558C8212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28380" name="Text Box 28">
            <a:extLst>
              <a:ext uri="{FF2B5EF4-FFF2-40B4-BE49-F238E27FC236}">
                <a16:creationId xmlns:a16="http://schemas.microsoft.com/office/drawing/2014/main" id="{50A00372-1EB1-423B-B134-F3A2A381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28381" name="Text Box 29">
            <a:extLst>
              <a:ext uri="{FF2B5EF4-FFF2-40B4-BE49-F238E27FC236}">
                <a16:creationId xmlns:a16="http://schemas.microsoft.com/office/drawing/2014/main" id="{E62F3C85-DE9F-44F3-9A16-24E7A821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28382" name="Text Box 30">
            <a:extLst>
              <a:ext uri="{FF2B5EF4-FFF2-40B4-BE49-F238E27FC236}">
                <a16:creationId xmlns:a16="http://schemas.microsoft.com/office/drawing/2014/main" id="{431B65A9-E058-468C-99F8-7B5D998F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28383" name="Text Box 31">
            <a:extLst>
              <a:ext uri="{FF2B5EF4-FFF2-40B4-BE49-F238E27FC236}">
                <a16:creationId xmlns:a16="http://schemas.microsoft.com/office/drawing/2014/main" id="{60FB3B5B-3999-4DF6-BB76-FCA7A517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28384" name="Text Box 32">
            <a:extLst>
              <a:ext uri="{FF2B5EF4-FFF2-40B4-BE49-F238E27FC236}">
                <a16:creationId xmlns:a16="http://schemas.microsoft.com/office/drawing/2014/main" id="{C324CB01-257F-4541-8846-033DC143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4052889"/>
            <a:ext cx="404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Navy arrows indicate parent pointers</a:t>
            </a:r>
          </a:p>
        </p:txBody>
      </p:sp>
      <p:sp>
        <p:nvSpPr>
          <p:cNvPr id="228385" name="Text Box 33">
            <a:extLst>
              <a:ext uri="{FF2B5EF4-FFF2-40B4-BE49-F238E27FC236}">
                <a16:creationId xmlns:a16="http://schemas.microsoft.com/office/drawing/2014/main" id="{4D62EE2D-1DAB-4CA6-8B5C-78E4C37C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591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28386" name="AutoShape 34">
            <a:extLst>
              <a:ext uri="{FF2B5EF4-FFF2-40B4-BE49-F238E27FC236}">
                <a16:creationId xmlns:a16="http://schemas.microsoft.com/office/drawing/2014/main" id="{99283130-9975-4C98-B405-4836D2847B01}"/>
              </a:ext>
            </a:extLst>
          </p:cNvPr>
          <p:cNvCxnSpPr>
            <a:cxnSpLocks noChangeShapeType="1"/>
            <a:stCxn id="228385" idx="3"/>
            <a:endCxn id="228359" idx="2"/>
          </p:cNvCxnSpPr>
          <p:nvPr/>
        </p:nvCxnSpPr>
        <p:spPr bwMode="auto">
          <a:xfrm flipV="1">
            <a:off x="5365751" y="3352801"/>
            <a:ext cx="334963" cy="476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87" name="Text Box 35">
            <a:extLst>
              <a:ext uri="{FF2B5EF4-FFF2-40B4-BE49-F238E27FC236}">
                <a16:creationId xmlns:a16="http://schemas.microsoft.com/office/drawing/2014/main" id="{D12DCC45-8DD7-4EE3-890C-508B55F9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DA26A6BC-54EA-4544-B4E0-94D37111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43A7EC1-91B4-4961-A689-8E30CE3D1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4721E79-C333-437F-9833-0C3205A184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29380" name="Oval 4">
            <a:extLst>
              <a:ext uri="{FF2B5EF4-FFF2-40B4-BE49-F238E27FC236}">
                <a16:creationId xmlns:a16="http://schemas.microsoft.com/office/drawing/2014/main" id="{F0BDB55B-6627-48D1-BD2C-64B3A424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29381" name="Oval 5">
            <a:extLst>
              <a:ext uri="{FF2B5EF4-FFF2-40B4-BE49-F238E27FC236}">
                <a16:creationId xmlns:a16="http://schemas.microsoft.com/office/drawing/2014/main" id="{2425DB6D-D587-4053-B74E-1A04997E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9382" name="Oval 6">
            <a:extLst>
              <a:ext uri="{FF2B5EF4-FFF2-40B4-BE49-F238E27FC236}">
                <a16:creationId xmlns:a16="http://schemas.microsoft.com/office/drawing/2014/main" id="{73CD647C-17EA-45DB-9BE1-EB46CA31D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9383" name="Oval 7">
            <a:extLst>
              <a:ext uri="{FF2B5EF4-FFF2-40B4-BE49-F238E27FC236}">
                <a16:creationId xmlns:a16="http://schemas.microsoft.com/office/drawing/2014/main" id="{10F7190C-C839-4D14-B4E8-CBBF0596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29384" name="Oval 8">
            <a:extLst>
              <a:ext uri="{FF2B5EF4-FFF2-40B4-BE49-F238E27FC236}">
                <a16:creationId xmlns:a16="http://schemas.microsoft.com/office/drawing/2014/main" id="{3612F92F-0255-4032-A441-6991F3E0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9385" name="Oval 9">
            <a:extLst>
              <a:ext uri="{FF2B5EF4-FFF2-40B4-BE49-F238E27FC236}">
                <a16:creationId xmlns:a16="http://schemas.microsoft.com/office/drawing/2014/main" id="{ADD8EA2C-B658-4D06-A2F6-31D6E0C4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29386" name="Oval 10">
            <a:extLst>
              <a:ext uri="{FF2B5EF4-FFF2-40B4-BE49-F238E27FC236}">
                <a16:creationId xmlns:a16="http://schemas.microsoft.com/office/drawing/2014/main" id="{2C8A74A5-8C47-465D-899A-F628ECBB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29387" name="Oval 11">
            <a:extLst>
              <a:ext uri="{FF2B5EF4-FFF2-40B4-BE49-F238E27FC236}">
                <a16:creationId xmlns:a16="http://schemas.microsoft.com/office/drawing/2014/main" id="{060B6A0B-1358-47DC-9E68-99DA267C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29388" name="AutoShape 12">
            <a:extLst>
              <a:ext uri="{FF2B5EF4-FFF2-40B4-BE49-F238E27FC236}">
                <a16:creationId xmlns:a16="http://schemas.microsoft.com/office/drawing/2014/main" id="{37EF5211-21D8-4E95-A23B-CD1EF4B27710}"/>
              </a:ext>
            </a:extLst>
          </p:cNvPr>
          <p:cNvCxnSpPr>
            <a:cxnSpLocks noChangeShapeType="1"/>
            <a:stCxn id="229387" idx="5"/>
            <a:endCxn id="229381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89" name="AutoShape 13">
            <a:extLst>
              <a:ext uri="{FF2B5EF4-FFF2-40B4-BE49-F238E27FC236}">
                <a16:creationId xmlns:a16="http://schemas.microsoft.com/office/drawing/2014/main" id="{84DCA804-C1E6-4A5C-9591-AEE6150A20AF}"/>
              </a:ext>
            </a:extLst>
          </p:cNvPr>
          <p:cNvCxnSpPr>
            <a:cxnSpLocks noChangeShapeType="1"/>
            <a:stCxn id="229387" idx="3"/>
            <a:endCxn id="229380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0" name="AutoShape 14">
            <a:extLst>
              <a:ext uri="{FF2B5EF4-FFF2-40B4-BE49-F238E27FC236}">
                <a16:creationId xmlns:a16="http://schemas.microsoft.com/office/drawing/2014/main" id="{2BA1DE5D-E87F-47D3-813A-74518AB3BA61}"/>
              </a:ext>
            </a:extLst>
          </p:cNvPr>
          <p:cNvCxnSpPr>
            <a:cxnSpLocks noChangeShapeType="1"/>
            <a:stCxn id="229380" idx="6"/>
            <a:endCxn id="229381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1" name="AutoShape 15">
            <a:extLst>
              <a:ext uri="{FF2B5EF4-FFF2-40B4-BE49-F238E27FC236}">
                <a16:creationId xmlns:a16="http://schemas.microsoft.com/office/drawing/2014/main" id="{467CACFB-3FDB-4126-88A0-8E641D07ABE2}"/>
              </a:ext>
            </a:extLst>
          </p:cNvPr>
          <p:cNvCxnSpPr>
            <a:cxnSpLocks noChangeShapeType="1"/>
            <a:stCxn id="229383" idx="0"/>
            <a:endCxn id="229380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2" name="AutoShape 16">
            <a:extLst>
              <a:ext uri="{FF2B5EF4-FFF2-40B4-BE49-F238E27FC236}">
                <a16:creationId xmlns:a16="http://schemas.microsoft.com/office/drawing/2014/main" id="{118AF809-DA18-434C-B4C0-D4863B3307B6}"/>
              </a:ext>
            </a:extLst>
          </p:cNvPr>
          <p:cNvCxnSpPr>
            <a:cxnSpLocks noChangeShapeType="1"/>
            <a:stCxn id="229383" idx="5"/>
            <a:endCxn id="229386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3" name="AutoShape 17">
            <a:extLst>
              <a:ext uri="{FF2B5EF4-FFF2-40B4-BE49-F238E27FC236}">
                <a16:creationId xmlns:a16="http://schemas.microsoft.com/office/drawing/2014/main" id="{B7CE4B7B-4FEC-4E22-BBAD-E69289317882}"/>
              </a:ext>
            </a:extLst>
          </p:cNvPr>
          <p:cNvCxnSpPr>
            <a:cxnSpLocks noChangeShapeType="1"/>
            <a:stCxn id="229386" idx="7"/>
            <a:endCxn id="229384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4" name="AutoShape 18">
            <a:extLst>
              <a:ext uri="{FF2B5EF4-FFF2-40B4-BE49-F238E27FC236}">
                <a16:creationId xmlns:a16="http://schemas.microsoft.com/office/drawing/2014/main" id="{51A33503-8BA1-48E1-9C5F-C14BC4AE9E56}"/>
              </a:ext>
            </a:extLst>
          </p:cNvPr>
          <p:cNvCxnSpPr>
            <a:cxnSpLocks noChangeShapeType="1"/>
            <a:stCxn id="229384" idx="0"/>
            <a:endCxn id="229381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5" name="AutoShape 19">
            <a:extLst>
              <a:ext uri="{FF2B5EF4-FFF2-40B4-BE49-F238E27FC236}">
                <a16:creationId xmlns:a16="http://schemas.microsoft.com/office/drawing/2014/main" id="{31487216-1551-4329-B92A-1A0A46CD7F7F}"/>
              </a:ext>
            </a:extLst>
          </p:cNvPr>
          <p:cNvCxnSpPr>
            <a:cxnSpLocks noChangeShapeType="1"/>
            <a:stCxn id="229381" idx="6"/>
            <a:endCxn id="229382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6" name="AutoShape 20">
            <a:extLst>
              <a:ext uri="{FF2B5EF4-FFF2-40B4-BE49-F238E27FC236}">
                <a16:creationId xmlns:a16="http://schemas.microsoft.com/office/drawing/2014/main" id="{767A7AAC-3E5A-4AA3-988B-52B944238E26}"/>
              </a:ext>
            </a:extLst>
          </p:cNvPr>
          <p:cNvCxnSpPr>
            <a:cxnSpLocks noChangeShapeType="1"/>
            <a:stCxn id="229384" idx="6"/>
            <a:endCxn id="229385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397" name="AutoShape 21">
            <a:extLst>
              <a:ext uri="{FF2B5EF4-FFF2-40B4-BE49-F238E27FC236}">
                <a16:creationId xmlns:a16="http://schemas.microsoft.com/office/drawing/2014/main" id="{42557FCC-F3AC-427E-B362-CDC59464135C}"/>
              </a:ext>
            </a:extLst>
          </p:cNvPr>
          <p:cNvCxnSpPr>
            <a:cxnSpLocks noChangeShapeType="1"/>
            <a:stCxn id="229386" idx="0"/>
            <a:endCxn id="229380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398" name="Text Box 22">
            <a:extLst>
              <a:ext uri="{FF2B5EF4-FFF2-40B4-BE49-F238E27FC236}">
                <a16:creationId xmlns:a16="http://schemas.microsoft.com/office/drawing/2014/main" id="{216B8BE0-CF3C-46CC-8C51-FF7F1C16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29399" name="Text Box 23">
            <a:extLst>
              <a:ext uri="{FF2B5EF4-FFF2-40B4-BE49-F238E27FC236}">
                <a16:creationId xmlns:a16="http://schemas.microsoft.com/office/drawing/2014/main" id="{19268FA6-16C4-45AF-A4C1-EAADE6F6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29400" name="Text Box 24">
            <a:extLst>
              <a:ext uri="{FF2B5EF4-FFF2-40B4-BE49-F238E27FC236}">
                <a16:creationId xmlns:a16="http://schemas.microsoft.com/office/drawing/2014/main" id="{49958F2E-AD73-4E61-ADD8-75958C864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29401" name="Text Box 25">
            <a:extLst>
              <a:ext uri="{FF2B5EF4-FFF2-40B4-BE49-F238E27FC236}">
                <a16:creationId xmlns:a16="http://schemas.microsoft.com/office/drawing/2014/main" id="{3038026D-D804-49CA-96CB-67EF35178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29402" name="Text Box 26">
            <a:extLst>
              <a:ext uri="{FF2B5EF4-FFF2-40B4-BE49-F238E27FC236}">
                <a16:creationId xmlns:a16="http://schemas.microsoft.com/office/drawing/2014/main" id="{EBDE850D-DD50-4174-855E-5A31358D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29403" name="Text Box 27">
            <a:extLst>
              <a:ext uri="{FF2B5EF4-FFF2-40B4-BE49-F238E27FC236}">
                <a16:creationId xmlns:a16="http://schemas.microsoft.com/office/drawing/2014/main" id="{AB4126D1-A2EF-4E2D-9198-50F94AB1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29404" name="Text Box 28">
            <a:extLst>
              <a:ext uri="{FF2B5EF4-FFF2-40B4-BE49-F238E27FC236}">
                <a16:creationId xmlns:a16="http://schemas.microsoft.com/office/drawing/2014/main" id="{C2005FDF-4D0C-464D-872E-09CA86BA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29405" name="Text Box 29">
            <a:extLst>
              <a:ext uri="{FF2B5EF4-FFF2-40B4-BE49-F238E27FC236}">
                <a16:creationId xmlns:a16="http://schemas.microsoft.com/office/drawing/2014/main" id="{E39DDE59-FD41-462B-B675-69547D07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29406" name="Text Box 30">
            <a:extLst>
              <a:ext uri="{FF2B5EF4-FFF2-40B4-BE49-F238E27FC236}">
                <a16:creationId xmlns:a16="http://schemas.microsoft.com/office/drawing/2014/main" id="{CDC6BCA7-2A20-4B86-9BA1-316BB319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29407" name="Text Box 31">
            <a:extLst>
              <a:ext uri="{FF2B5EF4-FFF2-40B4-BE49-F238E27FC236}">
                <a16:creationId xmlns:a16="http://schemas.microsoft.com/office/drawing/2014/main" id="{F48D490D-7FC1-48F7-99C4-BE200E89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29408" name="Text Box 32">
            <a:extLst>
              <a:ext uri="{FF2B5EF4-FFF2-40B4-BE49-F238E27FC236}">
                <a16:creationId xmlns:a16="http://schemas.microsoft.com/office/drawing/2014/main" id="{9B5120EB-C053-4963-83E8-E7A3E0E9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591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29409" name="AutoShape 33">
            <a:extLst>
              <a:ext uri="{FF2B5EF4-FFF2-40B4-BE49-F238E27FC236}">
                <a16:creationId xmlns:a16="http://schemas.microsoft.com/office/drawing/2014/main" id="{1A22D6B4-DCB4-4F34-9960-58819920BEE5}"/>
              </a:ext>
            </a:extLst>
          </p:cNvPr>
          <p:cNvCxnSpPr>
            <a:cxnSpLocks noChangeShapeType="1"/>
            <a:stCxn id="229408" idx="3"/>
            <a:endCxn id="229383" idx="2"/>
          </p:cNvCxnSpPr>
          <p:nvPr/>
        </p:nvCxnSpPr>
        <p:spPr bwMode="auto">
          <a:xfrm flipV="1">
            <a:off x="5365751" y="3352801"/>
            <a:ext cx="334963" cy="476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410" name="Text Box 34">
            <a:extLst>
              <a:ext uri="{FF2B5EF4-FFF2-40B4-BE49-F238E27FC236}">
                <a16:creationId xmlns:a16="http://schemas.microsoft.com/office/drawing/2014/main" id="{DC5DFD40-D3DE-485E-A52D-ABD842A8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14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DDD12814-0842-4727-9B2C-2665AB82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r>
              <a:rPr lang="en-US" dirty="0"/>
              <a:t>Project #3 </a:t>
            </a:r>
            <a:r>
              <a:rPr lang="en-US"/>
              <a:t>due Friday, 12/2</a:t>
            </a:r>
            <a:endParaRPr lang="en-US" dirty="0"/>
          </a:p>
          <a:p>
            <a:r>
              <a:rPr lang="en-US"/>
              <a:t>Homework #9 due next Friday</a:t>
            </a:r>
            <a:endParaRPr lang="en-US" dirty="0"/>
          </a:p>
          <a:p>
            <a:endParaRPr lang="en-US" dirty="0"/>
          </a:p>
          <a:p>
            <a:r>
              <a:rPr lang="en-US"/>
              <a:t>Final Exam: Friday, December 9</a:t>
            </a:r>
          </a:p>
          <a:p>
            <a:pPr lvl="1"/>
            <a:r>
              <a:rPr lang="en-US"/>
              <a:t>Exam will be at 10:15am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AA4380C0-E4EA-453B-BAC5-6987B18D4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290C9962-99D2-4044-AE8B-8F724FAB5A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0404" name="Oval 4">
            <a:extLst>
              <a:ext uri="{FF2B5EF4-FFF2-40B4-BE49-F238E27FC236}">
                <a16:creationId xmlns:a16="http://schemas.microsoft.com/office/drawing/2014/main" id="{578C602E-40BF-463F-BCDC-91E661CA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30405" name="Oval 5">
            <a:extLst>
              <a:ext uri="{FF2B5EF4-FFF2-40B4-BE49-F238E27FC236}">
                <a16:creationId xmlns:a16="http://schemas.microsoft.com/office/drawing/2014/main" id="{B6852561-B3CB-4A4D-8831-FFC11B55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0406" name="Oval 6">
            <a:extLst>
              <a:ext uri="{FF2B5EF4-FFF2-40B4-BE49-F238E27FC236}">
                <a16:creationId xmlns:a16="http://schemas.microsoft.com/office/drawing/2014/main" id="{368DCD9F-1AF0-42CE-8F67-9A453FFE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0407" name="Oval 7">
            <a:extLst>
              <a:ext uri="{FF2B5EF4-FFF2-40B4-BE49-F238E27FC236}">
                <a16:creationId xmlns:a16="http://schemas.microsoft.com/office/drawing/2014/main" id="{D5C80485-421B-468A-88D3-2373DA46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0408" name="Oval 8">
            <a:extLst>
              <a:ext uri="{FF2B5EF4-FFF2-40B4-BE49-F238E27FC236}">
                <a16:creationId xmlns:a16="http://schemas.microsoft.com/office/drawing/2014/main" id="{F79FEF2A-C0F5-4949-A141-BE25C311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0409" name="Oval 9">
            <a:extLst>
              <a:ext uri="{FF2B5EF4-FFF2-40B4-BE49-F238E27FC236}">
                <a16:creationId xmlns:a16="http://schemas.microsoft.com/office/drawing/2014/main" id="{7E07D6CE-991F-4118-A003-D7387192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0410" name="Oval 10">
            <a:extLst>
              <a:ext uri="{FF2B5EF4-FFF2-40B4-BE49-F238E27FC236}">
                <a16:creationId xmlns:a16="http://schemas.microsoft.com/office/drawing/2014/main" id="{59D6F88D-41A5-4EF0-ADBB-D7CDF21E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0411" name="Oval 11">
            <a:extLst>
              <a:ext uri="{FF2B5EF4-FFF2-40B4-BE49-F238E27FC236}">
                <a16:creationId xmlns:a16="http://schemas.microsoft.com/office/drawing/2014/main" id="{980455CD-234B-4334-B231-9D1BE103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0412" name="AutoShape 12">
            <a:extLst>
              <a:ext uri="{FF2B5EF4-FFF2-40B4-BE49-F238E27FC236}">
                <a16:creationId xmlns:a16="http://schemas.microsoft.com/office/drawing/2014/main" id="{6BB1FCE9-3E3D-41EB-90F1-A9F7B42899F9}"/>
              </a:ext>
            </a:extLst>
          </p:cNvPr>
          <p:cNvCxnSpPr>
            <a:cxnSpLocks noChangeShapeType="1"/>
            <a:stCxn id="230411" idx="5"/>
            <a:endCxn id="230405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3" name="AutoShape 13">
            <a:extLst>
              <a:ext uri="{FF2B5EF4-FFF2-40B4-BE49-F238E27FC236}">
                <a16:creationId xmlns:a16="http://schemas.microsoft.com/office/drawing/2014/main" id="{600184F6-E216-49C3-AB42-79CD8AC7AED5}"/>
              </a:ext>
            </a:extLst>
          </p:cNvPr>
          <p:cNvCxnSpPr>
            <a:cxnSpLocks noChangeShapeType="1"/>
            <a:stCxn id="230411" idx="3"/>
            <a:endCxn id="230404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4" name="AutoShape 14">
            <a:extLst>
              <a:ext uri="{FF2B5EF4-FFF2-40B4-BE49-F238E27FC236}">
                <a16:creationId xmlns:a16="http://schemas.microsoft.com/office/drawing/2014/main" id="{2BEB90B4-2E2B-4071-ACBC-0FA8FCC15159}"/>
              </a:ext>
            </a:extLst>
          </p:cNvPr>
          <p:cNvCxnSpPr>
            <a:cxnSpLocks noChangeShapeType="1"/>
            <a:stCxn id="230404" idx="6"/>
            <a:endCxn id="230405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5" name="AutoShape 15">
            <a:extLst>
              <a:ext uri="{FF2B5EF4-FFF2-40B4-BE49-F238E27FC236}">
                <a16:creationId xmlns:a16="http://schemas.microsoft.com/office/drawing/2014/main" id="{671C85CA-EFC3-4F9C-94FE-D94E82454388}"/>
              </a:ext>
            </a:extLst>
          </p:cNvPr>
          <p:cNvCxnSpPr>
            <a:cxnSpLocks noChangeShapeType="1"/>
            <a:stCxn id="230407" idx="0"/>
            <a:endCxn id="230404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6" name="AutoShape 16">
            <a:extLst>
              <a:ext uri="{FF2B5EF4-FFF2-40B4-BE49-F238E27FC236}">
                <a16:creationId xmlns:a16="http://schemas.microsoft.com/office/drawing/2014/main" id="{DEECF9CE-1AD1-4FD7-94C9-715DCD3BBC86}"/>
              </a:ext>
            </a:extLst>
          </p:cNvPr>
          <p:cNvCxnSpPr>
            <a:cxnSpLocks noChangeShapeType="1"/>
            <a:stCxn id="230407" idx="5"/>
            <a:endCxn id="230410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7" name="AutoShape 17">
            <a:extLst>
              <a:ext uri="{FF2B5EF4-FFF2-40B4-BE49-F238E27FC236}">
                <a16:creationId xmlns:a16="http://schemas.microsoft.com/office/drawing/2014/main" id="{2BE74082-5FA5-4F5C-A5F5-E3B090C2A0B1}"/>
              </a:ext>
            </a:extLst>
          </p:cNvPr>
          <p:cNvCxnSpPr>
            <a:cxnSpLocks noChangeShapeType="1"/>
            <a:stCxn id="230410" idx="7"/>
            <a:endCxn id="230408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8" name="AutoShape 18">
            <a:extLst>
              <a:ext uri="{FF2B5EF4-FFF2-40B4-BE49-F238E27FC236}">
                <a16:creationId xmlns:a16="http://schemas.microsoft.com/office/drawing/2014/main" id="{2032DDA2-ABE9-4ADD-8AAD-9BB1AAE2CB2A}"/>
              </a:ext>
            </a:extLst>
          </p:cNvPr>
          <p:cNvCxnSpPr>
            <a:cxnSpLocks noChangeShapeType="1"/>
            <a:stCxn id="230408" idx="0"/>
            <a:endCxn id="230405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19" name="AutoShape 19">
            <a:extLst>
              <a:ext uri="{FF2B5EF4-FFF2-40B4-BE49-F238E27FC236}">
                <a16:creationId xmlns:a16="http://schemas.microsoft.com/office/drawing/2014/main" id="{390579C2-7265-4720-B19F-70E90B976A86}"/>
              </a:ext>
            </a:extLst>
          </p:cNvPr>
          <p:cNvCxnSpPr>
            <a:cxnSpLocks noChangeShapeType="1"/>
            <a:stCxn id="230405" idx="6"/>
            <a:endCxn id="230406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0" name="AutoShape 20">
            <a:extLst>
              <a:ext uri="{FF2B5EF4-FFF2-40B4-BE49-F238E27FC236}">
                <a16:creationId xmlns:a16="http://schemas.microsoft.com/office/drawing/2014/main" id="{A67DFB88-F042-4038-83C7-59961BF04A86}"/>
              </a:ext>
            </a:extLst>
          </p:cNvPr>
          <p:cNvCxnSpPr>
            <a:cxnSpLocks noChangeShapeType="1"/>
            <a:stCxn id="230408" idx="6"/>
            <a:endCxn id="230409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1" name="AutoShape 21">
            <a:extLst>
              <a:ext uri="{FF2B5EF4-FFF2-40B4-BE49-F238E27FC236}">
                <a16:creationId xmlns:a16="http://schemas.microsoft.com/office/drawing/2014/main" id="{15F7DC7D-0FE2-4F85-AD66-F935910F45FA}"/>
              </a:ext>
            </a:extLst>
          </p:cNvPr>
          <p:cNvCxnSpPr>
            <a:cxnSpLocks noChangeShapeType="1"/>
            <a:stCxn id="230410" idx="0"/>
            <a:endCxn id="230404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422" name="Text Box 22">
            <a:extLst>
              <a:ext uri="{FF2B5EF4-FFF2-40B4-BE49-F238E27FC236}">
                <a16:creationId xmlns:a16="http://schemas.microsoft.com/office/drawing/2014/main" id="{7263807E-6A9D-4ED9-858E-F80548BC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0423" name="Text Box 23">
            <a:extLst>
              <a:ext uri="{FF2B5EF4-FFF2-40B4-BE49-F238E27FC236}">
                <a16:creationId xmlns:a16="http://schemas.microsoft.com/office/drawing/2014/main" id="{802E7CE5-6C2B-419B-BB0A-6064DEF69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0424" name="Text Box 24">
            <a:extLst>
              <a:ext uri="{FF2B5EF4-FFF2-40B4-BE49-F238E27FC236}">
                <a16:creationId xmlns:a16="http://schemas.microsoft.com/office/drawing/2014/main" id="{DFEAD630-D56C-474F-8958-02924134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0425" name="Text Box 25">
            <a:extLst>
              <a:ext uri="{FF2B5EF4-FFF2-40B4-BE49-F238E27FC236}">
                <a16:creationId xmlns:a16="http://schemas.microsoft.com/office/drawing/2014/main" id="{B52A438F-9DD7-4CC4-91B5-A60AE1B8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0426" name="Text Box 26">
            <a:extLst>
              <a:ext uri="{FF2B5EF4-FFF2-40B4-BE49-F238E27FC236}">
                <a16:creationId xmlns:a16="http://schemas.microsoft.com/office/drawing/2014/main" id="{B483C689-F24B-495F-BD41-380FA912B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0427" name="Text Box 27">
            <a:extLst>
              <a:ext uri="{FF2B5EF4-FFF2-40B4-BE49-F238E27FC236}">
                <a16:creationId xmlns:a16="http://schemas.microsoft.com/office/drawing/2014/main" id="{EF76272E-5F2F-4228-A92D-510489C7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0428" name="Text Box 28">
            <a:extLst>
              <a:ext uri="{FF2B5EF4-FFF2-40B4-BE49-F238E27FC236}">
                <a16:creationId xmlns:a16="http://schemas.microsoft.com/office/drawing/2014/main" id="{99A46F13-1E2E-42AA-B66C-8799785F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0429" name="Text Box 29">
            <a:extLst>
              <a:ext uri="{FF2B5EF4-FFF2-40B4-BE49-F238E27FC236}">
                <a16:creationId xmlns:a16="http://schemas.microsoft.com/office/drawing/2014/main" id="{ACAE961A-1B17-4566-A68A-D10D9E0F4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0430" name="Text Box 30">
            <a:extLst>
              <a:ext uri="{FF2B5EF4-FFF2-40B4-BE49-F238E27FC236}">
                <a16:creationId xmlns:a16="http://schemas.microsoft.com/office/drawing/2014/main" id="{90B1E26E-9C46-42FF-833B-8FEBA598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0431" name="Text Box 31">
            <a:extLst>
              <a:ext uri="{FF2B5EF4-FFF2-40B4-BE49-F238E27FC236}">
                <a16:creationId xmlns:a16="http://schemas.microsoft.com/office/drawing/2014/main" id="{CE7B3875-4810-470A-A5E8-4BF86B12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0432" name="Text Box 32">
            <a:extLst>
              <a:ext uri="{FF2B5EF4-FFF2-40B4-BE49-F238E27FC236}">
                <a16:creationId xmlns:a16="http://schemas.microsoft.com/office/drawing/2014/main" id="{5C287BA8-750A-465C-8539-D1117AE6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37687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0433" name="AutoShape 33">
            <a:extLst>
              <a:ext uri="{FF2B5EF4-FFF2-40B4-BE49-F238E27FC236}">
                <a16:creationId xmlns:a16="http://schemas.microsoft.com/office/drawing/2014/main" id="{DEF221C1-918C-4CD3-BD82-E562A08600C3}"/>
              </a:ext>
            </a:extLst>
          </p:cNvPr>
          <p:cNvCxnSpPr>
            <a:cxnSpLocks noChangeShapeType="1"/>
            <a:stCxn id="230432" idx="3"/>
            <a:endCxn id="230410" idx="2"/>
          </p:cNvCxnSpPr>
          <p:nvPr/>
        </p:nvCxnSpPr>
        <p:spPr bwMode="auto">
          <a:xfrm flipV="1">
            <a:off x="6553201" y="3844925"/>
            <a:ext cx="239713" cy="12223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434" name="Text Box 34">
            <a:extLst>
              <a:ext uri="{FF2B5EF4-FFF2-40B4-BE49-F238E27FC236}">
                <a16:creationId xmlns:a16="http://schemas.microsoft.com/office/drawing/2014/main" id="{A835975D-E54F-430A-AA62-E06D01BD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14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068A692F-F3F1-4868-864F-347B31A4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4A689E0-7ED1-45EE-A352-CFFC91B0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945A7E2F-8EAA-4D93-8BEB-F9F8085A3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1428" name="Oval 4">
            <a:extLst>
              <a:ext uri="{FF2B5EF4-FFF2-40B4-BE49-F238E27FC236}">
                <a16:creationId xmlns:a16="http://schemas.microsoft.com/office/drawing/2014/main" id="{3FBA75A3-D52E-40B1-84D9-64F01BA6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231429" name="Oval 5">
            <a:extLst>
              <a:ext uri="{FF2B5EF4-FFF2-40B4-BE49-F238E27FC236}">
                <a16:creationId xmlns:a16="http://schemas.microsoft.com/office/drawing/2014/main" id="{BA25D40B-1B6F-4B1A-80D6-4AF88EA0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1430" name="Oval 6">
            <a:extLst>
              <a:ext uri="{FF2B5EF4-FFF2-40B4-BE49-F238E27FC236}">
                <a16:creationId xmlns:a16="http://schemas.microsoft.com/office/drawing/2014/main" id="{E7F2F1A9-3E45-4481-84C2-C581B461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1431" name="Oval 7">
            <a:extLst>
              <a:ext uri="{FF2B5EF4-FFF2-40B4-BE49-F238E27FC236}">
                <a16:creationId xmlns:a16="http://schemas.microsoft.com/office/drawing/2014/main" id="{A57C0187-D20A-4453-A5A4-5F417ADC7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1432" name="Oval 8">
            <a:extLst>
              <a:ext uri="{FF2B5EF4-FFF2-40B4-BE49-F238E27FC236}">
                <a16:creationId xmlns:a16="http://schemas.microsoft.com/office/drawing/2014/main" id="{26065DC9-063C-4B84-885A-67E4847C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1433" name="Oval 9">
            <a:extLst>
              <a:ext uri="{FF2B5EF4-FFF2-40B4-BE49-F238E27FC236}">
                <a16:creationId xmlns:a16="http://schemas.microsoft.com/office/drawing/2014/main" id="{2273E98C-7D7A-4148-AB36-CC9DF4AC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1434" name="Oval 10">
            <a:extLst>
              <a:ext uri="{FF2B5EF4-FFF2-40B4-BE49-F238E27FC236}">
                <a16:creationId xmlns:a16="http://schemas.microsoft.com/office/drawing/2014/main" id="{D523FBF6-A43B-49BD-B4F1-F0758708C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1435" name="Oval 11">
            <a:extLst>
              <a:ext uri="{FF2B5EF4-FFF2-40B4-BE49-F238E27FC236}">
                <a16:creationId xmlns:a16="http://schemas.microsoft.com/office/drawing/2014/main" id="{610E93B1-E519-4FA3-B02F-C629EE23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1436" name="AutoShape 12">
            <a:extLst>
              <a:ext uri="{FF2B5EF4-FFF2-40B4-BE49-F238E27FC236}">
                <a16:creationId xmlns:a16="http://schemas.microsoft.com/office/drawing/2014/main" id="{5EDA07C7-2174-4CFC-AAA1-B70875FD4FF6}"/>
              </a:ext>
            </a:extLst>
          </p:cNvPr>
          <p:cNvCxnSpPr>
            <a:cxnSpLocks noChangeShapeType="1"/>
            <a:stCxn id="231435" idx="5"/>
            <a:endCxn id="231429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37" name="AutoShape 13">
            <a:extLst>
              <a:ext uri="{FF2B5EF4-FFF2-40B4-BE49-F238E27FC236}">
                <a16:creationId xmlns:a16="http://schemas.microsoft.com/office/drawing/2014/main" id="{C205885A-EC5C-470C-AE79-9383084C84F9}"/>
              </a:ext>
            </a:extLst>
          </p:cNvPr>
          <p:cNvCxnSpPr>
            <a:cxnSpLocks noChangeShapeType="1"/>
            <a:stCxn id="231435" idx="3"/>
            <a:endCxn id="231428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38" name="AutoShape 14">
            <a:extLst>
              <a:ext uri="{FF2B5EF4-FFF2-40B4-BE49-F238E27FC236}">
                <a16:creationId xmlns:a16="http://schemas.microsoft.com/office/drawing/2014/main" id="{3783DA83-AAB1-473F-9C0C-DED9DF3F3ABD}"/>
              </a:ext>
            </a:extLst>
          </p:cNvPr>
          <p:cNvCxnSpPr>
            <a:cxnSpLocks noChangeShapeType="1"/>
            <a:stCxn id="231428" idx="6"/>
            <a:endCxn id="231429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39" name="AutoShape 15">
            <a:extLst>
              <a:ext uri="{FF2B5EF4-FFF2-40B4-BE49-F238E27FC236}">
                <a16:creationId xmlns:a16="http://schemas.microsoft.com/office/drawing/2014/main" id="{2DCFA3B3-35EE-4DD9-97E9-9D15052B4213}"/>
              </a:ext>
            </a:extLst>
          </p:cNvPr>
          <p:cNvCxnSpPr>
            <a:cxnSpLocks noChangeShapeType="1"/>
            <a:stCxn id="231431" idx="0"/>
            <a:endCxn id="231428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0" name="AutoShape 16">
            <a:extLst>
              <a:ext uri="{FF2B5EF4-FFF2-40B4-BE49-F238E27FC236}">
                <a16:creationId xmlns:a16="http://schemas.microsoft.com/office/drawing/2014/main" id="{FB8512F0-EC7F-429B-A638-BB5CB75ECC74}"/>
              </a:ext>
            </a:extLst>
          </p:cNvPr>
          <p:cNvCxnSpPr>
            <a:cxnSpLocks noChangeShapeType="1"/>
            <a:stCxn id="231431" idx="5"/>
            <a:endCxn id="231434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1" name="AutoShape 17">
            <a:extLst>
              <a:ext uri="{FF2B5EF4-FFF2-40B4-BE49-F238E27FC236}">
                <a16:creationId xmlns:a16="http://schemas.microsoft.com/office/drawing/2014/main" id="{57C1B131-0A23-4E47-996C-25E1083785C7}"/>
              </a:ext>
            </a:extLst>
          </p:cNvPr>
          <p:cNvCxnSpPr>
            <a:cxnSpLocks noChangeShapeType="1"/>
            <a:stCxn id="231434" idx="7"/>
            <a:endCxn id="231432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2" name="AutoShape 18">
            <a:extLst>
              <a:ext uri="{FF2B5EF4-FFF2-40B4-BE49-F238E27FC236}">
                <a16:creationId xmlns:a16="http://schemas.microsoft.com/office/drawing/2014/main" id="{F40771ED-DE24-4658-A170-591ABAEF6931}"/>
              </a:ext>
            </a:extLst>
          </p:cNvPr>
          <p:cNvCxnSpPr>
            <a:cxnSpLocks noChangeShapeType="1"/>
            <a:stCxn id="231432" idx="0"/>
            <a:endCxn id="231429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3" name="AutoShape 19">
            <a:extLst>
              <a:ext uri="{FF2B5EF4-FFF2-40B4-BE49-F238E27FC236}">
                <a16:creationId xmlns:a16="http://schemas.microsoft.com/office/drawing/2014/main" id="{0889976C-158E-46E1-ADA5-695EF1FDA355}"/>
              </a:ext>
            </a:extLst>
          </p:cNvPr>
          <p:cNvCxnSpPr>
            <a:cxnSpLocks noChangeShapeType="1"/>
            <a:stCxn id="231429" idx="6"/>
            <a:endCxn id="231430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4" name="AutoShape 20">
            <a:extLst>
              <a:ext uri="{FF2B5EF4-FFF2-40B4-BE49-F238E27FC236}">
                <a16:creationId xmlns:a16="http://schemas.microsoft.com/office/drawing/2014/main" id="{DC52D09B-B098-461E-AB10-7F216172DEF5}"/>
              </a:ext>
            </a:extLst>
          </p:cNvPr>
          <p:cNvCxnSpPr>
            <a:cxnSpLocks noChangeShapeType="1"/>
            <a:stCxn id="231432" idx="6"/>
            <a:endCxn id="231433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445" name="AutoShape 21">
            <a:extLst>
              <a:ext uri="{FF2B5EF4-FFF2-40B4-BE49-F238E27FC236}">
                <a16:creationId xmlns:a16="http://schemas.microsoft.com/office/drawing/2014/main" id="{4F0EA95E-09B3-47B6-B3DC-95491A0ADD98}"/>
              </a:ext>
            </a:extLst>
          </p:cNvPr>
          <p:cNvCxnSpPr>
            <a:cxnSpLocks noChangeShapeType="1"/>
            <a:stCxn id="231434" idx="0"/>
            <a:endCxn id="231428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1446" name="Text Box 22">
            <a:extLst>
              <a:ext uri="{FF2B5EF4-FFF2-40B4-BE49-F238E27FC236}">
                <a16:creationId xmlns:a16="http://schemas.microsoft.com/office/drawing/2014/main" id="{F1CECDC3-D811-4694-98DA-FA2467A2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1447" name="Text Box 23">
            <a:extLst>
              <a:ext uri="{FF2B5EF4-FFF2-40B4-BE49-F238E27FC236}">
                <a16:creationId xmlns:a16="http://schemas.microsoft.com/office/drawing/2014/main" id="{7D9BFD09-9DFA-4168-B3BF-40C60889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1448" name="Text Box 24">
            <a:extLst>
              <a:ext uri="{FF2B5EF4-FFF2-40B4-BE49-F238E27FC236}">
                <a16:creationId xmlns:a16="http://schemas.microsoft.com/office/drawing/2014/main" id="{48AEBABC-74BD-4073-877F-62D85115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1449" name="Text Box 25">
            <a:extLst>
              <a:ext uri="{FF2B5EF4-FFF2-40B4-BE49-F238E27FC236}">
                <a16:creationId xmlns:a16="http://schemas.microsoft.com/office/drawing/2014/main" id="{436FEB5A-B5F9-40A7-9830-327F0FEF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1450" name="Text Box 26">
            <a:extLst>
              <a:ext uri="{FF2B5EF4-FFF2-40B4-BE49-F238E27FC236}">
                <a16:creationId xmlns:a16="http://schemas.microsoft.com/office/drawing/2014/main" id="{C1B95E44-5111-4050-91CB-8D4A053F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1451" name="Text Box 27">
            <a:extLst>
              <a:ext uri="{FF2B5EF4-FFF2-40B4-BE49-F238E27FC236}">
                <a16:creationId xmlns:a16="http://schemas.microsoft.com/office/drawing/2014/main" id="{764A2B57-8557-4DAD-81CE-3AA4DF21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1452" name="Text Box 28">
            <a:extLst>
              <a:ext uri="{FF2B5EF4-FFF2-40B4-BE49-F238E27FC236}">
                <a16:creationId xmlns:a16="http://schemas.microsoft.com/office/drawing/2014/main" id="{A24EC8C7-870E-44B6-A8E0-A7789CE1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1453" name="Text Box 29">
            <a:extLst>
              <a:ext uri="{FF2B5EF4-FFF2-40B4-BE49-F238E27FC236}">
                <a16:creationId xmlns:a16="http://schemas.microsoft.com/office/drawing/2014/main" id="{3F25C94F-0821-4D25-9FC1-17FD3512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1454" name="Text Box 30">
            <a:extLst>
              <a:ext uri="{FF2B5EF4-FFF2-40B4-BE49-F238E27FC236}">
                <a16:creationId xmlns:a16="http://schemas.microsoft.com/office/drawing/2014/main" id="{3A9964A8-C227-47AF-8B70-A6741D6E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1455" name="Text Box 31">
            <a:extLst>
              <a:ext uri="{FF2B5EF4-FFF2-40B4-BE49-F238E27FC236}">
                <a16:creationId xmlns:a16="http://schemas.microsoft.com/office/drawing/2014/main" id="{88EE395E-930F-4A35-ADDF-ECA0CE24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1456" name="Text Box 32">
            <a:extLst>
              <a:ext uri="{FF2B5EF4-FFF2-40B4-BE49-F238E27FC236}">
                <a16:creationId xmlns:a16="http://schemas.microsoft.com/office/drawing/2014/main" id="{958CA525-F475-4D59-8B4E-2678D77C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37687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1457" name="AutoShape 33">
            <a:extLst>
              <a:ext uri="{FF2B5EF4-FFF2-40B4-BE49-F238E27FC236}">
                <a16:creationId xmlns:a16="http://schemas.microsoft.com/office/drawing/2014/main" id="{B0F6168B-70E7-478D-88F2-46B627AB4127}"/>
              </a:ext>
            </a:extLst>
          </p:cNvPr>
          <p:cNvCxnSpPr>
            <a:cxnSpLocks noChangeShapeType="1"/>
            <a:stCxn id="231456" idx="3"/>
            <a:endCxn id="231434" idx="2"/>
          </p:cNvCxnSpPr>
          <p:nvPr/>
        </p:nvCxnSpPr>
        <p:spPr bwMode="auto">
          <a:xfrm flipV="1">
            <a:off x="6553201" y="3844925"/>
            <a:ext cx="239713" cy="12223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1458" name="Text Box 34">
            <a:extLst>
              <a:ext uri="{FF2B5EF4-FFF2-40B4-BE49-F238E27FC236}">
                <a16:creationId xmlns:a16="http://schemas.microsoft.com/office/drawing/2014/main" id="{FE37E748-096F-4600-9C59-378F3F06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14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CE05327E-2285-469F-A585-093BCAC5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F483C7C9-3B69-445C-9B5F-02A566B53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8C7D27D7-46E5-478A-B747-1505064B5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2452" name="Oval 4">
            <a:extLst>
              <a:ext uri="{FF2B5EF4-FFF2-40B4-BE49-F238E27FC236}">
                <a16:creationId xmlns:a16="http://schemas.microsoft.com/office/drawing/2014/main" id="{95579655-4BB9-4A0D-93FC-D8C7E789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2453" name="Oval 5">
            <a:extLst>
              <a:ext uri="{FF2B5EF4-FFF2-40B4-BE49-F238E27FC236}">
                <a16:creationId xmlns:a16="http://schemas.microsoft.com/office/drawing/2014/main" id="{796FE396-F76C-44B6-AE07-184CC63D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2454" name="Oval 6">
            <a:extLst>
              <a:ext uri="{FF2B5EF4-FFF2-40B4-BE49-F238E27FC236}">
                <a16:creationId xmlns:a16="http://schemas.microsoft.com/office/drawing/2014/main" id="{FBC0AB44-127B-44BF-AFD1-B7E26AE2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2455" name="Oval 7">
            <a:extLst>
              <a:ext uri="{FF2B5EF4-FFF2-40B4-BE49-F238E27FC236}">
                <a16:creationId xmlns:a16="http://schemas.microsoft.com/office/drawing/2014/main" id="{5FA7E401-2F0E-46E0-A4C6-8A6D9E59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2456" name="Oval 8">
            <a:extLst>
              <a:ext uri="{FF2B5EF4-FFF2-40B4-BE49-F238E27FC236}">
                <a16:creationId xmlns:a16="http://schemas.microsoft.com/office/drawing/2014/main" id="{4022AAFD-AAB6-49EF-B648-FDABE662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2457" name="Oval 9">
            <a:extLst>
              <a:ext uri="{FF2B5EF4-FFF2-40B4-BE49-F238E27FC236}">
                <a16:creationId xmlns:a16="http://schemas.microsoft.com/office/drawing/2014/main" id="{9E0D5A70-D56B-476E-91C2-CD8C21C4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2458" name="Oval 10">
            <a:extLst>
              <a:ext uri="{FF2B5EF4-FFF2-40B4-BE49-F238E27FC236}">
                <a16:creationId xmlns:a16="http://schemas.microsoft.com/office/drawing/2014/main" id="{32E3EAD3-C24E-419C-B77F-11C5CEDF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2459" name="Oval 11">
            <a:extLst>
              <a:ext uri="{FF2B5EF4-FFF2-40B4-BE49-F238E27FC236}">
                <a16:creationId xmlns:a16="http://schemas.microsoft.com/office/drawing/2014/main" id="{524C3E14-B384-49E1-8ECB-738D1AC9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2460" name="AutoShape 12">
            <a:extLst>
              <a:ext uri="{FF2B5EF4-FFF2-40B4-BE49-F238E27FC236}">
                <a16:creationId xmlns:a16="http://schemas.microsoft.com/office/drawing/2014/main" id="{EF63D220-76F5-4B7C-9D45-A4AE6F7FCB26}"/>
              </a:ext>
            </a:extLst>
          </p:cNvPr>
          <p:cNvCxnSpPr>
            <a:cxnSpLocks noChangeShapeType="1"/>
            <a:stCxn id="232459" idx="5"/>
            <a:endCxn id="232453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1" name="AutoShape 13">
            <a:extLst>
              <a:ext uri="{FF2B5EF4-FFF2-40B4-BE49-F238E27FC236}">
                <a16:creationId xmlns:a16="http://schemas.microsoft.com/office/drawing/2014/main" id="{2A558791-2DA2-4A0B-840A-4647B4C88E70}"/>
              </a:ext>
            </a:extLst>
          </p:cNvPr>
          <p:cNvCxnSpPr>
            <a:cxnSpLocks noChangeShapeType="1"/>
            <a:stCxn id="232459" idx="3"/>
            <a:endCxn id="232452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2" name="AutoShape 14">
            <a:extLst>
              <a:ext uri="{FF2B5EF4-FFF2-40B4-BE49-F238E27FC236}">
                <a16:creationId xmlns:a16="http://schemas.microsoft.com/office/drawing/2014/main" id="{DE6D088A-B13D-454B-B9A3-BDB1E4DFB999}"/>
              </a:ext>
            </a:extLst>
          </p:cNvPr>
          <p:cNvCxnSpPr>
            <a:cxnSpLocks noChangeShapeType="1"/>
            <a:stCxn id="232452" idx="6"/>
            <a:endCxn id="232453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3" name="AutoShape 15">
            <a:extLst>
              <a:ext uri="{FF2B5EF4-FFF2-40B4-BE49-F238E27FC236}">
                <a16:creationId xmlns:a16="http://schemas.microsoft.com/office/drawing/2014/main" id="{CD6F6EB1-8908-40CE-A18A-DEAFFAC7F364}"/>
              </a:ext>
            </a:extLst>
          </p:cNvPr>
          <p:cNvCxnSpPr>
            <a:cxnSpLocks noChangeShapeType="1"/>
            <a:stCxn id="232455" idx="0"/>
            <a:endCxn id="232452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4" name="AutoShape 16">
            <a:extLst>
              <a:ext uri="{FF2B5EF4-FFF2-40B4-BE49-F238E27FC236}">
                <a16:creationId xmlns:a16="http://schemas.microsoft.com/office/drawing/2014/main" id="{4AB817FD-4199-4809-9B13-686678A0D20C}"/>
              </a:ext>
            </a:extLst>
          </p:cNvPr>
          <p:cNvCxnSpPr>
            <a:cxnSpLocks noChangeShapeType="1"/>
            <a:stCxn id="232455" idx="5"/>
            <a:endCxn id="232458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5" name="AutoShape 17">
            <a:extLst>
              <a:ext uri="{FF2B5EF4-FFF2-40B4-BE49-F238E27FC236}">
                <a16:creationId xmlns:a16="http://schemas.microsoft.com/office/drawing/2014/main" id="{30D3CCA7-FA50-49C8-8829-F9D3F262E989}"/>
              </a:ext>
            </a:extLst>
          </p:cNvPr>
          <p:cNvCxnSpPr>
            <a:cxnSpLocks noChangeShapeType="1"/>
            <a:stCxn id="232458" idx="7"/>
            <a:endCxn id="232456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6" name="AutoShape 18">
            <a:extLst>
              <a:ext uri="{FF2B5EF4-FFF2-40B4-BE49-F238E27FC236}">
                <a16:creationId xmlns:a16="http://schemas.microsoft.com/office/drawing/2014/main" id="{EE765B24-B615-4827-8E05-8F29DD801ED5}"/>
              </a:ext>
            </a:extLst>
          </p:cNvPr>
          <p:cNvCxnSpPr>
            <a:cxnSpLocks noChangeShapeType="1"/>
            <a:stCxn id="232456" idx="0"/>
            <a:endCxn id="232453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7" name="AutoShape 19">
            <a:extLst>
              <a:ext uri="{FF2B5EF4-FFF2-40B4-BE49-F238E27FC236}">
                <a16:creationId xmlns:a16="http://schemas.microsoft.com/office/drawing/2014/main" id="{B5285687-12A3-4151-8B5A-2948E31EF39B}"/>
              </a:ext>
            </a:extLst>
          </p:cNvPr>
          <p:cNvCxnSpPr>
            <a:cxnSpLocks noChangeShapeType="1"/>
            <a:stCxn id="232453" idx="6"/>
            <a:endCxn id="232454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8" name="AutoShape 20">
            <a:extLst>
              <a:ext uri="{FF2B5EF4-FFF2-40B4-BE49-F238E27FC236}">
                <a16:creationId xmlns:a16="http://schemas.microsoft.com/office/drawing/2014/main" id="{71692611-937F-41B9-894D-37B13F8123B2}"/>
              </a:ext>
            </a:extLst>
          </p:cNvPr>
          <p:cNvCxnSpPr>
            <a:cxnSpLocks noChangeShapeType="1"/>
            <a:stCxn id="232456" idx="6"/>
            <a:endCxn id="232457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9" name="AutoShape 21">
            <a:extLst>
              <a:ext uri="{FF2B5EF4-FFF2-40B4-BE49-F238E27FC236}">
                <a16:creationId xmlns:a16="http://schemas.microsoft.com/office/drawing/2014/main" id="{EE7DD9C4-8925-4996-97C8-7356087D54E8}"/>
              </a:ext>
            </a:extLst>
          </p:cNvPr>
          <p:cNvCxnSpPr>
            <a:cxnSpLocks noChangeShapeType="1"/>
            <a:stCxn id="232458" idx="0"/>
            <a:endCxn id="232452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470" name="Text Box 22">
            <a:extLst>
              <a:ext uri="{FF2B5EF4-FFF2-40B4-BE49-F238E27FC236}">
                <a16:creationId xmlns:a16="http://schemas.microsoft.com/office/drawing/2014/main" id="{4F47C56E-B68F-4FC2-B50B-55759A9A4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2471" name="Text Box 23">
            <a:extLst>
              <a:ext uri="{FF2B5EF4-FFF2-40B4-BE49-F238E27FC236}">
                <a16:creationId xmlns:a16="http://schemas.microsoft.com/office/drawing/2014/main" id="{79B53649-B0EA-48D9-8AE5-50E5A6EB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2472" name="Text Box 24">
            <a:extLst>
              <a:ext uri="{FF2B5EF4-FFF2-40B4-BE49-F238E27FC236}">
                <a16:creationId xmlns:a16="http://schemas.microsoft.com/office/drawing/2014/main" id="{94BB5E6D-E13A-4715-BC54-942C81C5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2473" name="Text Box 25">
            <a:extLst>
              <a:ext uri="{FF2B5EF4-FFF2-40B4-BE49-F238E27FC236}">
                <a16:creationId xmlns:a16="http://schemas.microsoft.com/office/drawing/2014/main" id="{67F8A2E0-BD9C-451F-9DD8-99A1E7F9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2474" name="Text Box 26">
            <a:extLst>
              <a:ext uri="{FF2B5EF4-FFF2-40B4-BE49-F238E27FC236}">
                <a16:creationId xmlns:a16="http://schemas.microsoft.com/office/drawing/2014/main" id="{3ABBC531-424B-459E-9792-658270A0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2475" name="Text Box 27">
            <a:extLst>
              <a:ext uri="{FF2B5EF4-FFF2-40B4-BE49-F238E27FC236}">
                <a16:creationId xmlns:a16="http://schemas.microsoft.com/office/drawing/2014/main" id="{0EF81A96-4A65-4FEA-B9B6-AA6E97266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2476" name="Text Box 28">
            <a:extLst>
              <a:ext uri="{FF2B5EF4-FFF2-40B4-BE49-F238E27FC236}">
                <a16:creationId xmlns:a16="http://schemas.microsoft.com/office/drawing/2014/main" id="{95E348C5-FA03-45B5-AB02-DDABB17B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2477" name="Text Box 29">
            <a:extLst>
              <a:ext uri="{FF2B5EF4-FFF2-40B4-BE49-F238E27FC236}">
                <a16:creationId xmlns:a16="http://schemas.microsoft.com/office/drawing/2014/main" id="{EAA46A5A-CFA3-4691-8B2E-3068925E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2478" name="Text Box 30">
            <a:extLst>
              <a:ext uri="{FF2B5EF4-FFF2-40B4-BE49-F238E27FC236}">
                <a16:creationId xmlns:a16="http://schemas.microsoft.com/office/drawing/2014/main" id="{A94DCB12-7813-47B6-BFEC-AA30B534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2479" name="Text Box 31">
            <a:extLst>
              <a:ext uri="{FF2B5EF4-FFF2-40B4-BE49-F238E27FC236}">
                <a16:creationId xmlns:a16="http://schemas.microsoft.com/office/drawing/2014/main" id="{70EBB934-8921-477E-AFBA-C1CB82CC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2480" name="Text Box 32">
            <a:extLst>
              <a:ext uri="{FF2B5EF4-FFF2-40B4-BE49-F238E27FC236}">
                <a16:creationId xmlns:a16="http://schemas.microsoft.com/office/drawing/2014/main" id="{4D7BADE2-3D02-4924-8D8D-81D86FB0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3768726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2481" name="AutoShape 33">
            <a:extLst>
              <a:ext uri="{FF2B5EF4-FFF2-40B4-BE49-F238E27FC236}">
                <a16:creationId xmlns:a16="http://schemas.microsoft.com/office/drawing/2014/main" id="{78B07EEF-8118-4145-BB77-B1D09FE23C45}"/>
              </a:ext>
            </a:extLst>
          </p:cNvPr>
          <p:cNvCxnSpPr>
            <a:cxnSpLocks noChangeShapeType="1"/>
            <a:stCxn id="232480" idx="3"/>
            <a:endCxn id="232458" idx="2"/>
          </p:cNvCxnSpPr>
          <p:nvPr/>
        </p:nvCxnSpPr>
        <p:spPr bwMode="auto">
          <a:xfrm flipV="1">
            <a:off x="6553201" y="3844925"/>
            <a:ext cx="239713" cy="12223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482" name="Text Box 34">
            <a:extLst>
              <a:ext uri="{FF2B5EF4-FFF2-40B4-BE49-F238E27FC236}">
                <a16:creationId xmlns:a16="http://schemas.microsoft.com/office/drawing/2014/main" id="{6B6C5BA8-C2FD-4D1C-935E-1B015D76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17B097F2-4D57-40A9-A470-CB1D0CC0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A03F4522-9750-4448-A264-88CD88341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5C5A1BBD-AF6A-43C1-8213-6FD1D1025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3476" name="Oval 4">
            <a:extLst>
              <a:ext uri="{FF2B5EF4-FFF2-40B4-BE49-F238E27FC236}">
                <a16:creationId xmlns:a16="http://schemas.microsoft.com/office/drawing/2014/main" id="{AA9D67FD-D459-4103-BFBC-036BA531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3477" name="Oval 5">
            <a:extLst>
              <a:ext uri="{FF2B5EF4-FFF2-40B4-BE49-F238E27FC236}">
                <a16:creationId xmlns:a16="http://schemas.microsoft.com/office/drawing/2014/main" id="{C0FD730B-0654-4419-A99A-6E2EC270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3478" name="Oval 6">
            <a:extLst>
              <a:ext uri="{FF2B5EF4-FFF2-40B4-BE49-F238E27FC236}">
                <a16:creationId xmlns:a16="http://schemas.microsoft.com/office/drawing/2014/main" id="{3B961F54-1D0F-47C0-B350-0D556407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3479" name="Oval 7">
            <a:extLst>
              <a:ext uri="{FF2B5EF4-FFF2-40B4-BE49-F238E27FC236}">
                <a16:creationId xmlns:a16="http://schemas.microsoft.com/office/drawing/2014/main" id="{D8288CEB-B056-4A03-AEA9-131F8522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3480" name="Oval 8">
            <a:extLst>
              <a:ext uri="{FF2B5EF4-FFF2-40B4-BE49-F238E27FC236}">
                <a16:creationId xmlns:a16="http://schemas.microsoft.com/office/drawing/2014/main" id="{715AA07D-9024-43DE-8248-C06413B6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3481" name="Oval 9">
            <a:extLst>
              <a:ext uri="{FF2B5EF4-FFF2-40B4-BE49-F238E27FC236}">
                <a16:creationId xmlns:a16="http://schemas.microsoft.com/office/drawing/2014/main" id="{76E7F004-1797-4CC3-9C42-4F9BF054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3482" name="Oval 10">
            <a:extLst>
              <a:ext uri="{FF2B5EF4-FFF2-40B4-BE49-F238E27FC236}">
                <a16:creationId xmlns:a16="http://schemas.microsoft.com/office/drawing/2014/main" id="{3B3DA964-D580-4F01-896A-D34CAA320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3483" name="Oval 11">
            <a:extLst>
              <a:ext uri="{FF2B5EF4-FFF2-40B4-BE49-F238E27FC236}">
                <a16:creationId xmlns:a16="http://schemas.microsoft.com/office/drawing/2014/main" id="{0F1DE5CB-E2E6-4E22-8249-C68669BE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3484" name="AutoShape 12">
            <a:extLst>
              <a:ext uri="{FF2B5EF4-FFF2-40B4-BE49-F238E27FC236}">
                <a16:creationId xmlns:a16="http://schemas.microsoft.com/office/drawing/2014/main" id="{A8877315-DB6E-452C-9EC5-CA28610E0FA4}"/>
              </a:ext>
            </a:extLst>
          </p:cNvPr>
          <p:cNvCxnSpPr>
            <a:cxnSpLocks noChangeShapeType="1"/>
            <a:stCxn id="233483" idx="5"/>
            <a:endCxn id="233477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85" name="AutoShape 13">
            <a:extLst>
              <a:ext uri="{FF2B5EF4-FFF2-40B4-BE49-F238E27FC236}">
                <a16:creationId xmlns:a16="http://schemas.microsoft.com/office/drawing/2014/main" id="{BE76B202-F438-419C-9E9E-594D82052737}"/>
              </a:ext>
            </a:extLst>
          </p:cNvPr>
          <p:cNvCxnSpPr>
            <a:cxnSpLocks noChangeShapeType="1"/>
            <a:stCxn id="233483" idx="3"/>
            <a:endCxn id="233476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86" name="AutoShape 14">
            <a:extLst>
              <a:ext uri="{FF2B5EF4-FFF2-40B4-BE49-F238E27FC236}">
                <a16:creationId xmlns:a16="http://schemas.microsoft.com/office/drawing/2014/main" id="{29E68CD5-D3AA-49AA-B926-F5428745C61D}"/>
              </a:ext>
            </a:extLst>
          </p:cNvPr>
          <p:cNvCxnSpPr>
            <a:cxnSpLocks noChangeShapeType="1"/>
            <a:stCxn id="233476" idx="6"/>
            <a:endCxn id="233477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87" name="AutoShape 15">
            <a:extLst>
              <a:ext uri="{FF2B5EF4-FFF2-40B4-BE49-F238E27FC236}">
                <a16:creationId xmlns:a16="http://schemas.microsoft.com/office/drawing/2014/main" id="{B47B3DA2-A5A9-4EE2-83E4-B17A5358EDCA}"/>
              </a:ext>
            </a:extLst>
          </p:cNvPr>
          <p:cNvCxnSpPr>
            <a:cxnSpLocks noChangeShapeType="1"/>
            <a:stCxn id="233479" idx="0"/>
            <a:endCxn id="233476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88" name="AutoShape 16">
            <a:extLst>
              <a:ext uri="{FF2B5EF4-FFF2-40B4-BE49-F238E27FC236}">
                <a16:creationId xmlns:a16="http://schemas.microsoft.com/office/drawing/2014/main" id="{F109FFAF-77A7-4078-92BD-BC8AE6EA9F01}"/>
              </a:ext>
            </a:extLst>
          </p:cNvPr>
          <p:cNvCxnSpPr>
            <a:cxnSpLocks noChangeShapeType="1"/>
            <a:stCxn id="233479" idx="5"/>
            <a:endCxn id="233482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89" name="AutoShape 17">
            <a:extLst>
              <a:ext uri="{FF2B5EF4-FFF2-40B4-BE49-F238E27FC236}">
                <a16:creationId xmlns:a16="http://schemas.microsoft.com/office/drawing/2014/main" id="{00DDA426-8A53-4B0B-B269-C37570C40B00}"/>
              </a:ext>
            </a:extLst>
          </p:cNvPr>
          <p:cNvCxnSpPr>
            <a:cxnSpLocks noChangeShapeType="1"/>
            <a:stCxn id="233482" idx="7"/>
            <a:endCxn id="233480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90" name="AutoShape 18">
            <a:extLst>
              <a:ext uri="{FF2B5EF4-FFF2-40B4-BE49-F238E27FC236}">
                <a16:creationId xmlns:a16="http://schemas.microsoft.com/office/drawing/2014/main" id="{9627651D-E9B0-4A51-85BC-2CB989F7F3A6}"/>
              </a:ext>
            </a:extLst>
          </p:cNvPr>
          <p:cNvCxnSpPr>
            <a:cxnSpLocks noChangeShapeType="1"/>
            <a:stCxn id="233480" idx="0"/>
            <a:endCxn id="233477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91" name="AutoShape 19">
            <a:extLst>
              <a:ext uri="{FF2B5EF4-FFF2-40B4-BE49-F238E27FC236}">
                <a16:creationId xmlns:a16="http://schemas.microsoft.com/office/drawing/2014/main" id="{E58F132A-3992-4A45-A953-C2EACEB0DFD1}"/>
              </a:ext>
            </a:extLst>
          </p:cNvPr>
          <p:cNvCxnSpPr>
            <a:cxnSpLocks noChangeShapeType="1"/>
            <a:stCxn id="233477" idx="6"/>
            <a:endCxn id="233478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92" name="AutoShape 20">
            <a:extLst>
              <a:ext uri="{FF2B5EF4-FFF2-40B4-BE49-F238E27FC236}">
                <a16:creationId xmlns:a16="http://schemas.microsoft.com/office/drawing/2014/main" id="{D1EA33AA-BE93-4040-9BD7-0B6F7E8A508A}"/>
              </a:ext>
            </a:extLst>
          </p:cNvPr>
          <p:cNvCxnSpPr>
            <a:cxnSpLocks noChangeShapeType="1"/>
            <a:stCxn id="233480" idx="6"/>
            <a:endCxn id="233481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493" name="AutoShape 21">
            <a:extLst>
              <a:ext uri="{FF2B5EF4-FFF2-40B4-BE49-F238E27FC236}">
                <a16:creationId xmlns:a16="http://schemas.microsoft.com/office/drawing/2014/main" id="{92117314-8B1E-418A-A6C6-A27B6F165B53}"/>
              </a:ext>
            </a:extLst>
          </p:cNvPr>
          <p:cNvCxnSpPr>
            <a:cxnSpLocks noChangeShapeType="1"/>
            <a:stCxn id="233482" idx="0"/>
            <a:endCxn id="233476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494" name="Text Box 22">
            <a:extLst>
              <a:ext uri="{FF2B5EF4-FFF2-40B4-BE49-F238E27FC236}">
                <a16:creationId xmlns:a16="http://schemas.microsoft.com/office/drawing/2014/main" id="{09297855-7CDB-4020-9311-63E006AE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3495" name="Text Box 23">
            <a:extLst>
              <a:ext uri="{FF2B5EF4-FFF2-40B4-BE49-F238E27FC236}">
                <a16:creationId xmlns:a16="http://schemas.microsoft.com/office/drawing/2014/main" id="{29B8DEBE-5784-4080-9E5F-BF3CC641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3496" name="Text Box 24">
            <a:extLst>
              <a:ext uri="{FF2B5EF4-FFF2-40B4-BE49-F238E27FC236}">
                <a16:creationId xmlns:a16="http://schemas.microsoft.com/office/drawing/2014/main" id="{CC8D2A7F-4BCC-41D6-BC42-C9FD508B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3497" name="Text Box 25">
            <a:extLst>
              <a:ext uri="{FF2B5EF4-FFF2-40B4-BE49-F238E27FC236}">
                <a16:creationId xmlns:a16="http://schemas.microsoft.com/office/drawing/2014/main" id="{E5FACF25-F9FA-4BF8-9231-CF831A866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3498" name="Text Box 26">
            <a:extLst>
              <a:ext uri="{FF2B5EF4-FFF2-40B4-BE49-F238E27FC236}">
                <a16:creationId xmlns:a16="http://schemas.microsoft.com/office/drawing/2014/main" id="{4AB4FC1D-5D2F-44DF-9E10-4AD3C932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3499" name="Text Box 27">
            <a:extLst>
              <a:ext uri="{FF2B5EF4-FFF2-40B4-BE49-F238E27FC236}">
                <a16:creationId xmlns:a16="http://schemas.microsoft.com/office/drawing/2014/main" id="{493043C8-32D5-45B9-BC20-3A5FB530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3500" name="Text Box 28">
            <a:extLst>
              <a:ext uri="{FF2B5EF4-FFF2-40B4-BE49-F238E27FC236}">
                <a16:creationId xmlns:a16="http://schemas.microsoft.com/office/drawing/2014/main" id="{986963E5-7D87-494C-936C-89B033D8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3501" name="Text Box 29">
            <a:extLst>
              <a:ext uri="{FF2B5EF4-FFF2-40B4-BE49-F238E27FC236}">
                <a16:creationId xmlns:a16="http://schemas.microsoft.com/office/drawing/2014/main" id="{34099D88-A7F6-4423-B5C6-36DE795C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3502" name="Text Box 30">
            <a:extLst>
              <a:ext uri="{FF2B5EF4-FFF2-40B4-BE49-F238E27FC236}">
                <a16:creationId xmlns:a16="http://schemas.microsoft.com/office/drawing/2014/main" id="{0F821A25-B6BF-47FE-9EE5-07BBA406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3503" name="Text Box 31">
            <a:extLst>
              <a:ext uri="{FF2B5EF4-FFF2-40B4-BE49-F238E27FC236}">
                <a16:creationId xmlns:a16="http://schemas.microsoft.com/office/drawing/2014/main" id="{4B5B7793-23D6-4CE8-929C-47DE0F6A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3504" name="Text Box 32">
            <a:extLst>
              <a:ext uri="{FF2B5EF4-FFF2-40B4-BE49-F238E27FC236}">
                <a16:creationId xmlns:a16="http://schemas.microsoft.com/office/drawing/2014/main" id="{0EB07CD7-C123-494C-8CA0-5D56E58D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8100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3505" name="AutoShape 33">
            <a:extLst>
              <a:ext uri="{FF2B5EF4-FFF2-40B4-BE49-F238E27FC236}">
                <a16:creationId xmlns:a16="http://schemas.microsoft.com/office/drawing/2014/main" id="{4DD61B06-B13A-4A4D-A5B6-84D385C2F2BB}"/>
              </a:ext>
            </a:extLst>
          </p:cNvPr>
          <p:cNvCxnSpPr>
            <a:cxnSpLocks noChangeShapeType="1"/>
            <a:stCxn id="233504" idx="0"/>
            <a:endCxn id="233480" idx="4"/>
          </p:cNvCxnSpPr>
          <p:nvPr/>
        </p:nvCxnSpPr>
        <p:spPr bwMode="auto">
          <a:xfrm flipH="1" flipV="1">
            <a:off x="8094663" y="3562350"/>
            <a:ext cx="150812" cy="2476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3506" name="Text Box 34">
            <a:extLst>
              <a:ext uri="{FF2B5EF4-FFF2-40B4-BE49-F238E27FC236}">
                <a16:creationId xmlns:a16="http://schemas.microsoft.com/office/drawing/2014/main" id="{8B44E77E-AEAC-4BA4-B965-E28B5D93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31FF5EF2-8A11-4495-AC10-A36C5E58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8EF37140-A66A-4310-AE4B-D9682BEA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E607A1E5-B9BE-47BE-98E8-42FF69F63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4500" name="Oval 4">
            <a:extLst>
              <a:ext uri="{FF2B5EF4-FFF2-40B4-BE49-F238E27FC236}">
                <a16:creationId xmlns:a16="http://schemas.microsoft.com/office/drawing/2014/main" id="{C594BFE1-2877-48A8-BFD7-1512692C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4501" name="Oval 5">
            <a:extLst>
              <a:ext uri="{FF2B5EF4-FFF2-40B4-BE49-F238E27FC236}">
                <a16:creationId xmlns:a16="http://schemas.microsoft.com/office/drawing/2014/main" id="{2FED8322-3F75-4758-96A7-9638B5EE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4502" name="Oval 6">
            <a:extLst>
              <a:ext uri="{FF2B5EF4-FFF2-40B4-BE49-F238E27FC236}">
                <a16:creationId xmlns:a16="http://schemas.microsoft.com/office/drawing/2014/main" id="{A8D0AB40-A82B-4043-8479-7905CC3C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4503" name="Oval 7">
            <a:extLst>
              <a:ext uri="{FF2B5EF4-FFF2-40B4-BE49-F238E27FC236}">
                <a16:creationId xmlns:a16="http://schemas.microsoft.com/office/drawing/2014/main" id="{F529F3CB-040D-42B9-99C7-FF03EC5C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4504" name="Oval 8">
            <a:extLst>
              <a:ext uri="{FF2B5EF4-FFF2-40B4-BE49-F238E27FC236}">
                <a16:creationId xmlns:a16="http://schemas.microsoft.com/office/drawing/2014/main" id="{70A275A4-4675-437C-BD5B-F2D14459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4505" name="Oval 9">
            <a:extLst>
              <a:ext uri="{FF2B5EF4-FFF2-40B4-BE49-F238E27FC236}">
                <a16:creationId xmlns:a16="http://schemas.microsoft.com/office/drawing/2014/main" id="{EA917C9C-D09E-4069-96EB-82E2E274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4506" name="Oval 10">
            <a:extLst>
              <a:ext uri="{FF2B5EF4-FFF2-40B4-BE49-F238E27FC236}">
                <a16:creationId xmlns:a16="http://schemas.microsoft.com/office/drawing/2014/main" id="{0E00E6EE-7BE8-45CB-B258-4CA4A3E7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4507" name="Oval 11">
            <a:extLst>
              <a:ext uri="{FF2B5EF4-FFF2-40B4-BE49-F238E27FC236}">
                <a16:creationId xmlns:a16="http://schemas.microsoft.com/office/drawing/2014/main" id="{4846C48C-5EAB-4C96-897D-27CF54F1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4508" name="AutoShape 12">
            <a:extLst>
              <a:ext uri="{FF2B5EF4-FFF2-40B4-BE49-F238E27FC236}">
                <a16:creationId xmlns:a16="http://schemas.microsoft.com/office/drawing/2014/main" id="{AD3CB28E-4449-48A1-822B-3616B8D51557}"/>
              </a:ext>
            </a:extLst>
          </p:cNvPr>
          <p:cNvCxnSpPr>
            <a:cxnSpLocks noChangeShapeType="1"/>
            <a:stCxn id="234507" idx="5"/>
            <a:endCxn id="234501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09" name="AutoShape 13">
            <a:extLst>
              <a:ext uri="{FF2B5EF4-FFF2-40B4-BE49-F238E27FC236}">
                <a16:creationId xmlns:a16="http://schemas.microsoft.com/office/drawing/2014/main" id="{25007345-566C-4AAE-9E66-78E3249C1148}"/>
              </a:ext>
            </a:extLst>
          </p:cNvPr>
          <p:cNvCxnSpPr>
            <a:cxnSpLocks noChangeShapeType="1"/>
            <a:stCxn id="234507" idx="3"/>
            <a:endCxn id="234500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0" name="AutoShape 14">
            <a:extLst>
              <a:ext uri="{FF2B5EF4-FFF2-40B4-BE49-F238E27FC236}">
                <a16:creationId xmlns:a16="http://schemas.microsoft.com/office/drawing/2014/main" id="{43D812B0-3A03-4BD7-9D20-E60E9B8AB621}"/>
              </a:ext>
            </a:extLst>
          </p:cNvPr>
          <p:cNvCxnSpPr>
            <a:cxnSpLocks noChangeShapeType="1"/>
            <a:stCxn id="234500" idx="6"/>
            <a:endCxn id="234501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1" name="AutoShape 15">
            <a:extLst>
              <a:ext uri="{FF2B5EF4-FFF2-40B4-BE49-F238E27FC236}">
                <a16:creationId xmlns:a16="http://schemas.microsoft.com/office/drawing/2014/main" id="{16692496-9FC5-4952-B287-25CA4EED1A5E}"/>
              </a:ext>
            </a:extLst>
          </p:cNvPr>
          <p:cNvCxnSpPr>
            <a:cxnSpLocks noChangeShapeType="1"/>
            <a:stCxn id="234503" idx="0"/>
            <a:endCxn id="234500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2" name="AutoShape 16">
            <a:extLst>
              <a:ext uri="{FF2B5EF4-FFF2-40B4-BE49-F238E27FC236}">
                <a16:creationId xmlns:a16="http://schemas.microsoft.com/office/drawing/2014/main" id="{FB21930C-41CB-4F2F-8A4A-D402B7BED5B3}"/>
              </a:ext>
            </a:extLst>
          </p:cNvPr>
          <p:cNvCxnSpPr>
            <a:cxnSpLocks noChangeShapeType="1"/>
            <a:stCxn id="234503" idx="5"/>
            <a:endCxn id="234506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3" name="AutoShape 17">
            <a:extLst>
              <a:ext uri="{FF2B5EF4-FFF2-40B4-BE49-F238E27FC236}">
                <a16:creationId xmlns:a16="http://schemas.microsoft.com/office/drawing/2014/main" id="{AF7888F6-58D1-43B2-B0FE-C5231B84488A}"/>
              </a:ext>
            </a:extLst>
          </p:cNvPr>
          <p:cNvCxnSpPr>
            <a:cxnSpLocks noChangeShapeType="1"/>
            <a:stCxn id="234506" idx="7"/>
            <a:endCxn id="234504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4" name="AutoShape 18">
            <a:extLst>
              <a:ext uri="{FF2B5EF4-FFF2-40B4-BE49-F238E27FC236}">
                <a16:creationId xmlns:a16="http://schemas.microsoft.com/office/drawing/2014/main" id="{E29B9F7E-CCC8-4C8F-9C92-AE1A3EAF0B6B}"/>
              </a:ext>
            </a:extLst>
          </p:cNvPr>
          <p:cNvCxnSpPr>
            <a:cxnSpLocks noChangeShapeType="1"/>
            <a:stCxn id="234504" idx="0"/>
            <a:endCxn id="234501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5" name="AutoShape 19">
            <a:extLst>
              <a:ext uri="{FF2B5EF4-FFF2-40B4-BE49-F238E27FC236}">
                <a16:creationId xmlns:a16="http://schemas.microsoft.com/office/drawing/2014/main" id="{D769EA28-CD7F-43E1-98AA-BB3F5F26B793}"/>
              </a:ext>
            </a:extLst>
          </p:cNvPr>
          <p:cNvCxnSpPr>
            <a:cxnSpLocks noChangeShapeType="1"/>
            <a:stCxn id="234501" idx="6"/>
            <a:endCxn id="234502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6" name="AutoShape 20">
            <a:extLst>
              <a:ext uri="{FF2B5EF4-FFF2-40B4-BE49-F238E27FC236}">
                <a16:creationId xmlns:a16="http://schemas.microsoft.com/office/drawing/2014/main" id="{785CDBC4-2937-4F76-8FEA-6452F0D23AB0}"/>
              </a:ext>
            </a:extLst>
          </p:cNvPr>
          <p:cNvCxnSpPr>
            <a:cxnSpLocks noChangeShapeType="1"/>
            <a:stCxn id="234504" idx="6"/>
            <a:endCxn id="234505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517" name="AutoShape 21">
            <a:extLst>
              <a:ext uri="{FF2B5EF4-FFF2-40B4-BE49-F238E27FC236}">
                <a16:creationId xmlns:a16="http://schemas.microsoft.com/office/drawing/2014/main" id="{07AC80E2-8F33-4FA0-9BA4-6EB2F7CCAF88}"/>
              </a:ext>
            </a:extLst>
          </p:cNvPr>
          <p:cNvCxnSpPr>
            <a:cxnSpLocks noChangeShapeType="1"/>
            <a:stCxn id="234506" idx="0"/>
            <a:endCxn id="234500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518" name="Text Box 22">
            <a:extLst>
              <a:ext uri="{FF2B5EF4-FFF2-40B4-BE49-F238E27FC236}">
                <a16:creationId xmlns:a16="http://schemas.microsoft.com/office/drawing/2014/main" id="{10AF3BAF-BEA2-4D08-87E4-AD5DA5D5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4519" name="Text Box 23">
            <a:extLst>
              <a:ext uri="{FF2B5EF4-FFF2-40B4-BE49-F238E27FC236}">
                <a16:creationId xmlns:a16="http://schemas.microsoft.com/office/drawing/2014/main" id="{0164C399-BA3F-4E5E-B8FA-FD5DD4D0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4520" name="Text Box 24">
            <a:extLst>
              <a:ext uri="{FF2B5EF4-FFF2-40B4-BE49-F238E27FC236}">
                <a16:creationId xmlns:a16="http://schemas.microsoft.com/office/drawing/2014/main" id="{D02F0170-A0C6-4D88-BD51-95A04DE3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4521" name="Text Box 25">
            <a:extLst>
              <a:ext uri="{FF2B5EF4-FFF2-40B4-BE49-F238E27FC236}">
                <a16:creationId xmlns:a16="http://schemas.microsoft.com/office/drawing/2014/main" id="{98ED7319-1E13-407B-8E92-9F21B6BE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4522" name="Text Box 26">
            <a:extLst>
              <a:ext uri="{FF2B5EF4-FFF2-40B4-BE49-F238E27FC236}">
                <a16:creationId xmlns:a16="http://schemas.microsoft.com/office/drawing/2014/main" id="{31AC6962-44C4-4823-9B3F-5C1C3BF7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4523" name="Text Box 27">
            <a:extLst>
              <a:ext uri="{FF2B5EF4-FFF2-40B4-BE49-F238E27FC236}">
                <a16:creationId xmlns:a16="http://schemas.microsoft.com/office/drawing/2014/main" id="{81D5A991-A8F4-4431-B180-DEA27C43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4524" name="Text Box 28">
            <a:extLst>
              <a:ext uri="{FF2B5EF4-FFF2-40B4-BE49-F238E27FC236}">
                <a16:creationId xmlns:a16="http://schemas.microsoft.com/office/drawing/2014/main" id="{1538098E-C1AB-42E1-AB80-D15186FF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4525" name="Text Box 29">
            <a:extLst>
              <a:ext uri="{FF2B5EF4-FFF2-40B4-BE49-F238E27FC236}">
                <a16:creationId xmlns:a16="http://schemas.microsoft.com/office/drawing/2014/main" id="{BAB8A68C-995A-4ACF-8B0E-1244868D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4526" name="Text Box 30">
            <a:extLst>
              <a:ext uri="{FF2B5EF4-FFF2-40B4-BE49-F238E27FC236}">
                <a16:creationId xmlns:a16="http://schemas.microsoft.com/office/drawing/2014/main" id="{64912D04-0874-4B15-902E-12177DE51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4527" name="Text Box 31">
            <a:extLst>
              <a:ext uri="{FF2B5EF4-FFF2-40B4-BE49-F238E27FC236}">
                <a16:creationId xmlns:a16="http://schemas.microsoft.com/office/drawing/2014/main" id="{7AD375F8-504D-40E3-971C-1732F806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4528" name="Text Box 32">
            <a:extLst>
              <a:ext uri="{FF2B5EF4-FFF2-40B4-BE49-F238E27FC236}">
                <a16:creationId xmlns:a16="http://schemas.microsoft.com/office/drawing/2014/main" id="{3273D2D8-F3FC-478A-BBBC-3F5F1A83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8100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4529" name="AutoShape 33">
            <a:extLst>
              <a:ext uri="{FF2B5EF4-FFF2-40B4-BE49-F238E27FC236}">
                <a16:creationId xmlns:a16="http://schemas.microsoft.com/office/drawing/2014/main" id="{DC3F009A-4F1E-41F1-A2C4-03E935BE067C}"/>
              </a:ext>
            </a:extLst>
          </p:cNvPr>
          <p:cNvCxnSpPr>
            <a:cxnSpLocks noChangeShapeType="1"/>
            <a:stCxn id="234528" idx="0"/>
            <a:endCxn id="234504" idx="4"/>
          </p:cNvCxnSpPr>
          <p:nvPr/>
        </p:nvCxnSpPr>
        <p:spPr bwMode="auto">
          <a:xfrm flipH="1" flipV="1">
            <a:off x="8094663" y="3562350"/>
            <a:ext cx="150812" cy="2476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530" name="Text Box 34">
            <a:extLst>
              <a:ext uri="{FF2B5EF4-FFF2-40B4-BE49-F238E27FC236}">
                <a16:creationId xmlns:a16="http://schemas.microsoft.com/office/drawing/2014/main" id="{EAF2DEEE-B782-42F9-86CA-56E9220A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B6A8B16C-6C3A-4A38-8639-EA2E191BA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371FD497-5E33-4AB1-BB3A-BC130BF06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9F955D63-0F53-4144-A498-AA096F4C8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5524" name="Oval 4">
            <a:extLst>
              <a:ext uri="{FF2B5EF4-FFF2-40B4-BE49-F238E27FC236}">
                <a16:creationId xmlns:a16="http://schemas.microsoft.com/office/drawing/2014/main" id="{87ACDD5C-AB94-491C-9A4C-03B042EC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5525" name="Oval 5">
            <a:extLst>
              <a:ext uri="{FF2B5EF4-FFF2-40B4-BE49-F238E27FC236}">
                <a16:creationId xmlns:a16="http://schemas.microsoft.com/office/drawing/2014/main" id="{ACA8DFCC-8DD1-4F16-A390-45430C1D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5526" name="Oval 6">
            <a:extLst>
              <a:ext uri="{FF2B5EF4-FFF2-40B4-BE49-F238E27FC236}">
                <a16:creationId xmlns:a16="http://schemas.microsoft.com/office/drawing/2014/main" id="{A20DEEFA-A848-409E-8334-13F8A49F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5527" name="Oval 7">
            <a:extLst>
              <a:ext uri="{FF2B5EF4-FFF2-40B4-BE49-F238E27FC236}">
                <a16:creationId xmlns:a16="http://schemas.microsoft.com/office/drawing/2014/main" id="{99198158-70F9-4496-9C60-B5385225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5528" name="Oval 8">
            <a:extLst>
              <a:ext uri="{FF2B5EF4-FFF2-40B4-BE49-F238E27FC236}">
                <a16:creationId xmlns:a16="http://schemas.microsoft.com/office/drawing/2014/main" id="{25666A6C-796F-41FA-85A7-328DFFE6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5529" name="Oval 9">
            <a:extLst>
              <a:ext uri="{FF2B5EF4-FFF2-40B4-BE49-F238E27FC236}">
                <a16:creationId xmlns:a16="http://schemas.microsoft.com/office/drawing/2014/main" id="{61AFF10B-2651-4684-83E3-196B31EF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35530" name="Oval 10">
            <a:extLst>
              <a:ext uri="{FF2B5EF4-FFF2-40B4-BE49-F238E27FC236}">
                <a16:creationId xmlns:a16="http://schemas.microsoft.com/office/drawing/2014/main" id="{7A625C7C-7F60-45CA-993C-E7A5C723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5531" name="Oval 11">
            <a:extLst>
              <a:ext uri="{FF2B5EF4-FFF2-40B4-BE49-F238E27FC236}">
                <a16:creationId xmlns:a16="http://schemas.microsoft.com/office/drawing/2014/main" id="{4E4B124A-8ABD-4D67-9E85-0AE81FA2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5532" name="AutoShape 12">
            <a:extLst>
              <a:ext uri="{FF2B5EF4-FFF2-40B4-BE49-F238E27FC236}">
                <a16:creationId xmlns:a16="http://schemas.microsoft.com/office/drawing/2014/main" id="{86017710-279A-417F-A59B-3CFBB5345294}"/>
              </a:ext>
            </a:extLst>
          </p:cNvPr>
          <p:cNvCxnSpPr>
            <a:cxnSpLocks noChangeShapeType="1"/>
            <a:stCxn id="235531" idx="5"/>
            <a:endCxn id="235525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3" name="AutoShape 13">
            <a:extLst>
              <a:ext uri="{FF2B5EF4-FFF2-40B4-BE49-F238E27FC236}">
                <a16:creationId xmlns:a16="http://schemas.microsoft.com/office/drawing/2014/main" id="{5501BC81-9134-45B8-B7AA-4061F90DE4B6}"/>
              </a:ext>
            </a:extLst>
          </p:cNvPr>
          <p:cNvCxnSpPr>
            <a:cxnSpLocks noChangeShapeType="1"/>
            <a:stCxn id="235531" idx="3"/>
            <a:endCxn id="235524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4" name="AutoShape 14">
            <a:extLst>
              <a:ext uri="{FF2B5EF4-FFF2-40B4-BE49-F238E27FC236}">
                <a16:creationId xmlns:a16="http://schemas.microsoft.com/office/drawing/2014/main" id="{26753D6C-6BB9-4467-B8BD-F2C3E0A2609A}"/>
              </a:ext>
            </a:extLst>
          </p:cNvPr>
          <p:cNvCxnSpPr>
            <a:cxnSpLocks noChangeShapeType="1"/>
            <a:stCxn id="235524" idx="6"/>
            <a:endCxn id="235525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5" name="AutoShape 15">
            <a:extLst>
              <a:ext uri="{FF2B5EF4-FFF2-40B4-BE49-F238E27FC236}">
                <a16:creationId xmlns:a16="http://schemas.microsoft.com/office/drawing/2014/main" id="{10F55210-475C-456C-A575-861C12CC1149}"/>
              </a:ext>
            </a:extLst>
          </p:cNvPr>
          <p:cNvCxnSpPr>
            <a:cxnSpLocks noChangeShapeType="1"/>
            <a:stCxn id="235527" idx="0"/>
            <a:endCxn id="235524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6" name="AutoShape 16">
            <a:extLst>
              <a:ext uri="{FF2B5EF4-FFF2-40B4-BE49-F238E27FC236}">
                <a16:creationId xmlns:a16="http://schemas.microsoft.com/office/drawing/2014/main" id="{C77FE6DC-23A0-4F5E-8724-A7340563938C}"/>
              </a:ext>
            </a:extLst>
          </p:cNvPr>
          <p:cNvCxnSpPr>
            <a:cxnSpLocks noChangeShapeType="1"/>
            <a:stCxn id="235527" idx="5"/>
            <a:endCxn id="235530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7" name="AutoShape 17">
            <a:extLst>
              <a:ext uri="{FF2B5EF4-FFF2-40B4-BE49-F238E27FC236}">
                <a16:creationId xmlns:a16="http://schemas.microsoft.com/office/drawing/2014/main" id="{6EEAC0BE-8C5E-40C4-A7AF-C513A1100819}"/>
              </a:ext>
            </a:extLst>
          </p:cNvPr>
          <p:cNvCxnSpPr>
            <a:cxnSpLocks noChangeShapeType="1"/>
            <a:stCxn id="235530" idx="7"/>
            <a:endCxn id="235528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8" name="AutoShape 18">
            <a:extLst>
              <a:ext uri="{FF2B5EF4-FFF2-40B4-BE49-F238E27FC236}">
                <a16:creationId xmlns:a16="http://schemas.microsoft.com/office/drawing/2014/main" id="{02A91F87-812A-45FC-B1C4-4011D85A1683}"/>
              </a:ext>
            </a:extLst>
          </p:cNvPr>
          <p:cNvCxnSpPr>
            <a:cxnSpLocks noChangeShapeType="1"/>
            <a:stCxn id="235528" idx="0"/>
            <a:endCxn id="235525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39" name="AutoShape 19">
            <a:extLst>
              <a:ext uri="{FF2B5EF4-FFF2-40B4-BE49-F238E27FC236}">
                <a16:creationId xmlns:a16="http://schemas.microsoft.com/office/drawing/2014/main" id="{219FA1BB-79E0-4AA1-83B2-40E4E662D7D8}"/>
              </a:ext>
            </a:extLst>
          </p:cNvPr>
          <p:cNvCxnSpPr>
            <a:cxnSpLocks noChangeShapeType="1"/>
            <a:stCxn id="235525" idx="6"/>
            <a:endCxn id="235526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40" name="AutoShape 20">
            <a:extLst>
              <a:ext uri="{FF2B5EF4-FFF2-40B4-BE49-F238E27FC236}">
                <a16:creationId xmlns:a16="http://schemas.microsoft.com/office/drawing/2014/main" id="{FE9CF5FD-963B-48C9-A014-102C11368CA7}"/>
              </a:ext>
            </a:extLst>
          </p:cNvPr>
          <p:cNvCxnSpPr>
            <a:cxnSpLocks noChangeShapeType="1"/>
            <a:stCxn id="235528" idx="6"/>
            <a:endCxn id="235529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41" name="AutoShape 21">
            <a:extLst>
              <a:ext uri="{FF2B5EF4-FFF2-40B4-BE49-F238E27FC236}">
                <a16:creationId xmlns:a16="http://schemas.microsoft.com/office/drawing/2014/main" id="{4A0DEFFB-D627-4043-AE24-8FB098AF1940}"/>
              </a:ext>
            </a:extLst>
          </p:cNvPr>
          <p:cNvCxnSpPr>
            <a:cxnSpLocks noChangeShapeType="1"/>
            <a:stCxn id="235530" idx="0"/>
            <a:endCxn id="235524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42" name="Text Box 22">
            <a:extLst>
              <a:ext uri="{FF2B5EF4-FFF2-40B4-BE49-F238E27FC236}">
                <a16:creationId xmlns:a16="http://schemas.microsoft.com/office/drawing/2014/main" id="{69B34F93-A653-4763-BBDB-5CE05931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5543" name="Text Box 23">
            <a:extLst>
              <a:ext uri="{FF2B5EF4-FFF2-40B4-BE49-F238E27FC236}">
                <a16:creationId xmlns:a16="http://schemas.microsoft.com/office/drawing/2014/main" id="{36200252-17EC-4160-A21B-F86533F6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5544" name="Text Box 24">
            <a:extLst>
              <a:ext uri="{FF2B5EF4-FFF2-40B4-BE49-F238E27FC236}">
                <a16:creationId xmlns:a16="http://schemas.microsoft.com/office/drawing/2014/main" id="{0002A7EC-7A59-494B-997D-D38A90D7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5545" name="Text Box 25">
            <a:extLst>
              <a:ext uri="{FF2B5EF4-FFF2-40B4-BE49-F238E27FC236}">
                <a16:creationId xmlns:a16="http://schemas.microsoft.com/office/drawing/2014/main" id="{2AC73875-7243-4D8B-AF4A-97B03D6B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5546" name="Text Box 26">
            <a:extLst>
              <a:ext uri="{FF2B5EF4-FFF2-40B4-BE49-F238E27FC236}">
                <a16:creationId xmlns:a16="http://schemas.microsoft.com/office/drawing/2014/main" id="{257B1EED-4AC3-4DFE-925F-6F4CC143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5547" name="Text Box 27">
            <a:extLst>
              <a:ext uri="{FF2B5EF4-FFF2-40B4-BE49-F238E27FC236}">
                <a16:creationId xmlns:a16="http://schemas.microsoft.com/office/drawing/2014/main" id="{131E0660-12E9-4E31-8B53-F014ECB68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5548" name="Text Box 28">
            <a:extLst>
              <a:ext uri="{FF2B5EF4-FFF2-40B4-BE49-F238E27FC236}">
                <a16:creationId xmlns:a16="http://schemas.microsoft.com/office/drawing/2014/main" id="{0BE8B99E-247A-479C-97D2-2B7A81A6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5549" name="Text Box 29">
            <a:extLst>
              <a:ext uri="{FF2B5EF4-FFF2-40B4-BE49-F238E27FC236}">
                <a16:creationId xmlns:a16="http://schemas.microsoft.com/office/drawing/2014/main" id="{204FD9B3-835D-48DB-B95A-0F00F93D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5550" name="Text Box 30">
            <a:extLst>
              <a:ext uri="{FF2B5EF4-FFF2-40B4-BE49-F238E27FC236}">
                <a16:creationId xmlns:a16="http://schemas.microsoft.com/office/drawing/2014/main" id="{1DAFB9DF-AF9B-4192-A4F8-31E54BD0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5551" name="Text Box 31">
            <a:extLst>
              <a:ext uri="{FF2B5EF4-FFF2-40B4-BE49-F238E27FC236}">
                <a16:creationId xmlns:a16="http://schemas.microsoft.com/office/drawing/2014/main" id="{760A29CC-92E4-4BA7-9863-61D036B9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5552" name="Text Box 32">
            <a:extLst>
              <a:ext uri="{FF2B5EF4-FFF2-40B4-BE49-F238E27FC236}">
                <a16:creationId xmlns:a16="http://schemas.microsoft.com/office/drawing/2014/main" id="{6BCE904B-2172-4A89-83E8-DAF06E5D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8100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5553" name="AutoShape 33">
            <a:extLst>
              <a:ext uri="{FF2B5EF4-FFF2-40B4-BE49-F238E27FC236}">
                <a16:creationId xmlns:a16="http://schemas.microsoft.com/office/drawing/2014/main" id="{0D2B9719-9DA8-435D-904A-6721DFFE61EA}"/>
              </a:ext>
            </a:extLst>
          </p:cNvPr>
          <p:cNvCxnSpPr>
            <a:cxnSpLocks noChangeShapeType="1"/>
            <a:stCxn id="235552" idx="0"/>
            <a:endCxn id="235528" idx="4"/>
          </p:cNvCxnSpPr>
          <p:nvPr/>
        </p:nvCxnSpPr>
        <p:spPr bwMode="auto">
          <a:xfrm flipH="1" flipV="1">
            <a:off x="8094663" y="3562350"/>
            <a:ext cx="150812" cy="2476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54" name="Text Box 34">
            <a:extLst>
              <a:ext uri="{FF2B5EF4-FFF2-40B4-BE49-F238E27FC236}">
                <a16:creationId xmlns:a16="http://schemas.microsoft.com/office/drawing/2014/main" id="{9691FA0F-3673-4A02-9C89-3BAA3C2E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A8C735CA-ECA1-4CFC-AC64-EDA12B25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D1ED185D-80D8-4EA5-9B78-A40084AAF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1DE88E6-ED49-4F0B-806C-4F010D016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6548" name="Oval 4">
            <a:extLst>
              <a:ext uri="{FF2B5EF4-FFF2-40B4-BE49-F238E27FC236}">
                <a16:creationId xmlns:a16="http://schemas.microsoft.com/office/drawing/2014/main" id="{9E43F723-0022-4CCE-9575-5F39C4F0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6549" name="Oval 5">
            <a:extLst>
              <a:ext uri="{FF2B5EF4-FFF2-40B4-BE49-F238E27FC236}">
                <a16:creationId xmlns:a16="http://schemas.microsoft.com/office/drawing/2014/main" id="{E13A4C2A-5351-410F-B1F7-D64358457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6550" name="Oval 6">
            <a:extLst>
              <a:ext uri="{FF2B5EF4-FFF2-40B4-BE49-F238E27FC236}">
                <a16:creationId xmlns:a16="http://schemas.microsoft.com/office/drawing/2014/main" id="{3DA40952-69A0-4A4F-A14D-5D235A40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236551" name="Oval 7">
            <a:extLst>
              <a:ext uri="{FF2B5EF4-FFF2-40B4-BE49-F238E27FC236}">
                <a16:creationId xmlns:a16="http://schemas.microsoft.com/office/drawing/2014/main" id="{814B265B-454C-4A4A-8076-A04163CC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6552" name="Oval 8">
            <a:extLst>
              <a:ext uri="{FF2B5EF4-FFF2-40B4-BE49-F238E27FC236}">
                <a16:creationId xmlns:a16="http://schemas.microsoft.com/office/drawing/2014/main" id="{FB07A55D-D186-4DD8-8EE6-BA39CA9F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6553" name="Oval 9">
            <a:extLst>
              <a:ext uri="{FF2B5EF4-FFF2-40B4-BE49-F238E27FC236}">
                <a16:creationId xmlns:a16="http://schemas.microsoft.com/office/drawing/2014/main" id="{5AE5D1D5-7E35-4353-9EEA-860038766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36554" name="Oval 10">
            <a:extLst>
              <a:ext uri="{FF2B5EF4-FFF2-40B4-BE49-F238E27FC236}">
                <a16:creationId xmlns:a16="http://schemas.microsoft.com/office/drawing/2014/main" id="{D2D19011-2058-4CA9-950D-9D380110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6555" name="Oval 11">
            <a:extLst>
              <a:ext uri="{FF2B5EF4-FFF2-40B4-BE49-F238E27FC236}">
                <a16:creationId xmlns:a16="http://schemas.microsoft.com/office/drawing/2014/main" id="{EB6CD2F0-BE25-4270-916F-91350FB9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6556" name="AutoShape 12">
            <a:extLst>
              <a:ext uri="{FF2B5EF4-FFF2-40B4-BE49-F238E27FC236}">
                <a16:creationId xmlns:a16="http://schemas.microsoft.com/office/drawing/2014/main" id="{A82C9725-4854-4F60-9174-C8E9F0D5705A}"/>
              </a:ext>
            </a:extLst>
          </p:cNvPr>
          <p:cNvCxnSpPr>
            <a:cxnSpLocks noChangeShapeType="1"/>
            <a:stCxn id="236555" idx="5"/>
            <a:endCxn id="236549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57" name="AutoShape 13">
            <a:extLst>
              <a:ext uri="{FF2B5EF4-FFF2-40B4-BE49-F238E27FC236}">
                <a16:creationId xmlns:a16="http://schemas.microsoft.com/office/drawing/2014/main" id="{4C6F47F1-DF38-4E12-A951-4A3AD91AA090}"/>
              </a:ext>
            </a:extLst>
          </p:cNvPr>
          <p:cNvCxnSpPr>
            <a:cxnSpLocks noChangeShapeType="1"/>
            <a:stCxn id="236555" idx="3"/>
            <a:endCxn id="236548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58" name="AutoShape 14">
            <a:extLst>
              <a:ext uri="{FF2B5EF4-FFF2-40B4-BE49-F238E27FC236}">
                <a16:creationId xmlns:a16="http://schemas.microsoft.com/office/drawing/2014/main" id="{7C609995-A29A-45C4-AA86-0AD10B32513A}"/>
              </a:ext>
            </a:extLst>
          </p:cNvPr>
          <p:cNvCxnSpPr>
            <a:cxnSpLocks noChangeShapeType="1"/>
            <a:stCxn id="236548" idx="6"/>
            <a:endCxn id="236549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59" name="AutoShape 15">
            <a:extLst>
              <a:ext uri="{FF2B5EF4-FFF2-40B4-BE49-F238E27FC236}">
                <a16:creationId xmlns:a16="http://schemas.microsoft.com/office/drawing/2014/main" id="{849ADAFF-C60C-45E9-A152-098D2F17CA6C}"/>
              </a:ext>
            </a:extLst>
          </p:cNvPr>
          <p:cNvCxnSpPr>
            <a:cxnSpLocks noChangeShapeType="1"/>
            <a:stCxn id="236551" idx="0"/>
            <a:endCxn id="236548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0" name="AutoShape 16">
            <a:extLst>
              <a:ext uri="{FF2B5EF4-FFF2-40B4-BE49-F238E27FC236}">
                <a16:creationId xmlns:a16="http://schemas.microsoft.com/office/drawing/2014/main" id="{C773E2D7-7FC2-4F70-811E-CBDF6999E566}"/>
              </a:ext>
            </a:extLst>
          </p:cNvPr>
          <p:cNvCxnSpPr>
            <a:cxnSpLocks noChangeShapeType="1"/>
            <a:stCxn id="236551" idx="5"/>
            <a:endCxn id="236554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1" name="AutoShape 17">
            <a:extLst>
              <a:ext uri="{FF2B5EF4-FFF2-40B4-BE49-F238E27FC236}">
                <a16:creationId xmlns:a16="http://schemas.microsoft.com/office/drawing/2014/main" id="{D47410B3-FDBD-4A81-B705-3D783C40A854}"/>
              </a:ext>
            </a:extLst>
          </p:cNvPr>
          <p:cNvCxnSpPr>
            <a:cxnSpLocks noChangeShapeType="1"/>
            <a:stCxn id="236554" idx="7"/>
            <a:endCxn id="236552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2" name="AutoShape 18">
            <a:extLst>
              <a:ext uri="{FF2B5EF4-FFF2-40B4-BE49-F238E27FC236}">
                <a16:creationId xmlns:a16="http://schemas.microsoft.com/office/drawing/2014/main" id="{0F8DED52-CCA0-4821-8EBF-8312D1C9C020}"/>
              </a:ext>
            </a:extLst>
          </p:cNvPr>
          <p:cNvCxnSpPr>
            <a:cxnSpLocks noChangeShapeType="1"/>
            <a:stCxn id="236552" idx="0"/>
            <a:endCxn id="236549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3" name="AutoShape 19">
            <a:extLst>
              <a:ext uri="{FF2B5EF4-FFF2-40B4-BE49-F238E27FC236}">
                <a16:creationId xmlns:a16="http://schemas.microsoft.com/office/drawing/2014/main" id="{992653F1-AA1E-445A-A7C8-E0CAC6D8E2A1}"/>
              </a:ext>
            </a:extLst>
          </p:cNvPr>
          <p:cNvCxnSpPr>
            <a:cxnSpLocks noChangeShapeType="1"/>
            <a:stCxn id="236549" idx="6"/>
            <a:endCxn id="236550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4" name="AutoShape 20">
            <a:extLst>
              <a:ext uri="{FF2B5EF4-FFF2-40B4-BE49-F238E27FC236}">
                <a16:creationId xmlns:a16="http://schemas.microsoft.com/office/drawing/2014/main" id="{C6E938AB-0376-42C0-85D3-A69A228C3FB0}"/>
              </a:ext>
            </a:extLst>
          </p:cNvPr>
          <p:cNvCxnSpPr>
            <a:cxnSpLocks noChangeShapeType="1"/>
            <a:stCxn id="236552" idx="6"/>
            <a:endCxn id="236553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565" name="AutoShape 21">
            <a:extLst>
              <a:ext uri="{FF2B5EF4-FFF2-40B4-BE49-F238E27FC236}">
                <a16:creationId xmlns:a16="http://schemas.microsoft.com/office/drawing/2014/main" id="{4A5A6153-8A95-4910-AFE9-5208C6FA6E1F}"/>
              </a:ext>
            </a:extLst>
          </p:cNvPr>
          <p:cNvCxnSpPr>
            <a:cxnSpLocks noChangeShapeType="1"/>
            <a:stCxn id="236554" idx="0"/>
            <a:endCxn id="236548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6566" name="Text Box 22">
            <a:extLst>
              <a:ext uri="{FF2B5EF4-FFF2-40B4-BE49-F238E27FC236}">
                <a16:creationId xmlns:a16="http://schemas.microsoft.com/office/drawing/2014/main" id="{AAF37147-68CF-4528-8CE3-C298EFF5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6567" name="Text Box 23">
            <a:extLst>
              <a:ext uri="{FF2B5EF4-FFF2-40B4-BE49-F238E27FC236}">
                <a16:creationId xmlns:a16="http://schemas.microsoft.com/office/drawing/2014/main" id="{3502274C-AB04-4FE5-B48F-AD9EF254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6568" name="Text Box 24">
            <a:extLst>
              <a:ext uri="{FF2B5EF4-FFF2-40B4-BE49-F238E27FC236}">
                <a16:creationId xmlns:a16="http://schemas.microsoft.com/office/drawing/2014/main" id="{8F4563C2-BBFB-47CE-9F75-B2D653D0B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6569" name="Text Box 25">
            <a:extLst>
              <a:ext uri="{FF2B5EF4-FFF2-40B4-BE49-F238E27FC236}">
                <a16:creationId xmlns:a16="http://schemas.microsoft.com/office/drawing/2014/main" id="{022D9445-7BD2-41D1-8115-70026BFB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6570" name="Text Box 26">
            <a:extLst>
              <a:ext uri="{FF2B5EF4-FFF2-40B4-BE49-F238E27FC236}">
                <a16:creationId xmlns:a16="http://schemas.microsoft.com/office/drawing/2014/main" id="{6B7FE342-67FC-43B4-9005-45FBCBA8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6571" name="Text Box 27">
            <a:extLst>
              <a:ext uri="{FF2B5EF4-FFF2-40B4-BE49-F238E27FC236}">
                <a16:creationId xmlns:a16="http://schemas.microsoft.com/office/drawing/2014/main" id="{A57EFF90-47BA-441A-AF8E-D8C76E17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6572" name="Text Box 28">
            <a:extLst>
              <a:ext uri="{FF2B5EF4-FFF2-40B4-BE49-F238E27FC236}">
                <a16:creationId xmlns:a16="http://schemas.microsoft.com/office/drawing/2014/main" id="{1B0737E6-BAC2-4FF5-982D-558BF348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6573" name="Text Box 29">
            <a:extLst>
              <a:ext uri="{FF2B5EF4-FFF2-40B4-BE49-F238E27FC236}">
                <a16:creationId xmlns:a16="http://schemas.microsoft.com/office/drawing/2014/main" id="{F00CCD8E-6F6C-41A9-952A-F5B8E04F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6574" name="Text Box 30">
            <a:extLst>
              <a:ext uri="{FF2B5EF4-FFF2-40B4-BE49-F238E27FC236}">
                <a16:creationId xmlns:a16="http://schemas.microsoft.com/office/drawing/2014/main" id="{20A66227-2336-4A40-9105-5BF63E9F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6575" name="Text Box 31">
            <a:extLst>
              <a:ext uri="{FF2B5EF4-FFF2-40B4-BE49-F238E27FC236}">
                <a16:creationId xmlns:a16="http://schemas.microsoft.com/office/drawing/2014/main" id="{71723132-B99B-4C15-94EE-6DA17F0A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6576" name="Text Box 32">
            <a:extLst>
              <a:ext uri="{FF2B5EF4-FFF2-40B4-BE49-F238E27FC236}">
                <a16:creationId xmlns:a16="http://schemas.microsoft.com/office/drawing/2014/main" id="{0603ADA4-FCE7-4A96-ADE7-09ACF958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447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6577" name="AutoShape 33">
            <a:extLst>
              <a:ext uri="{FF2B5EF4-FFF2-40B4-BE49-F238E27FC236}">
                <a16:creationId xmlns:a16="http://schemas.microsoft.com/office/drawing/2014/main" id="{08C454C5-2F55-4A1F-9AB3-1EB5F4FB4958}"/>
              </a:ext>
            </a:extLst>
          </p:cNvPr>
          <p:cNvCxnSpPr>
            <a:cxnSpLocks noChangeShapeType="1"/>
            <a:stCxn id="236576" idx="1"/>
            <a:endCxn id="236549" idx="0"/>
          </p:cNvCxnSpPr>
          <p:nvPr/>
        </p:nvCxnSpPr>
        <p:spPr bwMode="auto">
          <a:xfrm flipH="1">
            <a:off x="8094664" y="1646239"/>
            <a:ext cx="363537" cy="350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6578" name="Text Box 34">
            <a:extLst>
              <a:ext uri="{FF2B5EF4-FFF2-40B4-BE49-F238E27FC236}">
                <a16:creationId xmlns:a16="http://schemas.microsoft.com/office/drawing/2014/main" id="{A401DB8F-1C3F-497D-91DF-1BB88201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72F809B5-F705-4798-A6CC-213139AA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1FCF774C-1020-41A1-B9E8-425515FF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BE40C31D-13AD-4334-99F0-6D67543AE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7572" name="Oval 4">
            <a:extLst>
              <a:ext uri="{FF2B5EF4-FFF2-40B4-BE49-F238E27FC236}">
                <a16:creationId xmlns:a16="http://schemas.microsoft.com/office/drawing/2014/main" id="{19EEF150-E1AC-472B-A83D-A8D4CE9E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7573" name="Oval 5">
            <a:extLst>
              <a:ext uri="{FF2B5EF4-FFF2-40B4-BE49-F238E27FC236}">
                <a16:creationId xmlns:a16="http://schemas.microsoft.com/office/drawing/2014/main" id="{FD8219DA-E0B1-45FD-A397-A8E05E135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7574" name="Oval 6">
            <a:extLst>
              <a:ext uri="{FF2B5EF4-FFF2-40B4-BE49-F238E27FC236}">
                <a16:creationId xmlns:a16="http://schemas.microsoft.com/office/drawing/2014/main" id="{82B38628-5EF6-4132-83D5-2E9A8EE8E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37575" name="Oval 7">
            <a:extLst>
              <a:ext uri="{FF2B5EF4-FFF2-40B4-BE49-F238E27FC236}">
                <a16:creationId xmlns:a16="http://schemas.microsoft.com/office/drawing/2014/main" id="{D7BC2ECB-6005-4F0E-A104-518397C8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7576" name="Oval 8">
            <a:extLst>
              <a:ext uri="{FF2B5EF4-FFF2-40B4-BE49-F238E27FC236}">
                <a16:creationId xmlns:a16="http://schemas.microsoft.com/office/drawing/2014/main" id="{F7C8E7DD-B36A-4773-AEDF-6A2F60F1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7577" name="Oval 9">
            <a:extLst>
              <a:ext uri="{FF2B5EF4-FFF2-40B4-BE49-F238E27FC236}">
                <a16:creationId xmlns:a16="http://schemas.microsoft.com/office/drawing/2014/main" id="{53F0E604-8B3D-4220-A11B-13468511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37578" name="Oval 10">
            <a:extLst>
              <a:ext uri="{FF2B5EF4-FFF2-40B4-BE49-F238E27FC236}">
                <a16:creationId xmlns:a16="http://schemas.microsoft.com/office/drawing/2014/main" id="{FBED4381-3BBC-4091-9B9B-38F897E9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7579" name="Oval 11">
            <a:extLst>
              <a:ext uri="{FF2B5EF4-FFF2-40B4-BE49-F238E27FC236}">
                <a16:creationId xmlns:a16="http://schemas.microsoft.com/office/drawing/2014/main" id="{A3B5310B-6C92-4085-B54A-17FC42B0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237580" name="AutoShape 12">
            <a:extLst>
              <a:ext uri="{FF2B5EF4-FFF2-40B4-BE49-F238E27FC236}">
                <a16:creationId xmlns:a16="http://schemas.microsoft.com/office/drawing/2014/main" id="{A70D53D4-63D3-460F-8EDE-249D33C5171C}"/>
              </a:ext>
            </a:extLst>
          </p:cNvPr>
          <p:cNvCxnSpPr>
            <a:cxnSpLocks noChangeShapeType="1"/>
            <a:stCxn id="237579" idx="5"/>
            <a:endCxn id="237573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1" name="AutoShape 13">
            <a:extLst>
              <a:ext uri="{FF2B5EF4-FFF2-40B4-BE49-F238E27FC236}">
                <a16:creationId xmlns:a16="http://schemas.microsoft.com/office/drawing/2014/main" id="{6C9FCD67-4D59-48C6-92DB-1AE8D3FBCEA4}"/>
              </a:ext>
            </a:extLst>
          </p:cNvPr>
          <p:cNvCxnSpPr>
            <a:cxnSpLocks noChangeShapeType="1"/>
            <a:stCxn id="237579" idx="3"/>
            <a:endCxn id="237572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2" name="AutoShape 14">
            <a:extLst>
              <a:ext uri="{FF2B5EF4-FFF2-40B4-BE49-F238E27FC236}">
                <a16:creationId xmlns:a16="http://schemas.microsoft.com/office/drawing/2014/main" id="{E3C88DF3-1647-48B5-B18D-5E3FCC4D783B}"/>
              </a:ext>
            </a:extLst>
          </p:cNvPr>
          <p:cNvCxnSpPr>
            <a:cxnSpLocks noChangeShapeType="1"/>
            <a:stCxn id="237572" idx="6"/>
            <a:endCxn id="237573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3" name="AutoShape 15">
            <a:extLst>
              <a:ext uri="{FF2B5EF4-FFF2-40B4-BE49-F238E27FC236}">
                <a16:creationId xmlns:a16="http://schemas.microsoft.com/office/drawing/2014/main" id="{1C47B860-7ABF-40C8-AC2F-7A79CE9E0208}"/>
              </a:ext>
            </a:extLst>
          </p:cNvPr>
          <p:cNvCxnSpPr>
            <a:cxnSpLocks noChangeShapeType="1"/>
            <a:stCxn id="237575" idx="0"/>
            <a:endCxn id="237572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4" name="AutoShape 16">
            <a:extLst>
              <a:ext uri="{FF2B5EF4-FFF2-40B4-BE49-F238E27FC236}">
                <a16:creationId xmlns:a16="http://schemas.microsoft.com/office/drawing/2014/main" id="{832F022E-54A6-4650-A86D-305FDD17A702}"/>
              </a:ext>
            </a:extLst>
          </p:cNvPr>
          <p:cNvCxnSpPr>
            <a:cxnSpLocks noChangeShapeType="1"/>
            <a:stCxn id="237575" idx="5"/>
            <a:endCxn id="237578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5" name="AutoShape 17">
            <a:extLst>
              <a:ext uri="{FF2B5EF4-FFF2-40B4-BE49-F238E27FC236}">
                <a16:creationId xmlns:a16="http://schemas.microsoft.com/office/drawing/2014/main" id="{862BD5B8-8345-4E4C-A42C-1BF3D93F9145}"/>
              </a:ext>
            </a:extLst>
          </p:cNvPr>
          <p:cNvCxnSpPr>
            <a:cxnSpLocks noChangeShapeType="1"/>
            <a:stCxn id="237578" idx="7"/>
            <a:endCxn id="237576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6" name="AutoShape 18">
            <a:extLst>
              <a:ext uri="{FF2B5EF4-FFF2-40B4-BE49-F238E27FC236}">
                <a16:creationId xmlns:a16="http://schemas.microsoft.com/office/drawing/2014/main" id="{5C29505A-9667-4F8C-BB63-4EA8F3F5293A}"/>
              </a:ext>
            </a:extLst>
          </p:cNvPr>
          <p:cNvCxnSpPr>
            <a:cxnSpLocks noChangeShapeType="1"/>
            <a:stCxn id="237576" idx="0"/>
            <a:endCxn id="237573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7" name="AutoShape 19">
            <a:extLst>
              <a:ext uri="{FF2B5EF4-FFF2-40B4-BE49-F238E27FC236}">
                <a16:creationId xmlns:a16="http://schemas.microsoft.com/office/drawing/2014/main" id="{C98637D9-A8EA-44D8-AE18-3A45C8BE3398}"/>
              </a:ext>
            </a:extLst>
          </p:cNvPr>
          <p:cNvCxnSpPr>
            <a:cxnSpLocks noChangeShapeType="1"/>
            <a:stCxn id="237573" idx="6"/>
            <a:endCxn id="237574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8" name="AutoShape 20">
            <a:extLst>
              <a:ext uri="{FF2B5EF4-FFF2-40B4-BE49-F238E27FC236}">
                <a16:creationId xmlns:a16="http://schemas.microsoft.com/office/drawing/2014/main" id="{08C385BE-8D27-490B-A143-27F8A930034A}"/>
              </a:ext>
            </a:extLst>
          </p:cNvPr>
          <p:cNvCxnSpPr>
            <a:cxnSpLocks noChangeShapeType="1"/>
            <a:stCxn id="237576" idx="6"/>
            <a:endCxn id="237577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589" name="AutoShape 21">
            <a:extLst>
              <a:ext uri="{FF2B5EF4-FFF2-40B4-BE49-F238E27FC236}">
                <a16:creationId xmlns:a16="http://schemas.microsoft.com/office/drawing/2014/main" id="{2DD744D1-3871-4DFA-922C-1A95B09A0829}"/>
              </a:ext>
            </a:extLst>
          </p:cNvPr>
          <p:cNvCxnSpPr>
            <a:cxnSpLocks noChangeShapeType="1"/>
            <a:stCxn id="237578" idx="0"/>
            <a:endCxn id="237572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590" name="Text Box 22">
            <a:extLst>
              <a:ext uri="{FF2B5EF4-FFF2-40B4-BE49-F238E27FC236}">
                <a16:creationId xmlns:a16="http://schemas.microsoft.com/office/drawing/2014/main" id="{8DB250FA-7ACA-4657-B2EC-9214A351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7591" name="Text Box 23">
            <a:extLst>
              <a:ext uri="{FF2B5EF4-FFF2-40B4-BE49-F238E27FC236}">
                <a16:creationId xmlns:a16="http://schemas.microsoft.com/office/drawing/2014/main" id="{D314CAB2-D860-4990-8C92-BBBF05A4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7592" name="Text Box 24">
            <a:extLst>
              <a:ext uri="{FF2B5EF4-FFF2-40B4-BE49-F238E27FC236}">
                <a16:creationId xmlns:a16="http://schemas.microsoft.com/office/drawing/2014/main" id="{C7A15689-4D5A-4DC5-BF1E-43620BC9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7593" name="Text Box 25">
            <a:extLst>
              <a:ext uri="{FF2B5EF4-FFF2-40B4-BE49-F238E27FC236}">
                <a16:creationId xmlns:a16="http://schemas.microsoft.com/office/drawing/2014/main" id="{68A69B63-1E60-433D-83BD-BAD4F1F6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7594" name="Text Box 26">
            <a:extLst>
              <a:ext uri="{FF2B5EF4-FFF2-40B4-BE49-F238E27FC236}">
                <a16:creationId xmlns:a16="http://schemas.microsoft.com/office/drawing/2014/main" id="{882BEA47-398F-42A6-9539-CBABFED0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7595" name="Text Box 27">
            <a:extLst>
              <a:ext uri="{FF2B5EF4-FFF2-40B4-BE49-F238E27FC236}">
                <a16:creationId xmlns:a16="http://schemas.microsoft.com/office/drawing/2014/main" id="{C2043DB8-2BDF-4CE3-9477-ABDF6CF0C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7596" name="Text Box 28">
            <a:extLst>
              <a:ext uri="{FF2B5EF4-FFF2-40B4-BE49-F238E27FC236}">
                <a16:creationId xmlns:a16="http://schemas.microsoft.com/office/drawing/2014/main" id="{0115EB21-9FE4-4CB7-9FD5-892D746F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7597" name="Text Box 29">
            <a:extLst>
              <a:ext uri="{FF2B5EF4-FFF2-40B4-BE49-F238E27FC236}">
                <a16:creationId xmlns:a16="http://schemas.microsoft.com/office/drawing/2014/main" id="{671D9364-B6E5-4E63-BB82-3A253397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7598" name="Text Box 30">
            <a:extLst>
              <a:ext uri="{FF2B5EF4-FFF2-40B4-BE49-F238E27FC236}">
                <a16:creationId xmlns:a16="http://schemas.microsoft.com/office/drawing/2014/main" id="{E7444CEB-A10C-4760-A208-308A51CC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7599" name="Text Box 31">
            <a:extLst>
              <a:ext uri="{FF2B5EF4-FFF2-40B4-BE49-F238E27FC236}">
                <a16:creationId xmlns:a16="http://schemas.microsoft.com/office/drawing/2014/main" id="{4BB93101-8860-4FC1-B88D-522B0CF0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7600" name="Text Box 32">
            <a:extLst>
              <a:ext uri="{FF2B5EF4-FFF2-40B4-BE49-F238E27FC236}">
                <a16:creationId xmlns:a16="http://schemas.microsoft.com/office/drawing/2014/main" id="{EA1CDFF1-DD18-46B2-B021-48F34C97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447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7601" name="AutoShape 33">
            <a:extLst>
              <a:ext uri="{FF2B5EF4-FFF2-40B4-BE49-F238E27FC236}">
                <a16:creationId xmlns:a16="http://schemas.microsoft.com/office/drawing/2014/main" id="{2B5EC990-2E0E-4F17-9B8A-9EFE0064A432}"/>
              </a:ext>
            </a:extLst>
          </p:cNvPr>
          <p:cNvCxnSpPr>
            <a:cxnSpLocks noChangeShapeType="1"/>
            <a:stCxn id="237600" idx="1"/>
            <a:endCxn id="237573" idx="0"/>
          </p:cNvCxnSpPr>
          <p:nvPr/>
        </p:nvCxnSpPr>
        <p:spPr bwMode="auto">
          <a:xfrm flipH="1">
            <a:off x="8094664" y="1646239"/>
            <a:ext cx="363537" cy="350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602" name="Text Box 34">
            <a:extLst>
              <a:ext uri="{FF2B5EF4-FFF2-40B4-BE49-F238E27FC236}">
                <a16:creationId xmlns:a16="http://schemas.microsoft.com/office/drawing/2014/main" id="{B5227219-F336-43C2-8445-497C214B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	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AC047672-B5BC-47EE-B0D1-597B3268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37E7A3C5-FC02-430A-A73F-4331CC5B9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A90AA985-4FBE-4799-8141-F8619B6EA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8596" name="Oval 4">
            <a:extLst>
              <a:ext uri="{FF2B5EF4-FFF2-40B4-BE49-F238E27FC236}">
                <a16:creationId xmlns:a16="http://schemas.microsoft.com/office/drawing/2014/main" id="{FD56C8EF-B3EC-4B84-8BD3-70964DE7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38597" name="Oval 5">
            <a:extLst>
              <a:ext uri="{FF2B5EF4-FFF2-40B4-BE49-F238E27FC236}">
                <a16:creationId xmlns:a16="http://schemas.microsoft.com/office/drawing/2014/main" id="{C13CBB56-B71A-4AC6-BCEF-33F2535AE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8598" name="Oval 6">
            <a:extLst>
              <a:ext uri="{FF2B5EF4-FFF2-40B4-BE49-F238E27FC236}">
                <a16:creationId xmlns:a16="http://schemas.microsoft.com/office/drawing/2014/main" id="{8BF4160C-F2B6-4EE0-B189-77833066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38599" name="Oval 7">
            <a:extLst>
              <a:ext uri="{FF2B5EF4-FFF2-40B4-BE49-F238E27FC236}">
                <a16:creationId xmlns:a16="http://schemas.microsoft.com/office/drawing/2014/main" id="{E722DD31-5652-4202-9660-A4AE3A0E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8600" name="Oval 8">
            <a:extLst>
              <a:ext uri="{FF2B5EF4-FFF2-40B4-BE49-F238E27FC236}">
                <a16:creationId xmlns:a16="http://schemas.microsoft.com/office/drawing/2014/main" id="{88D1842F-E645-49E9-9FCA-70B60A74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8601" name="Oval 9">
            <a:extLst>
              <a:ext uri="{FF2B5EF4-FFF2-40B4-BE49-F238E27FC236}">
                <a16:creationId xmlns:a16="http://schemas.microsoft.com/office/drawing/2014/main" id="{6B8DB9A9-1646-4536-82BE-F236F380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38602" name="Oval 10">
            <a:extLst>
              <a:ext uri="{FF2B5EF4-FFF2-40B4-BE49-F238E27FC236}">
                <a16:creationId xmlns:a16="http://schemas.microsoft.com/office/drawing/2014/main" id="{A543D98D-140A-47F5-896A-078DD016B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8603" name="Oval 11">
            <a:extLst>
              <a:ext uri="{FF2B5EF4-FFF2-40B4-BE49-F238E27FC236}">
                <a16:creationId xmlns:a16="http://schemas.microsoft.com/office/drawing/2014/main" id="{8B9CECF7-D678-444D-B690-B7E88C57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38604" name="AutoShape 12">
            <a:extLst>
              <a:ext uri="{FF2B5EF4-FFF2-40B4-BE49-F238E27FC236}">
                <a16:creationId xmlns:a16="http://schemas.microsoft.com/office/drawing/2014/main" id="{58DF311A-30B7-475A-9C92-89F03D3DAF32}"/>
              </a:ext>
            </a:extLst>
          </p:cNvPr>
          <p:cNvCxnSpPr>
            <a:cxnSpLocks noChangeShapeType="1"/>
            <a:stCxn id="238603" idx="5"/>
            <a:endCxn id="238597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05" name="AutoShape 13">
            <a:extLst>
              <a:ext uri="{FF2B5EF4-FFF2-40B4-BE49-F238E27FC236}">
                <a16:creationId xmlns:a16="http://schemas.microsoft.com/office/drawing/2014/main" id="{BD080801-306C-4D3B-81FF-D4717F8EAE73}"/>
              </a:ext>
            </a:extLst>
          </p:cNvPr>
          <p:cNvCxnSpPr>
            <a:cxnSpLocks noChangeShapeType="1"/>
            <a:stCxn id="238603" idx="3"/>
            <a:endCxn id="238596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06" name="AutoShape 14">
            <a:extLst>
              <a:ext uri="{FF2B5EF4-FFF2-40B4-BE49-F238E27FC236}">
                <a16:creationId xmlns:a16="http://schemas.microsoft.com/office/drawing/2014/main" id="{091D034E-583F-47ED-9247-510CEDA75EA6}"/>
              </a:ext>
            </a:extLst>
          </p:cNvPr>
          <p:cNvCxnSpPr>
            <a:cxnSpLocks noChangeShapeType="1"/>
            <a:stCxn id="238596" idx="6"/>
            <a:endCxn id="238597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07" name="AutoShape 15">
            <a:extLst>
              <a:ext uri="{FF2B5EF4-FFF2-40B4-BE49-F238E27FC236}">
                <a16:creationId xmlns:a16="http://schemas.microsoft.com/office/drawing/2014/main" id="{6ECD8E54-D3B4-4C91-89C8-E9B34D6D7460}"/>
              </a:ext>
            </a:extLst>
          </p:cNvPr>
          <p:cNvCxnSpPr>
            <a:cxnSpLocks noChangeShapeType="1"/>
            <a:stCxn id="238599" idx="0"/>
            <a:endCxn id="238596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08" name="AutoShape 16">
            <a:extLst>
              <a:ext uri="{FF2B5EF4-FFF2-40B4-BE49-F238E27FC236}">
                <a16:creationId xmlns:a16="http://schemas.microsoft.com/office/drawing/2014/main" id="{AF1342D1-F1C3-43CB-90AA-6B3EE3C31096}"/>
              </a:ext>
            </a:extLst>
          </p:cNvPr>
          <p:cNvCxnSpPr>
            <a:cxnSpLocks noChangeShapeType="1"/>
            <a:stCxn id="238599" idx="5"/>
            <a:endCxn id="238602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09" name="AutoShape 17">
            <a:extLst>
              <a:ext uri="{FF2B5EF4-FFF2-40B4-BE49-F238E27FC236}">
                <a16:creationId xmlns:a16="http://schemas.microsoft.com/office/drawing/2014/main" id="{6B4B2D71-ACA9-457C-8B97-2BD12DE38795}"/>
              </a:ext>
            </a:extLst>
          </p:cNvPr>
          <p:cNvCxnSpPr>
            <a:cxnSpLocks noChangeShapeType="1"/>
            <a:stCxn id="238602" idx="7"/>
            <a:endCxn id="238600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10" name="AutoShape 18">
            <a:extLst>
              <a:ext uri="{FF2B5EF4-FFF2-40B4-BE49-F238E27FC236}">
                <a16:creationId xmlns:a16="http://schemas.microsoft.com/office/drawing/2014/main" id="{4F0D0A1D-1316-4FF3-B98D-855E742C3B56}"/>
              </a:ext>
            </a:extLst>
          </p:cNvPr>
          <p:cNvCxnSpPr>
            <a:cxnSpLocks noChangeShapeType="1"/>
            <a:stCxn id="238600" idx="0"/>
            <a:endCxn id="238597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11" name="AutoShape 19">
            <a:extLst>
              <a:ext uri="{FF2B5EF4-FFF2-40B4-BE49-F238E27FC236}">
                <a16:creationId xmlns:a16="http://schemas.microsoft.com/office/drawing/2014/main" id="{E733DA45-D819-4077-A363-988E5B237B24}"/>
              </a:ext>
            </a:extLst>
          </p:cNvPr>
          <p:cNvCxnSpPr>
            <a:cxnSpLocks noChangeShapeType="1"/>
            <a:stCxn id="238597" idx="6"/>
            <a:endCxn id="238598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12" name="AutoShape 20">
            <a:extLst>
              <a:ext uri="{FF2B5EF4-FFF2-40B4-BE49-F238E27FC236}">
                <a16:creationId xmlns:a16="http://schemas.microsoft.com/office/drawing/2014/main" id="{385DCFEB-C44D-4734-9E66-EAA59A61D021}"/>
              </a:ext>
            </a:extLst>
          </p:cNvPr>
          <p:cNvCxnSpPr>
            <a:cxnSpLocks noChangeShapeType="1"/>
            <a:stCxn id="238600" idx="6"/>
            <a:endCxn id="238601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613" name="AutoShape 21">
            <a:extLst>
              <a:ext uri="{FF2B5EF4-FFF2-40B4-BE49-F238E27FC236}">
                <a16:creationId xmlns:a16="http://schemas.microsoft.com/office/drawing/2014/main" id="{0D0F08F9-F005-4C05-9364-AC73DCAE7A14}"/>
              </a:ext>
            </a:extLst>
          </p:cNvPr>
          <p:cNvCxnSpPr>
            <a:cxnSpLocks noChangeShapeType="1"/>
            <a:stCxn id="238602" idx="0"/>
            <a:endCxn id="238596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614" name="Text Box 22">
            <a:extLst>
              <a:ext uri="{FF2B5EF4-FFF2-40B4-BE49-F238E27FC236}">
                <a16:creationId xmlns:a16="http://schemas.microsoft.com/office/drawing/2014/main" id="{9572CBB7-85E5-4293-BF0B-3598DDD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8615" name="Text Box 23">
            <a:extLst>
              <a:ext uri="{FF2B5EF4-FFF2-40B4-BE49-F238E27FC236}">
                <a16:creationId xmlns:a16="http://schemas.microsoft.com/office/drawing/2014/main" id="{26BFBD67-DFC8-4F57-BD4C-BBD279E6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8616" name="Text Box 24">
            <a:extLst>
              <a:ext uri="{FF2B5EF4-FFF2-40B4-BE49-F238E27FC236}">
                <a16:creationId xmlns:a16="http://schemas.microsoft.com/office/drawing/2014/main" id="{FEC8C012-48F2-4136-9A18-78D62C3F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8617" name="Text Box 25">
            <a:extLst>
              <a:ext uri="{FF2B5EF4-FFF2-40B4-BE49-F238E27FC236}">
                <a16:creationId xmlns:a16="http://schemas.microsoft.com/office/drawing/2014/main" id="{F2E9D9C7-B8E8-49AB-9920-34C189DF2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8618" name="Text Box 26">
            <a:extLst>
              <a:ext uri="{FF2B5EF4-FFF2-40B4-BE49-F238E27FC236}">
                <a16:creationId xmlns:a16="http://schemas.microsoft.com/office/drawing/2014/main" id="{0CFE5A4A-A946-4257-A490-3914B273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8619" name="Text Box 27">
            <a:extLst>
              <a:ext uri="{FF2B5EF4-FFF2-40B4-BE49-F238E27FC236}">
                <a16:creationId xmlns:a16="http://schemas.microsoft.com/office/drawing/2014/main" id="{10C1F804-92BB-4F33-AED0-38CBEB91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8620" name="Text Box 28">
            <a:extLst>
              <a:ext uri="{FF2B5EF4-FFF2-40B4-BE49-F238E27FC236}">
                <a16:creationId xmlns:a16="http://schemas.microsoft.com/office/drawing/2014/main" id="{BC8FEA0F-7AAD-4D65-9C56-B375D6AB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8621" name="Text Box 29">
            <a:extLst>
              <a:ext uri="{FF2B5EF4-FFF2-40B4-BE49-F238E27FC236}">
                <a16:creationId xmlns:a16="http://schemas.microsoft.com/office/drawing/2014/main" id="{5041568A-B700-44EB-A8CA-CA0ACA0B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8622" name="Text Box 30">
            <a:extLst>
              <a:ext uri="{FF2B5EF4-FFF2-40B4-BE49-F238E27FC236}">
                <a16:creationId xmlns:a16="http://schemas.microsoft.com/office/drawing/2014/main" id="{BD7B5792-D796-4376-8BC6-760421B4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8623" name="Text Box 31">
            <a:extLst>
              <a:ext uri="{FF2B5EF4-FFF2-40B4-BE49-F238E27FC236}">
                <a16:creationId xmlns:a16="http://schemas.microsoft.com/office/drawing/2014/main" id="{B8DE2C89-A53B-4E2F-B06A-687C5BEE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8624" name="Text Box 32">
            <a:extLst>
              <a:ext uri="{FF2B5EF4-FFF2-40B4-BE49-F238E27FC236}">
                <a16:creationId xmlns:a16="http://schemas.microsoft.com/office/drawing/2014/main" id="{B4880CFD-0B23-4BF8-AE6F-D5D2BBEE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447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8625" name="AutoShape 33">
            <a:extLst>
              <a:ext uri="{FF2B5EF4-FFF2-40B4-BE49-F238E27FC236}">
                <a16:creationId xmlns:a16="http://schemas.microsoft.com/office/drawing/2014/main" id="{DA240842-A7C6-4FB7-B772-134E67950185}"/>
              </a:ext>
            </a:extLst>
          </p:cNvPr>
          <p:cNvCxnSpPr>
            <a:cxnSpLocks noChangeShapeType="1"/>
            <a:stCxn id="238624" idx="1"/>
            <a:endCxn id="238597" idx="0"/>
          </p:cNvCxnSpPr>
          <p:nvPr/>
        </p:nvCxnSpPr>
        <p:spPr bwMode="auto">
          <a:xfrm flipH="1">
            <a:off x="8094664" y="1646239"/>
            <a:ext cx="363537" cy="350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626" name="Text Box 34">
            <a:extLst>
              <a:ext uri="{FF2B5EF4-FFF2-40B4-BE49-F238E27FC236}">
                <a16:creationId xmlns:a16="http://schemas.microsoft.com/office/drawing/2014/main" id="{FF21AE75-3572-4D4B-805E-26052E0A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10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0FB72325-5C23-45FE-BF7E-59779EC0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F5D70FA8-4970-4824-8D15-BC4C34A2B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EE73CFAA-E224-4767-A9E4-2BC0303DF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39620" name="Oval 4">
            <a:extLst>
              <a:ext uri="{FF2B5EF4-FFF2-40B4-BE49-F238E27FC236}">
                <a16:creationId xmlns:a16="http://schemas.microsoft.com/office/drawing/2014/main" id="{2F73D708-49E5-4412-B687-DE23C382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239621" name="Oval 5">
            <a:extLst>
              <a:ext uri="{FF2B5EF4-FFF2-40B4-BE49-F238E27FC236}">
                <a16:creationId xmlns:a16="http://schemas.microsoft.com/office/drawing/2014/main" id="{8C7AABC5-4F51-497D-9A22-7B1E27F8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39622" name="Oval 6">
            <a:extLst>
              <a:ext uri="{FF2B5EF4-FFF2-40B4-BE49-F238E27FC236}">
                <a16:creationId xmlns:a16="http://schemas.microsoft.com/office/drawing/2014/main" id="{A7D986B1-FAE3-4039-A3FC-BD0564F7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39623" name="Oval 7">
            <a:extLst>
              <a:ext uri="{FF2B5EF4-FFF2-40B4-BE49-F238E27FC236}">
                <a16:creationId xmlns:a16="http://schemas.microsoft.com/office/drawing/2014/main" id="{7A630447-1855-4C65-8EEE-4760620F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9624" name="Oval 8">
            <a:extLst>
              <a:ext uri="{FF2B5EF4-FFF2-40B4-BE49-F238E27FC236}">
                <a16:creationId xmlns:a16="http://schemas.microsoft.com/office/drawing/2014/main" id="{C0F60E26-CE22-44BD-A017-CDEC599D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39625" name="Oval 9">
            <a:extLst>
              <a:ext uri="{FF2B5EF4-FFF2-40B4-BE49-F238E27FC236}">
                <a16:creationId xmlns:a16="http://schemas.microsoft.com/office/drawing/2014/main" id="{6D0EA337-581F-4959-9F31-5C1DEFC65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39626" name="Oval 10">
            <a:extLst>
              <a:ext uri="{FF2B5EF4-FFF2-40B4-BE49-F238E27FC236}">
                <a16:creationId xmlns:a16="http://schemas.microsoft.com/office/drawing/2014/main" id="{BB2C19D3-788F-4999-A958-7BF3979B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9627" name="Oval 11">
            <a:extLst>
              <a:ext uri="{FF2B5EF4-FFF2-40B4-BE49-F238E27FC236}">
                <a16:creationId xmlns:a16="http://schemas.microsoft.com/office/drawing/2014/main" id="{0F243468-2E15-4B71-81C9-1799C751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39628" name="AutoShape 12">
            <a:extLst>
              <a:ext uri="{FF2B5EF4-FFF2-40B4-BE49-F238E27FC236}">
                <a16:creationId xmlns:a16="http://schemas.microsoft.com/office/drawing/2014/main" id="{10895928-85B3-4E4D-8ABA-00AF808CF32A}"/>
              </a:ext>
            </a:extLst>
          </p:cNvPr>
          <p:cNvCxnSpPr>
            <a:cxnSpLocks noChangeShapeType="1"/>
            <a:stCxn id="239627" idx="5"/>
            <a:endCxn id="239621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29" name="AutoShape 13">
            <a:extLst>
              <a:ext uri="{FF2B5EF4-FFF2-40B4-BE49-F238E27FC236}">
                <a16:creationId xmlns:a16="http://schemas.microsoft.com/office/drawing/2014/main" id="{AA237DD7-68AB-4844-B1EA-17922B79F6EC}"/>
              </a:ext>
            </a:extLst>
          </p:cNvPr>
          <p:cNvCxnSpPr>
            <a:cxnSpLocks noChangeShapeType="1"/>
            <a:stCxn id="239627" idx="3"/>
            <a:endCxn id="239620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0" name="AutoShape 14">
            <a:extLst>
              <a:ext uri="{FF2B5EF4-FFF2-40B4-BE49-F238E27FC236}">
                <a16:creationId xmlns:a16="http://schemas.microsoft.com/office/drawing/2014/main" id="{9A385970-9589-4D5A-96C3-52BE3A51A429}"/>
              </a:ext>
            </a:extLst>
          </p:cNvPr>
          <p:cNvCxnSpPr>
            <a:cxnSpLocks noChangeShapeType="1"/>
            <a:stCxn id="239620" idx="6"/>
            <a:endCxn id="239621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1" name="AutoShape 15">
            <a:extLst>
              <a:ext uri="{FF2B5EF4-FFF2-40B4-BE49-F238E27FC236}">
                <a16:creationId xmlns:a16="http://schemas.microsoft.com/office/drawing/2014/main" id="{8C3FCE22-309E-4064-8D63-AB8DCF3BCBBE}"/>
              </a:ext>
            </a:extLst>
          </p:cNvPr>
          <p:cNvCxnSpPr>
            <a:cxnSpLocks noChangeShapeType="1"/>
            <a:stCxn id="239623" idx="0"/>
            <a:endCxn id="239620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2" name="AutoShape 16">
            <a:extLst>
              <a:ext uri="{FF2B5EF4-FFF2-40B4-BE49-F238E27FC236}">
                <a16:creationId xmlns:a16="http://schemas.microsoft.com/office/drawing/2014/main" id="{A7C762BE-626C-4D0D-AC2A-12E7AF38A91D}"/>
              </a:ext>
            </a:extLst>
          </p:cNvPr>
          <p:cNvCxnSpPr>
            <a:cxnSpLocks noChangeShapeType="1"/>
            <a:stCxn id="239623" idx="5"/>
            <a:endCxn id="239626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3" name="AutoShape 17">
            <a:extLst>
              <a:ext uri="{FF2B5EF4-FFF2-40B4-BE49-F238E27FC236}">
                <a16:creationId xmlns:a16="http://schemas.microsoft.com/office/drawing/2014/main" id="{D4789B81-4819-4215-93F9-E6015A6FEB0C}"/>
              </a:ext>
            </a:extLst>
          </p:cNvPr>
          <p:cNvCxnSpPr>
            <a:cxnSpLocks noChangeShapeType="1"/>
            <a:stCxn id="239626" idx="7"/>
            <a:endCxn id="239624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4" name="AutoShape 18">
            <a:extLst>
              <a:ext uri="{FF2B5EF4-FFF2-40B4-BE49-F238E27FC236}">
                <a16:creationId xmlns:a16="http://schemas.microsoft.com/office/drawing/2014/main" id="{4D783951-57ED-41CF-877B-2B25B51DDA9A}"/>
              </a:ext>
            </a:extLst>
          </p:cNvPr>
          <p:cNvCxnSpPr>
            <a:cxnSpLocks noChangeShapeType="1"/>
            <a:stCxn id="239624" idx="0"/>
            <a:endCxn id="239621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5" name="AutoShape 19">
            <a:extLst>
              <a:ext uri="{FF2B5EF4-FFF2-40B4-BE49-F238E27FC236}">
                <a16:creationId xmlns:a16="http://schemas.microsoft.com/office/drawing/2014/main" id="{06A49371-6756-4616-AF86-BD9C8F0ADD92}"/>
              </a:ext>
            </a:extLst>
          </p:cNvPr>
          <p:cNvCxnSpPr>
            <a:cxnSpLocks noChangeShapeType="1"/>
            <a:stCxn id="239621" idx="6"/>
            <a:endCxn id="239622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6" name="AutoShape 20">
            <a:extLst>
              <a:ext uri="{FF2B5EF4-FFF2-40B4-BE49-F238E27FC236}">
                <a16:creationId xmlns:a16="http://schemas.microsoft.com/office/drawing/2014/main" id="{C3F7B532-8E28-4D7D-AC7B-CA100212F2B2}"/>
              </a:ext>
            </a:extLst>
          </p:cNvPr>
          <p:cNvCxnSpPr>
            <a:cxnSpLocks noChangeShapeType="1"/>
            <a:stCxn id="239624" idx="6"/>
            <a:endCxn id="239625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637" name="AutoShape 21">
            <a:extLst>
              <a:ext uri="{FF2B5EF4-FFF2-40B4-BE49-F238E27FC236}">
                <a16:creationId xmlns:a16="http://schemas.microsoft.com/office/drawing/2014/main" id="{64B82BD9-C24D-46E6-8BA1-CBF743B37DCE}"/>
              </a:ext>
            </a:extLst>
          </p:cNvPr>
          <p:cNvCxnSpPr>
            <a:cxnSpLocks noChangeShapeType="1"/>
            <a:stCxn id="239626" idx="0"/>
            <a:endCxn id="239620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638" name="Text Box 22">
            <a:extLst>
              <a:ext uri="{FF2B5EF4-FFF2-40B4-BE49-F238E27FC236}">
                <a16:creationId xmlns:a16="http://schemas.microsoft.com/office/drawing/2014/main" id="{12BCA29D-1ECD-4754-B3AE-152A2037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39639" name="Text Box 23">
            <a:extLst>
              <a:ext uri="{FF2B5EF4-FFF2-40B4-BE49-F238E27FC236}">
                <a16:creationId xmlns:a16="http://schemas.microsoft.com/office/drawing/2014/main" id="{3CD26844-FA3B-4381-858D-A5DC7033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39640" name="Text Box 24">
            <a:extLst>
              <a:ext uri="{FF2B5EF4-FFF2-40B4-BE49-F238E27FC236}">
                <a16:creationId xmlns:a16="http://schemas.microsoft.com/office/drawing/2014/main" id="{1917EB39-D38B-4997-A31F-D08AB1C5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39641" name="Text Box 25">
            <a:extLst>
              <a:ext uri="{FF2B5EF4-FFF2-40B4-BE49-F238E27FC236}">
                <a16:creationId xmlns:a16="http://schemas.microsoft.com/office/drawing/2014/main" id="{7ABB9E7A-04DB-4BAD-B46A-6656C732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39642" name="Text Box 26">
            <a:extLst>
              <a:ext uri="{FF2B5EF4-FFF2-40B4-BE49-F238E27FC236}">
                <a16:creationId xmlns:a16="http://schemas.microsoft.com/office/drawing/2014/main" id="{A27294D6-0614-4E55-A25E-B444DDE2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39643" name="Text Box 27">
            <a:extLst>
              <a:ext uri="{FF2B5EF4-FFF2-40B4-BE49-F238E27FC236}">
                <a16:creationId xmlns:a16="http://schemas.microsoft.com/office/drawing/2014/main" id="{F1F17DB6-E355-4B24-B6DB-A1C4B32E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39644" name="Text Box 28">
            <a:extLst>
              <a:ext uri="{FF2B5EF4-FFF2-40B4-BE49-F238E27FC236}">
                <a16:creationId xmlns:a16="http://schemas.microsoft.com/office/drawing/2014/main" id="{5FCF29AF-BDC3-4BAC-89F5-74E65FDBF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39645" name="Text Box 29">
            <a:extLst>
              <a:ext uri="{FF2B5EF4-FFF2-40B4-BE49-F238E27FC236}">
                <a16:creationId xmlns:a16="http://schemas.microsoft.com/office/drawing/2014/main" id="{5383AA81-44FB-48A0-98A0-DD2C8ED3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39646" name="Text Box 30">
            <a:extLst>
              <a:ext uri="{FF2B5EF4-FFF2-40B4-BE49-F238E27FC236}">
                <a16:creationId xmlns:a16="http://schemas.microsoft.com/office/drawing/2014/main" id="{141BF47A-DE4F-4D8D-9A8C-D14B68410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39647" name="Text Box 31">
            <a:extLst>
              <a:ext uri="{FF2B5EF4-FFF2-40B4-BE49-F238E27FC236}">
                <a16:creationId xmlns:a16="http://schemas.microsoft.com/office/drawing/2014/main" id="{7E8874E5-7928-4F16-B436-B57563D2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39648" name="Text Box 32">
            <a:extLst>
              <a:ext uri="{FF2B5EF4-FFF2-40B4-BE49-F238E27FC236}">
                <a16:creationId xmlns:a16="http://schemas.microsoft.com/office/drawing/2014/main" id="{11F91659-BCC3-4722-BFB5-D6964CA9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447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39649" name="AutoShape 33">
            <a:extLst>
              <a:ext uri="{FF2B5EF4-FFF2-40B4-BE49-F238E27FC236}">
                <a16:creationId xmlns:a16="http://schemas.microsoft.com/office/drawing/2014/main" id="{0CB92F60-3579-43DB-A534-99D99A12CA98}"/>
              </a:ext>
            </a:extLst>
          </p:cNvPr>
          <p:cNvCxnSpPr>
            <a:cxnSpLocks noChangeShapeType="1"/>
            <a:stCxn id="239648" idx="1"/>
            <a:endCxn id="239621" idx="0"/>
          </p:cNvCxnSpPr>
          <p:nvPr/>
        </p:nvCxnSpPr>
        <p:spPr bwMode="auto">
          <a:xfrm flipH="1">
            <a:off x="8094664" y="1646239"/>
            <a:ext cx="363537" cy="350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650" name="Text Box 34">
            <a:extLst>
              <a:ext uri="{FF2B5EF4-FFF2-40B4-BE49-F238E27FC236}">
                <a16:creationId xmlns:a16="http://schemas.microsoft.com/office/drawing/2014/main" id="{3C96DF11-9656-4E98-8A8A-890BDB35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85A121BF-0D55-47DA-A464-6D281B5D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808F-8314-4D77-9DB2-1D77347D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weighted graph </a:t>
            </a:r>
            <a:r>
              <a:rPr lang="en-US" sz="2400" dirty="0"/>
              <a:t>is one is which each edge has a numeric value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/>
          </a:p>
          <a:p>
            <a:endParaRPr lang="en-US" sz="2400"/>
          </a:p>
          <a:p>
            <a:endParaRPr lang="en-US" sz="2400" dirty="0"/>
          </a:p>
          <a:p>
            <a:r>
              <a:rPr lang="en-US" sz="2400" dirty="0"/>
              <a:t>We will assume weights are positive integers</a:t>
            </a:r>
          </a:p>
          <a:p>
            <a:r>
              <a:rPr lang="en-US" sz="2400" dirty="0"/>
              <a:t>The function w(</a:t>
            </a:r>
            <a:r>
              <a:rPr lang="en-US" sz="2400" dirty="0" err="1"/>
              <a:t>u,v</a:t>
            </a:r>
            <a:r>
              <a:rPr lang="en-US" sz="2400" dirty="0"/>
              <a:t>) returns the weight of the edge connecting vertices u &amp; v. If there is no edge between u &amp; v, then w(</a:t>
            </a:r>
            <a:r>
              <a:rPr lang="en-US" sz="2400" dirty="0" err="1"/>
              <a:t>u,v</a:t>
            </a:r>
            <a:r>
              <a:rPr lang="en-US" sz="2400" dirty="0"/>
              <a:t>)=∞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F16BF-182F-4DEF-921D-934DA3C4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04" y="2231899"/>
            <a:ext cx="5853384" cy="29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A8C81163-81F6-4C16-877B-2B1261CA5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A3A8D087-B91A-4075-9DE1-434038FDA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40644" name="Oval 4">
            <a:extLst>
              <a:ext uri="{FF2B5EF4-FFF2-40B4-BE49-F238E27FC236}">
                <a16:creationId xmlns:a16="http://schemas.microsoft.com/office/drawing/2014/main" id="{06ECBCDA-3CE5-4715-A637-94BC014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240645" name="Oval 5">
            <a:extLst>
              <a:ext uri="{FF2B5EF4-FFF2-40B4-BE49-F238E27FC236}">
                <a16:creationId xmlns:a16="http://schemas.microsoft.com/office/drawing/2014/main" id="{9EA324C6-C836-4E69-A3BE-AA339F37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40646" name="Oval 6">
            <a:extLst>
              <a:ext uri="{FF2B5EF4-FFF2-40B4-BE49-F238E27FC236}">
                <a16:creationId xmlns:a16="http://schemas.microsoft.com/office/drawing/2014/main" id="{77A30146-4964-4DE1-A2EE-C6F37A0C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40647" name="Oval 7">
            <a:extLst>
              <a:ext uri="{FF2B5EF4-FFF2-40B4-BE49-F238E27FC236}">
                <a16:creationId xmlns:a16="http://schemas.microsoft.com/office/drawing/2014/main" id="{E85C40A8-7721-4A02-83A9-75BAE426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40648" name="Oval 8">
            <a:extLst>
              <a:ext uri="{FF2B5EF4-FFF2-40B4-BE49-F238E27FC236}">
                <a16:creationId xmlns:a16="http://schemas.microsoft.com/office/drawing/2014/main" id="{372C15B7-4683-41C9-A885-79B306A2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40649" name="Oval 9">
            <a:extLst>
              <a:ext uri="{FF2B5EF4-FFF2-40B4-BE49-F238E27FC236}">
                <a16:creationId xmlns:a16="http://schemas.microsoft.com/office/drawing/2014/main" id="{12D60FF5-F4AE-4D02-9F98-EDFFABE8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40650" name="Oval 10">
            <a:extLst>
              <a:ext uri="{FF2B5EF4-FFF2-40B4-BE49-F238E27FC236}">
                <a16:creationId xmlns:a16="http://schemas.microsoft.com/office/drawing/2014/main" id="{5533E273-CECA-4298-A029-D3E566CAA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40651" name="Oval 11">
            <a:extLst>
              <a:ext uri="{FF2B5EF4-FFF2-40B4-BE49-F238E27FC236}">
                <a16:creationId xmlns:a16="http://schemas.microsoft.com/office/drawing/2014/main" id="{BB5A8738-9CD0-4B23-90F7-EC58D81F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40652" name="AutoShape 12">
            <a:extLst>
              <a:ext uri="{FF2B5EF4-FFF2-40B4-BE49-F238E27FC236}">
                <a16:creationId xmlns:a16="http://schemas.microsoft.com/office/drawing/2014/main" id="{28C324E6-5D49-464B-84AA-57C4127790E0}"/>
              </a:ext>
            </a:extLst>
          </p:cNvPr>
          <p:cNvCxnSpPr>
            <a:cxnSpLocks noChangeShapeType="1"/>
            <a:stCxn id="240651" idx="5"/>
            <a:endCxn id="240645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3" name="AutoShape 13">
            <a:extLst>
              <a:ext uri="{FF2B5EF4-FFF2-40B4-BE49-F238E27FC236}">
                <a16:creationId xmlns:a16="http://schemas.microsoft.com/office/drawing/2014/main" id="{810A432C-D050-41E0-ABFB-8DED94003AB5}"/>
              </a:ext>
            </a:extLst>
          </p:cNvPr>
          <p:cNvCxnSpPr>
            <a:cxnSpLocks noChangeShapeType="1"/>
            <a:stCxn id="240651" idx="3"/>
            <a:endCxn id="240644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4" name="AutoShape 14">
            <a:extLst>
              <a:ext uri="{FF2B5EF4-FFF2-40B4-BE49-F238E27FC236}">
                <a16:creationId xmlns:a16="http://schemas.microsoft.com/office/drawing/2014/main" id="{DE108AE9-E56D-4DFE-AB8F-69E2F3520399}"/>
              </a:ext>
            </a:extLst>
          </p:cNvPr>
          <p:cNvCxnSpPr>
            <a:cxnSpLocks noChangeShapeType="1"/>
            <a:stCxn id="240644" idx="6"/>
            <a:endCxn id="240645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5" name="AutoShape 15">
            <a:extLst>
              <a:ext uri="{FF2B5EF4-FFF2-40B4-BE49-F238E27FC236}">
                <a16:creationId xmlns:a16="http://schemas.microsoft.com/office/drawing/2014/main" id="{039F02F4-0A7C-41CE-86CE-4074318612F9}"/>
              </a:ext>
            </a:extLst>
          </p:cNvPr>
          <p:cNvCxnSpPr>
            <a:cxnSpLocks noChangeShapeType="1"/>
            <a:stCxn id="240647" idx="0"/>
            <a:endCxn id="240644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6" name="AutoShape 16">
            <a:extLst>
              <a:ext uri="{FF2B5EF4-FFF2-40B4-BE49-F238E27FC236}">
                <a16:creationId xmlns:a16="http://schemas.microsoft.com/office/drawing/2014/main" id="{3BD7F6C5-12B8-4D97-8104-8E6EFED844AE}"/>
              </a:ext>
            </a:extLst>
          </p:cNvPr>
          <p:cNvCxnSpPr>
            <a:cxnSpLocks noChangeShapeType="1"/>
            <a:stCxn id="240647" idx="5"/>
            <a:endCxn id="240650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7" name="AutoShape 17">
            <a:extLst>
              <a:ext uri="{FF2B5EF4-FFF2-40B4-BE49-F238E27FC236}">
                <a16:creationId xmlns:a16="http://schemas.microsoft.com/office/drawing/2014/main" id="{F15ED134-3356-4209-9544-53759B2C126B}"/>
              </a:ext>
            </a:extLst>
          </p:cNvPr>
          <p:cNvCxnSpPr>
            <a:cxnSpLocks noChangeShapeType="1"/>
            <a:stCxn id="240650" idx="7"/>
            <a:endCxn id="240648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8" name="AutoShape 18">
            <a:extLst>
              <a:ext uri="{FF2B5EF4-FFF2-40B4-BE49-F238E27FC236}">
                <a16:creationId xmlns:a16="http://schemas.microsoft.com/office/drawing/2014/main" id="{4194026C-5FF6-4409-870B-0AB657E3172F}"/>
              </a:ext>
            </a:extLst>
          </p:cNvPr>
          <p:cNvCxnSpPr>
            <a:cxnSpLocks noChangeShapeType="1"/>
            <a:stCxn id="240648" idx="0"/>
            <a:endCxn id="240645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9" name="AutoShape 19">
            <a:extLst>
              <a:ext uri="{FF2B5EF4-FFF2-40B4-BE49-F238E27FC236}">
                <a16:creationId xmlns:a16="http://schemas.microsoft.com/office/drawing/2014/main" id="{89285843-91F7-44E4-B7C1-07CB766FC4D4}"/>
              </a:ext>
            </a:extLst>
          </p:cNvPr>
          <p:cNvCxnSpPr>
            <a:cxnSpLocks noChangeShapeType="1"/>
            <a:stCxn id="240645" idx="6"/>
            <a:endCxn id="240646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60" name="AutoShape 20">
            <a:extLst>
              <a:ext uri="{FF2B5EF4-FFF2-40B4-BE49-F238E27FC236}">
                <a16:creationId xmlns:a16="http://schemas.microsoft.com/office/drawing/2014/main" id="{12EB6FB5-346F-41CC-AE89-5DED6BA384F9}"/>
              </a:ext>
            </a:extLst>
          </p:cNvPr>
          <p:cNvCxnSpPr>
            <a:cxnSpLocks noChangeShapeType="1"/>
            <a:stCxn id="240648" idx="6"/>
            <a:endCxn id="240649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61" name="AutoShape 21">
            <a:extLst>
              <a:ext uri="{FF2B5EF4-FFF2-40B4-BE49-F238E27FC236}">
                <a16:creationId xmlns:a16="http://schemas.microsoft.com/office/drawing/2014/main" id="{BDC52721-CEA9-445D-AAF1-DB999C0D00FF}"/>
              </a:ext>
            </a:extLst>
          </p:cNvPr>
          <p:cNvCxnSpPr>
            <a:cxnSpLocks noChangeShapeType="1"/>
            <a:stCxn id="240650" idx="0"/>
            <a:endCxn id="240644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62" name="Text Box 22">
            <a:extLst>
              <a:ext uri="{FF2B5EF4-FFF2-40B4-BE49-F238E27FC236}">
                <a16:creationId xmlns:a16="http://schemas.microsoft.com/office/drawing/2014/main" id="{3213232C-9410-48BA-A04F-C9D61AD5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40663" name="Text Box 23">
            <a:extLst>
              <a:ext uri="{FF2B5EF4-FFF2-40B4-BE49-F238E27FC236}">
                <a16:creationId xmlns:a16="http://schemas.microsoft.com/office/drawing/2014/main" id="{8F45D96B-9986-4C72-84DB-69409932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40664" name="Text Box 24">
            <a:extLst>
              <a:ext uri="{FF2B5EF4-FFF2-40B4-BE49-F238E27FC236}">
                <a16:creationId xmlns:a16="http://schemas.microsoft.com/office/drawing/2014/main" id="{EB177241-E5EC-41EF-B811-25617F4D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40665" name="Text Box 25">
            <a:extLst>
              <a:ext uri="{FF2B5EF4-FFF2-40B4-BE49-F238E27FC236}">
                <a16:creationId xmlns:a16="http://schemas.microsoft.com/office/drawing/2014/main" id="{6B2B7D1F-B6BF-42A3-835A-0BD2E7C0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40666" name="Text Box 26">
            <a:extLst>
              <a:ext uri="{FF2B5EF4-FFF2-40B4-BE49-F238E27FC236}">
                <a16:creationId xmlns:a16="http://schemas.microsoft.com/office/drawing/2014/main" id="{923D08FB-EC91-43CC-A770-39EF6235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40667" name="Text Box 27">
            <a:extLst>
              <a:ext uri="{FF2B5EF4-FFF2-40B4-BE49-F238E27FC236}">
                <a16:creationId xmlns:a16="http://schemas.microsoft.com/office/drawing/2014/main" id="{127D5C50-F814-4F2B-AC42-0A96611B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40668" name="Text Box 28">
            <a:extLst>
              <a:ext uri="{FF2B5EF4-FFF2-40B4-BE49-F238E27FC236}">
                <a16:creationId xmlns:a16="http://schemas.microsoft.com/office/drawing/2014/main" id="{FBF37C1B-4B56-435C-9AC7-32ACFC04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40669" name="Text Box 29">
            <a:extLst>
              <a:ext uri="{FF2B5EF4-FFF2-40B4-BE49-F238E27FC236}">
                <a16:creationId xmlns:a16="http://schemas.microsoft.com/office/drawing/2014/main" id="{C1704EA4-015C-410E-8532-75FAFDC7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40670" name="Text Box 30">
            <a:extLst>
              <a:ext uri="{FF2B5EF4-FFF2-40B4-BE49-F238E27FC236}">
                <a16:creationId xmlns:a16="http://schemas.microsoft.com/office/drawing/2014/main" id="{A8350A14-A373-4E7F-9BB1-32129FCF6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40671" name="Text Box 31">
            <a:extLst>
              <a:ext uri="{FF2B5EF4-FFF2-40B4-BE49-F238E27FC236}">
                <a16:creationId xmlns:a16="http://schemas.microsoft.com/office/drawing/2014/main" id="{1B58CECC-6F3E-40E6-98C3-F66BEF9E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40672" name="Text Box 32">
            <a:extLst>
              <a:ext uri="{FF2B5EF4-FFF2-40B4-BE49-F238E27FC236}">
                <a16:creationId xmlns:a16="http://schemas.microsoft.com/office/drawing/2014/main" id="{5146BD33-C2B3-44AA-89F3-CF4A9622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954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40673" name="AutoShape 33">
            <a:extLst>
              <a:ext uri="{FF2B5EF4-FFF2-40B4-BE49-F238E27FC236}">
                <a16:creationId xmlns:a16="http://schemas.microsoft.com/office/drawing/2014/main" id="{435E3175-8152-48CF-9AEB-B4AEB311D6E2}"/>
              </a:ext>
            </a:extLst>
          </p:cNvPr>
          <p:cNvCxnSpPr>
            <a:cxnSpLocks noChangeShapeType="1"/>
            <a:stCxn id="240672" idx="1"/>
            <a:endCxn id="240651" idx="7"/>
          </p:cNvCxnSpPr>
          <p:nvPr/>
        </p:nvCxnSpPr>
        <p:spPr bwMode="auto">
          <a:xfrm flipH="1">
            <a:off x="7138988" y="1493839"/>
            <a:ext cx="557212" cy="666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74" name="Text Box 34">
            <a:extLst>
              <a:ext uri="{FF2B5EF4-FFF2-40B4-BE49-F238E27FC236}">
                <a16:creationId xmlns:a16="http://schemas.microsoft.com/office/drawing/2014/main" id="{55DCDFE6-5A07-4994-91B5-65BA9878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	3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4C16AB99-584B-40BE-B59A-48B58A2B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99DE63F-D1C3-47D8-9640-2F07908A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CF63DDE-9ED8-452B-8C50-4195DBC17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41668" name="Oval 4">
            <a:extLst>
              <a:ext uri="{FF2B5EF4-FFF2-40B4-BE49-F238E27FC236}">
                <a16:creationId xmlns:a16="http://schemas.microsoft.com/office/drawing/2014/main" id="{7F0666EA-F4C9-4E9F-8DDE-C609536C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241669" name="Oval 5">
            <a:extLst>
              <a:ext uri="{FF2B5EF4-FFF2-40B4-BE49-F238E27FC236}">
                <a16:creationId xmlns:a16="http://schemas.microsoft.com/office/drawing/2014/main" id="{73E2EA9B-644E-424F-9DC9-0C65A25D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41670" name="Oval 6">
            <a:extLst>
              <a:ext uri="{FF2B5EF4-FFF2-40B4-BE49-F238E27FC236}">
                <a16:creationId xmlns:a16="http://schemas.microsoft.com/office/drawing/2014/main" id="{1278F391-B6E3-4BB2-9EC3-942F2043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41671" name="Oval 7">
            <a:extLst>
              <a:ext uri="{FF2B5EF4-FFF2-40B4-BE49-F238E27FC236}">
                <a16:creationId xmlns:a16="http://schemas.microsoft.com/office/drawing/2014/main" id="{2C2CB0FF-D52C-4C68-AE31-7611DF1E7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41672" name="Oval 8">
            <a:extLst>
              <a:ext uri="{FF2B5EF4-FFF2-40B4-BE49-F238E27FC236}">
                <a16:creationId xmlns:a16="http://schemas.microsoft.com/office/drawing/2014/main" id="{A3A32366-1353-42DA-A3D9-37FECE348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41673" name="Oval 9">
            <a:extLst>
              <a:ext uri="{FF2B5EF4-FFF2-40B4-BE49-F238E27FC236}">
                <a16:creationId xmlns:a16="http://schemas.microsoft.com/office/drawing/2014/main" id="{EEB97186-0E4D-43B3-A1EB-BBEF9DD7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41674" name="Oval 10">
            <a:extLst>
              <a:ext uri="{FF2B5EF4-FFF2-40B4-BE49-F238E27FC236}">
                <a16:creationId xmlns:a16="http://schemas.microsoft.com/office/drawing/2014/main" id="{D7CEEEFD-EFAE-439D-840D-06F51CA2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41675" name="Oval 11">
            <a:extLst>
              <a:ext uri="{FF2B5EF4-FFF2-40B4-BE49-F238E27FC236}">
                <a16:creationId xmlns:a16="http://schemas.microsoft.com/office/drawing/2014/main" id="{5D541679-F3B0-4A2D-BC8B-BA034FFB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41676" name="AutoShape 12">
            <a:extLst>
              <a:ext uri="{FF2B5EF4-FFF2-40B4-BE49-F238E27FC236}">
                <a16:creationId xmlns:a16="http://schemas.microsoft.com/office/drawing/2014/main" id="{566BA699-F99B-4A67-A640-6D208853A08B}"/>
              </a:ext>
            </a:extLst>
          </p:cNvPr>
          <p:cNvCxnSpPr>
            <a:cxnSpLocks noChangeShapeType="1"/>
            <a:stCxn id="241675" idx="5"/>
            <a:endCxn id="241669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77" name="AutoShape 13">
            <a:extLst>
              <a:ext uri="{FF2B5EF4-FFF2-40B4-BE49-F238E27FC236}">
                <a16:creationId xmlns:a16="http://schemas.microsoft.com/office/drawing/2014/main" id="{73372733-EA9C-43B8-8160-344B5CC2CDC8}"/>
              </a:ext>
            </a:extLst>
          </p:cNvPr>
          <p:cNvCxnSpPr>
            <a:cxnSpLocks noChangeShapeType="1"/>
            <a:stCxn id="241675" idx="3"/>
            <a:endCxn id="241668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78" name="AutoShape 14">
            <a:extLst>
              <a:ext uri="{FF2B5EF4-FFF2-40B4-BE49-F238E27FC236}">
                <a16:creationId xmlns:a16="http://schemas.microsoft.com/office/drawing/2014/main" id="{34582FF3-F7A8-4391-AF0B-B59B54D464F4}"/>
              </a:ext>
            </a:extLst>
          </p:cNvPr>
          <p:cNvCxnSpPr>
            <a:cxnSpLocks noChangeShapeType="1"/>
            <a:stCxn id="241668" idx="6"/>
            <a:endCxn id="241669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79" name="AutoShape 15">
            <a:extLst>
              <a:ext uri="{FF2B5EF4-FFF2-40B4-BE49-F238E27FC236}">
                <a16:creationId xmlns:a16="http://schemas.microsoft.com/office/drawing/2014/main" id="{FC47EFC2-912D-4ABD-B1E0-145B53B04F23}"/>
              </a:ext>
            </a:extLst>
          </p:cNvPr>
          <p:cNvCxnSpPr>
            <a:cxnSpLocks noChangeShapeType="1"/>
            <a:stCxn id="241671" idx="0"/>
            <a:endCxn id="241668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0" name="AutoShape 16">
            <a:extLst>
              <a:ext uri="{FF2B5EF4-FFF2-40B4-BE49-F238E27FC236}">
                <a16:creationId xmlns:a16="http://schemas.microsoft.com/office/drawing/2014/main" id="{CF3D6BE1-27C3-4FE5-BCDB-65AFB3546B6D}"/>
              </a:ext>
            </a:extLst>
          </p:cNvPr>
          <p:cNvCxnSpPr>
            <a:cxnSpLocks noChangeShapeType="1"/>
            <a:stCxn id="241671" idx="5"/>
            <a:endCxn id="241674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1" name="AutoShape 17">
            <a:extLst>
              <a:ext uri="{FF2B5EF4-FFF2-40B4-BE49-F238E27FC236}">
                <a16:creationId xmlns:a16="http://schemas.microsoft.com/office/drawing/2014/main" id="{5F4325FD-C00C-43E3-8E5B-EE48EB2A8DA6}"/>
              </a:ext>
            </a:extLst>
          </p:cNvPr>
          <p:cNvCxnSpPr>
            <a:cxnSpLocks noChangeShapeType="1"/>
            <a:stCxn id="241674" idx="7"/>
            <a:endCxn id="241672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2" name="AutoShape 18">
            <a:extLst>
              <a:ext uri="{FF2B5EF4-FFF2-40B4-BE49-F238E27FC236}">
                <a16:creationId xmlns:a16="http://schemas.microsoft.com/office/drawing/2014/main" id="{87B79D2C-CF1C-406F-948D-DB9A8EA12010}"/>
              </a:ext>
            </a:extLst>
          </p:cNvPr>
          <p:cNvCxnSpPr>
            <a:cxnSpLocks noChangeShapeType="1"/>
            <a:stCxn id="241672" idx="0"/>
            <a:endCxn id="241669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3" name="AutoShape 19">
            <a:extLst>
              <a:ext uri="{FF2B5EF4-FFF2-40B4-BE49-F238E27FC236}">
                <a16:creationId xmlns:a16="http://schemas.microsoft.com/office/drawing/2014/main" id="{3993A97F-41EB-4904-9A4D-979AA088EC73}"/>
              </a:ext>
            </a:extLst>
          </p:cNvPr>
          <p:cNvCxnSpPr>
            <a:cxnSpLocks noChangeShapeType="1"/>
            <a:stCxn id="241669" idx="6"/>
            <a:endCxn id="241670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4" name="AutoShape 20">
            <a:extLst>
              <a:ext uri="{FF2B5EF4-FFF2-40B4-BE49-F238E27FC236}">
                <a16:creationId xmlns:a16="http://schemas.microsoft.com/office/drawing/2014/main" id="{A0BECE3A-A6BF-4FE8-B994-7CEDDAE59974}"/>
              </a:ext>
            </a:extLst>
          </p:cNvPr>
          <p:cNvCxnSpPr>
            <a:cxnSpLocks noChangeShapeType="1"/>
            <a:stCxn id="241672" idx="6"/>
            <a:endCxn id="241673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685" name="AutoShape 21">
            <a:extLst>
              <a:ext uri="{FF2B5EF4-FFF2-40B4-BE49-F238E27FC236}">
                <a16:creationId xmlns:a16="http://schemas.microsoft.com/office/drawing/2014/main" id="{CAA88025-85E0-4658-B73F-1B38F63E4438}"/>
              </a:ext>
            </a:extLst>
          </p:cNvPr>
          <p:cNvCxnSpPr>
            <a:cxnSpLocks noChangeShapeType="1"/>
            <a:stCxn id="241674" idx="0"/>
            <a:endCxn id="241668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686" name="Text Box 22">
            <a:extLst>
              <a:ext uri="{FF2B5EF4-FFF2-40B4-BE49-F238E27FC236}">
                <a16:creationId xmlns:a16="http://schemas.microsoft.com/office/drawing/2014/main" id="{358646A3-A580-4235-8C6D-2F41ED8E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41687" name="Text Box 23">
            <a:extLst>
              <a:ext uri="{FF2B5EF4-FFF2-40B4-BE49-F238E27FC236}">
                <a16:creationId xmlns:a16="http://schemas.microsoft.com/office/drawing/2014/main" id="{3F815C51-1DC1-46B8-B308-323AEC32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41688" name="Text Box 24">
            <a:extLst>
              <a:ext uri="{FF2B5EF4-FFF2-40B4-BE49-F238E27FC236}">
                <a16:creationId xmlns:a16="http://schemas.microsoft.com/office/drawing/2014/main" id="{B8BD230F-5195-4701-BCF9-1D3D0CE5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41689" name="Text Box 25">
            <a:extLst>
              <a:ext uri="{FF2B5EF4-FFF2-40B4-BE49-F238E27FC236}">
                <a16:creationId xmlns:a16="http://schemas.microsoft.com/office/drawing/2014/main" id="{764CE396-DEB7-408E-93E5-45D6BBB0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41690" name="Text Box 26">
            <a:extLst>
              <a:ext uri="{FF2B5EF4-FFF2-40B4-BE49-F238E27FC236}">
                <a16:creationId xmlns:a16="http://schemas.microsoft.com/office/drawing/2014/main" id="{CBCA188E-DF36-4806-818C-D2B93E61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41691" name="Text Box 27">
            <a:extLst>
              <a:ext uri="{FF2B5EF4-FFF2-40B4-BE49-F238E27FC236}">
                <a16:creationId xmlns:a16="http://schemas.microsoft.com/office/drawing/2014/main" id="{109DA1A7-8ED0-4749-ACA5-9115352D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41692" name="Text Box 28">
            <a:extLst>
              <a:ext uri="{FF2B5EF4-FFF2-40B4-BE49-F238E27FC236}">
                <a16:creationId xmlns:a16="http://schemas.microsoft.com/office/drawing/2014/main" id="{76494019-A48F-48B6-9036-51762994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41693" name="Text Box 29">
            <a:extLst>
              <a:ext uri="{FF2B5EF4-FFF2-40B4-BE49-F238E27FC236}">
                <a16:creationId xmlns:a16="http://schemas.microsoft.com/office/drawing/2014/main" id="{B8705792-6125-48F8-9B10-CB4D7CC2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41694" name="Text Box 30">
            <a:extLst>
              <a:ext uri="{FF2B5EF4-FFF2-40B4-BE49-F238E27FC236}">
                <a16:creationId xmlns:a16="http://schemas.microsoft.com/office/drawing/2014/main" id="{EAC73D51-17E8-451D-BAE1-311E83E2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41695" name="Text Box 31">
            <a:extLst>
              <a:ext uri="{FF2B5EF4-FFF2-40B4-BE49-F238E27FC236}">
                <a16:creationId xmlns:a16="http://schemas.microsoft.com/office/drawing/2014/main" id="{DB8D7D6B-672B-4BF0-9B07-D3E94BAD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41696" name="Text Box 32">
            <a:extLst>
              <a:ext uri="{FF2B5EF4-FFF2-40B4-BE49-F238E27FC236}">
                <a16:creationId xmlns:a16="http://schemas.microsoft.com/office/drawing/2014/main" id="{FEB9028E-B2E3-4B62-94FC-B21FCA99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41697" name="AutoShape 33">
            <a:extLst>
              <a:ext uri="{FF2B5EF4-FFF2-40B4-BE49-F238E27FC236}">
                <a16:creationId xmlns:a16="http://schemas.microsoft.com/office/drawing/2014/main" id="{20C16835-F8BE-49B6-B89E-F871A7781211}"/>
              </a:ext>
            </a:extLst>
          </p:cNvPr>
          <p:cNvCxnSpPr>
            <a:cxnSpLocks noChangeShapeType="1"/>
            <a:stCxn id="241696" idx="2"/>
            <a:endCxn id="241668" idx="0"/>
          </p:cNvCxnSpPr>
          <p:nvPr/>
        </p:nvCxnSpPr>
        <p:spPr bwMode="auto">
          <a:xfrm>
            <a:off x="5730876" y="1844675"/>
            <a:ext cx="180975" cy="1524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698" name="Text Box 34">
            <a:extLst>
              <a:ext uri="{FF2B5EF4-FFF2-40B4-BE49-F238E27FC236}">
                <a16:creationId xmlns:a16="http://schemas.microsoft.com/office/drawing/2014/main" id="{4DABD044-04EE-47CE-B2A1-403207C9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6C619F72-E3A3-48CE-AC8C-654B91D3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C07A7AD-FF89-400C-984C-9EBF73611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919C1101-FE44-409B-8237-55978CDB3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42692" name="Oval 4">
            <a:extLst>
              <a:ext uri="{FF2B5EF4-FFF2-40B4-BE49-F238E27FC236}">
                <a16:creationId xmlns:a16="http://schemas.microsoft.com/office/drawing/2014/main" id="{4C55D91D-5A87-494F-932A-E3385DE5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242693" name="Oval 5">
            <a:extLst>
              <a:ext uri="{FF2B5EF4-FFF2-40B4-BE49-F238E27FC236}">
                <a16:creationId xmlns:a16="http://schemas.microsoft.com/office/drawing/2014/main" id="{2AF5DA79-4E40-4278-AAC1-3F72B78C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42694" name="Oval 6">
            <a:extLst>
              <a:ext uri="{FF2B5EF4-FFF2-40B4-BE49-F238E27FC236}">
                <a16:creationId xmlns:a16="http://schemas.microsoft.com/office/drawing/2014/main" id="{D7CA3C80-B1B0-4102-9701-9978BC1E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42695" name="Oval 7">
            <a:extLst>
              <a:ext uri="{FF2B5EF4-FFF2-40B4-BE49-F238E27FC236}">
                <a16:creationId xmlns:a16="http://schemas.microsoft.com/office/drawing/2014/main" id="{3026F5A7-E9A5-4258-8AC6-5921BDE5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42696" name="Oval 8">
            <a:extLst>
              <a:ext uri="{FF2B5EF4-FFF2-40B4-BE49-F238E27FC236}">
                <a16:creationId xmlns:a16="http://schemas.microsoft.com/office/drawing/2014/main" id="{BB82C288-FFA8-4443-A530-CDA23DFE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42697" name="Oval 9">
            <a:extLst>
              <a:ext uri="{FF2B5EF4-FFF2-40B4-BE49-F238E27FC236}">
                <a16:creationId xmlns:a16="http://schemas.microsoft.com/office/drawing/2014/main" id="{513F95F8-8196-473D-8F03-78DC4FA7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42698" name="Oval 10">
            <a:extLst>
              <a:ext uri="{FF2B5EF4-FFF2-40B4-BE49-F238E27FC236}">
                <a16:creationId xmlns:a16="http://schemas.microsoft.com/office/drawing/2014/main" id="{41B065EB-33B5-4C19-94E9-C02E7589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42699" name="Oval 11">
            <a:extLst>
              <a:ext uri="{FF2B5EF4-FFF2-40B4-BE49-F238E27FC236}">
                <a16:creationId xmlns:a16="http://schemas.microsoft.com/office/drawing/2014/main" id="{E60831A6-E22E-4FEA-8A0C-CE1A9413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42700" name="AutoShape 12">
            <a:extLst>
              <a:ext uri="{FF2B5EF4-FFF2-40B4-BE49-F238E27FC236}">
                <a16:creationId xmlns:a16="http://schemas.microsoft.com/office/drawing/2014/main" id="{17AFC749-BDD4-4E5A-98BD-9FF6811C3DF4}"/>
              </a:ext>
            </a:extLst>
          </p:cNvPr>
          <p:cNvCxnSpPr>
            <a:cxnSpLocks noChangeShapeType="1"/>
            <a:stCxn id="242699" idx="5"/>
            <a:endCxn id="242693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1" name="AutoShape 13">
            <a:extLst>
              <a:ext uri="{FF2B5EF4-FFF2-40B4-BE49-F238E27FC236}">
                <a16:creationId xmlns:a16="http://schemas.microsoft.com/office/drawing/2014/main" id="{DF40DB04-053E-4342-8730-5F468704E5C3}"/>
              </a:ext>
            </a:extLst>
          </p:cNvPr>
          <p:cNvCxnSpPr>
            <a:cxnSpLocks noChangeShapeType="1"/>
            <a:stCxn id="242699" idx="3"/>
            <a:endCxn id="242692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2" name="AutoShape 14">
            <a:extLst>
              <a:ext uri="{FF2B5EF4-FFF2-40B4-BE49-F238E27FC236}">
                <a16:creationId xmlns:a16="http://schemas.microsoft.com/office/drawing/2014/main" id="{8055CECE-8AAE-484B-B89D-69C6C2EFE28C}"/>
              </a:ext>
            </a:extLst>
          </p:cNvPr>
          <p:cNvCxnSpPr>
            <a:cxnSpLocks noChangeShapeType="1"/>
            <a:stCxn id="242692" idx="6"/>
            <a:endCxn id="242693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3" name="AutoShape 15">
            <a:extLst>
              <a:ext uri="{FF2B5EF4-FFF2-40B4-BE49-F238E27FC236}">
                <a16:creationId xmlns:a16="http://schemas.microsoft.com/office/drawing/2014/main" id="{DA0E24F5-CEA2-4444-B8AE-3630926C3513}"/>
              </a:ext>
            </a:extLst>
          </p:cNvPr>
          <p:cNvCxnSpPr>
            <a:cxnSpLocks noChangeShapeType="1"/>
            <a:stCxn id="242695" idx="0"/>
            <a:endCxn id="242692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4" name="AutoShape 16">
            <a:extLst>
              <a:ext uri="{FF2B5EF4-FFF2-40B4-BE49-F238E27FC236}">
                <a16:creationId xmlns:a16="http://schemas.microsoft.com/office/drawing/2014/main" id="{0A80F261-55EC-454F-95F0-318F4403D2E8}"/>
              </a:ext>
            </a:extLst>
          </p:cNvPr>
          <p:cNvCxnSpPr>
            <a:cxnSpLocks noChangeShapeType="1"/>
            <a:stCxn id="242695" idx="5"/>
            <a:endCxn id="242698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5" name="AutoShape 17">
            <a:extLst>
              <a:ext uri="{FF2B5EF4-FFF2-40B4-BE49-F238E27FC236}">
                <a16:creationId xmlns:a16="http://schemas.microsoft.com/office/drawing/2014/main" id="{552CC92D-02E2-4AB9-BD23-DA602FD0C5D3}"/>
              </a:ext>
            </a:extLst>
          </p:cNvPr>
          <p:cNvCxnSpPr>
            <a:cxnSpLocks noChangeShapeType="1"/>
            <a:stCxn id="242698" idx="7"/>
            <a:endCxn id="242696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6" name="AutoShape 18">
            <a:extLst>
              <a:ext uri="{FF2B5EF4-FFF2-40B4-BE49-F238E27FC236}">
                <a16:creationId xmlns:a16="http://schemas.microsoft.com/office/drawing/2014/main" id="{3BAC8FDB-9620-4519-9D60-8CFF238829AE}"/>
              </a:ext>
            </a:extLst>
          </p:cNvPr>
          <p:cNvCxnSpPr>
            <a:cxnSpLocks noChangeShapeType="1"/>
            <a:stCxn id="242696" idx="0"/>
            <a:endCxn id="242693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7" name="AutoShape 19">
            <a:extLst>
              <a:ext uri="{FF2B5EF4-FFF2-40B4-BE49-F238E27FC236}">
                <a16:creationId xmlns:a16="http://schemas.microsoft.com/office/drawing/2014/main" id="{52906DC7-F8AE-4636-9C43-DA6117830A92}"/>
              </a:ext>
            </a:extLst>
          </p:cNvPr>
          <p:cNvCxnSpPr>
            <a:cxnSpLocks noChangeShapeType="1"/>
            <a:stCxn id="242693" idx="6"/>
            <a:endCxn id="242694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8" name="AutoShape 20">
            <a:extLst>
              <a:ext uri="{FF2B5EF4-FFF2-40B4-BE49-F238E27FC236}">
                <a16:creationId xmlns:a16="http://schemas.microsoft.com/office/drawing/2014/main" id="{F0E57B69-2872-46EB-9B7D-301BCCF46637}"/>
              </a:ext>
            </a:extLst>
          </p:cNvPr>
          <p:cNvCxnSpPr>
            <a:cxnSpLocks noChangeShapeType="1"/>
            <a:stCxn id="242696" idx="6"/>
            <a:endCxn id="242697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709" name="AutoShape 21">
            <a:extLst>
              <a:ext uri="{FF2B5EF4-FFF2-40B4-BE49-F238E27FC236}">
                <a16:creationId xmlns:a16="http://schemas.microsoft.com/office/drawing/2014/main" id="{B2A70816-1112-4EC5-AAC9-3360A8B203D6}"/>
              </a:ext>
            </a:extLst>
          </p:cNvPr>
          <p:cNvCxnSpPr>
            <a:cxnSpLocks noChangeShapeType="1"/>
            <a:stCxn id="242698" idx="0"/>
            <a:endCxn id="242692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710" name="Text Box 22">
            <a:extLst>
              <a:ext uri="{FF2B5EF4-FFF2-40B4-BE49-F238E27FC236}">
                <a16:creationId xmlns:a16="http://schemas.microsoft.com/office/drawing/2014/main" id="{ACBDADEB-DA6B-4E82-B3C6-E2E9B9DF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42711" name="Text Box 23">
            <a:extLst>
              <a:ext uri="{FF2B5EF4-FFF2-40B4-BE49-F238E27FC236}">
                <a16:creationId xmlns:a16="http://schemas.microsoft.com/office/drawing/2014/main" id="{8ECA6299-E4A2-490F-BB2A-895442C6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42712" name="Text Box 24">
            <a:extLst>
              <a:ext uri="{FF2B5EF4-FFF2-40B4-BE49-F238E27FC236}">
                <a16:creationId xmlns:a16="http://schemas.microsoft.com/office/drawing/2014/main" id="{8F615A89-5596-423A-82D3-CAE10EBC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42713" name="Text Box 25">
            <a:extLst>
              <a:ext uri="{FF2B5EF4-FFF2-40B4-BE49-F238E27FC236}">
                <a16:creationId xmlns:a16="http://schemas.microsoft.com/office/drawing/2014/main" id="{3DF7DB01-68AB-4AA0-BF75-F64CAC8C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42714" name="Text Box 26">
            <a:extLst>
              <a:ext uri="{FF2B5EF4-FFF2-40B4-BE49-F238E27FC236}">
                <a16:creationId xmlns:a16="http://schemas.microsoft.com/office/drawing/2014/main" id="{11C9EC2B-A21F-40F5-8ECE-63E7B6A2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42715" name="Text Box 27">
            <a:extLst>
              <a:ext uri="{FF2B5EF4-FFF2-40B4-BE49-F238E27FC236}">
                <a16:creationId xmlns:a16="http://schemas.microsoft.com/office/drawing/2014/main" id="{1CD95446-8585-490A-8361-A5297F0B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42716" name="Text Box 28">
            <a:extLst>
              <a:ext uri="{FF2B5EF4-FFF2-40B4-BE49-F238E27FC236}">
                <a16:creationId xmlns:a16="http://schemas.microsoft.com/office/drawing/2014/main" id="{4D9FE94B-1C7A-4131-94FC-9E2A024D6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42717" name="Text Box 29">
            <a:extLst>
              <a:ext uri="{FF2B5EF4-FFF2-40B4-BE49-F238E27FC236}">
                <a16:creationId xmlns:a16="http://schemas.microsoft.com/office/drawing/2014/main" id="{825C1DDB-BFDC-46E4-9EE8-DEF9CD44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42718" name="Text Box 30">
            <a:extLst>
              <a:ext uri="{FF2B5EF4-FFF2-40B4-BE49-F238E27FC236}">
                <a16:creationId xmlns:a16="http://schemas.microsoft.com/office/drawing/2014/main" id="{D8E4A796-A82C-409C-83DF-2190C571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42719" name="Text Box 31">
            <a:extLst>
              <a:ext uri="{FF2B5EF4-FFF2-40B4-BE49-F238E27FC236}">
                <a16:creationId xmlns:a16="http://schemas.microsoft.com/office/drawing/2014/main" id="{710C8963-8C1A-402B-A8D0-CBD8901B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42720" name="Text Box 32">
            <a:extLst>
              <a:ext uri="{FF2B5EF4-FFF2-40B4-BE49-F238E27FC236}">
                <a16:creationId xmlns:a16="http://schemas.microsoft.com/office/drawing/2014/main" id="{53FCC26B-BEA2-4937-BABE-3089DA42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3716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42721" name="AutoShape 33">
            <a:extLst>
              <a:ext uri="{FF2B5EF4-FFF2-40B4-BE49-F238E27FC236}">
                <a16:creationId xmlns:a16="http://schemas.microsoft.com/office/drawing/2014/main" id="{AC1D3A6A-DFD4-4861-94F7-25F3F4E446C8}"/>
              </a:ext>
            </a:extLst>
          </p:cNvPr>
          <p:cNvCxnSpPr>
            <a:cxnSpLocks noChangeShapeType="1"/>
            <a:stCxn id="242720" idx="2"/>
            <a:endCxn id="242694" idx="0"/>
          </p:cNvCxnSpPr>
          <p:nvPr/>
        </p:nvCxnSpPr>
        <p:spPr bwMode="auto">
          <a:xfrm>
            <a:off x="9921875" y="1768475"/>
            <a:ext cx="84138" cy="2286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722" name="Text Box 34">
            <a:extLst>
              <a:ext uri="{FF2B5EF4-FFF2-40B4-BE49-F238E27FC236}">
                <a16:creationId xmlns:a16="http://schemas.microsoft.com/office/drawing/2014/main" id="{3151C4A1-24FC-4D51-867A-EB39980C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5F079AD6-891A-41AC-AB6D-267A8CF9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F406F02D-CA84-4912-9D9F-5780CC2D0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Prim’s Algorithm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F7751ECB-6724-44AE-AB75-F64D42B13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43716" name="Oval 4">
            <a:extLst>
              <a:ext uri="{FF2B5EF4-FFF2-40B4-BE49-F238E27FC236}">
                <a16:creationId xmlns:a16="http://schemas.microsoft.com/office/drawing/2014/main" id="{A8252506-E75E-4D01-8458-827262969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2016125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243717" name="Oval 5">
            <a:extLst>
              <a:ext uri="{FF2B5EF4-FFF2-40B4-BE49-F238E27FC236}">
                <a16:creationId xmlns:a16="http://schemas.microsoft.com/office/drawing/2014/main" id="{70B9F7AB-D6CE-4E91-9159-83516D64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016125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43718" name="Oval 6">
            <a:extLst>
              <a:ext uri="{FF2B5EF4-FFF2-40B4-BE49-F238E27FC236}">
                <a16:creationId xmlns:a16="http://schemas.microsoft.com/office/drawing/2014/main" id="{334DAFA3-242E-4B24-9833-26CF67FD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016125"/>
            <a:ext cx="382588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43719" name="Oval 7">
            <a:extLst>
              <a:ext uri="{FF2B5EF4-FFF2-40B4-BE49-F238E27FC236}">
                <a16:creationId xmlns:a16="http://schemas.microsoft.com/office/drawing/2014/main" id="{6415F802-1FA5-4355-861A-9CFD16B0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4" y="3162300"/>
            <a:ext cx="382587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43720" name="Oval 8">
            <a:extLst>
              <a:ext uri="{FF2B5EF4-FFF2-40B4-BE49-F238E27FC236}">
                <a16:creationId xmlns:a16="http://schemas.microsoft.com/office/drawing/2014/main" id="{F1728BCC-83B8-4744-A38F-D4DD4A55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162300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43721" name="Oval 9">
            <a:extLst>
              <a:ext uri="{FF2B5EF4-FFF2-40B4-BE49-F238E27FC236}">
                <a16:creationId xmlns:a16="http://schemas.microsoft.com/office/drawing/2014/main" id="{CECBC422-AE8F-4D61-8A45-BC9AAE9E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162300"/>
            <a:ext cx="382588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243722" name="Oval 10">
            <a:extLst>
              <a:ext uri="{FF2B5EF4-FFF2-40B4-BE49-F238E27FC236}">
                <a16:creationId xmlns:a16="http://schemas.microsoft.com/office/drawing/2014/main" id="{35195D38-DAFC-4BCA-83E4-B603F559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3652839"/>
            <a:ext cx="382587" cy="3825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43723" name="Oval 11">
            <a:extLst>
              <a:ext uri="{FF2B5EF4-FFF2-40B4-BE49-F238E27FC236}">
                <a16:creationId xmlns:a16="http://schemas.microsoft.com/office/drawing/2014/main" id="{E26CE26E-920F-4460-AEEE-AEDF30CB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4" y="1524000"/>
            <a:ext cx="382587" cy="382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243724" name="AutoShape 12">
            <a:extLst>
              <a:ext uri="{FF2B5EF4-FFF2-40B4-BE49-F238E27FC236}">
                <a16:creationId xmlns:a16="http://schemas.microsoft.com/office/drawing/2014/main" id="{48012BBF-56EE-4DB9-AACF-ACCF938A4822}"/>
              </a:ext>
            </a:extLst>
          </p:cNvPr>
          <p:cNvCxnSpPr>
            <a:cxnSpLocks noChangeShapeType="1"/>
            <a:stCxn id="243723" idx="5"/>
            <a:endCxn id="243717" idx="1"/>
          </p:cNvCxnSpPr>
          <p:nvPr/>
        </p:nvCxnSpPr>
        <p:spPr bwMode="auto">
          <a:xfrm>
            <a:off x="7137401" y="18637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25" name="AutoShape 13">
            <a:extLst>
              <a:ext uri="{FF2B5EF4-FFF2-40B4-BE49-F238E27FC236}">
                <a16:creationId xmlns:a16="http://schemas.microsoft.com/office/drawing/2014/main" id="{A71A5F57-7D37-47FC-A0C0-C0BFF327C123}"/>
              </a:ext>
            </a:extLst>
          </p:cNvPr>
          <p:cNvCxnSpPr>
            <a:cxnSpLocks noChangeShapeType="1"/>
            <a:stCxn id="243723" idx="3"/>
            <a:endCxn id="243716" idx="7"/>
          </p:cNvCxnSpPr>
          <p:nvPr/>
        </p:nvCxnSpPr>
        <p:spPr bwMode="auto">
          <a:xfrm flipH="1">
            <a:off x="6046789" y="1863726"/>
            <a:ext cx="820737" cy="1936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26" name="AutoShape 14">
            <a:extLst>
              <a:ext uri="{FF2B5EF4-FFF2-40B4-BE49-F238E27FC236}">
                <a16:creationId xmlns:a16="http://schemas.microsoft.com/office/drawing/2014/main" id="{065A5D4E-5A62-473E-A112-C512D71B64C0}"/>
              </a:ext>
            </a:extLst>
          </p:cNvPr>
          <p:cNvCxnSpPr>
            <a:cxnSpLocks noChangeShapeType="1"/>
            <a:stCxn id="243716" idx="6"/>
            <a:endCxn id="243717" idx="2"/>
          </p:cNvCxnSpPr>
          <p:nvPr/>
        </p:nvCxnSpPr>
        <p:spPr bwMode="auto">
          <a:xfrm>
            <a:off x="6115051" y="2206625"/>
            <a:ext cx="17748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27" name="AutoShape 15">
            <a:extLst>
              <a:ext uri="{FF2B5EF4-FFF2-40B4-BE49-F238E27FC236}">
                <a16:creationId xmlns:a16="http://schemas.microsoft.com/office/drawing/2014/main" id="{AFCBF3C4-B67E-4ADF-8DA4-060D5AF97484}"/>
              </a:ext>
            </a:extLst>
          </p:cNvPr>
          <p:cNvCxnSpPr>
            <a:cxnSpLocks noChangeShapeType="1"/>
            <a:stCxn id="243719" idx="0"/>
            <a:endCxn id="243716" idx="4"/>
          </p:cNvCxnSpPr>
          <p:nvPr/>
        </p:nvCxnSpPr>
        <p:spPr bwMode="auto">
          <a:xfrm flipV="1">
            <a:off x="59102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28" name="AutoShape 16">
            <a:extLst>
              <a:ext uri="{FF2B5EF4-FFF2-40B4-BE49-F238E27FC236}">
                <a16:creationId xmlns:a16="http://schemas.microsoft.com/office/drawing/2014/main" id="{18DB36A4-B80E-4083-B76B-F01FDBD9DC3E}"/>
              </a:ext>
            </a:extLst>
          </p:cNvPr>
          <p:cNvCxnSpPr>
            <a:cxnSpLocks noChangeShapeType="1"/>
            <a:stCxn id="243719" idx="5"/>
            <a:endCxn id="243722" idx="1"/>
          </p:cNvCxnSpPr>
          <p:nvPr/>
        </p:nvCxnSpPr>
        <p:spPr bwMode="auto">
          <a:xfrm>
            <a:off x="6046789" y="3502026"/>
            <a:ext cx="820737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29" name="AutoShape 17">
            <a:extLst>
              <a:ext uri="{FF2B5EF4-FFF2-40B4-BE49-F238E27FC236}">
                <a16:creationId xmlns:a16="http://schemas.microsoft.com/office/drawing/2014/main" id="{9CA967CB-7076-415B-850F-69FE2DB8AF5C}"/>
              </a:ext>
            </a:extLst>
          </p:cNvPr>
          <p:cNvCxnSpPr>
            <a:cxnSpLocks noChangeShapeType="1"/>
            <a:stCxn id="243722" idx="7"/>
            <a:endCxn id="243720" idx="3"/>
          </p:cNvCxnSpPr>
          <p:nvPr/>
        </p:nvCxnSpPr>
        <p:spPr bwMode="auto">
          <a:xfrm flipV="1">
            <a:off x="7137401" y="3502026"/>
            <a:ext cx="822325" cy="1936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30" name="AutoShape 18">
            <a:extLst>
              <a:ext uri="{FF2B5EF4-FFF2-40B4-BE49-F238E27FC236}">
                <a16:creationId xmlns:a16="http://schemas.microsoft.com/office/drawing/2014/main" id="{5933B946-FB2D-4F97-B87F-1EDA616B74AA}"/>
              </a:ext>
            </a:extLst>
          </p:cNvPr>
          <p:cNvCxnSpPr>
            <a:cxnSpLocks noChangeShapeType="1"/>
            <a:stCxn id="243720" idx="0"/>
            <a:endCxn id="243717" idx="4"/>
          </p:cNvCxnSpPr>
          <p:nvPr/>
        </p:nvCxnSpPr>
        <p:spPr bwMode="auto">
          <a:xfrm flipV="1">
            <a:off x="8094663" y="2411413"/>
            <a:ext cx="0" cy="736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31" name="AutoShape 19">
            <a:extLst>
              <a:ext uri="{FF2B5EF4-FFF2-40B4-BE49-F238E27FC236}">
                <a16:creationId xmlns:a16="http://schemas.microsoft.com/office/drawing/2014/main" id="{9BFC19A6-F99E-4F07-B0A3-A4BB91B9F8FE}"/>
              </a:ext>
            </a:extLst>
          </p:cNvPr>
          <p:cNvCxnSpPr>
            <a:cxnSpLocks noChangeShapeType="1"/>
            <a:stCxn id="243717" idx="6"/>
            <a:endCxn id="243718" idx="2"/>
          </p:cNvCxnSpPr>
          <p:nvPr/>
        </p:nvCxnSpPr>
        <p:spPr bwMode="auto">
          <a:xfrm>
            <a:off x="8299451" y="2206625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32" name="AutoShape 20">
            <a:extLst>
              <a:ext uri="{FF2B5EF4-FFF2-40B4-BE49-F238E27FC236}">
                <a16:creationId xmlns:a16="http://schemas.microsoft.com/office/drawing/2014/main" id="{E2E81D3F-62AC-4EF9-82EC-68EA61912D31}"/>
              </a:ext>
            </a:extLst>
          </p:cNvPr>
          <p:cNvCxnSpPr>
            <a:cxnSpLocks noChangeShapeType="1"/>
            <a:stCxn id="243720" idx="6"/>
            <a:endCxn id="243721" idx="2"/>
          </p:cNvCxnSpPr>
          <p:nvPr/>
        </p:nvCxnSpPr>
        <p:spPr bwMode="auto">
          <a:xfrm>
            <a:off x="8299451" y="3352800"/>
            <a:ext cx="150177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733" name="AutoShape 21">
            <a:extLst>
              <a:ext uri="{FF2B5EF4-FFF2-40B4-BE49-F238E27FC236}">
                <a16:creationId xmlns:a16="http://schemas.microsoft.com/office/drawing/2014/main" id="{B23C5481-A186-48D6-95D3-F76440CFF5C4}"/>
              </a:ext>
            </a:extLst>
          </p:cNvPr>
          <p:cNvCxnSpPr>
            <a:cxnSpLocks noChangeShapeType="1"/>
            <a:stCxn id="243722" idx="0"/>
            <a:endCxn id="243716" idx="5"/>
          </p:cNvCxnSpPr>
          <p:nvPr/>
        </p:nvCxnSpPr>
        <p:spPr bwMode="auto">
          <a:xfrm rot="5400000" flipH="1">
            <a:off x="5882482" y="2520157"/>
            <a:ext cx="1284288" cy="955675"/>
          </a:xfrm>
          <a:prstGeom prst="curvedConnector3">
            <a:avLst>
              <a:gd name="adj1" fmla="val 4782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734" name="Text Box 22">
            <a:extLst>
              <a:ext uri="{FF2B5EF4-FFF2-40B4-BE49-F238E27FC236}">
                <a16:creationId xmlns:a16="http://schemas.microsoft.com/office/drawing/2014/main" id="{BD18A41F-D713-4B4C-BC6C-9954267B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14</a:t>
            </a:r>
          </a:p>
        </p:txBody>
      </p:sp>
      <p:sp>
        <p:nvSpPr>
          <p:cNvPr id="243735" name="Text Box 23">
            <a:extLst>
              <a:ext uri="{FF2B5EF4-FFF2-40B4-BE49-F238E27FC236}">
                <a16:creationId xmlns:a16="http://schemas.microsoft.com/office/drawing/2014/main" id="{08D523BB-1EDD-4B2D-AB33-D892CAC0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743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10</a:t>
            </a:r>
          </a:p>
        </p:txBody>
      </p:sp>
      <p:sp>
        <p:nvSpPr>
          <p:cNvPr id="243736" name="Text Box 24">
            <a:extLst>
              <a:ext uri="{FF2B5EF4-FFF2-40B4-BE49-F238E27FC236}">
                <a16:creationId xmlns:a16="http://schemas.microsoft.com/office/drawing/2014/main" id="{10D0E04A-FA9C-4BEF-BF49-A53725AA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567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3</a:t>
            </a:r>
          </a:p>
        </p:txBody>
      </p:sp>
      <p:sp>
        <p:nvSpPr>
          <p:cNvPr id="243737" name="Text Box 25">
            <a:extLst>
              <a:ext uri="{FF2B5EF4-FFF2-40B4-BE49-F238E27FC236}">
                <a16:creationId xmlns:a16="http://schemas.microsoft.com/office/drawing/2014/main" id="{76EAEBC1-42CF-4A78-AE5E-3AA17A21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6</a:t>
            </a:r>
          </a:p>
        </p:txBody>
      </p:sp>
      <p:sp>
        <p:nvSpPr>
          <p:cNvPr id="243738" name="Text Box 26">
            <a:extLst>
              <a:ext uri="{FF2B5EF4-FFF2-40B4-BE49-F238E27FC236}">
                <a16:creationId xmlns:a16="http://schemas.microsoft.com/office/drawing/2014/main" id="{77150124-1F49-4240-B8D0-C625BBB4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6002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4</a:t>
            </a:r>
          </a:p>
        </p:txBody>
      </p:sp>
      <p:sp>
        <p:nvSpPr>
          <p:cNvPr id="243739" name="Text Box 27">
            <a:extLst>
              <a:ext uri="{FF2B5EF4-FFF2-40B4-BE49-F238E27FC236}">
                <a16:creationId xmlns:a16="http://schemas.microsoft.com/office/drawing/2014/main" id="{E48A5E25-AF25-481B-97A2-7D5A526A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19050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5</a:t>
            </a:r>
          </a:p>
        </p:txBody>
      </p:sp>
      <p:sp>
        <p:nvSpPr>
          <p:cNvPr id="243740" name="Text Box 28">
            <a:extLst>
              <a:ext uri="{FF2B5EF4-FFF2-40B4-BE49-F238E27FC236}">
                <a16:creationId xmlns:a16="http://schemas.microsoft.com/office/drawing/2014/main" id="{B74F7BA1-07F6-4F06-8114-AF6ECACF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2628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2</a:t>
            </a:r>
          </a:p>
        </p:txBody>
      </p:sp>
      <p:sp>
        <p:nvSpPr>
          <p:cNvPr id="243741" name="Text Box 29">
            <a:extLst>
              <a:ext uri="{FF2B5EF4-FFF2-40B4-BE49-F238E27FC236}">
                <a16:creationId xmlns:a16="http://schemas.microsoft.com/office/drawing/2014/main" id="{63A3D06A-E215-46D0-8F36-355EC921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1828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9</a:t>
            </a:r>
          </a:p>
        </p:txBody>
      </p:sp>
      <p:sp>
        <p:nvSpPr>
          <p:cNvPr id="243742" name="Text Box 30">
            <a:extLst>
              <a:ext uri="{FF2B5EF4-FFF2-40B4-BE49-F238E27FC236}">
                <a16:creationId xmlns:a16="http://schemas.microsoft.com/office/drawing/2014/main" id="{9FB070D7-0079-4D0D-9DAE-4C385F91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296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15</a:t>
            </a:r>
          </a:p>
        </p:txBody>
      </p:sp>
      <p:sp>
        <p:nvSpPr>
          <p:cNvPr id="243743" name="Text Box 31">
            <a:extLst>
              <a:ext uri="{FF2B5EF4-FFF2-40B4-BE49-F238E27FC236}">
                <a16:creationId xmlns:a16="http://schemas.microsoft.com/office/drawing/2014/main" id="{D81B6188-3590-48C5-B77D-02430ACC8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3586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8</a:t>
            </a:r>
          </a:p>
        </p:txBody>
      </p:sp>
      <p:sp>
        <p:nvSpPr>
          <p:cNvPr id="243744" name="Text Box 32">
            <a:extLst>
              <a:ext uri="{FF2B5EF4-FFF2-40B4-BE49-F238E27FC236}">
                <a16:creationId xmlns:a16="http://schemas.microsoft.com/office/drawing/2014/main" id="{CBA765CA-E4DC-46E7-A452-27EB79D7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590801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u</a:t>
            </a:r>
          </a:p>
        </p:txBody>
      </p:sp>
      <p:cxnSp>
        <p:nvCxnSpPr>
          <p:cNvPr id="243745" name="AutoShape 33">
            <a:extLst>
              <a:ext uri="{FF2B5EF4-FFF2-40B4-BE49-F238E27FC236}">
                <a16:creationId xmlns:a16="http://schemas.microsoft.com/office/drawing/2014/main" id="{995F6016-B144-4B47-A775-2322EE54D593}"/>
              </a:ext>
            </a:extLst>
          </p:cNvPr>
          <p:cNvCxnSpPr>
            <a:cxnSpLocks noChangeShapeType="1"/>
            <a:stCxn id="243744" idx="2"/>
            <a:endCxn id="243721" idx="0"/>
          </p:cNvCxnSpPr>
          <p:nvPr/>
        </p:nvCxnSpPr>
        <p:spPr bwMode="auto">
          <a:xfrm>
            <a:off x="9921875" y="2987676"/>
            <a:ext cx="84138" cy="1555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746" name="Text Box 34">
            <a:extLst>
              <a:ext uri="{FF2B5EF4-FFF2-40B4-BE49-F238E27FC236}">
                <a16:creationId xmlns:a16="http://schemas.microsoft.com/office/drawing/2014/main" id="{0B549D20-FC1B-44C5-BD56-38535E38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4" y="4416426"/>
            <a:ext cx="17478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u="sng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key</a:t>
            </a:r>
            <a:r>
              <a:rPr lang="en-US" altLang="en-US" b="1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b="1" u="sng">
                <a:solidFill>
                  <a:srgbClr val="669999"/>
                </a:solidFill>
                <a:latin typeface="Symbol" panose="05050102010706020507" pitchFamily="18" charset="2"/>
                <a:ea typeface="+mn-ea"/>
              </a:rPr>
              <a:t>p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	7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9	3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0	null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	5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CCCC0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	6</a:t>
            </a:r>
          </a:p>
          <a:p>
            <a:pPr eaLnBrk="1" hangingPunct="1">
              <a:defRPr/>
            </a:pPr>
            <a:r>
              <a:rPr lang="en-US" altLang="en-US" sz="1200" b="1">
                <a:solidFill>
                  <a:srgbClr val="DD0111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15	7</a:t>
            </a:r>
            <a:endParaRPr lang="en-US" altLang="en-US" sz="1200" b="1">
              <a:solidFill>
                <a:srgbClr val="DD0111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1A1E0618-2AE5-4E8B-8728-13C989C9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20" y="4411199"/>
            <a:ext cx="411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669999"/>
                </a:solidFill>
                <a:latin typeface="Times New Roman" panose="02020603050405020304" pitchFamily="18" charset="0"/>
                <a:ea typeface="+mn-ea"/>
              </a:rPr>
              <a:t>V</a:t>
            </a:r>
            <a:endParaRPr lang="en-US" altLang="en-US" b="1" u="sng" dirty="0">
              <a:solidFill>
                <a:srgbClr val="669999"/>
              </a:solidFill>
              <a:latin typeface="Symbol" panose="05050102010706020507" pitchFamily="18" charset="2"/>
              <a:ea typeface="+mn-ea"/>
            </a:endParaRP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2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3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6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7</a:t>
            </a:r>
          </a:p>
          <a:p>
            <a:pPr eaLnBrk="1" hangingPunct="1">
              <a:defRPr/>
            </a:pPr>
            <a:r>
              <a:rPr lang="en-US" altLang="en-US" sz="1200" dirty="0">
                <a:solidFill>
                  <a:srgbClr val="669999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8</a:t>
            </a:r>
            <a:endParaRPr lang="en-US" altLang="en-US" sz="1200" dirty="0">
              <a:solidFill>
                <a:srgbClr val="669999"/>
              </a:solidFill>
              <a:latin typeface="Times New Roman" panose="02020603050405020304" pitchFamily="18" charset="0"/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99086B9-61A1-43AD-AA12-D68614E25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Analysis: Prim’s Algorithm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AC7ED319-D632-4FF8-8F5A-54E3F75FA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key[r]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0;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key[v]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w(u,v);</a:t>
            </a:r>
          </a:p>
        </p:txBody>
      </p:sp>
      <p:sp>
        <p:nvSpPr>
          <p:cNvPr id="244740" name="Text Box 4">
            <a:extLst>
              <a:ext uri="{FF2B5EF4-FFF2-40B4-BE49-F238E27FC236}">
                <a16:creationId xmlns:a16="http://schemas.microsoft.com/office/drawing/2014/main" id="{65127824-82D6-4800-811D-C912ACEF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3048001"/>
            <a:ext cx="4932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What is misleading in this code?</a:t>
            </a:r>
          </a:p>
        </p:txBody>
      </p:sp>
      <p:sp>
        <p:nvSpPr>
          <p:cNvPr id="244741" name="Text Box 5">
            <a:extLst>
              <a:ext uri="{FF2B5EF4-FFF2-40B4-BE49-F238E27FC236}">
                <a16:creationId xmlns:a16="http://schemas.microsoft.com/office/drawing/2014/main" id="{C79C6D0F-F3FD-488B-9199-FE165CCE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836" y="5738829"/>
            <a:ext cx="36512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900" b="1">
                <a:solidFill>
                  <a:srgbClr val="330066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DecreaseKey(v, w(u,v));`</a:t>
            </a:r>
          </a:p>
        </p:txBody>
      </p:sp>
      <p:sp>
        <p:nvSpPr>
          <p:cNvPr id="244742" name="Text Box 6">
            <a:extLst>
              <a:ext uri="{FF2B5EF4-FFF2-40B4-BE49-F238E27FC236}">
                <a16:creationId xmlns:a16="http://schemas.microsoft.com/office/drawing/2014/main" id="{93154A84-C94B-4033-9407-5A2BE593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01" y="3227193"/>
            <a:ext cx="26400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900" b="1">
                <a:solidFill>
                  <a:srgbClr val="330066"/>
                </a:solidFill>
                <a:latin typeface="Courier New" panose="02070309020205020404" pitchFamily="49" charset="0"/>
                <a:ea typeface="+mn-ea"/>
                <a:sym typeface="Symbol" panose="05050102010706020507" pitchFamily="18" charset="2"/>
              </a:rPr>
              <a:t>DecreaseKey(r,0);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B3D05E4E-60C0-4DE9-9F6F-2983D054A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Analysis: Prim’s Algorithm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4810F8E8-B42B-4325-AE18-AB48FFED3F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900" b="1">
                <a:latin typeface="Courier New" panose="02070309020205020404" pitchFamily="49" charset="0"/>
              </a:rPr>
              <a:t>MST-Prim </a:t>
            </a:r>
            <a:r>
              <a:rPr lang="en-US" altLang="en-US" sz="1900">
                <a:latin typeface="Courier New" panose="02070309020205020404" pitchFamily="49" charset="0"/>
              </a:rPr>
              <a:t>(G, w, 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1  Q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</a:rPr>
              <a:t> V[G];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2  </a:t>
            </a:r>
            <a:r>
              <a:rPr lang="en-US" altLang="en-US" sz="1900" b="1">
                <a:latin typeface="Courier New" panose="02070309020205020404" pitchFamily="49" charset="0"/>
              </a:rPr>
              <a:t>for</a:t>
            </a:r>
            <a:r>
              <a:rPr lang="en-US" altLang="en-US" sz="1900">
                <a:latin typeface="Courier New" panose="02070309020205020404" pitchFamily="49" charset="0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</a:rPr>
              <a:t>u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3      key[u]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;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4  DecreaseKey(r,0);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5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[r]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NULL;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6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while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(Q not empty)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7      u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ExtractMin(Q);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8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for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each 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Adj[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9          </a:t>
            </a:r>
            <a:r>
              <a:rPr lang="en-US" altLang="en-US" sz="1900" b="1">
                <a:latin typeface="Courier New" panose="02070309020205020404" pitchFamily="49" charset="0"/>
                <a:sym typeface="Symbol" panose="05050102010706020507" pitchFamily="18" charset="2"/>
              </a:rPr>
              <a:t>if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(v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 Q and w(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u,v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) &lt; key[</a:t>
            </a:r>
            <a:r>
              <a:rPr lang="en-US" altLang="en-US" sz="1900" i="1">
                <a:latin typeface="Courier New" panose="02070309020205020404" pitchFamily="49" charset="0"/>
                <a:sym typeface="Symbol" panose="05050102010706020507" pitchFamily="18" charset="2"/>
              </a:rPr>
              <a:t>v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10              </a:t>
            </a:r>
            <a:r>
              <a:rPr lang="en-US" altLang="en-US" sz="19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[v] </a:t>
            </a:r>
            <a:r>
              <a:rPr lang="en-US" altLang="en-US" sz="1900">
                <a:latin typeface="Symbol" panose="05050102010706020507" pitchFamily="18" charset="2"/>
                <a:cs typeface="Courier New" panose="02070309020205020404" pitchFamily="49" charset="0"/>
              </a:rPr>
              <a:t>¬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 u;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11              DecreaseKey(v</a:t>
            </a:r>
            <a:r>
              <a:rPr lang="en-US" altLang="en-US" sz="1900" b="1">
                <a:solidFill>
                  <a:schemeClr val="tx2"/>
                </a:solidFill>
                <a:sym typeface="Symbol" panose="05050102010706020507" pitchFamily="18" charset="2"/>
              </a:rPr>
              <a:t>, </a:t>
            </a:r>
            <a:r>
              <a:rPr lang="en-US" altLang="en-US" sz="1900">
                <a:latin typeface="Courier New" panose="02070309020205020404" pitchFamily="49" charset="0"/>
                <a:sym typeface="Symbol" panose="05050102010706020507" pitchFamily="18" charset="2"/>
              </a:rPr>
              <a:t>w(u,v));</a:t>
            </a:r>
          </a:p>
        </p:txBody>
      </p:sp>
      <p:sp>
        <p:nvSpPr>
          <p:cNvPr id="245764" name="Text Box 4">
            <a:extLst>
              <a:ext uri="{FF2B5EF4-FFF2-40B4-BE49-F238E27FC236}">
                <a16:creationId xmlns:a16="http://schemas.microsoft.com/office/drawing/2014/main" id="{8E0F05A5-E810-4E9E-ACEE-3C46CB91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92288"/>
            <a:ext cx="53911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How often is ExtractMin() called?</a:t>
            </a:r>
          </a:p>
          <a:p>
            <a:pPr>
              <a:defRPr/>
            </a:pPr>
            <a:r>
              <a:rPr lang="en-US" altLang="en-US" sz="28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How often is DecreaseKey() called?</a:t>
            </a:r>
          </a:p>
          <a:p>
            <a:pPr>
              <a:defRPr/>
            </a:pPr>
            <a:endParaRPr lang="en-US" altLang="en-US" sz="2800" b="1" i="1">
              <a:solidFill>
                <a:srgbClr val="CCCC00"/>
              </a:solidFill>
              <a:latin typeface="Times New Roman" panose="02020603050405020304" pitchFamily="18" charset="0"/>
              <a:ea typeface="+mn-ea"/>
            </a:endParaRPr>
          </a:p>
          <a:p>
            <a:pPr>
              <a:defRPr/>
            </a:pPr>
            <a:r>
              <a:rPr lang="en-US" altLang="en-US" sz="28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What will be the running time?</a:t>
            </a:r>
          </a:p>
          <a:p>
            <a:pPr>
              <a:defRPr/>
            </a:pPr>
            <a:r>
              <a:rPr lang="en-US" altLang="en-US" sz="28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sz="28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O(|E| lg |V|)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14F131F-D65D-4099-9954-011DD5C1D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 Example</a:t>
            </a:r>
          </a:p>
        </p:txBody>
      </p:sp>
      <p:graphicFrame>
        <p:nvGraphicFramePr>
          <p:cNvPr id="211971" name="Object 3">
            <a:extLst>
              <a:ext uri="{FF2B5EF4-FFF2-40B4-BE49-F238E27FC236}">
                <a16:creationId xmlns:a16="http://schemas.microsoft.com/office/drawing/2014/main" id="{7781D157-596D-497E-824C-4EEE76BB3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1524001"/>
          <a:ext cx="39719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71429" imgH="1685714" progId="MSPhotoEd.3">
                  <p:embed/>
                </p:oleObj>
              </mc:Choice>
              <mc:Fallback>
                <p:oleObj name="Photo Editor Photo" r:id="rId2" imgW="3971429" imgH="1685714" progId="MSPhotoEd.3">
                  <p:embed/>
                  <p:pic>
                    <p:nvPicPr>
                      <p:cNvPr id="211971" name="Object 3">
                        <a:extLst>
                          <a:ext uri="{FF2B5EF4-FFF2-40B4-BE49-F238E27FC236}">
                            <a16:creationId xmlns:a16="http://schemas.microsoft.com/office/drawing/2014/main" id="{7781D157-596D-497E-824C-4EEE76BB3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24001"/>
                        <a:ext cx="397192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2" name="Object 4">
            <a:extLst>
              <a:ext uri="{FF2B5EF4-FFF2-40B4-BE49-F238E27FC236}">
                <a16:creationId xmlns:a16="http://schemas.microsoft.com/office/drawing/2014/main" id="{D48BD6B4-39BD-4CB3-9FEE-7680DE7C0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524000"/>
          <a:ext cx="39814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982006" imgH="1695687" progId="MSPhotoEd.3">
                  <p:embed/>
                </p:oleObj>
              </mc:Choice>
              <mc:Fallback>
                <p:oleObj name="Photo Editor Photo" r:id="rId4" imgW="3982006" imgH="1695687" progId="MSPhotoEd.3">
                  <p:embed/>
                  <p:pic>
                    <p:nvPicPr>
                      <p:cNvPr id="211972" name="Object 4">
                        <a:extLst>
                          <a:ext uri="{FF2B5EF4-FFF2-40B4-BE49-F238E27FC236}">
                            <a16:creationId xmlns:a16="http://schemas.microsoft.com/office/drawing/2014/main" id="{D48BD6B4-39BD-4CB3-9FEE-7680DE7C0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24000"/>
                        <a:ext cx="39814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5">
            <a:extLst>
              <a:ext uri="{FF2B5EF4-FFF2-40B4-BE49-F238E27FC236}">
                <a16:creationId xmlns:a16="http://schemas.microsoft.com/office/drawing/2014/main" id="{85579564-80FA-45EF-8A1B-1E8DC9EEF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3810000"/>
          <a:ext cx="39719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971429" imgH="1714739" progId="MSPhotoEd.3">
                  <p:embed/>
                </p:oleObj>
              </mc:Choice>
              <mc:Fallback>
                <p:oleObj name="Photo Editor Photo" r:id="rId6" imgW="3971429" imgH="1714739" progId="MSPhotoEd.3">
                  <p:embed/>
                  <p:pic>
                    <p:nvPicPr>
                      <p:cNvPr id="211973" name="Object 5">
                        <a:extLst>
                          <a:ext uri="{FF2B5EF4-FFF2-40B4-BE49-F238E27FC236}">
                            <a16:creationId xmlns:a16="http://schemas.microsoft.com/office/drawing/2014/main" id="{85579564-80FA-45EF-8A1B-1E8DC9EEF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810000"/>
                        <a:ext cx="39719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>
            <a:extLst>
              <a:ext uri="{FF2B5EF4-FFF2-40B4-BE49-F238E27FC236}">
                <a16:creationId xmlns:a16="http://schemas.microsoft.com/office/drawing/2014/main" id="{258ED895-6474-4932-B50B-BFE26FD3D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810001"/>
          <a:ext cx="39624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962953" imgH="1704762" progId="MSPhotoEd.3">
                  <p:embed/>
                </p:oleObj>
              </mc:Choice>
              <mc:Fallback>
                <p:oleObj name="Photo Editor Photo" r:id="rId8" imgW="3962953" imgH="1704762" progId="MSPhotoEd.3">
                  <p:embed/>
                  <p:pic>
                    <p:nvPicPr>
                      <p:cNvPr id="211974" name="Object 6">
                        <a:extLst>
                          <a:ext uri="{FF2B5EF4-FFF2-40B4-BE49-F238E27FC236}">
                            <a16:creationId xmlns:a16="http://schemas.microsoft.com/office/drawing/2014/main" id="{258ED895-6474-4932-B50B-BFE26FD3D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1"/>
                        <a:ext cx="39624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923E2FC3-F050-41CE-9FF0-BF7CCD916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 Example</a:t>
            </a:r>
          </a:p>
        </p:txBody>
      </p:sp>
      <p:graphicFrame>
        <p:nvGraphicFramePr>
          <p:cNvPr id="212995" name="Object 3">
            <a:extLst>
              <a:ext uri="{FF2B5EF4-FFF2-40B4-BE49-F238E27FC236}">
                <a16:creationId xmlns:a16="http://schemas.microsoft.com/office/drawing/2014/main" id="{3A1EBD49-BC0E-4776-B0CC-7ADFAA2F1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676400"/>
          <a:ext cx="39624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62953" imgH="1695687" progId="MSPhotoEd.3">
                  <p:embed/>
                </p:oleObj>
              </mc:Choice>
              <mc:Fallback>
                <p:oleObj name="Photo Editor Photo" r:id="rId2" imgW="3962953" imgH="1695687" progId="MSPhotoEd.3">
                  <p:embed/>
                  <p:pic>
                    <p:nvPicPr>
                      <p:cNvPr id="212995" name="Object 3">
                        <a:extLst>
                          <a:ext uri="{FF2B5EF4-FFF2-40B4-BE49-F238E27FC236}">
                            <a16:creationId xmlns:a16="http://schemas.microsoft.com/office/drawing/2014/main" id="{3A1EBD49-BC0E-4776-B0CC-7ADFAA2F1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39624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6" name="Object 4">
            <a:extLst>
              <a:ext uri="{FF2B5EF4-FFF2-40B4-BE49-F238E27FC236}">
                <a16:creationId xmlns:a16="http://schemas.microsoft.com/office/drawing/2014/main" id="{9AA78B15-6E8D-40D9-8E02-2558AD7FB6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1" y="1676400"/>
          <a:ext cx="39719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971429" imgH="1695687" progId="MSPhotoEd.3">
                  <p:embed/>
                </p:oleObj>
              </mc:Choice>
              <mc:Fallback>
                <p:oleObj name="Photo Editor Photo" r:id="rId4" imgW="3971429" imgH="1695687" progId="MSPhotoEd.3">
                  <p:embed/>
                  <p:pic>
                    <p:nvPicPr>
                      <p:cNvPr id="212996" name="Object 4">
                        <a:extLst>
                          <a:ext uri="{FF2B5EF4-FFF2-40B4-BE49-F238E27FC236}">
                            <a16:creationId xmlns:a16="http://schemas.microsoft.com/office/drawing/2014/main" id="{9AA78B15-6E8D-40D9-8E02-2558AD7FB6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1676400"/>
                        <a:ext cx="39719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>
            <a:extLst>
              <a:ext uri="{FF2B5EF4-FFF2-40B4-BE49-F238E27FC236}">
                <a16:creationId xmlns:a16="http://schemas.microsoft.com/office/drawing/2014/main" id="{542E5F00-D9DE-45EC-A48C-C81D8215E7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962401"/>
          <a:ext cx="39814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982006" imgH="1685714" progId="MSPhotoEd.3">
                  <p:embed/>
                </p:oleObj>
              </mc:Choice>
              <mc:Fallback>
                <p:oleObj name="Photo Editor Photo" r:id="rId6" imgW="3982006" imgH="1685714" progId="MSPhotoEd.3">
                  <p:embed/>
                  <p:pic>
                    <p:nvPicPr>
                      <p:cNvPr id="212997" name="Object 5">
                        <a:extLst>
                          <a:ext uri="{FF2B5EF4-FFF2-40B4-BE49-F238E27FC236}">
                            <a16:creationId xmlns:a16="http://schemas.microsoft.com/office/drawing/2014/main" id="{542E5F00-D9DE-45EC-A48C-C81D8215E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1"/>
                        <a:ext cx="39814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6">
            <a:extLst>
              <a:ext uri="{FF2B5EF4-FFF2-40B4-BE49-F238E27FC236}">
                <a16:creationId xmlns:a16="http://schemas.microsoft.com/office/drawing/2014/main" id="{99B536E2-5AD5-4B1E-AC6C-76F36AFB2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962400"/>
          <a:ext cx="396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962953" imgH="1714739" progId="MSPhotoEd.3">
                  <p:embed/>
                </p:oleObj>
              </mc:Choice>
              <mc:Fallback>
                <p:oleObj name="Photo Editor Photo" r:id="rId8" imgW="3962953" imgH="1714739" progId="MSPhotoEd.3">
                  <p:embed/>
                  <p:pic>
                    <p:nvPicPr>
                      <p:cNvPr id="212998" name="Object 6">
                        <a:extLst>
                          <a:ext uri="{FF2B5EF4-FFF2-40B4-BE49-F238E27FC236}">
                            <a16:creationId xmlns:a16="http://schemas.microsoft.com/office/drawing/2014/main" id="{99B536E2-5AD5-4B1E-AC6C-76F36AFB2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396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5D66882D-3260-4657-8242-B49DDDB9F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Prim Example</a:t>
            </a:r>
          </a:p>
        </p:txBody>
      </p:sp>
      <p:graphicFrame>
        <p:nvGraphicFramePr>
          <p:cNvPr id="214019" name="Object 3">
            <a:extLst>
              <a:ext uri="{FF2B5EF4-FFF2-40B4-BE49-F238E27FC236}">
                <a16:creationId xmlns:a16="http://schemas.microsoft.com/office/drawing/2014/main" id="{52D109E5-2A26-47FF-81BB-4852BCB32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1" y="1600200"/>
          <a:ext cx="39719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71429" imgH="1714739" progId="MSPhotoEd.3">
                  <p:embed/>
                </p:oleObj>
              </mc:Choice>
              <mc:Fallback>
                <p:oleObj name="Photo Editor Photo" r:id="rId2" imgW="3971429" imgH="1714739" progId="MSPhotoEd.3">
                  <p:embed/>
                  <p:pic>
                    <p:nvPicPr>
                      <p:cNvPr id="214019" name="Object 3">
                        <a:extLst>
                          <a:ext uri="{FF2B5EF4-FFF2-40B4-BE49-F238E27FC236}">
                            <a16:creationId xmlns:a16="http://schemas.microsoft.com/office/drawing/2014/main" id="{52D109E5-2A26-47FF-81BB-4852BCB32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600200"/>
                        <a:ext cx="39719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06DA6DD-4F0F-4FF7-9959-25742617E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Kruskal's Algorithm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0B0DD094-DA38-4DCF-A8D5-4E7AA066B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altLang="en-US" sz="2800" dirty="0"/>
              <a:t>Edge based algorithm</a:t>
            </a:r>
          </a:p>
          <a:p>
            <a:pPr>
              <a:lnSpc>
                <a:spcPct val="90000"/>
              </a:lnSpc>
            </a:pPr>
            <a:r>
              <a:rPr lang="da-DK" altLang="en-US" sz="2800" dirty="0"/>
              <a:t>Add the edges one at a time, in increasing weight order </a:t>
            </a:r>
          </a:p>
          <a:p>
            <a:pPr>
              <a:lnSpc>
                <a:spcPct val="90000"/>
              </a:lnSpc>
            </a:pPr>
            <a:r>
              <a:rPr lang="da-DK" altLang="en-US" sz="2800" dirty="0"/>
              <a:t>The algorithm maintains </a:t>
            </a:r>
            <a:r>
              <a:rPr lang="da-DK" altLang="en-US" sz="2800" i="1" dirty="0"/>
              <a:t>S –</a:t>
            </a:r>
            <a:r>
              <a:rPr lang="da-DK" altLang="en-US" sz="2800" dirty="0"/>
              <a:t> a </a:t>
            </a:r>
            <a:r>
              <a:rPr lang="da-DK" altLang="en-US" sz="2800" b="1" dirty="0"/>
              <a:t>forest of trees</a:t>
            </a:r>
            <a:r>
              <a:rPr lang="da-DK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da-DK" altLang="en-US" sz="2800" dirty="0"/>
              <a:t>An edge is accepted it if connects vertices of distinct trees</a:t>
            </a:r>
          </a:p>
          <a:p>
            <a:pPr>
              <a:lnSpc>
                <a:spcPct val="90000"/>
              </a:lnSpc>
            </a:pPr>
            <a:r>
              <a:rPr lang="da-DK" altLang="en-US" sz="2800" dirty="0"/>
              <a:t>We need a data structure that represents the forest: a collection of disjoint sets (a partition of the vertices).</a:t>
            </a:r>
          </a:p>
          <a:p>
            <a:pPr lvl="1">
              <a:lnSpc>
                <a:spcPct val="90000"/>
              </a:lnSpc>
            </a:pPr>
            <a:r>
              <a:rPr lang="da-DK" altLang="en-US" sz="2400" dirty="0"/>
              <a:t>We will use the Union-Find representation for disjoint sets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77DA6DA8-5C07-4A67-A082-1C65C16A2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Minimum Spanning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707" name="Rectangle 3">
                <a:extLst>
                  <a:ext uri="{FF2B5EF4-FFF2-40B4-BE49-F238E27FC236}">
                    <a16:creationId xmlns:a16="http://schemas.microsoft.com/office/drawing/2014/main" id="{97718A06-D34C-49B1-AC54-7367C7F55F6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600" dirty="0"/>
                  <a:t>Undirected, weighted, connected graph </a:t>
                </a:r>
                <a:r>
                  <a:rPr lang="en-US" altLang="en-US" sz="2600" i="1" dirty="0"/>
                  <a:t>G</a:t>
                </a:r>
                <a:r>
                  <a:rPr lang="en-US" altLang="en-US" sz="2600" dirty="0"/>
                  <a:t> = (</a:t>
                </a:r>
                <a:r>
                  <a:rPr lang="en-US" altLang="en-US" sz="2600" i="1" dirty="0"/>
                  <a:t>V</a:t>
                </a:r>
                <a:r>
                  <a:rPr lang="en-US" altLang="en-US" sz="2600" dirty="0"/>
                  <a:t>,</a:t>
                </a:r>
                <a:r>
                  <a:rPr lang="en-US" altLang="en-US" sz="2600" i="1" dirty="0"/>
                  <a:t>E</a:t>
                </a:r>
                <a:r>
                  <a:rPr lang="en-US" altLang="en-US" sz="2600" dirty="0"/>
                  <a:t>), </a:t>
                </a:r>
                <a:r>
                  <a:rPr lang="en-US" altLang="en-US" sz="2600" i="1" dirty="0"/>
                  <a:t>w</a:t>
                </a:r>
                <a:r>
                  <a:rPr lang="en-US" altLang="en-US" sz="2600" i="1" dirty="0">
                    <a:cs typeface="Arial" panose="020B0604020202020204" pitchFamily="34" charset="0"/>
                  </a:rPr>
                  <a:t> </a:t>
                </a:r>
                <a:r>
                  <a:rPr lang="en-US" altLang="en-US" sz="2600" dirty="0"/>
                  <a:t>: </a:t>
                </a:r>
                <a:r>
                  <a:rPr lang="en-US" altLang="en-US" sz="2600" i="1" dirty="0"/>
                  <a:t>E</a:t>
                </a:r>
                <a:r>
                  <a:rPr lang="en-US" altLang="en-US" sz="2600" dirty="0"/>
                  <a:t> </a:t>
                </a:r>
                <a:r>
                  <a:rPr lang="en-US" altLang="en-US" sz="2600" dirty="0">
                    <a:latin typeface=""/>
                  </a:rPr>
                  <a:t>→ </a:t>
                </a:r>
                <a14:m>
                  <m:oMath xmlns:m="http://schemas.openxmlformats.org/officeDocument/2006/math">
                    <m:r>
                      <a:rPr lang="en-US" alt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5" panose="00000400000000000000" pitchFamily="2" charset="2"/>
                      </a:rPr>
                      <m:t>ℕ</m:t>
                    </m:r>
                  </m:oMath>
                </a14:m>
                <a:r>
                  <a:rPr lang="en-US" altLang="en-US" sz="2600" baseline="30000" dirty="0">
                    <a:latin typeface=""/>
                    <a:sym typeface="Math5" panose="00000400000000000000" pitchFamily="2" charset="2"/>
                  </a:rPr>
                  <a:t>+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600" dirty="0"/>
                  <a:t>A </a:t>
                </a:r>
                <a:r>
                  <a:rPr lang="en-US" altLang="en-US" sz="2600" dirty="0">
                    <a:solidFill>
                      <a:schemeClr val="accent2"/>
                    </a:solidFill>
                  </a:rPr>
                  <a:t>spanning tree</a:t>
                </a:r>
                <a:r>
                  <a:rPr lang="en-US" altLang="en-US" sz="2600" dirty="0"/>
                  <a:t> is a subgraph of </a:t>
                </a:r>
                <a:r>
                  <a:rPr lang="en-US" altLang="en-US" sz="2600" i="1" dirty="0"/>
                  <a:t>G</a:t>
                </a:r>
                <a:r>
                  <a:rPr lang="en-US" altLang="en-US" sz="2600" dirty="0"/>
                  <a:t> that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200" dirty="0"/>
                  <a:t>Is a tree (contains no cycles)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200"/>
                  <a:t>Contains </a:t>
                </a:r>
                <a:r>
                  <a:rPr lang="en-US" altLang="en-US" sz="2200" dirty="0"/>
                  <a:t>all the vertices </a:t>
                </a:r>
                <a:r>
                  <a:rPr lang="en-US" altLang="en-US" sz="2200"/>
                  <a:t>of </a:t>
                </a:r>
                <a:r>
                  <a:rPr lang="en-US" altLang="en-US" sz="2200" i="1"/>
                  <a:t>G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600" i="1"/>
              </a:p>
              <a:p>
                <a:pPr>
                  <a:lnSpc>
                    <a:spcPct val="90000"/>
                  </a:lnSpc>
                </a:pPr>
                <a:endParaRPr lang="en-US" altLang="en-US" sz="2600" i="1"/>
              </a:p>
              <a:p>
                <a:pPr>
                  <a:lnSpc>
                    <a:spcPct val="90000"/>
                  </a:lnSpc>
                </a:pPr>
                <a:endParaRPr lang="en-US" altLang="en-US" sz="2600" i="1"/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en-US" sz="2600"/>
                  <a:t>A </a:t>
                </a:r>
                <a:r>
                  <a:rPr lang="en-US" altLang="en-US" sz="2600">
                    <a:solidFill>
                      <a:schemeClr val="accent1"/>
                    </a:solidFill>
                  </a:rPr>
                  <a:t>minimum spanning tree</a:t>
                </a:r>
                <a:r>
                  <a:rPr lang="en-US" altLang="en-US" sz="2600"/>
                  <a:t> is a spanning tree with minimum total weight (i.e., 			   ).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en-US" altLang="en-US" sz="260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en-US" sz="2600"/>
                  <a:t>So if T = (V</a:t>
                </a:r>
                <a:r>
                  <a:rPr lang="en-US" altLang="en-US" sz="2600" baseline="30000"/>
                  <a:t>T</a:t>
                </a:r>
                <a:r>
                  <a:rPr lang="en-US" altLang="en-US" sz="2600"/>
                  <a:t>, E</a:t>
                </a:r>
                <a:r>
                  <a:rPr lang="en-US" altLang="en-US" sz="2600" baseline="30000"/>
                  <a:t>T</a:t>
                </a:r>
                <a:r>
                  <a:rPr lang="en-US" altLang="en-US" sz="2600"/>
                  <a:t>) is a minimum spanning tree of G,</a:t>
                </a:r>
                <a:br>
                  <a:rPr lang="en-US" altLang="en-US" sz="2600"/>
                </a:br>
                <a:r>
                  <a:rPr lang="en-US" altLang="en-US" sz="2600"/>
                  <a:t>then V = V</a:t>
                </a:r>
                <a:r>
                  <a:rPr lang="en-US" altLang="en-US" sz="2600" baseline="30000"/>
                  <a:t>T</a:t>
                </a:r>
                <a:r>
                  <a:rPr lang="en-US" altLang="en-US" sz="2600"/>
                  <a:t>, E</a:t>
                </a:r>
                <a:r>
                  <a:rPr lang="en-US" altLang="en-US" sz="2600" baseline="30000"/>
                  <a:t>T</a:t>
                </a:r>
                <a:r>
                  <a:rPr lang="en-US" altLang="en-US" sz="2600"/>
                  <a:t> </a:t>
                </a:r>
                <a:r>
                  <a:rPr lang="en-US" altLang="en-US" sz="2600">
                    <a:sym typeface="Symbol" panose="05050102010706020507" pitchFamily="18" charset="2"/>
                  </a:rPr>
                  <a:t> E, and |E</a:t>
                </a:r>
                <a:r>
                  <a:rPr lang="en-US" altLang="en-US" sz="2600" baseline="30000">
                    <a:sym typeface="Symbol" panose="05050102010706020507" pitchFamily="18" charset="2"/>
                  </a:rPr>
                  <a:t>T</a:t>
                </a:r>
                <a:r>
                  <a:rPr lang="en-US" altLang="en-US" sz="2600">
                    <a:sym typeface="Symbol" panose="05050102010706020507" pitchFamily="18" charset="2"/>
                  </a:rPr>
                  <a:t>| = |V | – 1.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600" i="1" dirty="0"/>
              </a:p>
            </p:txBody>
          </p:sp>
        </mc:Choice>
        <mc:Fallback>
          <p:sp>
            <p:nvSpPr>
              <p:cNvPr id="200707" name="Rectangle 3">
                <a:extLst>
                  <a:ext uri="{FF2B5EF4-FFF2-40B4-BE49-F238E27FC236}">
                    <a16:creationId xmlns:a16="http://schemas.microsoft.com/office/drawing/2014/main" id="{97718A06-D34C-49B1-AC54-7367C7F55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0708" name="Object 4">
            <a:extLst>
              <a:ext uri="{FF2B5EF4-FFF2-40B4-BE49-F238E27FC236}">
                <a16:creationId xmlns:a16="http://schemas.microsoft.com/office/drawing/2014/main" id="{42FAAB51-9BE7-4405-AFDE-5EDC92484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60208"/>
              </p:ext>
            </p:extLst>
          </p:nvPr>
        </p:nvGraphicFramePr>
        <p:xfrm>
          <a:off x="6938964" y="2020890"/>
          <a:ext cx="29638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685714" imgH="2066667" progId="MSPhotoEd.3">
                  <p:embed/>
                </p:oleObj>
              </mc:Choice>
              <mc:Fallback>
                <p:oleObj name="Photo Editor Photo" r:id="rId3" imgW="2685714" imgH="2066667" progId="MSPhotoEd.3">
                  <p:embed/>
                  <p:pic>
                    <p:nvPicPr>
                      <p:cNvPr id="200708" name="Object 4">
                        <a:extLst>
                          <a:ext uri="{FF2B5EF4-FFF2-40B4-BE49-F238E27FC236}">
                            <a16:creationId xmlns:a16="http://schemas.microsoft.com/office/drawing/2014/main" id="{42FAAB51-9BE7-4405-AFDE-5EDC92484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4" y="2020890"/>
                        <a:ext cx="29638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>
            <a:extLst>
              <a:ext uri="{FF2B5EF4-FFF2-40B4-BE49-F238E27FC236}">
                <a16:creationId xmlns:a16="http://schemas.microsoft.com/office/drawing/2014/main" id="{3EF4F218-47AB-43E9-9532-089EFBE65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27611"/>
              </p:ext>
            </p:extLst>
          </p:nvPr>
        </p:nvGraphicFramePr>
        <p:xfrm>
          <a:off x="3060200" y="4614864"/>
          <a:ext cx="24384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355320" progId="Equation.DSMT4">
                  <p:embed/>
                </p:oleObj>
              </mc:Choice>
              <mc:Fallback>
                <p:oleObj name="Equation" r:id="rId5" imgW="1231560" imgH="355320" progId="Equation.DSMT4">
                  <p:embed/>
                  <p:pic>
                    <p:nvPicPr>
                      <p:cNvPr id="200709" name="Object 5">
                        <a:extLst>
                          <a:ext uri="{FF2B5EF4-FFF2-40B4-BE49-F238E27FC236}">
                            <a16:creationId xmlns:a16="http://schemas.microsoft.com/office/drawing/2014/main" id="{3EF4F218-47AB-43E9-9532-089EFBE6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200" y="4614864"/>
                        <a:ext cx="24384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2" name="Rectangle 8">
            <a:extLst>
              <a:ext uri="{FF2B5EF4-FFF2-40B4-BE49-F238E27FC236}">
                <a16:creationId xmlns:a16="http://schemas.microsoft.com/office/drawing/2014/main" id="{D63DCA4F-BCA4-4D0C-A0F2-CB65D44FF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00713" name="Rectangle 9">
            <a:extLst>
              <a:ext uri="{FF2B5EF4-FFF2-40B4-BE49-F238E27FC236}">
                <a16:creationId xmlns:a16="http://schemas.microsoft.com/office/drawing/2014/main" id="{44639868-BCA9-49C2-80BA-5019CF02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9" y="4614864"/>
            <a:ext cx="7958137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lr>
                <a:schemeClr val="tx2"/>
              </a:buClr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buClr>
                <a:schemeClr val="accent2"/>
              </a:buClr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buClr>
                <a:schemeClr val="accent1"/>
              </a:buClr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buClr>
                <a:schemeClr val="tx2"/>
              </a:buClr>
              <a:buSzPct val="75000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buClr>
                <a:schemeClr val="folHlink"/>
              </a:buClr>
              <a:buSzPct val="80000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altLang="en-US" sz="2600" i="1">
              <a:solidFill>
                <a:srgbClr val="000000"/>
              </a:solidFill>
              <a:ea typeface="+mn-ea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9652734A-945C-4592-9E4F-E34221E37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Kruskal's Algorithm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C886B91-8476-4A53-B32E-12FB3E0D5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altLang="en-US"/>
              <a:t>The algorithm adds the cheapest edge that connects two trees of the forest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FE2325-D8B4-419F-9923-2EEC04D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93BE7140-E1B2-4252-A24F-549F38C6FD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935D5F81-D361-484B-825A-7288F5DC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805113"/>
            <a:ext cx="76914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3CA873AC-966E-4994-B888-05E45785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9422D10-3987-4F40-A6A8-F8BED267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D173E8D-8819-4FEF-8CE6-EFD6F89D7B9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2" name="Oval 4">
            <a:extLst>
              <a:ext uri="{FF2B5EF4-FFF2-40B4-BE49-F238E27FC236}">
                <a16:creationId xmlns:a16="http://schemas.microsoft.com/office/drawing/2014/main" id="{3D343B57-2E7A-4598-8277-365924580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3" name="Oval 5">
            <a:extLst>
              <a:ext uri="{FF2B5EF4-FFF2-40B4-BE49-F238E27FC236}">
                <a16:creationId xmlns:a16="http://schemas.microsoft.com/office/drawing/2014/main" id="{53B741A9-B9D1-41A5-BFD4-3448B56D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4" name="Oval 6">
            <a:extLst>
              <a:ext uri="{FF2B5EF4-FFF2-40B4-BE49-F238E27FC236}">
                <a16:creationId xmlns:a16="http://schemas.microsoft.com/office/drawing/2014/main" id="{2AF957EF-D038-4494-9F0E-922F303F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5" name="Oval 7">
            <a:extLst>
              <a:ext uri="{FF2B5EF4-FFF2-40B4-BE49-F238E27FC236}">
                <a16:creationId xmlns:a16="http://schemas.microsoft.com/office/drawing/2014/main" id="{4AB798CF-3327-4D94-BF41-E8E429BC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6" name="Oval 8">
            <a:extLst>
              <a:ext uri="{FF2B5EF4-FFF2-40B4-BE49-F238E27FC236}">
                <a16:creationId xmlns:a16="http://schemas.microsoft.com/office/drawing/2014/main" id="{471C6DA9-4EC6-468A-8F0D-D0590EB2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7" name="Oval 9">
            <a:extLst>
              <a:ext uri="{FF2B5EF4-FFF2-40B4-BE49-F238E27FC236}">
                <a16:creationId xmlns:a16="http://schemas.microsoft.com/office/drawing/2014/main" id="{F489FDF6-7EE9-4758-AE6B-27C7BD2A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2938" name="Oval 10">
            <a:extLst>
              <a:ext uri="{FF2B5EF4-FFF2-40B4-BE49-F238E27FC236}">
                <a16:creationId xmlns:a16="http://schemas.microsoft.com/office/drawing/2014/main" id="{8091E0A5-86B5-4EDD-851A-9EC800AEB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2939" name="AutoShape 11">
            <a:extLst>
              <a:ext uri="{FF2B5EF4-FFF2-40B4-BE49-F238E27FC236}">
                <a16:creationId xmlns:a16="http://schemas.microsoft.com/office/drawing/2014/main" id="{88A13F57-85B1-441A-B134-55527B454EFE}"/>
              </a:ext>
            </a:extLst>
          </p:cNvPr>
          <p:cNvCxnSpPr>
            <a:cxnSpLocks noChangeShapeType="1"/>
            <a:stCxn id="252932" idx="6"/>
            <a:endCxn id="252933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0" name="AutoShape 12">
            <a:extLst>
              <a:ext uri="{FF2B5EF4-FFF2-40B4-BE49-F238E27FC236}">
                <a16:creationId xmlns:a16="http://schemas.microsoft.com/office/drawing/2014/main" id="{11035FEF-F509-44A3-B2BB-22E66800D42D}"/>
              </a:ext>
            </a:extLst>
          </p:cNvPr>
          <p:cNvCxnSpPr>
            <a:cxnSpLocks noChangeShapeType="1"/>
            <a:stCxn id="252933" idx="6"/>
            <a:endCxn id="252934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1" name="AutoShape 13">
            <a:extLst>
              <a:ext uri="{FF2B5EF4-FFF2-40B4-BE49-F238E27FC236}">
                <a16:creationId xmlns:a16="http://schemas.microsoft.com/office/drawing/2014/main" id="{B7A361D3-295B-4F7A-A026-F323F8A2411C}"/>
              </a:ext>
            </a:extLst>
          </p:cNvPr>
          <p:cNvCxnSpPr>
            <a:cxnSpLocks noChangeShapeType="1"/>
            <a:stCxn id="252934" idx="3"/>
            <a:endCxn id="252937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2" name="AutoShape 14">
            <a:extLst>
              <a:ext uri="{FF2B5EF4-FFF2-40B4-BE49-F238E27FC236}">
                <a16:creationId xmlns:a16="http://schemas.microsoft.com/office/drawing/2014/main" id="{C8733894-F30B-42AE-82C7-B12F3571D112}"/>
              </a:ext>
            </a:extLst>
          </p:cNvPr>
          <p:cNvCxnSpPr>
            <a:cxnSpLocks noChangeShapeType="1"/>
            <a:stCxn id="252937" idx="2"/>
            <a:endCxn id="252938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3" name="AutoShape 15">
            <a:extLst>
              <a:ext uri="{FF2B5EF4-FFF2-40B4-BE49-F238E27FC236}">
                <a16:creationId xmlns:a16="http://schemas.microsoft.com/office/drawing/2014/main" id="{3F2F930A-FE06-4550-9961-0FBC9AE32098}"/>
              </a:ext>
            </a:extLst>
          </p:cNvPr>
          <p:cNvCxnSpPr>
            <a:cxnSpLocks noChangeShapeType="1"/>
            <a:stCxn id="252938" idx="0"/>
            <a:endCxn id="252932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4" name="AutoShape 16">
            <a:extLst>
              <a:ext uri="{FF2B5EF4-FFF2-40B4-BE49-F238E27FC236}">
                <a16:creationId xmlns:a16="http://schemas.microsoft.com/office/drawing/2014/main" id="{49E43EB1-522E-449B-9D56-0A1DC2724BF3}"/>
              </a:ext>
            </a:extLst>
          </p:cNvPr>
          <p:cNvCxnSpPr>
            <a:cxnSpLocks noChangeShapeType="1"/>
            <a:stCxn id="252932" idx="5"/>
            <a:endCxn id="252937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5" name="AutoShape 17">
            <a:extLst>
              <a:ext uri="{FF2B5EF4-FFF2-40B4-BE49-F238E27FC236}">
                <a16:creationId xmlns:a16="http://schemas.microsoft.com/office/drawing/2014/main" id="{876EFE38-2574-42EF-916A-B842950DA7B0}"/>
              </a:ext>
            </a:extLst>
          </p:cNvPr>
          <p:cNvCxnSpPr>
            <a:cxnSpLocks noChangeShapeType="1"/>
            <a:stCxn id="252937" idx="0"/>
            <a:endCxn id="252933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6" name="AutoShape 18">
            <a:extLst>
              <a:ext uri="{FF2B5EF4-FFF2-40B4-BE49-F238E27FC236}">
                <a16:creationId xmlns:a16="http://schemas.microsoft.com/office/drawing/2014/main" id="{3F222E00-DED8-4788-9C04-2A614A87524F}"/>
              </a:ext>
            </a:extLst>
          </p:cNvPr>
          <p:cNvCxnSpPr>
            <a:cxnSpLocks noChangeShapeType="1"/>
            <a:stCxn id="252937" idx="6"/>
            <a:endCxn id="252935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7" name="AutoShape 19">
            <a:extLst>
              <a:ext uri="{FF2B5EF4-FFF2-40B4-BE49-F238E27FC236}">
                <a16:creationId xmlns:a16="http://schemas.microsoft.com/office/drawing/2014/main" id="{EEDB39DA-D5D1-4A0B-BCD5-3E4058F4F958}"/>
              </a:ext>
            </a:extLst>
          </p:cNvPr>
          <p:cNvCxnSpPr>
            <a:cxnSpLocks noChangeShapeType="1"/>
            <a:stCxn id="252935" idx="0"/>
            <a:endCxn id="252934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8" name="AutoShape 20">
            <a:extLst>
              <a:ext uri="{FF2B5EF4-FFF2-40B4-BE49-F238E27FC236}">
                <a16:creationId xmlns:a16="http://schemas.microsoft.com/office/drawing/2014/main" id="{0D9B0044-EBDF-4603-92ED-0C45328B1DA2}"/>
              </a:ext>
            </a:extLst>
          </p:cNvPr>
          <p:cNvCxnSpPr>
            <a:cxnSpLocks noChangeShapeType="1"/>
            <a:stCxn id="252934" idx="5"/>
            <a:endCxn id="252936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949" name="AutoShape 21">
            <a:extLst>
              <a:ext uri="{FF2B5EF4-FFF2-40B4-BE49-F238E27FC236}">
                <a16:creationId xmlns:a16="http://schemas.microsoft.com/office/drawing/2014/main" id="{892576D7-D354-403F-B1E8-A09E5D0EF9A3}"/>
              </a:ext>
            </a:extLst>
          </p:cNvPr>
          <p:cNvCxnSpPr>
            <a:cxnSpLocks noChangeShapeType="1"/>
            <a:stCxn id="252935" idx="7"/>
            <a:endCxn id="252936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2950" name="Text Box 22">
            <a:extLst>
              <a:ext uri="{FF2B5EF4-FFF2-40B4-BE49-F238E27FC236}">
                <a16:creationId xmlns:a16="http://schemas.microsoft.com/office/drawing/2014/main" id="{D5F7B621-C160-46AB-B48F-A2C7E0E02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2951" name="Text Box 23">
            <a:extLst>
              <a:ext uri="{FF2B5EF4-FFF2-40B4-BE49-F238E27FC236}">
                <a16:creationId xmlns:a16="http://schemas.microsoft.com/office/drawing/2014/main" id="{B0E54B40-D056-41E5-AF8A-296CB269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2952" name="Text Box 24">
            <a:extLst>
              <a:ext uri="{FF2B5EF4-FFF2-40B4-BE49-F238E27FC236}">
                <a16:creationId xmlns:a16="http://schemas.microsoft.com/office/drawing/2014/main" id="{4EA2976B-37BC-4A90-8212-F59D0688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2953" name="Text Box 25">
            <a:extLst>
              <a:ext uri="{FF2B5EF4-FFF2-40B4-BE49-F238E27FC236}">
                <a16:creationId xmlns:a16="http://schemas.microsoft.com/office/drawing/2014/main" id="{689E24E6-5AB0-46F9-8E97-676A33FD2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2954" name="Text Box 26">
            <a:extLst>
              <a:ext uri="{FF2B5EF4-FFF2-40B4-BE49-F238E27FC236}">
                <a16:creationId xmlns:a16="http://schemas.microsoft.com/office/drawing/2014/main" id="{1BFC3015-3AD1-4561-95A4-1A92991E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2955" name="Text Box 27">
            <a:extLst>
              <a:ext uri="{FF2B5EF4-FFF2-40B4-BE49-F238E27FC236}">
                <a16:creationId xmlns:a16="http://schemas.microsoft.com/office/drawing/2014/main" id="{CC2E5DCD-DE85-4290-801F-71945B7F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2956" name="Text Box 28">
            <a:extLst>
              <a:ext uri="{FF2B5EF4-FFF2-40B4-BE49-F238E27FC236}">
                <a16:creationId xmlns:a16="http://schemas.microsoft.com/office/drawing/2014/main" id="{4E92E5D9-065B-4D87-BD72-AFD16BDA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2957" name="Text Box 29">
            <a:extLst>
              <a:ext uri="{FF2B5EF4-FFF2-40B4-BE49-F238E27FC236}">
                <a16:creationId xmlns:a16="http://schemas.microsoft.com/office/drawing/2014/main" id="{A19B5201-7395-4ABB-87C2-73DD7F868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2958" name="Text Box 30">
            <a:extLst>
              <a:ext uri="{FF2B5EF4-FFF2-40B4-BE49-F238E27FC236}">
                <a16:creationId xmlns:a16="http://schemas.microsoft.com/office/drawing/2014/main" id="{B5022B45-6CC2-4944-B31E-7E11E534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2959" name="Text Box 31">
            <a:extLst>
              <a:ext uri="{FF2B5EF4-FFF2-40B4-BE49-F238E27FC236}">
                <a16:creationId xmlns:a16="http://schemas.microsoft.com/office/drawing/2014/main" id="{833FCBA4-16E2-4A5A-A927-91A31926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2960" name="Text Box 32">
            <a:extLst>
              <a:ext uri="{FF2B5EF4-FFF2-40B4-BE49-F238E27FC236}">
                <a16:creationId xmlns:a16="http://schemas.microsoft.com/office/drawing/2014/main" id="{0B0A2EAA-4F23-409A-8220-E668ECCF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2961" name="Text Box 33">
            <a:extLst>
              <a:ext uri="{FF2B5EF4-FFF2-40B4-BE49-F238E27FC236}">
                <a16:creationId xmlns:a16="http://schemas.microsoft.com/office/drawing/2014/main" id="{45C2CFD1-F5CB-4B7D-B0F6-1D81C71C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2963" name="Rectangle 35">
            <a:extLst>
              <a:ext uri="{FF2B5EF4-FFF2-40B4-BE49-F238E27FC236}">
                <a16:creationId xmlns:a16="http://schemas.microsoft.com/office/drawing/2014/main" id="{27595291-8A5A-4997-B39F-8B96F7ED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3321A73C-7363-46A3-8AD3-2B31F000A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31A6FDF-108C-4D96-BC39-A555CBD4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0FDDD2FA-E7AB-4B4E-B95D-ACCA4E680D2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56" name="Oval 4">
            <a:extLst>
              <a:ext uri="{FF2B5EF4-FFF2-40B4-BE49-F238E27FC236}">
                <a16:creationId xmlns:a16="http://schemas.microsoft.com/office/drawing/2014/main" id="{E4CDA09E-87B0-4BF4-BDE5-D8A6A327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57" name="Oval 5">
            <a:extLst>
              <a:ext uri="{FF2B5EF4-FFF2-40B4-BE49-F238E27FC236}">
                <a16:creationId xmlns:a16="http://schemas.microsoft.com/office/drawing/2014/main" id="{8FDFF661-FD85-48AB-A0FB-5B877D6C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58" name="Oval 6">
            <a:extLst>
              <a:ext uri="{FF2B5EF4-FFF2-40B4-BE49-F238E27FC236}">
                <a16:creationId xmlns:a16="http://schemas.microsoft.com/office/drawing/2014/main" id="{2CA262AF-6872-4FC2-A160-4EA2C268F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59" name="Oval 7">
            <a:extLst>
              <a:ext uri="{FF2B5EF4-FFF2-40B4-BE49-F238E27FC236}">
                <a16:creationId xmlns:a16="http://schemas.microsoft.com/office/drawing/2014/main" id="{AB6BD103-47D1-4D51-A55D-EF7E4179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60" name="Oval 8">
            <a:extLst>
              <a:ext uri="{FF2B5EF4-FFF2-40B4-BE49-F238E27FC236}">
                <a16:creationId xmlns:a16="http://schemas.microsoft.com/office/drawing/2014/main" id="{DEC441D8-36B8-4AD5-8DD2-E8730C2E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61" name="Oval 9">
            <a:extLst>
              <a:ext uri="{FF2B5EF4-FFF2-40B4-BE49-F238E27FC236}">
                <a16:creationId xmlns:a16="http://schemas.microsoft.com/office/drawing/2014/main" id="{6F32CA7B-0B0A-4CE6-8BBF-C80C3721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62" name="Oval 10">
            <a:extLst>
              <a:ext uri="{FF2B5EF4-FFF2-40B4-BE49-F238E27FC236}">
                <a16:creationId xmlns:a16="http://schemas.microsoft.com/office/drawing/2014/main" id="{871F35A4-59C0-458D-A273-FED4FBD3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3963" name="AutoShape 11">
            <a:extLst>
              <a:ext uri="{FF2B5EF4-FFF2-40B4-BE49-F238E27FC236}">
                <a16:creationId xmlns:a16="http://schemas.microsoft.com/office/drawing/2014/main" id="{95E66F00-4D58-463A-8E9D-D18E7D1D4A2D}"/>
              </a:ext>
            </a:extLst>
          </p:cNvPr>
          <p:cNvCxnSpPr>
            <a:cxnSpLocks noChangeShapeType="1"/>
            <a:stCxn id="253956" idx="6"/>
            <a:endCxn id="253957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4" name="AutoShape 12">
            <a:extLst>
              <a:ext uri="{FF2B5EF4-FFF2-40B4-BE49-F238E27FC236}">
                <a16:creationId xmlns:a16="http://schemas.microsoft.com/office/drawing/2014/main" id="{869F4D4E-CD50-4D9E-9187-F293655C17F5}"/>
              </a:ext>
            </a:extLst>
          </p:cNvPr>
          <p:cNvCxnSpPr>
            <a:cxnSpLocks noChangeShapeType="1"/>
            <a:stCxn id="253957" idx="6"/>
            <a:endCxn id="253958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5" name="AutoShape 13">
            <a:extLst>
              <a:ext uri="{FF2B5EF4-FFF2-40B4-BE49-F238E27FC236}">
                <a16:creationId xmlns:a16="http://schemas.microsoft.com/office/drawing/2014/main" id="{EBC7E1A1-1F47-4D66-BF5A-7DA2AC147942}"/>
              </a:ext>
            </a:extLst>
          </p:cNvPr>
          <p:cNvCxnSpPr>
            <a:cxnSpLocks noChangeShapeType="1"/>
            <a:stCxn id="253958" idx="3"/>
            <a:endCxn id="253961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6" name="AutoShape 14">
            <a:extLst>
              <a:ext uri="{FF2B5EF4-FFF2-40B4-BE49-F238E27FC236}">
                <a16:creationId xmlns:a16="http://schemas.microsoft.com/office/drawing/2014/main" id="{B1996D79-7AD9-498A-AF52-1365DACD7C0B}"/>
              </a:ext>
            </a:extLst>
          </p:cNvPr>
          <p:cNvCxnSpPr>
            <a:cxnSpLocks noChangeShapeType="1"/>
            <a:stCxn id="253961" idx="2"/>
            <a:endCxn id="253962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7" name="AutoShape 15">
            <a:extLst>
              <a:ext uri="{FF2B5EF4-FFF2-40B4-BE49-F238E27FC236}">
                <a16:creationId xmlns:a16="http://schemas.microsoft.com/office/drawing/2014/main" id="{C62DD808-4230-4386-ADC5-C357FB124147}"/>
              </a:ext>
            </a:extLst>
          </p:cNvPr>
          <p:cNvCxnSpPr>
            <a:cxnSpLocks noChangeShapeType="1"/>
            <a:stCxn id="253962" idx="0"/>
            <a:endCxn id="253956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8" name="AutoShape 16">
            <a:extLst>
              <a:ext uri="{FF2B5EF4-FFF2-40B4-BE49-F238E27FC236}">
                <a16:creationId xmlns:a16="http://schemas.microsoft.com/office/drawing/2014/main" id="{0DE9AE80-4CC9-4057-90E9-37F14BB27AB8}"/>
              </a:ext>
            </a:extLst>
          </p:cNvPr>
          <p:cNvCxnSpPr>
            <a:cxnSpLocks noChangeShapeType="1"/>
            <a:stCxn id="253956" idx="5"/>
            <a:endCxn id="253961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69" name="AutoShape 17">
            <a:extLst>
              <a:ext uri="{FF2B5EF4-FFF2-40B4-BE49-F238E27FC236}">
                <a16:creationId xmlns:a16="http://schemas.microsoft.com/office/drawing/2014/main" id="{7602FABB-C613-4CE0-947F-001741E3FDB2}"/>
              </a:ext>
            </a:extLst>
          </p:cNvPr>
          <p:cNvCxnSpPr>
            <a:cxnSpLocks noChangeShapeType="1"/>
            <a:stCxn id="253961" idx="0"/>
            <a:endCxn id="253957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70" name="AutoShape 18">
            <a:extLst>
              <a:ext uri="{FF2B5EF4-FFF2-40B4-BE49-F238E27FC236}">
                <a16:creationId xmlns:a16="http://schemas.microsoft.com/office/drawing/2014/main" id="{C6BBA81A-A084-45EE-98DE-2FBBB13C6BC8}"/>
              </a:ext>
            </a:extLst>
          </p:cNvPr>
          <p:cNvCxnSpPr>
            <a:cxnSpLocks noChangeShapeType="1"/>
            <a:stCxn id="253961" idx="6"/>
            <a:endCxn id="253959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71" name="AutoShape 19">
            <a:extLst>
              <a:ext uri="{FF2B5EF4-FFF2-40B4-BE49-F238E27FC236}">
                <a16:creationId xmlns:a16="http://schemas.microsoft.com/office/drawing/2014/main" id="{8D6B4DD3-1C08-4572-8247-A1B44E415424}"/>
              </a:ext>
            </a:extLst>
          </p:cNvPr>
          <p:cNvCxnSpPr>
            <a:cxnSpLocks noChangeShapeType="1"/>
            <a:stCxn id="253959" idx="0"/>
            <a:endCxn id="253958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72" name="AutoShape 20">
            <a:extLst>
              <a:ext uri="{FF2B5EF4-FFF2-40B4-BE49-F238E27FC236}">
                <a16:creationId xmlns:a16="http://schemas.microsoft.com/office/drawing/2014/main" id="{7FFB74BE-37C6-4949-88E2-F5A1DAE8D654}"/>
              </a:ext>
            </a:extLst>
          </p:cNvPr>
          <p:cNvCxnSpPr>
            <a:cxnSpLocks noChangeShapeType="1"/>
            <a:stCxn id="253958" idx="5"/>
            <a:endCxn id="253960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973" name="AutoShape 21">
            <a:extLst>
              <a:ext uri="{FF2B5EF4-FFF2-40B4-BE49-F238E27FC236}">
                <a16:creationId xmlns:a16="http://schemas.microsoft.com/office/drawing/2014/main" id="{DD332077-A199-4CCD-9388-6BE0AB60D8D1}"/>
              </a:ext>
            </a:extLst>
          </p:cNvPr>
          <p:cNvCxnSpPr>
            <a:cxnSpLocks noChangeShapeType="1"/>
            <a:stCxn id="253959" idx="7"/>
            <a:endCxn id="253960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3974" name="Text Box 22">
            <a:extLst>
              <a:ext uri="{FF2B5EF4-FFF2-40B4-BE49-F238E27FC236}">
                <a16:creationId xmlns:a16="http://schemas.microsoft.com/office/drawing/2014/main" id="{F4FC73B8-606D-4A3F-9791-E98D4856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3975" name="Text Box 23">
            <a:extLst>
              <a:ext uri="{FF2B5EF4-FFF2-40B4-BE49-F238E27FC236}">
                <a16:creationId xmlns:a16="http://schemas.microsoft.com/office/drawing/2014/main" id="{11683D51-3C16-43D1-B75E-5EF84583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3976" name="Text Box 24">
            <a:extLst>
              <a:ext uri="{FF2B5EF4-FFF2-40B4-BE49-F238E27FC236}">
                <a16:creationId xmlns:a16="http://schemas.microsoft.com/office/drawing/2014/main" id="{31FA9E9B-8B54-49CF-8944-FB020652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3977" name="Text Box 25">
            <a:extLst>
              <a:ext uri="{FF2B5EF4-FFF2-40B4-BE49-F238E27FC236}">
                <a16:creationId xmlns:a16="http://schemas.microsoft.com/office/drawing/2014/main" id="{86D6B0E3-4C90-4067-8EFB-2DBDB2E3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3978" name="Text Box 26">
            <a:extLst>
              <a:ext uri="{FF2B5EF4-FFF2-40B4-BE49-F238E27FC236}">
                <a16:creationId xmlns:a16="http://schemas.microsoft.com/office/drawing/2014/main" id="{6EF1F30E-DE42-497A-B2CF-D187793A0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3979" name="Text Box 27">
            <a:extLst>
              <a:ext uri="{FF2B5EF4-FFF2-40B4-BE49-F238E27FC236}">
                <a16:creationId xmlns:a16="http://schemas.microsoft.com/office/drawing/2014/main" id="{04BEC730-3A4C-461B-8DF2-03C327B8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3980" name="Text Box 28">
            <a:extLst>
              <a:ext uri="{FF2B5EF4-FFF2-40B4-BE49-F238E27FC236}">
                <a16:creationId xmlns:a16="http://schemas.microsoft.com/office/drawing/2014/main" id="{9D4CC131-0F5B-401D-8F43-AAB49681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3981" name="Text Box 29">
            <a:extLst>
              <a:ext uri="{FF2B5EF4-FFF2-40B4-BE49-F238E27FC236}">
                <a16:creationId xmlns:a16="http://schemas.microsoft.com/office/drawing/2014/main" id="{626D0E44-8A4D-4BEE-91E8-14706844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3982" name="Text Box 30">
            <a:extLst>
              <a:ext uri="{FF2B5EF4-FFF2-40B4-BE49-F238E27FC236}">
                <a16:creationId xmlns:a16="http://schemas.microsoft.com/office/drawing/2014/main" id="{496D348F-174A-436E-88CE-6F567C65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3983" name="Text Box 31">
            <a:extLst>
              <a:ext uri="{FF2B5EF4-FFF2-40B4-BE49-F238E27FC236}">
                <a16:creationId xmlns:a16="http://schemas.microsoft.com/office/drawing/2014/main" id="{9E1B0D05-CE31-432A-90CE-DFAD506F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3984" name="Text Box 32">
            <a:extLst>
              <a:ext uri="{FF2B5EF4-FFF2-40B4-BE49-F238E27FC236}">
                <a16:creationId xmlns:a16="http://schemas.microsoft.com/office/drawing/2014/main" id="{29E2208F-66D3-4DDF-9FC5-1F61BB11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3985" name="Text Box 33">
            <a:extLst>
              <a:ext uri="{FF2B5EF4-FFF2-40B4-BE49-F238E27FC236}">
                <a16:creationId xmlns:a16="http://schemas.microsoft.com/office/drawing/2014/main" id="{9E637183-5D7F-455E-8B67-A1F50AB9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3986" name="AutoShape 34">
            <a:extLst>
              <a:ext uri="{FF2B5EF4-FFF2-40B4-BE49-F238E27FC236}">
                <a16:creationId xmlns:a16="http://schemas.microsoft.com/office/drawing/2014/main" id="{08E23289-10E2-46BB-87B1-674BD48ABE59}"/>
              </a:ext>
            </a:extLst>
          </p:cNvPr>
          <p:cNvSpPr>
            <a:spLocks/>
          </p:cNvSpPr>
          <p:nvPr/>
        </p:nvSpPr>
        <p:spPr bwMode="auto">
          <a:xfrm>
            <a:off x="2127251" y="3911600"/>
            <a:ext cx="93663" cy="515938"/>
          </a:xfrm>
          <a:prstGeom prst="leftBrace">
            <a:avLst>
              <a:gd name="adj1" fmla="val 4590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3988" name="Rectangle 36">
            <a:extLst>
              <a:ext uri="{FF2B5EF4-FFF2-40B4-BE49-F238E27FC236}">
                <a16:creationId xmlns:a16="http://schemas.microsoft.com/office/drawing/2014/main" id="{43CA0B8D-1B72-447A-A490-1157C192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9CA146B-E2F0-4EE6-8BC0-00D6ADDD3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A3D55EA-DD89-4B06-81CB-1BB5AFBC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94CF94E-5AE9-44A8-B014-B83C36C6DF6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0" name="Oval 4">
            <a:extLst>
              <a:ext uri="{FF2B5EF4-FFF2-40B4-BE49-F238E27FC236}">
                <a16:creationId xmlns:a16="http://schemas.microsoft.com/office/drawing/2014/main" id="{7BDAB4A0-CF05-40F9-82C4-834B87D3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1" name="Oval 5">
            <a:extLst>
              <a:ext uri="{FF2B5EF4-FFF2-40B4-BE49-F238E27FC236}">
                <a16:creationId xmlns:a16="http://schemas.microsoft.com/office/drawing/2014/main" id="{E95A5186-E4F6-40A8-A7BD-A6E9E7D5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2" name="Oval 6">
            <a:extLst>
              <a:ext uri="{FF2B5EF4-FFF2-40B4-BE49-F238E27FC236}">
                <a16:creationId xmlns:a16="http://schemas.microsoft.com/office/drawing/2014/main" id="{BB4C2945-E301-478E-B35C-3845C2CAE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3" name="Oval 7">
            <a:extLst>
              <a:ext uri="{FF2B5EF4-FFF2-40B4-BE49-F238E27FC236}">
                <a16:creationId xmlns:a16="http://schemas.microsoft.com/office/drawing/2014/main" id="{137CC4FE-D820-487A-81B9-C3C7D22B8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4" name="Oval 8">
            <a:extLst>
              <a:ext uri="{FF2B5EF4-FFF2-40B4-BE49-F238E27FC236}">
                <a16:creationId xmlns:a16="http://schemas.microsoft.com/office/drawing/2014/main" id="{A40C7C80-C6B4-49C5-9466-AB9FE7383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5" name="Oval 9">
            <a:extLst>
              <a:ext uri="{FF2B5EF4-FFF2-40B4-BE49-F238E27FC236}">
                <a16:creationId xmlns:a16="http://schemas.microsoft.com/office/drawing/2014/main" id="{178F3294-4C50-4558-BBA8-DAE324BC1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4986" name="Oval 10">
            <a:extLst>
              <a:ext uri="{FF2B5EF4-FFF2-40B4-BE49-F238E27FC236}">
                <a16:creationId xmlns:a16="http://schemas.microsoft.com/office/drawing/2014/main" id="{CE25FB5E-2B42-4017-BA20-2420554B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4987" name="AutoShape 11">
            <a:extLst>
              <a:ext uri="{FF2B5EF4-FFF2-40B4-BE49-F238E27FC236}">
                <a16:creationId xmlns:a16="http://schemas.microsoft.com/office/drawing/2014/main" id="{BED8EF76-E1EB-43E7-939A-86516C8380DE}"/>
              </a:ext>
            </a:extLst>
          </p:cNvPr>
          <p:cNvCxnSpPr>
            <a:cxnSpLocks noChangeShapeType="1"/>
            <a:stCxn id="254980" idx="6"/>
            <a:endCxn id="254981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88" name="AutoShape 12">
            <a:extLst>
              <a:ext uri="{FF2B5EF4-FFF2-40B4-BE49-F238E27FC236}">
                <a16:creationId xmlns:a16="http://schemas.microsoft.com/office/drawing/2014/main" id="{44033196-8D3D-490A-B02F-AB3562216792}"/>
              </a:ext>
            </a:extLst>
          </p:cNvPr>
          <p:cNvCxnSpPr>
            <a:cxnSpLocks noChangeShapeType="1"/>
            <a:stCxn id="254981" idx="6"/>
            <a:endCxn id="254982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89" name="AutoShape 13">
            <a:extLst>
              <a:ext uri="{FF2B5EF4-FFF2-40B4-BE49-F238E27FC236}">
                <a16:creationId xmlns:a16="http://schemas.microsoft.com/office/drawing/2014/main" id="{3CDD3B17-F1E2-4319-9BAE-B8903EB05E9A}"/>
              </a:ext>
            </a:extLst>
          </p:cNvPr>
          <p:cNvCxnSpPr>
            <a:cxnSpLocks noChangeShapeType="1"/>
            <a:stCxn id="254982" idx="3"/>
            <a:endCxn id="254985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>
            <a:extLst>
              <a:ext uri="{FF2B5EF4-FFF2-40B4-BE49-F238E27FC236}">
                <a16:creationId xmlns:a16="http://schemas.microsoft.com/office/drawing/2014/main" id="{CDE1C3E6-A925-49FA-981A-AA554C586A91}"/>
              </a:ext>
            </a:extLst>
          </p:cNvPr>
          <p:cNvCxnSpPr>
            <a:cxnSpLocks noChangeShapeType="1"/>
            <a:stCxn id="254985" idx="2"/>
            <a:endCxn id="254986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>
            <a:extLst>
              <a:ext uri="{FF2B5EF4-FFF2-40B4-BE49-F238E27FC236}">
                <a16:creationId xmlns:a16="http://schemas.microsoft.com/office/drawing/2014/main" id="{2960C704-6901-43C3-A282-F76C566A1568}"/>
              </a:ext>
            </a:extLst>
          </p:cNvPr>
          <p:cNvCxnSpPr>
            <a:cxnSpLocks noChangeShapeType="1"/>
            <a:stCxn id="254986" idx="0"/>
            <a:endCxn id="254980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>
            <a:extLst>
              <a:ext uri="{FF2B5EF4-FFF2-40B4-BE49-F238E27FC236}">
                <a16:creationId xmlns:a16="http://schemas.microsoft.com/office/drawing/2014/main" id="{C68F360B-5DAE-4F3C-84F3-A440F5CB4CD8}"/>
              </a:ext>
            </a:extLst>
          </p:cNvPr>
          <p:cNvCxnSpPr>
            <a:cxnSpLocks noChangeShapeType="1"/>
            <a:stCxn id="254980" idx="5"/>
            <a:endCxn id="254985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>
            <a:extLst>
              <a:ext uri="{FF2B5EF4-FFF2-40B4-BE49-F238E27FC236}">
                <a16:creationId xmlns:a16="http://schemas.microsoft.com/office/drawing/2014/main" id="{1C81E664-0FF1-4E10-B8A1-0E69A076F2F3}"/>
              </a:ext>
            </a:extLst>
          </p:cNvPr>
          <p:cNvCxnSpPr>
            <a:cxnSpLocks noChangeShapeType="1"/>
            <a:stCxn id="254985" idx="0"/>
            <a:endCxn id="254981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4" name="AutoShape 18">
            <a:extLst>
              <a:ext uri="{FF2B5EF4-FFF2-40B4-BE49-F238E27FC236}">
                <a16:creationId xmlns:a16="http://schemas.microsoft.com/office/drawing/2014/main" id="{F4AFCC36-07A1-4585-8537-BCBBFF012CF7}"/>
              </a:ext>
            </a:extLst>
          </p:cNvPr>
          <p:cNvCxnSpPr>
            <a:cxnSpLocks noChangeShapeType="1"/>
            <a:stCxn id="254985" idx="6"/>
            <a:endCxn id="254983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5" name="AutoShape 19">
            <a:extLst>
              <a:ext uri="{FF2B5EF4-FFF2-40B4-BE49-F238E27FC236}">
                <a16:creationId xmlns:a16="http://schemas.microsoft.com/office/drawing/2014/main" id="{A8CB5FD7-80E5-4D8C-B978-5037BEE314D9}"/>
              </a:ext>
            </a:extLst>
          </p:cNvPr>
          <p:cNvCxnSpPr>
            <a:cxnSpLocks noChangeShapeType="1"/>
            <a:stCxn id="254983" idx="0"/>
            <a:endCxn id="254982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6" name="AutoShape 20">
            <a:extLst>
              <a:ext uri="{FF2B5EF4-FFF2-40B4-BE49-F238E27FC236}">
                <a16:creationId xmlns:a16="http://schemas.microsoft.com/office/drawing/2014/main" id="{DA509A0B-A919-4366-B064-38749DFE9C29}"/>
              </a:ext>
            </a:extLst>
          </p:cNvPr>
          <p:cNvCxnSpPr>
            <a:cxnSpLocks noChangeShapeType="1"/>
            <a:stCxn id="254982" idx="5"/>
            <a:endCxn id="254984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7" name="AutoShape 21">
            <a:extLst>
              <a:ext uri="{FF2B5EF4-FFF2-40B4-BE49-F238E27FC236}">
                <a16:creationId xmlns:a16="http://schemas.microsoft.com/office/drawing/2014/main" id="{36A182CE-2949-43C5-84CD-9284ABED9E12}"/>
              </a:ext>
            </a:extLst>
          </p:cNvPr>
          <p:cNvCxnSpPr>
            <a:cxnSpLocks noChangeShapeType="1"/>
            <a:stCxn id="254983" idx="7"/>
            <a:endCxn id="254984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8" name="Text Box 22">
            <a:extLst>
              <a:ext uri="{FF2B5EF4-FFF2-40B4-BE49-F238E27FC236}">
                <a16:creationId xmlns:a16="http://schemas.microsoft.com/office/drawing/2014/main" id="{E61DD8C4-0F45-4CF5-BB1F-1C97AEB7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4999" name="Text Box 23">
            <a:extLst>
              <a:ext uri="{FF2B5EF4-FFF2-40B4-BE49-F238E27FC236}">
                <a16:creationId xmlns:a16="http://schemas.microsoft.com/office/drawing/2014/main" id="{0B4E198F-1F85-43AC-999C-6AB99DCD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5000" name="Text Box 24">
            <a:extLst>
              <a:ext uri="{FF2B5EF4-FFF2-40B4-BE49-F238E27FC236}">
                <a16:creationId xmlns:a16="http://schemas.microsoft.com/office/drawing/2014/main" id="{D143635D-8271-474C-A916-62BA6EE81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5001" name="Text Box 25">
            <a:extLst>
              <a:ext uri="{FF2B5EF4-FFF2-40B4-BE49-F238E27FC236}">
                <a16:creationId xmlns:a16="http://schemas.microsoft.com/office/drawing/2014/main" id="{DC3A66EF-772F-4B4A-8B53-C50ADF2A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5002" name="Text Box 26">
            <a:extLst>
              <a:ext uri="{FF2B5EF4-FFF2-40B4-BE49-F238E27FC236}">
                <a16:creationId xmlns:a16="http://schemas.microsoft.com/office/drawing/2014/main" id="{8EF765F2-3974-4185-BF95-4DBFE520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5003" name="Text Box 27">
            <a:extLst>
              <a:ext uri="{FF2B5EF4-FFF2-40B4-BE49-F238E27FC236}">
                <a16:creationId xmlns:a16="http://schemas.microsoft.com/office/drawing/2014/main" id="{ECAFDEC5-7D12-4B93-8483-672E1493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5004" name="Text Box 28">
            <a:extLst>
              <a:ext uri="{FF2B5EF4-FFF2-40B4-BE49-F238E27FC236}">
                <a16:creationId xmlns:a16="http://schemas.microsoft.com/office/drawing/2014/main" id="{C1D849D7-2A06-4D2F-9181-D0E48E62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5005" name="Text Box 29">
            <a:extLst>
              <a:ext uri="{FF2B5EF4-FFF2-40B4-BE49-F238E27FC236}">
                <a16:creationId xmlns:a16="http://schemas.microsoft.com/office/drawing/2014/main" id="{F3B22CD9-E329-4095-8410-4C148FB5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5006" name="Text Box 30">
            <a:extLst>
              <a:ext uri="{FF2B5EF4-FFF2-40B4-BE49-F238E27FC236}">
                <a16:creationId xmlns:a16="http://schemas.microsoft.com/office/drawing/2014/main" id="{0FDEF984-B09A-4EFF-BC5C-97642971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5007" name="Text Box 31">
            <a:extLst>
              <a:ext uri="{FF2B5EF4-FFF2-40B4-BE49-F238E27FC236}">
                <a16:creationId xmlns:a16="http://schemas.microsoft.com/office/drawing/2014/main" id="{FB62BDA7-0954-41B8-B78E-E3E9A3EA0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5008" name="Text Box 32">
            <a:extLst>
              <a:ext uri="{FF2B5EF4-FFF2-40B4-BE49-F238E27FC236}">
                <a16:creationId xmlns:a16="http://schemas.microsoft.com/office/drawing/2014/main" id="{04D84D9E-5EE5-4015-8CCE-0243C971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5009" name="Text Box 33">
            <a:extLst>
              <a:ext uri="{FF2B5EF4-FFF2-40B4-BE49-F238E27FC236}">
                <a16:creationId xmlns:a16="http://schemas.microsoft.com/office/drawing/2014/main" id="{09337980-1EBD-400A-A06C-2EB58C2C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5010" name="AutoShape 34">
            <a:extLst>
              <a:ext uri="{FF2B5EF4-FFF2-40B4-BE49-F238E27FC236}">
                <a16:creationId xmlns:a16="http://schemas.microsoft.com/office/drawing/2014/main" id="{DC109A96-4C98-4581-931D-884A7B6E20A6}"/>
              </a:ext>
            </a:extLst>
          </p:cNvPr>
          <p:cNvSpPr>
            <a:spLocks/>
          </p:cNvSpPr>
          <p:nvPr/>
        </p:nvSpPr>
        <p:spPr bwMode="auto">
          <a:xfrm>
            <a:off x="2146300" y="4371975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5012" name="Rectangle 36">
            <a:extLst>
              <a:ext uri="{FF2B5EF4-FFF2-40B4-BE49-F238E27FC236}">
                <a16:creationId xmlns:a16="http://schemas.microsoft.com/office/drawing/2014/main" id="{CEB5B01A-E348-4169-9A67-72281433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21A49979-BB26-4C2B-9C7C-C6611D10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E76775E0-7F7F-4BF2-80AA-7122AA52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17C2276C-A75F-4B50-B48E-5E268FB9DEA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4" name="Oval 4">
            <a:extLst>
              <a:ext uri="{FF2B5EF4-FFF2-40B4-BE49-F238E27FC236}">
                <a16:creationId xmlns:a16="http://schemas.microsoft.com/office/drawing/2014/main" id="{93890BDB-4785-488D-9DF7-0A4F33D1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5" name="Oval 5">
            <a:extLst>
              <a:ext uri="{FF2B5EF4-FFF2-40B4-BE49-F238E27FC236}">
                <a16:creationId xmlns:a16="http://schemas.microsoft.com/office/drawing/2014/main" id="{D6A57909-65D2-4459-AFCF-E83EB642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6" name="Oval 6">
            <a:extLst>
              <a:ext uri="{FF2B5EF4-FFF2-40B4-BE49-F238E27FC236}">
                <a16:creationId xmlns:a16="http://schemas.microsoft.com/office/drawing/2014/main" id="{E83BA8DB-CF1B-438A-8C47-C4ED4CAD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7" name="Oval 7">
            <a:extLst>
              <a:ext uri="{FF2B5EF4-FFF2-40B4-BE49-F238E27FC236}">
                <a16:creationId xmlns:a16="http://schemas.microsoft.com/office/drawing/2014/main" id="{23D69832-C429-42D6-853F-5C743C96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8" name="Oval 8">
            <a:extLst>
              <a:ext uri="{FF2B5EF4-FFF2-40B4-BE49-F238E27FC236}">
                <a16:creationId xmlns:a16="http://schemas.microsoft.com/office/drawing/2014/main" id="{900A545D-3587-4527-9559-9EBE4526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09" name="Oval 9">
            <a:extLst>
              <a:ext uri="{FF2B5EF4-FFF2-40B4-BE49-F238E27FC236}">
                <a16:creationId xmlns:a16="http://schemas.microsoft.com/office/drawing/2014/main" id="{A79A82C8-AC41-4FCF-951B-571082F8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10" name="Oval 10">
            <a:extLst>
              <a:ext uri="{FF2B5EF4-FFF2-40B4-BE49-F238E27FC236}">
                <a16:creationId xmlns:a16="http://schemas.microsoft.com/office/drawing/2014/main" id="{9CE2439A-1C4D-4890-BBF1-7C2B83C1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6011" name="AutoShape 11">
            <a:extLst>
              <a:ext uri="{FF2B5EF4-FFF2-40B4-BE49-F238E27FC236}">
                <a16:creationId xmlns:a16="http://schemas.microsoft.com/office/drawing/2014/main" id="{6407FB87-E03D-4F62-A550-382023E49420}"/>
              </a:ext>
            </a:extLst>
          </p:cNvPr>
          <p:cNvCxnSpPr>
            <a:cxnSpLocks noChangeShapeType="1"/>
            <a:stCxn id="256004" idx="6"/>
            <a:endCxn id="256005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2" name="AutoShape 12">
            <a:extLst>
              <a:ext uri="{FF2B5EF4-FFF2-40B4-BE49-F238E27FC236}">
                <a16:creationId xmlns:a16="http://schemas.microsoft.com/office/drawing/2014/main" id="{9B108DD9-1587-42A3-B696-7F37338EE4C5}"/>
              </a:ext>
            </a:extLst>
          </p:cNvPr>
          <p:cNvCxnSpPr>
            <a:cxnSpLocks noChangeShapeType="1"/>
            <a:stCxn id="256005" idx="6"/>
            <a:endCxn id="256006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3" name="AutoShape 13">
            <a:extLst>
              <a:ext uri="{FF2B5EF4-FFF2-40B4-BE49-F238E27FC236}">
                <a16:creationId xmlns:a16="http://schemas.microsoft.com/office/drawing/2014/main" id="{DE816CE0-57C1-4672-BFE5-D9914F886237}"/>
              </a:ext>
            </a:extLst>
          </p:cNvPr>
          <p:cNvCxnSpPr>
            <a:cxnSpLocks noChangeShapeType="1"/>
            <a:stCxn id="256006" idx="3"/>
            <a:endCxn id="256009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4" name="AutoShape 14">
            <a:extLst>
              <a:ext uri="{FF2B5EF4-FFF2-40B4-BE49-F238E27FC236}">
                <a16:creationId xmlns:a16="http://schemas.microsoft.com/office/drawing/2014/main" id="{95DB6A65-0E5C-499C-8724-BFC0D3D330F9}"/>
              </a:ext>
            </a:extLst>
          </p:cNvPr>
          <p:cNvCxnSpPr>
            <a:cxnSpLocks noChangeShapeType="1"/>
            <a:stCxn id="256009" idx="2"/>
            <a:endCxn id="256010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5" name="AutoShape 15">
            <a:extLst>
              <a:ext uri="{FF2B5EF4-FFF2-40B4-BE49-F238E27FC236}">
                <a16:creationId xmlns:a16="http://schemas.microsoft.com/office/drawing/2014/main" id="{D122188C-56DD-4874-BF27-C2327AF3C49D}"/>
              </a:ext>
            </a:extLst>
          </p:cNvPr>
          <p:cNvCxnSpPr>
            <a:cxnSpLocks noChangeShapeType="1"/>
            <a:stCxn id="256010" idx="0"/>
            <a:endCxn id="256004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6" name="AutoShape 16">
            <a:extLst>
              <a:ext uri="{FF2B5EF4-FFF2-40B4-BE49-F238E27FC236}">
                <a16:creationId xmlns:a16="http://schemas.microsoft.com/office/drawing/2014/main" id="{D5BE2DFF-047B-4755-A747-29FE7C09AD42}"/>
              </a:ext>
            </a:extLst>
          </p:cNvPr>
          <p:cNvCxnSpPr>
            <a:cxnSpLocks noChangeShapeType="1"/>
            <a:stCxn id="256004" idx="5"/>
            <a:endCxn id="256009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7" name="AutoShape 17">
            <a:extLst>
              <a:ext uri="{FF2B5EF4-FFF2-40B4-BE49-F238E27FC236}">
                <a16:creationId xmlns:a16="http://schemas.microsoft.com/office/drawing/2014/main" id="{61082974-A60F-49A7-A81A-35A14F0C3519}"/>
              </a:ext>
            </a:extLst>
          </p:cNvPr>
          <p:cNvCxnSpPr>
            <a:cxnSpLocks noChangeShapeType="1"/>
            <a:stCxn id="256009" idx="0"/>
            <a:endCxn id="256005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8" name="AutoShape 18">
            <a:extLst>
              <a:ext uri="{FF2B5EF4-FFF2-40B4-BE49-F238E27FC236}">
                <a16:creationId xmlns:a16="http://schemas.microsoft.com/office/drawing/2014/main" id="{F8AFAD6D-3F2B-44D3-83ED-BF599A1B4586}"/>
              </a:ext>
            </a:extLst>
          </p:cNvPr>
          <p:cNvCxnSpPr>
            <a:cxnSpLocks noChangeShapeType="1"/>
            <a:stCxn id="256009" idx="6"/>
            <a:endCxn id="256007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9" name="AutoShape 19">
            <a:extLst>
              <a:ext uri="{FF2B5EF4-FFF2-40B4-BE49-F238E27FC236}">
                <a16:creationId xmlns:a16="http://schemas.microsoft.com/office/drawing/2014/main" id="{DD199BD0-AF7D-4F35-A301-E07D0EE53F62}"/>
              </a:ext>
            </a:extLst>
          </p:cNvPr>
          <p:cNvCxnSpPr>
            <a:cxnSpLocks noChangeShapeType="1"/>
            <a:stCxn id="256007" idx="0"/>
            <a:endCxn id="256006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20" name="AutoShape 20">
            <a:extLst>
              <a:ext uri="{FF2B5EF4-FFF2-40B4-BE49-F238E27FC236}">
                <a16:creationId xmlns:a16="http://schemas.microsoft.com/office/drawing/2014/main" id="{2F718382-9535-43D1-AFDA-C690C74B35AC}"/>
              </a:ext>
            </a:extLst>
          </p:cNvPr>
          <p:cNvCxnSpPr>
            <a:cxnSpLocks noChangeShapeType="1"/>
            <a:stCxn id="256006" idx="5"/>
            <a:endCxn id="256008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21" name="AutoShape 21">
            <a:extLst>
              <a:ext uri="{FF2B5EF4-FFF2-40B4-BE49-F238E27FC236}">
                <a16:creationId xmlns:a16="http://schemas.microsoft.com/office/drawing/2014/main" id="{4158CED7-450F-45B5-B3D9-B0A700533CB6}"/>
              </a:ext>
            </a:extLst>
          </p:cNvPr>
          <p:cNvCxnSpPr>
            <a:cxnSpLocks noChangeShapeType="1"/>
            <a:stCxn id="256007" idx="7"/>
            <a:endCxn id="256008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22" name="Text Box 22">
            <a:extLst>
              <a:ext uri="{FF2B5EF4-FFF2-40B4-BE49-F238E27FC236}">
                <a16:creationId xmlns:a16="http://schemas.microsoft.com/office/drawing/2014/main" id="{D69AE9D7-C005-4F44-BCB4-6103258A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6023" name="Text Box 23">
            <a:extLst>
              <a:ext uri="{FF2B5EF4-FFF2-40B4-BE49-F238E27FC236}">
                <a16:creationId xmlns:a16="http://schemas.microsoft.com/office/drawing/2014/main" id="{DC73BD64-DC57-499A-A8C0-6621184D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6024" name="Text Box 24">
            <a:extLst>
              <a:ext uri="{FF2B5EF4-FFF2-40B4-BE49-F238E27FC236}">
                <a16:creationId xmlns:a16="http://schemas.microsoft.com/office/drawing/2014/main" id="{2818C46E-E915-48F3-B09E-AF07FCFC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6025" name="Text Box 25">
            <a:extLst>
              <a:ext uri="{FF2B5EF4-FFF2-40B4-BE49-F238E27FC236}">
                <a16:creationId xmlns:a16="http://schemas.microsoft.com/office/drawing/2014/main" id="{A2B0F296-8437-4ED0-BA61-E0D8EB4C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1?</a:t>
            </a:r>
          </a:p>
        </p:txBody>
      </p:sp>
      <p:sp>
        <p:nvSpPr>
          <p:cNvPr id="256026" name="Text Box 26">
            <a:extLst>
              <a:ext uri="{FF2B5EF4-FFF2-40B4-BE49-F238E27FC236}">
                <a16:creationId xmlns:a16="http://schemas.microsoft.com/office/drawing/2014/main" id="{0E39B45C-70F7-49A7-95FD-A6AB34EA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6027" name="Text Box 27">
            <a:extLst>
              <a:ext uri="{FF2B5EF4-FFF2-40B4-BE49-F238E27FC236}">
                <a16:creationId xmlns:a16="http://schemas.microsoft.com/office/drawing/2014/main" id="{F0B70260-03AA-4D50-9DD6-FB7B271A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6028" name="Text Box 28">
            <a:extLst>
              <a:ext uri="{FF2B5EF4-FFF2-40B4-BE49-F238E27FC236}">
                <a16:creationId xmlns:a16="http://schemas.microsoft.com/office/drawing/2014/main" id="{51B4B986-F3FC-437E-81FB-81D89F5A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6029" name="Text Box 29">
            <a:extLst>
              <a:ext uri="{FF2B5EF4-FFF2-40B4-BE49-F238E27FC236}">
                <a16:creationId xmlns:a16="http://schemas.microsoft.com/office/drawing/2014/main" id="{EA4CA93B-678B-4DE8-AAF9-E3DA215F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6030" name="Text Box 30">
            <a:extLst>
              <a:ext uri="{FF2B5EF4-FFF2-40B4-BE49-F238E27FC236}">
                <a16:creationId xmlns:a16="http://schemas.microsoft.com/office/drawing/2014/main" id="{EA299F83-84B5-4491-B3FE-919982BF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6031" name="Text Box 31">
            <a:extLst>
              <a:ext uri="{FF2B5EF4-FFF2-40B4-BE49-F238E27FC236}">
                <a16:creationId xmlns:a16="http://schemas.microsoft.com/office/drawing/2014/main" id="{DD936A71-6EC1-4C43-AD6D-4C2109E03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6032" name="Text Box 32">
            <a:extLst>
              <a:ext uri="{FF2B5EF4-FFF2-40B4-BE49-F238E27FC236}">
                <a16:creationId xmlns:a16="http://schemas.microsoft.com/office/drawing/2014/main" id="{DAFB485A-92FF-4D5F-A236-4C3C3C68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6033" name="Text Box 33">
            <a:extLst>
              <a:ext uri="{FF2B5EF4-FFF2-40B4-BE49-F238E27FC236}">
                <a16:creationId xmlns:a16="http://schemas.microsoft.com/office/drawing/2014/main" id="{9498EB6E-A137-4E9D-A29E-437FB2B67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6034" name="AutoShape 34">
            <a:extLst>
              <a:ext uri="{FF2B5EF4-FFF2-40B4-BE49-F238E27FC236}">
                <a16:creationId xmlns:a16="http://schemas.microsoft.com/office/drawing/2014/main" id="{17746E78-90E6-4EE0-8847-FFF4723A054D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36" name="Rectangle 36">
            <a:extLst>
              <a:ext uri="{FF2B5EF4-FFF2-40B4-BE49-F238E27FC236}">
                <a16:creationId xmlns:a16="http://schemas.microsoft.com/office/drawing/2014/main" id="{1C373A8C-5BDB-40FB-83C9-3AFC2EFC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E94624BC-43BA-4F18-BCBB-AF8783D8E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8E848E77-008B-45CA-9917-AEA35137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AEF728A-BFFD-4FF6-961C-49EE32B808F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28" name="Oval 4">
            <a:extLst>
              <a:ext uri="{FF2B5EF4-FFF2-40B4-BE49-F238E27FC236}">
                <a16:creationId xmlns:a16="http://schemas.microsoft.com/office/drawing/2014/main" id="{00FD1DFE-CCE8-4C2A-A7E0-92FCA6D6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29" name="Oval 5">
            <a:extLst>
              <a:ext uri="{FF2B5EF4-FFF2-40B4-BE49-F238E27FC236}">
                <a16:creationId xmlns:a16="http://schemas.microsoft.com/office/drawing/2014/main" id="{12A74A10-C3C2-4172-837A-347CB32D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30" name="Oval 6">
            <a:extLst>
              <a:ext uri="{FF2B5EF4-FFF2-40B4-BE49-F238E27FC236}">
                <a16:creationId xmlns:a16="http://schemas.microsoft.com/office/drawing/2014/main" id="{B07E0615-17EB-447E-845F-C1481271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31" name="Oval 7">
            <a:extLst>
              <a:ext uri="{FF2B5EF4-FFF2-40B4-BE49-F238E27FC236}">
                <a16:creationId xmlns:a16="http://schemas.microsoft.com/office/drawing/2014/main" id="{F67564C4-6622-4F66-9927-D0F5E370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32" name="Oval 8">
            <a:extLst>
              <a:ext uri="{FF2B5EF4-FFF2-40B4-BE49-F238E27FC236}">
                <a16:creationId xmlns:a16="http://schemas.microsoft.com/office/drawing/2014/main" id="{E74CEB6E-5111-41D9-B0CB-08EB94C58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33" name="Oval 9">
            <a:extLst>
              <a:ext uri="{FF2B5EF4-FFF2-40B4-BE49-F238E27FC236}">
                <a16:creationId xmlns:a16="http://schemas.microsoft.com/office/drawing/2014/main" id="{D4D25F36-C3DD-4723-B281-A513E8A7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34" name="Oval 10">
            <a:extLst>
              <a:ext uri="{FF2B5EF4-FFF2-40B4-BE49-F238E27FC236}">
                <a16:creationId xmlns:a16="http://schemas.microsoft.com/office/drawing/2014/main" id="{CA15A04A-89AC-4353-9846-F2336772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7035" name="AutoShape 11">
            <a:extLst>
              <a:ext uri="{FF2B5EF4-FFF2-40B4-BE49-F238E27FC236}">
                <a16:creationId xmlns:a16="http://schemas.microsoft.com/office/drawing/2014/main" id="{E957FFF6-E124-4E17-A816-0FF6A8778483}"/>
              </a:ext>
            </a:extLst>
          </p:cNvPr>
          <p:cNvCxnSpPr>
            <a:cxnSpLocks noChangeShapeType="1"/>
            <a:stCxn id="257028" idx="6"/>
            <a:endCxn id="257029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36" name="AutoShape 12">
            <a:extLst>
              <a:ext uri="{FF2B5EF4-FFF2-40B4-BE49-F238E27FC236}">
                <a16:creationId xmlns:a16="http://schemas.microsoft.com/office/drawing/2014/main" id="{F65B50F2-CBE5-4399-B52D-257D2AA75395}"/>
              </a:ext>
            </a:extLst>
          </p:cNvPr>
          <p:cNvCxnSpPr>
            <a:cxnSpLocks noChangeShapeType="1"/>
            <a:stCxn id="257029" idx="6"/>
            <a:endCxn id="257030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37" name="AutoShape 13">
            <a:extLst>
              <a:ext uri="{FF2B5EF4-FFF2-40B4-BE49-F238E27FC236}">
                <a16:creationId xmlns:a16="http://schemas.microsoft.com/office/drawing/2014/main" id="{4B10B0C1-5F32-47B6-B39F-DAE388F22809}"/>
              </a:ext>
            </a:extLst>
          </p:cNvPr>
          <p:cNvCxnSpPr>
            <a:cxnSpLocks noChangeShapeType="1"/>
            <a:stCxn id="257030" idx="3"/>
            <a:endCxn id="257033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38" name="AutoShape 14">
            <a:extLst>
              <a:ext uri="{FF2B5EF4-FFF2-40B4-BE49-F238E27FC236}">
                <a16:creationId xmlns:a16="http://schemas.microsoft.com/office/drawing/2014/main" id="{4A38623B-684A-4FFA-885B-63D2E2AFA4CE}"/>
              </a:ext>
            </a:extLst>
          </p:cNvPr>
          <p:cNvCxnSpPr>
            <a:cxnSpLocks noChangeShapeType="1"/>
            <a:stCxn id="257033" idx="2"/>
            <a:endCxn id="257034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39" name="AutoShape 15">
            <a:extLst>
              <a:ext uri="{FF2B5EF4-FFF2-40B4-BE49-F238E27FC236}">
                <a16:creationId xmlns:a16="http://schemas.microsoft.com/office/drawing/2014/main" id="{06B34CE2-304A-44E2-BA30-01B38FCEFA3C}"/>
              </a:ext>
            </a:extLst>
          </p:cNvPr>
          <p:cNvCxnSpPr>
            <a:cxnSpLocks noChangeShapeType="1"/>
            <a:stCxn id="257034" idx="0"/>
            <a:endCxn id="257028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0" name="AutoShape 16">
            <a:extLst>
              <a:ext uri="{FF2B5EF4-FFF2-40B4-BE49-F238E27FC236}">
                <a16:creationId xmlns:a16="http://schemas.microsoft.com/office/drawing/2014/main" id="{D4785FB9-6CF5-42D2-A603-8F5149EBE7AA}"/>
              </a:ext>
            </a:extLst>
          </p:cNvPr>
          <p:cNvCxnSpPr>
            <a:cxnSpLocks noChangeShapeType="1"/>
            <a:stCxn id="257028" idx="5"/>
            <a:endCxn id="257033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1" name="AutoShape 17">
            <a:extLst>
              <a:ext uri="{FF2B5EF4-FFF2-40B4-BE49-F238E27FC236}">
                <a16:creationId xmlns:a16="http://schemas.microsoft.com/office/drawing/2014/main" id="{01E1AB65-E8F3-4ABB-8876-DCCEC81ECB23}"/>
              </a:ext>
            </a:extLst>
          </p:cNvPr>
          <p:cNvCxnSpPr>
            <a:cxnSpLocks noChangeShapeType="1"/>
            <a:stCxn id="257033" idx="0"/>
            <a:endCxn id="257029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2" name="AutoShape 18">
            <a:extLst>
              <a:ext uri="{FF2B5EF4-FFF2-40B4-BE49-F238E27FC236}">
                <a16:creationId xmlns:a16="http://schemas.microsoft.com/office/drawing/2014/main" id="{D9EAA083-C48B-4F41-9605-F7501192CA00}"/>
              </a:ext>
            </a:extLst>
          </p:cNvPr>
          <p:cNvCxnSpPr>
            <a:cxnSpLocks noChangeShapeType="1"/>
            <a:stCxn id="257033" idx="6"/>
            <a:endCxn id="257031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3" name="AutoShape 19">
            <a:extLst>
              <a:ext uri="{FF2B5EF4-FFF2-40B4-BE49-F238E27FC236}">
                <a16:creationId xmlns:a16="http://schemas.microsoft.com/office/drawing/2014/main" id="{316AD696-0884-4E45-8750-3FB43A12AFA8}"/>
              </a:ext>
            </a:extLst>
          </p:cNvPr>
          <p:cNvCxnSpPr>
            <a:cxnSpLocks noChangeShapeType="1"/>
            <a:stCxn id="257031" idx="0"/>
            <a:endCxn id="257030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4" name="AutoShape 20">
            <a:extLst>
              <a:ext uri="{FF2B5EF4-FFF2-40B4-BE49-F238E27FC236}">
                <a16:creationId xmlns:a16="http://schemas.microsoft.com/office/drawing/2014/main" id="{CD8F34FE-B9DF-4736-8D2C-F77BCCF8376C}"/>
              </a:ext>
            </a:extLst>
          </p:cNvPr>
          <p:cNvCxnSpPr>
            <a:cxnSpLocks noChangeShapeType="1"/>
            <a:stCxn id="257030" idx="5"/>
            <a:endCxn id="257032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45" name="AutoShape 21">
            <a:extLst>
              <a:ext uri="{FF2B5EF4-FFF2-40B4-BE49-F238E27FC236}">
                <a16:creationId xmlns:a16="http://schemas.microsoft.com/office/drawing/2014/main" id="{671161DE-5AEA-4660-9550-519026F70E64}"/>
              </a:ext>
            </a:extLst>
          </p:cNvPr>
          <p:cNvCxnSpPr>
            <a:cxnSpLocks noChangeShapeType="1"/>
            <a:stCxn id="257031" idx="7"/>
            <a:endCxn id="257032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046" name="Text Box 22">
            <a:extLst>
              <a:ext uri="{FF2B5EF4-FFF2-40B4-BE49-F238E27FC236}">
                <a16:creationId xmlns:a16="http://schemas.microsoft.com/office/drawing/2014/main" id="{AA343873-2D7C-4DEC-8B27-FDFDEFE9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7047" name="Text Box 23">
            <a:extLst>
              <a:ext uri="{FF2B5EF4-FFF2-40B4-BE49-F238E27FC236}">
                <a16:creationId xmlns:a16="http://schemas.microsoft.com/office/drawing/2014/main" id="{9F628651-D4D4-4AE1-8E68-58912D74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7048" name="Text Box 24">
            <a:extLst>
              <a:ext uri="{FF2B5EF4-FFF2-40B4-BE49-F238E27FC236}">
                <a16:creationId xmlns:a16="http://schemas.microsoft.com/office/drawing/2014/main" id="{357C63C9-4D52-4EF0-951D-5043F113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7049" name="Text Box 25">
            <a:extLst>
              <a:ext uri="{FF2B5EF4-FFF2-40B4-BE49-F238E27FC236}">
                <a16:creationId xmlns:a16="http://schemas.microsoft.com/office/drawing/2014/main" id="{5282AFBC-4762-4C78-A6D9-E6B02D4C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7050" name="Text Box 26">
            <a:extLst>
              <a:ext uri="{FF2B5EF4-FFF2-40B4-BE49-F238E27FC236}">
                <a16:creationId xmlns:a16="http://schemas.microsoft.com/office/drawing/2014/main" id="{334ED81E-3A6B-44F2-A589-290862DD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7051" name="Text Box 27">
            <a:extLst>
              <a:ext uri="{FF2B5EF4-FFF2-40B4-BE49-F238E27FC236}">
                <a16:creationId xmlns:a16="http://schemas.microsoft.com/office/drawing/2014/main" id="{E44C6BE2-A3F9-46D6-816C-31E52AA6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7052" name="Text Box 28">
            <a:extLst>
              <a:ext uri="{FF2B5EF4-FFF2-40B4-BE49-F238E27FC236}">
                <a16:creationId xmlns:a16="http://schemas.microsoft.com/office/drawing/2014/main" id="{0219B0DB-1BF6-4B20-9715-152EFC51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7053" name="Text Box 29">
            <a:extLst>
              <a:ext uri="{FF2B5EF4-FFF2-40B4-BE49-F238E27FC236}">
                <a16:creationId xmlns:a16="http://schemas.microsoft.com/office/drawing/2014/main" id="{7F9866D2-BD36-4111-9702-2D4C6F4B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7054" name="Text Box 30">
            <a:extLst>
              <a:ext uri="{FF2B5EF4-FFF2-40B4-BE49-F238E27FC236}">
                <a16:creationId xmlns:a16="http://schemas.microsoft.com/office/drawing/2014/main" id="{834A3092-529F-4B38-8D27-A978292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7055" name="Text Box 31">
            <a:extLst>
              <a:ext uri="{FF2B5EF4-FFF2-40B4-BE49-F238E27FC236}">
                <a16:creationId xmlns:a16="http://schemas.microsoft.com/office/drawing/2014/main" id="{BD55D575-DE8A-4A2A-8109-068A83E2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7056" name="Text Box 32">
            <a:extLst>
              <a:ext uri="{FF2B5EF4-FFF2-40B4-BE49-F238E27FC236}">
                <a16:creationId xmlns:a16="http://schemas.microsoft.com/office/drawing/2014/main" id="{0AFBD0DC-95B0-48AC-BF8E-9F289D95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7057" name="Text Box 33">
            <a:extLst>
              <a:ext uri="{FF2B5EF4-FFF2-40B4-BE49-F238E27FC236}">
                <a16:creationId xmlns:a16="http://schemas.microsoft.com/office/drawing/2014/main" id="{A7FBA707-C7BB-45E0-9F97-3882B6B6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7061" name="AutoShape 37">
            <a:extLst>
              <a:ext uri="{FF2B5EF4-FFF2-40B4-BE49-F238E27FC236}">
                <a16:creationId xmlns:a16="http://schemas.microsoft.com/office/drawing/2014/main" id="{A09DAD81-EFDC-4C54-B811-D1950C29F235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7062" name="Rectangle 38">
            <a:extLst>
              <a:ext uri="{FF2B5EF4-FFF2-40B4-BE49-F238E27FC236}">
                <a16:creationId xmlns:a16="http://schemas.microsoft.com/office/drawing/2014/main" id="{B5D1AB16-8574-4876-902A-2124FB12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G,w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 dirty="0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 dirty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 dirty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 dirty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 dirty="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1CA75990-2400-4473-84F8-8766007F7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65EC404-272F-448A-8D54-2AAF2081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9D166E3-A901-4BB8-B409-4A1694A93E8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2" name="Oval 4">
            <a:extLst>
              <a:ext uri="{FF2B5EF4-FFF2-40B4-BE49-F238E27FC236}">
                <a16:creationId xmlns:a16="http://schemas.microsoft.com/office/drawing/2014/main" id="{86307398-0858-4CBE-8E86-130D303A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3" name="Oval 5">
            <a:extLst>
              <a:ext uri="{FF2B5EF4-FFF2-40B4-BE49-F238E27FC236}">
                <a16:creationId xmlns:a16="http://schemas.microsoft.com/office/drawing/2014/main" id="{E5BC60A6-D722-43C9-858C-8603F696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4" name="Oval 6">
            <a:extLst>
              <a:ext uri="{FF2B5EF4-FFF2-40B4-BE49-F238E27FC236}">
                <a16:creationId xmlns:a16="http://schemas.microsoft.com/office/drawing/2014/main" id="{04EBC1D1-9A95-4D8E-AA13-11917F31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5" name="Oval 7">
            <a:extLst>
              <a:ext uri="{FF2B5EF4-FFF2-40B4-BE49-F238E27FC236}">
                <a16:creationId xmlns:a16="http://schemas.microsoft.com/office/drawing/2014/main" id="{0EE35207-5AA1-4D83-A559-4F2BE36A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6" name="Oval 8">
            <a:extLst>
              <a:ext uri="{FF2B5EF4-FFF2-40B4-BE49-F238E27FC236}">
                <a16:creationId xmlns:a16="http://schemas.microsoft.com/office/drawing/2014/main" id="{6EC996AC-A1A7-49BF-8E08-BDFDD2FE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7" name="Oval 9">
            <a:extLst>
              <a:ext uri="{FF2B5EF4-FFF2-40B4-BE49-F238E27FC236}">
                <a16:creationId xmlns:a16="http://schemas.microsoft.com/office/drawing/2014/main" id="{BE5EB0F3-92B0-41CF-8A7E-F2C62BC41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58" name="Oval 10">
            <a:extLst>
              <a:ext uri="{FF2B5EF4-FFF2-40B4-BE49-F238E27FC236}">
                <a16:creationId xmlns:a16="http://schemas.microsoft.com/office/drawing/2014/main" id="{037A7B84-1F20-45CD-B35C-18E167FB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8059" name="AutoShape 11">
            <a:extLst>
              <a:ext uri="{FF2B5EF4-FFF2-40B4-BE49-F238E27FC236}">
                <a16:creationId xmlns:a16="http://schemas.microsoft.com/office/drawing/2014/main" id="{23741695-EF84-4CA4-B5B0-D7DC0B1A18C8}"/>
              </a:ext>
            </a:extLst>
          </p:cNvPr>
          <p:cNvCxnSpPr>
            <a:cxnSpLocks noChangeShapeType="1"/>
            <a:stCxn id="258052" idx="6"/>
            <a:endCxn id="258053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0" name="AutoShape 12">
            <a:extLst>
              <a:ext uri="{FF2B5EF4-FFF2-40B4-BE49-F238E27FC236}">
                <a16:creationId xmlns:a16="http://schemas.microsoft.com/office/drawing/2014/main" id="{58EABCAD-9E35-4676-B5D7-75CEDB6BF543}"/>
              </a:ext>
            </a:extLst>
          </p:cNvPr>
          <p:cNvCxnSpPr>
            <a:cxnSpLocks noChangeShapeType="1"/>
            <a:stCxn id="258053" idx="6"/>
            <a:endCxn id="258054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1" name="AutoShape 13">
            <a:extLst>
              <a:ext uri="{FF2B5EF4-FFF2-40B4-BE49-F238E27FC236}">
                <a16:creationId xmlns:a16="http://schemas.microsoft.com/office/drawing/2014/main" id="{6362FFCE-6AC3-447B-A6A9-DA38006F12AB}"/>
              </a:ext>
            </a:extLst>
          </p:cNvPr>
          <p:cNvCxnSpPr>
            <a:cxnSpLocks noChangeShapeType="1"/>
            <a:stCxn id="258054" idx="3"/>
            <a:endCxn id="258057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2" name="AutoShape 14">
            <a:extLst>
              <a:ext uri="{FF2B5EF4-FFF2-40B4-BE49-F238E27FC236}">
                <a16:creationId xmlns:a16="http://schemas.microsoft.com/office/drawing/2014/main" id="{4A76B8F6-9F80-4CBA-8876-B7A7AE947A08}"/>
              </a:ext>
            </a:extLst>
          </p:cNvPr>
          <p:cNvCxnSpPr>
            <a:cxnSpLocks noChangeShapeType="1"/>
            <a:stCxn id="258057" idx="2"/>
            <a:endCxn id="258058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3" name="AutoShape 15">
            <a:extLst>
              <a:ext uri="{FF2B5EF4-FFF2-40B4-BE49-F238E27FC236}">
                <a16:creationId xmlns:a16="http://schemas.microsoft.com/office/drawing/2014/main" id="{2AE6FE99-2024-4DBF-8D51-A7379888BC52}"/>
              </a:ext>
            </a:extLst>
          </p:cNvPr>
          <p:cNvCxnSpPr>
            <a:cxnSpLocks noChangeShapeType="1"/>
            <a:stCxn id="258058" idx="0"/>
            <a:endCxn id="258052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4" name="AutoShape 16">
            <a:extLst>
              <a:ext uri="{FF2B5EF4-FFF2-40B4-BE49-F238E27FC236}">
                <a16:creationId xmlns:a16="http://schemas.microsoft.com/office/drawing/2014/main" id="{F8C714D2-23FE-4A8A-A211-88CC62D5AE7D}"/>
              </a:ext>
            </a:extLst>
          </p:cNvPr>
          <p:cNvCxnSpPr>
            <a:cxnSpLocks noChangeShapeType="1"/>
            <a:stCxn id="258052" idx="5"/>
            <a:endCxn id="258057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5" name="AutoShape 17">
            <a:extLst>
              <a:ext uri="{FF2B5EF4-FFF2-40B4-BE49-F238E27FC236}">
                <a16:creationId xmlns:a16="http://schemas.microsoft.com/office/drawing/2014/main" id="{E3BB3D8E-2971-4B85-A178-A908C9901BCF}"/>
              </a:ext>
            </a:extLst>
          </p:cNvPr>
          <p:cNvCxnSpPr>
            <a:cxnSpLocks noChangeShapeType="1"/>
            <a:stCxn id="258057" idx="0"/>
            <a:endCxn id="258053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6" name="AutoShape 18">
            <a:extLst>
              <a:ext uri="{FF2B5EF4-FFF2-40B4-BE49-F238E27FC236}">
                <a16:creationId xmlns:a16="http://schemas.microsoft.com/office/drawing/2014/main" id="{2DA13102-4344-4543-8935-1314FA5FF63B}"/>
              </a:ext>
            </a:extLst>
          </p:cNvPr>
          <p:cNvCxnSpPr>
            <a:cxnSpLocks noChangeShapeType="1"/>
            <a:stCxn id="258057" idx="6"/>
            <a:endCxn id="258055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7" name="AutoShape 19">
            <a:extLst>
              <a:ext uri="{FF2B5EF4-FFF2-40B4-BE49-F238E27FC236}">
                <a16:creationId xmlns:a16="http://schemas.microsoft.com/office/drawing/2014/main" id="{9052594B-3E18-4AC7-8E23-C1D3F0BE8FA3}"/>
              </a:ext>
            </a:extLst>
          </p:cNvPr>
          <p:cNvCxnSpPr>
            <a:cxnSpLocks noChangeShapeType="1"/>
            <a:stCxn id="258055" idx="0"/>
            <a:endCxn id="258054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8" name="AutoShape 20">
            <a:extLst>
              <a:ext uri="{FF2B5EF4-FFF2-40B4-BE49-F238E27FC236}">
                <a16:creationId xmlns:a16="http://schemas.microsoft.com/office/drawing/2014/main" id="{974021F2-8BA5-490F-B019-16AF257C9B1D}"/>
              </a:ext>
            </a:extLst>
          </p:cNvPr>
          <p:cNvCxnSpPr>
            <a:cxnSpLocks noChangeShapeType="1"/>
            <a:stCxn id="258054" idx="5"/>
            <a:endCxn id="258056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069" name="AutoShape 21">
            <a:extLst>
              <a:ext uri="{FF2B5EF4-FFF2-40B4-BE49-F238E27FC236}">
                <a16:creationId xmlns:a16="http://schemas.microsoft.com/office/drawing/2014/main" id="{0B6B16DA-F337-4AB1-A573-8387458F0A06}"/>
              </a:ext>
            </a:extLst>
          </p:cNvPr>
          <p:cNvCxnSpPr>
            <a:cxnSpLocks noChangeShapeType="1"/>
            <a:stCxn id="258055" idx="7"/>
            <a:endCxn id="258056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8070" name="Text Box 22">
            <a:extLst>
              <a:ext uri="{FF2B5EF4-FFF2-40B4-BE49-F238E27FC236}">
                <a16:creationId xmlns:a16="http://schemas.microsoft.com/office/drawing/2014/main" id="{D9B57E54-3706-414C-955C-5CF07E09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17287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2?</a:t>
            </a:r>
          </a:p>
        </p:txBody>
      </p:sp>
      <p:sp>
        <p:nvSpPr>
          <p:cNvPr id="258071" name="Text Box 23">
            <a:extLst>
              <a:ext uri="{FF2B5EF4-FFF2-40B4-BE49-F238E27FC236}">
                <a16:creationId xmlns:a16="http://schemas.microsoft.com/office/drawing/2014/main" id="{04265906-099E-4E45-8459-83F5A71F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8072" name="Text Box 24">
            <a:extLst>
              <a:ext uri="{FF2B5EF4-FFF2-40B4-BE49-F238E27FC236}">
                <a16:creationId xmlns:a16="http://schemas.microsoft.com/office/drawing/2014/main" id="{7A4AAAEB-9736-4FEA-B0E3-7B64D235F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8073" name="Text Box 25">
            <a:extLst>
              <a:ext uri="{FF2B5EF4-FFF2-40B4-BE49-F238E27FC236}">
                <a16:creationId xmlns:a16="http://schemas.microsoft.com/office/drawing/2014/main" id="{573A3CD8-A660-46C2-8F13-61322BD2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8074" name="Text Box 26">
            <a:extLst>
              <a:ext uri="{FF2B5EF4-FFF2-40B4-BE49-F238E27FC236}">
                <a16:creationId xmlns:a16="http://schemas.microsoft.com/office/drawing/2014/main" id="{41DE8407-997F-4164-8A79-DB09307C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8075" name="Text Box 27">
            <a:extLst>
              <a:ext uri="{FF2B5EF4-FFF2-40B4-BE49-F238E27FC236}">
                <a16:creationId xmlns:a16="http://schemas.microsoft.com/office/drawing/2014/main" id="{28C8C0D4-0279-4315-BE0E-30A49AEC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8076" name="Text Box 28">
            <a:extLst>
              <a:ext uri="{FF2B5EF4-FFF2-40B4-BE49-F238E27FC236}">
                <a16:creationId xmlns:a16="http://schemas.microsoft.com/office/drawing/2014/main" id="{EEC9A018-8406-4CD5-A8B5-89D6B27EA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8077" name="Text Box 29">
            <a:extLst>
              <a:ext uri="{FF2B5EF4-FFF2-40B4-BE49-F238E27FC236}">
                <a16:creationId xmlns:a16="http://schemas.microsoft.com/office/drawing/2014/main" id="{F0FE4D7F-B884-498C-B87C-95161374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8078" name="Text Box 30">
            <a:extLst>
              <a:ext uri="{FF2B5EF4-FFF2-40B4-BE49-F238E27FC236}">
                <a16:creationId xmlns:a16="http://schemas.microsoft.com/office/drawing/2014/main" id="{69677C5A-9CEA-4C9A-90E4-FE58D35F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8079" name="Text Box 31">
            <a:extLst>
              <a:ext uri="{FF2B5EF4-FFF2-40B4-BE49-F238E27FC236}">
                <a16:creationId xmlns:a16="http://schemas.microsoft.com/office/drawing/2014/main" id="{7EDEA1C0-8DB3-43D6-B3A6-E33E0325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8080" name="Text Box 32">
            <a:extLst>
              <a:ext uri="{FF2B5EF4-FFF2-40B4-BE49-F238E27FC236}">
                <a16:creationId xmlns:a16="http://schemas.microsoft.com/office/drawing/2014/main" id="{5003AA2C-3667-4FB0-AA68-5E5B0861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8081" name="Text Box 33">
            <a:extLst>
              <a:ext uri="{FF2B5EF4-FFF2-40B4-BE49-F238E27FC236}">
                <a16:creationId xmlns:a16="http://schemas.microsoft.com/office/drawing/2014/main" id="{F4F63709-6832-4F67-AB73-9DD62172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8084" name="AutoShape 36">
            <a:extLst>
              <a:ext uri="{FF2B5EF4-FFF2-40B4-BE49-F238E27FC236}">
                <a16:creationId xmlns:a16="http://schemas.microsoft.com/office/drawing/2014/main" id="{8C033613-0020-4D25-92AB-6624364D0988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8085" name="Rectangle 37">
            <a:extLst>
              <a:ext uri="{FF2B5EF4-FFF2-40B4-BE49-F238E27FC236}">
                <a16:creationId xmlns:a16="http://schemas.microsoft.com/office/drawing/2014/main" id="{4FA60CC4-0BC7-45B3-A549-CF94E00E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28D0AEC7-1FFD-42E2-955F-C1A0E1491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5430D85-6037-4C06-B607-2D080D67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05F9FD03-BB87-4C7A-AF11-79EA240545D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76" name="Oval 4">
            <a:extLst>
              <a:ext uri="{FF2B5EF4-FFF2-40B4-BE49-F238E27FC236}">
                <a16:creationId xmlns:a16="http://schemas.microsoft.com/office/drawing/2014/main" id="{83A93831-C06B-4DFE-9FC3-9596976F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77" name="Oval 5">
            <a:extLst>
              <a:ext uri="{FF2B5EF4-FFF2-40B4-BE49-F238E27FC236}">
                <a16:creationId xmlns:a16="http://schemas.microsoft.com/office/drawing/2014/main" id="{10D28DE6-10D4-4B79-99D4-EB0418568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78" name="Oval 6">
            <a:extLst>
              <a:ext uri="{FF2B5EF4-FFF2-40B4-BE49-F238E27FC236}">
                <a16:creationId xmlns:a16="http://schemas.microsoft.com/office/drawing/2014/main" id="{92104F19-902E-4323-B32A-F6F42FB8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79" name="Oval 7">
            <a:extLst>
              <a:ext uri="{FF2B5EF4-FFF2-40B4-BE49-F238E27FC236}">
                <a16:creationId xmlns:a16="http://schemas.microsoft.com/office/drawing/2014/main" id="{2FA3B486-4B88-4EEA-B6D4-E3DBE2E1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80" name="Oval 8">
            <a:extLst>
              <a:ext uri="{FF2B5EF4-FFF2-40B4-BE49-F238E27FC236}">
                <a16:creationId xmlns:a16="http://schemas.microsoft.com/office/drawing/2014/main" id="{5B9E1708-DF3F-41D2-86DB-FF65686B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81" name="Oval 9">
            <a:extLst>
              <a:ext uri="{FF2B5EF4-FFF2-40B4-BE49-F238E27FC236}">
                <a16:creationId xmlns:a16="http://schemas.microsoft.com/office/drawing/2014/main" id="{F3BF3245-6D93-44D8-B926-EE12E01E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082" name="Oval 10">
            <a:extLst>
              <a:ext uri="{FF2B5EF4-FFF2-40B4-BE49-F238E27FC236}">
                <a16:creationId xmlns:a16="http://schemas.microsoft.com/office/drawing/2014/main" id="{254A2491-6279-4148-80A7-053B4F307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59083" name="AutoShape 11">
            <a:extLst>
              <a:ext uri="{FF2B5EF4-FFF2-40B4-BE49-F238E27FC236}">
                <a16:creationId xmlns:a16="http://schemas.microsoft.com/office/drawing/2014/main" id="{A5A00BC6-EB6D-4401-AE88-911005176C59}"/>
              </a:ext>
            </a:extLst>
          </p:cNvPr>
          <p:cNvCxnSpPr>
            <a:cxnSpLocks noChangeShapeType="1"/>
            <a:stCxn id="259076" idx="6"/>
            <a:endCxn id="259077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4" name="AutoShape 12">
            <a:extLst>
              <a:ext uri="{FF2B5EF4-FFF2-40B4-BE49-F238E27FC236}">
                <a16:creationId xmlns:a16="http://schemas.microsoft.com/office/drawing/2014/main" id="{83403D08-5E0A-4336-A3FB-BA3C64EAB02E}"/>
              </a:ext>
            </a:extLst>
          </p:cNvPr>
          <p:cNvCxnSpPr>
            <a:cxnSpLocks noChangeShapeType="1"/>
            <a:stCxn id="259077" idx="6"/>
            <a:endCxn id="259078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5" name="AutoShape 13">
            <a:extLst>
              <a:ext uri="{FF2B5EF4-FFF2-40B4-BE49-F238E27FC236}">
                <a16:creationId xmlns:a16="http://schemas.microsoft.com/office/drawing/2014/main" id="{82BA5C23-A961-462F-9B41-90D777704B93}"/>
              </a:ext>
            </a:extLst>
          </p:cNvPr>
          <p:cNvCxnSpPr>
            <a:cxnSpLocks noChangeShapeType="1"/>
            <a:stCxn id="259078" idx="3"/>
            <a:endCxn id="259081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6" name="AutoShape 14">
            <a:extLst>
              <a:ext uri="{FF2B5EF4-FFF2-40B4-BE49-F238E27FC236}">
                <a16:creationId xmlns:a16="http://schemas.microsoft.com/office/drawing/2014/main" id="{CC569394-D099-4BDF-9EE3-9982D0C376E1}"/>
              </a:ext>
            </a:extLst>
          </p:cNvPr>
          <p:cNvCxnSpPr>
            <a:cxnSpLocks noChangeShapeType="1"/>
            <a:stCxn id="259081" idx="2"/>
            <a:endCxn id="259082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7" name="AutoShape 15">
            <a:extLst>
              <a:ext uri="{FF2B5EF4-FFF2-40B4-BE49-F238E27FC236}">
                <a16:creationId xmlns:a16="http://schemas.microsoft.com/office/drawing/2014/main" id="{98E1421D-2C5B-4D5B-8319-70BA74514589}"/>
              </a:ext>
            </a:extLst>
          </p:cNvPr>
          <p:cNvCxnSpPr>
            <a:cxnSpLocks noChangeShapeType="1"/>
            <a:stCxn id="259082" idx="0"/>
            <a:endCxn id="259076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8" name="AutoShape 16">
            <a:extLst>
              <a:ext uri="{FF2B5EF4-FFF2-40B4-BE49-F238E27FC236}">
                <a16:creationId xmlns:a16="http://schemas.microsoft.com/office/drawing/2014/main" id="{AE7D03A4-AA83-4512-8AC4-5029B6282B9E}"/>
              </a:ext>
            </a:extLst>
          </p:cNvPr>
          <p:cNvCxnSpPr>
            <a:cxnSpLocks noChangeShapeType="1"/>
            <a:stCxn id="259076" idx="5"/>
            <a:endCxn id="259081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89" name="AutoShape 17">
            <a:extLst>
              <a:ext uri="{FF2B5EF4-FFF2-40B4-BE49-F238E27FC236}">
                <a16:creationId xmlns:a16="http://schemas.microsoft.com/office/drawing/2014/main" id="{D97F876E-2F35-4B67-A0D5-9484B23FBE2F}"/>
              </a:ext>
            </a:extLst>
          </p:cNvPr>
          <p:cNvCxnSpPr>
            <a:cxnSpLocks noChangeShapeType="1"/>
            <a:stCxn id="259081" idx="0"/>
            <a:endCxn id="259077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90" name="AutoShape 18">
            <a:extLst>
              <a:ext uri="{FF2B5EF4-FFF2-40B4-BE49-F238E27FC236}">
                <a16:creationId xmlns:a16="http://schemas.microsoft.com/office/drawing/2014/main" id="{9F50E092-8E33-45AD-A915-321B86E6F8A7}"/>
              </a:ext>
            </a:extLst>
          </p:cNvPr>
          <p:cNvCxnSpPr>
            <a:cxnSpLocks noChangeShapeType="1"/>
            <a:stCxn id="259081" idx="6"/>
            <a:endCxn id="259079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91" name="AutoShape 19">
            <a:extLst>
              <a:ext uri="{FF2B5EF4-FFF2-40B4-BE49-F238E27FC236}">
                <a16:creationId xmlns:a16="http://schemas.microsoft.com/office/drawing/2014/main" id="{167372D7-487B-4B04-B5F6-80BAE7914D16}"/>
              </a:ext>
            </a:extLst>
          </p:cNvPr>
          <p:cNvCxnSpPr>
            <a:cxnSpLocks noChangeShapeType="1"/>
            <a:stCxn id="259079" idx="0"/>
            <a:endCxn id="259078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92" name="AutoShape 20">
            <a:extLst>
              <a:ext uri="{FF2B5EF4-FFF2-40B4-BE49-F238E27FC236}">
                <a16:creationId xmlns:a16="http://schemas.microsoft.com/office/drawing/2014/main" id="{859C2F7A-37F2-49FF-93FD-5F5BB927F528}"/>
              </a:ext>
            </a:extLst>
          </p:cNvPr>
          <p:cNvCxnSpPr>
            <a:cxnSpLocks noChangeShapeType="1"/>
            <a:stCxn id="259078" idx="5"/>
            <a:endCxn id="259080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093" name="AutoShape 21">
            <a:extLst>
              <a:ext uri="{FF2B5EF4-FFF2-40B4-BE49-F238E27FC236}">
                <a16:creationId xmlns:a16="http://schemas.microsoft.com/office/drawing/2014/main" id="{DEBE9037-BB3A-4DA6-AB20-7E68E73F6771}"/>
              </a:ext>
            </a:extLst>
          </p:cNvPr>
          <p:cNvCxnSpPr>
            <a:cxnSpLocks noChangeShapeType="1"/>
            <a:stCxn id="259079" idx="7"/>
            <a:endCxn id="259080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094" name="Text Box 22">
            <a:extLst>
              <a:ext uri="{FF2B5EF4-FFF2-40B4-BE49-F238E27FC236}">
                <a16:creationId xmlns:a16="http://schemas.microsoft.com/office/drawing/2014/main" id="{9F006D49-A5F1-4F9F-A3B9-F91899D0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59095" name="Text Box 23">
            <a:extLst>
              <a:ext uri="{FF2B5EF4-FFF2-40B4-BE49-F238E27FC236}">
                <a16:creationId xmlns:a16="http://schemas.microsoft.com/office/drawing/2014/main" id="{5613335C-BB86-4BAB-A92D-2390689F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59096" name="Text Box 24">
            <a:extLst>
              <a:ext uri="{FF2B5EF4-FFF2-40B4-BE49-F238E27FC236}">
                <a16:creationId xmlns:a16="http://schemas.microsoft.com/office/drawing/2014/main" id="{757C65B7-C414-4AAB-8C2D-BDB06DF4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59097" name="Text Box 25">
            <a:extLst>
              <a:ext uri="{FF2B5EF4-FFF2-40B4-BE49-F238E27FC236}">
                <a16:creationId xmlns:a16="http://schemas.microsoft.com/office/drawing/2014/main" id="{EDC35CE2-2163-4E3C-ADFD-9C3EB8A0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59098" name="Text Box 26">
            <a:extLst>
              <a:ext uri="{FF2B5EF4-FFF2-40B4-BE49-F238E27FC236}">
                <a16:creationId xmlns:a16="http://schemas.microsoft.com/office/drawing/2014/main" id="{D148F4C8-8AA6-4801-ADF7-0BE548D4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59099" name="Text Box 27">
            <a:extLst>
              <a:ext uri="{FF2B5EF4-FFF2-40B4-BE49-F238E27FC236}">
                <a16:creationId xmlns:a16="http://schemas.microsoft.com/office/drawing/2014/main" id="{988B9838-C1BD-4960-9762-ACA9D837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59100" name="Text Box 28">
            <a:extLst>
              <a:ext uri="{FF2B5EF4-FFF2-40B4-BE49-F238E27FC236}">
                <a16:creationId xmlns:a16="http://schemas.microsoft.com/office/drawing/2014/main" id="{2400AE40-30F8-44D8-A2E0-33A59E7F5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59101" name="Text Box 29">
            <a:extLst>
              <a:ext uri="{FF2B5EF4-FFF2-40B4-BE49-F238E27FC236}">
                <a16:creationId xmlns:a16="http://schemas.microsoft.com/office/drawing/2014/main" id="{98418FB5-4D81-415A-8E92-A1FF14B8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59102" name="Text Box 30">
            <a:extLst>
              <a:ext uri="{FF2B5EF4-FFF2-40B4-BE49-F238E27FC236}">
                <a16:creationId xmlns:a16="http://schemas.microsoft.com/office/drawing/2014/main" id="{7062BD35-9FE3-4BA8-AD79-DC7BE9E0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59103" name="Text Box 31">
            <a:extLst>
              <a:ext uri="{FF2B5EF4-FFF2-40B4-BE49-F238E27FC236}">
                <a16:creationId xmlns:a16="http://schemas.microsoft.com/office/drawing/2014/main" id="{0D47B017-B725-46FE-A90D-DEDD62CF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59104" name="Text Box 32">
            <a:extLst>
              <a:ext uri="{FF2B5EF4-FFF2-40B4-BE49-F238E27FC236}">
                <a16:creationId xmlns:a16="http://schemas.microsoft.com/office/drawing/2014/main" id="{F5C6CC77-2357-4D3D-B1DB-1EB085C1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59105" name="Text Box 33">
            <a:extLst>
              <a:ext uri="{FF2B5EF4-FFF2-40B4-BE49-F238E27FC236}">
                <a16:creationId xmlns:a16="http://schemas.microsoft.com/office/drawing/2014/main" id="{2BF8CF77-0C4B-44C7-BB61-B6F49946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59108" name="AutoShape 36">
            <a:extLst>
              <a:ext uri="{FF2B5EF4-FFF2-40B4-BE49-F238E27FC236}">
                <a16:creationId xmlns:a16="http://schemas.microsoft.com/office/drawing/2014/main" id="{7FD0B82A-70DE-4AEE-B22A-A5BC4C9F136D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9109" name="Rectangle 37">
            <a:extLst>
              <a:ext uri="{FF2B5EF4-FFF2-40B4-BE49-F238E27FC236}">
                <a16:creationId xmlns:a16="http://schemas.microsoft.com/office/drawing/2014/main" id="{ABBE0E7D-8131-462D-8DB9-9D55949A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9A51DD1D-307D-47C3-82C2-434859453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063E68E9-EA7D-4A35-8D13-6507B77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941A0E2-1930-496B-ACD3-85990AA5ECD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0" name="Oval 4">
            <a:extLst>
              <a:ext uri="{FF2B5EF4-FFF2-40B4-BE49-F238E27FC236}">
                <a16:creationId xmlns:a16="http://schemas.microsoft.com/office/drawing/2014/main" id="{9C138094-FE74-4F44-8CBD-7BE8A3DA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1" name="Oval 5">
            <a:extLst>
              <a:ext uri="{FF2B5EF4-FFF2-40B4-BE49-F238E27FC236}">
                <a16:creationId xmlns:a16="http://schemas.microsoft.com/office/drawing/2014/main" id="{9A6D92DD-B2FC-458E-8A5E-58E97443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2" name="Oval 6">
            <a:extLst>
              <a:ext uri="{FF2B5EF4-FFF2-40B4-BE49-F238E27FC236}">
                <a16:creationId xmlns:a16="http://schemas.microsoft.com/office/drawing/2014/main" id="{06243E59-7C26-46F6-BA01-28611C30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3" name="Oval 7">
            <a:extLst>
              <a:ext uri="{FF2B5EF4-FFF2-40B4-BE49-F238E27FC236}">
                <a16:creationId xmlns:a16="http://schemas.microsoft.com/office/drawing/2014/main" id="{34777B5B-D05E-4700-827F-FF9EC1C8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4" name="Oval 8">
            <a:extLst>
              <a:ext uri="{FF2B5EF4-FFF2-40B4-BE49-F238E27FC236}">
                <a16:creationId xmlns:a16="http://schemas.microsoft.com/office/drawing/2014/main" id="{2ACC41F9-96C7-416C-B76C-F750C6CC0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5" name="Oval 9">
            <a:extLst>
              <a:ext uri="{FF2B5EF4-FFF2-40B4-BE49-F238E27FC236}">
                <a16:creationId xmlns:a16="http://schemas.microsoft.com/office/drawing/2014/main" id="{9C3E9D29-DDA1-4665-B1B2-14699FCA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06" name="Oval 10">
            <a:extLst>
              <a:ext uri="{FF2B5EF4-FFF2-40B4-BE49-F238E27FC236}">
                <a16:creationId xmlns:a16="http://schemas.microsoft.com/office/drawing/2014/main" id="{4CFD4624-92D7-4A3E-9446-27E4DDC5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0107" name="AutoShape 11">
            <a:extLst>
              <a:ext uri="{FF2B5EF4-FFF2-40B4-BE49-F238E27FC236}">
                <a16:creationId xmlns:a16="http://schemas.microsoft.com/office/drawing/2014/main" id="{91A9AFFF-4379-4961-A72F-F6B1A4D15491}"/>
              </a:ext>
            </a:extLst>
          </p:cNvPr>
          <p:cNvCxnSpPr>
            <a:cxnSpLocks noChangeShapeType="1"/>
            <a:stCxn id="260100" idx="6"/>
            <a:endCxn id="260101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08" name="AutoShape 12">
            <a:extLst>
              <a:ext uri="{FF2B5EF4-FFF2-40B4-BE49-F238E27FC236}">
                <a16:creationId xmlns:a16="http://schemas.microsoft.com/office/drawing/2014/main" id="{D76DAD99-5791-4C25-8349-6979004CB974}"/>
              </a:ext>
            </a:extLst>
          </p:cNvPr>
          <p:cNvCxnSpPr>
            <a:cxnSpLocks noChangeShapeType="1"/>
            <a:stCxn id="260101" idx="6"/>
            <a:endCxn id="260102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09" name="AutoShape 13">
            <a:extLst>
              <a:ext uri="{FF2B5EF4-FFF2-40B4-BE49-F238E27FC236}">
                <a16:creationId xmlns:a16="http://schemas.microsoft.com/office/drawing/2014/main" id="{7BACCA66-29A6-465C-A534-029839C003CE}"/>
              </a:ext>
            </a:extLst>
          </p:cNvPr>
          <p:cNvCxnSpPr>
            <a:cxnSpLocks noChangeShapeType="1"/>
            <a:stCxn id="260102" idx="3"/>
            <a:endCxn id="260105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0" name="AutoShape 14">
            <a:extLst>
              <a:ext uri="{FF2B5EF4-FFF2-40B4-BE49-F238E27FC236}">
                <a16:creationId xmlns:a16="http://schemas.microsoft.com/office/drawing/2014/main" id="{0B48771A-FC07-4EBD-AF1E-3707E0EC7D27}"/>
              </a:ext>
            </a:extLst>
          </p:cNvPr>
          <p:cNvCxnSpPr>
            <a:cxnSpLocks noChangeShapeType="1"/>
            <a:stCxn id="260105" idx="2"/>
            <a:endCxn id="260106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1" name="AutoShape 15">
            <a:extLst>
              <a:ext uri="{FF2B5EF4-FFF2-40B4-BE49-F238E27FC236}">
                <a16:creationId xmlns:a16="http://schemas.microsoft.com/office/drawing/2014/main" id="{CBA54540-4ED8-4323-BF63-0B6FA81FCE0F}"/>
              </a:ext>
            </a:extLst>
          </p:cNvPr>
          <p:cNvCxnSpPr>
            <a:cxnSpLocks noChangeShapeType="1"/>
            <a:stCxn id="260106" idx="0"/>
            <a:endCxn id="260100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2" name="AutoShape 16">
            <a:extLst>
              <a:ext uri="{FF2B5EF4-FFF2-40B4-BE49-F238E27FC236}">
                <a16:creationId xmlns:a16="http://schemas.microsoft.com/office/drawing/2014/main" id="{6BD8F6FF-25E7-4C9E-8CF0-45E69E8834CA}"/>
              </a:ext>
            </a:extLst>
          </p:cNvPr>
          <p:cNvCxnSpPr>
            <a:cxnSpLocks noChangeShapeType="1"/>
            <a:stCxn id="260100" idx="5"/>
            <a:endCxn id="260105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3" name="AutoShape 17">
            <a:extLst>
              <a:ext uri="{FF2B5EF4-FFF2-40B4-BE49-F238E27FC236}">
                <a16:creationId xmlns:a16="http://schemas.microsoft.com/office/drawing/2014/main" id="{E1BD7E68-F216-477F-8FD2-5D8EACFD05E9}"/>
              </a:ext>
            </a:extLst>
          </p:cNvPr>
          <p:cNvCxnSpPr>
            <a:cxnSpLocks noChangeShapeType="1"/>
            <a:stCxn id="260105" idx="0"/>
            <a:endCxn id="260101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4" name="AutoShape 18">
            <a:extLst>
              <a:ext uri="{FF2B5EF4-FFF2-40B4-BE49-F238E27FC236}">
                <a16:creationId xmlns:a16="http://schemas.microsoft.com/office/drawing/2014/main" id="{8B62A89E-0033-406F-87B8-D40E4B9FB34B}"/>
              </a:ext>
            </a:extLst>
          </p:cNvPr>
          <p:cNvCxnSpPr>
            <a:cxnSpLocks noChangeShapeType="1"/>
            <a:stCxn id="260105" idx="6"/>
            <a:endCxn id="260103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5" name="AutoShape 19">
            <a:extLst>
              <a:ext uri="{FF2B5EF4-FFF2-40B4-BE49-F238E27FC236}">
                <a16:creationId xmlns:a16="http://schemas.microsoft.com/office/drawing/2014/main" id="{566097ED-7FCB-4A15-A2CF-0A809D326113}"/>
              </a:ext>
            </a:extLst>
          </p:cNvPr>
          <p:cNvCxnSpPr>
            <a:cxnSpLocks noChangeShapeType="1"/>
            <a:stCxn id="260103" idx="0"/>
            <a:endCxn id="260102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6" name="AutoShape 20">
            <a:extLst>
              <a:ext uri="{FF2B5EF4-FFF2-40B4-BE49-F238E27FC236}">
                <a16:creationId xmlns:a16="http://schemas.microsoft.com/office/drawing/2014/main" id="{58138755-7AF6-45DC-BE33-99939EFF44C8}"/>
              </a:ext>
            </a:extLst>
          </p:cNvPr>
          <p:cNvCxnSpPr>
            <a:cxnSpLocks noChangeShapeType="1"/>
            <a:stCxn id="260102" idx="5"/>
            <a:endCxn id="260104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117" name="AutoShape 21">
            <a:extLst>
              <a:ext uri="{FF2B5EF4-FFF2-40B4-BE49-F238E27FC236}">
                <a16:creationId xmlns:a16="http://schemas.microsoft.com/office/drawing/2014/main" id="{DF337A24-E627-46B4-A7CD-CC76D5EC1571}"/>
              </a:ext>
            </a:extLst>
          </p:cNvPr>
          <p:cNvCxnSpPr>
            <a:cxnSpLocks noChangeShapeType="1"/>
            <a:stCxn id="260103" idx="7"/>
            <a:endCxn id="260104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18" name="Text Box 22">
            <a:extLst>
              <a:ext uri="{FF2B5EF4-FFF2-40B4-BE49-F238E27FC236}">
                <a16:creationId xmlns:a16="http://schemas.microsoft.com/office/drawing/2014/main" id="{F7FC5345-2DE3-4660-87F3-8CF32190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0119" name="Text Box 23">
            <a:extLst>
              <a:ext uri="{FF2B5EF4-FFF2-40B4-BE49-F238E27FC236}">
                <a16:creationId xmlns:a16="http://schemas.microsoft.com/office/drawing/2014/main" id="{A967E068-40BB-4F86-B223-07DF1E775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0120" name="Text Box 24">
            <a:extLst>
              <a:ext uri="{FF2B5EF4-FFF2-40B4-BE49-F238E27FC236}">
                <a16:creationId xmlns:a16="http://schemas.microsoft.com/office/drawing/2014/main" id="{60B6F50D-5A0B-4F5C-9D39-1628E81E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0121" name="Text Box 25">
            <a:extLst>
              <a:ext uri="{FF2B5EF4-FFF2-40B4-BE49-F238E27FC236}">
                <a16:creationId xmlns:a16="http://schemas.microsoft.com/office/drawing/2014/main" id="{9E5FA6F4-2C21-444A-BC2F-A6457890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0122" name="Text Box 26">
            <a:extLst>
              <a:ext uri="{FF2B5EF4-FFF2-40B4-BE49-F238E27FC236}">
                <a16:creationId xmlns:a16="http://schemas.microsoft.com/office/drawing/2014/main" id="{6D475ABE-5670-49CC-BE71-E632DCE4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5?</a:t>
            </a:r>
          </a:p>
        </p:txBody>
      </p:sp>
      <p:sp>
        <p:nvSpPr>
          <p:cNvPr id="260123" name="Text Box 27">
            <a:extLst>
              <a:ext uri="{FF2B5EF4-FFF2-40B4-BE49-F238E27FC236}">
                <a16:creationId xmlns:a16="http://schemas.microsoft.com/office/drawing/2014/main" id="{078B03E1-6099-4D12-8E48-7038A5BD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0124" name="Text Box 28">
            <a:extLst>
              <a:ext uri="{FF2B5EF4-FFF2-40B4-BE49-F238E27FC236}">
                <a16:creationId xmlns:a16="http://schemas.microsoft.com/office/drawing/2014/main" id="{2903F1EF-19EA-408E-AA6A-762C68EC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0125" name="Text Box 29">
            <a:extLst>
              <a:ext uri="{FF2B5EF4-FFF2-40B4-BE49-F238E27FC236}">
                <a16:creationId xmlns:a16="http://schemas.microsoft.com/office/drawing/2014/main" id="{557B28B7-D209-420E-962C-67AC7FE9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0126" name="Text Box 30">
            <a:extLst>
              <a:ext uri="{FF2B5EF4-FFF2-40B4-BE49-F238E27FC236}">
                <a16:creationId xmlns:a16="http://schemas.microsoft.com/office/drawing/2014/main" id="{5EC4ACB0-79CD-417D-91FB-62FFD816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0127" name="Text Box 31">
            <a:extLst>
              <a:ext uri="{FF2B5EF4-FFF2-40B4-BE49-F238E27FC236}">
                <a16:creationId xmlns:a16="http://schemas.microsoft.com/office/drawing/2014/main" id="{D78E242B-B99C-4D29-992E-211D97B9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0128" name="Text Box 32">
            <a:extLst>
              <a:ext uri="{FF2B5EF4-FFF2-40B4-BE49-F238E27FC236}">
                <a16:creationId xmlns:a16="http://schemas.microsoft.com/office/drawing/2014/main" id="{D15B7108-8C51-4CB8-9C99-15A85487F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0129" name="Text Box 33">
            <a:extLst>
              <a:ext uri="{FF2B5EF4-FFF2-40B4-BE49-F238E27FC236}">
                <a16:creationId xmlns:a16="http://schemas.microsoft.com/office/drawing/2014/main" id="{B69A0716-6F2B-4FFF-A35A-AFE779C7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0132" name="AutoShape 36">
            <a:extLst>
              <a:ext uri="{FF2B5EF4-FFF2-40B4-BE49-F238E27FC236}">
                <a16:creationId xmlns:a16="http://schemas.microsoft.com/office/drawing/2014/main" id="{957B5F65-AAE6-4677-9CFA-2BEE54BC5077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0133" name="Rectangle 37">
            <a:extLst>
              <a:ext uri="{FF2B5EF4-FFF2-40B4-BE49-F238E27FC236}">
                <a16:creationId xmlns:a16="http://schemas.microsoft.com/office/drawing/2014/main" id="{D25818EA-A800-4D4B-8E8F-BB228A4B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80CFC586-DD01-4E27-A075-C88979013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D8BF93C-6429-4EDC-AE11-217C6104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C9B1E3D-80EF-4C9D-BD0C-63B717981F4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49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4" name="Oval 4">
            <a:extLst>
              <a:ext uri="{FF2B5EF4-FFF2-40B4-BE49-F238E27FC236}">
                <a16:creationId xmlns:a16="http://schemas.microsoft.com/office/drawing/2014/main" id="{CA3D76BA-F056-42D2-908C-94DC7E88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5" name="Oval 5">
            <a:extLst>
              <a:ext uri="{FF2B5EF4-FFF2-40B4-BE49-F238E27FC236}">
                <a16:creationId xmlns:a16="http://schemas.microsoft.com/office/drawing/2014/main" id="{B484C79D-6F67-4548-8804-360F04EC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6" name="Oval 6">
            <a:extLst>
              <a:ext uri="{FF2B5EF4-FFF2-40B4-BE49-F238E27FC236}">
                <a16:creationId xmlns:a16="http://schemas.microsoft.com/office/drawing/2014/main" id="{77AA7554-53E3-4408-B732-FE16CA8F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7" name="Oval 7">
            <a:extLst>
              <a:ext uri="{FF2B5EF4-FFF2-40B4-BE49-F238E27FC236}">
                <a16:creationId xmlns:a16="http://schemas.microsoft.com/office/drawing/2014/main" id="{2C169328-FA8D-49AF-8D5C-43521D6B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8" name="Oval 8">
            <a:extLst>
              <a:ext uri="{FF2B5EF4-FFF2-40B4-BE49-F238E27FC236}">
                <a16:creationId xmlns:a16="http://schemas.microsoft.com/office/drawing/2014/main" id="{11E6E407-C8F7-47AA-86CA-E77B879D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29" name="Oval 9">
            <a:extLst>
              <a:ext uri="{FF2B5EF4-FFF2-40B4-BE49-F238E27FC236}">
                <a16:creationId xmlns:a16="http://schemas.microsoft.com/office/drawing/2014/main" id="{999F9975-0336-4DD0-8C18-1BBB3A01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30" name="Oval 10">
            <a:extLst>
              <a:ext uri="{FF2B5EF4-FFF2-40B4-BE49-F238E27FC236}">
                <a16:creationId xmlns:a16="http://schemas.microsoft.com/office/drawing/2014/main" id="{F7267634-6EC8-4117-953B-45734868B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1131" name="AutoShape 11">
            <a:extLst>
              <a:ext uri="{FF2B5EF4-FFF2-40B4-BE49-F238E27FC236}">
                <a16:creationId xmlns:a16="http://schemas.microsoft.com/office/drawing/2014/main" id="{2A678740-C646-4D9D-A18A-99642995E5C3}"/>
              </a:ext>
            </a:extLst>
          </p:cNvPr>
          <p:cNvCxnSpPr>
            <a:cxnSpLocks noChangeShapeType="1"/>
            <a:stCxn id="261124" idx="6"/>
            <a:endCxn id="261125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2" name="AutoShape 12">
            <a:extLst>
              <a:ext uri="{FF2B5EF4-FFF2-40B4-BE49-F238E27FC236}">
                <a16:creationId xmlns:a16="http://schemas.microsoft.com/office/drawing/2014/main" id="{25AB38A0-C9D6-453C-AE95-B36C26CF2413}"/>
              </a:ext>
            </a:extLst>
          </p:cNvPr>
          <p:cNvCxnSpPr>
            <a:cxnSpLocks noChangeShapeType="1"/>
            <a:stCxn id="261125" idx="6"/>
            <a:endCxn id="261126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3" name="AutoShape 13">
            <a:extLst>
              <a:ext uri="{FF2B5EF4-FFF2-40B4-BE49-F238E27FC236}">
                <a16:creationId xmlns:a16="http://schemas.microsoft.com/office/drawing/2014/main" id="{C28736B4-DB5B-473C-97BF-80D24FD20297}"/>
              </a:ext>
            </a:extLst>
          </p:cNvPr>
          <p:cNvCxnSpPr>
            <a:cxnSpLocks noChangeShapeType="1"/>
            <a:stCxn id="261126" idx="3"/>
            <a:endCxn id="261129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4" name="AutoShape 14">
            <a:extLst>
              <a:ext uri="{FF2B5EF4-FFF2-40B4-BE49-F238E27FC236}">
                <a16:creationId xmlns:a16="http://schemas.microsoft.com/office/drawing/2014/main" id="{D32ED746-24CD-4BC9-B03E-A892FF39399F}"/>
              </a:ext>
            </a:extLst>
          </p:cNvPr>
          <p:cNvCxnSpPr>
            <a:cxnSpLocks noChangeShapeType="1"/>
            <a:stCxn id="261129" idx="2"/>
            <a:endCxn id="261130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5" name="AutoShape 15">
            <a:extLst>
              <a:ext uri="{FF2B5EF4-FFF2-40B4-BE49-F238E27FC236}">
                <a16:creationId xmlns:a16="http://schemas.microsoft.com/office/drawing/2014/main" id="{BE1F403A-AF18-4B34-AEDD-0E7E25185138}"/>
              </a:ext>
            </a:extLst>
          </p:cNvPr>
          <p:cNvCxnSpPr>
            <a:cxnSpLocks noChangeShapeType="1"/>
            <a:stCxn id="261130" idx="0"/>
            <a:endCxn id="261124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6" name="AutoShape 16">
            <a:extLst>
              <a:ext uri="{FF2B5EF4-FFF2-40B4-BE49-F238E27FC236}">
                <a16:creationId xmlns:a16="http://schemas.microsoft.com/office/drawing/2014/main" id="{E23141CB-5699-4DA9-A359-06C700CAE03D}"/>
              </a:ext>
            </a:extLst>
          </p:cNvPr>
          <p:cNvCxnSpPr>
            <a:cxnSpLocks noChangeShapeType="1"/>
            <a:stCxn id="261124" idx="5"/>
            <a:endCxn id="261129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7" name="AutoShape 17">
            <a:extLst>
              <a:ext uri="{FF2B5EF4-FFF2-40B4-BE49-F238E27FC236}">
                <a16:creationId xmlns:a16="http://schemas.microsoft.com/office/drawing/2014/main" id="{95FF36C6-2386-4E99-8A35-5A3301CE3530}"/>
              </a:ext>
            </a:extLst>
          </p:cNvPr>
          <p:cNvCxnSpPr>
            <a:cxnSpLocks noChangeShapeType="1"/>
            <a:stCxn id="261129" idx="0"/>
            <a:endCxn id="261125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8" name="AutoShape 18">
            <a:extLst>
              <a:ext uri="{FF2B5EF4-FFF2-40B4-BE49-F238E27FC236}">
                <a16:creationId xmlns:a16="http://schemas.microsoft.com/office/drawing/2014/main" id="{A19D4049-4A02-4398-A639-94BDC8B758FD}"/>
              </a:ext>
            </a:extLst>
          </p:cNvPr>
          <p:cNvCxnSpPr>
            <a:cxnSpLocks noChangeShapeType="1"/>
            <a:stCxn id="261129" idx="6"/>
            <a:endCxn id="261127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39" name="AutoShape 19">
            <a:extLst>
              <a:ext uri="{FF2B5EF4-FFF2-40B4-BE49-F238E27FC236}">
                <a16:creationId xmlns:a16="http://schemas.microsoft.com/office/drawing/2014/main" id="{4DA0EB3F-B2AB-4427-8F8E-80AE9EBF7092}"/>
              </a:ext>
            </a:extLst>
          </p:cNvPr>
          <p:cNvCxnSpPr>
            <a:cxnSpLocks noChangeShapeType="1"/>
            <a:stCxn id="261127" idx="0"/>
            <a:endCxn id="261126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40" name="AutoShape 20">
            <a:extLst>
              <a:ext uri="{FF2B5EF4-FFF2-40B4-BE49-F238E27FC236}">
                <a16:creationId xmlns:a16="http://schemas.microsoft.com/office/drawing/2014/main" id="{D9CB25FF-41EA-4E72-A347-490FBDC6C335}"/>
              </a:ext>
            </a:extLst>
          </p:cNvPr>
          <p:cNvCxnSpPr>
            <a:cxnSpLocks noChangeShapeType="1"/>
            <a:stCxn id="261126" idx="5"/>
            <a:endCxn id="261128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141" name="AutoShape 21">
            <a:extLst>
              <a:ext uri="{FF2B5EF4-FFF2-40B4-BE49-F238E27FC236}">
                <a16:creationId xmlns:a16="http://schemas.microsoft.com/office/drawing/2014/main" id="{42CF8298-B1E8-4ED7-9774-1E9A856BC465}"/>
              </a:ext>
            </a:extLst>
          </p:cNvPr>
          <p:cNvCxnSpPr>
            <a:cxnSpLocks noChangeShapeType="1"/>
            <a:stCxn id="261127" idx="7"/>
            <a:endCxn id="261128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1142" name="Text Box 22">
            <a:extLst>
              <a:ext uri="{FF2B5EF4-FFF2-40B4-BE49-F238E27FC236}">
                <a16:creationId xmlns:a16="http://schemas.microsoft.com/office/drawing/2014/main" id="{C5CE7DE3-5333-44B8-8C1D-3E7F406E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1143" name="Text Box 23">
            <a:extLst>
              <a:ext uri="{FF2B5EF4-FFF2-40B4-BE49-F238E27FC236}">
                <a16:creationId xmlns:a16="http://schemas.microsoft.com/office/drawing/2014/main" id="{020F790A-7117-4AC8-9F56-1111F65E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1144" name="Text Box 24">
            <a:extLst>
              <a:ext uri="{FF2B5EF4-FFF2-40B4-BE49-F238E27FC236}">
                <a16:creationId xmlns:a16="http://schemas.microsoft.com/office/drawing/2014/main" id="{BBF774EB-425C-4305-8D62-A8BE9FF2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1145" name="Text Box 25">
            <a:extLst>
              <a:ext uri="{FF2B5EF4-FFF2-40B4-BE49-F238E27FC236}">
                <a16:creationId xmlns:a16="http://schemas.microsoft.com/office/drawing/2014/main" id="{218BA313-7586-42B6-BF73-43BE315CA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1146" name="Text Box 26">
            <a:extLst>
              <a:ext uri="{FF2B5EF4-FFF2-40B4-BE49-F238E27FC236}">
                <a16:creationId xmlns:a16="http://schemas.microsoft.com/office/drawing/2014/main" id="{CB180C0B-F454-445A-8411-82B49065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1147" name="Text Box 27">
            <a:extLst>
              <a:ext uri="{FF2B5EF4-FFF2-40B4-BE49-F238E27FC236}">
                <a16:creationId xmlns:a16="http://schemas.microsoft.com/office/drawing/2014/main" id="{8D052B6C-3A87-47BC-9702-16586BF1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1148" name="Text Box 28">
            <a:extLst>
              <a:ext uri="{FF2B5EF4-FFF2-40B4-BE49-F238E27FC236}">
                <a16:creationId xmlns:a16="http://schemas.microsoft.com/office/drawing/2014/main" id="{F10DD11A-37A5-416E-A8AB-07829299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1149" name="Text Box 29">
            <a:extLst>
              <a:ext uri="{FF2B5EF4-FFF2-40B4-BE49-F238E27FC236}">
                <a16:creationId xmlns:a16="http://schemas.microsoft.com/office/drawing/2014/main" id="{7610E925-BCFA-413E-A1E6-B77ED311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1150" name="Text Box 30">
            <a:extLst>
              <a:ext uri="{FF2B5EF4-FFF2-40B4-BE49-F238E27FC236}">
                <a16:creationId xmlns:a16="http://schemas.microsoft.com/office/drawing/2014/main" id="{44DF2A6F-80EB-455D-B947-8A38D11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1151" name="Text Box 31">
            <a:extLst>
              <a:ext uri="{FF2B5EF4-FFF2-40B4-BE49-F238E27FC236}">
                <a16:creationId xmlns:a16="http://schemas.microsoft.com/office/drawing/2014/main" id="{BB8E6E65-1CE7-4D96-BE2C-DDB46076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1152" name="Text Box 32">
            <a:extLst>
              <a:ext uri="{FF2B5EF4-FFF2-40B4-BE49-F238E27FC236}">
                <a16:creationId xmlns:a16="http://schemas.microsoft.com/office/drawing/2014/main" id="{736FD1A7-F45B-4108-9647-CC5AEA2B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id="{F7D90BF8-2E49-4733-B5F2-A69DA348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1156" name="AutoShape 36">
            <a:extLst>
              <a:ext uri="{FF2B5EF4-FFF2-40B4-BE49-F238E27FC236}">
                <a16:creationId xmlns:a16="http://schemas.microsoft.com/office/drawing/2014/main" id="{0DE7C8A6-6D79-429D-AEB9-1C225E8AB0E8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1157" name="Rectangle 37">
            <a:extLst>
              <a:ext uri="{FF2B5EF4-FFF2-40B4-BE49-F238E27FC236}">
                <a16:creationId xmlns:a16="http://schemas.microsoft.com/office/drawing/2014/main" id="{D126DE12-10C7-4C9A-812F-E499A0A5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F5FD49BE-EB7E-4EC0-ADC2-7E53D9FAA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Graph</a:t>
            </a:r>
          </a:p>
        </p:txBody>
      </p:sp>
      <p:pic>
        <p:nvPicPr>
          <p:cNvPr id="246788" name="Picture 4">
            <a:extLst>
              <a:ext uri="{FF2B5EF4-FFF2-40B4-BE49-F238E27FC236}">
                <a16:creationId xmlns:a16="http://schemas.microsoft.com/office/drawing/2014/main" id="{5BA84868-517C-4557-9D3C-92222E6D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1401764"/>
            <a:ext cx="52292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65DF9F2D-189C-4D90-8992-1A45B16B6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6432D44-046D-488D-A83A-CF545287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F4BCF021-51F7-42EE-9EB1-BEE59F2BBB9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48" name="Oval 4">
            <a:extLst>
              <a:ext uri="{FF2B5EF4-FFF2-40B4-BE49-F238E27FC236}">
                <a16:creationId xmlns:a16="http://schemas.microsoft.com/office/drawing/2014/main" id="{0F6724BC-D78B-4400-82C5-2403E070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49" name="Oval 5">
            <a:extLst>
              <a:ext uri="{FF2B5EF4-FFF2-40B4-BE49-F238E27FC236}">
                <a16:creationId xmlns:a16="http://schemas.microsoft.com/office/drawing/2014/main" id="{DA53D29E-D4D1-467A-8647-103F4183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50" name="Oval 6">
            <a:extLst>
              <a:ext uri="{FF2B5EF4-FFF2-40B4-BE49-F238E27FC236}">
                <a16:creationId xmlns:a16="http://schemas.microsoft.com/office/drawing/2014/main" id="{3ADDCECC-A40D-4DDE-9B40-B77A20C2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51" name="Oval 7">
            <a:extLst>
              <a:ext uri="{FF2B5EF4-FFF2-40B4-BE49-F238E27FC236}">
                <a16:creationId xmlns:a16="http://schemas.microsoft.com/office/drawing/2014/main" id="{E649C15F-7F39-4B0B-A6A7-3CB672E6F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52" name="Oval 8">
            <a:extLst>
              <a:ext uri="{FF2B5EF4-FFF2-40B4-BE49-F238E27FC236}">
                <a16:creationId xmlns:a16="http://schemas.microsoft.com/office/drawing/2014/main" id="{E485BF09-01D0-455B-AAC6-14722863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53" name="Oval 9">
            <a:extLst>
              <a:ext uri="{FF2B5EF4-FFF2-40B4-BE49-F238E27FC236}">
                <a16:creationId xmlns:a16="http://schemas.microsoft.com/office/drawing/2014/main" id="{920D977B-EB55-4397-AA35-4BA148AD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54" name="Oval 10">
            <a:extLst>
              <a:ext uri="{FF2B5EF4-FFF2-40B4-BE49-F238E27FC236}">
                <a16:creationId xmlns:a16="http://schemas.microsoft.com/office/drawing/2014/main" id="{DD20C3E3-B085-41D2-A2E9-06EA2D2B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990033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2155" name="AutoShape 11">
            <a:extLst>
              <a:ext uri="{FF2B5EF4-FFF2-40B4-BE49-F238E27FC236}">
                <a16:creationId xmlns:a16="http://schemas.microsoft.com/office/drawing/2014/main" id="{72AA3955-5E38-408F-9C85-BB6BFD51ED08}"/>
              </a:ext>
            </a:extLst>
          </p:cNvPr>
          <p:cNvCxnSpPr>
            <a:cxnSpLocks noChangeShapeType="1"/>
            <a:stCxn id="262148" idx="6"/>
            <a:endCxn id="262149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56" name="AutoShape 12">
            <a:extLst>
              <a:ext uri="{FF2B5EF4-FFF2-40B4-BE49-F238E27FC236}">
                <a16:creationId xmlns:a16="http://schemas.microsoft.com/office/drawing/2014/main" id="{2D4D414D-A7B7-42C2-983F-7BC2FCC66C13}"/>
              </a:ext>
            </a:extLst>
          </p:cNvPr>
          <p:cNvCxnSpPr>
            <a:cxnSpLocks noChangeShapeType="1"/>
            <a:stCxn id="262149" idx="6"/>
            <a:endCxn id="262150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57" name="AutoShape 13">
            <a:extLst>
              <a:ext uri="{FF2B5EF4-FFF2-40B4-BE49-F238E27FC236}">
                <a16:creationId xmlns:a16="http://schemas.microsoft.com/office/drawing/2014/main" id="{7724CE8F-010E-43E2-B656-9B0ECAD5CAB9}"/>
              </a:ext>
            </a:extLst>
          </p:cNvPr>
          <p:cNvCxnSpPr>
            <a:cxnSpLocks noChangeShapeType="1"/>
            <a:stCxn id="262150" idx="3"/>
            <a:endCxn id="262153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58" name="AutoShape 14">
            <a:extLst>
              <a:ext uri="{FF2B5EF4-FFF2-40B4-BE49-F238E27FC236}">
                <a16:creationId xmlns:a16="http://schemas.microsoft.com/office/drawing/2014/main" id="{08DC9D36-A297-46DC-8A66-B9BC1839D061}"/>
              </a:ext>
            </a:extLst>
          </p:cNvPr>
          <p:cNvCxnSpPr>
            <a:cxnSpLocks noChangeShapeType="1"/>
            <a:stCxn id="262153" idx="2"/>
            <a:endCxn id="262154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59" name="AutoShape 15">
            <a:extLst>
              <a:ext uri="{FF2B5EF4-FFF2-40B4-BE49-F238E27FC236}">
                <a16:creationId xmlns:a16="http://schemas.microsoft.com/office/drawing/2014/main" id="{D8755C33-36E9-47A0-86B4-6271ED2BAB45}"/>
              </a:ext>
            </a:extLst>
          </p:cNvPr>
          <p:cNvCxnSpPr>
            <a:cxnSpLocks noChangeShapeType="1"/>
            <a:stCxn id="262154" idx="0"/>
            <a:endCxn id="262148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0" name="AutoShape 16">
            <a:extLst>
              <a:ext uri="{FF2B5EF4-FFF2-40B4-BE49-F238E27FC236}">
                <a16:creationId xmlns:a16="http://schemas.microsoft.com/office/drawing/2014/main" id="{ADD62F50-04D7-4C22-A8A0-78184D9C4952}"/>
              </a:ext>
            </a:extLst>
          </p:cNvPr>
          <p:cNvCxnSpPr>
            <a:cxnSpLocks noChangeShapeType="1"/>
            <a:stCxn id="262148" idx="5"/>
            <a:endCxn id="262153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1" name="AutoShape 17">
            <a:extLst>
              <a:ext uri="{FF2B5EF4-FFF2-40B4-BE49-F238E27FC236}">
                <a16:creationId xmlns:a16="http://schemas.microsoft.com/office/drawing/2014/main" id="{4B82EDF0-0320-47B6-8148-25F1C252D3F8}"/>
              </a:ext>
            </a:extLst>
          </p:cNvPr>
          <p:cNvCxnSpPr>
            <a:cxnSpLocks noChangeShapeType="1"/>
            <a:stCxn id="262153" idx="0"/>
            <a:endCxn id="262149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2" name="AutoShape 18">
            <a:extLst>
              <a:ext uri="{FF2B5EF4-FFF2-40B4-BE49-F238E27FC236}">
                <a16:creationId xmlns:a16="http://schemas.microsoft.com/office/drawing/2014/main" id="{6C3D44BB-C2D8-458D-A5DA-F7982419E4F9}"/>
              </a:ext>
            </a:extLst>
          </p:cNvPr>
          <p:cNvCxnSpPr>
            <a:cxnSpLocks noChangeShapeType="1"/>
            <a:stCxn id="262153" idx="6"/>
            <a:endCxn id="262151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3" name="AutoShape 19">
            <a:extLst>
              <a:ext uri="{FF2B5EF4-FFF2-40B4-BE49-F238E27FC236}">
                <a16:creationId xmlns:a16="http://schemas.microsoft.com/office/drawing/2014/main" id="{58AE9A9D-CE85-48CD-AAFB-1933EC63D627}"/>
              </a:ext>
            </a:extLst>
          </p:cNvPr>
          <p:cNvCxnSpPr>
            <a:cxnSpLocks noChangeShapeType="1"/>
            <a:stCxn id="262151" idx="0"/>
            <a:endCxn id="262150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4" name="AutoShape 20">
            <a:extLst>
              <a:ext uri="{FF2B5EF4-FFF2-40B4-BE49-F238E27FC236}">
                <a16:creationId xmlns:a16="http://schemas.microsoft.com/office/drawing/2014/main" id="{64FB0EE8-5C55-4419-A853-99A62264EC3B}"/>
              </a:ext>
            </a:extLst>
          </p:cNvPr>
          <p:cNvCxnSpPr>
            <a:cxnSpLocks noChangeShapeType="1"/>
            <a:stCxn id="262150" idx="5"/>
            <a:endCxn id="262152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165" name="AutoShape 21">
            <a:extLst>
              <a:ext uri="{FF2B5EF4-FFF2-40B4-BE49-F238E27FC236}">
                <a16:creationId xmlns:a16="http://schemas.microsoft.com/office/drawing/2014/main" id="{0145325A-63B2-4917-A7D1-26846C0B08F2}"/>
              </a:ext>
            </a:extLst>
          </p:cNvPr>
          <p:cNvCxnSpPr>
            <a:cxnSpLocks noChangeShapeType="1"/>
            <a:stCxn id="262151" idx="7"/>
            <a:endCxn id="262152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2166" name="Text Box 22">
            <a:extLst>
              <a:ext uri="{FF2B5EF4-FFF2-40B4-BE49-F238E27FC236}">
                <a16:creationId xmlns:a16="http://schemas.microsoft.com/office/drawing/2014/main" id="{5AD2C422-A55D-41BD-AAA8-AC0BE0C7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2167" name="Text Box 23">
            <a:extLst>
              <a:ext uri="{FF2B5EF4-FFF2-40B4-BE49-F238E27FC236}">
                <a16:creationId xmlns:a16="http://schemas.microsoft.com/office/drawing/2014/main" id="{DC9461E7-A34C-400B-986B-BC2F943C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2168" name="Text Box 24">
            <a:extLst>
              <a:ext uri="{FF2B5EF4-FFF2-40B4-BE49-F238E27FC236}">
                <a16:creationId xmlns:a16="http://schemas.microsoft.com/office/drawing/2014/main" id="{DFF93405-2B84-4191-939B-5E01D89B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2169" name="Text Box 25">
            <a:extLst>
              <a:ext uri="{FF2B5EF4-FFF2-40B4-BE49-F238E27FC236}">
                <a16:creationId xmlns:a16="http://schemas.microsoft.com/office/drawing/2014/main" id="{4081CB5F-FE22-4353-89B5-6DE0AC29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2170" name="Text Box 26">
            <a:extLst>
              <a:ext uri="{FF2B5EF4-FFF2-40B4-BE49-F238E27FC236}">
                <a16:creationId xmlns:a16="http://schemas.microsoft.com/office/drawing/2014/main" id="{DBB71336-8271-4E59-91FE-69797E0E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2171" name="Text Box 27">
            <a:extLst>
              <a:ext uri="{FF2B5EF4-FFF2-40B4-BE49-F238E27FC236}">
                <a16:creationId xmlns:a16="http://schemas.microsoft.com/office/drawing/2014/main" id="{1D5E6B7D-3479-400C-A6DD-5D7E5C14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2172" name="Text Box 28">
            <a:extLst>
              <a:ext uri="{FF2B5EF4-FFF2-40B4-BE49-F238E27FC236}">
                <a16:creationId xmlns:a16="http://schemas.microsoft.com/office/drawing/2014/main" id="{2322D1D0-0C52-43D7-B55B-05263BE3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2173" name="Text Box 29">
            <a:extLst>
              <a:ext uri="{FF2B5EF4-FFF2-40B4-BE49-F238E27FC236}">
                <a16:creationId xmlns:a16="http://schemas.microsoft.com/office/drawing/2014/main" id="{3BDC19EB-4F05-4DD5-9923-06BEE30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2174" name="Text Box 30">
            <a:extLst>
              <a:ext uri="{FF2B5EF4-FFF2-40B4-BE49-F238E27FC236}">
                <a16:creationId xmlns:a16="http://schemas.microsoft.com/office/drawing/2014/main" id="{9D71C36A-5AB3-496F-ACD3-A4F7A10A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2175" name="Text Box 31">
            <a:extLst>
              <a:ext uri="{FF2B5EF4-FFF2-40B4-BE49-F238E27FC236}">
                <a16:creationId xmlns:a16="http://schemas.microsoft.com/office/drawing/2014/main" id="{115455A3-4A77-431A-9547-B8A47BA3F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8?</a:t>
            </a:r>
          </a:p>
        </p:txBody>
      </p:sp>
      <p:sp>
        <p:nvSpPr>
          <p:cNvPr id="262176" name="Text Box 32">
            <a:extLst>
              <a:ext uri="{FF2B5EF4-FFF2-40B4-BE49-F238E27FC236}">
                <a16:creationId xmlns:a16="http://schemas.microsoft.com/office/drawing/2014/main" id="{711A71E7-5C73-4B12-B52D-181F2F28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2177" name="Text Box 33">
            <a:extLst>
              <a:ext uri="{FF2B5EF4-FFF2-40B4-BE49-F238E27FC236}">
                <a16:creationId xmlns:a16="http://schemas.microsoft.com/office/drawing/2014/main" id="{569021C6-18CE-4B23-95C8-30EFF232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2180" name="AutoShape 36">
            <a:extLst>
              <a:ext uri="{FF2B5EF4-FFF2-40B4-BE49-F238E27FC236}">
                <a16:creationId xmlns:a16="http://schemas.microsoft.com/office/drawing/2014/main" id="{55FB200C-968B-4BCC-B10C-61006DACF6D7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2181" name="Rectangle 37">
            <a:extLst>
              <a:ext uri="{FF2B5EF4-FFF2-40B4-BE49-F238E27FC236}">
                <a16:creationId xmlns:a16="http://schemas.microsoft.com/office/drawing/2014/main" id="{32F1DF38-CAC8-4CC1-9977-A187B973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5FEA437-A350-4958-A71A-A71AE6B8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3291198-7277-4AC0-A4A5-53C0D0A1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16D3D3F-88F7-4C19-9CA8-8DF4BC9DAC5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2" name="Oval 4">
            <a:extLst>
              <a:ext uri="{FF2B5EF4-FFF2-40B4-BE49-F238E27FC236}">
                <a16:creationId xmlns:a16="http://schemas.microsoft.com/office/drawing/2014/main" id="{22B165A6-0D79-413F-95A6-6C5D31B5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3" name="Oval 5">
            <a:extLst>
              <a:ext uri="{FF2B5EF4-FFF2-40B4-BE49-F238E27FC236}">
                <a16:creationId xmlns:a16="http://schemas.microsoft.com/office/drawing/2014/main" id="{3DE401AF-4363-4C6B-BFB3-3E6275E9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4" name="Oval 6">
            <a:extLst>
              <a:ext uri="{FF2B5EF4-FFF2-40B4-BE49-F238E27FC236}">
                <a16:creationId xmlns:a16="http://schemas.microsoft.com/office/drawing/2014/main" id="{BDD59803-24A4-4A3A-BB52-FC798CA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5" name="Oval 7">
            <a:extLst>
              <a:ext uri="{FF2B5EF4-FFF2-40B4-BE49-F238E27FC236}">
                <a16:creationId xmlns:a16="http://schemas.microsoft.com/office/drawing/2014/main" id="{7800BC4F-7A89-478D-A492-ED6C99DD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6" name="Oval 8">
            <a:extLst>
              <a:ext uri="{FF2B5EF4-FFF2-40B4-BE49-F238E27FC236}">
                <a16:creationId xmlns:a16="http://schemas.microsoft.com/office/drawing/2014/main" id="{A33ED4CA-4137-4B63-9C88-8FBBA2C5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7" name="Oval 9">
            <a:extLst>
              <a:ext uri="{FF2B5EF4-FFF2-40B4-BE49-F238E27FC236}">
                <a16:creationId xmlns:a16="http://schemas.microsoft.com/office/drawing/2014/main" id="{0C796C82-2E5A-43CA-A6A7-1C9AB65F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178" name="Oval 10">
            <a:extLst>
              <a:ext uri="{FF2B5EF4-FFF2-40B4-BE49-F238E27FC236}">
                <a16:creationId xmlns:a16="http://schemas.microsoft.com/office/drawing/2014/main" id="{6CFF5973-B548-4518-B3DA-567545C8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3179" name="AutoShape 11">
            <a:extLst>
              <a:ext uri="{FF2B5EF4-FFF2-40B4-BE49-F238E27FC236}">
                <a16:creationId xmlns:a16="http://schemas.microsoft.com/office/drawing/2014/main" id="{1D59CA12-AE86-4C69-A236-5E3830A51813}"/>
              </a:ext>
            </a:extLst>
          </p:cNvPr>
          <p:cNvCxnSpPr>
            <a:cxnSpLocks noChangeShapeType="1"/>
            <a:stCxn id="263172" idx="6"/>
            <a:endCxn id="263173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0" name="AutoShape 12">
            <a:extLst>
              <a:ext uri="{FF2B5EF4-FFF2-40B4-BE49-F238E27FC236}">
                <a16:creationId xmlns:a16="http://schemas.microsoft.com/office/drawing/2014/main" id="{ED5DB550-5CF4-45CC-A397-F80BC5540A5C}"/>
              </a:ext>
            </a:extLst>
          </p:cNvPr>
          <p:cNvCxnSpPr>
            <a:cxnSpLocks noChangeShapeType="1"/>
            <a:stCxn id="263173" idx="6"/>
            <a:endCxn id="263174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1" name="AutoShape 13">
            <a:extLst>
              <a:ext uri="{FF2B5EF4-FFF2-40B4-BE49-F238E27FC236}">
                <a16:creationId xmlns:a16="http://schemas.microsoft.com/office/drawing/2014/main" id="{72CE98FB-2334-4D6E-A06C-6FA96C643824}"/>
              </a:ext>
            </a:extLst>
          </p:cNvPr>
          <p:cNvCxnSpPr>
            <a:cxnSpLocks noChangeShapeType="1"/>
            <a:stCxn id="263174" idx="3"/>
            <a:endCxn id="263177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2" name="AutoShape 14">
            <a:extLst>
              <a:ext uri="{FF2B5EF4-FFF2-40B4-BE49-F238E27FC236}">
                <a16:creationId xmlns:a16="http://schemas.microsoft.com/office/drawing/2014/main" id="{66E17C08-7A98-4439-BB7D-AADC7C44A956}"/>
              </a:ext>
            </a:extLst>
          </p:cNvPr>
          <p:cNvCxnSpPr>
            <a:cxnSpLocks noChangeShapeType="1"/>
            <a:stCxn id="263177" idx="2"/>
            <a:endCxn id="263178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3" name="AutoShape 15">
            <a:extLst>
              <a:ext uri="{FF2B5EF4-FFF2-40B4-BE49-F238E27FC236}">
                <a16:creationId xmlns:a16="http://schemas.microsoft.com/office/drawing/2014/main" id="{60F70187-682C-4DC2-92BB-EFB97065BCD2}"/>
              </a:ext>
            </a:extLst>
          </p:cNvPr>
          <p:cNvCxnSpPr>
            <a:cxnSpLocks noChangeShapeType="1"/>
            <a:stCxn id="263178" idx="0"/>
            <a:endCxn id="263172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4" name="AutoShape 16">
            <a:extLst>
              <a:ext uri="{FF2B5EF4-FFF2-40B4-BE49-F238E27FC236}">
                <a16:creationId xmlns:a16="http://schemas.microsoft.com/office/drawing/2014/main" id="{5B5CD620-B632-48DA-91DF-67B15C4980CE}"/>
              </a:ext>
            </a:extLst>
          </p:cNvPr>
          <p:cNvCxnSpPr>
            <a:cxnSpLocks noChangeShapeType="1"/>
            <a:stCxn id="263172" idx="5"/>
            <a:endCxn id="263177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5" name="AutoShape 17">
            <a:extLst>
              <a:ext uri="{FF2B5EF4-FFF2-40B4-BE49-F238E27FC236}">
                <a16:creationId xmlns:a16="http://schemas.microsoft.com/office/drawing/2014/main" id="{3AA880E0-4F50-47D0-9860-61109E2459BB}"/>
              </a:ext>
            </a:extLst>
          </p:cNvPr>
          <p:cNvCxnSpPr>
            <a:cxnSpLocks noChangeShapeType="1"/>
            <a:stCxn id="263177" idx="0"/>
            <a:endCxn id="263173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6" name="AutoShape 18">
            <a:extLst>
              <a:ext uri="{FF2B5EF4-FFF2-40B4-BE49-F238E27FC236}">
                <a16:creationId xmlns:a16="http://schemas.microsoft.com/office/drawing/2014/main" id="{9F7047D1-5866-4411-A270-FF1E7265DAA6}"/>
              </a:ext>
            </a:extLst>
          </p:cNvPr>
          <p:cNvCxnSpPr>
            <a:cxnSpLocks noChangeShapeType="1"/>
            <a:stCxn id="263177" idx="6"/>
            <a:endCxn id="263175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7" name="AutoShape 19">
            <a:extLst>
              <a:ext uri="{FF2B5EF4-FFF2-40B4-BE49-F238E27FC236}">
                <a16:creationId xmlns:a16="http://schemas.microsoft.com/office/drawing/2014/main" id="{D97E880A-A02D-4EB6-AE1B-F7E342FB59E5}"/>
              </a:ext>
            </a:extLst>
          </p:cNvPr>
          <p:cNvCxnSpPr>
            <a:cxnSpLocks noChangeShapeType="1"/>
            <a:stCxn id="263175" idx="0"/>
            <a:endCxn id="263174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8" name="AutoShape 20">
            <a:extLst>
              <a:ext uri="{FF2B5EF4-FFF2-40B4-BE49-F238E27FC236}">
                <a16:creationId xmlns:a16="http://schemas.microsoft.com/office/drawing/2014/main" id="{0C951ABD-B8EB-4865-AC78-907425FC6F93}"/>
              </a:ext>
            </a:extLst>
          </p:cNvPr>
          <p:cNvCxnSpPr>
            <a:cxnSpLocks noChangeShapeType="1"/>
            <a:stCxn id="263174" idx="5"/>
            <a:endCxn id="263176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9" name="AutoShape 21">
            <a:extLst>
              <a:ext uri="{FF2B5EF4-FFF2-40B4-BE49-F238E27FC236}">
                <a16:creationId xmlns:a16="http://schemas.microsoft.com/office/drawing/2014/main" id="{2597D3DF-7427-4A8B-BFA4-F9BCB9946885}"/>
              </a:ext>
            </a:extLst>
          </p:cNvPr>
          <p:cNvCxnSpPr>
            <a:cxnSpLocks noChangeShapeType="1"/>
            <a:stCxn id="263175" idx="7"/>
            <a:endCxn id="263176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190" name="Text Box 22">
            <a:extLst>
              <a:ext uri="{FF2B5EF4-FFF2-40B4-BE49-F238E27FC236}">
                <a16:creationId xmlns:a16="http://schemas.microsoft.com/office/drawing/2014/main" id="{19610BBB-A2A0-44A5-8472-BFF5D70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3191" name="Text Box 23">
            <a:extLst>
              <a:ext uri="{FF2B5EF4-FFF2-40B4-BE49-F238E27FC236}">
                <a16:creationId xmlns:a16="http://schemas.microsoft.com/office/drawing/2014/main" id="{31C427F0-D054-40D5-8EC7-EE417CB8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3192" name="Text Box 24">
            <a:extLst>
              <a:ext uri="{FF2B5EF4-FFF2-40B4-BE49-F238E27FC236}">
                <a16:creationId xmlns:a16="http://schemas.microsoft.com/office/drawing/2014/main" id="{D39F683F-143A-4CE6-AC66-1AF75153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3193" name="Text Box 25">
            <a:extLst>
              <a:ext uri="{FF2B5EF4-FFF2-40B4-BE49-F238E27FC236}">
                <a16:creationId xmlns:a16="http://schemas.microsoft.com/office/drawing/2014/main" id="{092CDD39-3763-41AE-A4BC-92F37DFCA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3194" name="Text Box 26">
            <a:extLst>
              <a:ext uri="{FF2B5EF4-FFF2-40B4-BE49-F238E27FC236}">
                <a16:creationId xmlns:a16="http://schemas.microsoft.com/office/drawing/2014/main" id="{6EEAE19B-8475-4D93-984F-12CF26EA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3195" name="Text Box 27">
            <a:extLst>
              <a:ext uri="{FF2B5EF4-FFF2-40B4-BE49-F238E27FC236}">
                <a16:creationId xmlns:a16="http://schemas.microsoft.com/office/drawing/2014/main" id="{57C68D92-9A19-4452-A364-1AD8E276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3196" name="Text Box 28">
            <a:extLst>
              <a:ext uri="{FF2B5EF4-FFF2-40B4-BE49-F238E27FC236}">
                <a16:creationId xmlns:a16="http://schemas.microsoft.com/office/drawing/2014/main" id="{4DFE9AD3-4233-4E35-9BFB-2F052D43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3197" name="Text Box 29">
            <a:extLst>
              <a:ext uri="{FF2B5EF4-FFF2-40B4-BE49-F238E27FC236}">
                <a16:creationId xmlns:a16="http://schemas.microsoft.com/office/drawing/2014/main" id="{1C651C86-F253-4E47-9CA6-8A0E6BFFB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3198" name="Text Box 30">
            <a:extLst>
              <a:ext uri="{FF2B5EF4-FFF2-40B4-BE49-F238E27FC236}">
                <a16:creationId xmlns:a16="http://schemas.microsoft.com/office/drawing/2014/main" id="{6419369B-D74D-45F6-BD32-C63D6566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3199" name="Text Box 31">
            <a:extLst>
              <a:ext uri="{FF2B5EF4-FFF2-40B4-BE49-F238E27FC236}">
                <a16:creationId xmlns:a16="http://schemas.microsoft.com/office/drawing/2014/main" id="{9630143C-9D3C-4638-AEA5-82E5032A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3200" name="Text Box 32">
            <a:extLst>
              <a:ext uri="{FF2B5EF4-FFF2-40B4-BE49-F238E27FC236}">
                <a16:creationId xmlns:a16="http://schemas.microsoft.com/office/drawing/2014/main" id="{9902D2EE-D0D3-49A5-84E3-040B08BC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3201" name="Text Box 33">
            <a:extLst>
              <a:ext uri="{FF2B5EF4-FFF2-40B4-BE49-F238E27FC236}">
                <a16:creationId xmlns:a16="http://schemas.microsoft.com/office/drawing/2014/main" id="{843C219B-9146-466A-9344-F3A83FCB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3204" name="AutoShape 36">
            <a:extLst>
              <a:ext uri="{FF2B5EF4-FFF2-40B4-BE49-F238E27FC236}">
                <a16:creationId xmlns:a16="http://schemas.microsoft.com/office/drawing/2014/main" id="{FC582CF8-93C8-4FF7-9CCC-331B566FD71A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3205" name="Rectangle 37">
            <a:extLst>
              <a:ext uri="{FF2B5EF4-FFF2-40B4-BE49-F238E27FC236}">
                <a16:creationId xmlns:a16="http://schemas.microsoft.com/office/drawing/2014/main" id="{D80F1B67-3520-4EEE-8F1D-C4D2500F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CD7798FA-E713-4C85-979A-7C17AD5FD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474A453-D956-4DC9-B2DF-CA99F151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18EAA836-80BF-449A-B63B-92D6133B115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196" name="Oval 4">
            <a:extLst>
              <a:ext uri="{FF2B5EF4-FFF2-40B4-BE49-F238E27FC236}">
                <a16:creationId xmlns:a16="http://schemas.microsoft.com/office/drawing/2014/main" id="{A30C4031-0E1A-4479-82CA-0D1B3007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197" name="Oval 5">
            <a:extLst>
              <a:ext uri="{FF2B5EF4-FFF2-40B4-BE49-F238E27FC236}">
                <a16:creationId xmlns:a16="http://schemas.microsoft.com/office/drawing/2014/main" id="{C859F730-D925-4AF8-AE1E-A1D122037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198" name="Oval 6">
            <a:extLst>
              <a:ext uri="{FF2B5EF4-FFF2-40B4-BE49-F238E27FC236}">
                <a16:creationId xmlns:a16="http://schemas.microsoft.com/office/drawing/2014/main" id="{2ABEC67E-3358-4E2F-A9AD-D16EF752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199" name="Oval 7">
            <a:extLst>
              <a:ext uri="{FF2B5EF4-FFF2-40B4-BE49-F238E27FC236}">
                <a16:creationId xmlns:a16="http://schemas.microsoft.com/office/drawing/2014/main" id="{9670B323-5076-4CB9-B35F-A483DFC7A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200" name="Oval 8">
            <a:extLst>
              <a:ext uri="{FF2B5EF4-FFF2-40B4-BE49-F238E27FC236}">
                <a16:creationId xmlns:a16="http://schemas.microsoft.com/office/drawing/2014/main" id="{2D59A9E6-48BB-41B0-B24B-CFCC44C0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201" name="Oval 9">
            <a:extLst>
              <a:ext uri="{FF2B5EF4-FFF2-40B4-BE49-F238E27FC236}">
                <a16:creationId xmlns:a16="http://schemas.microsoft.com/office/drawing/2014/main" id="{91A637ED-B391-4870-9C22-BE11E879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202" name="Oval 10">
            <a:extLst>
              <a:ext uri="{FF2B5EF4-FFF2-40B4-BE49-F238E27FC236}">
                <a16:creationId xmlns:a16="http://schemas.microsoft.com/office/drawing/2014/main" id="{56E5E49D-C8A5-497E-B4D8-0D0EB3EA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4203" name="AutoShape 11">
            <a:extLst>
              <a:ext uri="{FF2B5EF4-FFF2-40B4-BE49-F238E27FC236}">
                <a16:creationId xmlns:a16="http://schemas.microsoft.com/office/drawing/2014/main" id="{0916BFF5-673E-4A98-A2B4-9784CB0CBBCE}"/>
              </a:ext>
            </a:extLst>
          </p:cNvPr>
          <p:cNvCxnSpPr>
            <a:cxnSpLocks noChangeShapeType="1"/>
            <a:stCxn id="264196" idx="6"/>
            <a:endCxn id="264197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4" name="AutoShape 12">
            <a:extLst>
              <a:ext uri="{FF2B5EF4-FFF2-40B4-BE49-F238E27FC236}">
                <a16:creationId xmlns:a16="http://schemas.microsoft.com/office/drawing/2014/main" id="{0FB7C5FD-23F7-43D3-B8EA-1FC694CA4562}"/>
              </a:ext>
            </a:extLst>
          </p:cNvPr>
          <p:cNvCxnSpPr>
            <a:cxnSpLocks noChangeShapeType="1"/>
            <a:stCxn id="264197" idx="6"/>
            <a:endCxn id="264198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5" name="AutoShape 13">
            <a:extLst>
              <a:ext uri="{FF2B5EF4-FFF2-40B4-BE49-F238E27FC236}">
                <a16:creationId xmlns:a16="http://schemas.microsoft.com/office/drawing/2014/main" id="{F0286063-4F59-405E-B36C-04DF44BBA192}"/>
              </a:ext>
            </a:extLst>
          </p:cNvPr>
          <p:cNvCxnSpPr>
            <a:cxnSpLocks noChangeShapeType="1"/>
            <a:stCxn id="264198" idx="3"/>
            <a:endCxn id="264201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6" name="AutoShape 14">
            <a:extLst>
              <a:ext uri="{FF2B5EF4-FFF2-40B4-BE49-F238E27FC236}">
                <a16:creationId xmlns:a16="http://schemas.microsoft.com/office/drawing/2014/main" id="{3DE9B005-4059-449A-BF52-F1AA0EC36099}"/>
              </a:ext>
            </a:extLst>
          </p:cNvPr>
          <p:cNvCxnSpPr>
            <a:cxnSpLocks noChangeShapeType="1"/>
            <a:stCxn id="264201" idx="2"/>
            <a:endCxn id="264202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7" name="AutoShape 15">
            <a:extLst>
              <a:ext uri="{FF2B5EF4-FFF2-40B4-BE49-F238E27FC236}">
                <a16:creationId xmlns:a16="http://schemas.microsoft.com/office/drawing/2014/main" id="{2395950E-9EC7-4CC0-B4C2-801B7464B457}"/>
              </a:ext>
            </a:extLst>
          </p:cNvPr>
          <p:cNvCxnSpPr>
            <a:cxnSpLocks noChangeShapeType="1"/>
            <a:stCxn id="264202" idx="0"/>
            <a:endCxn id="264196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8" name="AutoShape 16">
            <a:extLst>
              <a:ext uri="{FF2B5EF4-FFF2-40B4-BE49-F238E27FC236}">
                <a16:creationId xmlns:a16="http://schemas.microsoft.com/office/drawing/2014/main" id="{CCDA55E2-8B34-4A96-8748-3BE8EF0B7519}"/>
              </a:ext>
            </a:extLst>
          </p:cNvPr>
          <p:cNvCxnSpPr>
            <a:cxnSpLocks noChangeShapeType="1"/>
            <a:stCxn id="264196" idx="5"/>
            <a:endCxn id="264201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09" name="AutoShape 17">
            <a:extLst>
              <a:ext uri="{FF2B5EF4-FFF2-40B4-BE49-F238E27FC236}">
                <a16:creationId xmlns:a16="http://schemas.microsoft.com/office/drawing/2014/main" id="{022336AF-0703-46DB-BD41-564773D7AABC}"/>
              </a:ext>
            </a:extLst>
          </p:cNvPr>
          <p:cNvCxnSpPr>
            <a:cxnSpLocks noChangeShapeType="1"/>
            <a:stCxn id="264201" idx="0"/>
            <a:endCxn id="264197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10" name="AutoShape 18">
            <a:extLst>
              <a:ext uri="{FF2B5EF4-FFF2-40B4-BE49-F238E27FC236}">
                <a16:creationId xmlns:a16="http://schemas.microsoft.com/office/drawing/2014/main" id="{6612B344-C94F-42E9-8F1E-C89199B8D8FC}"/>
              </a:ext>
            </a:extLst>
          </p:cNvPr>
          <p:cNvCxnSpPr>
            <a:cxnSpLocks noChangeShapeType="1"/>
            <a:stCxn id="264201" idx="6"/>
            <a:endCxn id="264199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11" name="AutoShape 19">
            <a:extLst>
              <a:ext uri="{FF2B5EF4-FFF2-40B4-BE49-F238E27FC236}">
                <a16:creationId xmlns:a16="http://schemas.microsoft.com/office/drawing/2014/main" id="{C0B85CFC-8530-4D2E-BFFB-9B1BBDC45AE9}"/>
              </a:ext>
            </a:extLst>
          </p:cNvPr>
          <p:cNvCxnSpPr>
            <a:cxnSpLocks noChangeShapeType="1"/>
            <a:stCxn id="264199" idx="0"/>
            <a:endCxn id="264198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12" name="AutoShape 20">
            <a:extLst>
              <a:ext uri="{FF2B5EF4-FFF2-40B4-BE49-F238E27FC236}">
                <a16:creationId xmlns:a16="http://schemas.microsoft.com/office/drawing/2014/main" id="{8E78A6D8-4483-42DB-A336-8E132ED28C31}"/>
              </a:ext>
            </a:extLst>
          </p:cNvPr>
          <p:cNvCxnSpPr>
            <a:cxnSpLocks noChangeShapeType="1"/>
            <a:stCxn id="264198" idx="5"/>
            <a:endCxn id="264200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213" name="AutoShape 21">
            <a:extLst>
              <a:ext uri="{FF2B5EF4-FFF2-40B4-BE49-F238E27FC236}">
                <a16:creationId xmlns:a16="http://schemas.microsoft.com/office/drawing/2014/main" id="{08D892C5-CF31-48C4-BCD8-45AEE592FF09}"/>
              </a:ext>
            </a:extLst>
          </p:cNvPr>
          <p:cNvCxnSpPr>
            <a:cxnSpLocks noChangeShapeType="1"/>
            <a:stCxn id="264199" idx="7"/>
            <a:endCxn id="264200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4214" name="Text Box 22">
            <a:extLst>
              <a:ext uri="{FF2B5EF4-FFF2-40B4-BE49-F238E27FC236}">
                <a16:creationId xmlns:a16="http://schemas.microsoft.com/office/drawing/2014/main" id="{F4D9F27B-0286-44B7-A50A-7D78E86D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4215" name="Text Box 23">
            <a:extLst>
              <a:ext uri="{FF2B5EF4-FFF2-40B4-BE49-F238E27FC236}">
                <a16:creationId xmlns:a16="http://schemas.microsoft.com/office/drawing/2014/main" id="{A2A03D28-4525-4628-A584-873A99A5C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4216" name="Text Box 24">
            <a:extLst>
              <a:ext uri="{FF2B5EF4-FFF2-40B4-BE49-F238E27FC236}">
                <a16:creationId xmlns:a16="http://schemas.microsoft.com/office/drawing/2014/main" id="{70661072-8621-4050-AE82-50596626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300" y="2119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9?</a:t>
            </a:r>
          </a:p>
        </p:txBody>
      </p:sp>
      <p:sp>
        <p:nvSpPr>
          <p:cNvPr id="264217" name="Text Box 25">
            <a:extLst>
              <a:ext uri="{FF2B5EF4-FFF2-40B4-BE49-F238E27FC236}">
                <a16:creationId xmlns:a16="http://schemas.microsoft.com/office/drawing/2014/main" id="{F84504E3-A68E-4871-A7C7-2BA2CF06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4218" name="Text Box 26">
            <a:extLst>
              <a:ext uri="{FF2B5EF4-FFF2-40B4-BE49-F238E27FC236}">
                <a16:creationId xmlns:a16="http://schemas.microsoft.com/office/drawing/2014/main" id="{40BFDC12-8BD8-42E7-9BCF-21605CC2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4219" name="Text Box 27">
            <a:extLst>
              <a:ext uri="{FF2B5EF4-FFF2-40B4-BE49-F238E27FC236}">
                <a16:creationId xmlns:a16="http://schemas.microsoft.com/office/drawing/2014/main" id="{0E5ECC7B-F52A-46CE-AF60-D0ECE934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4220" name="Text Box 28">
            <a:extLst>
              <a:ext uri="{FF2B5EF4-FFF2-40B4-BE49-F238E27FC236}">
                <a16:creationId xmlns:a16="http://schemas.microsoft.com/office/drawing/2014/main" id="{33E603A3-3028-4787-8738-F4D7210C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4221" name="Text Box 29">
            <a:extLst>
              <a:ext uri="{FF2B5EF4-FFF2-40B4-BE49-F238E27FC236}">
                <a16:creationId xmlns:a16="http://schemas.microsoft.com/office/drawing/2014/main" id="{3643F17D-DF76-4C0B-9B09-8C8FD9BA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4222" name="Text Box 30">
            <a:extLst>
              <a:ext uri="{FF2B5EF4-FFF2-40B4-BE49-F238E27FC236}">
                <a16:creationId xmlns:a16="http://schemas.microsoft.com/office/drawing/2014/main" id="{FE80AEC5-E26E-4E03-93F8-355D1032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4223" name="Text Box 31">
            <a:extLst>
              <a:ext uri="{FF2B5EF4-FFF2-40B4-BE49-F238E27FC236}">
                <a16:creationId xmlns:a16="http://schemas.microsoft.com/office/drawing/2014/main" id="{9075DCCF-236D-4849-A5FF-8F8890B0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4224" name="Text Box 32">
            <a:extLst>
              <a:ext uri="{FF2B5EF4-FFF2-40B4-BE49-F238E27FC236}">
                <a16:creationId xmlns:a16="http://schemas.microsoft.com/office/drawing/2014/main" id="{9BA5417F-1FDC-44B0-9514-A26B9F39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4225" name="Text Box 33">
            <a:extLst>
              <a:ext uri="{FF2B5EF4-FFF2-40B4-BE49-F238E27FC236}">
                <a16:creationId xmlns:a16="http://schemas.microsoft.com/office/drawing/2014/main" id="{4246C8CD-BCEF-48C0-9655-9043ED13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4228" name="AutoShape 36">
            <a:extLst>
              <a:ext uri="{FF2B5EF4-FFF2-40B4-BE49-F238E27FC236}">
                <a16:creationId xmlns:a16="http://schemas.microsoft.com/office/drawing/2014/main" id="{B44AB9F4-4995-466F-B4C9-7DAD8204C596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4229" name="Rectangle 37">
            <a:extLst>
              <a:ext uri="{FF2B5EF4-FFF2-40B4-BE49-F238E27FC236}">
                <a16:creationId xmlns:a16="http://schemas.microsoft.com/office/drawing/2014/main" id="{89B6D27B-C320-4181-AA0B-85C30F16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597C773-4745-4DA2-8DB9-4C02E942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7E5516A-D81D-4784-A550-922B97CC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E41F61B-8A58-4D86-B7E9-9DEF555C240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0" name="Oval 4">
            <a:extLst>
              <a:ext uri="{FF2B5EF4-FFF2-40B4-BE49-F238E27FC236}">
                <a16:creationId xmlns:a16="http://schemas.microsoft.com/office/drawing/2014/main" id="{60AD1E98-6D9B-4E44-9CA8-6451DE07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1" name="Oval 5">
            <a:extLst>
              <a:ext uri="{FF2B5EF4-FFF2-40B4-BE49-F238E27FC236}">
                <a16:creationId xmlns:a16="http://schemas.microsoft.com/office/drawing/2014/main" id="{4F051976-9239-4BAA-B1B7-11E462BB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2" name="Oval 6">
            <a:extLst>
              <a:ext uri="{FF2B5EF4-FFF2-40B4-BE49-F238E27FC236}">
                <a16:creationId xmlns:a16="http://schemas.microsoft.com/office/drawing/2014/main" id="{941E9A1D-02D5-4FFF-9251-FA8309FA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3" name="Oval 7">
            <a:extLst>
              <a:ext uri="{FF2B5EF4-FFF2-40B4-BE49-F238E27FC236}">
                <a16:creationId xmlns:a16="http://schemas.microsoft.com/office/drawing/2014/main" id="{26A9E61A-D490-4169-8741-A6A7C020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4" name="Oval 8">
            <a:extLst>
              <a:ext uri="{FF2B5EF4-FFF2-40B4-BE49-F238E27FC236}">
                <a16:creationId xmlns:a16="http://schemas.microsoft.com/office/drawing/2014/main" id="{CB7D1834-2EA7-4F8E-8698-0C73FCE4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5" name="Oval 9">
            <a:extLst>
              <a:ext uri="{FF2B5EF4-FFF2-40B4-BE49-F238E27FC236}">
                <a16:creationId xmlns:a16="http://schemas.microsoft.com/office/drawing/2014/main" id="{8CF2B78E-7E9A-4463-A6EF-76D1D0E7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26" name="Oval 10">
            <a:extLst>
              <a:ext uri="{FF2B5EF4-FFF2-40B4-BE49-F238E27FC236}">
                <a16:creationId xmlns:a16="http://schemas.microsoft.com/office/drawing/2014/main" id="{2AA40213-301B-4FE3-9E4B-A905262C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5227" name="AutoShape 11">
            <a:extLst>
              <a:ext uri="{FF2B5EF4-FFF2-40B4-BE49-F238E27FC236}">
                <a16:creationId xmlns:a16="http://schemas.microsoft.com/office/drawing/2014/main" id="{69BEA45F-32A4-419D-8801-0E007F40E190}"/>
              </a:ext>
            </a:extLst>
          </p:cNvPr>
          <p:cNvCxnSpPr>
            <a:cxnSpLocks noChangeShapeType="1"/>
            <a:stCxn id="265220" idx="6"/>
            <a:endCxn id="265221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28" name="AutoShape 12">
            <a:extLst>
              <a:ext uri="{FF2B5EF4-FFF2-40B4-BE49-F238E27FC236}">
                <a16:creationId xmlns:a16="http://schemas.microsoft.com/office/drawing/2014/main" id="{D72441BE-D87E-41A4-A69D-5115CE2FBDBF}"/>
              </a:ext>
            </a:extLst>
          </p:cNvPr>
          <p:cNvCxnSpPr>
            <a:cxnSpLocks noChangeShapeType="1"/>
            <a:stCxn id="265221" idx="6"/>
            <a:endCxn id="265222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29" name="AutoShape 13">
            <a:extLst>
              <a:ext uri="{FF2B5EF4-FFF2-40B4-BE49-F238E27FC236}">
                <a16:creationId xmlns:a16="http://schemas.microsoft.com/office/drawing/2014/main" id="{36863CEF-2EE8-47C8-A89B-93F080A4D96E}"/>
              </a:ext>
            </a:extLst>
          </p:cNvPr>
          <p:cNvCxnSpPr>
            <a:cxnSpLocks noChangeShapeType="1"/>
            <a:stCxn id="265222" idx="3"/>
            <a:endCxn id="265225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0" name="AutoShape 14">
            <a:extLst>
              <a:ext uri="{FF2B5EF4-FFF2-40B4-BE49-F238E27FC236}">
                <a16:creationId xmlns:a16="http://schemas.microsoft.com/office/drawing/2014/main" id="{3280F290-A7CF-4AD4-A822-3A762E8FA5EB}"/>
              </a:ext>
            </a:extLst>
          </p:cNvPr>
          <p:cNvCxnSpPr>
            <a:cxnSpLocks noChangeShapeType="1"/>
            <a:stCxn id="265225" idx="2"/>
            <a:endCxn id="265226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1" name="AutoShape 15">
            <a:extLst>
              <a:ext uri="{FF2B5EF4-FFF2-40B4-BE49-F238E27FC236}">
                <a16:creationId xmlns:a16="http://schemas.microsoft.com/office/drawing/2014/main" id="{AC016335-6181-41E8-8C4E-3923569E79B1}"/>
              </a:ext>
            </a:extLst>
          </p:cNvPr>
          <p:cNvCxnSpPr>
            <a:cxnSpLocks noChangeShapeType="1"/>
            <a:stCxn id="265226" idx="0"/>
            <a:endCxn id="265220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2" name="AutoShape 16">
            <a:extLst>
              <a:ext uri="{FF2B5EF4-FFF2-40B4-BE49-F238E27FC236}">
                <a16:creationId xmlns:a16="http://schemas.microsoft.com/office/drawing/2014/main" id="{B10017EF-EB60-46AC-B343-5FED43DAB7B1}"/>
              </a:ext>
            </a:extLst>
          </p:cNvPr>
          <p:cNvCxnSpPr>
            <a:cxnSpLocks noChangeShapeType="1"/>
            <a:stCxn id="265220" idx="5"/>
            <a:endCxn id="265225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3" name="AutoShape 17">
            <a:extLst>
              <a:ext uri="{FF2B5EF4-FFF2-40B4-BE49-F238E27FC236}">
                <a16:creationId xmlns:a16="http://schemas.microsoft.com/office/drawing/2014/main" id="{1928E637-C938-43CF-AB02-9F45613ABAB6}"/>
              </a:ext>
            </a:extLst>
          </p:cNvPr>
          <p:cNvCxnSpPr>
            <a:cxnSpLocks noChangeShapeType="1"/>
            <a:stCxn id="265225" idx="0"/>
            <a:endCxn id="265221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4" name="AutoShape 18">
            <a:extLst>
              <a:ext uri="{FF2B5EF4-FFF2-40B4-BE49-F238E27FC236}">
                <a16:creationId xmlns:a16="http://schemas.microsoft.com/office/drawing/2014/main" id="{F341904F-3B0A-4202-B288-4EA7986B825B}"/>
              </a:ext>
            </a:extLst>
          </p:cNvPr>
          <p:cNvCxnSpPr>
            <a:cxnSpLocks noChangeShapeType="1"/>
            <a:stCxn id="265225" idx="6"/>
            <a:endCxn id="265223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5" name="AutoShape 19">
            <a:extLst>
              <a:ext uri="{FF2B5EF4-FFF2-40B4-BE49-F238E27FC236}">
                <a16:creationId xmlns:a16="http://schemas.microsoft.com/office/drawing/2014/main" id="{09C42433-6158-486D-8BF2-FF2631C39A05}"/>
              </a:ext>
            </a:extLst>
          </p:cNvPr>
          <p:cNvCxnSpPr>
            <a:cxnSpLocks noChangeShapeType="1"/>
            <a:stCxn id="265223" idx="0"/>
            <a:endCxn id="265222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6" name="AutoShape 20">
            <a:extLst>
              <a:ext uri="{FF2B5EF4-FFF2-40B4-BE49-F238E27FC236}">
                <a16:creationId xmlns:a16="http://schemas.microsoft.com/office/drawing/2014/main" id="{A6F27254-8832-41BE-B35C-9D9569BE0F38}"/>
              </a:ext>
            </a:extLst>
          </p:cNvPr>
          <p:cNvCxnSpPr>
            <a:cxnSpLocks noChangeShapeType="1"/>
            <a:stCxn id="265222" idx="5"/>
            <a:endCxn id="265224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237" name="AutoShape 21">
            <a:extLst>
              <a:ext uri="{FF2B5EF4-FFF2-40B4-BE49-F238E27FC236}">
                <a16:creationId xmlns:a16="http://schemas.microsoft.com/office/drawing/2014/main" id="{9375B360-0B25-4DC9-952A-E6827E09D44C}"/>
              </a:ext>
            </a:extLst>
          </p:cNvPr>
          <p:cNvCxnSpPr>
            <a:cxnSpLocks noChangeShapeType="1"/>
            <a:stCxn id="265223" idx="7"/>
            <a:endCxn id="265224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5238" name="Text Box 22">
            <a:extLst>
              <a:ext uri="{FF2B5EF4-FFF2-40B4-BE49-F238E27FC236}">
                <a16:creationId xmlns:a16="http://schemas.microsoft.com/office/drawing/2014/main" id="{FE7CDFB6-763F-4ADC-A11E-E9D075CA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5239" name="Text Box 23">
            <a:extLst>
              <a:ext uri="{FF2B5EF4-FFF2-40B4-BE49-F238E27FC236}">
                <a16:creationId xmlns:a16="http://schemas.microsoft.com/office/drawing/2014/main" id="{62C162B7-D8A3-492B-B14C-A72BA23BB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5240" name="Text Box 24">
            <a:extLst>
              <a:ext uri="{FF2B5EF4-FFF2-40B4-BE49-F238E27FC236}">
                <a16:creationId xmlns:a16="http://schemas.microsoft.com/office/drawing/2014/main" id="{81121125-C3D8-4D54-88F0-C592424B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5241" name="Text Box 25">
            <a:extLst>
              <a:ext uri="{FF2B5EF4-FFF2-40B4-BE49-F238E27FC236}">
                <a16:creationId xmlns:a16="http://schemas.microsoft.com/office/drawing/2014/main" id="{47B5A091-12F4-4586-924F-F08183B1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5242" name="Text Box 26">
            <a:extLst>
              <a:ext uri="{FF2B5EF4-FFF2-40B4-BE49-F238E27FC236}">
                <a16:creationId xmlns:a16="http://schemas.microsoft.com/office/drawing/2014/main" id="{BFFAE445-8DCC-475E-B99A-2AD537EB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5243" name="Text Box 27">
            <a:extLst>
              <a:ext uri="{FF2B5EF4-FFF2-40B4-BE49-F238E27FC236}">
                <a16:creationId xmlns:a16="http://schemas.microsoft.com/office/drawing/2014/main" id="{501DFF00-0A39-48C6-B8A3-A61A726E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5244" name="Text Box 28">
            <a:extLst>
              <a:ext uri="{FF2B5EF4-FFF2-40B4-BE49-F238E27FC236}">
                <a16:creationId xmlns:a16="http://schemas.microsoft.com/office/drawing/2014/main" id="{4DC37BE7-FA18-4C4A-9121-B06F1B3A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5245" name="Text Box 29">
            <a:extLst>
              <a:ext uri="{FF2B5EF4-FFF2-40B4-BE49-F238E27FC236}">
                <a16:creationId xmlns:a16="http://schemas.microsoft.com/office/drawing/2014/main" id="{B97EB36E-1A15-42CF-963F-4CA55231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5246" name="Text Box 30">
            <a:extLst>
              <a:ext uri="{FF2B5EF4-FFF2-40B4-BE49-F238E27FC236}">
                <a16:creationId xmlns:a16="http://schemas.microsoft.com/office/drawing/2014/main" id="{A656C3AD-D954-4725-B619-6EED116E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5247" name="Text Box 31">
            <a:extLst>
              <a:ext uri="{FF2B5EF4-FFF2-40B4-BE49-F238E27FC236}">
                <a16:creationId xmlns:a16="http://schemas.microsoft.com/office/drawing/2014/main" id="{E1EC8602-CE84-456F-BF78-DFE01987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5248" name="Text Box 32">
            <a:extLst>
              <a:ext uri="{FF2B5EF4-FFF2-40B4-BE49-F238E27FC236}">
                <a16:creationId xmlns:a16="http://schemas.microsoft.com/office/drawing/2014/main" id="{CD5DD6A2-96EF-496C-9B0E-00275B9F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5249" name="Text Box 33">
            <a:extLst>
              <a:ext uri="{FF2B5EF4-FFF2-40B4-BE49-F238E27FC236}">
                <a16:creationId xmlns:a16="http://schemas.microsoft.com/office/drawing/2014/main" id="{16A10EC3-F92D-483F-91FB-CCDE4780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5252" name="AutoShape 36">
            <a:extLst>
              <a:ext uri="{FF2B5EF4-FFF2-40B4-BE49-F238E27FC236}">
                <a16:creationId xmlns:a16="http://schemas.microsoft.com/office/drawing/2014/main" id="{72DAC2DE-2B92-4E53-9285-32E393742300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5253" name="Rectangle 37">
            <a:extLst>
              <a:ext uri="{FF2B5EF4-FFF2-40B4-BE49-F238E27FC236}">
                <a16:creationId xmlns:a16="http://schemas.microsoft.com/office/drawing/2014/main" id="{3F438388-E4F9-4312-A6BF-4D1544B95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B85D687A-66BA-4B41-A226-9B0B249C7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64C43C25-DDAE-45E0-9019-15045F1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6B820A9-94DD-438E-864F-AC7D9BDD8C8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4" name="Oval 4">
            <a:extLst>
              <a:ext uri="{FF2B5EF4-FFF2-40B4-BE49-F238E27FC236}">
                <a16:creationId xmlns:a16="http://schemas.microsoft.com/office/drawing/2014/main" id="{03E09C12-6EA3-43B6-809F-1232E106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5" name="Oval 5">
            <a:extLst>
              <a:ext uri="{FF2B5EF4-FFF2-40B4-BE49-F238E27FC236}">
                <a16:creationId xmlns:a16="http://schemas.microsoft.com/office/drawing/2014/main" id="{CD126F13-20D4-4CCC-914C-8EB24B61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6" name="Oval 6">
            <a:extLst>
              <a:ext uri="{FF2B5EF4-FFF2-40B4-BE49-F238E27FC236}">
                <a16:creationId xmlns:a16="http://schemas.microsoft.com/office/drawing/2014/main" id="{4BB8D57A-835E-4511-B42F-F5464095C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7" name="Oval 7">
            <a:extLst>
              <a:ext uri="{FF2B5EF4-FFF2-40B4-BE49-F238E27FC236}">
                <a16:creationId xmlns:a16="http://schemas.microsoft.com/office/drawing/2014/main" id="{203ED82A-B63F-49AA-91D4-21B4416C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8" name="Oval 8">
            <a:extLst>
              <a:ext uri="{FF2B5EF4-FFF2-40B4-BE49-F238E27FC236}">
                <a16:creationId xmlns:a16="http://schemas.microsoft.com/office/drawing/2014/main" id="{0CB4831C-8AF1-4B30-AD5E-B51EE842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49" name="Oval 9">
            <a:extLst>
              <a:ext uri="{FF2B5EF4-FFF2-40B4-BE49-F238E27FC236}">
                <a16:creationId xmlns:a16="http://schemas.microsoft.com/office/drawing/2014/main" id="{9A12A0C0-2CF3-45A5-9AE4-D40C0D2E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50" name="Oval 10">
            <a:extLst>
              <a:ext uri="{FF2B5EF4-FFF2-40B4-BE49-F238E27FC236}">
                <a16:creationId xmlns:a16="http://schemas.microsoft.com/office/drawing/2014/main" id="{63581C35-2992-4146-9E1C-C157F2F4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6251" name="AutoShape 11">
            <a:extLst>
              <a:ext uri="{FF2B5EF4-FFF2-40B4-BE49-F238E27FC236}">
                <a16:creationId xmlns:a16="http://schemas.microsoft.com/office/drawing/2014/main" id="{1C5D3EF4-16B2-4ADF-AA75-4DE93EADC1E4}"/>
              </a:ext>
            </a:extLst>
          </p:cNvPr>
          <p:cNvCxnSpPr>
            <a:cxnSpLocks noChangeShapeType="1"/>
            <a:stCxn id="266244" idx="6"/>
            <a:endCxn id="266245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2" name="AutoShape 12">
            <a:extLst>
              <a:ext uri="{FF2B5EF4-FFF2-40B4-BE49-F238E27FC236}">
                <a16:creationId xmlns:a16="http://schemas.microsoft.com/office/drawing/2014/main" id="{85FCF4A3-3896-4A7D-9B5E-6103876F2F24}"/>
              </a:ext>
            </a:extLst>
          </p:cNvPr>
          <p:cNvCxnSpPr>
            <a:cxnSpLocks noChangeShapeType="1"/>
            <a:stCxn id="266245" idx="6"/>
            <a:endCxn id="266246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3" name="AutoShape 13">
            <a:extLst>
              <a:ext uri="{FF2B5EF4-FFF2-40B4-BE49-F238E27FC236}">
                <a16:creationId xmlns:a16="http://schemas.microsoft.com/office/drawing/2014/main" id="{AFC6E357-380A-42D7-9179-2B0BB91209E9}"/>
              </a:ext>
            </a:extLst>
          </p:cNvPr>
          <p:cNvCxnSpPr>
            <a:cxnSpLocks noChangeShapeType="1"/>
            <a:stCxn id="266246" idx="3"/>
            <a:endCxn id="266249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4" name="AutoShape 14">
            <a:extLst>
              <a:ext uri="{FF2B5EF4-FFF2-40B4-BE49-F238E27FC236}">
                <a16:creationId xmlns:a16="http://schemas.microsoft.com/office/drawing/2014/main" id="{F3E14F4A-805F-4B4A-9BEE-F369205BA1DC}"/>
              </a:ext>
            </a:extLst>
          </p:cNvPr>
          <p:cNvCxnSpPr>
            <a:cxnSpLocks noChangeShapeType="1"/>
            <a:stCxn id="266249" idx="2"/>
            <a:endCxn id="266250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5" name="AutoShape 15">
            <a:extLst>
              <a:ext uri="{FF2B5EF4-FFF2-40B4-BE49-F238E27FC236}">
                <a16:creationId xmlns:a16="http://schemas.microsoft.com/office/drawing/2014/main" id="{BF8A443A-29AE-4BE2-8BF8-2F7D3F5BCBBA}"/>
              </a:ext>
            </a:extLst>
          </p:cNvPr>
          <p:cNvCxnSpPr>
            <a:cxnSpLocks noChangeShapeType="1"/>
            <a:stCxn id="266250" idx="0"/>
            <a:endCxn id="266244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6" name="AutoShape 16">
            <a:extLst>
              <a:ext uri="{FF2B5EF4-FFF2-40B4-BE49-F238E27FC236}">
                <a16:creationId xmlns:a16="http://schemas.microsoft.com/office/drawing/2014/main" id="{4113B4BB-28D6-4909-9639-4E447D0A28F6}"/>
              </a:ext>
            </a:extLst>
          </p:cNvPr>
          <p:cNvCxnSpPr>
            <a:cxnSpLocks noChangeShapeType="1"/>
            <a:stCxn id="266244" idx="5"/>
            <a:endCxn id="266249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7" name="AutoShape 17">
            <a:extLst>
              <a:ext uri="{FF2B5EF4-FFF2-40B4-BE49-F238E27FC236}">
                <a16:creationId xmlns:a16="http://schemas.microsoft.com/office/drawing/2014/main" id="{5AAB777F-5951-4B60-9C7F-F88765A4B8A0}"/>
              </a:ext>
            </a:extLst>
          </p:cNvPr>
          <p:cNvCxnSpPr>
            <a:cxnSpLocks noChangeShapeType="1"/>
            <a:stCxn id="266249" idx="0"/>
            <a:endCxn id="266245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8" name="AutoShape 18">
            <a:extLst>
              <a:ext uri="{FF2B5EF4-FFF2-40B4-BE49-F238E27FC236}">
                <a16:creationId xmlns:a16="http://schemas.microsoft.com/office/drawing/2014/main" id="{8292DBD5-23AD-40B4-9F2A-AA4241E56A6E}"/>
              </a:ext>
            </a:extLst>
          </p:cNvPr>
          <p:cNvCxnSpPr>
            <a:cxnSpLocks noChangeShapeType="1"/>
            <a:stCxn id="266249" idx="6"/>
            <a:endCxn id="266247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59" name="AutoShape 19">
            <a:extLst>
              <a:ext uri="{FF2B5EF4-FFF2-40B4-BE49-F238E27FC236}">
                <a16:creationId xmlns:a16="http://schemas.microsoft.com/office/drawing/2014/main" id="{7A1860F6-7BEB-410C-8681-7E3C02328A5E}"/>
              </a:ext>
            </a:extLst>
          </p:cNvPr>
          <p:cNvCxnSpPr>
            <a:cxnSpLocks noChangeShapeType="1"/>
            <a:stCxn id="266247" idx="0"/>
            <a:endCxn id="266246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60" name="AutoShape 20">
            <a:extLst>
              <a:ext uri="{FF2B5EF4-FFF2-40B4-BE49-F238E27FC236}">
                <a16:creationId xmlns:a16="http://schemas.microsoft.com/office/drawing/2014/main" id="{F2BFD02C-2F5C-4220-A29C-2F6D047D5759}"/>
              </a:ext>
            </a:extLst>
          </p:cNvPr>
          <p:cNvCxnSpPr>
            <a:cxnSpLocks noChangeShapeType="1"/>
            <a:stCxn id="266246" idx="5"/>
            <a:endCxn id="266248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61" name="AutoShape 21">
            <a:extLst>
              <a:ext uri="{FF2B5EF4-FFF2-40B4-BE49-F238E27FC236}">
                <a16:creationId xmlns:a16="http://schemas.microsoft.com/office/drawing/2014/main" id="{6AF0DC1F-E410-4F45-B007-3963A360D49E}"/>
              </a:ext>
            </a:extLst>
          </p:cNvPr>
          <p:cNvCxnSpPr>
            <a:cxnSpLocks noChangeShapeType="1"/>
            <a:stCxn id="266247" idx="7"/>
            <a:endCxn id="266248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2" name="Text Box 22">
            <a:extLst>
              <a:ext uri="{FF2B5EF4-FFF2-40B4-BE49-F238E27FC236}">
                <a16:creationId xmlns:a16="http://schemas.microsoft.com/office/drawing/2014/main" id="{3212B41F-BE18-4172-B12A-16DFDCCC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6263" name="Text Box 23">
            <a:extLst>
              <a:ext uri="{FF2B5EF4-FFF2-40B4-BE49-F238E27FC236}">
                <a16:creationId xmlns:a16="http://schemas.microsoft.com/office/drawing/2014/main" id="{3570E8C2-B539-40E7-A392-2779A1B3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6264" name="Text Box 24">
            <a:extLst>
              <a:ext uri="{FF2B5EF4-FFF2-40B4-BE49-F238E27FC236}">
                <a16:creationId xmlns:a16="http://schemas.microsoft.com/office/drawing/2014/main" id="{1182CBFE-E993-46E4-B016-82B899E8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6265" name="Text Box 25">
            <a:extLst>
              <a:ext uri="{FF2B5EF4-FFF2-40B4-BE49-F238E27FC236}">
                <a16:creationId xmlns:a16="http://schemas.microsoft.com/office/drawing/2014/main" id="{0E8E1F59-A7C5-4982-A89E-670098B8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6266" name="Text Box 26">
            <a:extLst>
              <a:ext uri="{FF2B5EF4-FFF2-40B4-BE49-F238E27FC236}">
                <a16:creationId xmlns:a16="http://schemas.microsoft.com/office/drawing/2014/main" id="{5B074930-33CE-46F3-B7C6-C5F2ECBD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6267" name="Text Box 27">
            <a:extLst>
              <a:ext uri="{FF2B5EF4-FFF2-40B4-BE49-F238E27FC236}">
                <a16:creationId xmlns:a16="http://schemas.microsoft.com/office/drawing/2014/main" id="{4F036803-8943-4AED-BEE9-BC42D03A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3186114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13?</a:t>
            </a:r>
          </a:p>
        </p:txBody>
      </p:sp>
      <p:sp>
        <p:nvSpPr>
          <p:cNvPr id="266268" name="Text Box 28">
            <a:extLst>
              <a:ext uri="{FF2B5EF4-FFF2-40B4-BE49-F238E27FC236}">
                <a16:creationId xmlns:a16="http://schemas.microsoft.com/office/drawing/2014/main" id="{4E8AB0BB-8465-4658-837F-D225E11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6269" name="Text Box 29">
            <a:extLst>
              <a:ext uri="{FF2B5EF4-FFF2-40B4-BE49-F238E27FC236}">
                <a16:creationId xmlns:a16="http://schemas.microsoft.com/office/drawing/2014/main" id="{ED4EA369-EA6E-41B3-BE92-0249474CF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6270" name="Text Box 30">
            <a:extLst>
              <a:ext uri="{FF2B5EF4-FFF2-40B4-BE49-F238E27FC236}">
                <a16:creationId xmlns:a16="http://schemas.microsoft.com/office/drawing/2014/main" id="{2AAF1128-83BA-4981-9BC3-718C1DF7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6271" name="Text Box 31">
            <a:extLst>
              <a:ext uri="{FF2B5EF4-FFF2-40B4-BE49-F238E27FC236}">
                <a16:creationId xmlns:a16="http://schemas.microsoft.com/office/drawing/2014/main" id="{0190D2A3-211C-415E-B1FF-B2B018F9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6272" name="Text Box 32">
            <a:extLst>
              <a:ext uri="{FF2B5EF4-FFF2-40B4-BE49-F238E27FC236}">
                <a16:creationId xmlns:a16="http://schemas.microsoft.com/office/drawing/2014/main" id="{3DDE929D-D503-43F7-997D-0EB3EC572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6273" name="Text Box 33">
            <a:extLst>
              <a:ext uri="{FF2B5EF4-FFF2-40B4-BE49-F238E27FC236}">
                <a16:creationId xmlns:a16="http://schemas.microsoft.com/office/drawing/2014/main" id="{15E6851D-5446-4CB1-B0BD-3D3E4A8A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6276" name="AutoShape 36">
            <a:extLst>
              <a:ext uri="{FF2B5EF4-FFF2-40B4-BE49-F238E27FC236}">
                <a16:creationId xmlns:a16="http://schemas.microsoft.com/office/drawing/2014/main" id="{2403A189-A820-412B-8BA3-51F1CABDE6AC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277" name="Rectangle 37">
            <a:extLst>
              <a:ext uri="{FF2B5EF4-FFF2-40B4-BE49-F238E27FC236}">
                <a16:creationId xmlns:a16="http://schemas.microsoft.com/office/drawing/2014/main" id="{59BB5B38-2F96-476B-92F9-E4DCE1C9B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576419A1-5D09-4464-9238-B80781739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69F65D7-879A-40BE-9C98-AF66F7BF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13F39C4D-F7D1-468D-B3AC-B987B72D92A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68" name="Oval 4">
            <a:extLst>
              <a:ext uri="{FF2B5EF4-FFF2-40B4-BE49-F238E27FC236}">
                <a16:creationId xmlns:a16="http://schemas.microsoft.com/office/drawing/2014/main" id="{DEAA0548-0DB0-4B7F-A183-C1D19CBD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69" name="Oval 5">
            <a:extLst>
              <a:ext uri="{FF2B5EF4-FFF2-40B4-BE49-F238E27FC236}">
                <a16:creationId xmlns:a16="http://schemas.microsoft.com/office/drawing/2014/main" id="{ECCF426F-8D8B-465D-80A1-FC4F68CF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70" name="Oval 6">
            <a:extLst>
              <a:ext uri="{FF2B5EF4-FFF2-40B4-BE49-F238E27FC236}">
                <a16:creationId xmlns:a16="http://schemas.microsoft.com/office/drawing/2014/main" id="{86DDFFD5-A9F3-458F-8F37-2D353699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71" name="Oval 7">
            <a:extLst>
              <a:ext uri="{FF2B5EF4-FFF2-40B4-BE49-F238E27FC236}">
                <a16:creationId xmlns:a16="http://schemas.microsoft.com/office/drawing/2014/main" id="{8C16C39E-EBDD-4B52-938E-B87015E6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72" name="Oval 8">
            <a:extLst>
              <a:ext uri="{FF2B5EF4-FFF2-40B4-BE49-F238E27FC236}">
                <a16:creationId xmlns:a16="http://schemas.microsoft.com/office/drawing/2014/main" id="{47CA9851-39AC-47FA-98E1-4BDFDD85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73" name="Oval 9">
            <a:extLst>
              <a:ext uri="{FF2B5EF4-FFF2-40B4-BE49-F238E27FC236}">
                <a16:creationId xmlns:a16="http://schemas.microsoft.com/office/drawing/2014/main" id="{05D6E418-4036-4874-BA04-BC19CA69E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274" name="Oval 10">
            <a:extLst>
              <a:ext uri="{FF2B5EF4-FFF2-40B4-BE49-F238E27FC236}">
                <a16:creationId xmlns:a16="http://schemas.microsoft.com/office/drawing/2014/main" id="{39FBF214-2CDF-4030-AE18-C09A14DFB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7275" name="AutoShape 11">
            <a:extLst>
              <a:ext uri="{FF2B5EF4-FFF2-40B4-BE49-F238E27FC236}">
                <a16:creationId xmlns:a16="http://schemas.microsoft.com/office/drawing/2014/main" id="{C8C21B7A-4AC5-4300-A53B-6A52783AB935}"/>
              </a:ext>
            </a:extLst>
          </p:cNvPr>
          <p:cNvCxnSpPr>
            <a:cxnSpLocks noChangeShapeType="1"/>
            <a:stCxn id="267268" idx="6"/>
            <a:endCxn id="267269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76" name="AutoShape 12">
            <a:extLst>
              <a:ext uri="{FF2B5EF4-FFF2-40B4-BE49-F238E27FC236}">
                <a16:creationId xmlns:a16="http://schemas.microsoft.com/office/drawing/2014/main" id="{6E88BF6E-4BDC-45A3-BB08-B14564731225}"/>
              </a:ext>
            </a:extLst>
          </p:cNvPr>
          <p:cNvCxnSpPr>
            <a:cxnSpLocks noChangeShapeType="1"/>
            <a:stCxn id="267269" idx="6"/>
            <a:endCxn id="267270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77" name="AutoShape 13">
            <a:extLst>
              <a:ext uri="{FF2B5EF4-FFF2-40B4-BE49-F238E27FC236}">
                <a16:creationId xmlns:a16="http://schemas.microsoft.com/office/drawing/2014/main" id="{0023D309-8811-4121-B599-22118F9F6C90}"/>
              </a:ext>
            </a:extLst>
          </p:cNvPr>
          <p:cNvCxnSpPr>
            <a:cxnSpLocks noChangeShapeType="1"/>
            <a:stCxn id="267270" idx="3"/>
            <a:endCxn id="267273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78" name="AutoShape 14">
            <a:extLst>
              <a:ext uri="{FF2B5EF4-FFF2-40B4-BE49-F238E27FC236}">
                <a16:creationId xmlns:a16="http://schemas.microsoft.com/office/drawing/2014/main" id="{43377082-EDB0-4E72-B873-A67CC1B67229}"/>
              </a:ext>
            </a:extLst>
          </p:cNvPr>
          <p:cNvCxnSpPr>
            <a:cxnSpLocks noChangeShapeType="1"/>
            <a:stCxn id="267273" idx="2"/>
            <a:endCxn id="267274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79" name="AutoShape 15">
            <a:extLst>
              <a:ext uri="{FF2B5EF4-FFF2-40B4-BE49-F238E27FC236}">
                <a16:creationId xmlns:a16="http://schemas.microsoft.com/office/drawing/2014/main" id="{5C31641F-5EC6-44A5-A6E2-3BE8FA4D73EF}"/>
              </a:ext>
            </a:extLst>
          </p:cNvPr>
          <p:cNvCxnSpPr>
            <a:cxnSpLocks noChangeShapeType="1"/>
            <a:stCxn id="267274" idx="0"/>
            <a:endCxn id="267268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0" name="AutoShape 16">
            <a:extLst>
              <a:ext uri="{FF2B5EF4-FFF2-40B4-BE49-F238E27FC236}">
                <a16:creationId xmlns:a16="http://schemas.microsoft.com/office/drawing/2014/main" id="{7CF3F3E3-7A35-46E2-9A7F-54CAA0DDF450}"/>
              </a:ext>
            </a:extLst>
          </p:cNvPr>
          <p:cNvCxnSpPr>
            <a:cxnSpLocks noChangeShapeType="1"/>
            <a:stCxn id="267268" idx="5"/>
            <a:endCxn id="267273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1" name="AutoShape 17">
            <a:extLst>
              <a:ext uri="{FF2B5EF4-FFF2-40B4-BE49-F238E27FC236}">
                <a16:creationId xmlns:a16="http://schemas.microsoft.com/office/drawing/2014/main" id="{248FD028-C936-4D8E-AEFB-1B58CDB4712D}"/>
              </a:ext>
            </a:extLst>
          </p:cNvPr>
          <p:cNvCxnSpPr>
            <a:cxnSpLocks noChangeShapeType="1"/>
            <a:stCxn id="267273" idx="0"/>
            <a:endCxn id="267269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2" name="AutoShape 18">
            <a:extLst>
              <a:ext uri="{FF2B5EF4-FFF2-40B4-BE49-F238E27FC236}">
                <a16:creationId xmlns:a16="http://schemas.microsoft.com/office/drawing/2014/main" id="{AD1881D9-FA07-424F-8256-7296C2D75F94}"/>
              </a:ext>
            </a:extLst>
          </p:cNvPr>
          <p:cNvCxnSpPr>
            <a:cxnSpLocks noChangeShapeType="1"/>
            <a:stCxn id="267273" idx="6"/>
            <a:endCxn id="267271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3" name="AutoShape 19">
            <a:extLst>
              <a:ext uri="{FF2B5EF4-FFF2-40B4-BE49-F238E27FC236}">
                <a16:creationId xmlns:a16="http://schemas.microsoft.com/office/drawing/2014/main" id="{7D419BAE-A2FD-4C88-8398-2CFE5700200B}"/>
              </a:ext>
            </a:extLst>
          </p:cNvPr>
          <p:cNvCxnSpPr>
            <a:cxnSpLocks noChangeShapeType="1"/>
            <a:stCxn id="267271" idx="0"/>
            <a:endCxn id="267270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4" name="AutoShape 20">
            <a:extLst>
              <a:ext uri="{FF2B5EF4-FFF2-40B4-BE49-F238E27FC236}">
                <a16:creationId xmlns:a16="http://schemas.microsoft.com/office/drawing/2014/main" id="{DD2BD9F6-643B-469F-8A1B-04453D898F30}"/>
              </a:ext>
            </a:extLst>
          </p:cNvPr>
          <p:cNvCxnSpPr>
            <a:cxnSpLocks noChangeShapeType="1"/>
            <a:stCxn id="267270" idx="5"/>
            <a:endCxn id="267272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85" name="AutoShape 21">
            <a:extLst>
              <a:ext uri="{FF2B5EF4-FFF2-40B4-BE49-F238E27FC236}">
                <a16:creationId xmlns:a16="http://schemas.microsoft.com/office/drawing/2014/main" id="{5EB8C427-E122-47C7-A540-433593BDF104}"/>
              </a:ext>
            </a:extLst>
          </p:cNvPr>
          <p:cNvCxnSpPr>
            <a:cxnSpLocks noChangeShapeType="1"/>
            <a:stCxn id="267271" idx="7"/>
            <a:endCxn id="267272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286" name="Text Box 22">
            <a:extLst>
              <a:ext uri="{FF2B5EF4-FFF2-40B4-BE49-F238E27FC236}">
                <a16:creationId xmlns:a16="http://schemas.microsoft.com/office/drawing/2014/main" id="{635C31E3-276D-4B34-B6F0-EDD950D74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7287" name="Text Box 23">
            <a:extLst>
              <a:ext uri="{FF2B5EF4-FFF2-40B4-BE49-F238E27FC236}">
                <a16:creationId xmlns:a16="http://schemas.microsoft.com/office/drawing/2014/main" id="{FE57EA07-6D59-49F9-AA41-713C3342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7288" name="Text Box 24">
            <a:extLst>
              <a:ext uri="{FF2B5EF4-FFF2-40B4-BE49-F238E27FC236}">
                <a16:creationId xmlns:a16="http://schemas.microsoft.com/office/drawing/2014/main" id="{0DE87C5E-4449-465E-8929-0EE88D9A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7289" name="Text Box 25">
            <a:extLst>
              <a:ext uri="{FF2B5EF4-FFF2-40B4-BE49-F238E27FC236}">
                <a16:creationId xmlns:a16="http://schemas.microsoft.com/office/drawing/2014/main" id="{A6403919-9686-48BA-821C-19A54171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7290" name="Text Box 26">
            <a:extLst>
              <a:ext uri="{FF2B5EF4-FFF2-40B4-BE49-F238E27FC236}">
                <a16:creationId xmlns:a16="http://schemas.microsoft.com/office/drawing/2014/main" id="{1B921AB4-EE49-4ADC-B8DF-FCCDAA60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7291" name="Text Box 27">
            <a:extLst>
              <a:ext uri="{FF2B5EF4-FFF2-40B4-BE49-F238E27FC236}">
                <a16:creationId xmlns:a16="http://schemas.microsoft.com/office/drawing/2014/main" id="{37AB3612-8DCF-4CDF-98F7-E673C304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7292" name="Text Box 28">
            <a:extLst>
              <a:ext uri="{FF2B5EF4-FFF2-40B4-BE49-F238E27FC236}">
                <a16:creationId xmlns:a16="http://schemas.microsoft.com/office/drawing/2014/main" id="{67C59AA6-8C9C-453E-9B32-F12CA7EE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7293" name="Text Box 29">
            <a:extLst>
              <a:ext uri="{FF2B5EF4-FFF2-40B4-BE49-F238E27FC236}">
                <a16:creationId xmlns:a16="http://schemas.microsoft.com/office/drawing/2014/main" id="{060D613E-1EA9-4531-8AC1-BF8CC816B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7294" name="Text Box 30">
            <a:extLst>
              <a:ext uri="{FF2B5EF4-FFF2-40B4-BE49-F238E27FC236}">
                <a16:creationId xmlns:a16="http://schemas.microsoft.com/office/drawing/2014/main" id="{9692FAAD-8831-4EAC-A0A5-95108676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7295" name="Text Box 31">
            <a:extLst>
              <a:ext uri="{FF2B5EF4-FFF2-40B4-BE49-F238E27FC236}">
                <a16:creationId xmlns:a16="http://schemas.microsoft.com/office/drawing/2014/main" id="{BF5CF6D3-D6AB-4FA6-A26F-EC6488C7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7296" name="Text Box 32">
            <a:extLst>
              <a:ext uri="{FF2B5EF4-FFF2-40B4-BE49-F238E27FC236}">
                <a16:creationId xmlns:a16="http://schemas.microsoft.com/office/drawing/2014/main" id="{050CDC47-725F-4DC9-ABA8-4EDAD4E0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7297" name="Text Box 33">
            <a:extLst>
              <a:ext uri="{FF2B5EF4-FFF2-40B4-BE49-F238E27FC236}">
                <a16:creationId xmlns:a16="http://schemas.microsoft.com/office/drawing/2014/main" id="{22C3D127-A9E1-48F8-B709-E48CDB9CC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7300" name="AutoShape 36">
            <a:extLst>
              <a:ext uri="{FF2B5EF4-FFF2-40B4-BE49-F238E27FC236}">
                <a16:creationId xmlns:a16="http://schemas.microsoft.com/office/drawing/2014/main" id="{46709D7F-D647-482E-8214-EE74C3C3E3C3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7301" name="Rectangle 37">
            <a:extLst>
              <a:ext uri="{FF2B5EF4-FFF2-40B4-BE49-F238E27FC236}">
                <a16:creationId xmlns:a16="http://schemas.microsoft.com/office/drawing/2014/main" id="{4FDEE157-5EF5-454B-9C0A-BCDF69BD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FF5244D4-ADCA-46A6-98A0-BC8FB9214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34C4C7D-FA29-4FF7-9B5C-C4361385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5F39E086-DE12-4446-929F-4476CE419F3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2" name="Oval 4">
            <a:extLst>
              <a:ext uri="{FF2B5EF4-FFF2-40B4-BE49-F238E27FC236}">
                <a16:creationId xmlns:a16="http://schemas.microsoft.com/office/drawing/2014/main" id="{80AC8556-D2C9-44DB-864B-8BA02DC9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3" name="Oval 5">
            <a:extLst>
              <a:ext uri="{FF2B5EF4-FFF2-40B4-BE49-F238E27FC236}">
                <a16:creationId xmlns:a16="http://schemas.microsoft.com/office/drawing/2014/main" id="{9ED9F529-2B13-4535-8C44-99A47666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4" name="Oval 6">
            <a:extLst>
              <a:ext uri="{FF2B5EF4-FFF2-40B4-BE49-F238E27FC236}">
                <a16:creationId xmlns:a16="http://schemas.microsoft.com/office/drawing/2014/main" id="{CB8A9F8D-7FF8-449D-A3A4-595C047B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5" name="Oval 7">
            <a:extLst>
              <a:ext uri="{FF2B5EF4-FFF2-40B4-BE49-F238E27FC236}">
                <a16:creationId xmlns:a16="http://schemas.microsoft.com/office/drawing/2014/main" id="{D46B482B-DC58-4BB4-BD9B-74FDF049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6" name="Oval 8">
            <a:extLst>
              <a:ext uri="{FF2B5EF4-FFF2-40B4-BE49-F238E27FC236}">
                <a16:creationId xmlns:a16="http://schemas.microsoft.com/office/drawing/2014/main" id="{4B39A620-CD36-4C41-B8CA-1EACDECEA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7" name="Oval 9">
            <a:extLst>
              <a:ext uri="{FF2B5EF4-FFF2-40B4-BE49-F238E27FC236}">
                <a16:creationId xmlns:a16="http://schemas.microsoft.com/office/drawing/2014/main" id="{6249305B-CD63-46D1-BEC2-CCCD0061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298" name="Oval 10">
            <a:extLst>
              <a:ext uri="{FF2B5EF4-FFF2-40B4-BE49-F238E27FC236}">
                <a16:creationId xmlns:a16="http://schemas.microsoft.com/office/drawing/2014/main" id="{1863CBF1-24A7-436A-9090-0B69CB2D0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8299" name="AutoShape 11">
            <a:extLst>
              <a:ext uri="{FF2B5EF4-FFF2-40B4-BE49-F238E27FC236}">
                <a16:creationId xmlns:a16="http://schemas.microsoft.com/office/drawing/2014/main" id="{DA84C883-2C8B-4A5C-995A-173EB85AC519}"/>
              </a:ext>
            </a:extLst>
          </p:cNvPr>
          <p:cNvCxnSpPr>
            <a:cxnSpLocks noChangeShapeType="1"/>
            <a:stCxn id="268292" idx="6"/>
            <a:endCxn id="268293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0" name="AutoShape 12">
            <a:extLst>
              <a:ext uri="{FF2B5EF4-FFF2-40B4-BE49-F238E27FC236}">
                <a16:creationId xmlns:a16="http://schemas.microsoft.com/office/drawing/2014/main" id="{E6C39458-A5A5-4279-9521-C123FA8D061A}"/>
              </a:ext>
            </a:extLst>
          </p:cNvPr>
          <p:cNvCxnSpPr>
            <a:cxnSpLocks noChangeShapeType="1"/>
            <a:stCxn id="268293" idx="6"/>
            <a:endCxn id="268294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1" name="AutoShape 13">
            <a:extLst>
              <a:ext uri="{FF2B5EF4-FFF2-40B4-BE49-F238E27FC236}">
                <a16:creationId xmlns:a16="http://schemas.microsoft.com/office/drawing/2014/main" id="{EC932EA4-D7BC-48BE-82B7-88CBDAF9FB1F}"/>
              </a:ext>
            </a:extLst>
          </p:cNvPr>
          <p:cNvCxnSpPr>
            <a:cxnSpLocks noChangeShapeType="1"/>
            <a:stCxn id="268294" idx="3"/>
            <a:endCxn id="268297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2" name="AutoShape 14">
            <a:extLst>
              <a:ext uri="{FF2B5EF4-FFF2-40B4-BE49-F238E27FC236}">
                <a16:creationId xmlns:a16="http://schemas.microsoft.com/office/drawing/2014/main" id="{13133172-DD15-4053-A306-06069E004D29}"/>
              </a:ext>
            </a:extLst>
          </p:cNvPr>
          <p:cNvCxnSpPr>
            <a:cxnSpLocks noChangeShapeType="1"/>
            <a:stCxn id="268297" idx="2"/>
            <a:endCxn id="268298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3" name="AutoShape 15">
            <a:extLst>
              <a:ext uri="{FF2B5EF4-FFF2-40B4-BE49-F238E27FC236}">
                <a16:creationId xmlns:a16="http://schemas.microsoft.com/office/drawing/2014/main" id="{9617E22C-CCF1-4308-B1D5-80409771BC38}"/>
              </a:ext>
            </a:extLst>
          </p:cNvPr>
          <p:cNvCxnSpPr>
            <a:cxnSpLocks noChangeShapeType="1"/>
            <a:stCxn id="268298" idx="0"/>
            <a:endCxn id="268292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4" name="AutoShape 16">
            <a:extLst>
              <a:ext uri="{FF2B5EF4-FFF2-40B4-BE49-F238E27FC236}">
                <a16:creationId xmlns:a16="http://schemas.microsoft.com/office/drawing/2014/main" id="{C55F109B-3094-40BD-AA2C-C18C49B615A9}"/>
              </a:ext>
            </a:extLst>
          </p:cNvPr>
          <p:cNvCxnSpPr>
            <a:cxnSpLocks noChangeShapeType="1"/>
            <a:stCxn id="268292" idx="5"/>
            <a:endCxn id="268297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5" name="AutoShape 17">
            <a:extLst>
              <a:ext uri="{FF2B5EF4-FFF2-40B4-BE49-F238E27FC236}">
                <a16:creationId xmlns:a16="http://schemas.microsoft.com/office/drawing/2014/main" id="{E712416B-2A50-4075-A25A-41BBB56B4C77}"/>
              </a:ext>
            </a:extLst>
          </p:cNvPr>
          <p:cNvCxnSpPr>
            <a:cxnSpLocks noChangeShapeType="1"/>
            <a:stCxn id="268297" idx="0"/>
            <a:endCxn id="268293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6" name="AutoShape 18">
            <a:extLst>
              <a:ext uri="{FF2B5EF4-FFF2-40B4-BE49-F238E27FC236}">
                <a16:creationId xmlns:a16="http://schemas.microsoft.com/office/drawing/2014/main" id="{4065C0C0-FB89-469A-9AD8-F6FE5DF26E8E}"/>
              </a:ext>
            </a:extLst>
          </p:cNvPr>
          <p:cNvCxnSpPr>
            <a:cxnSpLocks noChangeShapeType="1"/>
            <a:stCxn id="268297" idx="6"/>
            <a:endCxn id="268295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7" name="AutoShape 19">
            <a:extLst>
              <a:ext uri="{FF2B5EF4-FFF2-40B4-BE49-F238E27FC236}">
                <a16:creationId xmlns:a16="http://schemas.microsoft.com/office/drawing/2014/main" id="{7E8116A7-3C1F-4F75-859E-61AFF0C2127F}"/>
              </a:ext>
            </a:extLst>
          </p:cNvPr>
          <p:cNvCxnSpPr>
            <a:cxnSpLocks noChangeShapeType="1"/>
            <a:stCxn id="268295" idx="0"/>
            <a:endCxn id="268294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8" name="AutoShape 20">
            <a:extLst>
              <a:ext uri="{FF2B5EF4-FFF2-40B4-BE49-F238E27FC236}">
                <a16:creationId xmlns:a16="http://schemas.microsoft.com/office/drawing/2014/main" id="{51DB7C91-61B8-4FF8-AC45-5437B8BEEC34}"/>
              </a:ext>
            </a:extLst>
          </p:cNvPr>
          <p:cNvCxnSpPr>
            <a:cxnSpLocks noChangeShapeType="1"/>
            <a:stCxn id="268294" idx="5"/>
            <a:endCxn id="268296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309" name="AutoShape 21">
            <a:extLst>
              <a:ext uri="{FF2B5EF4-FFF2-40B4-BE49-F238E27FC236}">
                <a16:creationId xmlns:a16="http://schemas.microsoft.com/office/drawing/2014/main" id="{20B66A83-269D-4376-8811-6C91DB2FDFEC}"/>
              </a:ext>
            </a:extLst>
          </p:cNvPr>
          <p:cNvCxnSpPr>
            <a:cxnSpLocks noChangeShapeType="1"/>
            <a:stCxn id="268295" idx="7"/>
            <a:endCxn id="268296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FDEDD608-6CCA-4405-B346-31D4CAF6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D8EF2664-5C83-4220-B244-28E5E196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CF697E8F-126E-4543-B1F8-F033FDF1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8313" name="Text Box 25">
            <a:extLst>
              <a:ext uri="{FF2B5EF4-FFF2-40B4-BE49-F238E27FC236}">
                <a16:creationId xmlns:a16="http://schemas.microsoft.com/office/drawing/2014/main" id="{D2B20516-4AC3-411F-8B5A-800717B0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8314" name="Text Box 26">
            <a:extLst>
              <a:ext uri="{FF2B5EF4-FFF2-40B4-BE49-F238E27FC236}">
                <a16:creationId xmlns:a16="http://schemas.microsoft.com/office/drawing/2014/main" id="{C0CF07B7-238D-4AD9-A55E-44498EEE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8315" name="Text Box 27">
            <a:extLst>
              <a:ext uri="{FF2B5EF4-FFF2-40B4-BE49-F238E27FC236}">
                <a16:creationId xmlns:a16="http://schemas.microsoft.com/office/drawing/2014/main" id="{5C6790A2-797B-4227-BE6F-10EB58AB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759B5C58-EF1D-4C86-9491-FCFCF3F6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8317" name="Text Box 29">
            <a:extLst>
              <a:ext uri="{FF2B5EF4-FFF2-40B4-BE49-F238E27FC236}">
                <a16:creationId xmlns:a16="http://schemas.microsoft.com/office/drawing/2014/main" id="{F4F60E05-9026-43F2-AD47-22ED22DB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8318" name="Text Box 30">
            <a:extLst>
              <a:ext uri="{FF2B5EF4-FFF2-40B4-BE49-F238E27FC236}">
                <a16:creationId xmlns:a16="http://schemas.microsoft.com/office/drawing/2014/main" id="{0C821D18-22AD-4C18-A17F-D187A934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14?</a:t>
            </a:r>
          </a:p>
        </p:txBody>
      </p:sp>
      <p:sp>
        <p:nvSpPr>
          <p:cNvPr id="268319" name="Text Box 31">
            <a:extLst>
              <a:ext uri="{FF2B5EF4-FFF2-40B4-BE49-F238E27FC236}">
                <a16:creationId xmlns:a16="http://schemas.microsoft.com/office/drawing/2014/main" id="{74E21BB1-0CED-442D-9CDF-D099B603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903E1C60-8D2C-4519-8666-1CA5E0ED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8321" name="Text Box 33">
            <a:extLst>
              <a:ext uri="{FF2B5EF4-FFF2-40B4-BE49-F238E27FC236}">
                <a16:creationId xmlns:a16="http://schemas.microsoft.com/office/drawing/2014/main" id="{628F1AFF-07AD-4E5A-BE48-F7748570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8324" name="AutoShape 36">
            <a:extLst>
              <a:ext uri="{FF2B5EF4-FFF2-40B4-BE49-F238E27FC236}">
                <a16:creationId xmlns:a16="http://schemas.microsoft.com/office/drawing/2014/main" id="{14B4A28B-2FDE-40C6-B7D0-5507111E3158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8325" name="Rectangle 37">
            <a:extLst>
              <a:ext uri="{FF2B5EF4-FFF2-40B4-BE49-F238E27FC236}">
                <a16:creationId xmlns:a16="http://schemas.microsoft.com/office/drawing/2014/main" id="{A56C3A74-35D2-4A4A-8E3C-89525822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B02F1EDF-AA08-4082-AC48-74D855AE8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E25F8C06-7FF0-4F0F-AB2F-8E339DA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02B917B-12ED-47FA-A416-0BC8902EE54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16" name="Oval 4">
            <a:extLst>
              <a:ext uri="{FF2B5EF4-FFF2-40B4-BE49-F238E27FC236}">
                <a16:creationId xmlns:a16="http://schemas.microsoft.com/office/drawing/2014/main" id="{8944B2E1-8398-4AD0-9EB4-BBD169CF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17" name="Oval 5">
            <a:extLst>
              <a:ext uri="{FF2B5EF4-FFF2-40B4-BE49-F238E27FC236}">
                <a16:creationId xmlns:a16="http://schemas.microsoft.com/office/drawing/2014/main" id="{FB702ABA-A1DE-4E1A-A832-FA6664B4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18" name="Oval 6">
            <a:extLst>
              <a:ext uri="{FF2B5EF4-FFF2-40B4-BE49-F238E27FC236}">
                <a16:creationId xmlns:a16="http://schemas.microsoft.com/office/drawing/2014/main" id="{B5B02CDE-337E-4E92-B3F4-A3BF7763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19" name="Oval 7">
            <a:extLst>
              <a:ext uri="{FF2B5EF4-FFF2-40B4-BE49-F238E27FC236}">
                <a16:creationId xmlns:a16="http://schemas.microsoft.com/office/drawing/2014/main" id="{C2363E5A-F51C-4EA4-A19C-7F2EC4AF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20" name="Oval 8">
            <a:extLst>
              <a:ext uri="{FF2B5EF4-FFF2-40B4-BE49-F238E27FC236}">
                <a16:creationId xmlns:a16="http://schemas.microsoft.com/office/drawing/2014/main" id="{08949EFD-C9C7-4CAD-B805-A5EF8E7C4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21" name="Oval 9">
            <a:extLst>
              <a:ext uri="{FF2B5EF4-FFF2-40B4-BE49-F238E27FC236}">
                <a16:creationId xmlns:a16="http://schemas.microsoft.com/office/drawing/2014/main" id="{CDDE8ACE-2078-44F7-8B93-96D83776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22" name="Oval 10">
            <a:extLst>
              <a:ext uri="{FF2B5EF4-FFF2-40B4-BE49-F238E27FC236}">
                <a16:creationId xmlns:a16="http://schemas.microsoft.com/office/drawing/2014/main" id="{937F8AE4-2CFD-4CB6-B188-F9C6CF65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69323" name="AutoShape 11">
            <a:extLst>
              <a:ext uri="{FF2B5EF4-FFF2-40B4-BE49-F238E27FC236}">
                <a16:creationId xmlns:a16="http://schemas.microsoft.com/office/drawing/2014/main" id="{5649ECF8-D659-4595-B5B5-D07EDE6C6DA0}"/>
              </a:ext>
            </a:extLst>
          </p:cNvPr>
          <p:cNvCxnSpPr>
            <a:cxnSpLocks noChangeShapeType="1"/>
            <a:stCxn id="269316" idx="6"/>
            <a:endCxn id="269317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4" name="AutoShape 12">
            <a:extLst>
              <a:ext uri="{FF2B5EF4-FFF2-40B4-BE49-F238E27FC236}">
                <a16:creationId xmlns:a16="http://schemas.microsoft.com/office/drawing/2014/main" id="{9CD61B1A-1E8F-4498-A9CF-B8A52AC9615C}"/>
              </a:ext>
            </a:extLst>
          </p:cNvPr>
          <p:cNvCxnSpPr>
            <a:cxnSpLocks noChangeShapeType="1"/>
            <a:stCxn id="269317" idx="6"/>
            <a:endCxn id="269318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5" name="AutoShape 13">
            <a:extLst>
              <a:ext uri="{FF2B5EF4-FFF2-40B4-BE49-F238E27FC236}">
                <a16:creationId xmlns:a16="http://schemas.microsoft.com/office/drawing/2014/main" id="{F92099E3-1E44-4AA2-BFB6-7F0B47E6A3DF}"/>
              </a:ext>
            </a:extLst>
          </p:cNvPr>
          <p:cNvCxnSpPr>
            <a:cxnSpLocks noChangeShapeType="1"/>
            <a:stCxn id="269318" idx="3"/>
            <a:endCxn id="269321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6" name="AutoShape 14">
            <a:extLst>
              <a:ext uri="{FF2B5EF4-FFF2-40B4-BE49-F238E27FC236}">
                <a16:creationId xmlns:a16="http://schemas.microsoft.com/office/drawing/2014/main" id="{9F71C765-0D64-4DFE-BD69-0104A5447FDD}"/>
              </a:ext>
            </a:extLst>
          </p:cNvPr>
          <p:cNvCxnSpPr>
            <a:cxnSpLocks noChangeShapeType="1"/>
            <a:stCxn id="269321" idx="2"/>
            <a:endCxn id="269322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7" name="AutoShape 15">
            <a:extLst>
              <a:ext uri="{FF2B5EF4-FFF2-40B4-BE49-F238E27FC236}">
                <a16:creationId xmlns:a16="http://schemas.microsoft.com/office/drawing/2014/main" id="{70778314-E0D4-4441-8087-CD6F22B187F7}"/>
              </a:ext>
            </a:extLst>
          </p:cNvPr>
          <p:cNvCxnSpPr>
            <a:cxnSpLocks noChangeShapeType="1"/>
            <a:stCxn id="269322" idx="0"/>
            <a:endCxn id="269316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8" name="AutoShape 16">
            <a:extLst>
              <a:ext uri="{FF2B5EF4-FFF2-40B4-BE49-F238E27FC236}">
                <a16:creationId xmlns:a16="http://schemas.microsoft.com/office/drawing/2014/main" id="{4A2B8DDB-B64B-4CBF-A851-9AB7CDFBB4A8}"/>
              </a:ext>
            </a:extLst>
          </p:cNvPr>
          <p:cNvCxnSpPr>
            <a:cxnSpLocks noChangeShapeType="1"/>
            <a:stCxn id="269316" idx="5"/>
            <a:endCxn id="269321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29" name="AutoShape 17">
            <a:extLst>
              <a:ext uri="{FF2B5EF4-FFF2-40B4-BE49-F238E27FC236}">
                <a16:creationId xmlns:a16="http://schemas.microsoft.com/office/drawing/2014/main" id="{42812D64-DE6F-44AB-9640-295C6AEFF4BE}"/>
              </a:ext>
            </a:extLst>
          </p:cNvPr>
          <p:cNvCxnSpPr>
            <a:cxnSpLocks noChangeShapeType="1"/>
            <a:stCxn id="269321" idx="0"/>
            <a:endCxn id="269317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30" name="AutoShape 18">
            <a:extLst>
              <a:ext uri="{FF2B5EF4-FFF2-40B4-BE49-F238E27FC236}">
                <a16:creationId xmlns:a16="http://schemas.microsoft.com/office/drawing/2014/main" id="{13A15FB7-4E8A-4037-AA0A-16F4D5E7F215}"/>
              </a:ext>
            </a:extLst>
          </p:cNvPr>
          <p:cNvCxnSpPr>
            <a:cxnSpLocks noChangeShapeType="1"/>
            <a:stCxn id="269321" idx="6"/>
            <a:endCxn id="269319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31" name="AutoShape 19">
            <a:extLst>
              <a:ext uri="{FF2B5EF4-FFF2-40B4-BE49-F238E27FC236}">
                <a16:creationId xmlns:a16="http://schemas.microsoft.com/office/drawing/2014/main" id="{708D7F7A-63E0-4441-9B2D-A0E5DF34FC96}"/>
              </a:ext>
            </a:extLst>
          </p:cNvPr>
          <p:cNvCxnSpPr>
            <a:cxnSpLocks noChangeShapeType="1"/>
            <a:stCxn id="269319" idx="0"/>
            <a:endCxn id="269318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32" name="AutoShape 20">
            <a:extLst>
              <a:ext uri="{FF2B5EF4-FFF2-40B4-BE49-F238E27FC236}">
                <a16:creationId xmlns:a16="http://schemas.microsoft.com/office/drawing/2014/main" id="{BB97CF73-769C-4E35-89E9-AB3363954425}"/>
              </a:ext>
            </a:extLst>
          </p:cNvPr>
          <p:cNvCxnSpPr>
            <a:cxnSpLocks noChangeShapeType="1"/>
            <a:stCxn id="269318" idx="5"/>
            <a:endCxn id="269320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333" name="AutoShape 21">
            <a:extLst>
              <a:ext uri="{FF2B5EF4-FFF2-40B4-BE49-F238E27FC236}">
                <a16:creationId xmlns:a16="http://schemas.microsoft.com/office/drawing/2014/main" id="{03413FF0-BF03-434B-8FFB-B48F67484C74}"/>
              </a:ext>
            </a:extLst>
          </p:cNvPr>
          <p:cNvCxnSpPr>
            <a:cxnSpLocks noChangeShapeType="1"/>
            <a:stCxn id="269319" idx="7"/>
            <a:endCxn id="269320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334" name="Text Box 22">
            <a:extLst>
              <a:ext uri="{FF2B5EF4-FFF2-40B4-BE49-F238E27FC236}">
                <a16:creationId xmlns:a16="http://schemas.microsoft.com/office/drawing/2014/main" id="{0C547CF2-367E-4432-9134-24E0C1AF0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69335" name="Text Box 23">
            <a:extLst>
              <a:ext uri="{FF2B5EF4-FFF2-40B4-BE49-F238E27FC236}">
                <a16:creationId xmlns:a16="http://schemas.microsoft.com/office/drawing/2014/main" id="{F0CA7EC0-41A4-486E-897C-3BBB24F1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69336" name="Text Box 24">
            <a:extLst>
              <a:ext uri="{FF2B5EF4-FFF2-40B4-BE49-F238E27FC236}">
                <a16:creationId xmlns:a16="http://schemas.microsoft.com/office/drawing/2014/main" id="{83875CCD-A152-4CAF-8A3D-66BC43DA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69337" name="Text Box 25">
            <a:extLst>
              <a:ext uri="{FF2B5EF4-FFF2-40B4-BE49-F238E27FC236}">
                <a16:creationId xmlns:a16="http://schemas.microsoft.com/office/drawing/2014/main" id="{5B79C8D8-EBFD-435C-ABAA-D085EFA71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69338" name="Text Box 26">
            <a:extLst>
              <a:ext uri="{FF2B5EF4-FFF2-40B4-BE49-F238E27FC236}">
                <a16:creationId xmlns:a16="http://schemas.microsoft.com/office/drawing/2014/main" id="{DE9ADCC0-7855-4B31-8E86-3E8E081E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69339" name="Text Box 27">
            <a:extLst>
              <a:ext uri="{FF2B5EF4-FFF2-40B4-BE49-F238E27FC236}">
                <a16:creationId xmlns:a16="http://schemas.microsoft.com/office/drawing/2014/main" id="{6FF04A1C-0C1A-458E-A174-7F7FF9A6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69340" name="Text Box 28">
            <a:extLst>
              <a:ext uri="{FF2B5EF4-FFF2-40B4-BE49-F238E27FC236}">
                <a16:creationId xmlns:a16="http://schemas.microsoft.com/office/drawing/2014/main" id="{CE6EADEF-3483-4CE5-88ED-DEAE37A2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69341" name="Text Box 29">
            <a:extLst>
              <a:ext uri="{FF2B5EF4-FFF2-40B4-BE49-F238E27FC236}">
                <a16:creationId xmlns:a16="http://schemas.microsoft.com/office/drawing/2014/main" id="{469046AF-9E2F-499D-8917-98CF3BC5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69342" name="Text Box 30">
            <a:extLst>
              <a:ext uri="{FF2B5EF4-FFF2-40B4-BE49-F238E27FC236}">
                <a16:creationId xmlns:a16="http://schemas.microsoft.com/office/drawing/2014/main" id="{57DD3405-BAEB-4A6E-AF09-EA994038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69343" name="Text Box 31">
            <a:extLst>
              <a:ext uri="{FF2B5EF4-FFF2-40B4-BE49-F238E27FC236}">
                <a16:creationId xmlns:a16="http://schemas.microsoft.com/office/drawing/2014/main" id="{D36F925C-4B92-44AD-B733-0623C5E2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69344" name="Text Box 32">
            <a:extLst>
              <a:ext uri="{FF2B5EF4-FFF2-40B4-BE49-F238E27FC236}">
                <a16:creationId xmlns:a16="http://schemas.microsoft.com/office/drawing/2014/main" id="{B85CDA7D-7E67-49AD-9461-2FBE7FE0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69345" name="Text Box 33">
            <a:extLst>
              <a:ext uri="{FF2B5EF4-FFF2-40B4-BE49-F238E27FC236}">
                <a16:creationId xmlns:a16="http://schemas.microsoft.com/office/drawing/2014/main" id="{DC826134-589E-4627-A996-9CD8C89C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69348" name="AutoShape 36">
            <a:extLst>
              <a:ext uri="{FF2B5EF4-FFF2-40B4-BE49-F238E27FC236}">
                <a16:creationId xmlns:a16="http://schemas.microsoft.com/office/drawing/2014/main" id="{D78829EE-1DA3-4357-8690-09A92DBD8E46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9349" name="Rectangle 37">
            <a:extLst>
              <a:ext uri="{FF2B5EF4-FFF2-40B4-BE49-F238E27FC236}">
                <a16:creationId xmlns:a16="http://schemas.microsoft.com/office/drawing/2014/main" id="{48C762D3-75A9-424F-B880-DA85946E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A4B96B25-6694-4359-9C54-79DD77A09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B27ADA5-BCA7-403D-ACBA-47A8F665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FB21A4F-F08A-479D-B9C2-87762699A9C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0" name="Oval 4">
            <a:extLst>
              <a:ext uri="{FF2B5EF4-FFF2-40B4-BE49-F238E27FC236}">
                <a16:creationId xmlns:a16="http://schemas.microsoft.com/office/drawing/2014/main" id="{539E43F2-393D-4AD1-B57D-DF408062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1" name="Oval 5">
            <a:extLst>
              <a:ext uri="{FF2B5EF4-FFF2-40B4-BE49-F238E27FC236}">
                <a16:creationId xmlns:a16="http://schemas.microsoft.com/office/drawing/2014/main" id="{092CEA2A-5ADC-4765-A459-1984DCE5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2" name="Oval 6">
            <a:extLst>
              <a:ext uri="{FF2B5EF4-FFF2-40B4-BE49-F238E27FC236}">
                <a16:creationId xmlns:a16="http://schemas.microsoft.com/office/drawing/2014/main" id="{BFB8DE69-B640-40D1-BEE0-BD19C5FA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3" name="Oval 7">
            <a:extLst>
              <a:ext uri="{FF2B5EF4-FFF2-40B4-BE49-F238E27FC236}">
                <a16:creationId xmlns:a16="http://schemas.microsoft.com/office/drawing/2014/main" id="{B11500F8-7CD7-4094-A2BC-BE94C2EE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4" name="Oval 8">
            <a:extLst>
              <a:ext uri="{FF2B5EF4-FFF2-40B4-BE49-F238E27FC236}">
                <a16:creationId xmlns:a16="http://schemas.microsoft.com/office/drawing/2014/main" id="{599EDE0A-893E-4B45-A7A4-5F844B0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5" name="Oval 9">
            <a:extLst>
              <a:ext uri="{FF2B5EF4-FFF2-40B4-BE49-F238E27FC236}">
                <a16:creationId xmlns:a16="http://schemas.microsoft.com/office/drawing/2014/main" id="{BEA73D44-D561-4B2D-9821-4DDD714CC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46" name="Oval 10">
            <a:extLst>
              <a:ext uri="{FF2B5EF4-FFF2-40B4-BE49-F238E27FC236}">
                <a16:creationId xmlns:a16="http://schemas.microsoft.com/office/drawing/2014/main" id="{491F4C42-989E-41F7-8C38-24CAA794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0347" name="AutoShape 11">
            <a:extLst>
              <a:ext uri="{FF2B5EF4-FFF2-40B4-BE49-F238E27FC236}">
                <a16:creationId xmlns:a16="http://schemas.microsoft.com/office/drawing/2014/main" id="{CE08B535-200A-44EF-8AD8-5E38053868B9}"/>
              </a:ext>
            </a:extLst>
          </p:cNvPr>
          <p:cNvCxnSpPr>
            <a:cxnSpLocks noChangeShapeType="1"/>
            <a:stCxn id="270340" idx="6"/>
            <a:endCxn id="270341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48" name="AutoShape 12">
            <a:extLst>
              <a:ext uri="{FF2B5EF4-FFF2-40B4-BE49-F238E27FC236}">
                <a16:creationId xmlns:a16="http://schemas.microsoft.com/office/drawing/2014/main" id="{DA689D3E-8DE6-4527-89EE-ACB5562EE429}"/>
              </a:ext>
            </a:extLst>
          </p:cNvPr>
          <p:cNvCxnSpPr>
            <a:cxnSpLocks noChangeShapeType="1"/>
            <a:stCxn id="270341" idx="6"/>
            <a:endCxn id="270342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49" name="AutoShape 13">
            <a:extLst>
              <a:ext uri="{FF2B5EF4-FFF2-40B4-BE49-F238E27FC236}">
                <a16:creationId xmlns:a16="http://schemas.microsoft.com/office/drawing/2014/main" id="{4EB25373-4C34-4E44-8780-869EFFB9337C}"/>
              </a:ext>
            </a:extLst>
          </p:cNvPr>
          <p:cNvCxnSpPr>
            <a:cxnSpLocks noChangeShapeType="1"/>
            <a:stCxn id="270342" idx="3"/>
            <a:endCxn id="270345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0" name="AutoShape 14">
            <a:extLst>
              <a:ext uri="{FF2B5EF4-FFF2-40B4-BE49-F238E27FC236}">
                <a16:creationId xmlns:a16="http://schemas.microsoft.com/office/drawing/2014/main" id="{5C42E642-B453-4BF1-B48A-54955F64A379}"/>
              </a:ext>
            </a:extLst>
          </p:cNvPr>
          <p:cNvCxnSpPr>
            <a:cxnSpLocks noChangeShapeType="1"/>
            <a:stCxn id="270345" idx="2"/>
            <a:endCxn id="270346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1" name="AutoShape 15">
            <a:extLst>
              <a:ext uri="{FF2B5EF4-FFF2-40B4-BE49-F238E27FC236}">
                <a16:creationId xmlns:a16="http://schemas.microsoft.com/office/drawing/2014/main" id="{E8426476-F8F6-47CA-A412-C7E08331F2F2}"/>
              </a:ext>
            </a:extLst>
          </p:cNvPr>
          <p:cNvCxnSpPr>
            <a:cxnSpLocks noChangeShapeType="1"/>
            <a:stCxn id="270346" idx="0"/>
            <a:endCxn id="270340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2" name="AutoShape 16">
            <a:extLst>
              <a:ext uri="{FF2B5EF4-FFF2-40B4-BE49-F238E27FC236}">
                <a16:creationId xmlns:a16="http://schemas.microsoft.com/office/drawing/2014/main" id="{E67E4673-A8CA-43B6-AC7D-621F6CA4D093}"/>
              </a:ext>
            </a:extLst>
          </p:cNvPr>
          <p:cNvCxnSpPr>
            <a:cxnSpLocks noChangeShapeType="1"/>
            <a:stCxn id="270340" idx="5"/>
            <a:endCxn id="270345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3" name="AutoShape 17">
            <a:extLst>
              <a:ext uri="{FF2B5EF4-FFF2-40B4-BE49-F238E27FC236}">
                <a16:creationId xmlns:a16="http://schemas.microsoft.com/office/drawing/2014/main" id="{A17B29BD-96BD-4504-B99F-5633F7D90BCE}"/>
              </a:ext>
            </a:extLst>
          </p:cNvPr>
          <p:cNvCxnSpPr>
            <a:cxnSpLocks noChangeShapeType="1"/>
            <a:stCxn id="270345" idx="0"/>
            <a:endCxn id="270341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4" name="AutoShape 18">
            <a:extLst>
              <a:ext uri="{FF2B5EF4-FFF2-40B4-BE49-F238E27FC236}">
                <a16:creationId xmlns:a16="http://schemas.microsoft.com/office/drawing/2014/main" id="{5494E3F6-7D37-4A81-BCB1-5C4C7923080C}"/>
              </a:ext>
            </a:extLst>
          </p:cNvPr>
          <p:cNvCxnSpPr>
            <a:cxnSpLocks noChangeShapeType="1"/>
            <a:stCxn id="270345" idx="6"/>
            <a:endCxn id="270343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5" name="AutoShape 19">
            <a:extLst>
              <a:ext uri="{FF2B5EF4-FFF2-40B4-BE49-F238E27FC236}">
                <a16:creationId xmlns:a16="http://schemas.microsoft.com/office/drawing/2014/main" id="{31F4BE1C-F7B7-4A1B-AC7E-6A7D9BFA34A2}"/>
              </a:ext>
            </a:extLst>
          </p:cNvPr>
          <p:cNvCxnSpPr>
            <a:cxnSpLocks noChangeShapeType="1"/>
            <a:stCxn id="270343" idx="0"/>
            <a:endCxn id="270342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6" name="AutoShape 20">
            <a:extLst>
              <a:ext uri="{FF2B5EF4-FFF2-40B4-BE49-F238E27FC236}">
                <a16:creationId xmlns:a16="http://schemas.microsoft.com/office/drawing/2014/main" id="{F181AD6E-AC43-456E-BF95-01ABE290F0F6}"/>
              </a:ext>
            </a:extLst>
          </p:cNvPr>
          <p:cNvCxnSpPr>
            <a:cxnSpLocks noChangeShapeType="1"/>
            <a:stCxn id="270342" idx="5"/>
            <a:endCxn id="270344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7" name="AutoShape 21">
            <a:extLst>
              <a:ext uri="{FF2B5EF4-FFF2-40B4-BE49-F238E27FC236}">
                <a16:creationId xmlns:a16="http://schemas.microsoft.com/office/drawing/2014/main" id="{717BABCB-3E7E-435F-AF86-10EED04EE058}"/>
              </a:ext>
            </a:extLst>
          </p:cNvPr>
          <p:cNvCxnSpPr>
            <a:cxnSpLocks noChangeShapeType="1"/>
            <a:stCxn id="270343" idx="7"/>
            <a:endCxn id="270344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358" name="Text Box 22">
            <a:extLst>
              <a:ext uri="{FF2B5EF4-FFF2-40B4-BE49-F238E27FC236}">
                <a16:creationId xmlns:a16="http://schemas.microsoft.com/office/drawing/2014/main" id="{C1AF975D-7584-4907-B6B7-B2A99FE8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0359" name="Text Box 23">
            <a:extLst>
              <a:ext uri="{FF2B5EF4-FFF2-40B4-BE49-F238E27FC236}">
                <a16:creationId xmlns:a16="http://schemas.microsoft.com/office/drawing/2014/main" id="{1697E843-242B-483F-A74A-138869B97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70360" name="Text Box 24">
            <a:extLst>
              <a:ext uri="{FF2B5EF4-FFF2-40B4-BE49-F238E27FC236}">
                <a16:creationId xmlns:a16="http://schemas.microsoft.com/office/drawing/2014/main" id="{C2B6400E-DFD6-4820-BB9B-C74ED225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0361" name="Text Box 25">
            <a:extLst>
              <a:ext uri="{FF2B5EF4-FFF2-40B4-BE49-F238E27FC236}">
                <a16:creationId xmlns:a16="http://schemas.microsoft.com/office/drawing/2014/main" id="{8F82A23A-0912-42AB-B532-A5D52969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0362" name="Text Box 26">
            <a:extLst>
              <a:ext uri="{FF2B5EF4-FFF2-40B4-BE49-F238E27FC236}">
                <a16:creationId xmlns:a16="http://schemas.microsoft.com/office/drawing/2014/main" id="{70808330-DC62-4F7D-AB2B-107AA48A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0363" name="Text Box 27">
            <a:extLst>
              <a:ext uri="{FF2B5EF4-FFF2-40B4-BE49-F238E27FC236}">
                <a16:creationId xmlns:a16="http://schemas.microsoft.com/office/drawing/2014/main" id="{17405D75-6F2B-4DD2-BAE6-22BDBD2F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0364" name="Text Box 28">
            <a:extLst>
              <a:ext uri="{FF2B5EF4-FFF2-40B4-BE49-F238E27FC236}">
                <a16:creationId xmlns:a16="http://schemas.microsoft.com/office/drawing/2014/main" id="{78737793-03D4-4241-9B94-D4F97485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2287589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17?</a:t>
            </a:r>
          </a:p>
        </p:txBody>
      </p:sp>
      <p:sp>
        <p:nvSpPr>
          <p:cNvPr id="270365" name="Text Box 29">
            <a:extLst>
              <a:ext uri="{FF2B5EF4-FFF2-40B4-BE49-F238E27FC236}">
                <a16:creationId xmlns:a16="http://schemas.microsoft.com/office/drawing/2014/main" id="{526784C4-CD5E-4E93-BF1C-F9AF3F9F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70366" name="Text Box 30">
            <a:extLst>
              <a:ext uri="{FF2B5EF4-FFF2-40B4-BE49-F238E27FC236}">
                <a16:creationId xmlns:a16="http://schemas.microsoft.com/office/drawing/2014/main" id="{95F938CB-CC94-48FD-87EF-902E8E79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0367" name="Text Box 31">
            <a:extLst>
              <a:ext uri="{FF2B5EF4-FFF2-40B4-BE49-F238E27FC236}">
                <a16:creationId xmlns:a16="http://schemas.microsoft.com/office/drawing/2014/main" id="{09486542-C1D8-46B1-A2FF-71AE463E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0368" name="Text Box 32">
            <a:extLst>
              <a:ext uri="{FF2B5EF4-FFF2-40B4-BE49-F238E27FC236}">
                <a16:creationId xmlns:a16="http://schemas.microsoft.com/office/drawing/2014/main" id="{B172D867-AFE2-46FD-99DC-296F2D0F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70369" name="Text Box 33">
            <a:extLst>
              <a:ext uri="{FF2B5EF4-FFF2-40B4-BE49-F238E27FC236}">
                <a16:creationId xmlns:a16="http://schemas.microsoft.com/office/drawing/2014/main" id="{0CA6AA4E-F364-457C-A516-B4236975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0372" name="AutoShape 36">
            <a:extLst>
              <a:ext uri="{FF2B5EF4-FFF2-40B4-BE49-F238E27FC236}">
                <a16:creationId xmlns:a16="http://schemas.microsoft.com/office/drawing/2014/main" id="{0F92B6B7-E53F-4E3B-81F5-FBE4F100067A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0373" name="Rectangle 37">
            <a:extLst>
              <a:ext uri="{FF2B5EF4-FFF2-40B4-BE49-F238E27FC236}">
                <a16:creationId xmlns:a16="http://schemas.microsoft.com/office/drawing/2014/main" id="{7F4E5817-3B09-4841-AB37-6E30A4EC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D3BA6509-01E5-4413-B4FF-C113878CA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55250C43-89DD-4DC6-AACF-407F6BED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37FFDC0-FB31-4032-BA21-8B459D3546A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59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4" name="Oval 4">
            <a:extLst>
              <a:ext uri="{FF2B5EF4-FFF2-40B4-BE49-F238E27FC236}">
                <a16:creationId xmlns:a16="http://schemas.microsoft.com/office/drawing/2014/main" id="{515CD004-53EE-467B-AFDD-C3247F471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5" name="Oval 5">
            <a:extLst>
              <a:ext uri="{FF2B5EF4-FFF2-40B4-BE49-F238E27FC236}">
                <a16:creationId xmlns:a16="http://schemas.microsoft.com/office/drawing/2014/main" id="{BC1E94DC-9CF3-4C47-9727-2673A071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6" name="Oval 6">
            <a:extLst>
              <a:ext uri="{FF2B5EF4-FFF2-40B4-BE49-F238E27FC236}">
                <a16:creationId xmlns:a16="http://schemas.microsoft.com/office/drawing/2014/main" id="{E9ECF682-0405-45F1-8654-C1CD2E7E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7" name="Oval 7">
            <a:extLst>
              <a:ext uri="{FF2B5EF4-FFF2-40B4-BE49-F238E27FC236}">
                <a16:creationId xmlns:a16="http://schemas.microsoft.com/office/drawing/2014/main" id="{FE33C822-7CD7-4188-95D5-305AADC2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8" name="Oval 8">
            <a:extLst>
              <a:ext uri="{FF2B5EF4-FFF2-40B4-BE49-F238E27FC236}">
                <a16:creationId xmlns:a16="http://schemas.microsoft.com/office/drawing/2014/main" id="{661F2D47-5D01-42F1-92E9-6088C7293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69" name="Oval 9">
            <a:extLst>
              <a:ext uri="{FF2B5EF4-FFF2-40B4-BE49-F238E27FC236}">
                <a16:creationId xmlns:a16="http://schemas.microsoft.com/office/drawing/2014/main" id="{947DDF3B-CAFE-4205-8C7A-F9142A51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70" name="Oval 10">
            <a:extLst>
              <a:ext uri="{FF2B5EF4-FFF2-40B4-BE49-F238E27FC236}">
                <a16:creationId xmlns:a16="http://schemas.microsoft.com/office/drawing/2014/main" id="{33F4E115-C784-479E-BEE5-10BFF462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1371" name="AutoShape 11">
            <a:extLst>
              <a:ext uri="{FF2B5EF4-FFF2-40B4-BE49-F238E27FC236}">
                <a16:creationId xmlns:a16="http://schemas.microsoft.com/office/drawing/2014/main" id="{86996E04-4BCD-4040-8D58-C31A470B8399}"/>
              </a:ext>
            </a:extLst>
          </p:cNvPr>
          <p:cNvCxnSpPr>
            <a:cxnSpLocks noChangeShapeType="1"/>
            <a:stCxn id="271364" idx="6"/>
            <a:endCxn id="271365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2" name="AutoShape 12">
            <a:extLst>
              <a:ext uri="{FF2B5EF4-FFF2-40B4-BE49-F238E27FC236}">
                <a16:creationId xmlns:a16="http://schemas.microsoft.com/office/drawing/2014/main" id="{5CB52EF3-FD4F-49A7-8760-4FB07DC5CCE9}"/>
              </a:ext>
            </a:extLst>
          </p:cNvPr>
          <p:cNvCxnSpPr>
            <a:cxnSpLocks noChangeShapeType="1"/>
            <a:stCxn id="271365" idx="6"/>
            <a:endCxn id="271366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3" name="AutoShape 13">
            <a:extLst>
              <a:ext uri="{FF2B5EF4-FFF2-40B4-BE49-F238E27FC236}">
                <a16:creationId xmlns:a16="http://schemas.microsoft.com/office/drawing/2014/main" id="{03337DB9-0433-41DE-B952-1CF775F69E1C}"/>
              </a:ext>
            </a:extLst>
          </p:cNvPr>
          <p:cNvCxnSpPr>
            <a:cxnSpLocks noChangeShapeType="1"/>
            <a:stCxn id="271366" idx="3"/>
            <a:endCxn id="271369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4" name="AutoShape 14">
            <a:extLst>
              <a:ext uri="{FF2B5EF4-FFF2-40B4-BE49-F238E27FC236}">
                <a16:creationId xmlns:a16="http://schemas.microsoft.com/office/drawing/2014/main" id="{D5098E0B-3B2A-455B-AE5D-9E0F5F0D336F}"/>
              </a:ext>
            </a:extLst>
          </p:cNvPr>
          <p:cNvCxnSpPr>
            <a:cxnSpLocks noChangeShapeType="1"/>
            <a:stCxn id="271369" idx="2"/>
            <a:endCxn id="271370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5" name="AutoShape 15">
            <a:extLst>
              <a:ext uri="{FF2B5EF4-FFF2-40B4-BE49-F238E27FC236}">
                <a16:creationId xmlns:a16="http://schemas.microsoft.com/office/drawing/2014/main" id="{42B0ABAF-4680-4575-9654-E07F6AFB4AE3}"/>
              </a:ext>
            </a:extLst>
          </p:cNvPr>
          <p:cNvCxnSpPr>
            <a:cxnSpLocks noChangeShapeType="1"/>
            <a:stCxn id="271370" idx="0"/>
            <a:endCxn id="271364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6" name="AutoShape 16">
            <a:extLst>
              <a:ext uri="{FF2B5EF4-FFF2-40B4-BE49-F238E27FC236}">
                <a16:creationId xmlns:a16="http://schemas.microsoft.com/office/drawing/2014/main" id="{D1469A1F-1A6C-458B-87A6-719D31AE00FA}"/>
              </a:ext>
            </a:extLst>
          </p:cNvPr>
          <p:cNvCxnSpPr>
            <a:cxnSpLocks noChangeShapeType="1"/>
            <a:stCxn id="271364" idx="5"/>
            <a:endCxn id="271369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7" name="AutoShape 17">
            <a:extLst>
              <a:ext uri="{FF2B5EF4-FFF2-40B4-BE49-F238E27FC236}">
                <a16:creationId xmlns:a16="http://schemas.microsoft.com/office/drawing/2014/main" id="{5E9BACC8-6DD8-44D7-95D5-A9FB6F7B2BD6}"/>
              </a:ext>
            </a:extLst>
          </p:cNvPr>
          <p:cNvCxnSpPr>
            <a:cxnSpLocks noChangeShapeType="1"/>
            <a:stCxn id="271369" idx="0"/>
            <a:endCxn id="271365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8" name="AutoShape 18">
            <a:extLst>
              <a:ext uri="{FF2B5EF4-FFF2-40B4-BE49-F238E27FC236}">
                <a16:creationId xmlns:a16="http://schemas.microsoft.com/office/drawing/2014/main" id="{A4868B8F-511D-43BA-BD38-9A0CB904D64D}"/>
              </a:ext>
            </a:extLst>
          </p:cNvPr>
          <p:cNvCxnSpPr>
            <a:cxnSpLocks noChangeShapeType="1"/>
            <a:stCxn id="271369" idx="6"/>
            <a:endCxn id="271367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79" name="AutoShape 19">
            <a:extLst>
              <a:ext uri="{FF2B5EF4-FFF2-40B4-BE49-F238E27FC236}">
                <a16:creationId xmlns:a16="http://schemas.microsoft.com/office/drawing/2014/main" id="{B2D6311B-CF6B-4849-902F-9485404543D0}"/>
              </a:ext>
            </a:extLst>
          </p:cNvPr>
          <p:cNvCxnSpPr>
            <a:cxnSpLocks noChangeShapeType="1"/>
            <a:stCxn id="271367" idx="0"/>
            <a:endCxn id="271366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80" name="AutoShape 20">
            <a:extLst>
              <a:ext uri="{FF2B5EF4-FFF2-40B4-BE49-F238E27FC236}">
                <a16:creationId xmlns:a16="http://schemas.microsoft.com/office/drawing/2014/main" id="{9862CE64-CD86-41FD-B930-A26ABD856439}"/>
              </a:ext>
            </a:extLst>
          </p:cNvPr>
          <p:cNvCxnSpPr>
            <a:cxnSpLocks noChangeShapeType="1"/>
            <a:stCxn id="271366" idx="5"/>
            <a:endCxn id="271368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381" name="AutoShape 21">
            <a:extLst>
              <a:ext uri="{FF2B5EF4-FFF2-40B4-BE49-F238E27FC236}">
                <a16:creationId xmlns:a16="http://schemas.microsoft.com/office/drawing/2014/main" id="{C268595F-8B47-4081-B4EC-9747BE41309F}"/>
              </a:ext>
            </a:extLst>
          </p:cNvPr>
          <p:cNvCxnSpPr>
            <a:cxnSpLocks noChangeShapeType="1"/>
            <a:stCxn id="271367" idx="7"/>
            <a:endCxn id="271368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382" name="Text Box 22">
            <a:extLst>
              <a:ext uri="{FF2B5EF4-FFF2-40B4-BE49-F238E27FC236}">
                <a16:creationId xmlns:a16="http://schemas.microsoft.com/office/drawing/2014/main" id="{B5EAD75A-D5ED-42B4-A5A2-513DCB0A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1383" name="Text Box 23">
            <a:extLst>
              <a:ext uri="{FF2B5EF4-FFF2-40B4-BE49-F238E27FC236}">
                <a16:creationId xmlns:a16="http://schemas.microsoft.com/office/drawing/2014/main" id="{D7232694-A75C-4390-B3AC-22CEB5B3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1738314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19?</a:t>
            </a:r>
          </a:p>
        </p:txBody>
      </p:sp>
      <p:sp>
        <p:nvSpPr>
          <p:cNvPr id="271384" name="Text Box 24">
            <a:extLst>
              <a:ext uri="{FF2B5EF4-FFF2-40B4-BE49-F238E27FC236}">
                <a16:creationId xmlns:a16="http://schemas.microsoft.com/office/drawing/2014/main" id="{B0053909-BBC6-4A22-A434-1E55D683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1385" name="Text Box 25">
            <a:extLst>
              <a:ext uri="{FF2B5EF4-FFF2-40B4-BE49-F238E27FC236}">
                <a16:creationId xmlns:a16="http://schemas.microsoft.com/office/drawing/2014/main" id="{AF3C403B-C40D-4438-BC97-D1D2FACC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1386" name="Text Box 26">
            <a:extLst>
              <a:ext uri="{FF2B5EF4-FFF2-40B4-BE49-F238E27FC236}">
                <a16:creationId xmlns:a16="http://schemas.microsoft.com/office/drawing/2014/main" id="{2330CA5E-67D8-4F94-939E-166468D4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1387" name="Text Box 27">
            <a:extLst>
              <a:ext uri="{FF2B5EF4-FFF2-40B4-BE49-F238E27FC236}">
                <a16:creationId xmlns:a16="http://schemas.microsoft.com/office/drawing/2014/main" id="{0EB25267-65D3-4DB7-BC08-C63298DDD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1388" name="Text Box 28">
            <a:extLst>
              <a:ext uri="{FF2B5EF4-FFF2-40B4-BE49-F238E27FC236}">
                <a16:creationId xmlns:a16="http://schemas.microsoft.com/office/drawing/2014/main" id="{3D400356-5E67-490A-81CC-B5FB3A7D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71389" name="Text Box 29">
            <a:extLst>
              <a:ext uri="{FF2B5EF4-FFF2-40B4-BE49-F238E27FC236}">
                <a16:creationId xmlns:a16="http://schemas.microsoft.com/office/drawing/2014/main" id="{652ECE1E-3D8A-4F1F-A59B-C6B26C2A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71390" name="Text Box 30">
            <a:extLst>
              <a:ext uri="{FF2B5EF4-FFF2-40B4-BE49-F238E27FC236}">
                <a16:creationId xmlns:a16="http://schemas.microsoft.com/office/drawing/2014/main" id="{28AA6941-0B9A-4BA6-A86E-96F8D8F7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1391" name="Text Box 31">
            <a:extLst>
              <a:ext uri="{FF2B5EF4-FFF2-40B4-BE49-F238E27FC236}">
                <a16:creationId xmlns:a16="http://schemas.microsoft.com/office/drawing/2014/main" id="{002BBC2C-2D50-48F6-A27D-C0DA58C8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1392" name="Text Box 32">
            <a:extLst>
              <a:ext uri="{FF2B5EF4-FFF2-40B4-BE49-F238E27FC236}">
                <a16:creationId xmlns:a16="http://schemas.microsoft.com/office/drawing/2014/main" id="{249EAB49-6F8E-4FD2-A4DD-98166D57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71393" name="Text Box 33">
            <a:extLst>
              <a:ext uri="{FF2B5EF4-FFF2-40B4-BE49-F238E27FC236}">
                <a16:creationId xmlns:a16="http://schemas.microsoft.com/office/drawing/2014/main" id="{96513D5E-40F1-41E5-88DE-33716061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1396" name="AutoShape 36">
            <a:extLst>
              <a:ext uri="{FF2B5EF4-FFF2-40B4-BE49-F238E27FC236}">
                <a16:creationId xmlns:a16="http://schemas.microsoft.com/office/drawing/2014/main" id="{B594D05A-64CF-43E4-99AA-2F619F720911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1397" name="Rectangle 37">
            <a:extLst>
              <a:ext uri="{FF2B5EF4-FFF2-40B4-BE49-F238E27FC236}">
                <a16:creationId xmlns:a16="http://schemas.microsoft.com/office/drawing/2014/main" id="{1DC9F77F-9178-45DE-BC83-91E0920EB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C372177-C6B1-498C-B07A-8D677BCC9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Spanning Tree</a:t>
            </a:r>
          </a:p>
        </p:txBody>
      </p:sp>
      <p:pic>
        <p:nvPicPr>
          <p:cNvPr id="247813" name="Picture 5">
            <a:extLst>
              <a:ext uri="{FF2B5EF4-FFF2-40B4-BE49-F238E27FC236}">
                <a16:creationId xmlns:a16="http://schemas.microsoft.com/office/drawing/2014/main" id="{2F72A90E-2CE4-444F-BADE-67A8DD34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1403350"/>
            <a:ext cx="5229225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081EE359-724C-46AF-8334-E042839EA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6919A6E-D888-4E02-A34C-68162715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799B616D-CA2C-493F-A44E-7F4322AD617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88" name="Oval 4">
            <a:extLst>
              <a:ext uri="{FF2B5EF4-FFF2-40B4-BE49-F238E27FC236}">
                <a16:creationId xmlns:a16="http://schemas.microsoft.com/office/drawing/2014/main" id="{AA7CE4B7-BD72-4CC6-920F-DA9A5BDC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89" name="Oval 5">
            <a:extLst>
              <a:ext uri="{FF2B5EF4-FFF2-40B4-BE49-F238E27FC236}">
                <a16:creationId xmlns:a16="http://schemas.microsoft.com/office/drawing/2014/main" id="{CB1EF2B3-D6A1-487D-B426-0C8D99F6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90" name="Oval 6">
            <a:extLst>
              <a:ext uri="{FF2B5EF4-FFF2-40B4-BE49-F238E27FC236}">
                <a16:creationId xmlns:a16="http://schemas.microsoft.com/office/drawing/2014/main" id="{8DA5C8F2-21D2-4910-B4E9-61A0DEA2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91" name="Oval 7">
            <a:extLst>
              <a:ext uri="{FF2B5EF4-FFF2-40B4-BE49-F238E27FC236}">
                <a16:creationId xmlns:a16="http://schemas.microsoft.com/office/drawing/2014/main" id="{4225075F-E8D4-4052-AB0C-86F51CCA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92" name="Oval 8">
            <a:extLst>
              <a:ext uri="{FF2B5EF4-FFF2-40B4-BE49-F238E27FC236}">
                <a16:creationId xmlns:a16="http://schemas.microsoft.com/office/drawing/2014/main" id="{AE7E26BA-EA42-4E59-A6B2-D73F76F6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93" name="Oval 9">
            <a:extLst>
              <a:ext uri="{FF2B5EF4-FFF2-40B4-BE49-F238E27FC236}">
                <a16:creationId xmlns:a16="http://schemas.microsoft.com/office/drawing/2014/main" id="{A6DEF18E-905F-48D6-8260-C3445202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394" name="Oval 10">
            <a:extLst>
              <a:ext uri="{FF2B5EF4-FFF2-40B4-BE49-F238E27FC236}">
                <a16:creationId xmlns:a16="http://schemas.microsoft.com/office/drawing/2014/main" id="{E96A48B5-F652-4536-AE72-AB5A7A32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2395" name="AutoShape 11">
            <a:extLst>
              <a:ext uri="{FF2B5EF4-FFF2-40B4-BE49-F238E27FC236}">
                <a16:creationId xmlns:a16="http://schemas.microsoft.com/office/drawing/2014/main" id="{F5A2E35A-3678-425A-8FC2-AB1BC3B02DA5}"/>
              </a:ext>
            </a:extLst>
          </p:cNvPr>
          <p:cNvCxnSpPr>
            <a:cxnSpLocks noChangeShapeType="1"/>
            <a:stCxn id="272388" idx="6"/>
            <a:endCxn id="272389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6" name="AutoShape 12">
            <a:extLst>
              <a:ext uri="{FF2B5EF4-FFF2-40B4-BE49-F238E27FC236}">
                <a16:creationId xmlns:a16="http://schemas.microsoft.com/office/drawing/2014/main" id="{B2C63AA0-1142-487F-ACDD-F03EEFE8775C}"/>
              </a:ext>
            </a:extLst>
          </p:cNvPr>
          <p:cNvCxnSpPr>
            <a:cxnSpLocks noChangeShapeType="1"/>
            <a:stCxn id="272389" idx="6"/>
            <a:endCxn id="272390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7" name="AutoShape 13">
            <a:extLst>
              <a:ext uri="{FF2B5EF4-FFF2-40B4-BE49-F238E27FC236}">
                <a16:creationId xmlns:a16="http://schemas.microsoft.com/office/drawing/2014/main" id="{FB437A67-9938-4F95-BFC6-CFE758F2CD8D}"/>
              </a:ext>
            </a:extLst>
          </p:cNvPr>
          <p:cNvCxnSpPr>
            <a:cxnSpLocks noChangeShapeType="1"/>
            <a:stCxn id="272390" idx="3"/>
            <a:endCxn id="272393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8" name="AutoShape 14">
            <a:extLst>
              <a:ext uri="{FF2B5EF4-FFF2-40B4-BE49-F238E27FC236}">
                <a16:creationId xmlns:a16="http://schemas.microsoft.com/office/drawing/2014/main" id="{9804A0AF-F39B-4DA6-B5E7-35AE90E669A4}"/>
              </a:ext>
            </a:extLst>
          </p:cNvPr>
          <p:cNvCxnSpPr>
            <a:cxnSpLocks noChangeShapeType="1"/>
            <a:stCxn id="272393" idx="2"/>
            <a:endCxn id="272394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9" name="AutoShape 15">
            <a:extLst>
              <a:ext uri="{FF2B5EF4-FFF2-40B4-BE49-F238E27FC236}">
                <a16:creationId xmlns:a16="http://schemas.microsoft.com/office/drawing/2014/main" id="{B1149415-68C5-483E-B6C6-0D86129EFDF9}"/>
              </a:ext>
            </a:extLst>
          </p:cNvPr>
          <p:cNvCxnSpPr>
            <a:cxnSpLocks noChangeShapeType="1"/>
            <a:stCxn id="272394" idx="0"/>
            <a:endCxn id="272388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0" name="AutoShape 16">
            <a:extLst>
              <a:ext uri="{FF2B5EF4-FFF2-40B4-BE49-F238E27FC236}">
                <a16:creationId xmlns:a16="http://schemas.microsoft.com/office/drawing/2014/main" id="{6CA92D13-19DB-4AF7-8CFB-9B965C842192}"/>
              </a:ext>
            </a:extLst>
          </p:cNvPr>
          <p:cNvCxnSpPr>
            <a:cxnSpLocks noChangeShapeType="1"/>
            <a:stCxn id="272388" idx="5"/>
            <a:endCxn id="272393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1" name="AutoShape 17">
            <a:extLst>
              <a:ext uri="{FF2B5EF4-FFF2-40B4-BE49-F238E27FC236}">
                <a16:creationId xmlns:a16="http://schemas.microsoft.com/office/drawing/2014/main" id="{34F6F5DA-E29B-4E96-87D2-FF8E4E4AD3DB}"/>
              </a:ext>
            </a:extLst>
          </p:cNvPr>
          <p:cNvCxnSpPr>
            <a:cxnSpLocks noChangeShapeType="1"/>
            <a:stCxn id="272393" idx="0"/>
            <a:endCxn id="272389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2" name="AutoShape 18">
            <a:extLst>
              <a:ext uri="{FF2B5EF4-FFF2-40B4-BE49-F238E27FC236}">
                <a16:creationId xmlns:a16="http://schemas.microsoft.com/office/drawing/2014/main" id="{A37AA6AC-B540-4193-B76A-4D341564CF0C}"/>
              </a:ext>
            </a:extLst>
          </p:cNvPr>
          <p:cNvCxnSpPr>
            <a:cxnSpLocks noChangeShapeType="1"/>
            <a:stCxn id="272393" idx="6"/>
            <a:endCxn id="272391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3" name="AutoShape 19">
            <a:extLst>
              <a:ext uri="{FF2B5EF4-FFF2-40B4-BE49-F238E27FC236}">
                <a16:creationId xmlns:a16="http://schemas.microsoft.com/office/drawing/2014/main" id="{0093305E-3E0B-40EB-8243-F32687124488}"/>
              </a:ext>
            </a:extLst>
          </p:cNvPr>
          <p:cNvCxnSpPr>
            <a:cxnSpLocks noChangeShapeType="1"/>
            <a:stCxn id="272391" idx="0"/>
            <a:endCxn id="272390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4" name="AutoShape 20">
            <a:extLst>
              <a:ext uri="{FF2B5EF4-FFF2-40B4-BE49-F238E27FC236}">
                <a16:creationId xmlns:a16="http://schemas.microsoft.com/office/drawing/2014/main" id="{DFDAB965-55CE-4F02-B6C9-04B98149471D}"/>
              </a:ext>
            </a:extLst>
          </p:cNvPr>
          <p:cNvCxnSpPr>
            <a:cxnSpLocks noChangeShapeType="1"/>
            <a:stCxn id="272390" idx="5"/>
            <a:endCxn id="272392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405" name="AutoShape 21">
            <a:extLst>
              <a:ext uri="{FF2B5EF4-FFF2-40B4-BE49-F238E27FC236}">
                <a16:creationId xmlns:a16="http://schemas.microsoft.com/office/drawing/2014/main" id="{3535FD9E-F6C3-4C63-9A74-3801A1901D93}"/>
              </a:ext>
            </a:extLst>
          </p:cNvPr>
          <p:cNvCxnSpPr>
            <a:cxnSpLocks noChangeShapeType="1"/>
            <a:stCxn id="272391" idx="7"/>
            <a:endCxn id="272392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06" name="Text Box 22">
            <a:extLst>
              <a:ext uri="{FF2B5EF4-FFF2-40B4-BE49-F238E27FC236}">
                <a16:creationId xmlns:a16="http://schemas.microsoft.com/office/drawing/2014/main" id="{ACC0184D-05D7-4CE5-8A64-93FAB86F3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2407" name="Text Box 23">
            <a:extLst>
              <a:ext uri="{FF2B5EF4-FFF2-40B4-BE49-F238E27FC236}">
                <a16:creationId xmlns:a16="http://schemas.microsoft.com/office/drawing/2014/main" id="{BA778152-BE0D-4103-8CED-216EA4CD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72408" name="Text Box 24">
            <a:extLst>
              <a:ext uri="{FF2B5EF4-FFF2-40B4-BE49-F238E27FC236}">
                <a16:creationId xmlns:a16="http://schemas.microsoft.com/office/drawing/2014/main" id="{AC73CDF9-5A76-4A21-8A10-38B3F158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2409" name="Text Box 25">
            <a:extLst>
              <a:ext uri="{FF2B5EF4-FFF2-40B4-BE49-F238E27FC236}">
                <a16:creationId xmlns:a16="http://schemas.microsoft.com/office/drawing/2014/main" id="{7CD5D8FE-DBBD-40DE-BDB8-2AF522E3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2410" name="Text Box 26">
            <a:extLst>
              <a:ext uri="{FF2B5EF4-FFF2-40B4-BE49-F238E27FC236}">
                <a16:creationId xmlns:a16="http://schemas.microsoft.com/office/drawing/2014/main" id="{A3F5E913-6546-40F5-8D3A-B7539AA4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2411" name="Text Box 27">
            <a:extLst>
              <a:ext uri="{FF2B5EF4-FFF2-40B4-BE49-F238E27FC236}">
                <a16:creationId xmlns:a16="http://schemas.microsoft.com/office/drawing/2014/main" id="{0A0F3E13-D053-4833-963E-92299AEC0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2412" name="Text Box 28">
            <a:extLst>
              <a:ext uri="{FF2B5EF4-FFF2-40B4-BE49-F238E27FC236}">
                <a16:creationId xmlns:a16="http://schemas.microsoft.com/office/drawing/2014/main" id="{55011FB9-1F44-4C4A-B48C-030484C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72413" name="Text Box 29">
            <a:extLst>
              <a:ext uri="{FF2B5EF4-FFF2-40B4-BE49-F238E27FC236}">
                <a16:creationId xmlns:a16="http://schemas.microsoft.com/office/drawing/2014/main" id="{C2C6E935-55FD-4E88-82BF-9C1F7A2D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72414" name="Text Box 30">
            <a:extLst>
              <a:ext uri="{FF2B5EF4-FFF2-40B4-BE49-F238E27FC236}">
                <a16:creationId xmlns:a16="http://schemas.microsoft.com/office/drawing/2014/main" id="{8B3D587C-E841-4B39-8CD1-1D444339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2415" name="Text Box 31">
            <a:extLst>
              <a:ext uri="{FF2B5EF4-FFF2-40B4-BE49-F238E27FC236}">
                <a16:creationId xmlns:a16="http://schemas.microsoft.com/office/drawing/2014/main" id="{4241DC5A-3CF8-40AF-92C6-B0DF247A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2416" name="Text Box 32">
            <a:extLst>
              <a:ext uri="{FF2B5EF4-FFF2-40B4-BE49-F238E27FC236}">
                <a16:creationId xmlns:a16="http://schemas.microsoft.com/office/drawing/2014/main" id="{C860ED73-BC3E-41A3-9BF3-42BDA088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3186114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21?</a:t>
            </a:r>
          </a:p>
        </p:txBody>
      </p:sp>
      <p:sp>
        <p:nvSpPr>
          <p:cNvPr id="272417" name="Text Box 33">
            <a:extLst>
              <a:ext uri="{FF2B5EF4-FFF2-40B4-BE49-F238E27FC236}">
                <a16:creationId xmlns:a16="http://schemas.microsoft.com/office/drawing/2014/main" id="{40A0C197-9099-40B2-B62D-F631370C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2420" name="AutoShape 36">
            <a:extLst>
              <a:ext uri="{FF2B5EF4-FFF2-40B4-BE49-F238E27FC236}">
                <a16:creationId xmlns:a16="http://schemas.microsoft.com/office/drawing/2014/main" id="{174CA223-DBF2-4EE8-905C-4165945B9E52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2421" name="Rectangle 37">
            <a:extLst>
              <a:ext uri="{FF2B5EF4-FFF2-40B4-BE49-F238E27FC236}">
                <a16:creationId xmlns:a16="http://schemas.microsoft.com/office/drawing/2014/main" id="{027B7A50-6539-48AA-AC2D-4AD0A54A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71795F86-9663-4D98-A3B4-3B0D9340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F1DEDCD-888D-4F81-8D01-7A41BAA5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96A66000-1DD8-440C-B085-F03492EE4C3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2" name="Oval 4">
            <a:extLst>
              <a:ext uri="{FF2B5EF4-FFF2-40B4-BE49-F238E27FC236}">
                <a16:creationId xmlns:a16="http://schemas.microsoft.com/office/drawing/2014/main" id="{27FB9156-60BC-4698-AC1E-3CAE05C4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3" name="Oval 5">
            <a:extLst>
              <a:ext uri="{FF2B5EF4-FFF2-40B4-BE49-F238E27FC236}">
                <a16:creationId xmlns:a16="http://schemas.microsoft.com/office/drawing/2014/main" id="{A1D5AA04-7A5D-4F47-B3FA-4C9EEB91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4" name="Oval 6">
            <a:extLst>
              <a:ext uri="{FF2B5EF4-FFF2-40B4-BE49-F238E27FC236}">
                <a16:creationId xmlns:a16="http://schemas.microsoft.com/office/drawing/2014/main" id="{FDB5C39B-9574-4A63-B86D-A4CA435A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5" name="Oval 7">
            <a:extLst>
              <a:ext uri="{FF2B5EF4-FFF2-40B4-BE49-F238E27FC236}">
                <a16:creationId xmlns:a16="http://schemas.microsoft.com/office/drawing/2014/main" id="{FC761293-EB05-43A5-ACDB-6F79490AC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6" name="Oval 8">
            <a:extLst>
              <a:ext uri="{FF2B5EF4-FFF2-40B4-BE49-F238E27FC236}">
                <a16:creationId xmlns:a16="http://schemas.microsoft.com/office/drawing/2014/main" id="{F0B78C9D-95E4-4D5A-A289-BB30CC9D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7" name="Oval 9">
            <a:extLst>
              <a:ext uri="{FF2B5EF4-FFF2-40B4-BE49-F238E27FC236}">
                <a16:creationId xmlns:a16="http://schemas.microsoft.com/office/drawing/2014/main" id="{7D044C55-8330-432B-A869-343D2DD3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18" name="Oval 10">
            <a:extLst>
              <a:ext uri="{FF2B5EF4-FFF2-40B4-BE49-F238E27FC236}">
                <a16:creationId xmlns:a16="http://schemas.microsoft.com/office/drawing/2014/main" id="{50037F65-5335-4F30-9083-AC7C967B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3419" name="AutoShape 11">
            <a:extLst>
              <a:ext uri="{FF2B5EF4-FFF2-40B4-BE49-F238E27FC236}">
                <a16:creationId xmlns:a16="http://schemas.microsoft.com/office/drawing/2014/main" id="{E8B6D3E3-90F8-4910-A09E-AF5CD6F6393A}"/>
              </a:ext>
            </a:extLst>
          </p:cNvPr>
          <p:cNvCxnSpPr>
            <a:cxnSpLocks noChangeShapeType="1"/>
            <a:stCxn id="273412" idx="6"/>
            <a:endCxn id="273413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0" name="AutoShape 12">
            <a:extLst>
              <a:ext uri="{FF2B5EF4-FFF2-40B4-BE49-F238E27FC236}">
                <a16:creationId xmlns:a16="http://schemas.microsoft.com/office/drawing/2014/main" id="{3DA62A3A-58BD-4C5D-9655-85FD378C6C13}"/>
              </a:ext>
            </a:extLst>
          </p:cNvPr>
          <p:cNvCxnSpPr>
            <a:cxnSpLocks noChangeShapeType="1"/>
            <a:stCxn id="273413" idx="6"/>
            <a:endCxn id="273414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1" name="AutoShape 13">
            <a:extLst>
              <a:ext uri="{FF2B5EF4-FFF2-40B4-BE49-F238E27FC236}">
                <a16:creationId xmlns:a16="http://schemas.microsoft.com/office/drawing/2014/main" id="{433D50E5-4875-477C-9D0D-9E79DD18DAAA}"/>
              </a:ext>
            </a:extLst>
          </p:cNvPr>
          <p:cNvCxnSpPr>
            <a:cxnSpLocks noChangeShapeType="1"/>
            <a:stCxn id="273414" idx="3"/>
            <a:endCxn id="273417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2" name="AutoShape 14">
            <a:extLst>
              <a:ext uri="{FF2B5EF4-FFF2-40B4-BE49-F238E27FC236}">
                <a16:creationId xmlns:a16="http://schemas.microsoft.com/office/drawing/2014/main" id="{5111D084-93E8-46AE-8BE7-F7B77A68EA5B}"/>
              </a:ext>
            </a:extLst>
          </p:cNvPr>
          <p:cNvCxnSpPr>
            <a:cxnSpLocks noChangeShapeType="1"/>
            <a:stCxn id="273417" idx="2"/>
            <a:endCxn id="273418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3" name="AutoShape 15">
            <a:extLst>
              <a:ext uri="{FF2B5EF4-FFF2-40B4-BE49-F238E27FC236}">
                <a16:creationId xmlns:a16="http://schemas.microsoft.com/office/drawing/2014/main" id="{6D815137-D611-443D-A30E-A462B2ED9C36}"/>
              </a:ext>
            </a:extLst>
          </p:cNvPr>
          <p:cNvCxnSpPr>
            <a:cxnSpLocks noChangeShapeType="1"/>
            <a:stCxn id="273418" idx="0"/>
            <a:endCxn id="273412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4" name="AutoShape 16">
            <a:extLst>
              <a:ext uri="{FF2B5EF4-FFF2-40B4-BE49-F238E27FC236}">
                <a16:creationId xmlns:a16="http://schemas.microsoft.com/office/drawing/2014/main" id="{A244D92A-3F4D-4A49-9EAB-0EEC322FB811}"/>
              </a:ext>
            </a:extLst>
          </p:cNvPr>
          <p:cNvCxnSpPr>
            <a:cxnSpLocks noChangeShapeType="1"/>
            <a:stCxn id="273412" idx="5"/>
            <a:endCxn id="273417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5" name="AutoShape 17">
            <a:extLst>
              <a:ext uri="{FF2B5EF4-FFF2-40B4-BE49-F238E27FC236}">
                <a16:creationId xmlns:a16="http://schemas.microsoft.com/office/drawing/2014/main" id="{833E3098-0512-4C9D-A8AC-A355DFCA49C2}"/>
              </a:ext>
            </a:extLst>
          </p:cNvPr>
          <p:cNvCxnSpPr>
            <a:cxnSpLocks noChangeShapeType="1"/>
            <a:stCxn id="273417" idx="0"/>
            <a:endCxn id="273413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6" name="AutoShape 18">
            <a:extLst>
              <a:ext uri="{FF2B5EF4-FFF2-40B4-BE49-F238E27FC236}">
                <a16:creationId xmlns:a16="http://schemas.microsoft.com/office/drawing/2014/main" id="{C9B51349-37C1-4F63-B127-89066B23F2EF}"/>
              </a:ext>
            </a:extLst>
          </p:cNvPr>
          <p:cNvCxnSpPr>
            <a:cxnSpLocks noChangeShapeType="1"/>
            <a:stCxn id="273417" idx="6"/>
            <a:endCxn id="273415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7" name="AutoShape 19">
            <a:extLst>
              <a:ext uri="{FF2B5EF4-FFF2-40B4-BE49-F238E27FC236}">
                <a16:creationId xmlns:a16="http://schemas.microsoft.com/office/drawing/2014/main" id="{A727A26B-C49A-44E6-ACA9-139CBCDA63D5}"/>
              </a:ext>
            </a:extLst>
          </p:cNvPr>
          <p:cNvCxnSpPr>
            <a:cxnSpLocks noChangeShapeType="1"/>
            <a:stCxn id="273415" idx="0"/>
            <a:endCxn id="273414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8" name="AutoShape 20">
            <a:extLst>
              <a:ext uri="{FF2B5EF4-FFF2-40B4-BE49-F238E27FC236}">
                <a16:creationId xmlns:a16="http://schemas.microsoft.com/office/drawing/2014/main" id="{96C2252E-293E-4347-A0C6-22A7E55F29F4}"/>
              </a:ext>
            </a:extLst>
          </p:cNvPr>
          <p:cNvCxnSpPr>
            <a:cxnSpLocks noChangeShapeType="1"/>
            <a:stCxn id="273414" idx="5"/>
            <a:endCxn id="273416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29" name="AutoShape 21">
            <a:extLst>
              <a:ext uri="{FF2B5EF4-FFF2-40B4-BE49-F238E27FC236}">
                <a16:creationId xmlns:a16="http://schemas.microsoft.com/office/drawing/2014/main" id="{22F47CCC-4450-4971-B8A3-E64C20F2362E}"/>
              </a:ext>
            </a:extLst>
          </p:cNvPr>
          <p:cNvCxnSpPr>
            <a:cxnSpLocks noChangeShapeType="1"/>
            <a:stCxn id="273415" idx="7"/>
            <a:endCxn id="273416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3430" name="Text Box 22">
            <a:extLst>
              <a:ext uri="{FF2B5EF4-FFF2-40B4-BE49-F238E27FC236}">
                <a16:creationId xmlns:a16="http://schemas.microsoft.com/office/drawing/2014/main" id="{B99C53D7-07E5-4F3D-9E3C-4FDB9B21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3431" name="Text Box 23">
            <a:extLst>
              <a:ext uri="{FF2B5EF4-FFF2-40B4-BE49-F238E27FC236}">
                <a16:creationId xmlns:a16="http://schemas.microsoft.com/office/drawing/2014/main" id="{A26B5421-9091-4A98-8622-701E00303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73432" name="Text Box 24">
            <a:extLst>
              <a:ext uri="{FF2B5EF4-FFF2-40B4-BE49-F238E27FC236}">
                <a16:creationId xmlns:a16="http://schemas.microsoft.com/office/drawing/2014/main" id="{2BE2AFBA-4E0E-4A27-93DE-0B9100C4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3433" name="Text Box 25">
            <a:extLst>
              <a:ext uri="{FF2B5EF4-FFF2-40B4-BE49-F238E27FC236}">
                <a16:creationId xmlns:a16="http://schemas.microsoft.com/office/drawing/2014/main" id="{5F22EBAC-3BA7-4B56-BE9D-1222A96C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3434" name="Text Box 26">
            <a:extLst>
              <a:ext uri="{FF2B5EF4-FFF2-40B4-BE49-F238E27FC236}">
                <a16:creationId xmlns:a16="http://schemas.microsoft.com/office/drawing/2014/main" id="{3985971B-A328-4248-8B8E-E9805478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3435" name="Text Box 27">
            <a:extLst>
              <a:ext uri="{FF2B5EF4-FFF2-40B4-BE49-F238E27FC236}">
                <a16:creationId xmlns:a16="http://schemas.microsoft.com/office/drawing/2014/main" id="{B85D8640-0C47-410B-93E1-97E16BD6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3436" name="Text Box 28">
            <a:extLst>
              <a:ext uri="{FF2B5EF4-FFF2-40B4-BE49-F238E27FC236}">
                <a16:creationId xmlns:a16="http://schemas.microsoft.com/office/drawing/2014/main" id="{63CC9488-58A6-479B-985C-EC8282BB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73437" name="Text Box 29">
            <a:extLst>
              <a:ext uri="{FF2B5EF4-FFF2-40B4-BE49-F238E27FC236}">
                <a16:creationId xmlns:a16="http://schemas.microsoft.com/office/drawing/2014/main" id="{E7529571-82A3-4735-948D-17F68606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25?</a:t>
            </a:r>
          </a:p>
        </p:txBody>
      </p:sp>
      <p:sp>
        <p:nvSpPr>
          <p:cNvPr id="273438" name="Text Box 30">
            <a:extLst>
              <a:ext uri="{FF2B5EF4-FFF2-40B4-BE49-F238E27FC236}">
                <a16:creationId xmlns:a16="http://schemas.microsoft.com/office/drawing/2014/main" id="{E5AF79A3-C143-47B1-B346-0A5DF791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3439" name="Text Box 31">
            <a:extLst>
              <a:ext uri="{FF2B5EF4-FFF2-40B4-BE49-F238E27FC236}">
                <a16:creationId xmlns:a16="http://schemas.microsoft.com/office/drawing/2014/main" id="{10A634B3-14A2-467D-BAC4-F7FBCCB5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3440" name="Text Box 32">
            <a:extLst>
              <a:ext uri="{FF2B5EF4-FFF2-40B4-BE49-F238E27FC236}">
                <a16:creationId xmlns:a16="http://schemas.microsoft.com/office/drawing/2014/main" id="{07CF8809-3A4E-4255-9807-F64840DC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73441" name="Text Box 33">
            <a:extLst>
              <a:ext uri="{FF2B5EF4-FFF2-40B4-BE49-F238E27FC236}">
                <a16:creationId xmlns:a16="http://schemas.microsoft.com/office/drawing/2014/main" id="{6E5A2362-4BFC-4F2F-A87C-1A92DED2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3444" name="AutoShape 36">
            <a:extLst>
              <a:ext uri="{FF2B5EF4-FFF2-40B4-BE49-F238E27FC236}">
                <a16:creationId xmlns:a16="http://schemas.microsoft.com/office/drawing/2014/main" id="{6B0643AE-ADB9-459B-92C6-FE766C8823B0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3445" name="Rectangle 37">
            <a:extLst>
              <a:ext uri="{FF2B5EF4-FFF2-40B4-BE49-F238E27FC236}">
                <a16:creationId xmlns:a16="http://schemas.microsoft.com/office/drawing/2014/main" id="{C67AB8EC-D7F9-4999-B051-7E42BCB1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C2D1355B-3464-4E31-A416-529F74CD2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06CCBD49-5DDE-488B-8802-64BC2F43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9AFDE18-DD74-4AB0-ADE2-3608610381A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36" name="Oval 4">
            <a:extLst>
              <a:ext uri="{FF2B5EF4-FFF2-40B4-BE49-F238E27FC236}">
                <a16:creationId xmlns:a16="http://schemas.microsoft.com/office/drawing/2014/main" id="{F9C979B4-F7EA-41C5-B714-745909462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37" name="Oval 5">
            <a:extLst>
              <a:ext uri="{FF2B5EF4-FFF2-40B4-BE49-F238E27FC236}">
                <a16:creationId xmlns:a16="http://schemas.microsoft.com/office/drawing/2014/main" id="{AE8943C5-22C9-4699-9C0F-DBC721AF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38" name="Oval 6">
            <a:extLst>
              <a:ext uri="{FF2B5EF4-FFF2-40B4-BE49-F238E27FC236}">
                <a16:creationId xmlns:a16="http://schemas.microsoft.com/office/drawing/2014/main" id="{9B1523E6-46D7-4D85-98D3-681EC331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39" name="Oval 7">
            <a:extLst>
              <a:ext uri="{FF2B5EF4-FFF2-40B4-BE49-F238E27FC236}">
                <a16:creationId xmlns:a16="http://schemas.microsoft.com/office/drawing/2014/main" id="{A2B6DDFD-4CF5-4C24-95FB-71D80252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40" name="Oval 8">
            <a:extLst>
              <a:ext uri="{FF2B5EF4-FFF2-40B4-BE49-F238E27FC236}">
                <a16:creationId xmlns:a16="http://schemas.microsoft.com/office/drawing/2014/main" id="{520FBE29-F1BB-47F5-A1CB-F25EA49F3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41" name="Oval 9">
            <a:extLst>
              <a:ext uri="{FF2B5EF4-FFF2-40B4-BE49-F238E27FC236}">
                <a16:creationId xmlns:a16="http://schemas.microsoft.com/office/drawing/2014/main" id="{8EAF5AB8-5293-4CA2-8E7F-3C8D4C5F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42" name="Oval 10">
            <a:extLst>
              <a:ext uri="{FF2B5EF4-FFF2-40B4-BE49-F238E27FC236}">
                <a16:creationId xmlns:a16="http://schemas.microsoft.com/office/drawing/2014/main" id="{B99F1041-B831-4846-ADB5-5202086BD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4443" name="AutoShape 11">
            <a:extLst>
              <a:ext uri="{FF2B5EF4-FFF2-40B4-BE49-F238E27FC236}">
                <a16:creationId xmlns:a16="http://schemas.microsoft.com/office/drawing/2014/main" id="{476D6670-E269-4EEE-8AFF-1F050CAFAA0C}"/>
              </a:ext>
            </a:extLst>
          </p:cNvPr>
          <p:cNvCxnSpPr>
            <a:cxnSpLocks noChangeShapeType="1"/>
            <a:stCxn id="274436" idx="6"/>
            <a:endCxn id="274437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4" name="AutoShape 12">
            <a:extLst>
              <a:ext uri="{FF2B5EF4-FFF2-40B4-BE49-F238E27FC236}">
                <a16:creationId xmlns:a16="http://schemas.microsoft.com/office/drawing/2014/main" id="{0CD10795-D115-4921-97DE-2EE2BDE4E051}"/>
              </a:ext>
            </a:extLst>
          </p:cNvPr>
          <p:cNvCxnSpPr>
            <a:cxnSpLocks noChangeShapeType="1"/>
            <a:stCxn id="274437" idx="6"/>
            <a:endCxn id="274438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5" name="AutoShape 13">
            <a:extLst>
              <a:ext uri="{FF2B5EF4-FFF2-40B4-BE49-F238E27FC236}">
                <a16:creationId xmlns:a16="http://schemas.microsoft.com/office/drawing/2014/main" id="{189B2F9C-8A5D-40D3-ABED-1EA87DC38B89}"/>
              </a:ext>
            </a:extLst>
          </p:cNvPr>
          <p:cNvCxnSpPr>
            <a:cxnSpLocks noChangeShapeType="1"/>
            <a:stCxn id="274438" idx="3"/>
            <a:endCxn id="274441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6" name="AutoShape 14">
            <a:extLst>
              <a:ext uri="{FF2B5EF4-FFF2-40B4-BE49-F238E27FC236}">
                <a16:creationId xmlns:a16="http://schemas.microsoft.com/office/drawing/2014/main" id="{B3ACB46F-499D-4E48-BD5A-B0F99EFCFA64}"/>
              </a:ext>
            </a:extLst>
          </p:cNvPr>
          <p:cNvCxnSpPr>
            <a:cxnSpLocks noChangeShapeType="1"/>
            <a:stCxn id="274441" idx="2"/>
            <a:endCxn id="274442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7" name="AutoShape 15">
            <a:extLst>
              <a:ext uri="{FF2B5EF4-FFF2-40B4-BE49-F238E27FC236}">
                <a16:creationId xmlns:a16="http://schemas.microsoft.com/office/drawing/2014/main" id="{540E7E2A-B6C8-472B-8FBF-C0A3B57BEE04}"/>
              </a:ext>
            </a:extLst>
          </p:cNvPr>
          <p:cNvCxnSpPr>
            <a:cxnSpLocks noChangeShapeType="1"/>
            <a:stCxn id="274442" idx="0"/>
            <a:endCxn id="274436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8" name="AutoShape 16">
            <a:extLst>
              <a:ext uri="{FF2B5EF4-FFF2-40B4-BE49-F238E27FC236}">
                <a16:creationId xmlns:a16="http://schemas.microsoft.com/office/drawing/2014/main" id="{2E17B2A1-82A1-40CA-AFFA-5131036F7490}"/>
              </a:ext>
            </a:extLst>
          </p:cNvPr>
          <p:cNvCxnSpPr>
            <a:cxnSpLocks noChangeShapeType="1"/>
            <a:stCxn id="274436" idx="5"/>
            <a:endCxn id="274441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9" name="AutoShape 17">
            <a:extLst>
              <a:ext uri="{FF2B5EF4-FFF2-40B4-BE49-F238E27FC236}">
                <a16:creationId xmlns:a16="http://schemas.microsoft.com/office/drawing/2014/main" id="{C8ACEDB0-EAFF-4661-B7E3-86E7BD763962}"/>
              </a:ext>
            </a:extLst>
          </p:cNvPr>
          <p:cNvCxnSpPr>
            <a:cxnSpLocks noChangeShapeType="1"/>
            <a:stCxn id="274441" idx="0"/>
            <a:endCxn id="274437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0" name="AutoShape 18">
            <a:extLst>
              <a:ext uri="{FF2B5EF4-FFF2-40B4-BE49-F238E27FC236}">
                <a16:creationId xmlns:a16="http://schemas.microsoft.com/office/drawing/2014/main" id="{6BEC03A8-79E3-4D39-8A33-CE1D5AED8C2B}"/>
              </a:ext>
            </a:extLst>
          </p:cNvPr>
          <p:cNvCxnSpPr>
            <a:cxnSpLocks noChangeShapeType="1"/>
            <a:stCxn id="274441" idx="6"/>
            <a:endCxn id="274439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1" name="AutoShape 19">
            <a:extLst>
              <a:ext uri="{FF2B5EF4-FFF2-40B4-BE49-F238E27FC236}">
                <a16:creationId xmlns:a16="http://schemas.microsoft.com/office/drawing/2014/main" id="{C6C5ACA6-777D-4C1E-BE5D-7E21564CC880}"/>
              </a:ext>
            </a:extLst>
          </p:cNvPr>
          <p:cNvCxnSpPr>
            <a:cxnSpLocks noChangeShapeType="1"/>
            <a:stCxn id="274439" idx="0"/>
            <a:endCxn id="274438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2" name="AutoShape 20">
            <a:extLst>
              <a:ext uri="{FF2B5EF4-FFF2-40B4-BE49-F238E27FC236}">
                <a16:creationId xmlns:a16="http://schemas.microsoft.com/office/drawing/2014/main" id="{562817DC-62DC-4069-8832-F12AE4EFBDD6}"/>
              </a:ext>
            </a:extLst>
          </p:cNvPr>
          <p:cNvCxnSpPr>
            <a:cxnSpLocks noChangeShapeType="1"/>
            <a:stCxn id="274438" idx="5"/>
            <a:endCxn id="274440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3" name="AutoShape 21">
            <a:extLst>
              <a:ext uri="{FF2B5EF4-FFF2-40B4-BE49-F238E27FC236}">
                <a16:creationId xmlns:a16="http://schemas.microsoft.com/office/drawing/2014/main" id="{79C18BE3-31BE-4716-8BAD-2D6219A33E1A}"/>
              </a:ext>
            </a:extLst>
          </p:cNvPr>
          <p:cNvCxnSpPr>
            <a:cxnSpLocks noChangeShapeType="1"/>
            <a:stCxn id="274439" idx="7"/>
            <a:endCxn id="274440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454" name="Text Box 22">
            <a:extLst>
              <a:ext uri="{FF2B5EF4-FFF2-40B4-BE49-F238E27FC236}">
                <a16:creationId xmlns:a16="http://schemas.microsoft.com/office/drawing/2014/main" id="{D8C61995-1D5F-4112-B139-290DEB32A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4455" name="Text Box 23">
            <a:extLst>
              <a:ext uri="{FF2B5EF4-FFF2-40B4-BE49-F238E27FC236}">
                <a16:creationId xmlns:a16="http://schemas.microsoft.com/office/drawing/2014/main" id="{EC2A86AD-6CE8-4BC0-AD72-75CFEE0A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74456" name="Text Box 24">
            <a:extLst>
              <a:ext uri="{FF2B5EF4-FFF2-40B4-BE49-F238E27FC236}">
                <a16:creationId xmlns:a16="http://schemas.microsoft.com/office/drawing/2014/main" id="{717DC669-C463-45DA-A079-4731C1C2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4457" name="Text Box 25">
            <a:extLst>
              <a:ext uri="{FF2B5EF4-FFF2-40B4-BE49-F238E27FC236}">
                <a16:creationId xmlns:a16="http://schemas.microsoft.com/office/drawing/2014/main" id="{5929F59B-6F6E-429F-AC53-205F0BE1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4458" name="Text Box 26">
            <a:extLst>
              <a:ext uri="{FF2B5EF4-FFF2-40B4-BE49-F238E27FC236}">
                <a16:creationId xmlns:a16="http://schemas.microsoft.com/office/drawing/2014/main" id="{A15C4649-257F-49D7-AFB2-0BF88B84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4459" name="Text Box 27">
            <a:extLst>
              <a:ext uri="{FF2B5EF4-FFF2-40B4-BE49-F238E27FC236}">
                <a16:creationId xmlns:a16="http://schemas.microsoft.com/office/drawing/2014/main" id="{ED9A867B-C86E-473F-9EE0-6E4E78B9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4460" name="Text Box 28">
            <a:extLst>
              <a:ext uri="{FF2B5EF4-FFF2-40B4-BE49-F238E27FC236}">
                <a16:creationId xmlns:a16="http://schemas.microsoft.com/office/drawing/2014/main" id="{CF2D06AA-B511-41BD-AF88-B7CEEC83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74EEF711-BADC-4621-9F9E-BFD618A4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74462" name="Text Box 30">
            <a:extLst>
              <a:ext uri="{FF2B5EF4-FFF2-40B4-BE49-F238E27FC236}">
                <a16:creationId xmlns:a16="http://schemas.microsoft.com/office/drawing/2014/main" id="{D5D41C5B-BD3C-4B1B-8E0C-16546C27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4463" name="Text Box 31">
            <a:extLst>
              <a:ext uri="{FF2B5EF4-FFF2-40B4-BE49-F238E27FC236}">
                <a16:creationId xmlns:a16="http://schemas.microsoft.com/office/drawing/2014/main" id="{A602834B-586B-4AD2-882C-AAD1B811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4464" name="Text Box 32">
            <a:extLst>
              <a:ext uri="{FF2B5EF4-FFF2-40B4-BE49-F238E27FC236}">
                <a16:creationId xmlns:a16="http://schemas.microsoft.com/office/drawing/2014/main" id="{3CB0F2D2-213F-46AD-8C4D-A1B8CB26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74465" name="Text Box 33">
            <a:extLst>
              <a:ext uri="{FF2B5EF4-FFF2-40B4-BE49-F238E27FC236}">
                <a16:creationId xmlns:a16="http://schemas.microsoft.com/office/drawing/2014/main" id="{6AC9FBD0-3CBA-4FD0-8771-9922373F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4468" name="AutoShape 36">
            <a:extLst>
              <a:ext uri="{FF2B5EF4-FFF2-40B4-BE49-F238E27FC236}">
                <a16:creationId xmlns:a16="http://schemas.microsoft.com/office/drawing/2014/main" id="{A4FE8356-5C0B-4DA6-B226-BE80DDA3C7BD}"/>
              </a:ext>
            </a:extLst>
          </p:cNvPr>
          <p:cNvSpPr>
            <a:spLocks/>
          </p:cNvSpPr>
          <p:nvPr/>
        </p:nvSpPr>
        <p:spPr bwMode="auto">
          <a:xfrm>
            <a:off x="2133600" y="4756151"/>
            <a:ext cx="90488" cy="1000125"/>
          </a:xfrm>
          <a:prstGeom prst="leftBrace">
            <a:avLst>
              <a:gd name="adj1" fmla="val 9210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4469" name="Rectangle 37">
            <a:extLst>
              <a:ext uri="{FF2B5EF4-FFF2-40B4-BE49-F238E27FC236}">
                <a16:creationId xmlns:a16="http://schemas.microsoft.com/office/drawing/2014/main" id="{1B430622-9593-4BDE-8BDD-5E7DA047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B035AC33-C1D8-4D57-B543-B369E047A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Kruskal’s Algorithm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52EC8586-58E1-44C2-ADB1-67E98863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ACC69C4-D618-4625-841B-1A22110671F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0" name="Oval 4">
            <a:extLst>
              <a:ext uri="{FF2B5EF4-FFF2-40B4-BE49-F238E27FC236}">
                <a16:creationId xmlns:a16="http://schemas.microsoft.com/office/drawing/2014/main" id="{BB2A15E7-8BBE-4BAA-ABD4-E88F257C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1" name="Oval 5">
            <a:extLst>
              <a:ext uri="{FF2B5EF4-FFF2-40B4-BE49-F238E27FC236}">
                <a16:creationId xmlns:a16="http://schemas.microsoft.com/office/drawing/2014/main" id="{E3F8B5CC-7538-42C8-8E1F-77738153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2" name="Oval 6">
            <a:extLst>
              <a:ext uri="{FF2B5EF4-FFF2-40B4-BE49-F238E27FC236}">
                <a16:creationId xmlns:a16="http://schemas.microsoft.com/office/drawing/2014/main" id="{ADF4C07D-1F45-48FA-94BD-65E67D92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46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3" name="Oval 7">
            <a:extLst>
              <a:ext uri="{FF2B5EF4-FFF2-40B4-BE49-F238E27FC236}">
                <a16:creationId xmlns:a16="http://schemas.microsoft.com/office/drawing/2014/main" id="{B95618CA-6CBE-486C-B38B-A2D6070E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4" name="Oval 8">
            <a:extLst>
              <a:ext uri="{FF2B5EF4-FFF2-40B4-BE49-F238E27FC236}">
                <a16:creationId xmlns:a16="http://schemas.microsoft.com/office/drawing/2014/main" id="{B1FA5498-E7CC-4013-8A13-A55F36DA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6082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5" name="Oval 9">
            <a:extLst>
              <a:ext uri="{FF2B5EF4-FFF2-40B4-BE49-F238E27FC236}">
                <a16:creationId xmlns:a16="http://schemas.microsoft.com/office/drawing/2014/main" id="{9A2BD489-0799-4FFD-902D-1D1EEBF1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5466" name="Oval 10">
            <a:extLst>
              <a:ext uri="{FF2B5EF4-FFF2-40B4-BE49-F238E27FC236}">
                <a16:creationId xmlns:a16="http://schemas.microsoft.com/office/drawing/2014/main" id="{78F3E4FE-99D1-409D-A7BA-3E43CA5F1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94063"/>
            <a:ext cx="4572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275467" name="AutoShape 11">
            <a:extLst>
              <a:ext uri="{FF2B5EF4-FFF2-40B4-BE49-F238E27FC236}">
                <a16:creationId xmlns:a16="http://schemas.microsoft.com/office/drawing/2014/main" id="{D6BE1CAB-20AE-420C-8F8C-3B69DAB90C03}"/>
              </a:ext>
            </a:extLst>
          </p:cNvPr>
          <p:cNvCxnSpPr>
            <a:cxnSpLocks noChangeShapeType="1"/>
            <a:stCxn id="275460" idx="6"/>
            <a:endCxn id="275461" idx="2"/>
          </p:cNvCxnSpPr>
          <p:nvPr/>
        </p:nvCxnSpPr>
        <p:spPr bwMode="auto">
          <a:xfrm>
            <a:off x="5881689" y="20748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68" name="AutoShape 12">
            <a:extLst>
              <a:ext uri="{FF2B5EF4-FFF2-40B4-BE49-F238E27FC236}">
                <a16:creationId xmlns:a16="http://schemas.microsoft.com/office/drawing/2014/main" id="{3DF5D7DB-6B58-452B-BB2A-3086F6DBAE9A}"/>
              </a:ext>
            </a:extLst>
          </p:cNvPr>
          <p:cNvCxnSpPr>
            <a:cxnSpLocks noChangeShapeType="1"/>
            <a:stCxn id="275461" idx="6"/>
            <a:endCxn id="275462" idx="2"/>
          </p:cNvCxnSpPr>
          <p:nvPr/>
        </p:nvCxnSpPr>
        <p:spPr bwMode="auto">
          <a:xfrm>
            <a:off x="7558089" y="20748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69" name="AutoShape 13">
            <a:extLst>
              <a:ext uri="{FF2B5EF4-FFF2-40B4-BE49-F238E27FC236}">
                <a16:creationId xmlns:a16="http://schemas.microsoft.com/office/drawing/2014/main" id="{BC48EB05-2DF3-4363-9716-F2689B1352F8}"/>
              </a:ext>
            </a:extLst>
          </p:cNvPr>
          <p:cNvCxnSpPr>
            <a:cxnSpLocks noChangeShapeType="1"/>
            <a:stCxn id="275462" idx="3"/>
            <a:endCxn id="275465" idx="7"/>
          </p:cNvCxnSpPr>
          <p:nvPr/>
        </p:nvCxnSpPr>
        <p:spPr bwMode="auto">
          <a:xfrm flipH="1">
            <a:off x="7477125" y="2251076"/>
            <a:ext cx="1352550" cy="10953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0" name="AutoShape 14">
            <a:extLst>
              <a:ext uri="{FF2B5EF4-FFF2-40B4-BE49-F238E27FC236}">
                <a16:creationId xmlns:a16="http://schemas.microsoft.com/office/drawing/2014/main" id="{160DA651-2F0F-4459-8B9E-8A6A5EA558A5}"/>
              </a:ext>
            </a:extLst>
          </p:cNvPr>
          <p:cNvCxnSpPr>
            <a:cxnSpLocks noChangeShapeType="1"/>
            <a:stCxn id="275465" idx="2"/>
            <a:endCxn id="275466" idx="6"/>
          </p:cNvCxnSpPr>
          <p:nvPr/>
        </p:nvCxnSpPr>
        <p:spPr bwMode="auto">
          <a:xfrm flipH="1">
            <a:off x="5881689" y="3522663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1" name="AutoShape 15">
            <a:extLst>
              <a:ext uri="{FF2B5EF4-FFF2-40B4-BE49-F238E27FC236}">
                <a16:creationId xmlns:a16="http://schemas.microsoft.com/office/drawing/2014/main" id="{D2CA03EA-376B-4C77-A11B-B93FE7E7F163}"/>
              </a:ext>
            </a:extLst>
          </p:cNvPr>
          <p:cNvCxnSpPr>
            <a:cxnSpLocks noChangeShapeType="1"/>
            <a:stCxn id="275466" idx="0"/>
            <a:endCxn id="275460" idx="4"/>
          </p:cNvCxnSpPr>
          <p:nvPr/>
        </p:nvCxnSpPr>
        <p:spPr bwMode="auto">
          <a:xfrm flipV="1">
            <a:off x="56388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2" name="AutoShape 16">
            <a:extLst>
              <a:ext uri="{FF2B5EF4-FFF2-40B4-BE49-F238E27FC236}">
                <a16:creationId xmlns:a16="http://schemas.microsoft.com/office/drawing/2014/main" id="{8F911820-6622-40ED-AB7D-6E686B843E68}"/>
              </a:ext>
            </a:extLst>
          </p:cNvPr>
          <p:cNvCxnSpPr>
            <a:cxnSpLocks noChangeShapeType="1"/>
            <a:stCxn id="275460" idx="5"/>
            <a:endCxn id="275465" idx="1"/>
          </p:cNvCxnSpPr>
          <p:nvPr/>
        </p:nvCxnSpPr>
        <p:spPr bwMode="auto">
          <a:xfrm>
            <a:off x="5800725" y="2251076"/>
            <a:ext cx="1352550" cy="1095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3" name="AutoShape 17">
            <a:extLst>
              <a:ext uri="{FF2B5EF4-FFF2-40B4-BE49-F238E27FC236}">
                <a16:creationId xmlns:a16="http://schemas.microsoft.com/office/drawing/2014/main" id="{AAB2FD2A-63D8-4F54-8EB4-029E7C0BB8CF}"/>
              </a:ext>
            </a:extLst>
          </p:cNvPr>
          <p:cNvCxnSpPr>
            <a:cxnSpLocks noChangeShapeType="1"/>
            <a:stCxn id="275465" idx="0"/>
            <a:endCxn id="275461" idx="4"/>
          </p:cNvCxnSpPr>
          <p:nvPr/>
        </p:nvCxnSpPr>
        <p:spPr bwMode="auto">
          <a:xfrm flipV="1">
            <a:off x="7315200" y="2317751"/>
            <a:ext cx="0" cy="9620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4" name="AutoShape 18">
            <a:extLst>
              <a:ext uri="{FF2B5EF4-FFF2-40B4-BE49-F238E27FC236}">
                <a16:creationId xmlns:a16="http://schemas.microsoft.com/office/drawing/2014/main" id="{0D24F1ED-B417-40CB-BC0A-73D8CCF4B2BA}"/>
              </a:ext>
            </a:extLst>
          </p:cNvPr>
          <p:cNvCxnSpPr>
            <a:cxnSpLocks noChangeShapeType="1"/>
            <a:stCxn id="275465" idx="6"/>
            <a:endCxn id="275463" idx="2"/>
          </p:cNvCxnSpPr>
          <p:nvPr/>
        </p:nvCxnSpPr>
        <p:spPr bwMode="auto">
          <a:xfrm>
            <a:off x="7558089" y="3522663"/>
            <a:ext cx="11906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5" name="AutoShape 19">
            <a:extLst>
              <a:ext uri="{FF2B5EF4-FFF2-40B4-BE49-F238E27FC236}">
                <a16:creationId xmlns:a16="http://schemas.microsoft.com/office/drawing/2014/main" id="{2E37CFB8-0AA1-4370-B0B1-C87F19A8E83E}"/>
              </a:ext>
            </a:extLst>
          </p:cNvPr>
          <p:cNvCxnSpPr>
            <a:cxnSpLocks noChangeShapeType="1"/>
            <a:stCxn id="275463" idx="0"/>
            <a:endCxn id="275462" idx="4"/>
          </p:cNvCxnSpPr>
          <p:nvPr/>
        </p:nvCxnSpPr>
        <p:spPr bwMode="auto">
          <a:xfrm flipV="1">
            <a:off x="8991600" y="2317751"/>
            <a:ext cx="0" cy="9620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6" name="AutoShape 20">
            <a:extLst>
              <a:ext uri="{FF2B5EF4-FFF2-40B4-BE49-F238E27FC236}">
                <a16:creationId xmlns:a16="http://schemas.microsoft.com/office/drawing/2014/main" id="{1BE3DF1C-6E01-47D3-8D07-6F80C39A35C0}"/>
              </a:ext>
            </a:extLst>
          </p:cNvPr>
          <p:cNvCxnSpPr>
            <a:cxnSpLocks noChangeShapeType="1"/>
            <a:stCxn id="275462" idx="5"/>
            <a:endCxn id="275464" idx="1"/>
          </p:cNvCxnSpPr>
          <p:nvPr/>
        </p:nvCxnSpPr>
        <p:spPr bwMode="auto">
          <a:xfrm>
            <a:off x="9153525" y="2251076"/>
            <a:ext cx="666750" cy="4095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77" name="AutoShape 21">
            <a:extLst>
              <a:ext uri="{FF2B5EF4-FFF2-40B4-BE49-F238E27FC236}">
                <a16:creationId xmlns:a16="http://schemas.microsoft.com/office/drawing/2014/main" id="{D122F2A1-1FB3-488C-85B6-02D73D32516B}"/>
              </a:ext>
            </a:extLst>
          </p:cNvPr>
          <p:cNvCxnSpPr>
            <a:cxnSpLocks noChangeShapeType="1"/>
            <a:stCxn id="275463" idx="7"/>
            <a:endCxn id="275464" idx="3"/>
          </p:cNvCxnSpPr>
          <p:nvPr/>
        </p:nvCxnSpPr>
        <p:spPr bwMode="auto">
          <a:xfrm flipV="1">
            <a:off x="9153525" y="3013076"/>
            <a:ext cx="666750" cy="3333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478" name="Text Box 22">
            <a:extLst>
              <a:ext uri="{FF2B5EF4-FFF2-40B4-BE49-F238E27FC236}">
                <a16:creationId xmlns:a16="http://schemas.microsoft.com/office/drawing/2014/main" id="{C249BCC8-E0A4-44BB-B810-CC297CC6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17287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</a:t>
            </a:r>
          </a:p>
        </p:txBody>
      </p:sp>
      <p:sp>
        <p:nvSpPr>
          <p:cNvPr id="275479" name="Text Box 23">
            <a:extLst>
              <a:ext uri="{FF2B5EF4-FFF2-40B4-BE49-F238E27FC236}">
                <a16:creationId xmlns:a16="http://schemas.microsoft.com/office/drawing/2014/main" id="{27542F8C-7383-495A-B757-E065A6F4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1738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19</a:t>
            </a:r>
          </a:p>
        </p:txBody>
      </p:sp>
      <p:sp>
        <p:nvSpPr>
          <p:cNvPr id="275480" name="Text Box 24">
            <a:extLst>
              <a:ext uri="{FF2B5EF4-FFF2-40B4-BE49-F238E27FC236}">
                <a16:creationId xmlns:a16="http://schemas.microsoft.com/office/drawing/2014/main" id="{B7F5080D-558B-403D-80DB-7D9DCF3C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2119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9</a:t>
            </a:r>
          </a:p>
        </p:txBody>
      </p:sp>
      <p:sp>
        <p:nvSpPr>
          <p:cNvPr id="275481" name="Text Box 25">
            <a:extLst>
              <a:ext uri="{FF2B5EF4-FFF2-40B4-BE49-F238E27FC236}">
                <a16:creationId xmlns:a16="http://schemas.microsoft.com/office/drawing/2014/main" id="{3911156A-CDCC-464E-849C-7DBCD195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31861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</a:t>
            </a:r>
          </a:p>
        </p:txBody>
      </p:sp>
      <p:sp>
        <p:nvSpPr>
          <p:cNvPr id="275482" name="Text Box 26">
            <a:extLst>
              <a:ext uri="{FF2B5EF4-FFF2-40B4-BE49-F238E27FC236}">
                <a16:creationId xmlns:a16="http://schemas.microsoft.com/office/drawing/2014/main" id="{D77BC299-6030-4D7F-B952-458CD60B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2693989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5</a:t>
            </a:r>
          </a:p>
        </p:txBody>
      </p:sp>
      <p:sp>
        <p:nvSpPr>
          <p:cNvPr id="275483" name="Text Box 27">
            <a:extLst>
              <a:ext uri="{FF2B5EF4-FFF2-40B4-BE49-F238E27FC236}">
                <a16:creationId xmlns:a16="http://schemas.microsoft.com/office/drawing/2014/main" id="{4249ED87-0636-4F86-BDA4-594FD77B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13</a:t>
            </a:r>
          </a:p>
        </p:txBody>
      </p:sp>
      <p:sp>
        <p:nvSpPr>
          <p:cNvPr id="275484" name="Text Box 28">
            <a:extLst>
              <a:ext uri="{FF2B5EF4-FFF2-40B4-BE49-F238E27FC236}">
                <a16:creationId xmlns:a16="http://schemas.microsoft.com/office/drawing/2014/main" id="{52A911D2-AD8C-4E06-97F3-A2AB11F2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17</a:t>
            </a:r>
          </a:p>
        </p:txBody>
      </p:sp>
      <p:sp>
        <p:nvSpPr>
          <p:cNvPr id="275485" name="Text Box 29">
            <a:extLst>
              <a:ext uri="{FF2B5EF4-FFF2-40B4-BE49-F238E27FC236}">
                <a16:creationId xmlns:a16="http://schemas.microsoft.com/office/drawing/2014/main" id="{698B7A86-48B7-488B-9C81-BE0CEAFF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5003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25</a:t>
            </a: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510B7B53-5C82-41BC-8F9D-9DB43846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7589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14</a:t>
            </a:r>
          </a:p>
        </p:txBody>
      </p:sp>
      <p:sp>
        <p:nvSpPr>
          <p:cNvPr id="275487" name="Text Box 31">
            <a:extLst>
              <a:ext uri="{FF2B5EF4-FFF2-40B4-BE49-F238E27FC236}">
                <a16:creationId xmlns:a16="http://schemas.microsoft.com/office/drawing/2014/main" id="{A8761D8F-F1FA-48A8-B301-3855DE95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500314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8</a:t>
            </a:r>
          </a:p>
        </p:txBody>
      </p:sp>
      <p:sp>
        <p:nvSpPr>
          <p:cNvPr id="275488" name="Text Box 32">
            <a:extLst>
              <a:ext uri="{FF2B5EF4-FFF2-40B4-BE49-F238E27FC236}">
                <a16:creationId xmlns:a16="http://schemas.microsoft.com/office/drawing/2014/main" id="{B9C79769-BBCF-41AC-8E09-460CC715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3186114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>
                <a:solidFill>
                  <a:srgbClr val="CCCC00"/>
                </a:solidFill>
                <a:latin typeface="Courier New" panose="02070309020205020404" pitchFamily="49" charset="0"/>
                <a:ea typeface="+mn-ea"/>
              </a:rPr>
              <a:t>21</a:t>
            </a:r>
          </a:p>
        </p:txBody>
      </p:sp>
      <p:sp>
        <p:nvSpPr>
          <p:cNvPr id="275489" name="Text Box 33">
            <a:extLst>
              <a:ext uri="{FF2B5EF4-FFF2-40B4-BE49-F238E27FC236}">
                <a16:creationId xmlns:a16="http://schemas.microsoft.com/office/drawing/2014/main" id="{C97A0F66-FA08-44A3-A1CC-DFBA7E26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13890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i="1">
                <a:solidFill>
                  <a:srgbClr val="330066"/>
                </a:solidFill>
                <a:latin typeface="Courier New" panose="02070309020205020404" pitchFamily="49" charset="0"/>
                <a:ea typeface="+mn-ea"/>
              </a:rPr>
              <a:t>Run the algorithm:</a:t>
            </a:r>
          </a:p>
        </p:txBody>
      </p:sp>
      <p:sp>
        <p:nvSpPr>
          <p:cNvPr id="275492" name="Rectangle 36">
            <a:extLst>
              <a:ext uri="{FF2B5EF4-FFF2-40B4-BE49-F238E27FC236}">
                <a16:creationId xmlns:a16="http://schemas.microsoft.com/office/drawing/2014/main" id="{C2490206-9DE3-44F2-9C14-CB963EA7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40C8916F-EC69-4F8E-9CEF-ED48BFAF4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Analysis: Kruskal’s Algorithm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EEF08A-61DD-4EC1-B479-457C2245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870EF23F-1B55-4169-8C3E-7BFD01A9DE8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6484" name="Text Box 4">
            <a:extLst>
              <a:ext uri="{FF2B5EF4-FFF2-40B4-BE49-F238E27FC236}">
                <a16:creationId xmlns:a16="http://schemas.microsoft.com/office/drawing/2014/main" id="{17026AD8-2CB7-49F8-AEE3-6B220ED5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1" y="1854200"/>
            <a:ext cx="452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4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What will affect the running time?</a:t>
            </a:r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FFCE58FE-3D0D-41A6-926C-CBCA9F405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5663EE3B-EFD1-4EAA-A5DD-773F212BA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Analysis: Kruskal’s Algorithm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B884D1-42E6-4173-8E16-DE9AAA4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EB3E1EB-A604-400B-B1A1-79CF8A5EF46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276231C9-5810-4C3D-B1F0-D96414CC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DA9E1D63-E055-4957-8EEA-8C107DFB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79" y="1854200"/>
            <a:ext cx="45616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400" b="1" i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What will affect the running time?</a:t>
            </a:r>
          </a:p>
          <a:p>
            <a:pPr algn="r"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 sz="12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 calls to MakeSet()</a:t>
            </a:r>
          </a:p>
          <a:p>
            <a:pPr algn="r"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1 call to Sort(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</a:t>
            </a:r>
          </a:p>
          <a:p>
            <a:pPr algn="r"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E|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 calls to FindSet()</a:t>
            </a:r>
          </a:p>
          <a:p>
            <a:pPr algn="r"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 calls to Union()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D5354EF0-A0DC-4752-BD47-A457D5932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Analysis: Kruskal’s Algorithm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E3D97174-38A0-4A4E-AAB0-872D0AD102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Expensive operations: </a:t>
            </a:r>
          </a:p>
          <a:p>
            <a:pPr lvl="1"/>
            <a:r>
              <a:rPr lang="en-US" altLang="en-US"/>
              <a:t>Sort edges: O(|</a:t>
            </a:r>
            <a:r>
              <a:rPr lang="en-US" altLang="en-US" i="1"/>
              <a:t>E</a:t>
            </a:r>
            <a:r>
              <a:rPr lang="en-US" altLang="en-US"/>
              <a:t>| lg |</a:t>
            </a:r>
            <a:r>
              <a:rPr lang="en-US" altLang="en-US" i="1"/>
              <a:t>E</a:t>
            </a:r>
            <a:r>
              <a:rPr lang="en-US" altLang="en-US"/>
              <a:t>|) </a:t>
            </a:r>
          </a:p>
          <a:p>
            <a:pPr lvl="1"/>
            <a:r>
              <a:rPr lang="en-US" altLang="en-US"/>
              <a:t>O(|</a:t>
            </a:r>
            <a:r>
              <a:rPr lang="en-US" altLang="en-US" i="1"/>
              <a:t>V</a:t>
            </a:r>
            <a:r>
              <a:rPr lang="en-US" altLang="en-US" sz="1200"/>
              <a:t> </a:t>
            </a:r>
            <a:r>
              <a:rPr lang="en-US" altLang="en-US"/>
              <a:t>|) MakeSet()’s</a:t>
            </a:r>
          </a:p>
          <a:p>
            <a:pPr lvl="1"/>
            <a:r>
              <a:rPr lang="en-US" altLang="en-US"/>
              <a:t>O(|</a:t>
            </a:r>
            <a:r>
              <a:rPr lang="en-US" altLang="en-US" i="1"/>
              <a:t>E</a:t>
            </a:r>
            <a:r>
              <a:rPr lang="en-US" altLang="en-US"/>
              <a:t>|) FindSet()’s</a:t>
            </a:r>
          </a:p>
          <a:p>
            <a:pPr lvl="1"/>
            <a:r>
              <a:rPr lang="en-US" altLang="en-US"/>
              <a:t>O(|</a:t>
            </a:r>
            <a:r>
              <a:rPr lang="en-US" altLang="en-US" i="1"/>
              <a:t>V</a:t>
            </a:r>
            <a:r>
              <a:rPr lang="en-US" altLang="en-US" sz="1200"/>
              <a:t> </a:t>
            </a:r>
            <a:r>
              <a:rPr lang="en-US" altLang="en-US"/>
              <a:t>|) Union()’s </a:t>
            </a:r>
          </a:p>
          <a:p>
            <a:r>
              <a:rPr lang="en-US" altLang="en-US"/>
              <a:t>Upshot: </a:t>
            </a:r>
          </a:p>
          <a:p>
            <a:pPr lvl="1"/>
            <a:r>
              <a:rPr lang="en-US" altLang="en-US"/>
              <a:t>The complexity of Kruskal comes down to the efficiency of the disjoint-set operations, particularly Union()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B968A3-09C0-429F-B99C-DF9F6821DA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fld id="{D9648985-8945-4AC8-BEF7-8590C8174AC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952A3B81-EDC1-4D5C-8F7A-E0397E5BE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Analysis: Kruskal’s Algorithm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9A282-BB4F-4098-BAE9-63065EA7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FCF207B3-3BE3-4FC6-AE9E-C492631BA6B8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B34F405-9A32-474A-96D0-5AD115CD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3248025"/>
            <a:ext cx="7691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31800" algn="l"/>
                <a:tab pos="647700" algn="l"/>
                <a:tab pos="863600" algn="l"/>
                <a:tab pos="1079500" algn="l"/>
                <a:tab pos="1295400" algn="l"/>
                <a:tab pos="1511300" algn="l"/>
                <a:tab pos="1728788" algn="l"/>
                <a:tab pos="1944688" algn="l"/>
                <a:tab pos="2160588" algn="l"/>
                <a:tab pos="2376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da-DK" altLang="en-US" sz="2000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MST-Kruskal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(G,w)</a:t>
            </a: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Æ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02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each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vertex 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V[G]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03   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Make-Set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(v)</a:t>
            </a:r>
            <a:endParaRPr lang="en-US" altLang="en-US">
              <a:solidFill>
                <a:srgbClr val="000000"/>
              </a:solidFill>
              <a:latin typeface="Symbol" panose="05050102010706020507" pitchFamily="18" charset="2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04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sort the edges of E by non-decreasing weight w</a:t>
            </a: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each edge (u,v)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Î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E, in sorted order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06  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(Find-Set(u)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¹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Find-Set(v))</a:t>
            </a:r>
            <a:endParaRPr lang="da-DK" altLang="en-US" b="1">
              <a:solidFill>
                <a:srgbClr val="000000"/>
              </a:solidFill>
              <a:latin typeface="Courier New" panose="02070309020205020404" pitchFamily="49" charset="0"/>
              <a:ea typeface="+mn-ea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07      T </a:t>
            </a:r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Courier New" panose="02070309020205020404" pitchFamily="49" charset="0"/>
              </a:rPr>
              <a:t>¬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 </a:t>
            </a:r>
            <a:r>
              <a:rPr lang="da-DK" altLang="en-US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È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{(u,v)}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08      Union(u,v)</a:t>
            </a:r>
          </a:p>
          <a:p>
            <a:pPr algn="just">
              <a:defRPr/>
            </a:pP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09 </a:t>
            </a:r>
            <a:r>
              <a:rPr lang="da-DK" altLang="en-US" b="1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lang="da-DK" altLang="en-US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Times New Roman" panose="02020603050405020304" pitchFamily="18" charset="0"/>
              </a:rPr>
              <a:t> T</a:t>
            </a:r>
            <a:endParaRPr lang="da-DK" altLang="en-US" sz="2000">
              <a:solidFill>
                <a:srgbClr val="3333CC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85700" name="Text Box 4">
            <a:extLst>
              <a:ext uri="{FF2B5EF4-FFF2-40B4-BE49-F238E27FC236}">
                <a16:creationId xmlns:a16="http://schemas.microsoft.com/office/drawing/2014/main" id="{229EFA0D-325D-4641-8A15-A46FC614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1439863"/>
            <a:ext cx="55245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defRPr/>
            </a:pPr>
            <a:r>
              <a:rPr lang="en-US" altLang="en-US" sz="2400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What will be the running time?</a:t>
            </a:r>
            <a:endParaRPr lang="en-US" altLang="en-US" sz="2400" b="1" i="1">
              <a:solidFill>
                <a:srgbClr val="CCCC00"/>
              </a:solidFill>
              <a:latin typeface="Times New Roman" panose="02020603050405020304" pitchFamily="18" charset="0"/>
              <a:ea typeface="+mn-ea"/>
            </a:endParaRPr>
          </a:p>
          <a:p>
            <a:pPr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 sz="12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 calls to MakeSet() -	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 sz="12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</a:t>
            </a:r>
          </a:p>
          <a:p>
            <a:pPr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1 call to Sort(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 -		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 lg 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</a:t>
            </a:r>
          </a:p>
          <a:p>
            <a:pPr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E|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 calls to FindSet() -	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E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</a:t>
            </a:r>
          </a:p>
          <a:p>
            <a:pPr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O(|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) calls to Union() -	O (|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V</a:t>
            </a:r>
            <a:r>
              <a:rPr lang="en-US" altLang="en-US" sz="12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 lg </a:t>
            </a:r>
            <a:r>
              <a:rPr lang="en-US" altLang="en-US" sz="24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|V</a:t>
            </a:r>
            <a:r>
              <a:rPr lang="en-US" altLang="en-US" sz="1200" b="1" i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|)</a:t>
            </a:r>
          </a:p>
          <a:p>
            <a:pPr>
              <a:defRPr/>
            </a:pPr>
            <a:r>
              <a:rPr lang="en-US" altLang="en-US" sz="2400" b="1">
                <a:solidFill>
                  <a:srgbClr val="330066"/>
                </a:solidFill>
                <a:latin typeface="Times New Roman" panose="02020603050405020304" pitchFamily="18" charset="0"/>
                <a:ea typeface="+mn-ea"/>
              </a:rPr>
              <a:t>	</a:t>
            </a:r>
            <a:r>
              <a:rPr lang="en-US" altLang="en-US" sz="2400" b="1">
                <a:solidFill>
                  <a:srgbClr val="CCCC00"/>
                </a:solidFill>
                <a:latin typeface="Times New Roman" panose="02020603050405020304" pitchFamily="18" charset="0"/>
                <a:ea typeface="+mn-ea"/>
              </a:rPr>
              <a:t>Total: </a:t>
            </a:r>
            <a:r>
              <a:rPr lang="en-US" altLang="en-US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O(|</a:t>
            </a:r>
            <a:r>
              <a:rPr lang="en-US" altLang="en-US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E</a:t>
            </a:r>
            <a:r>
              <a:rPr lang="en-US" altLang="en-US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| lg |</a:t>
            </a:r>
            <a:r>
              <a:rPr lang="en-US" altLang="en-US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E</a:t>
            </a:r>
            <a:r>
              <a:rPr lang="en-US" altLang="en-US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| + |</a:t>
            </a:r>
            <a:r>
              <a:rPr lang="en-US" altLang="en-US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V</a:t>
            </a:r>
            <a:r>
              <a:rPr lang="en-US" altLang="en-US" sz="1000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| lg </a:t>
            </a:r>
            <a:r>
              <a:rPr lang="en-US" altLang="en-US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|V</a:t>
            </a:r>
            <a:r>
              <a:rPr lang="en-US" altLang="en-US" sz="1000" b="1" i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b="1">
                <a:solidFill>
                  <a:srgbClr val="CCCC00"/>
                </a:solidFill>
                <a:latin typeface="Arial" panose="020B0604020202020204" pitchFamily="34" charset="0"/>
                <a:ea typeface="+mn-ea"/>
              </a:rPr>
              <a:t>|)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13BAB685-A137-48F9-A398-3B4CDC817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0E0188-68A8-452B-90F8-431E3E3C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D2B05D98-57C9-45F0-812A-AB1F72FB492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195587" name="Object 3">
            <a:extLst>
              <a:ext uri="{FF2B5EF4-FFF2-40B4-BE49-F238E27FC236}">
                <a16:creationId xmlns:a16="http://schemas.microsoft.com/office/drawing/2014/main" id="{FE96A94C-501B-449D-96FB-F8E05B8DC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1600201"/>
          <a:ext cx="4010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09524" imgH="1895238" progId="MSPhotoEd.3">
                  <p:embed/>
                </p:oleObj>
              </mc:Choice>
              <mc:Fallback>
                <p:oleObj name="Photo Editor Photo" r:id="rId2" imgW="4009524" imgH="1895238" progId="MSPhotoEd.3">
                  <p:embed/>
                  <p:pic>
                    <p:nvPicPr>
                      <p:cNvPr id="195587" name="Object 3">
                        <a:extLst>
                          <a:ext uri="{FF2B5EF4-FFF2-40B4-BE49-F238E27FC236}">
                            <a16:creationId xmlns:a16="http://schemas.microsoft.com/office/drawing/2014/main" id="{FE96A94C-501B-449D-96FB-F8E05B8DC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600201"/>
                        <a:ext cx="4010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>
            <a:extLst>
              <a:ext uri="{FF2B5EF4-FFF2-40B4-BE49-F238E27FC236}">
                <a16:creationId xmlns:a16="http://schemas.microsoft.com/office/drawing/2014/main" id="{CA642072-C5D7-434D-A358-00F88C802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600200"/>
          <a:ext cx="40005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001058" imgH="1714739" progId="MSPhotoEd.3">
                  <p:embed/>
                </p:oleObj>
              </mc:Choice>
              <mc:Fallback>
                <p:oleObj name="Photo Editor Photo" r:id="rId4" imgW="4001058" imgH="1714739" progId="MSPhotoEd.3">
                  <p:embed/>
                  <p:pic>
                    <p:nvPicPr>
                      <p:cNvPr id="195588" name="Object 4">
                        <a:extLst>
                          <a:ext uri="{FF2B5EF4-FFF2-40B4-BE49-F238E27FC236}">
                            <a16:creationId xmlns:a16="http://schemas.microsoft.com/office/drawing/2014/main" id="{CA642072-C5D7-434D-A358-00F88C802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40005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>
            <a:extLst>
              <a:ext uri="{FF2B5EF4-FFF2-40B4-BE49-F238E27FC236}">
                <a16:creationId xmlns:a16="http://schemas.microsoft.com/office/drawing/2014/main" id="{C9793833-A284-44B7-A8C8-66A60249A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962401"/>
          <a:ext cx="40005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001058" imgH="1857143" progId="MSPhotoEd.3">
                  <p:embed/>
                </p:oleObj>
              </mc:Choice>
              <mc:Fallback>
                <p:oleObj name="Photo Editor Photo" r:id="rId6" imgW="4001058" imgH="1857143" progId="MSPhotoEd.3">
                  <p:embed/>
                  <p:pic>
                    <p:nvPicPr>
                      <p:cNvPr id="195589" name="Object 5">
                        <a:extLst>
                          <a:ext uri="{FF2B5EF4-FFF2-40B4-BE49-F238E27FC236}">
                            <a16:creationId xmlns:a16="http://schemas.microsoft.com/office/drawing/2014/main" id="{C9793833-A284-44B7-A8C8-66A60249A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1"/>
                        <a:ext cx="400050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6">
            <a:extLst>
              <a:ext uri="{FF2B5EF4-FFF2-40B4-BE49-F238E27FC236}">
                <a16:creationId xmlns:a16="http://schemas.microsoft.com/office/drawing/2014/main" id="{51DAC2AA-27C2-4799-8558-DF72D335BD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962400"/>
          <a:ext cx="40767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076190" imgH="1733333" progId="MSPhotoEd.3">
                  <p:embed/>
                </p:oleObj>
              </mc:Choice>
              <mc:Fallback>
                <p:oleObj name="Photo Editor Photo" r:id="rId8" imgW="4076190" imgH="1733333" progId="MSPhotoEd.3">
                  <p:embed/>
                  <p:pic>
                    <p:nvPicPr>
                      <p:cNvPr id="195590" name="Object 6">
                        <a:extLst>
                          <a:ext uri="{FF2B5EF4-FFF2-40B4-BE49-F238E27FC236}">
                            <a16:creationId xmlns:a16="http://schemas.microsoft.com/office/drawing/2014/main" id="{51DAC2AA-27C2-4799-8558-DF72D335B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40767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D10A7949-922A-4CB5-A2D2-5B496C823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36087E-3B1A-4741-8506-F25661D0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B4A8980B-85B4-4D64-AD05-C4BC9DDBF2C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69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196611" name="Object 3">
            <a:extLst>
              <a:ext uri="{FF2B5EF4-FFF2-40B4-BE49-F238E27FC236}">
                <a16:creationId xmlns:a16="http://schemas.microsoft.com/office/drawing/2014/main" id="{1291B1EE-3FB8-4CEC-B9EA-4A2BA1250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600201"/>
          <a:ext cx="39814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82006" imgH="1743318" progId="MSPhotoEd.3">
                  <p:embed/>
                </p:oleObj>
              </mc:Choice>
              <mc:Fallback>
                <p:oleObj name="Photo Editor Photo" r:id="rId2" imgW="3982006" imgH="1743318" progId="MSPhotoEd.3">
                  <p:embed/>
                  <p:pic>
                    <p:nvPicPr>
                      <p:cNvPr id="196611" name="Object 3">
                        <a:extLst>
                          <a:ext uri="{FF2B5EF4-FFF2-40B4-BE49-F238E27FC236}">
                            <a16:creationId xmlns:a16="http://schemas.microsoft.com/office/drawing/2014/main" id="{1291B1EE-3FB8-4CEC-B9EA-4A2BA1250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1"/>
                        <a:ext cx="3981450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>
            <a:extLst>
              <a:ext uri="{FF2B5EF4-FFF2-40B4-BE49-F238E27FC236}">
                <a16:creationId xmlns:a16="http://schemas.microsoft.com/office/drawing/2014/main" id="{5430140B-8A03-46DD-BF14-627D69044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00200"/>
          <a:ext cx="396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962953" imgH="1714739" progId="MSPhotoEd.3">
                  <p:embed/>
                </p:oleObj>
              </mc:Choice>
              <mc:Fallback>
                <p:oleObj name="Photo Editor Photo" r:id="rId4" imgW="3962953" imgH="1714739" progId="MSPhotoEd.3">
                  <p:embed/>
                  <p:pic>
                    <p:nvPicPr>
                      <p:cNvPr id="196612" name="Object 4">
                        <a:extLst>
                          <a:ext uri="{FF2B5EF4-FFF2-40B4-BE49-F238E27FC236}">
                            <a16:creationId xmlns:a16="http://schemas.microsoft.com/office/drawing/2014/main" id="{5430140B-8A03-46DD-BF14-627D69044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396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>
            <a:extLst>
              <a:ext uri="{FF2B5EF4-FFF2-40B4-BE49-F238E27FC236}">
                <a16:creationId xmlns:a16="http://schemas.microsoft.com/office/drawing/2014/main" id="{9A4F2F0C-E3DF-4F4E-8731-11B2FDE45E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3810000"/>
          <a:ext cx="40100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009524" imgH="1867161" progId="MSPhotoEd.3">
                  <p:embed/>
                </p:oleObj>
              </mc:Choice>
              <mc:Fallback>
                <p:oleObj name="Photo Editor Photo" r:id="rId6" imgW="4009524" imgH="1867161" progId="MSPhotoEd.3">
                  <p:embed/>
                  <p:pic>
                    <p:nvPicPr>
                      <p:cNvPr id="196613" name="Object 5">
                        <a:extLst>
                          <a:ext uri="{FF2B5EF4-FFF2-40B4-BE49-F238E27FC236}">
                            <a16:creationId xmlns:a16="http://schemas.microsoft.com/office/drawing/2014/main" id="{9A4F2F0C-E3DF-4F4E-8731-11B2FDE45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810000"/>
                        <a:ext cx="40100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>
            <a:extLst>
              <a:ext uri="{FF2B5EF4-FFF2-40B4-BE49-F238E27FC236}">
                <a16:creationId xmlns:a16="http://schemas.microsoft.com/office/drawing/2014/main" id="{AE703D66-49C1-4FD6-ABD8-21F330C29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962401"/>
          <a:ext cx="39814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982006" imgH="1704762" progId="MSPhotoEd.3">
                  <p:embed/>
                </p:oleObj>
              </mc:Choice>
              <mc:Fallback>
                <p:oleObj name="Photo Editor Photo" r:id="rId8" imgW="3982006" imgH="1704762" progId="MSPhotoEd.3">
                  <p:embed/>
                  <p:pic>
                    <p:nvPicPr>
                      <p:cNvPr id="196614" name="Object 6">
                        <a:extLst>
                          <a:ext uri="{FF2B5EF4-FFF2-40B4-BE49-F238E27FC236}">
                            <a16:creationId xmlns:a16="http://schemas.microsoft.com/office/drawing/2014/main" id="{AE703D66-49C1-4FD6-ABD8-21F330C29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1"/>
                        <a:ext cx="398145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50E1BDE-8324-4B6A-964E-F2865D79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Graph</a:t>
            </a:r>
          </a:p>
        </p:txBody>
      </p:sp>
      <p:pic>
        <p:nvPicPr>
          <p:cNvPr id="248835" name="Picture 3">
            <a:extLst>
              <a:ext uri="{FF2B5EF4-FFF2-40B4-BE49-F238E27FC236}">
                <a16:creationId xmlns:a16="http://schemas.microsoft.com/office/drawing/2014/main" id="{3D70C229-9E5F-4D25-AC43-5EF4AD7C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1401764"/>
            <a:ext cx="52292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2B70836-78C0-4962-A91C-2AC9454D2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3C04CD-6886-42BE-8486-76B3D10E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F490D06A-DAD3-45E0-BCFB-2E116C60A77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70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197635" name="Object 3">
            <a:extLst>
              <a:ext uri="{FF2B5EF4-FFF2-40B4-BE49-F238E27FC236}">
                <a16:creationId xmlns:a16="http://schemas.microsoft.com/office/drawing/2014/main" id="{4AD22486-FE9D-49AE-BFD7-6C329682A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1524000"/>
          <a:ext cx="39719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71429" imgH="1752381" progId="MSPhotoEd.3">
                  <p:embed/>
                </p:oleObj>
              </mc:Choice>
              <mc:Fallback>
                <p:oleObj name="Photo Editor Photo" r:id="rId2" imgW="3971429" imgH="1752381" progId="MSPhotoEd.3">
                  <p:embed/>
                  <p:pic>
                    <p:nvPicPr>
                      <p:cNvPr id="197635" name="Object 3">
                        <a:extLst>
                          <a:ext uri="{FF2B5EF4-FFF2-40B4-BE49-F238E27FC236}">
                            <a16:creationId xmlns:a16="http://schemas.microsoft.com/office/drawing/2014/main" id="{4AD22486-FE9D-49AE-BFD7-6C329682A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24000"/>
                        <a:ext cx="39719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6" name="Object 4">
            <a:extLst>
              <a:ext uri="{FF2B5EF4-FFF2-40B4-BE49-F238E27FC236}">
                <a16:creationId xmlns:a16="http://schemas.microsoft.com/office/drawing/2014/main" id="{5AABBE0D-1255-46BF-8B05-C21B3B649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1371600"/>
          <a:ext cx="40005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001058" imgH="1867161" progId="MSPhotoEd.3">
                  <p:embed/>
                </p:oleObj>
              </mc:Choice>
              <mc:Fallback>
                <p:oleObj name="Photo Editor Photo" r:id="rId4" imgW="4001058" imgH="1867161" progId="MSPhotoEd.3">
                  <p:embed/>
                  <p:pic>
                    <p:nvPicPr>
                      <p:cNvPr id="197636" name="Object 4">
                        <a:extLst>
                          <a:ext uri="{FF2B5EF4-FFF2-40B4-BE49-F238E27FC236}">
                            <a16:creationId xmlns:a16="http://schemas.microsoft.com/office/drawing/2014/main" id="{5AABBE0D-1255-46BF-8B05-C21B3B649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40005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7" name="Object 5">
            <a:extLst>
              <a:ext uri="{FF2B5EF4-FFF2-40B4-BE49-F238E27FC236}">
                <a16:creationId xmlns:a16="http://schemas.microsoft.com/office/drawing/2014/main" id="{4DC3066F-A5F7-41C8-8D5A-ABA35D952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86200"/>
          <a:ext cx="39814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982006" imgH="1714739" progId="MSPhotoEd.3">
                  <p:embed/>
                </p:oleObj>
              </mc:Choice>
              <mc:Fallback>
                <p:oleObj name="Photo Editor Photo" r:id="rId6" imgW="3982006" imgH="1714739" progId="MSPhotoEd.3">
                  <p:embed/>
                  <p:pic>
                    <p:nvPicPr>
                      <p:cNvPr id="197637" name="Object 5">
                        <a:extLst>
                          <a:ext uri="{FF2B5EF4-FFF2-40B4-BE49-F238E27FC236}">
                            <a16:creationId xmlns:a16="http://schemas.microsoft.com/office/drawing/2014/main" id="{4DC3066F-A5F7-41C8-8D5A-ABA35D952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86200"/>
                        <a:ext cx="39814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>
            <a:extLst>
              <a:ext uri="{FF2B5EF4-FFF2-40B4-BE49-F238E27FC236}">
                <a16:creationId xmlns:a16="http://schemas.microsoft.com/office/drawing/2014/main" id="{DBD31E24-9784-40D7-9364-F879F7B33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886200"/>
          <a:ext cx="40005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001058" imgH="1714739" progId="MSPhotoEd.3">
                  <p:embed/>
                </p:oleObj>
              </mc:Choice>
              <mc:Fallback>
                <p:oleObj name="Photo Editor Photo" r:id="rId8" imgW="4001058" imgH="1714739" progId="MSPhotoEd.3">
                  <p:embed/>
                  <p:pic>
                    <p:nvPicPr>
                      <p:cNvPr id="197638" name="Object 6">
                        <a:extLst>
                          <a:ext uri="{FF2B5EF4-FFF2-40B4-BE49-F238E27FC236}">
                            <a16:creationId xmlns:a16="http://schemas.microsoft.com/office/drawing/2014/main" id="{DBD31E24-9784-40D7-9364-F879F7B33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40005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1D41FA6-9C31-4430-9954-BBAF57C1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en-US" sz="3800">
                <a:solidFill>
                  <a:schemeClr val="tx2"/>
                </a:solidFill>
                <a:latin typeface="Americana BT" panose="02020504070506020904" pitchFamily="18" charset="0"/>
              </a:rPr>
              <a:t>Kruskal Example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E68DCF-D6D4-4BCB-A053-E853A9A1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B1EEAE95-4775-44A4-8F6A-456B7BB5045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pPr eaLnBrk="1" hangingPunct="1">
                <a:defRPr/>
              </a:pPr>
              <a:t>71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198659" name="Object 3">
            <a:extLst>
              <a:ext uri="{FF2B5EF4-FFF2-40B4-BE49-F238E27FC236}">
                <a16:creationId xmlns:a16="http://schemas.microsoft.com/office/drawing/2014/main" id="{8893048B-9C06-4D09-8A06-4D5CC53B7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1"/>
          <a:ext cx="39624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962953" imgH="1743318" progId="MSPhotoEd.3">
                  <p:embed/>
                </p:oleObj>
              </mc:Choice>
              <mc:Fallback>
                <p:oleObj name="Photo Editor Photo" r:id="rId2" imgW="3962953" imgH="1743318" progId="MSPhotoEd.3">
                  <p:embed/>
                  <p:pic>
                    <p:nvPicPr>
                      <p:cNvPr id="198659" name="Object 3">
                        <a:extLst>
                          <a:ext uri="{FF2B5EF4-FFF2-40B4-BE49-F238E27FC236}">
                            <a16:creationId xmlns:a16="http://schemas.microsoft.com/office/drawing/2014/main" id="{8893048B-9C06-4D09-8A06-4D5CC53B7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1"/>
                        <a:ext cx="3962400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>
            <a:extLst>
              <a:ext uri="{FF2B5EF4-FFF2-40B4-BE49-F238E27FC236}">
                <a16:creationId xmlns:a16="http://schemas.microsoft.com/office/drawing/2014/main" id="{D15E6D18-1AA6-4D1A-900C-DA6C2CC1C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524000"/>
          <a:ext cx="39624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962953" imgH="1733333" progId="MSPhotoEd.3">
                  <p:embed/>
                </p:oleObj>
              </mc:Choice>
              <mc:Fallback>
                <p:oleObj name="Photo Editor Photo" r:id="rId4" imgW="3962953" imgH="1733333" progId="MSPhotoEd.3">
                  <p:embed/>
                  <p:pic>
                    <p:nvPicPr>
                      <p:cNvPr id="198660" name="Object 4">
                        <a:extLst>
                          <a:ext uri="{FF2B5EF4-FFF2-40B4-BE49-F238E27FC236}">
                            <a16:creationId xmlns:a16="http://schemas.microsoft.com/office/drawing/2014/main" id="{D15E6D18-1AA6-4D1A-900C-DA6C2CC1C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24000"/>
                        <a:ext cx="39624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0C172986-8A22-4F45-AD11-CAE8680D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Spanning Tree</a:t>
            </a:r>
          </a:p>
        </p:txBody>
      </p:sp>
      <p:pic>
        <p:nvPicPr>
          <p:cNvPr id="249860" name="Picture 4">
            <a:extLst>
              <a:ext uri="{FF2B5EF4-FFF2-40B4-BE49-F238E27FC236}">
                <a16:creationId xmlns:a16="http://schemas.microsoft.com/office/drawing/2014/main" id="{F6D039EF-9DAA-467C-8E81-AB1F63A6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70013"/>
            <a:ext cx="52324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0C172986-8A22-4F45-AD11-CAE8680D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MST of bicycle routes in North Seattle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6FC3C-C4A7-43F0-9CCF-2593139A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28" y="702349"/>
            <a:ext cx="6337792" cy="5838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EA164-B4BE-4F0F-894C-FC0E03AED64F}"/>
              </a:ext>
            </a:extLst>
          </p:cNvPr>
          <p:cNvSpPr txBox="1"/>
          <p:nvPr/>
        </p:nvSpPr>
        <p:spPr>
          <a:xfrm>
            <a:off x="935140" y="236647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http://www.flickr.com/</a:t>
            </a:r>
            <a:r>
              <a:rPr lang="en-US">
                <a:solidFill>
                  <a:schemeClr val="tx2"/>
                </a:solidFill>
                <a:latin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photos/</a:t>
            </a:r>
          </a:p>
          <a:p>
            <a:r>
              <a:rPr lang="en-US">
                <a:solidFill>
                  <a:schemeClr val="tx2"/>
                </a:solidFill>
                <a:latin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ewedistrict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/21980840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1149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46884</TotalTime>
  <Words>7181</Words>
  <Application>Microsoft Office PowerPoint</Application>
  <PresentationFormat>Widescreen</PresentationFormat>
  <Paragraphs>1740</Paragraphs>
  <Slides>71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8" baseType="lpstr">
      <vt:lpstr>Arial</vt:lpstr>
      <vt:lpstr>Calibri</vt:lpstr>
      <vt:lpstr>Times New Roman</vt:lpstr>
      <vt:lpstr>Symbol</vt:lpstr>
      <vt:lpstr>Verdana</vt:lpstr>
      <vt:lpstr>Calibri Light</vt:lpstr>
      <vt:lpstr>Wingdings</vt:lpstr>
      <vt:lpstr>Courier New</vt:lpstr>
      <vt:lpstr>Tahoma</vt:lpstr>
      <vt:lpstr>Carmina Lt BT</vt:lpstr>
      <vt:lpstr>Americana BT</vt:lpstr>
      <vt:lpstr>Cambria Math</vt:lpstr>
      <vt:lpstr>Georgia</vt:lpstr>
      <vt:lpstr>Profile</vt:lpstr>
      <vt:lpstr>Network</vt:lpstr>
      <vt:lpstr>Photo Editor Photo</vt:lpstr>
      <vt:lpstr>Equation</vt:lpstr>
      <vt:lpstr>Minimum Spanning Trees</vt:lpstr>
      <vt:lpstr>Alerts</vt:lpstr>
      <vt:lpstr>Weighted Graphs</vt:lpstr>
      <vt:lpstr>Minimum Spanning Trees</vt:lpstr>
      <vt:lpstr>Sample Graph</vt:lpstr>
      <vt:lpstr>Sample Spanning Tree</vt:lpstr>
      <vt:lpstr>Sample Graph</vt:lpstr>
      <vt:lpstr>Minimum Spanning Tree</vt:lpstr>
      <vt:lpstr>MST of bicycle routes in North Seattle</vt:lpstr>
      <vt:lpstr>Analysis of US Stock Market by Nuclear Physicists, in the journal Physical Review E</vt:lpstr>
      <vt:lpstr>Greedy Approach</vt:lpstr>
      <vt:lpstr>Generic MST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Analysis: Prim’s Algorithm</vt:lpstr>
      <vt:lpstr>Analysis: Prim’s Algorithm</vt:lpstr>
      <vt:lpstr>Prim Example</vt:lpstr>
      <vt:lpstr>Prim Example</vt:lpstr>
      <vt:lpstr>Prim Example</vt:lpstr>
      <vt:lpstr>Kruskal's Algorithm</vt:lpstr>
      <vt:lpstr>Kruskal's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Analysis: Kruskal’s Algorithm</vt:lpstr>
      <vt:lpstr>Analysis: Kruskal’s Algorithm</vt:lpstr>
      <vt:lpstr>Analysis: Kruskal’s Algorithm</vt:lpstr>
      <vt:lpstr>Analysis: Kruskal’s Algorithm</vt:lpstr>
      <vt:lpstr>Kruskal Example</vt:lpstr>
      <vt:lpstr>Kruskal Example</vt:lpstr>
      <vt:lpstr>Kruskal Example</vt:lpstr>
      <vt:lpstr>Kruskal Example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830</cp:revision>
  <dcterms:created xsi:type="dcterms:W3CDTF">2005-03-22T22:30:11Z</dcterms:created>
  <dcterms:modified xsi:type="dcterms:W3CDTF">2022-11-11T01:33:19Z</dcterms:modified>
</cp:coreProperties>
</file>