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6" r:id="rId5"/>
    <p:sldId id="311" r:id="rId6"/>
    <p:sldId id="405" r:id="rId7"/>
    <p:sldId id="407" r:id="rId8"/>
    <p:sldId id="408" r:id="rId9"/>
    <p:sldId id="409" r:id="rId10"/>
    <p:sldId id="413" r:id="rId11"/>
    <p:sldId id="410" r:id="rId12"/>
    <p:sldId id="411" r:id="rId13"/>
    <p:sldId id="412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8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9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9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1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3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0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3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3/22/2024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3/22/2024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ctoring.guru/design-patterns/factory-metho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ctoring.guru/design-patterns/factory-metho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factoring.guru/design-patterns/singlet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MVC: A Compound Pattern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108201"/>
            <a:ext cx="10058400" cy="41581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It encompasses several patterns: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00B0F0"/>
                </a:solidFill>
              </a:rPr>
              <a:t>Observer</a:t>
            </a:r>
            <a:r>
              <a:rPr lang="en-US" sz="2000">
                <a:solidFill>
                  <a:srgbClr val="002060"/>
                </a:solidFill>
              </a:rPr>
              <a:t> : The view and possibly controller observe the model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</a:rPr>
              <a:t>Strategy</a:t>
            </a:r>
            <a:r>
              <a:rPr lang="en-US" sz="2000">
                <a:solidFill>
                  <a:srgbClr val="002060"/>
                </a:solidFill>
              </a:rPr>
              <a:t> : The controller is the strategy for the model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00B050"/>
                </a:solidFill>
              </a:rPr>
              <a:t>Composite</a:t>
            </a:r>
            <a:r>
              <a:rPr lang="en-US" sz="2000">
                <a:solidFill>
                  <a:srgbClr val="002060"/>
                </a:solidFill>
              </a:rPr>
              <a:t> : The view is a composite of GUI components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An application structured in this way is very flexible, different views and controllers can be applied without changing each other or the model. "Encapsulate that which changes."</a:t>
            </a:r>
          </a:p>
        </p:txBody>
      </p:sp>
    </p:spTree>
    <p:extLst>
      <p:ext uri="{BB962C8B-B14F-4D97-AF65-F5344CB8AC3E}">
        <p14:creationId xmlns:p14="http://schemas.microsoft.com/office/powerpoint/2010/main" val="2585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Life is a Mystery...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b="1">
                <a:solidFill>
                  <a:srgbClr val="00B0F0"/>
                </a:solidFill>
              </a:rPr>
              <a:t>Read</a:t>
            </a:r>
            <a:r>
              <a:rPr lang="en-US" sz="2800"/>
              <a:t> </a:t>
            </a:r>
            <a:r>
              <a:rPr lang="en-US" sz="2800" i="1"/>
              <a:t>Head First Design Patterns</a:t>
            </a:r>
            <a:r>
              <a:rPr lang="en-US" sz="2800"/>
              <a:t>, Chapters 4-5 &amp; 12</a:t>
            </a:r>
          </a:p>
          <a:p>
            <a:pPr lvl="1"/>
            <a:r>
              <a:rPr lang="en-US" sz="2800"/>
              <a:t>Lab 9 due tomorrow before 11:59pm</a:t>
            </a:r>
          </a:p>
          <a:p>
            <a:pPr lvl="1"/>
            <a:r>
              <a:rPr lang="en-US" sz="2800"/>
              <a:t>Lab 10 is available</a:t>
            </a:r>
          </a:p>
          <a:p>
            <a:pPr lvl="2"/>
            <a:r>
              <a:rPr lang="en-US" sz="2400"/>
              <a:t>Keep thinking about it</a:t>
            </a:r>
          </a:p>
          <a:p>
            <a:pPr lvl="2"/>
            <a:r>
              <a:rPr lang="en-US" sz="2400"/>
              <a:t>Spend some time in lab tomorrow making notes and documenting your thinking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Questions?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Creational Patterns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Design patterns that deal with object creation mechanisms, trying to create objects in a manner suitable to the situation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Make a system independent of the way in which objects are created, composed and represented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Recurring themes: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Encapsulate knowledge about which concrete classes the system uses (so we can change them easily later)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Hide how instances of these classes are created and put together (so we can change it easily later)</a:t>
            </a:r>
          </a:p>
        </p:txBody>
      </p:sp>
    </p:spTree>
    <p:extLst>
      <p:ext uri="{BB962C8B-B14F-4D97-AF65-F5344CB8AC3E}">
        <p14:creationId xmlns:p14="http://schemas.microsoft.com/office/powerpoint/2010/main" val="12089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Why?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7"/>
            <a:ext cx="10211696" cy="42524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Creational patterns let you program to an interface defined by an abstract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That lets you configure a system with “product” objects that vary widely in structure and functionality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Generic instantiation – Objects are instantiated without having to identify a specific class type in client code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They provide an alternative to always using </a:t>
            </a:r>
            <a:r>
              <a:rPr lang="en-US" sz="26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endParaRPr lang="en-US" sz="2400" b="1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Factory Method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Use this if you want subclasses to choose which objects to instantiate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hlinkClick r:id="rId3"/>
              </a:rPr>
              <a:t>https://refactoring.guru/design-patterns/factory-method</a:t>
            </a:r>
            <a:endParaRPr lang="en-US" sz="24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Singleton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Use this if you want to provide exactly one, or at most one, object from a class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endParaRPr lang="en-US" sz="2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7A437-5050-4247-8397-A5C34694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82" y="188259"/>
            <a:ext cx="11685493" cy="65352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Only one object? How do you limit clients to calling your constructor only once?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You can't!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Then how do you assure only one instance is created?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Create it yourself!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If you don't allow clients to create it using a constructor, how do you create it?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A private constructor!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But doesn't Java provide a default no-argument constructor?</a:t>
            </a:r>
            <a:br>
              <a:rPr lang="en-US" sz="2400"/>
            </a:br>
            <a:r>
              <a:rPr lang="en-US" sz="2400"/>
              <a:t>    How can you keep clients from calling it?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If you define any constructor, even a private one, Java will not provide the</a:t>
            </a:r>
            <a:br>
              <a:rPr lang="en-US" sz="2400"/>
            </a:br>
            <a:r>
              <a:rPr lang="en-US" sz="2400"/>
              <a:t>    default constructor.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If the constructor is private and you create the instance yourself,</a:t>
            </a:r>
            <a:br>
              <a:rPr lang="en-US" sz="2400"/>
            </a:br>
            <a:r>
              <a:rPr lang="en-US" sz="2400"/>
              <a:t>    how do clients get the instance?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Provide them an accessor, a public getInstance() method</a:t>
            </a:r>
          </a:p>
        </p:txBody>
      </p:sp>
    </p:spTree>
    <p:extLst>
      <p:ext uri="{BB962C8B-B14F-4D97-AF65-F5344CB8AC3E}">
        <p14:creationId xmlns:p14="http://schemas.microsoft.com/office/powerpoint/2010/main" val="37332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7A437-5050-4247-8397-A5C34694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82" y="188259"/>
            <a:ext cx="11685493" cy="65352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Is this a chicken and egg situation? How can clients call getInstance() </a:t>
            </a:r>
            <a:br>
              <a:rPr lang="en-US" sz="2400"/>
            </a:br>
            <a:r>
              <a:rPr lang="en-US" sz="2400"/>
              <a:t>    if they don't have one to call it through?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Right. The getInstance() method also has to be static, so clients can</a:t>
            </a:r>
            <a:br>
              <a:rPr lang="en-US" sz="2400"/>
            </a:br>
            <a:r>
              <a:rPr lang="en-US" sz="2400"/>
              <a:t>    call it through the class.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When do you create the instance?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There are two schools of thought. Under lazy instantiation, it is not created until</a:t>
            </a:r>
            <a:br>
              <a:rPr lang="en-US" sz="2400"/>
            </a:br>
            <a:r>
              <a:rPr lang="en-US" sz="2400"/>
              <a:t>    the first call to getInstance(). Under eager instantiation, it is created during the</a:t>
            </a:r>
            <a:br>
              <a:rPr lang="en-US" sz="2400"/>
            </a:br>
            <a:r>
              <a:rPr lang="en-US" sz="2400"/>
              <a:t>    JVM's initialization phase, before program execution begins at main()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What's the advantage of lazy instantiation?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You tell 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Then why would you ever use eager instantiation?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Because it is guaranteed to be thread-safe; lazy instantiation has to be</a:t>
            </a:r>
            <a:br>
              <a:rPr lang="en-US" sz="2400"/>
            </a:br>
            <a:r>
              <a:rPr lang="en-US" sz="2400"/>
              <a:t>    carefully programmed to guarantee this.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Q</a:t>
            </a:r>
            <a:r>
              <a:rPr lang="en-US" sz="2400"/>
              <a:t>: What does "thread-safe" mean?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/>
              <a:t>A</a:t>
            </a:r>
            <a:r>
              <a:rPr lang="en-US" sz="2400"/>
              <a:t>: Look we should really move on to the next topic....</a:t>
            </a:r>
          </a:p>
        </p:txBody>
      </p:sp>
    </p:spTree>
    <p:extLst>
      <p:ext uri="{BB962C8B-B14F-4D97-AF65-F5344CB8AC3E}">
        <p14:creationId xmlns:p14="http://schemas.microsoft.com/office/powerpoint/2010/main" val="3243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Factory Method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Use this if you want subclasses to choose which objects to instantiate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hlinkClick r:id="rId3"/>
              </a:rPr>
              <a:t>https://refactoring.guru/design-patterns/factory-method</a:t>
            </a:r>
            <a:endParaRPr lang="en-US" sz="24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2060"/>
                </a:solidFill>
              </a:rPr>
              <a:t>Singleton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</a:rPr>
              <a:t>Use this if you want to provide exactly one, or at most one, object from a class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endParaRPr lang="en-US" sz="2200">
              <a:solidFill>
                <a:srgbClr val="002060"/>
              </a:solidFill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hlinkClick r:id="rId4"/>
              </a:rPr>
              <a:t>https://refactoring.guru/design-patterns/singleton</a:t>
            </a:r>
            <a:endParaRPr lang="en-US" sz="24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MVC: A Compound Pattern</a:t>
            </a:r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108201"/>
            <a:ext cx="10058400" cy="4158128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Model-View-Controller is not strictly speaking a design pattern: it is not in the GoF pattern list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i="1">
                <a:solidFill>
                  <a:srgbClr val="002060"/>
                </a:solidFill>
              </a:rPr>
              <a:t>Head First </a:t>
            </a:r>
            <a:r>
              <a:rPr lang="en-US" sz="2400">
                <a:solidFill>
                  <a:srgbClr val="002060"/>
                </a:solidFill>
              </a:rPr>
              <a:t>calls it a "compound pattern"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</a:rPr>
              <a:t>Maybe better described as a software architecture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</a:rPr>
              <a:t>The </a:t>
            </a: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sz="2000">
                <a:solidFill>
                  <a:srgbClr val="002060"/>
                </a:solidFill>
              </a:rPr>
              <a:t> is the application logic and is completely independent of user interaction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</a:rPr>
              <a:t>The </a:t>
            </a:r>
            <a:r>
              <a:rPr lang="en-US" sz="2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view</a:t>
            </a:r>
            <a:r>
              <a:rPr lang="en-US" sz="2000">
                <a:solidFill>
                  <a:srgbClr val="002060"/>
                </a:solidFill>
              </a:rPr>
              <a:t> is the visual representation (GUI) of the model and is completely independent of the application logic</a:t>
            </a:r>
          </a:p>
          <a:p>
            <a:pPr marL="749808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2060"/>
                </a:solidFill>
              </a:rPr>
              <a:t>The </a:t>
            </a:r>
            <a:r>
              <a:rPr lang="en-US" sz="2000" b="1">
                <a:solidFill>
                  <a:schemeClr val="accent4"/>
                </a:solidFill>
              </a:rPr>
              <a:t>controller</a:t>
            </a:r>
            <a:r>
              <a:rPr lang="en-US" sz="2000">
                <a:solidFill>
                  <a:srgbClr val="002060"/>
                </a:solidFill>
              </a:rPr>
              <a:t> is responsible for translating user input into actions on the model.</a:t>
            </a:r>
          </a:p>
        </p:txBody>
      </p:sp>
    </p:spTree>
    <p:extLst>
      <p:ext uri="{BB962C8B-B14F-4D97-AF65-F5344CB8AC3E}">
        <p14:creationId xmlns:p14="http://schemas.microsoft.com/office/powerpoint/2010/main" val="26703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786</Words>
  <Application>Microsoft Office PowerPoint</Application>
  <PresentationFormat>Widescreen</PresentationFormat>
  <Paragraphs>82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Creational Patterns</vt:lpstr>
      <vt:lpstr>Why?</vt:lpstr>
      <vt:lpstr>Examples</vt:lpstr>
      <vt:lpstr>Examples</vt:lpstr>
      <vt:lpstr>Examples</vt:lpstr>
      <vt:lpstr>Examples</vt:lpstr>
      <vt:lpstr>MVC: A Compound Pattern</vt:lpstr>
      <vt:lpstr>MVC: A Compound Pattern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229</cp:revision>
  <dcterms:created xsi:type="dcterms:W3CDTF">2021-02-01T03:59:21Z</dcterms:created>
  <dcterms:modified xsi:type="dcterms:W3CDTF">2024-03-23T03:58:25Z</dcterms:modified>
</cp:coreProperties>
</file>