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311" r:id="rId6"/>
    <p:sldId id="464" r:id="rId7"/>
    <p:sldId id="485" r:id="rId8"/>
    <p:sldId id="465" r:id="rId9"/>
    <p:sldId id="487" r:id="rId10"/>
    <p:sldId id="525" r:id="rId11"/>
    <p:sldId id="526" r:id="rId12"/>
    <p:sldId id="527" r:id="rId13"/>
    <p:sldId id="528" r:id="rId14"/>
    <p:sldId id="529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D6"/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9EFE-7B52-42EF-B86A-BA5D63A4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06E2-0FBD-4DF0-8767-AE0CF610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3953"/>
            <a:ext cx="10972800" cy="546848"/>
          </a:xfrm>
        </p:spPr>
        <p:txBody>
          <a:bodyPr>
            <a:normAutofit/>
          </a:bodyPr>
          <a:lstStyle/>
          <a:p>
            <a:r>
              <a:rPr lang="en-US" sz="2400" dirty="0"/>
              <a:t>We want to finish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400" dirty="0"/>
              <a:t> class so that it implements the following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2D41E-540E-4667-9250-D9586158D230}"/>
              </a:ext>
            </a:extLst>
          </p:cNvPr>
          <p:cNvSpPr txBox="1"/>
          <p:nvPr/>
        </p:nvSpPr>
        <p:spPr>
          <a:xfrm>
            <a:off x="609600" y="2666999"/>
            <a:ext cx="10972800" cy="40968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85000" lnSpcReduction="20000"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Adds to end of list (determined by size)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 If there isn't enough space, double the length of the array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 and copy over the old data first.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 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</a:t>
            </a:r>
            <a:r>
              <a:rPr lang="en-US" sz="2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 index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get(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0;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Dummy return so that it compiles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 element at index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set(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 { 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Remove element at index (and return it)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remove(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0;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Dummy return so that it compiles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81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1563-D224-4738-8C2D-6E76A858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test-driven development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2DD0D-9707-44D3-8DAD-0C3D1BFC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Instead of writing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set()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remove()</a:t>
            </a:r>
            <a:r>
              <a:rPr lang="en-US" sz="2400" dirty="0"/>
              <a:t> first, let's write a few JUnit tests for each of these methods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Then, we can come back and try to finish the methods so that they pass the tests</a:t>
            </a:r>
          </a:p>
        </p:txBody>
      </p:sp>
    </p:spTree>
    <p:extLst>
      <p:ext uri="{BB962C8B-B14F-4D97-AF65-F5344CB8AC3E}">
        <p14:creationId xmlns:p14="http://schemas.microsoft.com/office/powerpoint/2010/main" val="153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Exam Review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7787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Lab 8 begins tomorrow</a:t>
            </a:r>
            <a:endParaRPr lang="en-US" sz="2400"/>
          </a:p>
          <a:p>
            <a:pPr lvl="1"/>
            <a:r>
              <a:rPr lang="en-US" sz="2800"/>
              <a:t>Midterm Exam review will be Friday</a:t>
            </a:r>
          </a:p>
          <a:p>
            <a:pPr lvl="1"/>
            <a:r>
              <a:rPr lang="en-US" sz="2800"/>
              <a:t>Midterm is on Monday</a:t>
            </a:r>
          </a:p>
          <a:p>
            <a:pPr lvl="2"/>
            <a:r>
              <a:rPr lang="en-US" sz="2000"/>
              <a:t>Review Guide is on the course web page</a:t>
            </a:r>
          </a:p>
          <a:p>
            <a:pPr lvl="2"/>
            <a:r>
              <a:rPr lang="en-US" sz="2000"/>
              <a:t>Format...</a:t>
            </a:r>
          </a:p>
          <a:p>
            <a:pPr lvl="1"/>
            <a:r>
              <a:rPr lang="en-US"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driven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Test driven development </a:t>
            </a:r>
            <a:r>
              <a:rPr lang="en-US" sz="2400" dirty="0"/>
              <a:t>(TDD) is an approach to development where testing and coding are interleaved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Never move to the next increment of code until the current one passes its tests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 key idea of TDD is that you write tests for the code </a:t>
            </a:r>
            <a:r>
              <a:rPr lang="en-US" sz="2400" b="1" dirty="0">
                <a:solidFill>
                  <a:schemeClr val="accent1"/>
                </a:solidFill>
              </a:rPr>
              <a:t>before</a:t>
            </a:r>
            <a:r>
              <a:rPr lang="en-US" sz="2400" dirty="0"/>
              <a:t> you write the code</a:t>
            </a:r>
          </a:p>
        </p:txBody>
      </p:sp>
    </p:spTree>
    <p:extLst>
      <p:ext uri="{BB962C8B-B14F-4D97-AF65-F5344CB8AC3E}">
        <p14:creationId xmlns:p14="http://schemas.microsoft.com/office/powerpoint/2010/main" val="13752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TDD workflow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707" y="2799654"/>
            <a:ext cx="3603812" cy="3856640"/>
          </a:xfrm>
        </p:spPr>
        <p:txBody>
          <a:bodyPr vert="horz" lIns="0" tIns="45720" rIns="0" bIns="45720" rtlCol="0">
            <a:noAutofit/>
          </a:bodyPr>
          <a:lstStyle/>
          <a:p>
            <a:pPr marL="633222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Identify the increment of functionality you want to add, typically small</a:t>
            </a:r>
          </a:p>
          <a:p>
            <a:pPr marL="633222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Write an automated test for this functionality</a:t>
            </a:r>
          </a:p>
          <a:p>
            <a:pPr marL="633222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Run the test (which should initially fail)</a:t>
            </a:r>
          </a:p>
          <a:p>
            <a:pPr marL="633222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Implement the functionality and re-run the test, maybe fixing problems in existing code</a:t>
            </a:r>
          </a:p>
          <a:p>
            <a:pPr marL="633222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1800">
                <a:solidFill>
                  <a:srgbClr val="FFFFFF"/>
                </a:solidFill>
              </a:rPr>
              <a:t>Once all tests run successfully, move on to the next increment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CB6C29-59FB-40EC-A70F-DD20F4A47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281" y="2176188"/>
            <a:ext cx="8043034" cy="24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By making the test first, you really understand what you're trying to implement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Your testing has better code coverage, testing every segment of code at least once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Regression testing happens naturally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Debugging should be easier since you know where the problem likely is (the new code added)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tests are a form of documentation, showing what the code should and shouldn't do</a:t>
            </a:r>
          </a:p>
        </p:txBody>
      </p:sp>
    </p:spTree>
    <p:extLst>
      <p:ext uri="{BB962C8B-B14F-4D97-AF65-F5344CB8AC3E}">
        <p14:creationId xmlns:p14="http://schemas.microsoft.com/office/powerpoint/2010/main" val="42570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Clock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239"/>
            <a:ext cx="10972800" cy="510807"/>
          </a:xfrm>
        </p:spPr>
        <p:txBody>
          <a:bodyPr>
            <a:normAutofit/>
          </a:bodyPr>
          <a:lstStyle/>
          <a:p>
            <a:r>
              <a:rPr lang="en-US" sz="2400" dirty="0"/>
              <a:t>Consider the following (partial)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Clock</a:t>
            </a:r>
            <a:r>
              <a:rPr lang="en-US" sz="2400" dirty="0"/>
              <a:t> class: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617696"/>
            <a:ext cx="10972800" cy="3688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Clock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hour;</a:t>
            </a:r>
          </a:p>
          <a:p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minute;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am;</a:t>
            </a:r>
          </a:p>
          <a:p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Clock(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hour,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minute,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am) {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.hour = hour;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.minute = minute;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.am = am;		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getHour() {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hour; }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getMinute() {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minute; }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getAM() { </a:t>
            </a: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am; 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9EFE-7B52-42EF-B86A-BA5D63A4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Clock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06E2-0FBD-4DF0-8767-AE0CF610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332720" cy="3760891"/>
          </a:xfrm>
        </p:spPr>
        <p:txBody>
          <a:bodyPr>
            <a:normAutofit/>
          </a:bodyPr>
          <a:lstStyle/>
          <a:p>
            <a:r>
              <a:rPr lang="en-US" sz="2400" dirty="0"/>
              <a:t>We want to finish the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Clock</a:t>
            </a:r>
            <a:r>
              <a:rPr lang="en-US" sz="2400" dirty="0"/>
              <a:t> class so that it implements the following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2D41E-540E-4667-9250-D9586158D230}"/>
              </a:ext>
            </a:extLst>
          </p:cNvPr>
          <p:cNvSpPr txBox="1"/>
          <p:nvPr/>
        </p:nvSpPr>
        <p:spPr>
          <a:xfrm>
            <a:off x="609600" y="2689411"/>
            <a:ext cx="10972800" cy="3505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String representation of time, e.g. "09:47 AM"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 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Adds a specific number of minutes to the current time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addMinutes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minutes) {}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Adds a specific number of hours to the current time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addHours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hours) {}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31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1563-D224-4738-8C2D-6E76A858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test-driven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2DD0D-9707-44D3-8DAD-0C3D1BFC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Instead of writing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addMinutes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, and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addHours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first, let's write a few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 tests for each of the three methods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Then, we can come back and try to finish the methods so that they pass the tests</a:t>
            </a:r>
          </a:p>
        </p:txBody>
      </p:sp>
    </p:spTree>
    <p:extLst>
      <p:ext uri="{BB962C8B-B14F-4D97-AF65-F5344CB8AC3E}">
        <p14:creationId xmlns:p14="http://schemas.microsoft.com/office/powerpoint/2010/main" val="27852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1188"/>
            <a:ext cx="10972800" cy="459889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Consider the following (partial)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/>
              <a:t> class: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/>
              <a:t>An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/>
              <a:t> uses a dynamic array to store data (in this case,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Although there's initially room for 10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values, none are stored yet (as indicated by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After 10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values have been added, adding another will require a larger array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We double the length of the array (and copy over the old data) whenever it needs to be bigger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48" y="2532528"/>
            <a:ext cx="10972800" cy="20529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data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0;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8268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762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Courier New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Test driven development</vt:lpstr>
      <vt:lpstr>TDD workflow</vt:lpstr>
      <vt:lpstr>Benefits of TDD</vt:lpstr>
      <vt:lpstr>Clock class</vt:lpstr>
      <vt:lpstr>Additional Clock methods</vt:lpstr>
      <vt:lpstr>Using test-driven development</vt:lpstr>
      <vt:lpstr>ArrayList class</vt:lpstr>
      <vt:lpstr>Additional ArrayList methods</vt:lpstr>
      <vt:lpstr>Using test-driven development again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242</cp:revision>
  <dcterms:created xsi:type="dcterms:W3CDTF">2021-02-01T03:59:21Z</dcterms:created>
  <dcterms:modified xsi:type="dcterms:W3CDTF">2024-02-10T04:47:28Z</dcterms:modified>
</cp:coreProperties>
</file>