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60" r:id="rId4"/>
    <p:sldMasterId id="2147483670" r:id="rId5"/>
  </p:sldMasterIdLst>
  <p:sldIdLst>
    <p:sldId id="266" r:id="rId6"/>
    <p:sldId id="309" r:id="rId7"/>
    <p:sldId id="310" r:id="rId8"/>
    <p:sldId id="311" r:id="rId9"/>
    <p:sldId id="258" r:id="rId10"/>
    <p:sldId id="313" r:id="rId11"/>
    <p:sldId id="312" r:id="rId12"/>
    <p:sldId id="314" r:id="rId13"/>
    <p:sldId id="345" r:id="rId14"/>
    <p:sldId id="346" r:id="rId15"/>
    <p:sldId id="347" r:id="rId16"/>
  </p:sldIdLst>
  <p:sldSz cx="12192000" cy="6858000"/>
  <p:notesSz cx="6858000" cy="9144000"/>
  <p:embeddedFontLs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libri Light" panose="020F0302020204030204" pitchFamily="34" charset="0"/>
      <p:regular r:id="rId21"/>
      <p:italic r:id="rId22"/>
    </p:embeddedFont>
    <p:embeddedFont>
      <p:font typeface="Freefrm721 BT" panose="03060702040402020B04" pitchFamily="66" charset="0"/>
      <p:regular r:id="rId23"/>
    </p:embeddedFont>
    <p:embeddedFont>
      <p:font typeface="Georgia Pro Cond Light" panose="02040306050405020303" pitchFamily="18" charset="0"/>
      <p:regular r:id="rId24"/>
      <p:italic r:id="rId25"/>
    </p:embeddedFont>
    <p:embeddedFont>
      <p:font typeface="Helvetica" panose="020B0604020202020204" pitchFamily="34" charset="0"/>
      <p:regular r:id="rId26"/>
      <p:bold r:id="rId27"/>
      <p:italic r:id="rId28"/>
      <p:boldItalic r:id="rId29"/>
    </p:embeddedFont>
    <p:embeddedFont>
      <p:font typeface="Speak Pro" panose="020B0504020101020102" pitchFamily="34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CA12A70-D6C5-4CDA-BA34-43C79E35EAC3}" v="1" dt="2024-01-04T19:48:43.1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19" autoAdjust="0"/>
  </p:normalViewPr>
  <p:slideViewPr>
    <p:cSldViewPr snapToGrid="0">
      <p:cViewPr varScale="1">
        <p:scale>
          <a:sx n="94" d="100"/>
          <a:sy n="94" d="100"/>
        </p:scale>
        <p:origin x="114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21" Type="http://schemas.openxmlformats.org/officeDocument/2006/relationships/font" Target="fonts/font5.fntdata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ADD2227-62EF-4FA6-89A3-31079D4D0BDB}" type="doc">
      <dgm:prSet loTypeId="urn:microsoft.com/office/officeart/2005/8/layout/process1" loCatId="process" qsTypeId="urn:microsoft.com/office/officeart/2005/8/quickstyle/simple4" qsCatId="simple" csTypeId="urn:microsoft.com/office/officeart/2005/8/colors/colorful1" csCatId="colorful" phldr="1"/>
      <dgm:spPr/>
    </dgm:pt>
    <dgm:pt modelId="{261AD528-5EAB-454D-9CF5-3FEF88BE8BA4}">
      <dgm:prSet phldrT="[Text]"/>
      <dgm:spPr/>
      <dgm:t>
        <a:bodyPr/>
        <a:lstStyle/>
        <a:p>
          <a:r>
            <a:rPr lang="en-US" dirty="0">
              <a:solidFill>
                <a:schemeClr val="tx2">
                  <a:lumMod val="90000"/>
                  <a:lumOff val="10000"/>
                </a:schemeClr>
              </a:solidFill>
            </a:rPr>
            <a:t>Read textbook </a:t>
          </a:r>
          <a:r>
            <a:rPr lang="en-US" b="1" dirty="0">
              <a:solidFill>
                <a:schemeClr val="tx2">
                  <a:lumMod val="90000"/>
                  <a:lumOff val="10000"/>
                </a:schemeClr>
              </a:solidFill>
            </a:rPr>
            <a:t>before</a:t>
          </a:r>
          <a:r>
            <a:rPr lang="en-US" dirty="0">
              <a:solidFill>
                <a:schemeClr val="tx2">
                  <a:lumMod val="90000"/>
                  <a:lumOff val="10000"/>
                </a:schemeClr>
              </a:solidFill>
            </a:rPr>
            <a:t> class</a:t>
          </a:r>
        </a:p>
      </dgm:t>
    </dgm:pt>
    <dgm:pt modelId="{324E907F-406F-4637-884D-487F0A02020A}" type="parTrans" cxnId="{7155F424-B913-4A77-8576-14D47518297C}">
      <dgm:prSet/>
      <dgm:spPr/>
      <dgm:t>
        <a:bodyPr/>
        <a:lstStyle/>
        <a:p>
          <a:endParaRPr lang="en-US"/>
        </a:p>
      </dgm:t>
    </dgm:pt>
    <dgm:pt modelId="{051E2626-AD21-49FB-8EC2-16A2AC8C840B}" type="sibTrans" cxnId="{7155F424-B913-4A77-8576-14D47518297C}">
      <dgm:prSet/>
      <dgm:spPr/>
      <dgm:t>
        <a:bodyPr/>
        <a:lstStyle/>
        <a:p>
          <a:endParaRPr lang="en-US"/>
        </a:p>
      </dgm:t>
    </dgm:pt>
    <dgm:pt modelId="{65803308-9E5C-43C6-8060-F8DD899F717E}">
      <dgm:prSet phldrT="[Text]"/>
      <dgm:spPr/>
      <dgm:t>
        <a:bodyPr/>
        <a:lstStyle/>
        <a:p>
          <a:r>
            <a:rPr lang="en-US" dirty="0">
              <a:solidFill>
                <a:schemeClr val="tx2">
                  <a:lumMod val="90000"/>
                  <a:lumOff val="10000"/>
                </a:schemeClr>
              </a:solidFill>
            </a:rPr>
            <a:t>Participate in class and ask questions</a:t>
          </a:r>
        </a:p>
      </dgm:t>
    </dgm:pt>
    <dgm:pt modelId="{1DE72B05-1EB7-437C-A431-7C413E0240CD}" type="parTrans" cxnId="{5CF3F7F8-1A8D-4DA4-8B5C-B45FCEEEA21A}">
      <dgm:prSet/>
      <dgm:spPr/>
      <dgm:t>
        <a:bodyPr/>
        <a:lstStyle/>
        <a:p>
          <a:endParaRPr lang="en-US"/>
        </a:p>
      </dgm:t>
    </dgm:pt>
    <dgm:pt modelId="{11115409-3CF6-4DC3-A632-23B445667D90}" type="sibTrans" cxnId="{5CF3F7F8-1A8D-4DA4-8B5C-B45FCEEEA21A}">
      <dgm:prSet/>
      <dgm:spPr/>
      <dgm:t>
        <a:bodyPr/>
        <a:lstStyle/>
        <a:p>
          <a:endParaRPr lang="en-US"/>
        </a:p>
      </dgm:t>
    </dgm:pt>
    <dgm:pt modelId="{C07EA88A-275D-4DA8-9395-34A7D5E715CB}">
      <dgm:prSet phldrT="[Text]"/>
      <dgm:spPr/>
      <dgm:t>
        <a:bodyPr/>
        <a:lstStyle/>
        <a:p>
          <a:r>
            <a:rPr lang="en-US" dirty="0">
              <a:solidFill>
                <a:schemeClr val="tx2">
                  <a:lumMod val="90000"/>
                  <a:lumOff val="10000"/>
                </a:schemeClr>
              </a:solidFill>
            </a:rPr>
            <a:t>Practice programming what we talk about</a:t>
          </a:r>
        </a:p>
      </dgm:t>
    </dgm:pt>
    <dgm:pt modelId="{53AFD34E-D642-480C-B204-E31010E581F6}" type="parTrans" cxnId="{0307AE6B-88D3-4870-BB65-B52648A8D5F8}">
      <dgm:prSet/>
      <dgm:spPr/>
      <dgm:t>
        <a:bodyPr/>
        <a:lstStyle/>
        <a:p>
          <a:endParaRPr lang="en-US"/>
        </a:p>
      </dgm:t>
    </dgm:pt>
    <dgm:pt modelId="{A4F5F4DD-0D15-4D1C-87C4-C22FDD4AD7C8}" type="sibTrans" cxnId="{0307AE6B-88D3-4870-BB65-B52648A8D5F8}">
      <dgm:prSet/>
      <dgm:spPr/>
      <dgm:t>
        <a:bodyPr/>
        <a:lstStyle/>
        <a:p>
          <a:endParaRPr lang="en-US"/>
        </a:p>
      </dgm:t>
    </dgm:pt>
    <dgm:pt modelId="{2B6E3A64-E045-4894-81A9-E1842B49CD02}">
      <dgm:prSet phldrT="[Text]"/>
      <dgm:spPr/>
      <dgm:t>
        <a:bodyPr/>
        <a:lstStyle/>
        <a:p>
          <a:r>
            <a:rPr lang="en-US" dirty="0">
              <a:solidFill>
                <a:schemeClr val="tx2">
                  <a:lumMod val="90000"/>
                  <a:lumOff val="10000"/>
                </a:schemeClr>
              </a:solidFill>
            </a:rPr>
            <a:t>Work on labs and projects</a:t>
          </a:r>
        </a:p>
      </dgm:t>
    </dgm:pt>
    <dgm:pt modelId="{9434A05B-844A-4282-B6ED-824B22B1D271}" type="parTrans" cxnId="{A02D22F7-2751-4869-8CA1-B788C0B0BB00}">
      <dgm:prSet/>
      <dgm:spPr/>
      <dgm:t>
        <a:bodyPr/>
        <a:lstStyle/>
        <a:p>
          <a:endParaRPr lang="en-US"/>
        </a:p>
      </dgm:t>
    </dgm:pt>
    <dgm:pt modelId="{F0CE460E-D453-4D0C-93BF-19439880DE05}" type="sibTrans" cxnId="{A02D22F7-2751-4869-8CA1-B788C0B0BB00}">
      <dgm:prSet/>
      <dgm:spPr/>
      <dgm:t>
        <a:bodyPr/>
        <a:lstStyle/>
        <a:p>
          <a:endParaRPr lang="en-US"/>
        </a:p>
      </dgm:t>
    </dgm:pt>
    <dgm:pt modelId="{7B925FB1-2AAA-4CEC-8E7C-E3B912A00DA0}">
      <dgm:prSet phldrT="[Text]"/>
      <dgm:spPr/>
      <dgm:t>
        <a:bodyPr/>
        <a:lstStyle/>
        <a:p>
          <a:r>
            <a:rPr lang="en-US" dirty="0">
              <a:solidFill>
                <a:schemeClr val="tx2">
                  <a:lumMod val="90000"/>
                  <a:lumOff val="10000"/>
                </a:schemeClr>
              </a:solidFill>
            </a:rPr>
            <a:t>Come to exams prepared</a:t>
          </a:r>
        </a:p>
      </dgm:t>
    </dgm:pt>
    <dgm:pt modelId="{B5ACB869-9316-4D9E-A398-F7DFF234101D}" type="parTrans" cxnId="{F0620975-329B-4E0B-BED8-B471356F2296}">
      <dgm:prSet/>
      <dgm:spPr/>
      <dgm:t>
        <a:bodyPr/>
        <a:lstStyle/>
        <a:p>
          <a:endParaRPr lang="en-US"/>
        </a:p>
      </dgm:t>
    </dgm:pt>
    <dgm:pt modelId="{EE222E05-CADD-4F86-9DE3-684CD4A82A0B}" type="sibTrans" cxnId="{F0620975-329B-4E0B-BED8-B471356F2296}">
      <dgm:prSet/>
      <dgm:spPr/>
      <dgm:t>
        <a:bodyPr/>
        <a:lstStyle/>
        <a:p>
          <a:endParaRPr lang="en-US"/>
        </a:p>
      </dgm:t>
    </dgm:pt>
    <dgm:pt modelId="{877E62C4-7295-4389-94AF-FE9C2D019C47}" type="pres">
      <dgm:prSet presAssocID="{AADD2227-62EF-4FA6-89A3-31079D4D0BDB}" presName="Name0" presStyleCnt="0">
        <dgm:presLayoutVars>
          <dgm:dir/>
          <dgm:resizeHandles val="exact"/>
        </dgm:presLayoutVars>
      </dgm:prSet>
      <dgm:spPr/>
    </dgm:pt>
    <dgm:pt modelId="{CC0B1CEA-2FE7-438E-A27C-6AC88A75718C}" type="pres">
      <dgm:prSet presAssocID="{261AD528-5EAB-454D-9CF5-3FEF88BE8BA4}" presName="node" presStyleLbl="node1" presStyleIdx="0" presStyleCnt="5">
        <dgm:presLayoutVars>
          <dgm:bulletEnabled val="1"/>
        </dgm:presLayoutVars>
      </dgm:prSet>
      <dgm:spPr/>
    </dgm:pt>
    <dgm:pt modelId="{75381F39-2386-4BDD-9CBD-68BD1990EABA}" type="pres">
      <dgm:prSet presAssocID="{051E2626-AD21-49FB-8EC2-16A2AC8C840B}" presName="sibTrans" presStyleLbl="sibTrans2D1" presStyleIdx="0" presStyleCnt="4"/>
      <dgm:spPr/>
    </dgm:pt>
    <dgm:pt modelId="{19A8AB5F-5041-48B9-A63E-78B3122B16F1}" type="pres">
      <dgm:prSet presAssocID="{051E2626-AD21-49FB-8EC2-16A2AC8C840B}" presName="connectorText" presStyleLbl="sibTrans2D1" presStyleIdx="0" presStyleCnt="4"/>
      <dgm:spPr/>
    </dgm:pt>
    <dgm:pt modelId="{81EF6C6A-2EDD-470F-9F65-773C1DFE6FB6}" type="pres">
      <dgm:prSet presAssocID="{65803308-9E5C-43C6-8060-F8DD899F717E}" presName="node" presStyleLbl="node1" presStyleIdx="1" presStyleCnt="5">
        <dgm:presLayoutVars>
          <dgm:bulletEnabled val="1"/>
        </dgm:presLayoutVars>
      </dgm:prSet>
      <dgm:spPr/>
    </dgm:pt>
    <dgm:pt modelId="{A4CC690A-5700-4497-89A8-23F3E7564F27}" type="pres">
      <dgm:prSet presAssocID="{11115409-3CF6-4DC3-A632-23B445667D90}" presName="sibTrans" presStyleLbl="sibTrans2D1" presStyleIdx="1" presStyleCnt="4"/>
      <dgm:spPr/>
    </dgm:pt>
    <dgm:pt modelId="{74964551-3219-4EF2-BA1B-E41BE6F60D4F}" type="pres">
      <dgm:prSet presAssocID="{11115409-3CF6-4DC3-A632-23B445667D90}" presName="connectorText" presStyleLbl="sibTrans2D1" presStyleIdx="1" presStyleCnt="4"/>
      <dgm:spPr/>
    </dgm:pt>
    <dgm:pt modelId="{9CB5B02D-F09C-4BAF-B3F4-BD08D21AF6E8}" type="pres">
      <dgm:prSet presAssocID="{C07EA88A-275D-4DA8-9395-34A7D5E715CB}" presName="node" presStyleLbl="node1" presStyleIdx="2" presStyleCnt="5">
        <dgm:presLayoutVars>
          <dgm:bulletEnabled val="1"/>
        </dgm:presLayoutVars>
      </dgm:prSet>
      <dgm:spPr/>
    </dgm:pt>
    <dgm:pt modelId="{35BC5A4A-BC2C-4285-B247-5442C78559BB}" type="pres">
      <dgm:prSet presAssocID="{A4F5F4DD-0D15-4D1C-87C4-C22FDD4AD7C8}" presName="sibTrans" presStyleLbl="sibTrans2D1" presStyleIdx="2" presStyleCnt="4"/>
      <dgm:spPr/>
    </dgm:pt>
    <dgm:pt modelId="{2FE2675A-5D4A-4086-90B0-FABF2D9EC10F}" type="pres">
      <dgm:prSet presAssocID="{A4F5F4DD-0D15-4D1C-87C4-C22FDD4AD7C8}" presName="connectorText" presStyleLbl="sibTrans2D1" presStyleIdx="2" presStyleCnt="4"/>
      <dgm:spPr/>
    </dgm:pt>
    <dgm:pt modelId="{D4264484-FB74-4940-81A0-2FC16E131123}" type="pres">
      <dgm:prSet presAssocID="{2B6E3A64-E045-4894-81A9-E1842B49CD02}" presName="node" presStyleLbl="node1" presStyleIdx="3" presStyleCnt="5">
        <dgm:presLayoutVars>
          <dgm:bulletEnabled val="1"/>
        </dgm:presLayoutVars>
      </dgm:prSet>
      <dgm:spPr/>
    </dgm:pt>
    <dgm:pt modelId="{C1F82BC0-4254-45D6-BB29-C8EC78E6B7AB}" type="pres">
      <dgm:prSet presAssocID="{F0CE460E-D453-4D0C-93BF-19439880DE05}" presName="sibTrans" presStyleLbl="sibTrans2D1" presStyleIdx="3" presStyleCnt="4"/>
      <dgm:spPr/>
    </dgm:pt>
    <dgm:pt modelId="{98331381-043E-46A4-A0B3-F42CD3890B77}" type="pres">
      <dgm:prSet presAssocID="{F0CE460E-D453-4D0C-93BF-19439880DE05}" presName="connectorText" presStyleLbl="sibTrans2D1" presStyleIdx="3" presStyleCnt="4"/>
      <dgm:spPr/>
    </dgm:pt>
    <dgm:pt modelId="{A81C377D-7F8D-4E1D-9FEE-57DDB641E9F7}" type="pres">
      <dgm:prSet presAssocID="{7B925FB1-2AAA-4CEC-8E7C-E3B912A00DA0}" presName="node" presStyleLbl="node1" presStyleIdx="4" presStyleCnt="5">
        <dgm:presLayoutVars>
          <dgm:bulletEnabled val="1"/>
        </dgm:presLayoutVars>
      </dgm:prSet>
      <dgm:spPr/>
    </dgm:pt>
  </dgm:ptLst>
  <dgm:cxnLst>
    <dgm:cxn modelId="{E719FE14-7715-4C3B-8372-A3C34761D2A1}" type="presOf" srcId="{2B6E3A64-E045-4894-81A9-E1842B49CD02}" destId="{D4264484-FB74-4940-81A0-2FC16E131123}" srcOrd="0" destOrd="0" presId="urn:microsoft.com/office/officeart/2005/8/layout/process1"/>
    <dgm:cxn modelId="{4CB0B717-FC8F-4376-BE31-3A40E899DDE6}" type="presOf" srcId="{11115409-3CF6-4DC3-A632-23B445667D90}" destId="{74964551-3219-4EF2-BA1B-E41BE6F60D4F}" srcOrd="1" destOrd="0" presId="urn:microsoft.com/office/officeart/2005/8/layout/process1"/>
    <dgm:cxn modelId="{7155F424-B913-4A77-8576-14D47518297C}" srcId="{AADD2227-62EF-4FA6-89A3-31079D4D0BDB}" destId="{261AD528-5EAB-454D-9CF5-3FEF88BE8BA4}" srcOrd="0" destOrd="0" parTransId="{324E907F-406F-4637-884D-487F0A02020A}" sibTransId="{051E2626-AD21-49FB-8EC2-16A2AC8C840B}"/>
    <dgm:cxn modelId="{81D26129-BE17-4DD1-85AD-AAE108ADAE30}" type="presOf" srcId="{11115409-3CF6-4DC3-A632-23B445667D90}" destId="{A4CC690A-5700-4497-89A8-23F3E7564F27}" srcOrd="0" destOrd="0" presId="urn:microsoft.com/office/officeart/2005/8/layout/process1"/>
    <dgm:cxn modelId="{D67BB832-EB0F-4774-A5AA-E1883A301928}" type="presOf" srcId="{C07EA88A-275D-4DA8-9395-34A7D5E715CB}" destId="{9CB5B02D-F09C-4BAF-B3F4-BD08D21AF6E8}" srcOrd="0" destOrd="0" presId="urn:microsoft.com/office/officeart/2005/8/layout/process1"/>
    <dgm:cxn modelId="{99734B35-3A93-452F-A33D-A9F5358DF66B}" type="presOf" srcId="{261AD528-5EAB-454D-9CF5-3FEF88BE8BA4}" destId="{CC0B1CEA-2FE7-438E-A27C-6AC88A75718C}" srcOrd="0" destOrd="0" presId="urn:microsoft.com/office/officeart/2005/8/layout/process1"/>
    <dgm:cxn modelId="{F5784262-FC4E-47C8-8F38-ED19B4405AC5}" type="presOf" srcId="{A4F5F4DD-0D15-4D1C-87C4-C22FDD4AD7C8}" destId="{35BC5A4A-BC2C-4285-B247-5442C78559BB}" srcOrd="0" destOrd="0" presId="urn:microsoft.com/office/officeart/2005/8/layout/process1"/>
    <dgm:cxn modelId="{04685366-6772-431A-9B0E-7EA1C32FC050}" type="presOf" srcId="{A4F5F4DD-0D15-4D1C-87C4-C22FDD4AD7C8}" destId="{2FE2675A-5D4A-4086-90B0-FABF2D9EC10F}" srcOrd="1" destOrd="0" presId="urn:microsoft.com/office/officeart/2005/8/layout/process1"/>
    <dgm:cxn modelId="{0307AE6B-88D3-4870-BB65-B52648A8D5F8}" srcId="{AADD2227-62EF-4FA6-89A3-31079D4D0BDB}" destId="{C07EA88A-275D-4DA8-9395-34A7D5E715CB}" srcOrd="2" destOrd="0" parTransId="{53AFD34E-D642-480C-B204-E31010E581F6}" sibTransId="{A4F5F4DD-0D15-4D1C-87C4-C22FDD4AD7C8}"/>
    <dgm:cxn modelId="{278B6C74-61D7-49F6-AEAE-8C0FFF41BEF7}" type="presOf" srcId="{65803308-9E5C-43C6-8060-F8DD899F717E}" destId="{81EF6C6A-2EDD-470F-9F65-773C1DFE6FB6}" srcOrd="0" destOrd="0" presId="urn:microsoft.com/office/officeart/2005/8/layout/process1"/>
    <dgm:cxn modelId="{F0620975-329B-4E0B-BED8-B471356F2296}" srcId="{AADD2227-62EF-4FA6-89A3-31079D4D0BDB}" destId="{7B925FB1-2AAA-4CEC-8E7C-E3B912A00DA0}" srcOrd="4" destOrd="0" parTransId="{B5ACB869-9316-4D9E-A398-F7DFF234101D}" sibTransId="{EE222E05-CADD-4F86-9DE3-684CD4A82A0B}"/>
    <dgm:cxn modelId="{FEEDD086-3E5C-4A36-A5FA-78B1339AE1AF}" type="presOf" srcId="{051E2626-AD21-49FB-8EC2-16A2AC8C840B}" destId="{19A8AB5F-5041-48B9-A63E-78B3122B16F1}" srcOrd="1" destOrd="0" presId="urn:microsoft.com/office/officeart/2005/8/layout/process1"/>
    <dgm:cxn modelId="{B6C7B9A8-8A7B-42D3-B258-0255EFDFCE7F}" type="presOf" srcId="{AADD2227-62EF-4FA6-89A3-31079D4D0BDB}" destId="{877E62C4-7295-4389-94AF-FE9C2D019C47}" srcOrd="0" destOrd="0" presId="urn:microsoft.com/office/officeart/2005/8/layout/process1"/>
    <dgm:cxn modelId="{6F538FC9-7689-430B-99CE-AE4F5CE71890}" type="presOf" srcId="{051E2626-AD21-49FB-8EC2-16A2AC8C840B}" destId="{75381F39-2386-4BDD-9CBD-68BD1990EABA}" srcOrd="0" destOrd="0" presId="urn:microsoft.com/office/officeart/2005/8/layout/process1"/>
    <dgm:cxn modelId="{FB6B3AD0-D086-4934-AFF4-3200742A18A8}" type="presOf" srcId="{F0CE460E-D453-4D0C-93BF-19439880DE05}" destId="{98331381-043E-46A4-A0B3-F42CD3890B77}" srcOrd="1" destOrd="0" presId="urn:microsoft.com/office/officeart/2005/8/layout/process1"/>
    <dgm:cxn modelId="{E68948D3-E1B5-4667-8D53-CAC526F7338C}" type="presOf" srcId="{F0CE460E-D453-4D0C-93BF-19439880DE05}" destId="{C1F82BC0-4254-45D6-BB29-C8EC78E6B7AB}" srcOrd="0" destOrd="0" presId="urn:microsoft.com/office/officeart/2005/8/layout/process1"/>
    <dgm:cxn modelId="{0D8BC7F5-7500-48C5-9ADC-9C00689B5050}" type="presOf" srcId="{7B925FB1-2AAA-4CEC-8E7C-E3B912A00DA0}" destId="{A81C377D-7F8D-4E1D-9FEE-57DDB641E9F7}" srcOrd="0" destOrd="0" presId="urn:microsoft.com/office/officeart/2005/8/layout/process1"/>
    <dgm:cxn modelId="{A02D22F7-2751-4869-8CA1-B788C0B0BB00}" srcId="{AADD2227-62EF-4FA6-89A3-31079D4D0BDB}" destId="{2B6E3A64-E045-4894-81A9-E1842B49CD02}" srcOrd="3" destOrd="0" parTransId="{9434A05B-844A-4282-B6ED-824B22B1D271}" sibTransId="{F0CE460E-D453-4D0C-93BF-19439880DE05}"/>
    <dgm:cxn modelId="{5CF3F7F8-1A8D-4DA4-8B5C-B45FCEEEA21A}" srcId="{AADD2227-62EF-4FA6-89A3-31079D4D0BDB}" destId="{65803308-9E5C-43C6-8060-F8DD899F717E}" srcOrd="1" destOrd="0" parTransId="{1DE72B05-1EB7-437C-A431-7C413E0240CD}" sibTransId="{11115409-3CF6-4DC3-A632-23B445667D90}"/>
    <dgm:cxn modelId="{986797DE-F391-4CC2-B725-850960B291C6}" type="presParOf" srcId="{877E62C4-7295-4389-94AF-FE9C2D019C47}" destId="{CC0B1CEA-2FE7-438E-A27C-6AC88A75718C}" srcOrd="0" destOrd="0" presId="urn:microsoft.com/office/officeart/2005/8/layout/process1"/>
    <dgm:cxn modelId="{C6FBE21F-B31F-4220-A5BC-44B1AEF1327A}" type="presParOf" srcId="{877E62C4-7295-4389-94AF-FE9C2D019C47}" destId="{75381F39-2386-4BDD-9CBD-68BD1990EABA}" srcOrd="1" destOrd="0" presId="urn:microsoft.com/office/officeart/2005/8/layout/process1"/>
    <dgm:cxn modelId="{249728AB-F845-43D6-AADA-E26C756FA9B5}" type="presParOf" srcId="{75381F39-2386-4BDD-9CBD-68BD1990EABA}" destId="{19A8AB5F-5041-48B9-A63E-78B3122B16F1}" srcOrd="0" destOrd="0" presId="urn:microsoft.com/office/officeart/2005/8/layout/process1"/>
    <dgm:cxn modelId="{380004BF-636C-48F8-8129-0BBE2B194CD7}" type="presParOf" srcId="{877E62C4-7295-4389-94AF-FE9C2D019C47}" destId="{81EF6C6A-2EDD-470F-9F65-773C1DFE6FB6}" srcOrd="2" destOrd="0" presId="urn:microsoft.com/office/officeart/2005/8/layout/process1"/>
    <dgm:cxn modelId="{6BFD46A9-86B2-48E7-9C67-7E95D6D8004C}" type="presParOf" srcId="{877E62C4-7295-4389-94AF-FE9C2D019C47}" destId="{A4CC690A-5700-4497-89A8-23F3E7564F27}" srcOrd="3" destOrd="0" presId="urn:microsoft.com/office/officeart/2005/8/layout/process1"/>
    <dgm:cxn modelId="{7AA9C554-031A-43B6-99CB-E4FBD817CC15}" type="presParOf" srcId="{A4CC690A-5700-4497-89A8-23F3E7564F27}" destId="{74964551-3219-4EF2-BA1B-E41BE6F60D4F}" srcOrd="0" destOrd="0" presId="urn:microsoft.com/office/officeart/2005/8/layout/process1"/>
    <dgm:cxn modelId="{ECBC3121-C638-4F6B-9A71-2C6BFC6BA6C7}" type="presParOf" srcId="{877E62C4-7295-4389-94AF-FE9C2D019C47}" destId="{9CB5B02D-F09C-4BAF-B3F4-BD08D21AF6E8}" srcOrd="4" destOrd="0" presId="urn:microsoft.com/office/officeart/2005/8/layout/process1"/>
    <dgm:cxn modelId="{F73E636F-E444-49E8-92B4-CBB3444833A7}" type="presParOf" srcId="{877E62C4-7295-4389-94AF-FE9C2D019C47}" destId="{35BC5A4A-BC2C-4285-B247-5442C78559BB}" srcOrd="5" destOrd="0" presId="urn:microsoft.com/office/officeart/2005/8/layout/process1"/>
    <dgm:cxn modelId="{124DE1FA-C5A3-459F-9DBD-22A7B58774D5}" type="presParOf" srcId="{35BC5A4A-BC2C-4285-B247-5442C78559BB}" destId="{2FE2675A-5D4A-4086-90B0-FABF2D9EC10F}" srcOrd="0" destOrd="0" presId="urn:microsoft.com/office/officeart/2005/8/layout/process1"/>
    <dgm:cxn modelId="{09BB3F68-C20A-41F0-8044-434897C542E2}" type="presParOf" srcId="{877E62C4-7295-4389-94AF-FE9C2D019C47}" destId="{D4264484-FB74-4940-81A0-2FC16E131123}" srcOrd="6" destOrd="0" presId="urn:microsoft.com/office/officeart/2005/8/layout/process1"/>
    <dgm:cxn modelId="{844450A1-8355-4ED0-A1D7-A7379EDBB6DC}" type="presParOf" srcId="{877E62C4-7295-4389-94AF-FE9C2D019C47}" destId="{C1F82BC0-4254-45D6-BB29-C8EC78E6B7AB}" srcOrd="7" destOrd="0" presId="urn:microsoft.com/office/officeart/2005/8/layout/process1"/>
    <dgm:cxn modelId="{3C812AC4-74B4-4E32-8082-14F79D6A5EB6}" type="presParOf" srcId="{C1F82BC0-4254-45D6-BB29-C8EC78E6B7AB}" destId="{98331381-043E-46A4-A0B3-F42CD3890B77}" srcOrd="0" destOrd="0" presId="urn:microsoft.com/office/officeart/2005/8/layout/process1"/>
    <dgm:cxn modelId="{F7069585-F2C9-4153-8B23-3D3CC4AA0CB7}" type="presParOf" srcId="{877E62C4-7295-4389-94AF-FE9C2D019C47}" destId="{A81C377D-7F8D-4E1D-9FEE-57DDB641E9F7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ADD2227-62EF-4FA6-89A3-31079D4D0BDB}" type="doc">
      <dgm:prSet loTypeId="urn:microsoft.com/office/officeart/2005/8/layout/process1" loCatId="process" qsTypeId="urn:microsoft.com/office/officeart/2005/8/quickstyle/simple4" qsCatId="simple" csTypeId="urn:microsoft.com/office/officeart/2005/8/colors/colorful1" csCatId="colorful" phldr="1"/>
      <dgm:spPr/>
    </dgm:pt>
    <dgm:pt modelId="{261AD528-5EAB-454D-9CF5-3FEF88BE8BA4}">
      <dgm:prSet phldrT="[Text]"/>
      <dgm:spPr/>
      <dgm:t>
        <a:bodyPr/>
        <a:lstStyle/>
        <a:p>
          <a:r>
            <a:rPr lang="en-US" dirty="0"/>
            <a:t>Come to class without reading anything</a:t>
          </a:r>
        </a:p>
      </dgm:t>
    </dgm:pt>
    <dgm:pt modelId="{324E907F-406F-4637-884D-487F0A02020A}" type="parTrans" cxnId="{7155F424-B913-4A77-8576-14D47518297C}">
      <dgm:prSet/>
      <dgm:spPr/>
      <dgm:t>
        <a:bodyPr/>
        <a:lstStyle/>
        <a:p>
          <a:endParaRPr lang="en-US"/>
        </a:p>
      </dgm:t>
    </dgm:pt>
    <dgm:pt modelId="{051E2626-AD21-49FB-8EC2-16A2AC8C840B}" type="sibTrans" cxnId="{7155F424-B913-4A77-8576-14D47518297C}">
      <dgm:prSet/>
      <dgm:spPr/>
      <dgm:t>
        <a:bodyPr/>
        <a:lstStyle/>
        <a:p>
          <a:endParaRPr lang="en-US"/>
        </a:p>
      </dgm:t>
    </dgm:pt>
    <dgm:pt modelId="{65803308-9E5C-43C6-8060-F8DD899F717E}">
      <dgm:prSet phldrT="[Text]"/>
      <dgm:spPr/>
      <dgm:t>
        <a:bodyPr/>
        <a:lstStyle/>
        <a:p>
          <a:r>
            <a:rPr lang="en-US" dirty="0"/>
            <a:t>Ask no questions in class</a:t>
          </a:r>
        </a:p>
      </dgm:t>
    </dgm:pt>
    <dgm:pt modelId="{1DE72B05-1EB7-437C-A431-7C413E0240CD}" type="parTrans" cxnId="{5CF3F7F8-1A8D-4DA4-8B5C-B45FCEEEA21A}">
      <dgm:prSet/>
      <dgm:spPr/>
      <dgm:t>
        <a:bodyPr/>
        <a:lstStyle/>
        <a:p>
          <a:endParaRPr lang="en-US"/>
        </a:p>
      </dgm:t>
    </dgm:pt>
    <dgm:pt modelId="{11115409-3CF6-4DC3-A632-23B445667D90}" type="sibTrans" cxnId="{5CF3F7F8-1A8D-4DA4-8B5C-B45FCEEEA21A}">
      <dgm:prSet/>
      <dgm:spPr/>
      <dgm:t>
        <a:bodyPr/>
        <a:lstStyle/>
        <a:p>
          <a:endParaRPr lang="en-US"/>
        </a:p>
      </dgm:t>
    </dgm:pt>
    <dgm:pt modelId="{C07EA88A-275D-4DA8-9395-34A7D5E715CB}">
      <dgm:prSet phldrT="[Text]"/>
      <dgm:spPr/>
      <dgm:t>
        <a:bodyPr/>
        <a:lstStyle/>
        <a:p>
          <a:r>
            <a:rPr lang="en-US" dirty="0"/>
            <a:t>Don't practice at home</a:t>
          </a:r>
        </a:p>
      </dgm:t>
    </dgm:pt>
    <dgm:pt modelId="{53AFD34E-D642-480C-B204-E31010E581F6}" type="parTrans" cxnId="{0307AE6B-88D3-4870-BB65-B52648A8D5F8}">
      <dgm:prSet/>
      <dgm:spPr/>
      <dgm:t>
        <a:bodyPr/>
        <a:lstStyle/>
        <a:p>
          <a:endParaRPr lang="en-US"/>
        </a:p>
      </dgm:t>
    </dgm:pt>
    <dgm:pt modelId="{A4F5F4DD-0D15-4D1C-87C4-C22FDD4AD7C8}" type="sibTrans" cxnId="{0307AE6B-88D3-4870-BB65-B52648A8D5F8}">
      <dgm:prSet/>
      <dgm:spPr/>
      <dgm:t>
        <a:bodyPr/>
        <a:lstStyle/>
        <a:p>
          <a:endParaRPr lang="en-US"/>
        </a:p>
      </dgm:t>
    </dgm:pt>
    <dgm:pt modelId="{2B6E3A64-E045-4894-81A9-E1842B49CD02}">
      <dgm:prSet phldrT="[Text]"/>
      <dgm:spPr/>
      <dgm:t>
        <a:bodyPr/>
        <a:lstStyle/>
        <a:p>
          <a:r>
            <a:rPr lang="en-US" dirty="0"/>
            <a:t>Finish the projects without understanding them</a:t>
          </a:r>
        </a:p>
      </dgm:t>
    </dgm:pt>
    <dgm:pt modelId="{9434A05B-844A-4282-B6ED-824B22B1D271}" type="parTrans" cxnId="{A02D22F7-2751-4869-8CA1-B788C0B0BB00}">
      <dgm:prSet/>
      <dgm:spPr/>
      <dgm:t>
        <a:bodyPr/>
        <a:lstStyle/>
        <a:p>
          <a:endParaRPr lang="en-US"/>
        </a:p>
      </dgm:t>
    </dgm:pt>
    <dgm:pt modelId="{F0CE460E-D453-4D0C-93BF-19439880DE05}" type="sibTrans" cxnId="{A02D22F7-2751-4869-8CA1-B788C0B0BB00}">
      <dgm:prSet/>
      <dgm:spPr/>
      <dgm:t>
        <a:bodyPr/>
        <a:lstStyle/>
        <a:p>
          <a:endParaRPr lang="en-US"/>
        </a:p>
      </dgm:t>
    </dgm:pt>
    <dgm:pt modelId="{7B925FB1-2AAA-4CEC-8E7C-E3B912A00DA0}">
      <dgm:prSet phldrT="[Text]"/>
      <dgm:spPr/>
      <dgm:t>
        <a:bodyPr/>
        <a:lstStyle/>
        <a:p>
          <a:r>
            <a:rPr lang="en-US" dirty="0"/>
            <a:t>Skim the chapters before the exam</a:t>
          </a:r>
        </a:p>
      </dgm:t>
    </dgm:pt>
    <dgm:pt modelId="{B5ACB869-9316-4D9E-A398-F7DFF234101D}" type="parTrans" cxnId="{F0620975-329B-4E0B-BED8-B471356F2296}">
      <dgm:prSet/>
      <dgm:spPr/>
      <dgm:t>
        <a:bodyPr/>
        <a:lstStyle/>
        <a:p>
          <a:endParaRPr lang="en-US"/>
        </a:p>
      </dgm:t>
    </dgm:pt>
    <dgm:pt modelId="{EE222E05-CADD-4F86-9DE3-684CD4A82A0B}" type="sibTrans" cxnId="{F0620975-329B-4E0B-BED8-B471356F2296}">
      <dgm:prSet/>
      <dgm:spPr/>
      <dgm:t>
        <a:bodyPr/>
        <a:lstStyle/>
        <a:p>
          <a:endParaRPr lang="en-US"/>
        </a:p>
      </dgm:t>
    </dgm:pt>
    <dgm:pt modelId="{877E62C4-7295-4389-94AF-FE9C2D019C47}" type="pres">
      <dgm:prSet presAssocID="{AADD2227-62EF-4FA6-89A3-31079D4D0BDB}" presName="Name0" presStyleCnt="0">
        <dgm:presLayoutVars>
          <dgm:dir/>
          <dgm:resizeHandles val="exact"/>
        </dgm:presLayoutVars>
      </dgm:prSet>
      <dgm:spPr/>
    </dgm:pt>
    <dgm:pt modelId="{CC0B1CEA-2FE7-438E-A27C-6AC88A75718C}" type="pres">
      <dgm:prSet presAssocID="{261AD528-5EAB-454D-9CF5-3FEF88BE8BA4}" presName="node" presStyleLbl="node1" presStyleIdx="0" presStyleCnt="5">
        <dgm:presLayoutVars>
          <dgm:bulletEnabled val="1"/>
        </dgm:presLayoutVars>
      </dgm:prSet>
      <dgm:spPr/>
    </dgm:pt>
    <dgm:pt modelId="{75381F39-2386-4BDD-9CBD-68BD1990EABA}" type="pres">
      <dgm:prSet presAssocID="{051E2626-AD21-49FB-8EC2-16A2AC8C840B}" presName="sibTrans" presStyleLbl="sibTrans2D1" presStyleIdx="0" presStyleCnt="4"/>
      <dgm:spPr/>
    </dgm:pt>
    <dgm:pt modelId="{19A8AB5F-5041-48B9-A63E-78B3122B16F1}" type="pres">
      <dgm:prSet presAssocID="{051E2626-AD21-49FB-8EC2-16A2AC8C840B}" presName="connectorText" presStyleLbl="sibTrans2D1" presStyleIdx="0" presStyleCnt="4"/>
      <dgm:spPr/>
    </dgm:pt>
    <dgm:pt modelId="{81EF6C6A-2EDD-470F-9F65-773C1DFE6FB6}" type="pres">
      <dgm:prSet presAssocID="{65803308-9E5C-43C6-8060-F8DD899F717E}" presName="node" presStyleLbl="node1" presStyleIdx="1" presStyleCnt="5">
        <dgm:presLayoutVars>
          <dgm:bulletEnabled val="1"/>
        </dgm:presLayoutVars>
      </dgm:prSet>
      <dgm:spPr/>
    </dgm:pt>
    <dgm:pt modelId="{A4CC690A-5700-4497-89A8-23F3E7564F27}" type="pres">
      <dgm:prSet presAssocID="{11115409-3CF6-4DC3-A632-23B445667D90}" presName="sibTrans" presStyleLbl="sibTrans2D1" presStyleIdx="1" presStyleCnt="4"/>
      <dgm:spPr/>
    </dgm:pt>
    <dgm:pt modelId="{74964551-3219-4EF2-BA1B-E41BE6F60D4F}" type="pres">
      <dgm:prSet presAssocID="{11115409-3CF6-4DC3-A632-23B445667D90}" presName="connectorText" presStyleLbl="sibTrans2D1" presStyleIdx="1" presStyleCnt="4"/>
      <dgm:spPr/>
    </dgm:pt>
    <dgm:pt modelId="{9CB5B02D-F09C-4BAF-B3F4-BD08D21AF6E8}" type="pres">
      <dgm:prSet presAssocID="{C07EA88A-275D-4DA8-9395-34A7D5E715CB}" presName="node" presStyleLbl="node1" presStyleIdx="2" presStyleCnt="5">
        <dgm:presLayoutVars>
          <dgm:bulletEnabled val="1"/>
        </dgm:presLayoutVars>
      </dgm:prSet>
      <dgm:spPr/>
    </dgm:pt>
    <dgm:pt modelId="{35BC5A4A-BC2C-4285-B247-5442C78559BB}" type="pres">
      <dgm:prSet presAssocID="{A4F5F4DD-0D15-4D1C-87C4-C22FDD4AD7C8}" presName="sibTrans" presStyleLbl="sibTrans2D1" presStyleIdx="2" presStyleCnt="4"/>
      <dgm:spPr/>
    </dgm:pt>
    <dgm:pt modelId="{2FE2675A-5D4A-4086-90B0-FABF2D9EC10F}" type="pres">
      <dgm:prSet presAssocID="{A4F5F4DD-0D15-4D1C-87C4-C22FDD4AD7C8}" presName="connectorText" presStyleLbl="sibTrans2D1" presStyleIdx="2" presStyleCnt="4"/>
      <dgm:spPr/>
    </dgm:pt>
    <dgm:pt modelId="{D4264484-FB74-4940-81A0-2FC16E131123}" type="pres">
      <dgm:prSet presAssocID="{2B6E3A64-E045-4894-81A9-E1842B49CD02}" presName="node" presStyleLbl="node1" presStyleIdx="3" presStyleCnt="5">
        <dgm:presLayoutVars>
          <dgm:bulletEnabled val="1"/>
        </dgm:presLayoutVars>
      </dgm:prSet>
      <dgm:spPr/>
    </dgm:pt>
    <dgm:pt modelId="{C1F82BC0-4254-45D6-BB29-C8EC78E6B7AB}" type="pres">
      <dgm:prSet presAssocID="{F0CE460E-D453-4D0C-93BF-19439880DE05}" presName="sibTrans" presStyleLbl="sibTrans2D1" presStyleIdx="3" presStyleCnt="4"/>
      <dgm:spPr/>
    </dgm:pt>
    <dgm:pt modelId="{98331381-043E-46A4-A0B3-F42CD3890B77}" type="pres">
      <dgm:prSet presAssocID="{F0CE460E-D453-4D0C-93BF-19439880DE05}" presName="connectorText" presStyleLbl="sibTrans2D1" presStyleIdx="3" presStyleCnt="4"/>
      <dgm:spPr/>
    </dgm:pt>
    <dgm:pt modelId="{A81C377D-7F8D-4E1D-9FEE-57DDB641E9F7}" type="pres">
      <dgm:prSet presAssocID="{7B925FB1-2AAA-4CEC-8E7C-E3B912A00DA0}" presName="node" presStyleLbl="node1" presStyleIdx="4" presStyleCnt="5">
        <dgm:presLayoutVars>
          <dgm:bulletEnabled val="1"/>
        </dgm:presLayoutVars>
      </dgm:prSet>
      <dgm:spPr/>
    </dgm:pt>
  </dgm:ptLst>
  <dgm:cxnLst>
    <dgm:cxn modelId="{E719FE14-7715-4C3B-8372-A3C34761D2A1}" type="presOf" srcId="{2B6E3A64-E045-4894-81A9-E1842B49CD02}" destId="{D4264484-FB74-4940-81A0-2FC16E131123}" srcOrd="0" destOrd="0" presId="urn:microsoft.com/office/officeart/2005/8/layout/process1"/>
    <dgm:cxn modelId="{4CB0B717-FC8F-4376-BE31-3A40E899DDE6}" type="presOf" srcId="{11115409-3CF6-4DC3-A632-23B445667D90}" destId="{74964551-3219-4EF2-BA1B-E41BE6F60D4F}" srcOrd="1" destOrd="0" presId="urn:microsoft.com/office/officeart/2005/8/layout/process1"/>
    <dgm:cxn modelId="{7155F424-B913-4A77-8576-14D47518297C}" srcId="{AADD2227-62EF-4FA6-89A3-31079D4D0BDB}" destId="{261AD528-5EAB-454D-9CF5-3FEF88BE8BA4}" srcOrd="0" destOrd="0" parTransId="{324E907F-406F-4637-884D-487F0A02020A}" sibTransId="{051E2626-AD21-49FB-8EC2-16A2AC8C840B}"/>
    <dgm:cxn modelId="{81D26129-BE17-4DD1-85AD-AAE108ADAE30}" type="presOf" srcId="{11115409-3CF6-4DC3-A632-23B445667D90}" destId="{A4CC690A-5700-4497-89A8-23F3E7564F27}" srcOrd="0" destOrd="0" presId="urn:microsoft.com/office/officeart/2005/8/layout/process1"/>
    <dgm:cxn modelId="{D67BB832-EB0F-4774-A5AA-E1883A301928}" type="presOf" srcId="{C07EA88A-275D-4DA8-9395-34A7D5E715CB}" destId="{9CB5B02D-F09C-4BAF-B3F4-BD08D21AF6E8}" srcOrd="0" destOrd="0" presId="urn:microsoft.com/office/officeart/2005/8/layout/process1"/>
    <dgm:cxn modelId="{99734B35-3A93-452F-A33D-A9F5358DF66B}" type="presOf" srcId="{261AD528-5EAB-454D-9CF5-3FEF88BE8BA4}" destId="{CC0B1CEA-2FE7-438E-A27C-6AC88A75718C}" srcOrd="0" destOrd="0" presId="urn:microsoft.com/office/officeart/2005/8/layout/process1"/>
    <dgm:cxn modelId="{F5784262-FC4E-47C8-8F38-ED19B4405AC5}" type="presOf" srcId="{A4F5F4DD-0D15-4D1C-87C4-C22FDD4AD7C8}" destId="{35BC5A4A-BC2C-4285-B247-5442C78559BB}" srcOrd="0" destOrd="0" presId="urn:microsoft.com/office/officeart/2005/8/layout/process1"/>
    <dgm:cxn modelId="{04685366-6772-431A-9B0E-7EA1C32FC050}" type="presOf" srcId="{A4F5F4DD-0D15-4D1C-87C4-C22FDD4AD7C8}" destId="{2FE2675A-5D4A-4086-90B0-FABF2D9EC10F}" srcOrd="1" destOrd="0" presId="urn:microsoft.com/office/officeart/2005/8/layout/process1"/>
    <dgm:cxn modelId="{0307AE6B-88D3-4870-BB65-B52648A8D5F8}" srcId="{AADD2227-62EF-4FA6-89A3-31079D4D0BDB}" destId="{C07EA88A-275D-4DA8-9395-34A7D5E715CB}" srcOrd="2" destOrd="0" parTransId="{53AFD34E-D642-480C-B204-E31010E581F6}" sibTransId="{A4F5F4DD-0D15-4D1C-87C4-C22FDD4AD7C8}"/>
    <dgm:cxn modelId="{278B6C74-61D7-49F6-AEAE-8C0FFF41BEF7}" type="presOf" srcId="{65803308-9E5C-43C6-8060-F8DD899F717E}" destId="{81EF6C6A-2EDD-470F-9F65-773C1DFE6FB6}" srcOrd="0" destOrd="0" presId="urn:microsoft.com/office/officeart/2005/8/layout/process1"/>
    <dgm:cxn modelId="{F0620975-329B-4E0B-BED8-B471356F2296}" srcId="{AADD2227-62EF-4FA6-89A3-31079D4D0BDB}" destId="{7B925FB1-2AAA-4CEC-8E7C-E3B912A00DA0}" srcOrd="4" destOrd="0" parTransId="{B5ACB869-9316-4D9E-A398-F7DFF234101D}" sibTransId="{EE222E05-CADD-4F86-9DE3-684CD4A82A0B}"/>
    <dgm:cxn modelId="{FEEDD086-3E5C-4A36-A5FA-78B1339AE1AF}" type="presOf" srcId="{051E2626-AD21-49FB-8EC2-16A2AC8C840B}" destId="{19A8AB5F-5041-48B9-A63E-78B3122B16F1}" srcOrd="1" destOrd="0" presId="urn:microsoft.com/office/officeart/2005/8/layout/process1"/>
    <dgm:cxn modelId="{B6C7B9A8-8A7B-42D3-B258-0255EFDFCE7F}" type="presOf" srcId="{AADD2227-62EF-4FA6-89A3-31079D4D0BDB}" destId="{877E62C4-7295-4389-94AF-FE9C2D019C47}" srcOrd="0" destOrd="0" presId="urn:microsoft.com/office/officeart/2005/8/layout/process1"/>
    <dgm:cxn modelId="{6F538FC9-7689-430B-99CE-AE4F5CE71890}" type="presOf" srcId="{051E2626-AD21-49FB-8EC2-16A2AC8C840B}" destId="{75381F39-2386-4BDD-9CBD-68BD1990EABA}" srcOrd="0" destOrd="0" presId="urn:microsoft.com/office/officeart/2005/8/layout/process1"/>
    <dgm:cxn modelId="{FB6B3AD0-D086-4934-AFF4-3200742A18A8}" type="presOf" srcId="{F0CE460E-D453-4D0C-93BF-19439880DE05}" destId="{98331381-043E-46A4-A0B3-F42CD3890B77}" srcOrd="1" destOrd="0" presId="urn:microsoft.com/office/officeart/2005/8/layout/process1"/>
    <dgm:cxn modelId="{E68948D3-E1B5-4667-8D53-CAC526F7338C}" type="presOf" srcId="{F0CE460E-D453-4D0C-93BF-19439880DE05}" destId="{C1F82BC0-4254-45D6-BB29-C8EC78E6B7AB}" srcOrd="0" destOrd="0" presId="urn:microsoft.com/office/officeart/2005/8/layout/process1"/>
    <dgm:cxn modelId="{0D8BC7F5-7500-48C5-9ADC-9C00689B5050}" type="presOf" srcId="{7B925FB1-2AAA-4CEC-8E7C-E3B912A00DA0}" destId="{A81C377D-7F8D-4E1D-9FEE-57DDB641E9F7}" srcOrd="0" destOrd="0" presId="urn:microsoft.com/office/officeart/2005/8/layout/process1"/>
    <dgm:cxn modelId="{A02D22F7-2751-4869-8CA1-B788C0B0BB00}" srcId="{AADD2227-62EF-4FA6-89A3-31079D4D0BDB}" destId="{2B6E3A64-E045-4894-81A9-E1842B49CD02}" srcOrd="3" destOrd="0" parTransId="{9434A05B-844A-4282-B6ED-824B22B1D271}" sibTransId="{F0CE460E-D453-4D0C-93BF-19439880DE05}"/>
    <dgm:cxn modelId="{5CF3F7F8-1A8D-4DA4-8B5C-B45FCEEEA21A}" srcId="{AADD2227-62EF-4FA6-89A3-31079D4D0BDB}" destId="{65803308-9E5C-43C6-8060-F8DD899F717E}" srcOrd="1" destOrd="0" parTransId="{1DE72B05-1EB7-437C-A431-7C413E0240CD}" sibTransId="{11115409-3CF6-4DC3-A632-23B445667D90}"/>
    <dgm:cxn modelId="{986797DE-F391-4CC2-B725-850960B291C6}" type="presParOf" srcId="{877E62C4-7295-4389-94AF-FE9C2D019C47}" destId="{CC0B1CEA-2FE7-438E-A27C-6AC88A75718C}" srcOrd="0" destOrd="0" presId="urn:microsoft.com/office/officeart/2005/8/layout/process1"/>
    <dgm:cxn modelId="{C6FBE21F-B31F-4220-A5BC-44B1AEF1327A}" type="presParOf" srcId="{877E62C4-7295-4389-94AF-FE9C2D019C47}" destId="{75381F39-2386-4BDD-9CBD-68BD1990EABA}" srcOrd="1" destOrd="0" presId="urn:microsoft.com/office/officeart/2005/8/layout/process1"/>
    <dgm:cxn modelId="{249728AB-F845-43D6-AADA-E26C756FA9B5}" type="presParOf" srcId="{75381F39-2386-4BDD-9CBD-68BD1990EABA}" destId="{19A8AB5F-5041-48B9-A63E-78B3122B16F1}" srcOrd="0" destOrd="0" presId="urn:microsoft.com/office/officeart/2005/8/layout/process1"/>
    <dgm:cxn modelId="{380004BF-636C-48F8-8129-0BBE2B194CD7}" type="presParOf" srcId="{877E62C4-7295-4389-94AF-FE9C2D019C47}" destId="{81EF6C6A-2EDD-470F-9F65-773C1DFE6FB6}" srcOrd="2" destOrd="0" presId="urn:microsoft.com/office/officeart/2005/8/layout/process1"/>
    <dgm:cxn modelId="{6BFD46A9-86B2-48E7-9C67-7E95D6D8004C}" type="presParOf" srcId="{877E62C4-7295-4389-94AF-FE9C2D019C47}" destId="{A4CC690A-5700-4497-89A8-23F3E7564F27}" srcOrd="3" destOrd="0" presId="urn:microsoft.com/office/officeart/2005/8/layout/process1"/>
    <dgm:cxn modelId="{7AA9C554-031A-43B6-99CB-E4FBD817CC15}" type="presParOf" srcId="{A4CC690A-5700-4497-89A8-23F3E7564F27}" destId="{74964551-3219-4EF2-BA1B-E41BE6F60D4F}" srcOrd="0" destOrd="0" presId="urn:microsoft.com/office/officeart/2005/8/layout/process1"/>
    <dgm:cxn modelId="{ECBC3121-C638-4F6B-9A71-2C6BFC6BA6C7}" type="presParOf" srcId="{877E62C4-7295-4389-94AF-FE9C2D019C47}" destId="{9CB5B02D-F09C-4BAF-B3F4-BD08D21AF6E8}" srcOrd="4" destOrd="0" presId="urn:microsoft.com/office/officeart/2005/8/layout/process1"/>
    <dgm:cxn modelId="{F73E636F-E444-49E8-92B4-CBB3444833A7}" type="presParOf" srcId="{877E62C4-7295-4389-94AF-FE9C2D019C47}" destId="{35BC5A4A-BC2C-4285-B247-5442C78559BB}" srcOrd="5" destOrd="0" presId="urn:microsoft.com/office/officeart/2005/8/layout/process1"/>
    <dgm:cxn modelId="{124DE1FA-C5A3-459F-9DBD-22A7B58774D5}" type="presParOf" srcId="{35BC5A4A-BC2C-4285-B247-5442C78559BB}" destId="{2FE2675A-5D4A-4086-90B0-FABF2D9EC10F}" srcOrd="0" destOrd="0" presId="urn:microsoft.com/office/officeart/2005/8/layout/process1"/>
    <dgm:cxn modelId="{09BB3F68-C20A-41F0-8044-434897C542E2}" type="presParOf" srcId="{877E62C4-7295-4389-94AF-FE9C2D019C47}" destId="{D4264484-FB74-4940-81A0-2FC16E131123}" srcOrd="6" destOrd="0" presId="urn:microsoft.com/office/officeart/2005/8/layout/process1"/>
    <dgm:cxn modelId="{844450A1-8355-4ED0-A1D7-A7379EDBB6DC}" type="presParOf" srcId="{877E62C4-7295-4389-94AF-FE9C2D019C47}" destId="{C1F82BC0-4254-45D6-BB29-C8EC78E6B7AB}" srcOrd="7" destOrd="0" presId="urn:microsoft.com/office/officeart/2005/8/layout/process1"/>
    <dgm:cxn modelId="{3C812AC4-74B4-4E32-8082-14F79D6A5EB6}" type="presParOf" srcId="{C1F82BC0-4254-45D6-BB29-C8EC78E6B7AB}" destId="{98331381-043E-46A4-A0B3-F42CD3890B77}" srcOrd="0" destOrd="0" presId="urn:microsoft.com/office/officeart/2005/8/layout/process1"/>
    <dgm:cxn modelId="{F7069585-F2C9-4153-8B23-3D3CC4AA0CB7}" type="presParOf" srcId="{877E62C4-7295-4389-94AF-FE9C2D019C47}" destId="{A81C377D-7F8D-4E1D-9FEE-57DDB641E9F7}" srcOrd="8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B1CEA-2FE7-438E-A27C-6AC88A75718C}">
      <dsp:nvSpPr>
        <dsp:cNvPr id="0" name=""/>
        <dsp:cNvSpPr/>
      </dsp:nvSpPr>
      <dsp:spPr>
        <a:xfrm>
          <a:off x="5339" y="16468"/>
          <a:ext cx="1655259" cy="1086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2">
                  <a:lumMod val="90000"/>
                  <a:lumOff val="10000"/>
                </a:schemeClr>
              </a:solidFill>
            </a:rPr>
            <a:t>Read textbook </a:t>
          </a:r>
          <a:r>
            <a:rPr lang="en-US" sz="1700" b="1" kern="1200" dirty="0">
              <a:solidFill>
                <a:schemeClr val="tx2">
                  <a:lumMod val="90000"/>
                  <a:lumOff val="10000"/>
                </a:schemeClr>
              </a:solidFill>
            </a:rPr>
            <a:t>before</a:t>
          </a:r>
          <a:r>
            <a:rPr lang="en-US" sz="1700" kern="1200" dirty="0">
              <a:solidFill>
                <a:schemeClr val="tx2">
                  <a:lumMod val="90000"/>
                  <a:lumOff val="10000"/>
                </a:schemeClr>
              </a:solidFill>
            </a:rPr>
            <a:t> class</a:t>
          </a:r>
        </a:p>
      </dsp:txBody>
      <dsp:txXfrm>
        <a:off x="37155" y="48284"/>
        <a:ext cx="1591627" cy="1022632"/>
      </dsp:txXfrm>
    </dsp:sp>
    <dsp:sp modelId="{75381F39-2386-4BDD-9CBD-68BD1990EABA}">
      <dsp:nvSpPr>
        <dsp:cNvPr id="0" name=""/>
        <dsp:cNvSpPr/>
      </dsp:nvSpPr>
      <dsp:spPr>
        <a:xfrm>
          <a:off x="1826125" y="354348"/>
          <a:ext cx="350915" cy="4105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826125" y="436449"/>
        <a:ext cx="245641" cy="246302"/>
      </dsp:txXfrm>
    </dsp:sp>
    <dsp:sp modelId="{81EF6C6A-2EDD-470F-9F65-773C1DFE6FB6}">
      <dsp:nvSpPr>
        <dsp:cNvPr id="0" name=""/>
        <dsp:cNvSpPr/>
      </dsp:nvSpPr>
      <dsp:spPr>
        <a:xfrm>
          <a:off x="2322703" y="16468"/>
          <a:ext cx="1655259" cy="1086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2">
                  <a:lumMod val="90000"/>
                  <a:lumOff val="10000"/>
                </a:schemeClr>
              </a:solidFill>
            </a:rPr>
            <a:t>Participate in class and ask questions</a:t>
          </a:r>
        </a:p>
      </dsp:txBody>
      <dsp:txXfrm>
        <a:off x="2354519" y="48284"/>
        <a:ext cx="1591627" cy="1022632"/>
      </dsp:txXfrm>
    </dsp:sp>
    <dsp:sp modelId="{A4CC690A-5700-4497-89A8-23F3E7564F27}">
      <dsp:nvSpPr>
        <dsp:cNvPr id="0" name=""/>
        <dsp:cNvSpPr/>
      </dsp:nvSpPr>
      <dsp:spPr>
        <a:xfrm>
          <a:off x="4143489" y="354348"/>
          <a:ext cx="350915" cy="4105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143489" y="436449"/>
        <a:ext cx="245641" cy="246302"/>
      </dsp:txXfrm>
    </dsp:sp>
    <dsp:sp modelId="{9CB5B02D-F09C-4BAF-B3F4-BD08D21AF6E8}">
      <dsp:nvSpPr>
        <dsp:cNvPr id="0" name=""/>
        <dsp:cNvSpPr/>
      </dsp:nvSpPr>
      <dsp:spPr>
        <a:xfrm>
          <a:off x="4640067" y="16468"/>
          <a:ext cx="1655259" cy="1086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2">
                  <a:lumMod val="90000"/>
                  <a:lumOff val="10000"/>
                </a:schemeClr>
              </a:solidFill>
            </a:rPr>
            <a:t>Practice programming what we talk about</a:t>
          </a:r>
        </a:p>
      </dsp:txBody>
      <dsp:txXfrm>
        <a:off x="4671883" y="48284"/>
        <a:ext cx="1591627" cy="1022632"/>
      </dsp:txXfrm>
    </dsp:sp>
    <dsp:sp modelId="{35BC5A4A-BC2C-4285-B247-5442C78559BB}">
      <dsp:nvSpPr>
        <dsp:cNvPr id="0" name=""/>
        <dsp:cNvSpPr/>
      </dsp:nvSpPr>
      <dsp:spPr>
        <a:xfrm>
          <a:off x="6460852" y="354348"/>
          <a:ext cx="350915" cy="4105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460852" y="436449"/>
        <a:ext cx="245641" cy="246302"/>
      </dsp:txXfrm>
    </dsp:sp>
    <dsp:sp modelId="{D4264484-FB74-4940-81A0-2FC16E131123}">
      <dsp:nvSpPr>
        <dsp:cNvPr id="0" name=""/>
        <dsp:cNvSpPr/>
      </dsp:nvSpPr>
      <dsp:spPr>
        <a:xfrm>
          <a:off x="6957430" y="16468"/>
          <a:ext cx="1655259" cy="1086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2">
                  <a:lumMod val="90000"/>
                  <a:lumOff val="10000"/>
                </a:schemeClr>
              </a:solidFill>
            </a:rPr>
            <a:t>Work on labs and projects</a:t>
          </a:r>
        </a:p>
      </dsp:txBody>
      <dsp:txXfrm>
        <a:off x="6989246" y="48284"/>
        <a:ext cx="1591627" cy="1022632"/>
      </dsp:txXfrm>
    </dsp:sp>
    <dsp:sp modelId="{C1F82BC0-4254-45D6-BB29-C8EC78E6B7AB}">
      <dsp:nvSpPr>
        <dsp:cNvPr id="0" name=""/>
        <dsp:cNvSpPr/>
      </dsp:nvSpPr>
      <dsp:spPr>
        <a:xfrm>
          <a:off x="8778216" y="354348"/>
          <a:ext cx="350915" cy="4105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8778216" y="436449"/>
        <a:ext cx="245641" cy="246302"/>
      </dsp:txXfrm>
    </dsp:sp>
    <dsp:sp modelId="{A81C377D-7F8D-4E1D-9FEE-57DDB641E9F7}">
      <dsp:nvSpPr>
        <dsp:cNvPr id="0" name=""/>
        <dsp:cNvSpPr/>
      </dsp:nvSpPr>
      <dsp:spPr>
        <a:xfrm>
          <a:off x="9274794" y="16468"/>
          <a:ext cx="1655259" cy="1086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tx2">
                  <a:lumMod val="90000"/>
                  <a:lumOff val="10000"/>
                </a:schemeClr>
              </a:solidFill>
            </a:rPr>
            <a:t>Come to exams prepared</a:t>
          </a:r>
        </a:p>
      </dsp:txBody>
      <dsp:txXfrm>
        <a:off x="9306610" y="48284"/>
        <a:ext cx="1591627" cy="102263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0B1CEA-2FE7-438E-A27C-6AC88A75718C}">
      <dsp:nvSpPr>
        <dsp:cNvPr id="0" name=""/>
        <dsp:cNvSpPr/>
      </dsp:nvSpPr>
      <dsp:spPr>
        <a:xfrm>
          <a:off x="5339" y="148627"/>
          <a:ext cx="1655259" cy="1086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Come to class without reading anything</a:t>
          </a:r>
        </a:p>
      </dsp:txBody>
      <dsp:txXfrm>
        <a:off x="37155" y="180443"/>
        <a:ext cx="1591627" cy="1022632"/>
      </dsp:txXfrm>
    </dsp:sp>
    <dsp:sp modelId="{75381F39-2386-4BDD-9CBD-68BD1990EABA}">
      <dsp:nvSpPr>
        <dsp:cNvPr id="0" name=""/>
        <dsp:cNvSpPr/>
      </dsp:nvSpPr>
      <dsp:spPr>
        <a:xfrm>
          <a:off x="1826125" y="486507"/>
          <a:ext cx="350915" cy="4105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2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826125" y="568608"/>
        <a:ext cx="245641" cy="246302"/>
      </dsp:txXfrm>
    </dsp:sp>
    <dsp:sp modelId="{81EF6C6A-2EDD-470F-9F65-773C1DFE6FB6}">
      <dsp:nvSpPr>
        <dsp:cNvPr id="0" name=""/>
        <dsp:cNvSpPr/>
      </dsp:nvSpPr>
      <dsp:spPr>
        <a:xfrm>
          <a:off x="2322703" y="148627"/>
          <a:ext cx="1655259" cy="1086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Ask no questions in class</a:t>
          </a:r>
        </a:p>
      </dsp:txBody>
      <dsp:txXfrm>
        <a:off x="2354519" y="180443"/>
        <a:ext cx="1591627" cy="1022632"/>
      </dsp:txXfrm>
    </dsp:sp>
    <dsp:sp modelId="{A4CC690A-5700-4497-89A8-23F3E7564F27}">
      <dsp:nvSpPr>
        <dsp:cNvPr id="0" name=""/>
        <dsp:cNvSpPr/>
      </dsp:nvSpPr>
      <dsp:spPr>
        <a:xfrm>
          <a:off x="4143489" y="486507"/>
          <a:ext cx="350915" cy="4105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3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143489" y="568608"/>
        <a:ext cx="245641" cy="246302"/>
      </dsp:txXfrm>
    </dsp:sp>
    <dsp:sp modelId="{9CB5B02D-F09C-4BAF-B3F4-BD08D21AF6E8}">
      <dsp:nvSpPr>
        <dsp:cNvPr id="0" name=""/>
        <dsp:cNvSpPr/>
      </dsp:nvSpPr>
      <dsp:spPr>
        <a:xfrm>
          <a:off x="4640067" y="148627"/>
          <a:ext cx="1655259" cy="1086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Don't practice at home</a:t>
          </a:r>
        </a:p>
      </dsp:txBody>
      <dsp:txXfrm>
        <a:off x="4671883" y="180443"/>
        <a:ext cx="1591627" cy="1022632"/>
      </dsp:txXfrm>
    </dsp:sp>
    <dsp:sp modelId="{35BC5A4A-BC2C-4285-B247-5442C78559BB}">
      <dsp:nvSpPr>
        <dsp:cNvPr id="0" name=""/>
        <dsp:cNvSpPr/>
      </dsp:nvSpPr>
      <dsp:spPr>
        <a:xfrm>
          <a:off x="6460852" y="486507"/>
          <a:ext cx="350915" cy="4105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4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4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460852" y="568608"/>
        <a:ext cx="245641" cy="246302"/>
      </dsp:txXfrm>
    </dsp:sp>
    <dsp:sp modelId="{D4264484-FB74-4940-81A0-2FC16E131123}">
      <dsp:nvSpPr>
        <dsp:cNvPr id="0" name=""/>
        <dsp:cNvSpPr/>
      </dsp:nvSpPr>
      <dsp:spPr>
        <a:xfrm>
          <a:off x="6957430" y="148627"/>
          <a:ext cx="1655259" cy="1086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Finish the projects without understanding them</a:t>
          </a:r>
        </a:p>
      </dsp:txBody>
      <dsp:txXfrm>
        <a:off x="6989246" y="180443"/>
        <a:ext cx="1591627" cy="1022632"/>
      </dsp:txXfrm>
    </dsp:sp>
    <dsp:sp modelId="{C1F82BC0-4254-45D6-BB29-C8EC78E6B7AB}">
      <dsp:nvSpPr>
        <dsp:cNvPr id="0" name=""/>
        <dsp:cNvSpPr/>
      </dsp:nvSpPr>
      <dsp:spPr>
        <a:xfrm>
          <a:off x="8778216" y="486507"/>
          <a:ext cx="350915" cy="410504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5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8778216" y="568608"/>
        <a:ext cx="245641" cy="246302"/>
      </dsp:txXfrm>
    </dsp:sp>
    <dsp:sp modelId="{A81C377D-7F8D-4E1D-9FEE-57DDB641E9F7}">
      <dsp:nvSpPr>
        <dsp:cNvPr id="0" name=""/>
        <dsp:cNvSpPr/>
      </dsp:nvSpPr>
      <dsp:spPr>
        <a:xfrm>
          <a:off x="9274794" y="148627"/>
          <a:ext cx="1655259" cy="108626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6"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6"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Skim the chapters before the exam</a:t>
          </a:r>
        </a:p>
      </dsp:txBody>
      <dsp:txXfrm>
        <a:off x="9306610" y="180443"/>
        <a:ext cx="1591627" cy="10226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1/4/2024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0215-2564-4608-BD1C-C9C08ECBFEE8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C8D2-6F74-4850-AE11-50592FEB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624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0215-2564-4608-BD1C-C9C08ECBFEE8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C8D2-6F74-4850-AE11-50592FEB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48397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0215-2564-4608-BD1C-C9C08ECBFEE8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C8D2-6F74-4850-AE11-50592FEB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74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0215-2564-4608-BD1C-C9C08ECBFEE8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C8D2-6F74-4850-AE11-50592FEB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647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0215-2564-4608-BD1C-C9C08ECBFEE8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C8D2-6F74-4850-AE11-50592FEB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28049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0215-2564-4608-BD1C-C9C08ECBFEE8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C8D2-6F74-4850-AE11-50592FEB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37980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0215-2564-4608-BD1C-C9C08ECBFEE8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C8D2-6F74-4850-AE11-50592FEB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10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0215-2564-4608-BD1C-C9C08ECBFEE8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C8D2-6F74-4850-AE11-50592FEB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8262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0215-2564-4608-BD1C-C9C08ECBFEE8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C8D2-6F74-4850-AE11-50592FEB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5695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0215-2564-4608-BD1C-C9C08ECBFEE8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C8D2-6F74-4850-AE11-50592FEB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7695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1/4/2024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170215-2564-4608-BD1C-C9C08ECBFEE8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3C8D2-6F74-4850-AE11-50592FEB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8138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1/4/2024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1/4/2024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1/4/2024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1/4/2024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1/4/2024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1/4/2024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1/4/2024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170215-2564-4608-BD1C-C9C08ECBFEE8}" type="datetimeFigureOut">
              <a:rPr lang="en-US" smtClean="0"/>
              <a:t>1/4/2024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3C8D2-6F74-4850-AE11-50592FEBC3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4435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  <p:sldLayoutId id="2147483674" r:id="rId4"/>
    <p:sldLayoutId id="2147483675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otterbein.edu/DStucki/COMP2000/" TargetMode="External"/><Relationship Id="rId2" Type="http://schemas.openxmlformats.org/officeDocument/2006/relationships/hyperlink" Target="http://faculty.otterbein.edu/DStucki/COMP2000/comp2000sp2024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faculty.otterbein.edu/DStucki/COMP2000/" TargetMode="External"/><Relationship Id="rId2" Type="http://schemas.openxmlformats.org/officeDocument/2006/relationships/hyperlink" Target="http://faculty.otterbein.edu/DStucki/COMP2000/comp2000sp2024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4" name="Rectangle 23">
            <a:extLst>
              <a:ext uri="{FF2B5EF4-FFF2-40B4-BE49-F238E27FC236}">
                <a16:creationId xmlns:a16="http://schemas.microsoft.com/office/drawing/2014/main" id="{F452A527-3631-41ED-858D-3777A7D149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Speak Pro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730000" y="639097"/>
            <a:ext cx="4813072" cy="3494791"/>
          </a:xfrm>
        </p:spPr>
        <p:txBody>
          <a:bodyPr>
            <a:noAutofit/>
          </a:bodyPr>
          <a:lstStyle/>
          <a:p>
            <a:r>
              <a:rPr lang="en-US" sz="5400" dirty="0"/>
              <a:t>COMP 2000 Object-Oriented Design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729999" y="4455621"/>
            <a:ext cx="4829101" cy="1238616"/>
          </a:xfrm>
        </p:spPr>
        <p:txBody>
          <a:bodyPr>
            <a:normAutofit/>
          </a:bodyPr>
          <a:lstStyle/>
          <a:p>
            <a:r>
              <a:rPr lang="en-US" dirty="0"/>
              <a:t>David J Stucki</a:t>
            </a:r>
          </a:p>
          <a:p>
            <a:r>
              <a:rPr lang="en-US" dirty="0"/>
              <a:t>Otterbein University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0"/>
            <a:ext cx="6096000" cy="6857990"/>
          </a:xfrm>
          <a:prstGeom prst="rect">
            <a:avLst/>
          </a:prstGeom>
        </p:spPr>
      </p:pic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805053" y="4294754"/>
            <a:ext cx="43891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CD4EB-A43A-4E83-963E-487BA8286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Lab Tomorrow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27151-426A-4640-B9E6-D435BF233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>
                <a:solidFill>
                  <a:schemeClr val="accent4">
                    <a:lumMod val="75000"/>
                  </a:schemeClr>
                </a:solidFill>
              </a:rPr>
              <a:t>Java Warmup: Brush off the cobwebs and polish out the rust...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8777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CD4EB-A43A-4E83-963E-487BA8286D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 Time...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27151-426A-4640-B9E6-D435BF233E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Java Review</a:t>
            </a:r>
            <a:r>
              <a:rPr lang="en-US" sz="2400" b="1">
                <a:solidFill>
                  <a:schemeClr val="accent4">
                    <a:lumMod val="75000"/>
                  </a:schemeClr>
                </a:solidFill>
              </a:rPr>
              <a:t>: Start Concurrent Chapters </a:t>
            </a:r>
            <a:r>
              <a:rPr lang="en-US" sz="2400" b="1" dirty="0">
                <a:solidFill>
                  <a:schemeClr val="accent4">
                    <a:lumMod val="75000"/>
                  </a:schemeClr>
                </a:solidFill>
              </a:rPr>
              <a:t>3-6 &amp; 8-9</a:t>
            </a:r>
          </a:p>
        </p:txBody>
      </p:sp>
    </p:spTree>
    <p:extLst>
      <p:ext uri="{BB962C8B-B14F-4D97-AF65-F5344CB8AC3E}">
        <p14:creationId xmlns:p14="http://schemas.microsoft.com/office/powerpoint/2010/main" val="35435254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373DF9-F779-4D58-9F5A-0E2C4390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Edsger W. Dijkstra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1AB0A4-E733-4E09-8F6F-731B41E21F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" r="1" b="1"/>
          <a:stretch/>
        </p:blipFill>
        <p:spPr bwMode="auto">
          <a:xfrm>
            <a:off x="20" y="10"/>
            <a:ext cx="4580077" cy="640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81F05-8F36-42A8-AB98-EFE099808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983606" cy="3760891"/>
          </a:xfrm>
        </p:spPr>
        <p:txBody>
          <a:bodyPr>
            <a:normAutofit/>
          </a:bodyPr>
          <a:lstStyle/>
          <a:p>
            <a:r>
              <a:rPr lang="en-US" sz="4000" b="0" i="0" dirty="0">
                <a:solidFill>
                  <a:schemeClr val="accent6">
                    <a:lumMod val="75000"/>
                  </a:schemeClr>
                </a:solidFill>
                <a:effectLst/>
                <a:latin typeface="Helvetica" panose="020B0604020202020204" pitchFamily="34" charset="0"/>
              </a:rPr>
              <a:t>“</a:t>
            </a:r>
            <a:r>
              <a:rPr lang="en-US" sz="4000" b="0" i="1" dirty="0">
                <a:solidFill>
                  <a:schemeClr val="accent6">
                    <a:lumMod val="75000"/>
                  </a:schemeClr>
                </a:solidFill>
                <a:effectLst/>
                <a:latin typeface="Helvetica" panose="020B0604020202020204" pitchFamily="34" charset="0"/>
              </a:rPr>
              <a:t>Object-oriented programming is an exceptionally bad idea which could only have originated in California.</a:t>
            </a:r>
            <a:r>
              <a:rPr lang="en-US" sz="4000" b="0" i="0" dirty="0">
                <a:solidFill>
                  <a:schemeClr val="accent6">
                    <a:lumMod val="75000"/>
                  </a:schemeClr>
                </a:solidFill>
                <a:effectLst/>
                <a:latin typeface="Helvetica" panose="020B0604020202020204" pitchFamily="34" charset="0"/>
              </a:rPr>
              <a:t>”</a:t>
            </a:r>
            <a:endParaRPr lang="en-US" sz="4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37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67B74F2B-9534-4540-96B0-5C8E958B9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2373DF9-F779-4D58-9F5A-0E2C439096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72074" y="286603"/>
            <a:ext cx="5983605" cy="1450757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chemeClr val="accent1">
                    <a:lumMod val="75000"/>
                  </a:schemeClr>
                </a:solidFill>
              </a:rPr>
              <a:t>Edsger W. Dijkstra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51AB0A4-E733-4E09-8F6F-731B41E21F7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2" r="1" b="1"/>
          <a:stretch/>
        </p:blipFill>
        <p:spPr bwMode="auto">
          <a:xfrm>
            <a:off x="20" y="10"/>
            <a:ext cx="4580077" cy="64007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33BECB2B-2CFA-412C-880F-C4B6097493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242903" y="1917852"/>
            <a:ext cx="59436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E81F05-8F36-42A8-AB98-EFE099808F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72074" y="2108201"/>
            <a:ext cx="5414964" cy="3760891"/>
          </a:xfrm>
        </p:spPr>
        <p:txBody>
          <a:bodyPr>
            <a:normAutofit/>
          </a:bodyPr>
          <a:lstStyle/>
          <a:p>
            <a:r>
              <a:rPr lang="en-US" sz="4000" b="0" i="1" dirty="0">
                <a:solidFill>
                  <a:schemeClr val="accent6">
                    <a:lumMod val="75000"/>
                  </a:schemeClr>
                </a:solidFill>
                <a:effectLst/>
                <a:latin typeface="Helvetica" panose="020B0604020202020204" pitchFamily="34" charset="0"/>
              </a:rPr>
              <a:t>“Object oriented programs are offered as alternatives to correct ones”</a:t>
            </a:r>
            <a:endParaRPr lang="en-US" sz="40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C1B60310-C5C3-46A0-A452-2A0B008434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404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3B6D-611C-426B-9E2C-131AE700E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Syllabus</a:t>
            </a:r>
            <a:endParaRPr lang="en-US" dirty="0"/>
          </a:p>
          <a:p>
            <a:r>
              <a:rPr lang="en-US" dirty="0">
                <a:hlinkClick r:id="rId3"/>
              </a:rPr>
              <a:t>Course Web Site</a:t>
            </a:r>
            <a:endParaRPr lang="en-US" dirty="0"/>
          </a:p>
          <a:p>
            <a:r>
              <a:rPr lang="en-US" dirty="0"/>
              <a:t>Curriculum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9420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Rectangle 104"/>
          <p:cNvSpPr/>
          <p:nvPr/>
        </p:nvSpPr>
        <p:spPr>
          <a:xfrm>
            <a:off x="76201" y="4153638"/>
            <a:ext cx="3276599" cy="2155723"/>
          </a:xfrm>
          <a:prstGeom prst="rect">
            <a:avLst/>
          </a:prstGeom>
          <a:gradFill>
            <a:gsLst>
              <a:gs pos="0">
                <a:schemeClr val="dk1">
                  <a:lumMod val="110000"/>
                  <a:satMod val="105000"/>
                  <a:tint val="67000"/>
                  <a:alpha val="50000"/>
                </a:schemeClr>
              </a:gs>
              <a:gs pos="50000">
                <a:schemeClr val="dk1">
                  <a:lumMod val="105000"/>
                  <a:satMod val="103000"/>
                  <a:tint val="73000"/>
                  <a:alpha val="50000"/>
                </a:schemeClr>
              </a:gs>
              <a:gs pos="100000">
                <a:schemeClr val="dk1">
                  <a:lumMod val="105000"/>
                  <a:satMod val="109000"/>
                  <a:tint val="81000"/>
                  <a:alpha val="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</a:t>
            </a:r>
          </a:p>
        </p:txBody>
      </p:sp>
      <p:sp>
        <p:nvSpPr>
          <p:cNvPr id="72" name="Rectangle 71"/>
          <p:cNvSpPr/>
          <p:nvPr/>
        </p:nvSpPr>
        <p:spPr>
          <a:xfrm>
            <a:off x="9908139" y="398034"/>
            <a:ext cx="2019613" cy="4830182"/>
          </a:xfrm>
          <a:prstGeom prst="rect">
            <a:avLst/>
          </a:prstGeom>
          <a:gradFill>
            <a:gsLst>
              <a:gs pos="0">
                <a:schemeClr val="dk1">
                  <a:lumMod val="110000"/>
                  <a:satMod val="105000"/>
                  <a:tint val="67000"/>
                  <a:alpha val="50000"/>
                </a:schemeClr>
              </a:gs>
              <a:gs pos="50000">
                <a:schemeClr val="dk1">
                  <a:lumMod val="105000"/>
                  <a:satMod val="103000"/>
                  <a:tint val="73000"/>
                  <a:alpha val="50000"/>
                </a:schemeClr>
              </a:gs>
              <a:gs pos="100000">
                <a:schemeClr val="dk1">
                  <a:lumMod val="105000"/>
                  <a:satMod val="109000"/>
                  <a:tint val="81000"/>
                  <a:alpha val="50000"/>
                </a:schemeClr>
              </a:gs>
            </a:gsLst>
          </a:gra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08547" y="2036203"/>
            <a:ext cx="1010652" cy="59355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1500</a:t>
            </a:r>
          </a:p>
        </p:txBody>
      </p:sp>
      <p:sp>
        <p:nvSpPr>
          <p:cNvPr id="5" name="Rectangle 4"/>
          <p:cNvSpPr/>
          <p:nvPr/>
        </p:nvSpPr>
        <p:spPr>
          <a:xfrm>
            <a:off x="208547" y="2913454"/>
            <a:ext cx="1344167" cy="5935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1600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Intro to Programming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Java</a:t>
            </a:r>
          </a:p>
        </p:txBody>
      </p:sp>
      <p:sp>
        <p:nvSpPr>
          <p:cNvPr id="7" name="Rectangle 6"/>
          <p:cNvSpPr/>
          <p:nvPr/>
        </p:nvSpPr>
        <p:spPr>
          <a:xfrm>
            <a:off x="3786621" y="2905154"/>
            <a:ext cx="1344167" cy="5935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2100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and Algorithms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Java</a:t>
            </a:r>
          </a:p>
        </p:txBody>
      </p:sp>
      <p:sp>
        <p:nvSpPr>
          <p:cNvPr id="8" name="Rectangle 7"/>
          <p:cNvSpPr/>
          <p:nvPr/>
        </p:nvSpPr>
        <p:spPr>
          <a:xfrm>
            <a:off x="2221824" y="2910454"/>
            <a:ext cx="1010652" cy="593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2000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OO Design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Java</a:t>
            </a:r>
          </a:p>
        </p:txBody>
      </p:sp>
      <p:sp>
        <p:nvSpPr>
          <p:cNvPr id="9" name="Rectangle 8"/>
          <p:cNvSpPr/>
          <p:nvPr/>
        </p:nvSpPr>
        <p:spPr>
          <a:xfrm>
            <a:off x="5564919" y="5574266"/>
            <a:ext cx="1010652" cy="593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2230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Foundations of CS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48819" y="5574266"/>
            <a:ext cx="1010652" cy="5935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 1230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Discrete Math</a:t>
            </a:r>
          </a:p>
        </p:txBody>
      </p:sp>
      <p:cxnSp>
        <p:nvCxnSpPr>
          <p:cNvPr id="12" name="Straight Arrow Connector 11"/>
          <p:cNvCxnSpPr>
            <a:stCxn id="5" idx="3"/>
            <a:endCxn id="7" idx="1"/>
          </p:cNvCxnSpPr>
          <p:nvPr/>
        </p:nvCxnSpPr>
        <p:spPr>
          <a:xfrm>
            <a:off x="1552714" y="3210233"/>
            <a:ext cx="670801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8" idx="3"/>
            <a:endCxn id="7" idx="1"/>
          </p:cNvCxnSpPr>
          <p:nvPr/>
        </p:nvCxnSpPr>
        <p:spPr>
          <a:xfrm flipV="1">
            <a:off x="3232476" y="3201933"/>
            <a:ext cx="554145" cy="53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>
            <a:stCxn id="10" idx="3"/>
            <a:endCxn id="9" idx="1"/>
          </p:cNvCxnSpPr>
          <p:nvPr/>
        </p:nvCxnSpPr>
        <p:spPr>
          <a:xfrm>
            <a:off x="4759471" y="5871045"/>
            <a:ext cx="805448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6786221" y="1345617"/>
            <a:ext cx="1010652" cy="5935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3100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Software Engineering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Java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84530" y="2069192"/>
            <a:ext cx="1010652" cy="5935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3200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Languages and Machines</a:t>
            </a:r>
          </a:p>
        </p:txBody>
      </p:sp>
      <p:cxnSp>
        <p:nvCxnSpPr>
          <p:cNvPr id="21" name="Straight Arrow Connector 20"/>
          <p:cNvCxnSpPr>
            <a:stCxn id="7" idx="0"/>
            <a:endCxn id="19" idx="1"/>
          </p:cNvCxnSpPr>
          <p:nvPr/>
        </p:nvCxnSpPr>
        <p:spPr>
          <a:xfrm flipV="1">
            <a:off x="4458705" y="1642396"/>
            <a:ext cx="2327516" cy="1262758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6811842" y="3652982"/>
            <a:ext cx="1010652" cy="59355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3600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Database Systems</a:t>
            </a:r>
          </a:p>
        </p:txBody>
      </p:sp>
      <p:cxnSp>
        <p:nvCxnSpPr>
          <p:cNvPr id="25" name="Straight Arrow Connector 24"/>
          <p:cNvCxnSpPr>
            <a:stCxn id="7" idx="0"/>
            <a:endCxn id="20" idx="1"/>
          </p:cNvCxnSpPr>
          <p:nvPr/>
        </p:nvCxnSpPr>
        <p:spPr>
          <a:xfrm flipV="1">
            <a:off x="4458705" y="2365971"/>
            <a:ext cx="2325825" cy="539183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6813533" y="4374875"/>
            <a:ext cx="1010652" cy="59355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3700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Web Development</a:t>
            </a:r>
          </a:p>
        </p:txBody>
      </p:sp>
      <p:sp>
        <p:nvSpPr>
          <p:cNvPr id="38" name="Rectangle 37"/>
          <p:cNvSpPr/>
          <p:nvPr/>
        </p:nvSpPr>
        <p:spPr>
          <a:xfrm>
            <a:off x="10392003" y="3656544"/>
            <a:ext cx="1010652" cy="5935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4280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Parallel and Distributed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234901" y="1345617"/>
            <a:ext cx="1010652" cy="593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4100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CS Practicum</a:t>
            </a:r>
          </a:p>
        </p:txBody>
      </p:sp>
      <p:cxnSp>
        <p:nvCxnSpPr>
          <p:cNvPr id="43" name="Straight Arrow Connector 42"/>
          <p:cNvCxnSpPr>
            <a:stCxn id="19" idx="3"/>
            <a:endCxn id="42" idx="1"/>
          </p:cNvCxnSpPr>
          <p:nvPr/>
        </p:nvCxnSpPr>
        <p:spPr>
          <a:xfrm>
            <a:off x="7796873" y="1642396"/>
            <a:ext cx="438028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ctangle 50"/>
          <p:cNvSpPr/>
          <p:nvPr/>
        </p:nvSpPr>
        <p:spPr>
          <a:xfrm>
            <a:off x="8224616" y="5574266"/>
            <a:ext cx="1010652" cy="593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4500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Algorithm Design</a:t>
            </a:r>
          </a:p>
        </p:txBody>
      </p:sp>
      <p:cxnSp>
        <p:nvCxnSpPr>
          <p:cNvPr id="52" name="Straight Arrow Connector 51"/>
          <p:cNvCxnSpPr>
            <a:stCxn id="9" idx="3"/>
            <a:endCxn id="51" idx="1"/>
          </p:cNvCxnSpPr>
          <p:nvPr/>
        </p:nvCxnSpPr>
        <p:spPr>
          <a:xfrm>
            <a:off x="6575571" y="5871045"/>
            <a:ext cx="1649045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Elbow Connector 55"/>
          <p:cNvCxnSpPr>
            <a:stCxn id="7" idx="2"/>
            <a:endCxn id="51" idx="0"/>
          </p:cNvCxnSpPr>
          <p:nvPr/>
        </p:nvCxnSpPr>
        <p:spPr>
          <a:xfrm rot="16200000" flipH="1">
            <a:off x="5556546" y="2400870"/>
            <a:ext cx="2075554" cy="4271237"/>
          </a:xfrm>
          <a:prstGeom prst="bentConnector3">
            <a:avLst>
              <a:gd name="adj1" fmla="val 85554"/>
            </a:avLst>
          </a:prstGeom>
          <a:ln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10392003" y="2147712"/>
            <a:ext cx="1010652" cy="5935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4230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Applied AI</a:t>
            </a:r>
          </a:p>
        </p:txBody>
      </p:sp>
      <p:sp>
        <p:nvSpPr>
          <p:cNvPr id="76" name="Rectangle 75"/>
          <p:cNvSpPr/>
          <p:nvPr/>
        </p:nvSpPr>
        <p:spPr>
          <a:xfrm>
            <a:off x="10392003" y="2902128"/>
            <a:ext cx="1010652" cy="5935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4240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Mobile Computing</a:t>
            </a:r>
          </a:p>
        </p:txBody>
      </p:sp>
      <p:sp>
        <p:nvSpPr>
          <p:cNvPr id="79" name="Rectangle 78"/>
          <p:cNvSpPr/>
          <p:nvPr/>
        </p:nvSpPr>
        <p:spPr>
          <a:xfrm>
            <a:off x="10392003" y="4410959"/>
            <a:ext cx="1010652" cy="5935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4290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Special Topics</a:t>
            </a:r>
          </a:p>
        </p:txBody>
      </p:sp>
      <p:cxnSp>
        <p:nvCxnSpPr>
          <p:cNvPr id="84" name="Elbow Connector 83"/>
          <p:cNvCxnSpPr>
            <a:cxnSpLocks/>
            <a:stCxn id="7" idx="0"/>
            <a:endCxn id="72" idx="1"/>
          </p:cNvCxnSpPr>
          <p:nvPr/>
        </p:nvCxnSpPr>
        <p:spPr>
          <a:xfrm rot="5400000" flipH="1" flipV="1">
            <a:off x="7137408" y="134423"/>
            <a:ext cx="92029" cy="5449434"/>
          </a:xfrm>
          <a:prstGeom prst="bentConnector2">
            <a:avLst/>
          </a:prstGeom>
          <a:ln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9" name="Rectangle 98"/>
          <p:cNvSpPr/>
          <p:nvPr/>
        </p:nvSpPr>
        <p:spPr>
          <a:xfrm>
            <a:off x="5517395" y="2906657"/>
            <a:ext cx="1010652" cy="593558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2400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Computer Systems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909669" y="49983"/>
            <a:ext cx="38855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Computer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Science Curriculum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221824" y="2036203"/>
            <a:ext cx="1010652" cy="593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Computing in Python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Python</a:t>
            </a:r>
          </a:p>
        </p:txBody>
      </p:sp>
      <p:sp>
        <p:nvSpPr>
          <p:cNvPr id="87" name="Rectangle 86"/>
          <p:cNvSpPr/>
          <p:nvPr/>
        </p:nvSpPr>
        <p:spPr>
          <a:xfrm>
            <a:off x="8234901" y="2913452"/>
            <a:ext cx="1010652" cy="59355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3400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Networking and OS</a:t>
            </a:r>
          </a:p>
        </p:txBody>
      </p:sp>
      <p:cxnSp>
        <p:nvCxnSpPr>
          <p:cNvPr id="89" name="Straight Arrow Connector 88"/>
          <p:cNvCxnSpPr>
            <a:stCxn id="99" idx="3"/>
            <a:endCxn id="87" idx="1"/>
          </p:cNvCxnSpPr>
          <p:nvPr/>
        </p:nvCxnSpPr>
        <p:spPr>
          <a:xfrm>
            <a:off x="6528047" y="3203436"/>
            <a:ext cx="1706854" cy="6795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Rectangle 100"/>
          <p:cNvSpPr/>
          <p:nvPr/>
        </p:nvSpPr>
        <p:spPr>
          <a:xfrm>
            <a:off x="208547" y="4327366"/>
            <a:ext cx="1344167" cy="59355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 1700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Calculus I</a:t>
            </a:r>
          </a:p>
        </p:txBody>
      </p:sp>
      <p:sp>
        <p:nvSpPr>
          <p:cNvPr id="102" name="Rectangle 101"/>
          <p:cNvSpPr/>
          <p:nvPr/>
        </p:nvSpPr>
        <p:spPr>
          <a:xfrm>
            <a:off x="2221824" y="4327366"/>
            <a:ext cx="1010652" cy="593558"/>
          </a:xfrm>
          <a:prstGeom prst="rect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 2500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Linear Algebra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04" name="Straight Arrow Connector 103"/>
          <p:cNvCxnSpPr>
            <a:stCxn id="101" idx="3"/>
            <a:endCxn id="102" idx="1"/>
          </p:cNvCxnSpPr>
          <p:nvPr/>
        </p:nvCxnSpPr>
        <p:spPr>
          <a:xfrm>
            <a:off x="1552714" y="4624145"/>
            <a:ext cx="66911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Rectangle 108"/>
          <p:cNvSpPr/>
          <p:nvPr/>
        </p:nvSpPr>
        <p:spPr>
          <a:xfrm>
            <a:off x="204504" y="5574266"/>
            <a:ext cx="1014696" cy="59355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 1240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Statistics I</a:t>
            </a:r>
          </a:p>
        </p:txBody>
      </p:sp>
      <p:sp>
        <p:nvSpPr>
          <p:cNvPr id="110" name="Rectangle 109"/>
          <p:cNvSpPr/>
          <p:nvPr/>
        </p:nvSpPr>
        <p:spPr>
          <a:xfrm>
            <a:off x="2217780" y="5574266"/>
            <a:ext cx="1010652" cy="59355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MATH 2240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Statistics II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11" name="Straight Arrow Connector 110"/>
          <p:cNvCxnSpPr>
            <a:stCxn id="109" idx="3"/>
          </p:cNvCxnSpPr>
          <p:nvPr/>
        </p:nvCxnSpPr>
        <p:spPr>
          <a:xfrm>
            <a:off x="1219200" y="5871045"/>
            <a:ext cx="998580" cy="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Elbow Connector 112"/>
          <p:cNvCxnSpPr>
            <a:stCxn id="8" idx="2"/>
            <a:endCxn id="99" idx="1"/>
          </p:cNvCxnSpPr>
          <p:nvPr/>
        </p:nvCxnSpPr>
        <p:spPr>
          <a:xfrm rot="5400000" flipH="1" flipV="1">
            <a:off x="3971984" y="1958601"/>
            <a:ext cx="300576" cy="2790245"/>
          </a:xfrm>
          <a:prstGeom prst="bentConnector4">
            <a:avLst>
              <a:gd name="adj1" fmla="val -136898"/>
              <a:gd name="adj2" fmla="val 91280"/>
            </a:avLst>
          </a:prstGeom>
          <a:ln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1" name="Straight Arrow Connector 130"/>
          <p:cNvCxnSpPr>
            <a:stCxn id="8" idx="2"/>
            <a:endCxn id="24" idx="1"/>
          </p:cNvCxnSpPr>
          <p:nvPr/>
        </p:nvCxnSpPr>
        <p:spPr>
          <a:xfrm>
            <a:off x="2727150" y="3504012"/>
            <a:ext cx="4084692" cy="445749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Straight Arrow Connector 133"/>
          <p:cNvCxnSpPr>
            <a:stCxn id="8" idx="2"/>
            <a:endCxn id="34" idx="1"/>
          </p:cNvCxnSpPr>
          <p:nvPr/>
        </p:nvCxnSpPr>
        <p:spPr>
          <a:xfrm>
            <a:off x="2727150" y="3504012"/>
            <a:ext cx="4086383" cy="1167642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AC74A516-6072-437C-AF60-AD7EDD349E31}"/>
              </a:ext>
            </a:extLst>
          </p:cNvPr>
          <p:cNvCxnSpPr>
            <a:cxnSpLocks/>
          </p:cNvCxnSpPr>
          <p:nvPr/>
        </p:nvCxnSpPr>
        <p:spPr>
          <a:xfrm flipV="1">
            <a:off x="6052499" y="2709575"/>
            <a:ext cx="818238" cy="2864692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BCCE9018-9953-42F0-A198-56A39C2858B0}"/>
              </a:ext>
            </a:extLst>
          </p:cNvPr>
          <p:cNvSpPr/>
          <p:nvPr/>
        </p:nvSpPr>
        <p:spPr>
          <a:xfrm>
            <a:off x="10392003" y="638880"/>
            <a:ext cx="1010652" cy="5935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4210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Language Instruction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DE267C4-24BD-4BA1-BEB6-AE6AF48F7FFD}"/>
              </a:ext>
            </a:extLst>
          </p:cNvPr>
          <p:cNvSpPr/>
          <p:nvPr/>
        </p:nvSpPr>
        <p:spPr>
          <a:xfrm>
            <a:off x="10392003" y="1393296"/>
            <a:ext cx="1010652" cy="593558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4220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User </a:t>
            </a:r>
            <a:r>
              <a: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Interface Design</a:t>
            </a:r>
            <a:endParaRPr kumimoji="0" lang="en-US" sz="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F30F59B-AB9F-4DBB-A254-E9C2F3661D44}"/>
              </a:ext>
            </a:extLst>
          </p:cNvPr>
          <p:cNvGrpSpPr/>
          <p:nvPr/>
        </p:nvGrpSpPr>
        <p:grpSpPr>
          <a:xfrm>
            <a:off x="3228432" y="1393296"/>
            <a:ext cx="1939016" cy="1508832"/>
            <a:chOff x="3228432" y="1393296"/>
            <a:chExt cx="1939016" cy="1508832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4FCF330A-BE7E-47D5-B879-9722BAA42350}"/>
                </a:ext>
              </a:extLst>
            </p:cNvPr>
            <p:cNvSpPr txBox="1"/>
            <p:nvPr/>
          </p:nvSpPr>
          <p:spPr>
            <a:xfrm>
              <a:off x="3786621" y="1393296"/>
              <a:ext cx="1380827" cy="369332"/>
            </a:xfrm>
            <a:prstGeom prst="rect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r>
                <a:rPr lang="en-US" b="1">
                  <a:solidFill>
                    <a:schemeClr val="bg1"/>
                  </a:solidFill>
                </a:rPr>
                <a:t>You are here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1EBEA1FC-0813-4889-8D29-82203DB9CA90}"/>
                </a:ext>
              </a:extLst>
            </p:cNvPr>
            <p:cNvCxnSpPr>
              <a:stCxn id="3" idx="2"/>
            </p:cNvCxnSpPr>
            <p:nvPr/>
          </p:nvCxnSpPr>
          <p:spPr>
            <a:xfrm flipH="1">
              <a:off x="3228432" y="1762628"/>
              <a:ext cx="1248603" cy="1139500"/>
            </a:xfrm>
            <a:prstGeom prst="straightConnector1">
              <a:avLst/>
            </a:prstGeom>
            <a:ln w="38100">
              <a:solidFill>
                <a:schemeClr val="accent3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4694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1451C-7B6C-4C56-A74A-808F187B0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7B3B6D-611C-426B-9E2C-131AE700E9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hlinkClick r:id="rId2"/>
              </a:rPr>
              <a:t>Syllabus</a:t>
            </a:r>
            <a:endParaRPr lang="en-US" b="1" dirty="0"/>
          </a:p>
          <a:p>
            <a:r>
              <a:rPr lang="en-US" b="1" dirty="0">
                <a:hlinkClick r:id="rId3"/>
              </a:rPr>
              <a:t>Course Web Site</a:t>
            </a:r>
            <a:endParaRPr lang="en-US" b="1" dirty="0"/>
          </a:p>
          <a:p>
            <a:r>
              <a:rPr lang="en-US" b="1" dirty="0"/>
              <a:t>Curriculum</a:t>
            </a:r>
          </a:p>
          <a:p>
            <a:r>
              <a:rPr lang="en-US" b="1" dirty="0"/>
              <a:t>COMP 1600: What do you already know?</a:t>
            </a:r>
          </a:p>
          <a:p>
            <a:r>
              <a:rPr lang="en-US" b="1" dirty="0"/>
              <a:t>Java</a:t>
            </a:r>
          </a:p>
          <a:p>
            <a:pPr lvl="1"/>
            <a:r>
              <a:rPr lang="en-US" b="1"/>
              <a:t>Java 17</a:t>
            </a:r>
            <a:endParaRPr lang="en-US" b="1" dirty="0"/>
          </a:p>
          <a:p>
            <a:pPr lvl="1"/>
            <a:r>
              <a:rPr lang="en-US" b="1" dirty="0"/>
              <a:t>IntelliJ</a:t>
            </a:r>
          </a:p>
          <a:p>
            <a:r>
              <a:rPr lang="en-US" b="1"/>
              <a:t>Lab: 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What was the SOP in 1600?</a:t>
            </a:r>
            <a:endParaRPr lang="en-US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548FF5-E82E-537B-9623-6EF9482CEB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46872" y="3515361"/>
            <a:ext cx="6645128" cy="3342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5362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CEB6021F-EAE0-4FB6-9EC8-D1DB614A7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Content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5EEE84F8-FF1A-4894-B109-065FD25F64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i="1">
                <a:solidFill>
                  <a:schemeClr val="accent5"/>
                </a:solidFill>
              </a:rPr>
              <a:t>Main Topics</a:t>
            </a:r>
          </a:p>
          <a:p>
            <a:pPr marL="457200" indent="-228600">
              <a:buFont typeface="Zephyr" panose="00000400000000000000" pitchFamily="2" charset="0"/>
              <a:buChar char="»"/>
            </a:pPr>
            <a:r>
              <a:rPr lang="en-US"/>
              <a:t>Object-Oriented Paradigm</a:t>
            </a:r>
          </a:p>
          <a:p>
            <a:pPr marL="457200" indent="-228600">
              <a:buFont typeface="Zephyr" panose="00000400000000000000" pitchFamily="2" charset="0"/>
              <a:buChar char="»"/>
            </a:pPr>
            <a:r>
              <a:rPr lang="en-US"/>
              <a:t>Class Design</a:t>
            </a:r>
          </a:p>
          <a:p>
            <a:pPr marL="457200" indent="-228600">
              <a:buFont typeface="Zephyr" panose="00000400000000000000" pitchFamily="2" charset="0"/>
              <a:buChar char="»"/>
            </a:pPr>
            <a:r>
              <a:rPr lang="en-US"/>
              <a:t>Object-Oriented Software Design</a:t>
            </a:r>
          </a:p>
          <a:p>
            <a:pPr marL="749808" lvl="1" indent="-228600">
              <a:buFont typeface="Zephyr" panose="00000400000000000000" pitchFamily="2" charset="0"/>
              <a:buChar char="»"/>
            </a:pPr>
            <a:r>
              <a:rPr lang="en-US"/>
              <a:t>Design by Contract</a:t>
            </a:r>
          </a:p>
          <a:p>
            <a:pPr marL="457200" indent="-228600">
              <a:buFont typeface="Zephyr" panose="00000400000000000000" pitchFamily="2" charset="0"/>
              <a:buChar char="»"/>
            </a:pPr>
            <a:r>
              <a:rPr lang="en-US"/>
              <a:t>Design Patterns</a:t>
            </a:r>
          </a:p>
          <a:p>
            <a:pPr marL="457200" indent="-228600">
              <a:buFont typeface="Zephyr" panose="00000400000000000000" pitchFamily="2" charset="0"/>
              <a:buChar char="»"/>
            </a:pPr>
            <a:r>
              <a:rPr lang="en-US"/>
              <a:t>User Interface Design</a:t>
            </a:r>
          </a:p>
          <a:p>
            <a:pPr marL="457200" indent="-228600">
              <a:buFont typeface="Zephyr" panose="00000400000000000000" pitchFamily="2" charset="0"/>
              <a:buChar char="»"/>
            </a:pPr>
            <a:r>
              <a:rPr lang="en-US"/>
              <a:t>UML (Unified Modeling Language)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5C76B550-28ED-4A66-9084-DA43EE9A096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b="1" i="1">
                <a:solidFill>
                  <a:schemeClr val="accent5"/>
                </a:solidFill>
              </a:rPr>
              <a:t>Things You'll Learn Along the Way (JIT)</a:t>
            </a:r>
            <a:endParaRPr lang="en-US"/>
          </a:p>
          <a:p>
            <a:pPr marL="457200" lvl="1" indent="-257175">
              <a:buClr>
                <a:schemeClr val="accent1"/>
              </a:buClr>
              <a:buFont typeface="Zephyr" panose="00000400000000000000" pitchFamily="2" charset="0"/>
              <a:buChar char="»"/>
            </a:pPr>
            <a:r>
              <a:rPr lang="en-US"/>
              <a:t>Intermediate Java</a:t>
            </a:r>
          </a:p>
          <a:p>
            <a:pPr marL="457200" lvl="1" indent="-257175">
              <a:buClr>
                <a:schemeClr val="accent1"/>
              </a:buClr>
              <a:buFont typeface="Zephyr" panose="00000400000000000000" pitchFamily="2" charset="0"/>
              <a:buChar char="»"/>
            </a:pPr>
            <a:r>
              <a:rPr lang="en-US"/>
              <a:t>Interfaces</a:t>
            </a:r>
          </a:p>
          <a:p>
            <a:pPr marL="457200" lvl="1" indent="-257175">
              <a:buClr>
                <a:schemeClr val="accent1"/>
              </a:buClr>
              <a:buFont typeface="Zephyr" panose="00000400000000000000" pitchFamily="2" charset="0"/>
              <a:buChar char="»"/>
            </a:pPr>
            <a:r>
              <a:rPr lang="en-US"/>
              <a:t>Inheritance</a:t>
            </a:r>
          </a:p>
          <a:p>
            <a:pPr marL="457200" lvl="1" indent="-257175">
              <a:buClr>
                <a:schemeClr val="accent1"/>
              </a:buClr>
              <a:buFont typeface="Zephyr" panose="00000400000000000000" pitchFamily="2" charset="0"/>
              <a:buChar char="»"/>
            </a:pPr>
            <a:r>
              <a:rPr lang="en-US"/>
              <a:t>Exceptions</a:t>
            </a:r>
          </a:p>
          <a:p>
            <a:pPr marL="457200" lvl="1" indent="-257175">
              <a:buClr>
                <a:schemeClr val="accent1"/>
              </a:buClr>
              <a:buFont typeface="Zephyr" panose="00000400000000000000" pitchFamily="2" charset="0"/>
              <a:buChar char="»"/>
            </a:pPr>
            <a:r>
              <a:rPr lang="en-US"/>
              <a:t>Graphical user interfaces (GUIs)</a:t>
            </a:r>
          </a:p>
          <a:p>
            <a:pPr marL="457200" lvl="1" indent="-257175">
              <a:buClr>
                <a:schemeClr val="accent1"/>
              </a:buClr>
              <a:buFont typeface="Zephyr" panose="00000400000000000000" pitchFamily="2" charset="0"/>
              <a:buChar char="»"/>
            </a:pPr>
            <a:r>
              <a:rPr lang="en-US"/>
              <a:t>Testing &amp; Debugging</a:t>
            </a:r>
          </a:p>
          <a:p>
            <a:pPr marL="457200" lvl="1" indent="-257175">
              <a:buClr>
                <a:schemeClr val="accent1"/>
              </a:buClr>
              <a:buFont typeface="Zephyr" panose="00000400000000000000" pitchFamily="2" charset="0"/>
              <a:buChar char="»"/>
            </a:pPr>
            <a:r>
              <a:rPr lang="en-US"/>
              <a:t>Recursion</a:t>
            </a:r>
          </a:p>
          <a:p>
            <a:pPr marL="457200" lvl="1" indent="-257175">
              <a:buClr>
                <a:schemeClr val="accent1"/>
              </a:buClr>
              <a:buFont typeface="Zephyr" panose="00000400000000000000" pitchFamily="2" charset="0"/>
              <a:buChar char="»"/>
            </a:pPr>
            <a:r>
              <a:rPr lang="en-US"/>
              <a:t>File and network I/O</a:t>
            </a:r>
          </a:p>
          <a:p>
            <a:pPr marL="457200" lvl="1" indent="-257175">
              <a:buClr>
                <a:schemeClr val="accent1"/>
              </a:buClr>
              <a:buFont typeface="Zephyr" panose="00000400000000000000" pitchFamily="2" charset="0"/>
              <a:buChar char="»"/>
            </a:pPr>
            <a:r>
              <a:rPr lang="en-US"/>
              <a:t>Java Collections Framework (JCF)</a:t>
            </a:r>
          </a:p>
          <a:p>
            <a:pPr marL="457200" lvl="1" indent="-257175">
              <a:buClr>
                <a:schemeClr val="accent1"/>
              </a:buClr>
              <a:buFont typeface="Zephyr" panose="00000400000000000000" pitchFamily="2" charset="0"/>
              <a:buChar char="»"/>
            </a:pPr>
            <a:r>
              <a:rPr lang="en-US"/>
              <a:t>Regular expressions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5969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D396691-95A6-4DF5-BE47-E950F65346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194955" y="228600"/>
            <a:ext cx="9371445" cy="990600"/>
          </a:xfrm>
        </p:spPr>
        <p:txBody>
          <a:bodyPr>
            <a:normAutofit fontScale="90000"/>
          </a:bodyPr>
          <a:lstStyle/>
          <a:p>
            <a:r>
              <a:rPr lang="en-US" altLang="en-US" dirty="0"/>
              <a:t>Bloom’s Taxonomy</a:t>
            </a:r>
            <a:br>
              <a:rPr lang="en-US" altLang="en-US" dirty="0"/>
            </a:br>
            <a:r>
              <a:rPr lang="en-US" altLang="en-US" sz="2400" b="1" dirty="0"/>
              <a:t>of Cognitive Learning</a:t>
            </a:r>
          </a:p>
        </p:txBody>
      </p:sp>
      <p:sp>
        <p:nvSpPr>
          <p:cNvPr id="22531" name="AutoShape 3">
            <a:extLst>
              <a:ext uri="{FF2B5EF4-FFF2-40B4-BE49-F238E27FC236}">
                <a16:creationId xmlns:a16="http://schemas.microsoft.com/office/drawing/2014/main" id="{341E4602-5D38-4F32-B923-C939D15E88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17102" y="228600"/>
            <a:ext cx="5859608" cy="6138346"/>
          </a:xfrm>
          <a:prstGeom prst="triangle">
            <a:avLst>
              <a:gd name="adj" fmla="val 50000"/>
            </a:avLst>
          </a:prstGeom>
          <a:solidFill>
            <a:schemeClr val="tx2">
              <a:lumMod val="50000"/>
              <a:lumOff val="50000"/>
            </a:schemeClr>
          </a:solidFill>
          <a:ln w="9525">
            <a:miter lim="800000"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folHlink"/>
            </a:extrusionClr>
            <a:contourClr>
              <a:schemeClr val="folHlink"/>
            </a:contourClr>
          </a:sp3d>
        </p:spPr>
        <p:txBody>
          <a:bodyPr wrap="none" anchor="ctr">
            <a:flatTx/>
          </a:bodyPr>
          <a:lstStyle/>
          <a:p>
            <a:pPr algn="ctr"/>
            <a:endParaRPr lang="en-US" altLang="en-US" sz="2000"/>
          </a:p>
        </p:txBody>
      </p:sp>
      <p:sp>
        <p:nvSpPr>
          <p:cNvPr id="22532" name="Text Box 4">
            <a:extLst>
              <a:ext uri="{FF2B5EF4-FFF2-40B4-BE49-F238E27FC236}">
                <a16:creationId xmlns:a16="http://schemas.microsoft.com/office/drawing/2014/main" id="{DAF50F41-8356-4669-86C5-6375EC0200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62136" y="5567793"/>
            <a:ext cx="20387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Freefrm721 BT" panose="03060702040402020B04" pitchFamily="66" charset="0"/>
              </a:rPr>
              <a:t>Knowledge</a:t>
            </a:r>
          </a:p>
        </p:txBody>
      </p:sp>
      <p:sp>
        <p:nvSpPr>
          <p:cNvPr id="22533" name="Text Box 5">
            <a:extLst>
              <a:ext uri="{FF2B5EF4-FFF2-40B4-BE49-F238E27FC236}">
                <a16:creationId xmlns:a16="http://schemas.microsoft.com/office/drawing/2014/main" id="{710FFD36-9B74-4E69-A160-6B4D03FE1F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4873" y="4864531"/>
            <a:ext cx="2710151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800">
                <a:solidFill>
                  <a:schemeClr val="accent4">
                    <a:lumMod val="60000"/>
                    <a:lumOff val="40000"/>
                  </a:schemeClr>
                </a:solidFill>
                <a:latin typeface="Freefrm721 BT" panose="03060702040402020B04" pitchFamily="66" charset="0"/>
              </a:rPr>
              <a:t>Comprehension</a:t>
            </a:r>
          </a:p>
        </p:txBody>
      </p:sp>
      <p:sp>
        <p:nvSpPr>
          <p:cNvPr id="22534" name="Text Box 6">
            <a:extLst>
              <a:ext uri="{FF2B5EF4-FFF2-40B4-BE49-F238E27FC236}">
                <a16:creationId xmlns:a16="http://schemas.microsoft.com/office/drawing/2014/main" id="{247870B9-C20F-40D1-85A4-0352F7C65D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410" y="4162856"/>
            <a:ext cx="192023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800">
                <a:solidFill>
                  <a:schemeClr val="accent4">
                    <a:lumMod val="60000"/>
                    <a:lumOff val="40000"/>
                  </a:schemeClr>
                </a:solidFill>
                <a:latin typeface="Freefrm721 BT" panose="03060702040402020B04" pitchFamily="66" charset="0"/>
              </a:rPr>
              <a:t>Application</a:t>
            </a:r>
          </a:p>
        </p:txBody>
      </p:sp>
      <p:sp>
        <p:nvSpPr>
          <p:cNvPr id="22535" name="Text Box 7">
            <a:extLst>
              <a:ext uri="{FF2B5EF4-FFF2-40B4-BE49-F238E27FC236}">
                <a16:creationId xmlns:a16="http://schemas.microsoft.com/office/drawing/2014/main" id="{7AE84F3E-F1D4-43EF-82FA-B56A739669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83886" y="3459593"/>
            <a:ext cx="148202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Freefrm721 BT" panose="03060702040402020B04" pitchFamily="66" charset="0"/>
              </a:rPr>
              <a:t>Analysis</a:t>
            </a:r>
          </a:p>
        </p:txBody>
      </p:sp>
      <p:sp>
        <p:nvSpPr>
          <p:cNvPr id="22536" name="Text Box 8">
            <a:extLst>
              <a:ext uri="{FF2B5EF4-FFF2-40B4-BE49-F238E27FC236}">
                <a16:creationId xmlns:a16="http://schemas.microsoft.com/office/drawing/2014/main" id="{D898CCD2-8CA4-431D-8310-4C9D2FEDA1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46926" y="2757918"/>
            <a:ext cx="171899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Freefrm721 BT" panose="03060702040402020B04" pitchFamily="66" charset="0"/>
              </a:rPr>
              <a:t>Synthesis</a:t>
            </a:r>
          </a:p>
        </p:txBody>
      </p:sp>
      <p:sp>
        <p:nvSpPr>
          <p:cNvPr id="22537" name="Text Box 9">
            <a:extLst>
              <a:ext uri="{FF2B5EF4-FFF2-40B4-BE49-F238E27FC236}">
                <a16:creationId xmlns:a16="http://schemas.microsoft.com/office/drawing/2014/main" id="{81BB9E12-4896-4AFA-9DF1-AEEA418D9CA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92278" y="2056243"/>
            <a:ext cx="198794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hlink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/>
            <a:r>
              <a:rPr lang="en-US" altLang="en-US" sz="2800" dirty="0">
                <a:solidFill>
                  <a:schemeClr val="accent4">
                    <a:lumMod val="60000"/>
                    <a:lumOff val="40000"/>
                  </a:schemeClr>
                </a:solidFill>
                <a:latin typeface="Freefrm721 BT" panose="03060702040402020B04" pitchFamily="66" charset="0"/>
              </a:rPr>
              <a:t>Evaluation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Flowcharts for COMP 2000 </a:t>
            </a:r>
            <a:r>
              <a:rPr lang="en-US" sz="2000" dirty="0"/>
              <a:t>(with thanks to Dr. Wittman)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1827429"/>
              </p:ext>
            </p:extLst>
          </p:nvPr>
        </p:nvGraphicFramePr>
        <p:xfrm>
          <a:off x="670034" y="2843199"/>
          <a:ext cx="10935394" cy="11192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3"/>
          <p:cNvGraphicFramePr>
            <a:graphicFrameLocks/>
          </p:cNvGraphicFramePr>
          <p:nvPr/>
        </p:nvGraphicFramePr>
        <p:xfrm>
          <a:off x="685800" y="5017280"/>
          <a:ext cx="10935394" cy="1383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5801" y="2133600"/>
            <a:ext cx="4996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Flowchart for success: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4444425"/>
            <a:ext cx="4200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Flowchart for failure:</a:t>
            </a:r>
          </a:p>
        </p:txBody>
      </p:sp>
    </p:spTree>
    <p:extLst>
      <p:ext uri="{BB962C8B-B14F-4D97-AF65-F5344CB8AC3E}">
        <p14:creationId xmlns:p14="http://schemas.microsoft.com/office/powerpoint/2010/main" val="3672220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Graphic spid="5" grpId="0">
        <p:bldAsOne/>
      </p:bldGraphic>
      <p:bldP spid="6" grpId="0"/>
      <p:bldP spid="7" grpId="0"/>
    </p:bld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235</TotalTime>
  <Words>353</Words>
  <Application>Microsoft Office PowerPoint</Application>
  <PresentationFormat>Widescreen</PresentationFormat>
  <Paragraphs>121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1" baseType="lpstr">
      <vt:lpstr>Calibri</vt:lpstr>
      <vt:lpstr>Arial</vt:lpstr>
      <vt:lpstr>Georgia Pro Cond Light</vt:lpstr>
      <vt:lpstr>Helvetica</vt:lpstr>
      <vt:lpstr>Calibri Light</vt:lpstr>
      <vt:lpstr>Zephyr</vt:lpstr>
      <vt:lpstr>Speak Pro</vt:lpstr>
      <vt:lpstr>Freefrm721 BT</vt:lpstr>
      <vt:lpstr>RetrospectVTI</vt:lpstr>
      <vt:lpstr>Office Theme</vt:lpstr>
      <vt:lpstr>COMP 2000 Object-Oriented Design</vt:lpstr>
      <vt:lpstr>Edsger W. Dijkstra</vt:lpstr>
      <vt:lpstr>Edsger W. Dijkstra</vt:lpstr>
      <vt:lpstr>Course Information</vt:lpstr>
      <vt:lpstr>PowerPoint Presentation</vt:lpstr>
      <vt:lpstr>Course Information</vt:lpstr>
      <vt:lpstr>Course Content</vt:lpstr>
      <vt:lpstr>Bloom’s Taxonomy of Cognitive Learning</vt:lpstr>
      <vt:lpstr>Flowcharts for COMP 2000 (with thanks to Dr. Wittman)</vt:lpstr>
      <vt:lpstr>Lab Tomorrow</vt:lpstr>
      <vt:lpstr>Next Time...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 2000 Object-Oriented Design</dc:title>
  <dc:creator>Stucki, David</dc:creator>
  <cp:lastModifiedBy>David Stucki</cp:lastModifiedBy>
  <cp:revision>22</cp:revision>
  <dcterms:created xsi:type="dcterms:W3CDTF">2021-01-19T22:37:58Z</dcterms:created>
  <dcterms:modified xsi:type="dcterms:W3CDTF">2024-01-04T19:49:40Z</dcterms:modified>
</cp:coreProperties>
</file>