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p:sldMasterIdLst>
    <p:sldMasterId id="2147483690" r:id="rId1"/>
    <p:sldMasterId id="2147483744" r:id="rId2"/>
  </p:sldMasterIdLst>
  <p:notesMasterIdLst>
    <p:notesMasterId r:id="rId25"/>
  </p:notesMasterIdLst>
  <p:sldIdLst>
    <p:sldId id="258" r:id="rId3"/>
    <p:sldId id="257" r:id="rId4"/>
    <p:sldId id="260" r:id="rId5"/>
    <p:sldId id="395" r:id="rId6"/>
    <p:sldId id="461" r:id="rId7"/>
    <p:sldId id="462" r:id="rId8"/>
    <p:sldId id="463" r:id="rId9"/>
    <p:sldId id="464" r:id="rId10"/>
    <p:sldId id="465" r:id="rId11"/>
    <p:sldId id="444" r:id="rId12"/>
    <p:sldId id="445" r:id="rId13"/>
    <p:sldId id="446" r:id="rId14"/>
    <p:sldId id="447" r:id="rId15"/>
    <p:sldId id="449" r:id="rId16"/>
    <p:sldId id="450" r:id="rId17"/>
    <p:sldId id="451" r:id="rId18"/>
    <p:sldId id="452" r:id="rId19"/>
    <p:sldId id="453" r:id="rId20"/>
    <p:sldId id="454" r:id="rId21"/>
    <p:sldId id="455" r:id="rId22"/>
    <p:sldId id="433" r:id="rId23"/>
    <p:sldId id="346" r:id="rId24"/>
  </p:sldIdLst>
  <p:sldSz cx="12192000" cy="6858000"/>
  <p:notesSz cx="6858000" cy="9144000"/>
  <p:embeddedFontLst>
    <p:embeddedFont>
      <p:font typeface="Arial Narrow" panose="020B0606020202030204" pitchFamily="34" charset="0"/>
      <p:regular r:id="rId26"/>
      <p:bold r:id="rId27"/>
      <p:italic r:id="rId28"/>
      <p:boldItalic r:id="rId29"/>
    </p:embeddedFont>
    <p:embeddedFont>
      <p:font typeface="Tempus Sans ITC" panose="04020404030D07020202" pitchFamily="82" charset="0"/>
      <p:regular r:id="rId30"/>
    </p:embeddedFont>
    <p:embeddedFont>
      <p:font typeface="Tw Cen MT" panose="020B0602020104020603" pitchFamily="34" charset="0"/>
      <p:regular r:id="rId31"/>
      <p:bold r:id="rId32"/>
      <p:italic r:id="rId33"/>
      <p:boldItalic r:id="rId34"/>
    </p:embeddedFont>
  </p:embeddedFont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972" autoAdjust="0"/>
    <p:restoredTop sz="90974" autoAdjust="0"/>
  </p:normalViewPr>
  <p:slideViewPr>
    <p:cSldViewPr>
      <p:cViewPr varScale="1">
        <p:scale>
          <a:sx n="109" d="100"/>
          <a:sy n="109" d="100"/>
        </p:scale>
        <p:origin x="822" y="108"/>
      </p:cViewPr>
      <p:guideLst>
        <p:guide orient="horz" pos="2160"/>
        <p:guide pos="38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font" Target="fonts/font1.fntdata"/><Relationship Id="rId21" Type="http://schemas.openxmlformats.org/officeDocument/2006/relationships/slide" Target="slides/slide19.xml"/><Relationship Id="rId34" Type="http://schemas.openxmlformats.org/officeDocument/2006/relationships/font" Target="fonts/font9.fntdata"/><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33" Type="http://schemas.openxmlformats.org/officeDocument/2006/relationships/font" Target="fonts/font8.fntdata"/><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font" Target="fonts/font4.fntdata"/><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font" Target="fonts/font7.fntdata"/><Relationship Id="rId37"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font" Target="fonts/font3.fntdata"/><Relationship Id="rId36"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font" Target="fonts/font6.fntdata"/><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font" Target="fonts/font2.fntdata"/><Relationship Id="rId30" Type="http://schemas.openxmlformats.org/officeDocument/2006/relationships/font" Target="fonts/font5.fntdata"/><Relationship Id="rId35" Type="http://schemas.openxmlformats.org/officeDocument/2006/relationships/presProps" Target="presProps.xml"/><Relationship Id="rId8" Type="http://schemas.openxmlformats.org/officeDocument/2006/relationships/slide" Target="slides/slide6.xml"/><Relationship Id="rId3"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1F8AC8A-37BB-41CF-A3D7-15257EFA6B7E}" type="slidenum">
              <a:rPr lang="en-US" smtClean="0"/>
              <a:pPr/>
              <a:t>8</a:t>
            </a:fld>
            <a:endParaRPr lang="en-US"/>
          </a:p>
        </p:txBody>
      </p:sp>
    </p:spTree>
    <p:extLst>
      <p:ext uri="{BB962C8B-B14F-4D97-AF65-F5344CB8AC3E}">
        <p14:creationId xmlns:p14="http://schemas.microsoft.com/office/powerpoint/2010/main" val="42312513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fontScale="25000" lnSpcReduction="20000"/>
          </a:bodyPr>
          <a:lstStyle/>
          <a:p>
            <a:endParaRPr lang="en-US" dirty="0"/>
          </a:p>
        </p:txBody>
      </p:sp>
      <p:sp>
        <p:nvSpPr>
          <p:cNvPr id="4" name="Slide Number Placeholder 3"/>
          <p:cNvSpPr>
            <a:spLocks noGrp="1"/>
          </p:cNvSpPr>
          <p:nvPr>
            <p:ph type="sldNum" sz="quarter" idx="10"/>
          </p:nvPr>
        </p:nvSpPr>
        <p:spPr/>
        <p:txBody>
          <a:bodyPr/>
          <a:lstStyle/>
          <a:p>
            <a:fld id="{12634489-8C51-499E-A97B-058B99D95C32}" type="slidenum">
              <a:rPr lang="en-US" smtClean="0"/>
              <a:pPr/>
              <a:t>15</a:t>
            </a:fld>
            <a:endParaRPr lang="en-US"/>
          </a:p>
        </p:txBody>
      </p:sp>
    </p:spTree>
    <p:extLst>
      <p:ext uri="{BB962C8B-B14F-4D97-AF65-F5344CB8AC3E}">
        <p14:creationId xmlns:p14="http://schemas.microsoft.com/office/powerpoint/2010/main" val="12983570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fontScale="25000" lnSpcReduction="20000"/>
          </a:bodyPr>
          <a:lstStyle/>
          <a:p>
            <a:r>
              <a:rPr lang="en-US" dirty="0"/>
              <a:t>Go to </a:t>
            </a:r>
            <a:r>
              <a:rPr lang="en-US" dirty="0" err="1"/>
              <a:t>SwitchMonth</a:t>
            </a:r>
            <a:endParaRPr lang="en-US" dirty="0"/>
          </a:p>
        </p:txBody>
      </p:sp>
      <p:sp>
        <p:nvSpPr>
          <p:cNvPr id="4" name="Slide Number Placeholder 3"/>
          <p:cNvSpPr>
            <a:spLocks noGrp="1"/>
          </p:cNvSpPr>
          <p:nvPr>
            <p:ph type="sldNum" sz="quarter" idx="10"/>
          </p:nvPr>
        </p:nvSpPr>
        <p:spPr/>
        <p:txBody>
          <a:bodyPr/>
          <a:lstStyle/>
          <a:p>
            <a:fld id="{12634489-8C51-499E-A97B-058B99D95C32}" type="slidenum">
              <a:rPr lang="en-US" smtClean="0"/>
              <a:pPr/>
              <a:t>16</a:t>
            </a:fld>
            <a:endParaRPr lang="en-US"/>
          </a:p>
        </p:txBody>
      </p:sp>
    </p:spTree>
    <p:extLst>
      <p:ext uri="{BB962C8B-B14F-4D97-AF65-F5344CB8AC3E}">
        <p14:creationId xmlns:p14="http://schemas.microsoft.com/office/powerpoint/2010/main" val="10878481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fontScale="25000" lnSpcReduction="20000"/>
          </a:bodyPr>
          <a:lstStyle/>
          <a:p>
            <a:r>
              <a:rPr lang="en-US" dirty="0"/>
              <a:t>Go to </a:t>
            </a:r>
            <a:r>
              <a:rPr lang="en-US" dirty="0" err="1"/>
              <a:t>SwitchAge</a:t>
            </a:r>
            <a:endParaRPr lang="en-US" dirty="0"/>
          </a:p>
        </p:txBody>
      </p:sp>
      <p:sp>
        <p:nvSpPr>
          <p:cNvPr id="4" name="Slide Number Placeholder 3"/>
          <p:cNvSpPr>
            <a:spLocks noGrp="1"/>
          </p:cNvSpPr>
          <p:nvPr>
            <p:ph type="sldNum" sz="quarter" idx="10"/>
          </p:nvPr>
        </p:nvSpPr>
        <p:spPr/>
        <p:txBody>
          <a:bodyPr/>
          <a:lstStyle/>
          <a:p>
            <a:fld id="{12634489-8C51-499E-A97B-058B99D95C32}" type="slidenum">
              <a:rPr lang="en-US" smtClean="0"/>
              <a:pPr/>
              <a:t>17</a:t>
            </a:fld>
            <a:endParaRPr lang="en-US"/>
          </a:p>
        </p:txBody>
      </p:sp>
    </p:spTree>
    <p:extLst>
      <p:ext uri="{BB962C8B-B14F-4D97-AF65-F5344CB8AC3E}">
        <p14:creationId xmlns:p14="http://schemas.microsoft.com/office/powerpoint/2010/main" val="25806238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normAutofit fontScale="25000" lnSpcReduction="20000"/>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Go to </a:t>
            </a:r>
            <a:r>
              <a:rPr lang="en-US" dirty="0" err="1"/>
              <a:t>SwitchDays</a:t>
            </a:r>
            <a:endParaRPr lang="en-US" dirty="0"/>
          </a:p>
        </p:txBody>
      </p:sp>
      <p:sp>
        <p:nvSpPr>
          <p:cNvPr id="4" name="Slide Number Placeholder 3"/>
          <p:cNvSpPr>
            <a:spLocks noGrp="1"/>
          </p:cNvSpPr>
          <p:nvPr>
            <p:ph type="sldNum" sz="quarter" idx="10"/>
          </p:nvPr>
        </p:nvSpPr>
        <p:spPr/>
        <p:txBody>
          <a:bodyPr/>
          <a:lstStyle/>
          <a:p>
            <a:fld id="{12634489-8C51-499E-A97B-058B99D95C32}" type="slidenum">
              <a:rPr lang="en-US" smtClean="0"/>
              <a:pPr/>
              <a:t>19</a:t>
            </a:fld>
            <a:endParaRPr lang="en-US"/>
          </a:p>
        </p:txBody>
      </p:sp>
    </p:spTree>
    <p:extLst>
      <p:ext uri="{BB962C8B-B14F-4D97-AF65-F5344CB8AC3E}">
        <p14:creationId xmlns:p14="http://schemas.microsoft.com/office/powerpoint/2010/main" val="158335663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077511" y="5410201"/>
            <a:ext cx="2743200" cy="365125"/>
          </a:xfrm>
          <a:prstGeom prst="rect">
            <a:avLst/>
          </a:prstGeom>
        </p:spPr>
        <p:txBody>
          <a:bodyPr/>
          <a:lstStyle/>
          <a:p>
            <a:fld id="{6444479B-705B-4489-957E-7E8A228BDFA0}" type="datetime1">
              <a:rPr lang="en-US" smtClean="0"/>
              <a:t>9/11/2025</a:t>
            </a:fld>
            <a:endParaRPr lang="en-US"/>
          </a:p>
        </p:txBody>
      </p:sp>
      <p:sp>
        <p:nvSpPr>
          <p:cNvPr id="5" name="Footer Placeholder 4"/>
          <p:cNvSpPr>
            <a:spLocks noGrp="1"/>
          </p:cNvSpPr>
          <p:nvPr>
            <p:ph type="ftr" sz="quarter" idx="11"/>
          </p:nvPr>
        </p:nvSpPr>
        <p:spPr>
          <a:xfrm>
            <a:off x="1876424" y="5410201"/>
            <a:ext cx="5124886"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a:prstGeom prst="rect">
            <a:avLst/>
          </a:prstGeom>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39236059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456921" y="5883276"/>
            <a:ext cx="2743200" cy="365125"/>
          </a:xfrm>
          <a:prstGeom prst="rect">
            <a:avLst/>
          </a:prstGeom>
        </p:spPr>
        <p:txBody>
          <a:bodyPr/>
          <a:lstStyle/>
          <a:p>
            <a:fld id="{7DA38F49-B3E2-4BF0-BEC7-C30D34ABBB8D}" type="datetime1">
              <a:rPr lang="en-US" smtClean="0"/>
              <a:t>9/11/2025</a:t>
            </a:fld>
            <a:endParaRPr lang="en-US"/>
          </a:p>
        </p:txBody>
      </p:sp>
      <p:sp>
        <p:nvSpPr>
          <p:cNvPr id="6" name="Footer Placeholder 5"/>
          <p:cNvSpPr>
            <a:spLocks noGrp="1"/>
          </p:cNvSpPr>
          <p:nvPr>
            <p:ph type="ftr" sz="quarter" idx="11"/>
          </p:nvPr>
        </p:nvSpPr>
        <p:spPr>
          <a:xfrm>
            <a:off x="1141411" y="5883275"/>
            <a:ext cx="6239309"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10276321" y="5883274"/>
            <a:ext cx="771089" cy="365125"/>
          </a:xfrm>
          <a:prstGeom prst="rect">
            <a:avLst/>
          </a:prstGeom>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968814753"/>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456921" y="5883276"/>
            <a:ext cx="2743200" cy="365125"/>
          </a:xfrm>
          <a:prstGeom prst="rect">
            <a:avLst/>
          </a:prstGeom>
        </p:spPr>
        <p:txBody>
          <a:bodyPr/>
          <a:lstStyle/>
          <a:p>
            <a:fld id="{7DA38F49-B3E2-4BF0-BEC7-C30D34ABBB8D}" type="datetime1">
              <a:rPr lang="en-US" smtClean="0"/>
              <a:t>9/11/2025</a:t>
            </a:fld>
            <a:endParaRPr lang="en-US"/>
          </a:p>
        </p:txBody>
      </p:sp>
      <p:sp>
        <p:nvSpPr>
          <p:cNvPr id="6" name="Footer Placeholder 5"/>
          <p:cNvSpPr>
            <a:spLocks noGrp="1"/>
          </p:cNvSpPr>
          <p:nvPr>
            <p:ph type="ftr" sz="quarter" idx="11"/>
          </p:nvPr>
        </p:nvSpPr>
        <p:spPr>
          <a:xfrm>
            <a:off x="1141411" y="5883275"/>
            <a:ext cx="6239309"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10276321" y="5883274"/>
            <a:ext cx="771089" cy="365125"/>
          </a:xfrm>
          <a:prstGeom prst="rect">
            <a:avLst/>
          </a:prstGeom>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2708410696"/>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456921" y="5883276"/>
            <a:ext cx="2743200" cy="365125"/>
          </a:xfrm>
          <a:prstGeom prst="rect">
            <a:avLst/>
          </a:prstGeom>
        </p:spPr>
        <p:txBody>
          <a:bodyPr/>
          <a:lstStyle/>
          <a:p>
            <a:fld id="{7DA38F49-B3E2-4BF0-BEC7-C30D34ABBB8D}" type="datetime1">
              <a:rPr lang="en-US" smtClean="0"/>
              <a:t>9/11/2025</a:t>
            </a:fld>
            <a:endParaRPr lang="en-US"/>
          </a:p>
        </p:txBody>
      </p:sp>
      <p:sp>
        <p:nvSpPr>
          <p:cNvPr id="6" name="Footer Placeholder 5"/>
          <p:cNvSpPr>
            <a:spLocks noGrp="1"/>
          </p:cNvSpPr>
          <p:nvPr>
            <p:ph type="ftr" sz="quarter" idx="11"/>
          </p:nvPr>
        </p:nvSpPr>
        <p:spPr>
          <a:xfrm>
            <a:off x="1141411" y="5883275"/>
            <a:ext cx="6239309"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10276321" y="5883274"/>
            <a:ext cx="771089" cy="365125"/>
          </a:xfrm>
          <a:prstGeom prst="rect">
            <a:avLst/>
          </a:prstGeom>
        </p:spPr>
        <p:txBody>
          <a:bodyPr/>
          <a:lstStyle/>
          <a:p>
            <a:fld id="{70C12960-6E85-460F-B6E3-5B82CB31AF3D}" type="slidenum">
              <a:rPr lang="en-US" smtClean="0"/>
              <a:t>‹#›</a:t>
            </a:fld>
            <a:endParaRPr lang="en-US"/>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251046726"/>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456921" y="5883276"/>
            <a:ext cx="2743200" cy="365125"/>
          </a:xfrm>
          <a:prstGeom prst="rect">
            <a:avLst/>
          </a:prstGeom>
        </p:spPr>
        <p:txBody>
          <a:bodyPr/>
          <a:lstStyle/>
          <a:p>
            <a:fld id="{7DA38F49-B3E2-4BF0-BEC7-C30D34ABBB8D}" type="datetime1">
              <a:rPr lang="en-US" smtClean="0"/>
              <a:t>9/11/2025</a:t>
            </a:fld>
            <a:endParaRPr lang="en-US"/>
          </a:p>
        </p:txBody>
      </p:sp>
      <p:sp>
        <p:nvSpPr>
          <p:cNvPr id="6" name="Footer Placeholder 5"/>
          <p:cNvSpPr>
            <a:spLocks noGrp="1"/>
          </p:cNvSpPr>
          <p:nvPr>
            <p:ph type="ftr" sz="quarter" idx="11"/>
          </p:nvPr>
        </p:nvSpPr>
        <p:spPr>
          <a:xfrm>
            <a:off x="1141411" y="5883275"/>
            <a:ext cx="6239309"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10276321" y="5883274"/>
            <a:ext cx="771089" cy="365125"/>
          </a:xfrm>
          <a:prstGeom prst="rect">
            <a:avLst/>
          </a:prstGeom>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3325909205"/>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a:xfrm>
            <a:off x="7456921" y="5883276"/>
            <a:ext cx="2743200" cy="365125"/>
          </a:xfrm>
          <a:prstGeom prst="rect">
            <a:avLst/>
          </a:prstGeom>
        </p:spPr>
        <p:txBody>
          <a:bodyPr/>
          <a:lstStyle/>
          <a:p>
            <a:fld id="{7DA38F49-B3E2-4BF0-BEC7-C30D34ABBB8D}" type="datetime1">
              <a:rPr lang="en-US" smtClean="0"/>
              <a:t>9/11/2025</a:t>
            </a:fld>
            <a:endParaRPr lang="en-US"/>
          </a:p>
        </p:txBody>
      </p:sp>
      <p:sp>
        <p:nvSpPr>
          <p:cNvPr id="4" name="Footer Placeholder 3"/>
          <p:cNvSpPr>
            <a:spLocks noGrp="1"/>
          </p:cNvSpPr>
          <p:nvPr>
            <p:ph type="ftr" sz="quarter" idx="11"/>
          </p:nvPr>
        </p:nvSpPr>
        <p:spPr>
          <a:xfrm>
            <a:off x="1141411" y="5883275"/>
            <a:ext cx="6239309" cy="365125"/>
          </a:xfrm>
          <a:prstGeom prst="rect">
            <a:avLst/>
          </a:prstGeom>
        </p:spPr>
        <p:txBody>
          <a:bodyPr/>
          <a:lstStyle/>
          <a:p>
            <a:endParaRPr lang="en-US" dirty="0"/>
          </a:p>
        </p:txBody>
      </p:sp>
      <p:sp>
        <p:nvSpPr>
          <p:cNvPr id="5" name="Slide Number Placeholder 4"/>
          <p:cNvSpPr>
            <a:spLocks noGrp="1"/>
          </p:cNvSpPr>
          <p:nvPr>
            <p:ph type="sldNum" sz="quarter" idx="12"/>
          </p:nvPr>
        </p:nvSpPr>
        <p:spPr>
          <a:xfrm>
            <a:off x="10276321" y="5883274"/>
            <a:ext cx="771089" cy="365125"/>
          </a:xfrm>
          <a:prstGeom prst="rect">
            <a:avLst/>
          </a:prstGeom>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2885692129"/>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a:xfrm>
            <a:off x="7456921" y="5883276"/>
            <a:ext cx="2743200" cy="365125"/>
          </a:xfrm>
          <a:prstGeom prst="rect">
            <a:avLst/>
          </a:prstGeom>
        </p:spPr>
        <p:txBody>
          <a:bodyPr/>
          <a:lstStyle/>
          <a:p>
            <a:fld id="{7DA38F49-B3E2-4BF0-BEC7-C30D34ABBB8D}" type="datetime1">
              <a:rPr lang="en-US" smtClean="0"/>
              <a:t>9/11/2025</a:t>
            </a:fld>
            <a:endParaRPr lang="en-US"/>
          </a:p>
        </p:txBody>
      </p:sp>
      <p:sp>
        <p:nvSpPr>
          <p:cNvPr id="4" name="Footer Placeholder 3"/>
          <p:cNvSpPr>
            <a:spLocks noGrp="1"/>
          </p:cNvSpPr>
          <p:nvPr>
            <p:ph type="ftr" sz="quarter" idx="11"/>
          </p:nvPr>
        </p:nvSpPr>
        <p:spPr>
          <a:xfrm>
            <a:off x="1141411" y="5883275"/>
            <a:ext cx="6239309" cy="365125"/>
          </a:xfrm>
          <a:prstGeom prst="rect">
            <a:avLst/>
          </a:prstGeom>
        </p:spPr>
        <p:txBody>
          <a:bodyPr/>
          <a:lstStyle/>
          <a:p>
            <a:endParaRPr lang="en-US" dirty="0"/>
          </a:p>
        </p:txBody>
      </p:sp>
      <p:sp>
        <p:nvSpPr>
          <p:cNvPr id="5" name="Slide Number Placeholder 4"/>
          <p:cNvSpPr>
            <a:spLocks noGrp="1"/>
          </p:cNvSpPr>
          <p:nvPr>
            <p:ph type="sldNum" sz="quarter" idx="12"/>
          </p:nvPr>
        </p:nvSpPr>
        <p:spPr>
          <a:xfrm>
            <a:off x="10276321" y="5883274"/>
            <a:ext cx="771089" cy="365125"/>
          </a:xfrm>
          <a:prstGeom prst="rect">
            <a:avLst/>
          </a:prstGeom>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3303375562"/>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456921" y="5883276"/>
            <a:ext cx="2743200" cy="365125"/>
          </a:xfrm>
          <a:prstGeom prst="rect">
            <a:avLst/>
          </a:prstGeom>
        </p:spPr>
        <p:txBody>
          <a:bodyPr/>
          <a:lstStyle/>
          <a:p>
            <a:fld id="{C07B66AD-7C08-490A-ADA4-B47E10FB2407}" type="datetime1">
              <a:rPr lang="en-US" smtClean="0"/>
              <a:t>9/11/2025</a:t>
            </a:fld>
            <a:endParaRPr lang="en-US"/>
          </a:p>
        </p:txBody>
      </p:sp>
      <p:sp>
        <p:nvSpPr>
          <p:cNvPr id="5" name="Footer Placeholder 4"/>
          <p:cNvSpPr>
            <a:spLocks noGrp="1"/>
          </p:cNvSpPr>
          <p:nvPr>
            <p:ph type="ftr" sz="quarter" idx="11"/>
          </p:nvPr>
        </p:nvSpPr>
        <p:spPr>
          <a:xfrm>
            <a:off x="1141411" y="5883275"/>
            <a:ext cx="6239309"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10276321" y="5883274"/>
            <a:ext cx="771089" cy="365125"/>
          </a:xfrm>
          <a:prstGeom prst="rect">
            <a:avLst/>
          </a:prstGeom>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202027517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456921" y="5883276"/>
            <a:ext cx="2743200" cy="365125"/>
          </a:xfrm>
          <a:prstGeom prst="rect">
            <a:avLst/>
          </a:prstGeom>
        </p:spPr>
        <p:txBody>
          <a:bodyPr/>
          <a:lstStyle/>
          <a:p>
            <a:fld id="{05B95027-4255-49E7-9841-CD21BCC99996}" type="datetime1">
              <a:rPr lang="en-US" smtClean="0"/>
              <a:t>9/11/2025</a:t>
            </a:fld>
            <a:endParaRPr lang="en-US"/>
          </a:p>
        </p:txBody>
      </p:sp>
      <p:sp>
        <p:nvSpPr>
          <p:cNvPr id="5" name="Footer Placeholder 4"/>
          <p:cNvSpPr>
            <a:spLocks noGrp="1"/>
          </p:cNvSpPr>
          <p:nvPr>
            <p:ph type="ftr" sz="quarter" idx="11"/>
          </p:nvPr>
        </p:nvSpPr>
        <p:spPr>
          <a:xfrm>
            <a:off x="1141411" y="5883275"/>
            <a:ext cx="6239309"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10276321" y="5883274"/>
            <a:ext cx="771089" cy="365125"/>
          </a:xfrm>
          <a:prstGeom prst="rect">
            <a:avLst/>
          </a:prstGeom>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384235161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0350" name="Group 110">
            <a:extLst>
              <a:ext uri="{FF2B5EF4-FFF2-40B4-BE49-F238E27FC236}">
                <a16:creationId xmlns:a16="http://schemas.microsoft.com/office/drawing/2014/main" id="{368D01DF-9CD6-D665-326C-ABD9B1070F93}"/>
              </a:ext>
            </a:extLst>
          </p:cNvPr>
          <p:cNvGrpSpPr>
            <a:grpSpLocks/>
          </p:cNvGrpSpPr>
          <p:nvPr/>
        </p:nvGrpSpPr>
        <p:grpSpPr bwMode="auto">
          <a:xfrm>
            <a:off x="-342900" y="-23813"/>
            <a:ext cx="12691533" cy="7229476"/>
            <a:chOff x="-162" y="-15"/>
            <a:chExt cx="5996" cy="4554"/>
          </a:xfrm>
        </p:grpSpPr>
        <p:grpSp>
          <p:nvGrpSpPr>
            <p:cNvPr id="10349" name="Group 109">
              <a:extLst>
                <a:ext uri="{FF2B5EF4-FFF2-40B4-BE49-F238E27FC236}">
                  <a16:creationId xmlns:a16="http://schemas.microsoft.com/office/drawing/2014/main" id="{66F26F5E-8674-032A-23E8-2FD5B90023E5}"/>
                </a:ext>
              </a:extLst>
            </p:cNvPr>
            <p:cNvGrpSpPr>
              <a:grpSpLocks/>
            </p:cNvGrpSpPr>
            <p:nvPr userDrawn="1"/>
          </p:nvGrpSpPr>
          <p:grpSpPr bwMode="auto">
            <a:xfrm>
              <a:off x="-162" y="-15"/>
              <a:ext cx="5996" cy="4554"/>
              <a:chOff x="-162" y="-15"/>
              <a:chExt cx="5996" cy="4554"/>
            </a:xfrm>
          </p:grpSpPr>
          <p:sp>
            <p:nvSpPr>
              <p:cNvPr id="10244" name="Freeform 4">
                <a:extLst>
                  <a:ext uri="{FF2B5EF4-FFF2-40B4-BE49-F238E27FC236}">
                    <a16:creationId xmlns:a16="http://schemas.microsoft.com/office/drawing/2014/main" id="{94294400-F9A7-9E2B-F51F-97121DBD6D1E}"/>
                  </a:ext>
                </a:extLst>
              </p:cNvPr>
              <p:cNvSpPr>
                <a:spLocks/>
              </p:cNvSpPr>
              <p:nvPr userDrawn="1"/>
            </p:nvSpPr>
            <p:spPr bwMode="hidden">
              <a:xfrm>
                <a:off x="3314" y="2990"/>
                <a:ext cx="687" cy="609"/>
              </a:xfrm>
              <a:custGeom>
                <a:avLst/>
                <a:gdLst>
                  <a:gd name="T0" fmla="*/ 144 w 687"/>
                  <a:gd name="T1" fmla="*/ 45 h 609"/>
                  <a:gd name="T2" fmla="*/ 546 w 687"/>
                  <a:gd name="T3" fmla="*/ 9 h 609"/>
                  <a:gd name="T4" fmla="*/ 582 w 687"/>
                  <a:gd name="T5" fmla="*/ 99 h 609"/>
                  <a:gd name="T6" fmla="*/ 123 w 687"/>
                  <a:gd name="T7" fmla="*/ 462 h 609"/>
                  <a:gd name="T8" fmla="*/ 27 w 687"/>
                  <a:gd name="T9" fmla="*/ 438 h 609"/>
                  <a:gd name="T10" fmla="*/ 12 w 687"/>
                  <a:gd name="T11" fmla="*/ 210 h 609"/>
                  <a:gd name="T12" fmla="*/ 144 w 687"/>
                  <a:gd name="T13" fmla="*/ 45 h 609"/>
                </a:gdLst>
                <a:ahLst/>
                <a:cxnLst>
                  <a:cxn ang="0">
                    <a:pos x="T0" y="T1"/>
                  </a:cxn>
                  <a:cxn ang="0">
                    <a:pos x="T2" y="T3"/>
                  </a:cxn>
                  <a:cxn ang="0">
                    <a:pos x="T4" y="T5"/>
                  </a:cxn>
                  <a:cxn ang="0">
                    <a:pos x="T6" y="T7"/>
                  </a:cxn>
                  <a:cxn ang="0">
                    <a:pos x="T8" y="T9"/>
                  </a:cxn>
                  <a:cxn ang="0">
                    <a:pos x="T10" y="T11"/>
                  </a:cxn>
                  <a:cxn ang="0">
                    <a:pos x="T12" y="T13"/>
                  </a:cxn>
                </a:cxnLst>
                <a:rect l="0" t="0" r="r" b="b"/>
                <a:pathLst>
                  <a:path w="687" h="609">
                    <a:moveTo>
                      <a:pt x="144" y="45"/>
                    </a:moveTo>
                    <a:cubicBezTo>
                      <a:pt x="306" y="0"/>
                      <a:pt x="472" y="5"/>
                      <a:pt x="546" y="9"/>
                    </a:cubicBezTo>
                    <a:cubicBezTo>
                      <a:pt x="654" y="12"/>
                      <a:pt x="687" y="75"/>
                      <a:pt x="582" y="99"/>
                    </a:cubicBezTo>
                    <a:cubicBezTo>
                      <a:pt x="81" y="144"/>
                      <a:pt x="162" y="423"/>
                      <a:pt x="123" y="462"/>
                    </a:cubicBezTo>
                    <a:cubicBezTo>
                      <a:pt x="123" y="609"/>
                      <a:pt x="39" y="495"/>
                      <a:pt x="27" y="438"/>
                    </a:cubicBezTo>
                    <a:cubicBezTo>
                      <a:pt x="18" y="393"/>
                      <a:pt x="0" y="291"/>
                      <a:pt x="12" y="210"/>
                    </a:cubicBezTo>
                    <a:cubicBezTo>
                      <a:pt x="15" y="141"/>
                      <a:pt x="36" y="66"/>
                      <a:pt x="144" y="45"/>
                    </a:cubicBezTo>
                    <a:close/>
                  </a:path>
                </a:pathLst>
              </a:custGeom>
              <a:noFill/>
              <a:ln w="12700" cmpd="sng">
                <a:solidFill>
                  <a:schemeClr val="tx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0245" name="Freeform 5">
                <a:extLst>
                  <a:ext uri="{FF2B5EF4-FFF2-40B4-BE49-F238E27FC236}">
                    <a16:creationId xmlns:a16="http://schemas.microsoft.com/office/drawing/2014/main" id="{023D8E4B-E6FA-7036-3587-AE5D61636ADE}"/>
                  </a:ext>
                </a:extLst>
              </p:cNvPr>
              <p:cNvSpPr>
                <a:spLocks/>
              </p:cNvSpPr>
              <p:nvPr userDrawn="1"/>
            </p:nvSpPr>
            <p:spPr bwMode="hidden">
              <a:xfrm>
                <a:off x="2200" y="2586"/>
                <a:ext cx="987" cy="743"/>
              </a:xfrm>
              <a:custGeom>
                <a:avLst/>
                <a:gdLst>
                  <a:gd name="T0" fmla="*/ 742 w 987"/>
                  <a:gd name="T1" fmla="*/ 110 h 743"/>
                  <a:gd name="T2" fmla="*/ 958 w 987"/>
                  <a:gd name="T3" fmla="*/ 572 h 743"/>
                  <a:gd name="T4" fmla="*/ 847 w 987"/>
                  <a:gd name="T5" fmla="*/ 638 h 743"/>
                  <a:gd name="T6" fmla="*/ 202 w 987"/>
                  <a:gd name="T7" fmla="*/ 269 h 743"/>
                  <a:gd name="T8" fmla="*/ 163 w 987"/>
                  <a:gd name="T9" fmla="*/ 173 h 743"/>
                  <a:gd name="T10" fmla="*/ 481 w 987"/>
                  <a:gd name="T11" fmla="*/ 35 h 743"/>
                  <a:gd name="T12" fmla="*/ 742 w 987"/>
                  <a:gd name="T13" fmla="*/ 110 h 743"/>
                </a:gdLst>
                <a:ahLst/>
                <a:cxnLst>
                  <a:cxn ang="0">
                    <a:pos x="T0" y="T1"/>
                  </a:cxn>
                  <a:cxn ang="0">
                    <a:pos x="T2" y="T3"/>
                  </a:cxn>
                  <a:cxn ang="0">
                    <a:pos x="T4" y="T5"/>
                  </a:cxn>
                  <a:cxn ang="0">
                    <a:pos x="T6" y="T7"/>
                  </a:cxn>
                  <a:cxn ang="0">
                    <a:pos x="T8" y="T9"/>
                  </a:cxn>
                  <a:cxn ang="0">
                    <a:pos x="T10" y="T11"/>
                  </a:cxn>
                  <a:cxn ang="0">
                    <a:pos x="T12" y="T13"/>
                  </a:cxn>
                </a:cxnLst>
                <a:rect l="0" t="0" r="r" b="b"/>
                <a:pathLst>
                  <a:path w="987" h="743">
                    <a:moveTo>
                      <a:pt x="742" y="110"/>
                    </a:moveTo>
                    <a:cubicBezTo>
                      <a:pt x="853" y="270"/>
                      <a:pt x="941" y="491"/>
                      <a:pt x="958" y="572"/>
                    </a:cubicBezTo>
                    <a:cubicBezTo>
                      <a:pt x="987" y="692"/>
                      <a:pt x="912" y="743"/>
                      <a:pt x="847" y="638"/>
                    </a:cubicBezTo>
                    <a:cubicBezTo>
                      <a:pt x="523" y="89"/>
                      <a:pt x="364" y="254"/>
                      <a:pt x="202" y="269"/>
                    </a:cubicBezTo>
                    <a:cubicBezTo>
                      <a:pt x="0" y="325"/>
                      <a:pt x="89" y="207"/>
                      <a:pt x="163" y="173"/>
                    </a:cubicBezTo>
                    <a:cubicBezTo>
                      <a:pt x="222" y="145"/>
                      <a:pt x="366" y="53"/>
                      <a:pt x="481" y="35"/>
                    </a:cubicBezTo>
                    <a:cubicBezTo>
                      <a:pt x="576" y="12"/>
                      <a:pt x="680" y="0"/>
                      <a:pt x="742" y="110"/>
                    </a:cubicBezTo>
                    <a:close/>
                  </a:path>
                </a:pathLst>
              </a:custGeom>
              <a:noFill/>
              <a:ln w="12700" cmpd="sng">
                <a:solidFill>
                  <a:schemeClr val="tx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0246" name="Freeform 6">
                <a:extLst>
                  <a:ext uri="{FF2B5EF4-FFF2-40B4-BE49-F238E27FC236}">
                    <a16:creationId xmlns:a16="http://schemas.microsoft.com/office/drawing/2014/main" id="{93EFB388-D316-8B7A-43BD-F8F02C2E5061}"/>
                  </a:ext>
                </a:extLst>
              </p:cNvPr>
              <p:cNvSpPr>
                <a:spLocks/>
              </p:cNvSpPr>
              <p:nvPr userDrawn="1"/>
            </p:nvSpPr>
            <p:spPr bwMode="hidden">
              <a:xfrm>
                <a:off x="2288" y="3047"/>
                <a:ext cx="650" cy="648"/>
              </a:xfrm>
              <a:custGeom>
                <a:avLst/>
                <a:gdLst>
                  <a:gd name="T0" fmla="*/ 468 w 650"/>
                  <a:gd name="T1" fmla="*/ 114 h 648"/>
                  <a:gd name="T2" fmla="*/ 621 w 650"/>
                  <a:gd name="T3" fmla="*/ 453 h 648"/>
                  <a:gd name="T4" fmla="*/ 522 w 650"/>
                  <a:gd name="T5" fmla="*/ 495 h 648"/>
                  <a:gd name="T6" fmla="*/ 105 w 650"/>
                  <a:gd name="T7" fmla="*/ 519 h 648"/>
                  <a:gd name="T8" fmla="*/ 30 w 650"/>
                  <a:gd name="T9" fmla="*/ 450 h 648"/>
                  <a:gd name="T10" fmla="*/ 231 w 650"/>
                  <a:gd name="T11" fmla="*/ 84 h 648"/>
                  <a:gd name="T12" fmla="*/ 468 w 650"/>
                  <a:gd name="T13" fmla="*/ 114 h 648"/>
                </a:gdLst>
                <a:ahLst/>
                <a:cxnLst>
                  <a:cxn ang="0">
                    <a:pos x="T0" y="T1"/>
                  </a:cxn>
                  <a:cxn ang="0">
                    <a:pos x="T2" y="T3"/>
                  </a:cxn>
                  <a:cxn ang="0">
                    <a:pos x="T4" y="T5"/>
                  </a:cxn>
                  <a:cxn ang="0">
                    <a:pos x="T6" y="T7"/>
                  </a:cxn>
                  <a:cxn ang="0">
                    <a:pos x="T8" y="T9"/>
                  </a:cxn>
                  <a:cxn ang="0">
                    <a:pos x="T10" y="T11"/>
                  </a:cxn>
                  <a:cxn ang="0">
                    <a:pos x="T12" y="T13"/>
                  </a:cxn>
                </a:cxnLst>
                <a:rect l="0" t="0" r="r" b="b"/>
                <a:pathLst>
                  <a:path w="650" h="648">
                    <a:moveTo>
                      <a:pt x="468" y="114"/>
                    </a:moveTo>
                    <a:cubicBezTo>
                      <a:pt x="579" y="274"/>
                      <a:pt x="604" y="372"/>
                      <a:pt x="621" y="453"/>
                    </a:cubicBezTo>
                    <a:cubicBezTo>
                      <a:pt x="650" y="573"/>
                      <a:pt x="587" y="600"/>
                      <a:pt x="522" y="495"/>
                    </a:cubicBezTo>
                    <a:cubicBezTo>
                      <a:pt x="330" y="99"/>
                      <a:pt x="171" y="417"/>
                      <a:pt x="105" y="519"/>
                    </a:cubicBezTo>
                    <a:cubicBezTo>
                      <a:pt x="51" y="648"/>
                      <a:pt x="0" y="525"/>
                      <a:pt x="30" y="450"/>
                    </a:cubicBezTo>
                    <a:cubicBezTo>
                      <a:pt x="39" y="381"/>
                      <a:pt x="132" y="180"/>
                      <a:pt x="231" y="84"/>
                    </a:cubicBezTo>
                    <a:cubicBezTo>
                      <a:pt x="321" y="0"/>
                      <a:pt x="406" y="4"/>
                      <a:pt x="468" y="114"/>
                    </a:cubicBezTo>
                    <a:close/>
                  </a:path>
                </a:pathLst>
              </a:custGeom>
              <a:noFill/>
              <a:ln w="12700" cmpd="sng">
                <a:solidFill>
                  <a:schemeClr val="tx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0247" name="Freeform 7">
                <a:extLst>
                  <a:ext uri="{FF2B5EF4-FFF2-40B4-BE49-F238E27FC236}">
                    <a16:creationId xmlns:a16="http://schemas.microsoft.com/office/drawing/2014/main" id="{FCB19B89-DE0D-DCE0-E4F3-064A5954266B}"/>
                  </a:ext>
                </a:extLst>
              </p:cNvPr>
              <p:cNvSpPr>
                <a:spLocks/>
              </p:cNvSpPr>
              <p:nvPr userDrawn="1"/>
            </p:nvSpPr>
            <p:spPr bwMode="hidden">
              <a:xfrm>
                <a:off x="2609" y="3558"/>
                <a:ext cx="640" cy="797"/>
              </a:xfrm>
              <a:custGeom>
                <a:avLst/>
                <a:gdLst>
                  <a:gd name="T0" fmla="*/ 600 w 640"/>
                  <a:gd name="T1" fmla="*/ 216 h 797"/>
                  <a:gd name="T2" fmla="*/ 598 w 640"/>
                  <a:gd name="T3" fmla="*/ 658 h 797"/>
                  <a:gd name="T4" fmla="*/ 507 w 640"/>
                  <a:gd name="T5" fmla="*/ 691 h 797"/>
                  <a:gd name="T6" fmla="*/ 147 w 640"/>
                  <a:gd name="T7" fmla="*/ 354 h 797"/>
                  <a:gd name="T8" fmla="*/ 84 w 640"/>
                  <a:gd name="T9" fmla="*/ 249 h 797"/>
                  <a:gd name="T10" fmla="*/ 423 w 640"/>
                  <a:gd name="T11" fmla="*/ 96 h 797"/>
                  <a:gd name="T12" fmla="*/ 600 w 640"/>
                  <a:gd name="T13" fmla="*/ 216 h 797"/>
                </a:gdLst>
                <a:ahLst/>
                <a:cxnLst>
                  <a:cxn ang="0">
                    <a:pos x="T0" y="T1"/>
                  </a:cxn>
                  <a:cxn ang="0">
                    <a:pos x="T2" y="T3"/>
                  </a:cxn>
                  <a:cxn ang="0">
                    <a:pos x="T4" y="T5"/>
                  </a:cxn>
                  <a:cxn ang="0">
                    <a:pos x="T6" y="T7"/>
                  </a:cxn>
                  <a:cxn ang="0">
                    <a:pos x="T8" y="T9"/>
                  </a:cxn>
                  <a:cxn ang="0">
                    <a:pos x="T10" y="T11"/>
                  </a:cxn>
                  <a:cxn ang="0">
                    <a:pos x="T12" y="T13"/>
                  </a:cxn>
                </a:cxnLst>
                <a:rect l="0" t="0" r="r" b="b"/>
                <a:pathLst>
                  <a:path w="640" h="797">
                    <a:moveTo>
                      <a:pt x="600" y="216"/>
                    </a:moveTo>
                    <a:cubicBezTo>
                      <a:pt x="640" y="379"/>
                      <a:pt x="604" y="584"/>
                      <a:pt x="598" y="658"/>
                    </a:cubicBezTo>
                    <a:cubicBezTo>
                      <a:pt x="592" y="766"/>
                      <a:pt x="528" y="797"/>
                      <a:pt x="507" y="691"/>
                    </a:cubicBezTo>
                    <a:cubicBezTo>
                      <a:pt x="495" y="276"/>
                      <a:pt x="255" y="360"/>
                      <a:pt x="147" y="354"/>
                    </a:cubicBezTo>
                    <a:cubicBezTo>
                      <a:pt x="0" y="350"/>
                      <a:pt x="18" y="294"/>
                      <a:pt x="84" y="249"/>
                    </a:cubicBezTo>
                    <a:cubicBezTo>
                      <a:pt x="147" y="204"/>
                      <a:pt x="339" y="108"/>
                      <a:pt x="423" y="96"/>
                    </a:cubicBezTo>
                    <a:cubicBezTo>
                      <a:pt x="477" y="81"/>
                      <a:pt x="585" y="0"/>
                      <a:pt x="600" y="216"/>
                    </a:cubicBezTo>
                    <a:close/>
                  </a:path>
                </a:pathLst>
              </a:custGeom>
              <a:noFill/>
              <a:ln w="12700" cmpd="sng">
                <a:solidFill>
                  <a:schemeClr val="tx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0248" name="Freeform 8">
                <a:extLst>
                  <a:ext uri="{FF2B5EF4-FFF2-40B4-BE49-F238E27FC236}">
                    <a16:creationId xmlns:a16="http://schemas.microsoft.com/office/drawing/2014/main" id="{B7BEFE2A-4AD6-E4D7-9D7B-0A5B76FB937D}"/>
                  </a:ext>
                </a:extLst>
              </p:cNvPr>
              <p:cNvSpPr>
                <a:spLocks/>
              </p:cNvSpPr>
              <p:nvPr userDrawn="1"/>
            </p:nvSpPr>
            <p:spPr bwMode="hidden">
              <a:xfrm>
                <a:off x="3980" y="1830"/>
                <a:ext cx="535" cy="645"/>
              </a:xfrm>
              <a:custGeom>
                <a:avLst/>
                <a:gdLst>
                  <a:gd name="T0" fmla="*/ 462 w 535"/>
                  <a:gd name="T1" fmla="*/ 423 h 645"/>
                  <a:gd name="T2" fmla="*/ 144 w 535"/>
                  <a:gd name="T3" fmla="*/ 612 h 645"/>
                  <a:gd name="T4" fmla="*/ 87 w 535"/>
                  <a:gd name="T5" fmla="*/ 558 h 645"/>
                  <a:gd name="T6" fmla="*/ 162 w 535"/>
                  <a:gd name="T7" fmla="*/ 117 h 645"/>
                  <a:gd name="T8" fmla="*/ 210 w 535"/>
                  <a:gd name="T9" fmla="*/ 39 h 645"/>
                  <a:gd name="T10" fmla="*/ 441 w 535"/>
                  <a:gd name="T11" fmla="*/ 243 h 645"/>
                  <a:gd name="T12" fmla="*/ 462 w 535"/>
                  <a:gd name="T13" fmla="*/ 423 h 645"/>
                </a:gdLst>
                <a:ahLst/>
                <a:cxnLst>
                  <a:cxn ang="0">
                    <a:pos x="T0" y="T1"/>
                  </a:cxn>
                  <a:cxn ang="0">
                    <a:pos x="T2" y="T3"/>
                  </a:cxn>
                  <a:cxn ang="0">
                    <a:pos x="T4" y="T5"/>
                  </a:cxn>
                  <a:cxn ang="0">
                    <a:pos x="T6" y="T7"/>
                  </a:cxn>
                  <a:cxn ang="0">
                    <a:pos x="T8" y="T9"/>
                  </a:cxn>
                  <a:cxn ang="0">
                    <a:pos x="T10" y="T11"/>
                  </a:cxn>
                  <a:cxn ang="0">
                    <a:pos x="T12" y="T13"/>
                  </a:cxn>
                </a:cxnLst>
                <a:rect l="0" t="0" r="r" b="b"/>
                <a:pathLst>
                  <a:path w="535" h="645">
                    <a:moveTo>
                      <a:pt x="462" y="423"/>
                    </a:moveTo>
                    <a:cubicBezTo>
                      <a:pt x="345" y="546"/>
                      <a:pt x="198" y="582"/>
                      <a:pt x="144" y="612"/>
                    </a:cubicBezTo>
                    <a:cubicBezTo>
                      <a:pt x="60" y="645"/>
                      <a:pt x="0" y="630"/>
                      <a:pt x="87" y="558"/>
                    </a:cubicBezTo>
                    <a:cubicBezTo>
                      <a:pt x="261" y="438"/>
                      <a:pt x="378" y="387"/>
                      <a:pt x="162" y="117"/>
                    </a:cubicBezTo>
                    <a:cubicBezTo>
                      <a:pt x="74" y="0"/>
                      <a:pt x="166" y="1"/>
                      <a:pt x="210" y="39"/>
                    </a:cubicBezTo>
                    <a:cubicBezTo>
                      <a:pt x="245" y="70"/>
                      <a:pt x="401" y="171"/>
                      <a:pt x="441" y="243"/>
                    </a:cubicBezTo>
                    <a:cubicBezTo>
                      <a:pt x="480" y="300"/>
                      <a:pt x="535" y="341"/>
                      <a:pt x="462" y="423"/>
                    </a:cubicBezTo>
                    <a:close/>
                  </a:path>
                </a:pathLst>
              </a:custGeom>
              <a:noFill/>
              <a:ln w="12700" cmpd="sng">
                <a:solidFill>
                  <a:schemeClr val="tx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0249" name="Freeform 9">
                <a:extLst>
                  <a:ext uri="{FF2B5EF4-FFF2-40B4-BE49-F238E27FC236}">
                    <a16:creationId xmlns:a16="http://schemas.microsoft.com/office/drawing/2014/main" id="{141FAA2F-44A2-9D0F-DFC7-DDA948E1C66D}"/>
                  </a:ext>
                </a:extLst>
              </p:cNvPr>
              <p:cNvSpPr>
                <a:spLocks/>
              </p:cNvSpPr>
              <p:nvPr userDrawn="1"/>
            </p:nvSpPr>
            <p:spPr bwMode="hidden">
              <a:xfrm>
                <a:off x="3089" y="2063"/>
                <a:ext cx="687" cy="609"/>
              </a:xfrm>
              <a:custGeom>
                <a:avLst/>
                <a:gdLst>
                  <a:gd name="T0" fmla="*/ 144 w 687"/>
                  <a:gd name="T1" fmla="*/ 45 h 609"/>
                  <a:gd name="T2" fmla="*/ 546 w 687"/>
                  <a:gd name="T3" fmla="*/ 9 h 609"/>
                  <a:gd name="T4" fmla="*/ 582 w 687"/>
                  <a:gd name="T5" fmla="*/ 99 h 609"/>
                  <a:gd name="T6" fmla="*/ 123 w 687"/>
                  <a:gd name="T7" fmla="*/ 462 h 609"/>
                  <a:gd name="T8" fmla="*/ 27 w 687"/>
                  <a:gd name="T9" fmla="*/ 438 h 609"/>
                  <a:gd name="T10" fmla="*/ 12 w 687"/>
                  <a:gd name="T11" fmla="*/ 210 h 609"/>
                  <a:gd name="T12" fmla="*/ 144 w 687"/>
                  <a:gd name="T13" fmla="*/ 45 h 609"/>
                </a:gdLst>
                <a:ahLst/>
                <a:cxnLst>
                  <a:cxn ang="0">
                    <a:pos x="T0" y="T1"/>
                  </a:cxn>
                  <a:cxn ang="0">
                    <a:pos x="T2" y="T3"/>
                  </a:cxn>
                  <a:cxn ang="0">
                    <a:pos x="T4" y="T5"/>
                  </a:cxn>
                  <a:cxn ang="0">
                    <a:pos x="T6" y="T7"/>
                  </a:cxn>
                  <a:cxn ang="0">
                    <a:pos x="T8" y="T9"/>
                  </a:cxn>
                  <a:cxn ang="0">
                    <a:pos x="T10" y="T11"/>
                  </a:cxn>
                  <a:cxn ang="0">
                    <a:pos x="T12" y="T13"/>
                  </a:cxn>
                </a:cxnLst>
                <a:rect l="0" t="0" r="r" b="b"/>
                <a:pathLst>
                  <a:path w="687" h="609">
                    <a:moveTo>
                      <a:pt x="144" y="45"/>
                    </a:moveTo>
                    <a:cubicBezTo>
                      <a:pt x="306" y="0"/>
                      <a:pt x="472" y="5"/>
                      <a:pt x="546" y="9"/>
                    </a:cubicBezTo>
                    <a:cubicBezTo>
                      <a:pt x="654" y="12"/>
                      <a:pt x="687" y="75"/>
                      <a:pt x="582" y="99"/>
                    </a:cubicBezTo>
                    <a:cubicBezTo>
                      <a:pt x="81" y="144"/>
                      <a:pt x="162" y="423"/>
                      <a:pt x="123" y="462"/>
                    </a:cubicBezTo>
                    <a:cubicBezTo>
                      <a:pt x="123" y="609"/>
                      <a:pt x="39" y="495"/>
                      <a:pt x="27" y="438"/>
                    </a:cubicBezTo>
                    <a:cubicBezTo>
                      <a:pt x="18" y="393"/>
                      <a:pt x="0" y="291"/>
                      <a:pt x="12" y="210"/>
                    </a:cubicBezTo>
                    <a:cubicBezTo>
                      <a:pt x="15" y="141"/>
                      <a:pt x="36" y="66"/>
                      <a:pt x="144" y="45"/>
                    </a:cubicBezTo>
                    <a:close/>
                  </a:path>
                </a:pathLst>
              </a:custGeom>
              <a:noFill/>
              <a:ln w="12700" cmpd="sng">
                <a:solidFill>
                  <a:schemeClr val="bg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0250" name="Freeform 10">
                <a:extLst>
                  <a:ext uri="{FF2B5EF4-FFF2-40B4-BE49-F238E27FC236}">
                    <a16:creationId xmlns:a16="http://schemas.microsoft.com/office/drawing/2014/main" id="{AF1913F5-63B7-FFE7-299D-ACD3D17CD301}"/>
                  </a:ext>
                </a:extLst>
              </p:cNvPr>
              <p:cNvSpPr>
                <a:spLocks/>
              </p:cNvSpPr>
              <p:nvPr userDrawn="1"/>
            </p:nvSpPr>
            <p:spPr bwMode="hidden">
              <a:xfrm rot="3318475">
                <a:off x="2254" y="1894"/>
                <a:ext cx="640" cy="797"/>
              </a:xfrm>
              <a:custGeom>
                <a:avLst/>
                <a:gdLst>
                  <a:gd name="T0" fmla="*/ 600 w 640"/>
                  <a:gd name="T1" fmla="*/ 216 h 797"/>
                  <a:gd name="T2" fmla="*/ 598 w 640"/>
                  <a:gd name="T3" fmla="*/ 658 h 797"/>
                  <a:gd name="T4" fmla="*/ 507 w 640"/>
                  <a:gd name="T5" fmla="*/ 691 h 797"/>
                  <a:gd name="T6" fmla="*/ 147 w 640"/>
                  <a:gd name="T7" fmla="*/ 354 h 797"/>
                  <a:gd name="T8" fmla="*/ 84 w 640"/>
                  <a:gd name="T9" fmla="*/ 249 h 797"/>
                  <a:gd name="T10" fmla="*/ 423 w 640"/>
                  <a:gd name="T11" fmla="*/ 96 h 797"/>
                  <a:gd name="T12" fmla="*/ 600 w 640"/>
                  <a:gd name="T13" fmla="*/ 216 h 797"/>
                </a:gdLst>
                <a:ahLst/>
                <a:cxnLst>
                  <a:cxn ang="0">
                    <a:pos x="T0" y="T1"/>
                  </a:cxn>
                  <a:cxn ang="0">
                    <a:pos x="T2" y="T3"/>
                  </a:cxn>
                  <a:cxn ang="0">
                    <a:pos x="T4" y="T5"/>
                  </a:cxn>
                  <a:cxn ang="0">
                    <a:pos x="T6" y="T7"/>
                  </a:cxn>
                  <a:cxn ang="0">
                    <a:pos x="T8" y="T9"/>
                  </a:cxn>
                  <a:cxn ang="0">
                    <a:pos x="T10" y="T11"/>
                  </a:cxn>
                  <a:cxn ang="0">
                    <a:pos x="T12" y="T13"/>
                  </a:cxn>
                </a:cxnLst>
                <a:rect l="0" t="0" r="r" b="b"/>
                <a:pathLst>
                  <a:path w="640" h="797">
                    <a:moveTo>
                      <a:pt x="600" y="216"/>
                    </a:moveTo>
                    <a:cubicBezTo>
                      <a:pt x="640" y="379"/>
                      <a:pt x="604" y="584"/>
                      <a:pt x="598" y="658"/>
                    </a:cubicBezTo>
                    <a:cubicBezTo>
                      <a:pt x="592" y="766"/>
                      <a:pt x="528" y="797"/>
                      <a:pt x="507" y="691"/>
                    </a:cubicBezTo>
                    <a:cubicBezTo>
                      <a:pt x="495" y="276"/>
                      <a:pt x="255" y="360"/>
                      <a:pt x="147" y="354"/>
                    </a:cubicBezTo>
                    <a:cubicBezTo>
                      <a:pt x="0" y="350"/>
                      <a:pt x="18" y="294"/>
                      <a:pt x="84" y="249"/>
                    </a:cubicBezTo>
                    <a:cubicBezTo>
                      <a:pt x="147" y="204"/>
                      <a:pt x="339" y="108"/>
                      <a:pt x="423" y="96"/>
                    </a:cubicBezTo>
                    <a:cubicBezTo>
                      <a:pt x="477" y="81"/>
                      <a:pt x="585" y="0"/>
                      <a:pt x="600" y="216"/>
                    </a:cubicBezTo>
                    <a:close/>
                  </a:path>
                </a:pathLst>
              </a:custGeom>
              <a:noFill/>
              <a:ln w="12700" cmpd="sng">
                <a:solidFill>
                  <a:schemeClr val="bg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0251" name="Freeform 11">
                <a:extLst>
                  <a:ext uri="{FF2B5EF4-FFF2-40B4-BE49-F238E27FC236}">
                    <a16:creationId xmlns:a16="http://schemas.microsoft.com/office/drawing/2014/main" id="{893FB104-182F-1A29-8C7F-A0C527E41B2D}"/>
                  </a:ext>
                </a:extLst>
              </p:cNvPr>
              <p:cNvSpPr>
                <a:spLocks/>
              </p:cNvSpPr>
              <p:nvPr userDrawn="1"/>
            </p:nvSpPr>
            <p:spPr bwMode="hidden">
              <a:xfrm rot="20976686" flipH="1">
                <a:off x="2956" y="3382"/>
                <a:ext cx="535" cy="645"/>
              </a:xfrm>
              <a:custGeom>
                <a:avLst/>
                <a:gdLst>
                  <a:gd name="T0" fmla="*/ 462 w 535"/>
                  <a:gd name="T1" fmla="*/ 423 h 645"/>
                  <a:gd name="T2" fmla="*/ 144 w 535"/>
                  <a:gd name="T3" fmla="*/ 612 h 645"/>
                  <a:gd name="T4" fmla="*/ 87 w 535"/>
                  <a:gd name="T5" fmla="*/ 558 h 645"/>
                  <a:gd name="T6" fmla="*/ 162 w 535"/>
                  <a:gd name="T7" fmla="*/ 117 h 645"/>
                  <a:gd name="T8" fmla="*/ 210 w 535"/>
                  <a:gd name="T9" fmla="*/ 39 h 645"/>
                  <a:gd name="T10" fmla="*/ 441 w 535"/>
                  <a:gd name="T11" fmla="*/ 243 h 645"/>
                  <a:gd name="T12" fmla="*/ 462 w 535"/>
                  <a:gd name="T13" fmla="*/ 423 h 645"/>
                </a:gdLst>
                <a:ahLst/>
                <a:cxnLst>
                  <a:cxn ang="0">
                    <a:pos x="T0" y="T1"/>
                  </a:cxn>
                  <a:cxn ang="0">
                    <a:pos x="T2" y="T3"/>
                  </a:cxn>
                  <a:cxn ang="0">
                    <a:pos x="T4" y="T5"/>
                  </a:cxn>
                  <a:cxn ang="0">
                    <a:pos x="T6" y="T7"/>
                  </a:cxn>
                  <a:cxn ang="0">
                    <a:pos x="T8" y="T9"/>
                  </a:cxn>
                  <a:cxn ang="0">
                    <a:pos x="T10" y="T11"/>
                  </a:cxn>
                  <a:cxn ang="0">
                    <a:pos x="T12" y="T13"/>
                  </a:cxn>
                </a:cxnLst>
                <a:rect l="0" t="0" r="r" b="b"/>
                <a:pathLst>
                  <a:path w="535" h="645">
                    <a:moveTo>
                      <a:pt x="462" y="423"/>
                    </a:moveTo>
                    <a:cubicBezTo>
                      <a:pt x="345" y="546"/>
                      <a:pt x="198" y="582"/>
                      <a:pt x="144" y="612"/>
                    </a:cubicBezTo>
                    <a:cubicBezTo>
                      <a:pt x="60" y="645"/>
                      <a:pt x="0" y="630"/>
                      <a:pt x="87" y="558"/>
                    </a:cubicBezTo>
                    <a:cubicBezTo>
                      <a:pt x="261" y="438"/>
                      <a:pt x="378" y="387"/>
                      <a:pt x="162" y="117"/>
                    </a:cubicBezTo>
                    <a:cubicBezTo>
                      <a:pt x="74" y="0"/>
                      <a:pt x="166" y="1"/>
                      <a:pt x="210" y="39"/>
                    </a:cubicBezTo>
                    <a:cubicBezTo>
                      <a:pt x="245" y="70"/>
                      <a:pt x="401" y="171"/>
                      <a:pt x="441" y="243"/>
                    </a:cubicBezTo>
                    <a:cubicBezTo>
                      <a:pt x="480" y="300"/>
                      <a:pt x="535" y="341"/>
                      <a:pt x="462" y="423"/>
                    </a:cubicBezTo>
                    <a:close/>
                  </a:path>
                </a:pathLst>
              </a:custGeom>
              <a:noFill/>
              <a:ln w="12700" cmpd="sng">
                <a:solidFill>
                  <a:schemeClr val="bg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0252" name="Freeform 12">
                <a:extLst>
                  <a:ext uri="{FF2B5EF4-FFF2-40B4-BE49-F238E27FC236}">
                    <a16:creationId xmlns:a16="http://schemas.microsoft.com/office/drawing/2014/main" id="{6ED0776D-256A-F195-AA6C-E7D4B94772BB}"/>
                  </a:ext>
                </a:extLst>
              </p:cNvPr>
              <p:cNvSpPr>
                <a:spLocks/>
              </p:cNvSpPr>
              <p:nvPr userDrawn="1"/>
            </p:nvSpPr>
            <p:spPr bwMode="hidden">
              <a:xfrm>
                <a:off x="1821" y="3000"/>
                <a:ext cx="866" cy="795"/>
              </a:xfrm>
              <a:custGeom>
                <a:avLst/>
                <a:gdLst>
                  <a:gd name="T0" fmla="*/ 17 w 866"/>
                  <a:gd name="T1" fmla="*/ 180 h 795"/>
                  <a:gd name="T2" fmla="*/ 284 w 866"/>
                  <a:gd name="T3" fmla="*/ 720 h 795"/>
                  <a:gd name="T4" fmla="*/ 380 w 866"/>
                  <a:gd name="T5" fmla="*/ 687 h 795"/>
                  <a:gd name="T6" fmla="*/ 647 w 866"/>
                  <a:gd name="T7" fmla="*/ 249 h 795"/>
                  <a:gd name="T8" fmla="*/ 716 w 866"/>
                  <a:gd name="T9" fmla="*/ 138 h 795"/>
                  <a:gd name="T10" fmla="*/ 182 w 866"/>
                  <a:gd name="T11" fmla="*/ 0 h 795"/>
                  <a:gd name="T12" fmla="*/ 17 w 866"/>
                  <a:gd name="T13" fmla="*/ 180 h 795"/>
                </a:gdLst>
                <a:ahLst/>
                <a:cxnLst>
                  <a:cxn ang="0">
                    <a:pos x="T0" y="T1"/>
                  </a:cxn>
                  <a:cxn ang="0">
                    <a:pos x="T2" y="T3"/>
                  </a:cxn>
                  <a:cxn ang="0">
                    <a:pos x="T4" y="T5"/>
                  </a:cxn>
                  <a:cxn ang="0">
                    <a:pos x="T6" y="T7"/>
                  </a:cxn>
                  <a:cxn ang="0">
                    <a:pos x="T8" y="T9"/>
                  </a:cxn>
                  <a:cxn ang="0">
                    <a:pos x="T10" y="T11"/>
                  </a:cxn>
                  <a:cxn ang="0">
                    <a:pos x="T12" y="T13"/>
                  </a:cxn>
                </a:cxnLst>
                <a:rect l="0" t="0" r="r" b="b"/>
                <a:pathLst>
                  <a:path w="866" h="795">
                    <a:moveTo>
                      <a:pt x="17" y="180"/>
                    </a:moveTo>
                    <a:cubicBezTo>
                      <a:pt x="49" y="413"/>
                      <a:pt x="206" y="636"/>
                      <a:pt x="284" y="720"/>
                    </a:cubicBezTo>
                    <a:cubicBezTo>
                      <a:pt x="359" y="795"/>
                      <a:pt x="422" y="771"/>
                      <a:pt x="380" y="687"/>
                    </a:cubicBezTo>
                    <a:cubicBezTo>
                      <a:pt x="284" y="378"/>
                      <a:pt x="197" y="183"/>
                      <a:pt x="647" y="249"/>
                    </a:cubicBezTo>
                    <a:cubicBezTo>
                      <a:pt x="866" y="276"/>
                      <a:pt x="791" y="175"/>
                      <a:pt x="716" y="138"/>
                    </a:cubicBezTo>
                    <a:cubicBezTo>
                      <a:pt x="575" y="63"/>
                      <a:pt x="317" y="6"/>
                      <a:pt x="182" y="0"/>
                    </a:cubicBezTo>
                    <a:cubicBezTo>
                      <a:pt x="95" y="0"/>
                      <a:pt x="0" y="32"/>
                      <a:pt x="17" y="180"/>
                    </a:cubicBezTo>
                    <a:close/>
                  </a:path>
                </a:pathLst>
              </a:custGeom>
              <a:noFill/>
              <a:ln w="12700" cmpd="sng">
                <a:solidFill>
                  <a:schemeClr val="bg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0253" name="Freeform 13">
                <a:extLst>
                  <a:ext uri="{FF2B5EF4-FFF2-40B4-BE49-F238E27FC236}">
                    <a16:creationId xmlns:a16="http://schemas.microsoft.com/office/drawing/2014/main" id="{B3085ABF-DBD5-8012-287E-5F2995726438}"/>
                  </a:ext>
                </a:extLst>
              </p:cNvPr>
              <p:cNvSpPr>
                <a:spLocks/>
              </p:cNvSpPr>
              <p:nvPr userDrawn="1"/>
            </p:nvSpPr>
            <p:spPr bwMode="hidden">
              <a:xfrm rot="16244410" flipH="1">
                <a:off x="3615" y="3751"/>
                <a:ext cx="535" cy="645"/>
              </a:xfrm>
              <a:custGeom>
                <a:avLst/>
                <a:gdLst>
                  <a:gd name="T0" fmla="*/ 462 w 535"/>
                  <a:gd name="T1" fmla="*/ 423 h 645"/>
                  <a:gd name="T2" fmla="*/ 144 w 535"/>
                  <a:gd name="T3" fmla="*/ 612 h 645"/>
                  <a:gd name="T4" fmla="*/ 87 w 535"/>
                  <a:gd name="T5" fmla="*/ 558 h 645"/>
                  <a:gd name="T6" fmla="*/ 162 w 535"/>
                  <a:gd name="T7" fmla="*/ 117 h 645"/>
                  <a:gd name="T8" fmla="*/ 210 w 535"/>
                  <a:gd name="T9" fmla="*/ 39 h 645"/>
                  <a:gd name="T10" fmla="*/ 441 w 535"/>
                  <a:gd name="T11" fmla="*/ 243 h 645"/>
                  <a:gd name="T12" fmla="*/ 462 w 535"/>
                  <a:gd name="T13" fmla="*/ 423 h 645"/>
                </a:gdLst>
                <a:ahLst/>
                <a:cxnLst>
                  <a:cxn ang="0">
                    <a:pos x="T0" y="T1"/>
                  </a:cxn>
                  <a:cxn ang="0">
                    <a:pos x="T2" y="T3"/>
                  </a:cxn>
                  <a:cxn ang="0">
                    <a:pos x="T4" y="T5"/>
                  </a:cxn>
                  <a:cxn ang="0">
                    <a:pos x="T6" y="T7"/>
                  </a:cxn>
                  <a:cxn ang="0">
                    <a:pos x="T8" y="T9"/>
                  </a:cxn>
                  <a:cxn ang="0">
                    <a:pos x="T10" y="T11"/>
                  </a:cxn>
                  <a:cxn ang="0">
                    <a:pos x="T12" y="T13"/>
                  </a:cxn>
                </a:cxnLst>
                <a:rect l="0" t="0" r="r" b="b"/>
                <a:pathLst>
                  <a:path w="535" h="645">
                    <a:moveTo>
                      <a:pt x="462" y="423"/>
                    </a:moveTo>
                    <a:cubicBezTo>
                      <a:pt x="345" y="546"/>
                      <a:pt x="198" y="582"/>
                      <a:pt x="144" y="612"/>
                    </a:cubicBezTo>
                    <a:cubicBezTo>
                      <a:pt x="60" y="645"/>
                      <a:pt x="0" y="630"/>
                      <a:pt x="87" y="558"/>
                    </a:cubicBezTo>
                    <a:cubicBezTo>
                      <a:pt x="261" y="438"/>
                      <a:pt x="378" y="387"/>
                      <a:pt x="162" y="117"/>
                    </a:cubicBezTo>
                    <a:cubicBezTo>
                      <a:pt x="74" y="0"/>
                      <a:pt x="166" y="1"/>
                      <a:pt x="210" y="39"/>
                    </a:cubicBezTo>
                    <a:cubicBezTo>
                      <a:pt x="245" y="70"/>
                      <a:pt x="401" y="171"/>
                      <a:pt x="441" y="243"/>
                    </a:cubicBezTo>
                    <a:cubicBezTo>
                      <a:pt x="480" y="300"/>
                      <a:pt x="535" y="341"/>
                      <a:pt x="462" y="423"/>
                    </a:cubicBezTo>
                    <a:close/>
                  </a:path>
                </a:pathLst>
              </a:custGeom>
              <a:noFill/>
              <a:ln w="12700" cmpd="sng">
                <a:solidFill>
                  <a:schemeClr val="bg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0254" name="Freeform 14">
                <a:extLst>
                  <a:ext uri="{FF2B5EF4-FFF2-40B4-BE49-F238E27FC236}">
                    <a16:creationId xmlns:a16="http://schemas.microsoft.com/office/drawing/2014/main" id="{3D8137B4-0495-C516-BC6E-0EC4CCEF9E66}"/>
                  </a:ext>
                </a:extLst>
              </p:cNvPr>
              <p:cNvSpPr>
                <a:spLocks/>
              </p:cNvSpPr>
              <p:nvPr userDrawn="1"/>
            </p:nvSpPr>
            <p:spPr bwMode="hidden">
              <a:xfrm rot="6018034">
                <a:off x="1966" y="3575"/>
                <a:ext cx="802" cy="706"/>
              </a:xfrm>
              <a:custGeom>
                <a:avLst/>
                <a:gdLst>
                  <a:gd name="T0" fmla="*/ 742 w 987"/>
                  <a:gd name="T1" fmla="*/ 110 h 743"/>
                  <a:gd name="T2" fmla="*/ 958 w 987"/>
                  <a:gd name="T3" fmla="*/ 572 h 743"/>
                  <a:gd name="T4" fmla="*/ 847 w 987"/>
                  <a:gd name="T5" fmla="*/ 638 h 743"/>
                  <a:gd name="T6" fmla="*/ 202 w 987"/>
                  <a:gd name="T7" fmla="*/ 269 h 743"/>
                  <a:gd name="T8" fmla="*/ 163 w 987"/>
                  <a:gd name="T9" fmla="*/ 173 h 743"/>
                  <a:gd name="T10" fmla="*/ 481 w 987"/>
                  <a:gd name="T11" fmla="*/ 35 h 743"/>
                  <a:gd name="T12" fmla="*/ 742 w 987"/>
                  <a:gd name="T13" fmla="*/ 110 h 743"/>
                </a:gdLst>
                <a:ahLst/>
                <a:cxnLst>
                  <a:cxn ang="0">
                    <a:pos x="T0" y="T1"/>
                  </a:cxn>
                  <a:cxn ang="0">
                    <a:pos x="T2" y="T3"/>
                  </a:cxn>
                  <a:cxn ang="0">
                    <a:pos x="T4" y="T5"/>
                  </a:cxn>
                  <a:cxn ang="0">
                    <a:pos x="T6" y="T7"/>
                  </a:cxn>
                  <a:cxn ang="0">
                    <a:pos x="T8" y="T9"/>
                  </a:cxn>
                  <a:cxn ang="0">
                    <a:pos x="T10" y="T11"/>
                  </a:cxn>
                  <a:cxn ang="0">
                    <a:pos x="T12" y="T13"/>
                  </a:cxn>
                </a:cxnLst>
                <a:rect l="0" t="0" r="r" b="b"/>
                <a:pathLst>
                  <a:path w="987" h="743">
                    <a:moveTo>
                      <a:pt x="742" y="110"/>
                    </a:moveTo>
                    <a:cubicBezTo>
                      <a:pt x="853" y="270"/>
                      <a:pt x="941" y="491"/>
                      <a:pt x="958" y="572"/>
                    </a:cubicBezTo>
                    <a:cubicBezTo>
                      <a:pt x="987" y="692"/>
                      <a:pt x="912" y="743"/>
                      <a:pt x="847" y="638"/>
                    </a:cubicBezTo>
                    <a:cubicBezTo>
                      <a:pt x="523" y="89"/>
                      <a:pt x="364" y="254"/>
                      <a:pt x="202" y="269"/>
                    </a:cubicBezTo>
                    <a:cubicBezTo>
                      <a:pt x="0" y="325"/>
                      <a:pt x="89" y="207"/>
                      <a:pt x="163" y="173"/>
                    </a:cubicBezTo>
                    <a:cubicBezTo>
                      <a:pt x="222" y="145"/>
                      <a:pt x="366" y="53"/>
                      <a:pt x="481" y="35"/>
                    </a:cubicBezTo>
                    <a:cubicBezTo>
                      <a:pt x="576" y="12"/>
                      <a:pt x="680" y="0"/>
                      <a:pt x="742" y="110"/>
                    </a:cubicBezTo>
                    <a:close/>
                  </a:path>
                </a:pathLst>
              </a:custGeom>
              <a:noFill/>
              <a:ln w="12700" cmpd="sng">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0255" name="Freeform 15">
                <a:extLst>
                  <a:ext uri="{FF2B5EF4-FFF2-40B4-BE49-F238E27FC236}">
                    <a16:creationId xmlns:a16="http://schemas.microsoft.com/office/drawing/2014/main" id="{D5CA0A1D-892A-EE58-4441-D416A7C3C50A}"/>
                  </a:ext>
                </a:extLst>
              </p:cNvPr>
              <p:cNvSpPr>
                <a:spLocks/>
              </p:cNvSpPr>
              <p:nvPr userDrawn="1"/>
            </p:nvSpPr>
            <p:spPr bwMode="hidden">
              <a:xfrm rot="6284068">
                <a:off x="3400" y="3066"/>
                <a:ext cx="640" cy="797"/>
              </a:xfrm>
              <a:custGeom>
                <a:avLst/>
                <a:gdLst>
                  <a:gd name="T0" fmla="*/ 600 w 640"/>
                  <a:gd name="T1" fmla="*/ 216 h 797"/>
                  <a:gd name="T2" fmla="*/ 598 w 640"/>
                  <a:gd name="T3" fmla="*/ 658 h 797"/>
                  <a:gd name="T4" fmla="*/ 507 w 640"/>
                  <a:gd name="T5" fmla="*/ 691 h 797"/>
                  <a:gd name="T6" fmla="*/ 147 w 640"/>
                  <a:gd name="T7" fmla="*/ 354 h 797"/>
                  <a:gd name="T8" fmla="*/ 84 w 640"/>
                  <a:gd name="T9" fmla="*/ 249 h 797"/>
                  <a:gd name="T10" fmla="*/ 423 w 640"/>
                  <a:gd name="T11" fmla="*/ 96 h 797"/>
                  <a:gd name="T12" fmla="*/ 600 w 640"/>
                  <a:gd name="T13" fmla="*/ 216 h 797"/>
                </a:gdLst>
                <a:ahLst/>
                <a:cxnLst>
                  <a:cxn ang="0">
                    <a:pos x="T0" y="T1"/>
                  </a:cxn>
                  <a:cxn ang="0">
                    <a:pos x="T2" y="T3"/>
                  </a:cxn>
                  <a:cxn ang="0">
                    <a:pos x="T4" y="T5"/>
                  </a:cxn>
                  <a:cxn ang="0">
                    <a:pos x="T6" y="T7"/>
                  </a:cxn>
                  <a:cxn ang="0">
                    <a:pos x="T8" y="T9"/>
                  </a:cxn>
                  <a:cxn ang="0">
                    <a:pos x="T10" y="T11"/>
                  </a:cxn>
                  <a:cxn ang="0">
                    <a:pos x="T12" y="T13"/>
                  </a:cxn>
                </a:cxnLst>
                <a:rect l="0" t="0" r="r" b="b"/>
                <a:pathLst>
                  <a:path w="640" h="797">
                    <a:moveTo>
                      <a:pt x="600" y="216"/>
                    </a:moveTo>
                    <a:cubicBezTo>
                      <a:pt x="640" y="379"/>
                      <a:pt x="604" y="584"/>
                      <a:pt x="598" y="658"/>
                    </a:cubicBezTo>
                    <a:cubicBezTo>
                      <a:pt x="592" y="766"/>
                      <a:pt x="528" y="797"/>
                      <a:pt x="507" y="691"/>
                    </a:cubicBezTo>
                    <a:cubicBezTo>
                      <a:pt x="495" y="276"/>
                      <a:pt x="255" y="360"/>
                      <a:pt x="147" y="354"/>
                    </a:cubicBezTo>
                    <a:cubicBezTo>
                      <a:pt x="0" y="350"/>
                      <a:pt x="18" y="294"/>
                      <a:pt x="84" y="249"/>
                    </a:cubicBezTo>
                    <a:cubicBezTo>
                      <a:pt x="147" y="204"/>
                      <a:pt x="339" y="108"/>
                      <a:pt x="423" y="96"/>
                    </a:cubicBezTo>
                    <a:cubicBezTo>
                      <a:pt x="477" y="81"/>
                      <a:pt x="585" y="0"/>
                      <a:pt x="600" y="216"/>
                    </a:cubicBezTo>
                    <a:close/>
                  </a:path>
                </a:pathLst>
              </a:custGeom>
              <a:noFill/>
              <a:ln w="12700" cmpd="sng">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0256" name="Freeform 16">
                <a:extLst>
                  <a:ext uri="{FF2B5EF4-FFF2-40B4-BE49-F238E27FC236}">
                    <a16:creationId xmlns:a16="http://schemas.microsoft.com/office/drawing/2014/main" id="{BF9F9E9C-460B-B013-1FD0-6F71C15CB4C3}"/>
                  </a:ext>
                </a:extLst>
              </p:cNvPr>
              <p:cNvSpPr>
                <a:spLocks/>
              </p:cNvSpPr>
              <p:nvPr userDrawn="1"/>
            </p:nvSpPr>
            <p:spPr bwMode="hidden">
              <a:xfrm rot="19272242" flipV="1">
                <a:off x="3188" y="2264"/>
                <a:ext cx="640" cy="797"/>
              </a:xfrm>
              <a:custGeom>
                <a:avLst/>
                <a:gdLst>
                  <a:gd name="T0" fmla="*/ 600 w 640"/>
                  <a:gd name="T1" fmla="*/ 216 h 797"/>
                  <a:gd name="T2" fmla="*/ 598 w 640"/>
                  <a:gd name="T3" fmla="*/ 658 h 797"/>
                  <a:gd name="T4" fmla="*/ 507 w 640"/>
                  <a:gd name="T5" fmla="*/ 691 h 797"/>
                  <a:gd name="T6" fmla="*/ 147 w 640"/>
                  <a:gd name="T7" fmla="*/ 354 h 797"/>
                  <a:gd name="T8" fmla="*/ 84 w 640"/>
                  <a:gd name="T9" fmla="*/ 249 h 797"/>
                  <a:gd name="T10" fmla="*/ 423 w 640"/>
                  <a:gd name="T11" fmla="*/ 96 h 797"/>
                  <a:gd name="T12" fmla="*/ 600 w 640"/>
                  <a:gd name="T13" fmla="*/ 216 h 797"/>
                </a:gdLst>
                <a:ahLst/>
                <a:cxnLst>
                  <a:cxn ang="0">
                    <a:pos x="T0" y="T1"/>
                  </a:cxn>
                  <a:cxn ang="0">
                    <a:pos x="T2" y="T3"/>
                  </a:cxn>
                  <a:cxn ang="0">
                    <a:pos x="T4" y="T5"/>
                  </a:cxn>
                  <a:cxn ang="0">
                    <a:pos x="T6" y="T7"/>
                  </a:cxn>
                  <a:cxn ang="0">
                    <a:pos x="T8" y="T9"/>
                  </a:cxn>
                  <a:cxn ang="0">
                    <a:pos x="T10" y="T11"/>
                  </a:cxn>
                  <a:cxn ang="0">
                    <a:pos x="T12" y="T13"/>
                  </a:cxn>
                </a:cxnLst>
                <a:rect l="0" t="0" r="r" b="b"/>
                <a:pathLst>
                  <a:path w="640" h="797">
                    <a:moveTo>
                      <a:pt x="600" y="216"/>
                    </a:moveTo>
                    <a:cubicBezTo>
                      <a:pt x="640" y="379"/>
                      <a:pt x="604" y="584"/>
                      <a:pt x="598" y="658"/>
                    </a:cubicBezTo>
                    <a:cubicBezTo>
                      <a:pt x="592" y="766"/>
                      <a:pt x="528" y="797"/>
                      <a:pt x="507" y="691"/>
                    </a:cubicBezTo>
                    <a:cubicBezTo>
                      <a:pt x="495" y="276"/>
                      <a:pt x="255" y="360"/>
                      <a:pt x="147" y="354"/>
                    </a:cubicBezTo>
                    <a:cubicBezTo>
                      <a:pt x="0" y="350"/>
                      <a:pt x="18" y="294"/>
                      <a:pt x="84" y="249"/>
                    </a:cubicBezTo>
                    <a:cubicBezTo>
                      <a:pt x="147" y="204"/>
                      <a:pt x="339" y="108"/>
                      <a:pt x="423" y="96"/>
                    </a:cubicBezTo>
                    <a:cubicBezTo>
                      <a:pt x="477" y="81"/>
                      <a:pt x="585" y="0"/>
                      <a:pt x="600" y="216"/>
                    </a:cubicBezTo>
                    <a:close/>
                  </a:path>
                </a:pathLst>
              </a:custGeom>
              <a:noFill/>
              <a:ln w="12700" cmpd="sng">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0257" name="Freeform 17">
                <a:extLst>
                  <a:ext uri="{FF2B5EF4-FFF2-40B4-BE49-F238E27FC236}">
                    <a16:creationId xmlns:a16="http://schemas.microsoft.com/office/drawing/2014/main" id="{05183549-145D-B4B0-35D4-EB083513C9FD}"/>
                  </a:ext>
                </a:extLst>
              </p:cNvPr>
              <p:cNvSpPr>
                <a:spLocks/>
              </p:cNvSpPr>
              <p:nvPr userDrawn="1"/>
            </p:nvSpPr>
            <p:spPr bwMode="hidden">
              <a:xfrm rot="563450" flipH="1">
                <a:off x="1796" y="2358"/>
                <a:ext cx="535" cy="645"/>
              </a:xfrm>
              <a:custGeom>
                <a:avLst/>
                <a:gdLst>
                  <a:gd name="T0" fmla="*/ 462 w 535"/>
                  <a:gd name="T1" fmla="*/ 423 h 645"/>
                  <a:gd name="T2" fmla="*/ 144 w 535"/>
                  <a:gd name="T3" fmla="*/ 612 h 645"/>
                  <a:gd name="T4" fmla="*/ 87 w 535"/>
                  <a:gd name="T5" fmla="*/ 558 h 645"/>
                  <a:gd name="T6" fmla="*/ 162 w 535"/>
                  <a:gd name="T7" fmla="*/ 117 h 645"/>
                  <a:gd name="T8" fmla="*/ 210 w 535"/>
                  <a:gd name="T9" fmla="*/ 39 h 645"/>
                  <a:gd name="T10" fmla="*/ 441 w 535"/>
                  <a:gd name="T11" fmla="*/ 243 h 645"/>
                  <a:gd name="T12" fmla="*/ 462 w 535"/>
                  <a:gd name="T13" fmla="*/ 423 h 645"/>
                </a:gdLst>
                <a:ahLst/>
                <a:cxnLst>
                  <a:cxn ang="0">
                    <a:pos x="T0" y="T1"/>
                  </a:cxn>
                  <a:cxn ang="0">
                    <a:pos x="T2" y="T3"/>
                  </a:cxn>
                  <a:cxn ang="0">
                    <a:pos x="T4" y="T5"/>
                  </a:cxn>
                  <a:cxn ang="0">
                    <a:pos x="T6" y="T7"/>
                  </a:cxn>
                  <a:cxn ang="0">
                    <a:pos x="T8" y="T9"/>
                  </a:cxn>
                  <a:cxn ang="0">
                    <a:pos x="T10" y="T11"/>
                  </a:cxn>
                  <a:cxn ang="0">
                    <a:pos x="T12" y="T13"/>
                  </a:cxn>
                </a:cxnLst>
                <a:rect l="0" t="0" r="r" b="b"/>
                <a:pathLst>
                  <a:path w="535" h="645">
                    <a:moveTo>
                      <a:pt x="462" y="423"/>
                    </a:moveTo>
                    <a:cubicBezTo>
                      <a:pt x="345" y="546"/>
                      <a:pt x="198" y="582"/>
                      <a:pt x="144" y="612"/>
                    </a:cubicBezTo>
                    <a:cubicBezTo>
                      <a:pt x="60" y="645"/>
                      <a:pt x="0" y="630"/>
                      <a:pt x="87" y="558"/>
                    </a:cubicBezTo>
                    <a:cubicBezTo>
                      <a:pt x="261" y="438"/>
                      <a:pt x="378" y="387"/>
                      <a:pt x="162" y="117"/>
                    </a:cubicBezTo>
                    <a:cubicBezTo>
                      <a:pt x="74" y="0"/>
                      <a:pt x="166" y="1"/>
                      <a:pt x="210" y="39"/>
                    </a:cubicBezTo>
                    <a:cubicBezTo>
                      <a:pt x="245" y="70"/>
                      <a:pt x="401" y="171"/>
                      <a:pt x="441" y="243"/>
                    </a:cubicBezTo>
                    <a:cubicBezTo>
                      <a:pt x="480" y="300"/>
                      <a:pt x="535" y="341"/>
                      <a:pt x="462" y="423"/>
                    </a:cubicBezTo>
                    <a:close/>
                  </a:path>
                </a:pathLst>
              </a:custGeom>
              <a:noFill/>
              <a:ln w="12700" cmpd="sng">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0258" name="Freeform 18">
                <a:extLst>
                  <a:ext uri="{FF2B5EF4-FFF2-40B4-BE49-F238E27FC236}">
                    <a16:creationId xmlns:a16="http://schemas.microsoft.com/office/drawing/2014/main" id="{7DBFFC31-98A8-4CEC-1CEB-1FD611C83C0F}"/>
                  </a:ext>
                </a:extLst>
              </p:cNvPr>
              <p:cNvSpPr>
                <a:spLocks/>
              </p:cNvSpPr>
              <p:nvPr userDrawn="1"/>
            </p:nvSpPr>
            <p:spPr bwMode="hidden">
              <a:xfrm>
                <a:off x="1227" y="2730"/>
                <a:ext cx="687" cy="609"/>
              </a:xfrm>
              <a:custGeom>
                <a:avLst/>
                <a:gdLst>
                  <a:gd name="T0" fmla="*/ 144 w 687"/>
                  <a:gd name="T1" fmla="*/ 45 h 609"/>
                  <a:gd name="T2" fmla="*/ 546 w 687"/>
                  <a:gd name="T3" fmla="*/ 9 h 609"/>
                  <a:gd name="T4" fmla="*/ 582 w 687"/>
                  <a:gd name="T5" fmla="*/ 99 h 609"/>
                  <a:gd name="T6" fmla="*/ 123 w 687"/>
                  <a:gd name="T7" fmla="*/ 462 h 609"/>
                  <a:gd name="T8" fmla="*/ 27 w 687"/>
                  <a:gd name="T9" fmla="*/ 438 h 609"/>
                  <a:gd name="T10" fmla="*/ 12 w 687"/>
                  <a:gd name="T11" fmla="*/ 210 h 609"/>
                  <a:gd name="T12" fmla="*/ 144 w 687"/>
                  <a:gd name="T13" fmla="*/ 45 h 609"/>
                </a:gdLst>
                <a:ahLst/>
                <a:cxnLst>
                  <a:cxn ang="0">
                    <a:pos x="T0" y="T1"/>
                  </a:cxn>
                  <a:cxn ang="0">
                    <a:pos x="T2" y="T3"/>
                  </a:cxn>
                  <a:cxn ang="0">
                    <a:pos x="T4" y="T5"/>
                  </a:cxn>
                  <a:cxn ang="0">
                    <a:pos x="T6" y="T7"/>
                  </a:cxn>
                  <a:cxn ang="0">
                    <a:pos x="T8" y="T9"/>
                  </a:cxn>
                  <a:cxn ang="0">
                    <a:pos x="T10" y="T11"/>
                  </a:cxn>
                  <a:cxn ang="0">
                    <a:pos x="T12" y="T13"/>
                  </a:cxn>
                </a:cxnLst>
                <a:rect l="0" t="0" r="r" b="b"/>
                <a:pathLst>
                  <a:path w="687" h="609">
                    <a:moveTo>
                      <a:pt x="144" y="45"/>
                    </a:moveTo>
                    <a:cubicBezTo>
                      <a:pt x="306" y="0"/>
                      <a:pt x="472" y="5"/>
                      <a:pt x="546" y="9"/>
                    </a:cubicBezTo>
                    <a:cubicBezTo>
                      <a:pt x="654" y="12"/>
                      <a:pt x="687" y="75"/>
                      <a:pt x="582" y="99"/>
                    </a:cubicBezTo>
                    <a:cubicBezTo>
                      <a:pt x="81" y="144"/>
                      <a:pt x="162" y="423"/>
                      <a:pt x="123" y="462"/>
                    </a:cubicBezTo>
                    <a:cubicBezTo>
                      <a:pt x="123" y="609"/>
                      <a:pt x="39" y="495"/>
                      <a:pt x="27" y="438"/>
                    </a:cubicBezTo>
                    <a:cubicBezTo>
                      <a:pt x="18" y="393"/>
                      <a:pt x="0" y="291"/>
                      <a:pt x="12" y="210"/>
                    </a:cubicBezTo>
                    <a:cubicBezTo>
                      <a:pt x="15" y="141"/>
                      <a:pt x="36" y="66"/>
                      <a:pt x="144" y="45"/>
                    </a:cubicBezTo>
                    <a:close/>
                  </a:path>
                </a:pathLst>
              </a:custGeom>
              <a:noFill/>
              <a:ln w="12700" cmpd="sng">
                <a:solidFill>
                  <a:schemeClr val="tx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0259" name="Freeform 19">
                <a:extLst>
                  <a:ext uri="{FF2B5EF4-FFF2-40B4-BE49-F238E27FC236}">
                    <a16:creationId xmlns:a16="http://schemas.microsoft.com/office/drawing/2014/main" id="{A18AB1C9-F3CB-4BD4-C710-16A71280E6D6}"/>
                  </a:ext>
                </a:extLst>
              </p:cNvPr>
              <p:cNvSpPr>
                <a:spLocks/>
              </p:cNvSpPr>
              <p:nvPr userDrawn="1"/>
            </p:nvSpPr>
            <p:spPr bwMode="hidden">
              <a:xfrm>
                <a:off x="113" y="2578"/>
                <a:ext cx="987" cy="743"/>
              </a:xfrm>
              <a:custGeom>
                <a:avLst/>
                <a:gdLst>
                  <a:gd name="T0" fmla="*/ 742 w 987"/>
                  <a:gd name="T1" fmla="*/ 110 h 743"/>
                  <a:gd name="T2" fmla="*/ 958 w 987"/>
                  <a:gd name="T3" fmla="*/ 572 h 743"/>
                  <a:gd name="T4" fmla="*/ 847 w 987"/>
                  <a:gd name="T5" fmla="*/ 638 h 743"/>
                  <a:gd name="T6" fmla="*/ 202 w 987"/>
                  <a:gd name="T7" fmla="*/ 269 h 743"/>
                  <a:gd name="T8" fmla="*/ 163 w 987"/>
                  <a:gd name="T9" fmla="*/ 173 h 743"/>
                  <a:gd name="T10" fmla="*/ 481 w 987"/>
                  <a:gd name="T11" fmla="*/ 35 h 743"/>
                  <a:gd name="T12" fmla="*/ 742 w 987"/>
                  <a:gd name="T13" fmla="*/ 110 h 743"/>
                </a:gdLst>
                <a:ahLst/>
                <a:cxnLst>
                  <a:cxn ang="0">
                    <a:pos x="T0" y="T1"/>
                  </a:cxn>
                  <a:cxn ang="0">
                    <a:pos x="T2" y="T3"/>
                  </a:cxn>
                  <a:cxn ang="0">
                    <a:pos x="T4" y="T5"/>
                  </a:cxn>
                  <a:cxn ang="0">
                    <a:pos x="T6" y="T7"/>
                  </a:cxn>
                  <a:cxn ang="0">
                    <a:pos x="T8" y="T9"/>
                  </a:cxn>
                  <a:cxn ang="0">
                    <a:pos x="T10" y="T11"/>
                  </a:cxn>
                  <a:cxn ang="0">
                    <a:pos x="T12" y="T13"/>
                  </a:cxn>
                </a:cxnLst>
                <a:rect l="0" t="0" r="r" b="b"/>
                <a:pathLst>
                  <a:path w="987" h="743">
                    <a:moveTo>
                      <a:pt x="742" y="110"/>
                    </a:moveTo>
                    <a:cubicBezTo>
                      <a:pt x="853" y="270"/>
                      <a:pt x="941" y="491"/>
                      <a:pt x="958" y="572"/>
                    </a:cubicBezTo>
                    <a:cubicBezTo>
                      <a:pt x="987" y="692"/>
                      <a:pt x="912" y="743"/>
                      <a:pt x="847" y="638"/>
                    </a:cubicBezTo>
                    <a:cubicBezTo>
                      <a:pt x="523" y="89"/>
                      <a:pt x="364" y="254"/>
                      <a:pt x="202" y="269"/>
                    </a:cubicBezTo>
                    <a:cubicBezTo>
                      <a:pt x="0" y="325"/>
                      <a:pt x="89" y="207"/>
                      <a:pt x="163" y="173"/>
                    </a:cubicBezTo>
                    <a:cubicBezTo>
                      <a:pt x="222" y="145"/>
                      <a:pt x="366" y="53"/>
                      <a:pt x="481" y="35"/>
                    </a:cubicBezTo>
                    <a:cubicBezTo>
                      <a:pt x="576" y="12"/>
                      <a:pt x="680" y="0"/>
                      <a:pt x="742" y="110"/>
                    </a:cubicBezTo>
                    <a:close/>
                  </a:path>
                </a:pathLst>
              </a:custGeom>
              <a:noFill/>
              <a:ln w="12700" cmpd="sng">
                <a:solidFill>
                  <a:schemeClr val="tx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0260" name="Freeform 20">
                <a:extLst>
                  <a:ext uri="{FF2B5EF4-FFF2-40B4-BE49-F238E27FC236}">
                    <a16:creationId xmlns:a16="http://schemas.microsoft.com/office/drawing/2014/main" id="{45CF753B-90A3-228D-08F0-69F417AF04FE}"/>
                  </a:ext>
                </a:extLst>
              </p:cNvPr>
              <p:cNvSpPr>
                <a:spLocks/>
              </p:cNvSpPr>
              <p:nvPr userDrawn="1"/>
            </p:nvSpPr>
            <p:spPr bwMode="hidden">
              <a:xfrm>
                <a:off x="153" y="3003"/>
                <a:ext cx="650" cy="648"/>
              </a:xfrm>
              <a:custGeom>
                <a:avLst/>
                <a:gdLst>
                  <a:gd name="T0" fmla="*/ 468 w 650"/>
                  <a:gd name="T1" fmla="*/ 114 h 648"/>
                  <a:gd name="T2" fmla="*/ 621 w 650"/>
                  <a:gd name="T3" fmla="*/ 453 h 648"/>
                  <a:gd name="T4" fmla="*/ 522 w 650"/>
                  <a:gd name="T5" fmla="*/ 495 h 648"/>
                  <a:gd name="T6" fmla="*/ 105 w 650"/>
                  <a:gd name="T7" fmla="*/ 519 h 648"/>
                  <a:gd name="T8" fmla="*/ 30 w 650"/>
                  <a:gd name="T9" fmla="*/ 450 h 648"/>
                  <a:gd name="T10" fmla="*/ 231 w 650"/>
                  <a:gd name="T11" fmla="*/ 84 h 648"/>
                  <a:gd name="T12" fmla="*/ 468 w 650"/>
                  <a:gd name="T13" fmla="*/ 114 h 648"/>
                </a:gdLst>
                <a:ahLst/>
                <a:cxnLst>
                  <a:cxn ang="0">
                    <a:pos x="T0" y="T1"/>
                  </a:cxn>
                  <a:cxn ang="0">
                    <a:pos x="T2" y="T3"/>
                  </a:cxn>
                  <a:cxn ang="0">
                    <a:pos x="T4" y="T5"/>
                  </a:cxn>
                  <a:cxn ang="0">
                    <a:pos x="T6" y="T7"/>
                  </a:cxn>
                  <a:cxn ang="0">
                    <a:pos x="T8" y="T9"/>
                  </a:cxn>
                  <a:cxn ang="0">
                    <a:pos x="T10" y="T11"/>
                  </a:cxn>
                  <a:cxn ang="0">
                    <a:pos x="T12" y="T13"/>
                  </a:cxn>
                </a:cxnLst>
                <a:rect l="0" t="0" r="r" b="b"/>
                <a:pathLst>
                  <a:path w="650" h="648">
                    <a:moveTo>
                      <a:pt x="468" y="114"/>
                    </a:moveTo>
                    <a:cubicBezTo>
                      <a:pt x="579" y="274"/>
                      <a:pt x="604" y="372"/>
                      <a:pt x="621" y="453"/>
                    </a:cubicBezTo>
                    <a:cubicBezTo>
                      <a:pt x="650" y="573"/>
                      <a:pt x="587" y="600"/>
                      <a:pt x="522" y="495"/>
                    </a:cubicBezTo>
                    <a:cubicBezTo>
                      <a:pt x="330" y="99"/>
                      <a:pt x="171" y="417"/>
                      <a:pt x="105" y="519"/>
                    </a:cubicBezTo>
                    <a:cubicBezTo>
                      <a:pt x="51" y="648"/>
                      <a:pt x="0" y="525"/>
                      <a:pt x="30" y="450"/>
                    </a:cubicBezTo>
                    <a:cubicBezTo>
                      <a:pt x="39" y="381"/>
                      <a:pt x="132" y="180"/>
                      <a:pt x="231" y="84"/>
                    </a:cubicBezTo>
                    <a:cubicBezTo>
                      <a:pt x="321" y="0"/>
                      <a:pt x="406" y="4"/>
                      <a:pt x="468" y="114"/>
                    </a:cubicBezTo>
                    <a:close/>
                  </a:path>
                </a:pathLst>
              </a:custGeom>
              <a:noFill/>
              <a:ln w="12700" cmpd="sng">
                <a:solidFill>
                  <a:schemeClr val="tx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0261" name="Freeform 21">
                <a:extLst>
                  <a:ext uri="{FF2B5EF4-FFF2-40B4-BE49-F238E27FC236}">
                    <a16:creationId xmlns:a16="http://schemas.microsoft.com/office/drawing/2014/main" id="{E4A7C7CC-0555-A174-0BC2-23CAF8CAAE06}"/>
                  </a:ext>
                </a:extLst>
              </p:cNvPr>
              <p:cNvSpPr>
                <a:spLocks/>
              </p:cNvSpPr>
              <p:nvPr userDrawn="1"/>
            </p:nvSpPr>
            <p:spPr bwMode="hidden">
              <a:xfrm rot="-2130091">
                <a:off x="738" y="3742"/>
                <a:ext cx="640" cy="797"/>
              </a:xfrm>
              <a:custGeom>
                <a:avLst/>
                <a:gdLst>
                  <a:gd name="T0" fmla="*/ 600 w 640"/>
                  <a:gd name="T1" fmla="*/ 216 h 797"/>
                  <a:gd name="T2" fmla="*/ 598 w 640"/>
                  <a:gd name="T3" fmla="*/ 658 h 797"/>
                  <a:gd name="T4" fmla="*/ 507 w 640"/>
                  <a:gd name="T5" fmla="*/ 691 h 797"/>
                  <a:gd name="T6" fmla="*/ 147 w 640"/>
                  <a:gd name="T7" fmla="*/ 354 h 797"/>
                  <a:gd name="T8" fmla="*/ 84 w 640"/>
                  <a:gd name="T9" fmla="*/ 249 h 797"/>
                  <a:gd name="T10" fmla="*/ 423 w 640"/>
                  <a:gd name="T11" fmla="*/ 96 h 797"/>
                  <a:gd name="T12" fmla="*/ 600 w 640"/>
                  <a:gd name="T13" fmla="*/ 216 h 797"/>
                </a:gdLst>
                <a:ahLst/>
                <a:cxnLst>
                  <a:cxn ang="0">
                    <a:pos x="T0" y="T1"/>
                  </a:cxn>
                  <a:cxn ang="0">
                    <a:pos x="T2" y="T3"/>
                  </a:cxn>
                  <a:cxn ang="0">
                    <a:pos x="T4" y="T5"/>
                  </a:cxn>
                  <a:cxn ang="0">
                    <a:pos x="T6" y="T7"/>
                  </a:cxn>
                  <a:cxn ang="0">
                    <a:pos x="T8" y="T9"/>
                  </a:cxn>
                  <a:cxn ang="0">
                    <a:pos x="T10" y="T11"/>
                  </a:cxn>
                  <a:cxn ang="0">
                    <a:pos x="T12" y="T13"/>
                  </a:cxn>
                </a:cxnLst>
                <a:rect l="0" t="0" r="r" b="b"/>
                <a:pathLst>
                  <a:path w="640" h="797">
                    <a:moveTo>
                      <a:pt x="600" y="216"/>
                    </a:moveTo>
                    <a:cubicBezTo>
                      <a:pt x="640" y="379"/>
                      <a:pt x="604" y="584"/>
                      <a:pt x="598" y="658"/>
                    </a:cubicBezTo>
                    <a:cubicBezTo>
                      <a:pt x="592" y="766"/>
                      <a:pt x="528" y="797"/>
                      <a:pt x="507" y="691"/>
                    </a:cubicBezTo>
                    <a:cubicBezTo>
                      <a:pt x="495" y="276"/>
                      <a:pt x="255" y="360"/>
                      <a:pt x="147" y="354"/>
                    </a:cubicBezTo>
                    <a:cubicBezTo>
                      <a:pt x="0" y="350"/>
                      <a:pt x="18" y="294"/>
                      <a:pt x="84" y="249"/>
                    </a:cubicBezTo>
                    <a:cubicBezTo>
                      <a:pt x="147" y="204"/>
                      <a:pt x="339" y="108"/>
                      <a:pt x="423" y="96"/>
                    </a:cubicBezTo>
                    <a:cubicBezTo>
                      <a:pt x="477" y="81"/>
                      <a:pt x="585" y="0"/>
                      <a:pt x="600" y="216"/>
                    </a:cubicBezTo>
                    <a:close/>
                  </a:path>
                </a:pathLst>
              </a:custGeom>
              <a:noFill/>
              <a:ln w="12700" cmpd="sng">
                <a:solidFill>
                  <a:schemeClr val="tx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0262" name="Freeform 22">
                <a:extLst>
                  <a:ext uri="{FF2B5EF4-FFF2-40B4-BE49-F238E27FC236}">
                    <a16:creationId xmlns:a16="http://schemas.microsoft.com/office/drawing/2014/main" id="{DC6B36D5-72E8-5677-7A2A-08128465C59F}"/>
                  </a:ext>
                </a:extLst>
              </p:cNvPr>
              <p:cNvSpPr>
                <a:spLocks/>
              </p:cNvSpPr>
              <p:nvPr userDrawn="1"/>
            </p:nvSpPr>
            <p:spPr bwMode="hidden">
              <a:xfrm>
                <a:off x="1821" y="1954"/>
                <a:ext cx="535" cy="645"/>
              </a:xfrm>
              <a:custGeom>
                <a:avLst/>
                <a:gdLst>
                  <a:gd name="T0" fmla="*/ 462 w 535"/>
                  <a:gd name="T1" fmla="*/ 423 h 645"/>
                  <a:gd name="T2" fmla="*/ 144 w 535"/>
                  <a:gd name="T3" fmla="*/ 612 h 645"/>
                  <a:gd name="T4" fmla="*/ 87 w 535"/>
                  <a:gd name="T5" fmla="*/ 558 h 645"/>
                  <a:gd name="T6" fmla="*/ 162 w 535"/>
                  <a:gd name="T7" fmla="*/ 117 h 645"/>
                  <a:gd name="T8" fmla="*/ 210 w 535"/>
                  <a:gd name="T9" fmla="*/ 39 h 645"/>
                  <a:gd name="T10" fmla="*/ 441 w 535"/>
                  <a:gd name="T11" fmla="*/ 243 h 645"/>
                  <a:gd name="T12" fmla="*/ 462 w 535"/>
                  <a:gd name="T13" fmla="*/ 423 h 645"/>
                </a:gdLst>
                <a:ahLst/>
                <a:cxnLst>
                  <a:cxn ang="0">
                    <a:pos x="T0" y="T1"/>
                  </a:cxn>
                  <a:cxn ang="0">
                    <a:pos x="T2" y="T3"/>
                  </a:cxn>
                  <a:cxn ang="0">
                    <a:pos x="T4" y="T5"/>
                  </a:cxn>
                  <a:cxn ang="0">
                    <a:pos x="T6" y="T7"/>
                  </a:cxn>
                  <a:cxn ang="0">
                    <a:pos x="T8" y="T9"/>
                  </a:cxn>
                  <a:cxn ang="0">
                    <a:pos x="T10" y="T11"/>
                  </a:cxn>
                  <a:cxn ang="0">
                    <a:pos x="T12" y="T13"/>
                  </a:cxn>
                </a:cxnLst>
                <a:rect l="0" t="0" r="r" b="b"/>
                <a:pathLst>
                  <a:path w="535" h="645">
                    <a:moveTo>
                      <a:pt x="462" y="423"/>
                    </a:moveTo>
                    <a:cubicBezTo>
                      <a:pt x="345" y="546"/>
                      <a:pt x="198" y="582"/>
                      <a:pt x="144" y="612"/>
                    </a:cubicBezTo>
                    <a:cubicBezTo>
                      <a:pt x="60" y="645"/>
                      <a:pt x="0" y="630"/>
                      <a:pt x="87" y="558"/>
                    </a:cubicBezTo>
                    <a:cubicBezTo>
                      <a:pt x="261" y="438"/>
                      <a:pt x="378" y="387"/>
                      <a:pt x="162" y="117"/>
                    </a:cubicBezTo>
                    <a:cubicBezTo>
                      <a:pt x="74" y="0"/>
                      <a:pt x="166" y="1"/>
                      <a:pt x="210" y="39"/>
                    </a:cubicBezTo>
                    <a:cubicBezTo>
                      <a:pt x="245" y="70"/>
                      <a:pt x="401" y="171"/>
                      <a:pt x="441" y="243"/>
                    </a:cubicBezTo>
                    <a:cubicBezTo>
                      <a:pt x="480" y="300"/>
                      <a:pt x="535" y="341"/>
                      <a:pt x="462" y="423"/>
                    </a:cubicBezTo>
                    <a:close/>
                  </a:path>
                </a:pathLst>
              </a:custGeom>
              <a:noFill/>
              <a:ln w="12700" cmpd="sng">
                <a:solidFill>
                  <a:schemeClr val="tx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0263" name="Freeform 23">
                <a:extLst>
                  <a:ext uri="{FF2B5EF4-FFF2-40B4-BE49-F238E27FC236}">
                    <a16:creationId xmlns:a16="http://schemas.microsoft.com/office/drawing/2014/main" id="{098941B0-C7B0-0231-BCC0-AF202BF3DC86}"/>
                  </a:ext>
                </a:extLst>
              </p:cNvPr>
              <p:cNvSpPr>
                <a:spLocks/>
              </p:cNvSpPr>
              <p:nvPr userDrawn="1"/>
            </p:nvSpPr>
            <p:spPr bwMode="hidden">
              <a:xfrm>
                <a:off x="1002" y="2055"/>
                <a:ext cx="687" cy="609"/>
              </a:xfrm>
              <a:custGeom>
                <a:avLst/>
                <a:gdLst>
                  <a:gd name="T0" fmla="*/ 144 w 687"/>
                  <a:gd name="T1" fmla="*/ 45 h 609"/>
                  <a:gd name="T2" fmla="*/ 546 w 687"/>
                  <a:gd name="T3" fmla="*/ 9 h 609"/>
                  <a:gd name="T4" fmla="*/ 582 w 687"/>
                  <a:gd name="T5" fmla="*/ 99 h 609"/>
                  <a:gd name="T6" fmla="*/ 123 w 687"/>
                  <a:gd name="T7" fmla="*/ 462 h 609"/>
                  <a:gd name="T8" fmla="*/ 27 w 687"/>
                  <a:gd name="T9" fmla="*/ 438 h 609"/>
                  <a:gd name="T10" fmla="*/ 12 w 687"/>
                  <a:gd name="T11" fmla="*/ 210 h 609"/>
                  <a:gd name="T12" fmla="*/ 144 w 687"/>
                  <a:gd name="T13" fmla="*/ 45 h 609"/>
                </a:gdLst>
                <a:ahLst/>
                <a:cxnLst>
                  <a:cxn ang="0">
                    <a:pos x="T0" y="T1"/>
                  </a:cxn>
                  <a:cxn ang="0">
                    <a:pos x="T2" y="T3"/>
                  </a:cxn>
                  <a:cxn ang="0">
                    <a:pos x="T4" y="T5"/>
                  </a:cxn>
                  <a:cxn ang="0">
                    <a:pos x="T6" y="T7"/>
                  </a:cxn>
                  <a:cxn ang="0">
                    <a:pos x="T8" y="T9"/>
                  </a:cxn>
                  <a:cxn ang="0">
                    <a:pos x="T10" y="T11"/>
                  </a:cxn>
                  <a:cxn ang="0">
                    <a:pos x="T12" y="T13"/>
                  </a:cxn>
                </a:cxnLst>
                <a:rect l="0" t="0" r="r" b="b"/>
                <a:pathLst>
                  <a:path w="687" h="609">
                    <a:moveTo>
                      <a:pt x="144" y="45"/>
                    </a:moveTo>
                    <a:cubicBezTo>
                      <a:pt x="306" y="0"/>
                      <a:pt x="472" y="5"/>
                      <a:pt x="546" y="9"/>
                    </a:cubicBezTo>
                    <a:cubicBezTo>
                      <a:pt x="654" y="12"/>
                      <a:pt x="687" y="75"/>
                      <a:pt x="582" y="99"/>
                    </a:cubicBezTo>
                    <a:cubicBezTo>
                      <a:pt x="81" y="144"/>
                      <a:pt x="162" y="423"/>
                      <a:pt x="123" y="462"/>
                    </a:cubicBezTo>
                    <a:cubicBezTo>
                      <a:pt x="123" y="609"/>
                      <a:pt x="39" y="495"/>
                      <a:pt x="27" y="438"/>
                    </a:cubicBezTo>
                    <a:cubicBezTo>
                      <a:pt x="18" y="393"/>
                      <a:pt x="0" y="291"/>
                      <a:pt x="12" y="210"/>
                    </a:cubicBezTo>
                    <a:cubicBezTo>
                      <a:pt x="15" y="141"/>
                      <a:pt x="36" y="66"/>
                      <a:pt x="144" y="45"/>
                    </a:cubicBezTo>
                    <a:close/>
                  </a:path>
                </a:pathLst>
              </a:custGeom>
              <a:noFill/>
              <a:ln w="12700" cmpd="sng">
                <a:solidFill>
                  <a:schemeClr val="bg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0264" name="Freeform 24">
                <a:extLst>
                  <a:ext uri="{FF2B5EF4-FFF2-40B4-BE49-F238E27FC236}">
                    <a16:creationId xmlns:a16="http://schemas.microsoft.com/office/drawing/2014/main" id="{0D69C570-49B6-E48E-8D27-D3080B6E583E}"/>
                  </a:ext>
                </a:extLst>
              </p:cNvPr>
              <p:cNvSpPr>
                <a:spLocks/>
              </p:cNvSpPr>
              <p:nvPr userDrawn="1"/>
            </p:nvSpPr>
            <p:spPr bwMode="hidden">
              <a:xfrm rot="3318475">
                <a:off x="-73" y="2006"/>
                <a:ext cx="640" cy="797"/>
              </a:xfrm>
              <a:custGeom>
                <a:avLst/>
                <a:gdLst>
                  <a:gd name="T0" fmla="*/ 600 w 640"/>
                  <a:gd name="T1" fmla="*/ 216 h 797"/>
                  <a:gd name="T2" fmla="*/ 598 w 640"/>
                  <a:gd name="T3" fmla="*/ 658 h 797"/>
                  <a:gd name="T4" fmla="*/ 507 w 640"/>
                  <a:gd name="T5" fmla="*/ 691 h 797"/>
                  <a:gd name="T6" fmla="*/ 147 w 640"/>
                  <a:gd name="T7" fmla="*/ 354 h 797"/>
                  <a:gd name="T8" fmla="*/ 84 w 640"/>
                  <a:gd name="T9" fmla="*/ 249 h 797"/>
                  <a:gd name="T10" fmla="*/ 423 w 640"/>
                  <a:gd name="T11" fmla="*/ 96 h 797"/>
                  <a:gd name="T12" fmla="*/ 600 w 640"/>
                  <a:gd name="T13" fmla="*/ 216 h 797"/>
                </a:gdLst>
                <a:ahLst/>
                <a:cxnLst>
                  <a:cxn ang="0">
                    <a:pos x="T0" y="T1"/>
                  </a:cxn>
                  <a:cxn ang="0">
                    <a:pos x="T2" y="T3"/>
                  </a:cxn>
                  <a:cxn ang="0">
                    <a:pos x="T4" y="T5"/>
                  </a:cxn>
                  <a:cxn ang="0">
                    <a:pos x="T6" y="T7"/>
                  </a:cxn>
                  <a:cxn ang="0">
                    <a:pos x="T8" y="T9"/>
                  </a:cxn>
                  <a:cxn ang="0">
                    <a:pos x="T10" y="T11"/>
                  </a:cxn>
                  <a:cxn ang="0">
                    <a:pos x="T12" y="T13"/>
                  </a:cxn>
                </a:cxnLst>
                <a:rect l="0" t="0" r="r" b="b"/>
                <a:pathLst>
                  <a:path w="640" h="797">
                    <a:moveTo>
                      <a:pt x="600" y="216"/>
                    </a:moveTo>
                    <a:cubicBezTo>
                      <a:pt x="640" y="379"/>
                      <a:pt x="604" y="584"/>
                      <a:pt x="598" y="658"/>
                    </a:cubicBezTo>
                    <a:cubicBezTo>
                      <a:pt x="592" y="766"/>
                      <a:pt x="528" y="797"/>
                      <a:pt x="507" y="691"/>
                    </a:cubicBezTo>
                    <a:cubicBezTo>
                      <a:pt x="495" y="276"/>
                      <a:pt x="255" y="360"/>
                      <a:pt x="147" y="354"/>
                    </a:cubicBezTo>
                    <a:cubicBezTo>
                      <a:pt x="0" y="350"/>
                      <a:pt x="18" y="294"/>
                      <a:pt x="84" y="249"/>
                    </a:cubicBezTo>
                    <a:cubicBezTo>
                      <a:pt x="147" y="204"/>
                      <a:pt x="339" y="108"/>
                      <a:pt x="423" y="96"/>
                    </a:cubicBezTo>
                    <a:cubicBezTo>
                      <a:pt x="477" y="81"/>
                      <a:pt x="585" y="0"/>
                      <a:pt x="600" y="216"/>
                    </a:cubicBezTo>
                    <a:close/>
                  </a:path>
                </a:pathLst>
              </a:custGeom>
              <a:noFill/>
              <a:ln w="12700" cmpd="sng">
                <a:solidFill>
                  <a:schemeClr val="bg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0265" name="Freeform 25">
                <a:extLst>
                  <a:ext uri="{FF2B5EF4-FFF2-40B4-BE49-F238E27FC236}">
                    <a16:creationId xmlns:a16="http://schemas.microsoft.com/office/drawing/2014/main" id="{5462D0BF-FD46-086B-13AF-91491AD6A514}"/>
                  </a:ext>
                </a:extLst>
              </p:cNvPr>
              <p:cNvSpPr>
                <a:spLocks/>
              </p:cNvSpPr>
              <p:nvPr userDrawn="1"/>
            </p:nvSpPr>
            <p:spPr bwMode="hidden">
              <a:xfrm rot="20976686" flipH="1">
                <a:off x="869" y="3374"/>
                <a:ext cx="535" cy="645"/>
              </a:xfrm>
              <a:custGeom>
                <a:avLst/>
                <a:gdLst>
                  <a:gd name="T0" fmla="*/ 462 w 535"/>
                  <a:gd name="T1" fmla="*/ 423 h 645"/>
                  <a:gd name="T2" fmla="*/ 144 w 535"/>
                  <a:gd name="T3" fmla="*/ 612 h 645"/>
                  <a:gd name="T4" fmla="*/ 87 w 535"/>
                  <a:gd name="T5" fmla="*/ 558 h 645"/>
                  <a:gd name="T6" fmla="*/ 162 w 535"/>
                  <a:gd name="T7" fmla="*/ 117 h 645"/>
                  <a:gd name="T8" fmla="*/ 210 w 535"/>
                  <a:gd name="T9" fmla="*/ 39 h 645"/>
                  <a:gd name="T10" fmla="*/ 441 w 535"/>
                  <a:gd name="T11" fmla="*/ 243 h 645"/>
                  <a:gd name="T12" fmla="*/ 462 w 535"/>
                  <a:gd name="T13" fmla="*/ 423 h 645"/>
                </a:gdLst>
                <a:ahLst/>
                <a:cxnLst>
                  <a:cxn ang="0">
                    <a:pos x="T0" y="T1"/>
                  </a:cxn>
                  <a:cxn ang="0">
                    <a:pos x="T2" y="T3"/>
                  </a:cxn>
                  <a:cxn ang="0">
                    <a:pos x="T4" y="T5"/>
                  </a:cxn>
                  <a:cxn ang="0">
                    <a:pos x="T6" y="T7"/>
                  </a:cxn>
                  <a:cxn ang="0">
                    <a:pos x="T8" y="T9"/>
                  </a:cxn>
                  <a:cxn ang="0">
                    <a:pos x="T10" y="T11"/>
                  </a:cxn>
                  <a:cxn ang="0">
                    <a:pos x="T12" y="T13"/>
                  </a:cxn>
                </a:cxnLst>
                <a:rect l="0" t="0" r="r" b="b"/>
                <a:pathLst>
                  <a:path w="535" h="645">
                    <a:moveTo>
                      <a:pt x="462" y="423"/>
                    </a:moveTo>
                    <a:cubicBezTo>
                      <a:pt x="345" y="546"/>
                      <a:pt x="198" y="582"/>
                      <a:pt x="144" y="612"/>
                    </a:cubicBezTo>
                    <a:cubicBezTo>
                      <a:pt x="60" y="645"/>
                      <a:pt x="0" y="630"/>
                      <a:pt x="87" y="558"/>
                    </a:cubicBezTo>
                    <a:cubicBezTo>
                      <a:pt x="261" y="438"/>
                      <a:pt x="378" y="387"/>
                      <a:pt x="162" y="117"/>
                    </a:cubicBezTo>
                    <a:cubicBezTo>
                      <a:pt x="74" y="0"/>
                      <a:pt x="166" y="1"/>
                      <a:pt x="210" y="39"/>
                    </a:cubicBezTo>
                    <a:cubicBezTo>
                      <a:pt x="245" y="70"/>
                      <a:pt x="401" y="171"/>
                      <a:pt x="441" y="243"/>
                    </a:cubicBezTo>
                    <a:cubicBezTo>
                      <a:pt x="480" y="300"/>
                      <a:pt x="535" y="341"/>
                      <a:pt x="462" y="423"/>
                    </a:cubicBezTo>
                    <a:close/>
                  </a:path>
                </a:pathLst>
              </a:custGeom>
              <a:noFill/>
              <a:ln w="12700" cmpd="sng">
                <a:solidFill>
                  <a:schemeClr val="bg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0266" name="Freeform 26">
                <a:extLst>
                  <a:ext uri="{FF2B5EF4-FFF2-40B4-BE49-F238E27FC236}">
                    <a16:creationId xmlns:a16="http://schemas.microsoft.com/office/drawing/2014/main" id="{8909C9E8-B3F7-16A6-F01E-B08668665496}"/>
                  </a:ext>
                </a:extLst>
              </p:cNvPr>
              <p:cNvSpPr>
                <a:spLocks/>
              </p:cNvSpPr>
              <p:nvPr userDrawn="1"/>
            </p:nvSpPr>
            <p:spPr bwMode="hidden">
              <a:xfrm>
                <a:off x="-14" y="2956"/>
                <a:ext cx="866" cy="795"/>
              </a:xfrm>
              <a:custGeom>
                <a:avLst/>
                <a:gdLst>
                  <a:gd name="T0" fmla="*/ 17 w 866"/>
                  <a:gd name="T1" fmla="*/ 180 h 795"/>
                  <a:gd name="T2" fmla="*/ 284 w 866"/>
                  <a:gd name="T3" fmla="*/ 720 h 795"/>
                  <a:gd name="T4" fmla="*/ 380 w 866"/>
                  <a:gd name="T5" fmla="*/ 687 h 795"/>
                  <a:gd name="T6" fmla="*/ 647 w 866"/>
                  <a:gd name="T7" fmla="*/ 249 h 795"/>
                  <a:gd name="T8" fmla="*/ 716 w 866"/>
                  <a:gd name="T9" fmla="*/ 138 h 795"/>
                  <a:gd name="T10" fmla="*/ 182 w 866"/>
                  <a:gd name="T11" fmla="*/ 0 h 795"/>
                  <a:gd name="T12" fmla="*/ 17 w 866"/>
                  <a:gd name="T13" fmla="*/ 180 h 795"/>
                </a:gdLst>
                <a:ahLst/>
                <a:cxnLst>
                  <a:cxn ang="0">
                    <a:pos x="T0" y="T1"/>
                  </a:cxn>
                  <a:cxn ang="0">
                    <a:pos x="T2" y="T3"/>
                  </a:cxn>
                  <a:cxn ang="0">
                    <a:pos x="T4" y="T5"/>
                  </a:cxn>
                  <a:cxn ang="0">
                    <a:pos x="T6" y="T7"/>
                  </a:cxn>
                  <a:cxn ang="0">
                    <a:pos x="T8" y="T9"/>
                  </a:cxn>
                  <a:cxn ang="0">
                    <a:pos x="T10" y="T11"/>
                  </a:cxn>
                  <a:cxn ang="0">
                    <a:pos x="T12" y="T13"/>
                  </a:cxn>
                </a:cxnLst>
                <a:rect l="0" t="0" r="r" b="b"/>
                <a:pathLst>
                  <a:path w="866" h="795">
                    <a:moveTo>
                      <a:pt x="17" y="180"/>
                    </a:moveTo>
                    <a:cubicBezTo>
                      <a:pt x="49" y="413"/>
                      <a:pt x="206" y="636"/>
                      <a:pt x="284" y="720"/>
                    </a:cubicBezTo>
                    <a:cubicBezTo>
                      <a:pt x="359" y="795"/>
                      <a:pt x="422" y="771"/>
                      <a:pt x="380" y="687"/>
                    </a:cubicBezTo>
                    <a:cubicBezTo>
                      <a:pt x="284" y="378"/>
                      <a:pt x="197" y="183"/>
                      <a:pt x="647" y="249"/>
                    </a:cubicBezTo>
                    <a:cubicBezTo>
                      <a:pt x="866" y="276"/>
                      <a:pt x="791" y="175"/>
                      <a:pt x="716" y="138"/>
                    </a:cubicBezTo>
                    <a:cubicBezTo>
                      <a:pt x="575" y="63"/>
                      <a:pt x="317" y="6"/>
                      <a:pt x="182" y="0"/>
                    </a:cubicBezTo>
                    <a:cubicBezTo>
                      <a:pt x="95" y="0"/>
                      <a:pt x="0" y="32"/>
                      <a:pt x="17" y="180"/>
                    </a:cubicBezTo>
                    <a:close/>
                  </a:path>
                </a:pathLst>
              </a:custGeom>
              <a:noFill/>
              <a:ln w="12700" cmpd="sng">
                <a:solidFill>
                  <a:schemeClr val="bg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0267" name="Freeform 27">
                <a:extLst>
                  <a:ext uri="{FF2B5EF4-FFF2-40B4-BE49-F238E27FC236}">
                    <a16:creationId xmlns:a16="http://schemas.microsoft.com/office/drawing/2014/main" id="{FAB7E1E0-307E-CF82-C7CA-9F8E46E363BA}"/>
                  </a:ext>
                </a:extLst>
              </p:cNvPr>
              <p:cNvSpPr>
                <a:spLocks/>
              </p:cNvSpPr>
              <p:nvPr userDrawn="1"/>
            </p:nvSpPr>
            <p:spPr bwMode="hidden">
              <a:xfrm rot="16244410" flipH="1">
                <a:off x="1516" y="3727"/>
                <a:ext cx="535" cy="645"/>
              </a:xfrm>
              <a:custGeom>
                <a:avLst/>
                <a:gdLst>
                  <a:gd name="T0" fmla="*/ 462 w 535"/>
                  <a:gd name="T1" fmla="*/ 423 h 645"/>
                  <a:gd name="T2" fmla="*/ 144 w 535"/>
                  <a:gd name="T3" fmla="*/ 612 h 645"/>
                  <a:gd name="T4" fmla="*/ 87 w 535"/>
                  <a:gd name="T5" fmla="*/ 558 h 645"/>
                  <a:gd name="T6" fmla="*/ 162 w 535"/>
                  <a:gd name="T7" fmla="*/ 117 h 645"/>
                  <a:gd name="T8" fmla="*/ 210 w 535"/>
                  <a:gd name="T9" fmla="*/ 39 h 645"/>
                  <a:gd name="T10" fmla="*/ 441 w 535"/>
                  <a:gd name="T11" fmla="*/ 243 h 645"/>
                  <a:gd name="T12" fmla="*/ 462 w 535"/>
                  <a:gd name="T13" fmla="*/ 423 h 645"/>
                </a:gdLst>
                <a:ahLst/>
                <a:cxnLst>
                  <a:cxn ang="0">
                    <a:pos x="T0" y="T1"/>
                  </a:cxn>
                  <a:cxn ang="0">
                    <a:pos x="T2" y="T3"/>
                  </a:cxn>
                  <a:cxn ang="0">
                    <a:pos x="T4" y="T5"/>
                  </a:cxn>
                  <a:cxn ang="0">
                    <a:pos x="T6" y="T7"/>
                  </a:cxn>
                  <a:cxn ang="0">
                    <a:pos x="T8" y="T9"/>
                  </a:cxn>
                  <a:cxn ang="0">
                    <a:pos x="T10" y="T11"/>
                  </a:cxn>
                  <a:cxn ang="0">
                    <a:pos x="T12" y="T13"/>
                  </a:cxn>
                </a:cxnLst>
                <a:rect l="0" t="0" r="r" b="b"/>
                <a:pathLst>
                  <a:path w="535" h="645">
                    <a:moveTo>
                      <a:pt x="462" y="423"/>
                    </a:moveTo>
                    <a:cubicBezTo>
                      <a:pt x="345" y="546"/>
                      <a:pt x="198" y="582"/>
                      <a:pt x="144" y="612"/>
                    </a:cubicBezTo>
                    <a:cubicBezTo>
                      <a:pt x="60" y="645"/>
                      <a:pt x="0" y="630"/>
                      <a:pt x="87" y="558"/>
                    </a:cubicBezTo>
                    <a:cubicBezTo>
                      <a:pt x="261" y="438"/>
                      <a:pt x="378" y="387"/>
                      <a:pt x="162" y="117"/>
                    </a:cubicBezTo>
                    <a:cubicBezTo>
                      <a:pt x="74" y="0"/>
                      <a:pt x="166" y="1"/>
                      <a:pt x="210" y="39"/>
                    </a:cubicBezTo>
                    <a:cubicBezTo>
                      <a:pt x="245" y="70"/>
                      <a:pt x="401" y="171"/>
                      <a:pt x="441" y="243"/>
                    </a:cubicBezTo>
                    <a:cubicBezTo>
                      <a:pt x="480" y="300"/>
                      <a:pt x="535" y="341"/>
                      <a:pt x="462" y="423"/>
                    </a:cubicBezTo>
                    <a:close/>
                  </a:path>
                </a:pathLst>
              </a:custGeom>
              <a:noFill/>
              <a:ln w="12700" cmpd="sng">
                <a:solidFill>
                  <a:schemeClr val="bg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0268" name="Freeform 28">
                <a:extLst>
                  <a:ext uri="{FF2B5EF4-FFF2-40B4-BE49-F238E27FC236}">
                    <a16:creationId xmlns:a16="http://schemas.microsoft.com/office/drawing/2014/main" id="{4DE6CB38-4E99-F478-13C1-D63CF56E318D}"/>
                  </a:ext>
                </a:extLst>
              </p:cNvPr>
              <p:cNvSpPr>
                <a:spLocks/>
              </p:cNvSpPr>
              <p:nvPr userDrawn="1"/>
            </p:nvSpPr>
            <p:spPr bwMode="hidden">
              <a:xfrm rot="5508134">
                <a:off x="-25" y="3520"/>
                <a:ext cx="802" cy="706"/>
              </a:xfrm>
              <a:custGeom>
                <a:avLst/>
                <a:gdLst>
                  <a:gd name="T0" fmla="*/ 742 w 987"/>
                  <a:gd name="T1" fmla="*/ 110 h 743"/>
                  <a:gd name="T2" fmla="*/ 958 w 987"/>
                  <a:gd name="T3" fmla="*/ 572 h 743"/>
                  <a:gd name="T4" fmla="*/ 847 w 987"/>
                  <a:gd name="T5" fmla="*/ 638 h 743"/>
                  <a:gd name="T6" fmla="*/ 202 w 987"/>
                  <a:gd name="T7" fmla="*/ 269 h 743"/>
                  <a:gd name="T8" fmla="*/ 163 w 987"/>
                  <a:gd name="T9" fmla="*/ 173 h 743"/>
                  <a:gd name="T10" fmla="*/ 481 w 987"/>
                  <a:gd name="T11" fmla="*/ 35 h 743"/>
                  <a:gd name="T12" fmla="*/ 742 w 987"/>
                  <a:gd name="T13" fmla="*/ 110 h 743"/>
                </a:gdLst>
                <a:ahLst/>
                <a:cxnLst>
                  <a:cxn ang="0">
                    <a:pos x="T0" y="T1"/>
                  </a:cxn>
                  <a:cxn ang="0">
                    <a:pos x="T2" y="T3"/>
                  </a:cxn>
                  <a:cxn ang="0">
                    <a:pos x="T4" y="T5"/>
                  </a:cxn>
                  <a:cxn ang="0">
                    <a:pos x="T6" y="T7"/>
                  </a:cxn>
                  <a:cxn ang="0">
                    <a:pos x="T8" y="T9"/>
                  </a:cxn>
                  <a:cxn ang="0">
                    <a:pos x="T10" y="T11"/>
                  </a:cxn>
                  <a:cxn ang="0">
                    <a:pos x="T12" y="T13"/>
                  </a:cxn>
                </a:cxnLst>
                <a:rect l="0" t="0" r="r" b="b"/>
                <a:pathLst>
                  <a:path w="987" h="743">
                    <a:moveTo>
                      <a:pt x="742" y="110"/>
                    </a:moveTo>
                    <a:cubicBezTo>
                      <a:pt x="853" y="270"/>
                      <a:pt x="941" y="491"/>
                      <a:pt x="958" y="572"/>
                    </a:cubicBezTo>
                    <a:cubicBezTo>
                      <a:pt x="987" y="692"/>
                      <a:pt x="912" y="743"/>
                      <a:pt x="847" y="638"/>
                    </a:cubicBezTo>
                    <a:cubicBezTo>
                      <a:pt x="523" y="89"/>
                      <a:pt x="364" y="254"/>
                      <a:pt x="202" y="269"/>
                    </a:cubicBezTo>
                    <a:cubicBezTo>
                      <a:pt x="0" y="325"/>
                      <a:pt x="89" y="207"/>
                      <a:pt x="163" y="173"/>
                    </a:cubicBezTo>
                    <a:cubicBezTo>
                      <a:pt x="222" y="145"/>
                      <a:pt x="366" y="53"/>
                      <a:pt x="481" y="35"/>
                    </a:cubicBezTo>
                    <a:cubicBezTo>
                      <a:pt x="576" y="12"/>
                      <a:pt x="680" y="0"/>
                      <a:pt x="742" y="110"/>
                    </a:cubicBezTo>
                    <a:close/>
                  </a:path>
                </a:pathLst>
              </a:custGeom>
              <a:noFill/>
              <a:ln w="12700" cmpd="sng">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0269" name="Freeform 29">
                <a:extLst>
                  <a:ext uri="{FF2B5EF4-FFF2-40B4-BE49-F238E27FC236}">
                    <a16:creationId xmlns:a16="http://schemas.microsoft.com/office/drawing/2014/main" id="{75AE5FD5-F285-94F8-39CE-7B929D4AD660}"/>
                  </a:ext>
                </a:extLst>
              </p:cNvPr>
              <p:cNvSpPr>
                <a:spLocks/>
              </p:cNvSpPr>
              <p:nvPr userDrawn="1"/>
            </p:nvSpPr>
            <p:spPr bwMode="hidden">
              <a:xfrm rot="6284068">
                <a:off x="1169" y="2902"/>
                <a:ext cx="640" cy="797"/>
              </a:xfrm>
              <a:custGeom>
                <a:avLst/>
                <a:gdLst>
                  <a:gd name="T0" fmla="*/ 600 w 640"/>
                  <a:gd name="T1" fmla="*/ 216 h 797"/>
                  <a:gd name="T2" fmla="*/ 598 w 640"/>
                  <a:gd name="T3" fmla="*/ 658 h 797"/>
                  <a:gd name="T4" fmla="*/ 507 w 640"/>
                  <a:gd name="T5" fmla="*/ 691 h 797"/>
                  <a:gd name="T6" fmla="*/ 147 w 640"/>
                  <a:gd name="T7" fmla="*/ 354 h 797"/>
                  <a:gd name="T8" fmla="*/ 84 w 640"/>
                  <a:gd name="T9" fmla="*/ 249 h 797"/>
                  <a:gd name="T10" fmla="*/ 423 w 640"/>
                  <a:gd name="T11" fmla="*/ 96 h 797"/>
                  <a:gd name="T12" fmla="*/ 600 w 640"/>
                  <a:gd name="T13" fmla="*/ 216 h 797"/>
                </a:gdLst>
                <a:ahLst/>
                <a:cxnLst>
                  <a:cxn ang="0">
                    <a:pos x="T0" y="T1"/>
                  </a:cxn>
                  <a:cxn ang="0">
                    <a:pos x="T2" y="T3"/>
                  </a:cxn>
                  <a:cxn ang="0">
                    <a:pos x="T4" y="T5"/>
                  </a:cxn>
                  <a:cxn ang="0">
                    <a:pos x="T6" y="T7"/>
                  </a:cxn>
                  <a:cxn ang="0">
                    <a:pos x="T8" y="T9"/>
                  </a:cxn>
                  <a:cxn ang="0">
                    <a:pos x="T10" y="T11"/>
                  </a:cxn>
                  <a:cxn ang="0">
                    <a:pos x="T12" y="T13"/>
                  </a:cxn>
                </a:cxnLst>
                <a:rect l="0" t="0" r="r" b="b"/>
                <a:pathLst>
                  <a:path w="640" h="797">
                    <a:moveTo>
                      <a:pt x="600" y="216"/>
                    </a:moveTo>
                    <a:cubicBezTo>
                      <a:pt x="640" y="379"/>
                      <a:pt x="604" y="584"/>
                      <a:pt x="598" y="658"/>
                    </a:cubicBezTo>
                    <a:cubicBezTo>
                      <a:pt x="592" y="766"/>
                      <a:pt x="528" y="797"/>
                      <a:pt x="507" y="691"/>
                    </a:cubicBezTo>
                    <a:cubicBezTo>
                      <a:pt x="495" y="276"/>
                      <a:pt x="255" y="360"/>
                      <a:pt x="147" y="354"/>
                    </a:cubicBezTo>
                    <a:cubicBezTo>
                      <a:pt x="0" y="350"/>
                      <a:pt x="18" y="294"/>
                      <a:pt x="84" y="249"/>
                    </a:cubicBezTo>
                    <a:cubicBezTo>
                      <a:pt x="147" y="204"/>
                      <a:pt x="339" y="108"/>
                      <a:pt x="423" y="96"/>
                    </a:cubicBezTo>
                    <a:cubicBezTo>
                      <a:pt x="477" y="81"/>
                      <a:pt x="585" y="0"/>
                      <a:pt x="600" y="216"/>
                    </a:cubicBezTo>
                    <a:close/>
                  </a:path>
                </a:pathLst>
              </a:custGeom>
              <a:noFill/>
              <a:ln w="12700" cmpd="sng">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0270" name="Freeform 30">
                <a:extLst>
                  <a:ext uri="{FF2B5EF4-FFF2-40B4-BE49-F238E27FC236}">
                    <a16:creationId xmlns:a16="http://schemas.microsoft.com/office/drawing/2014/main" id="{6A42D59E-DC02-35D8-4918-F29B7B1272D9}"/>
                  </a:ext>
                </a:extLst>
              </p:cNvPr>
              <p:cNvSpPr>
                <a:spLocks/>
              </p:cNvSpPr>
              <p:nvPr userDrawn="1"/>
            </p:nvSpPr>
            <p:spPr bwMode="hidden">
              <a:xfrm rot="19272242" flipV="1">
                <a:off x="945" y="2040"/>
                <a:ext cx="640" cy="797"/>
              </a:xfrm>
              <a:custGeom>
                <a:avLst/>
                <a:gdLst>
                  <a:gd name="T0" fmla="*/ 600 w 640"/>
                  <a:gd name="T1" fmla="*/ 216 h 797"/>
                  <a:gd name="T2" fmla="*/ 598 w 640"/>
                  <a:gd name="T3" fmla="*/ 658 h 797"/>
                  <a:gd name="T4" fmla="*/ 507 w 640"/>
                  <a:gd name="T5" fmla="*/ 691 h 797"/>
                  <a:gd name="T6" fmla="*/ 147 w 640"/>
                  <a:gd name="T7" fmla="*/ 354 h 797"/>
                  <a:gd name="T8" fmla="*/ 84 w 640"/>
                  <a:gd name="T9" fmla="*/ 249 h 797"/>
                  <a:gd name="T10" fmla="*/ 423 w 640"/>
                  <a:gd name="T11" fmla="*/ 96 h 797"/>
                  <a:gd name="T12" fmla="*/ 600 w 640"/>
                  <a:gd name="T13" fmla="*/ 216 h 797"/>
                </a:gdLst>
                <a:ahLst/>
                <a:cxnLst>
                  <a:cxn ang="0">
                    <a:pos x="T0" y="T1"/>
                  </a:cxn>
                  <a:cxn ang="0">
                    <a:pos x="T2" y="T3"/>
                  </a:cxn>
                  <a:cxn ang="0">
                    <a:pos x="T4" y="T5"/>
                  </a:cxn>
                  <a:cxn ang="0">
                    <a:pos x="T6" y="T7"/>
                  </a:cxn>
                  <a:cxn ang="0">
                    <a:pos x="T8" y="T9"/>
                  </a:cxn>
                  <a:cxn ang="0">
                    <a:pos x="T10" y="T11"/>
                  </a:cxn>
                  <a:cxn ang="0">
                    <a:pos x="T12" y="T13"/>
                  </a:cxn>
                </a:cxnLst>
                <a:rect l="0" t="0" r="r" b="b"/>
                <a:pathLst>
                  <a:path w="640" h="797">
                    <a:moveTo>
                      <a:pt x="600" y="216"/>
                    </a:moveTo>
                    <a:cubicBezTo>
                      <a:pt x="640" y="379"/>
                      <a:pt x="604" y="584"/>
                      <a:pt x="598" y="658"/>
                    </a:cubicBezTo>
                    <a:cubicBezTo>
                      <a:pt x="592" y="766"/>
                      <a:pt x="528" y="797"/>
                      <a:pt x="507" y="691"/>
                    </a:cubicBezTo>
                    <a:cubicBezTo>
                      <a:pt x="495" y="276"/>
                      <a:pt x="255" y="360"/>
                      <a:pt x="147" y="354"/>
                    </a:cubicBezTo>
                    <a:cubicBezTo>
                      <a:pt x="0" y="350"/>
                      <a:pt x="18" y="294"/>
                      <a:pt x="84" y="249"/>
                    </a:cubicBezTo>
                    <a:cubicBezTo>
                      <a:pt x="147" y="204"/>
                      <a:pt x="339" y="108"/>
                      <a:pt x="423" y="96"/>
                    </a:cubicBezTo>
                    <a:cubicBezTo>
                      <a:pt x="477" y="81"/>
                      <a:pt x="585" y="0"/>
                      <a:pt x="600" y="216"/>
                    </a:cubicBezTo>
                    <a:close/>
                  </a:path>
                </a:pathLst>
              </a:custGeom>
              <a:noFill/>
              <a:ln w="12700" cmpd="sng">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0271" name="Freeform 31">
                <a:extLst>
                  <a:ext uri="{FF2B5EF4-FFF2-40B4-BE49-F238E27FC236}">
                    <a16:creationId xmlns:a16="http://schemas.microsoft.com/office/drawing/2014/main" id="{7FD7D09D-F087-BB2D-4C6D-AD20E53ED2F9}"/>
                  </a:ext>
                </a:extLst>
              </p:cNvPr>
              <p:cNvSpPr>
                <a:spLocks/>
              </p:cNvSpPr>
              <p:nvPr userDrawn="1"/>
            </p:nvSpPr>
            <p:spPr bwMode="hidden">
              <a:xfrm rot="563450" flipH="1">
                <a:off x="501" y="2218"/>
                <a:ext cx="535" cy="645"/>
              </a:xfrm>
              <a:custGeom>
                <a:avLst/>
                <a:gdLst>
                  <a:gd name="T0" fmla="*/ 462 w 535"/>
                  <a:gd name="T1" fmla="*/ 423 h 645"/>
                  <a:gd name="T2" fmla="*/ 144 w 535"/>
                  <a:gd name="T3" fmla="*/ 612 h 645"/>
                  <a:gd name="T4" fmla="*/ 87 w 535"/>
                  <a:gd name="T5" fmla="*/ 558 h 645"/>
                  <a:gd name="T6" fmla="*/ 162 w 535"/>
                  <a:gd name="T7" fmla="*/ 117 h 645"/>
                  <a:gd name="T8" fmla="*/ 210 w 535"/>
                  <a:gd name="T9" fmla="*/ 39 h 645"/>
                  <a:gd name="T10" fmla="*/ 441 w 535"/>
                  <a:gd name="T11" fmla="*/ 243 h 645"/>
                  <a:gd name="T12" fmla="*/ 462 w 535"/>
                  <a:gd name="T13" fmla="*/ 423 h 645"/>
                </a:gdLst>
                <a:ahLst/>
                <a:cxnLst>
                  <a:cxn ang="0">
                    <a:pos x="T0" y="T1"/>
                  </a:cxn>
                  <a:cxn ang="0">
                    <a:pos x="T2" y="T3"/>
                  </a:cxn>
                  <a:cxn ang="0">
                    <a:pos x="T4" y="T5"/>
                  </a:cxn>
                  <a:cxn ang="0">
                    <a:pos x="T6" y="T7"/>
                  </a:cxn>
                  <a:cxn ang="0">
                    <a:pos x="T8" y="T9"/>
                  </a:cxn>
                  <a:cxn ang="0">
                    <a:pos x="T10" y="T11"/>
                  </a:cxn>
                  <a:cxn ang="0">
                    <a:pos x="T12" y="T13"/>
                  </a:cxn>
                </a:cxnLst>
                <a:rect l="0" t="0" r="r" b="b"/>
                <a:pathLst>
                  <a:path w="535" h="645">
                    <a:moveTo>
                      <a:pt x="462" y="423"/>
                    </a:moveTo>
                    <a:cubicBezTo>
                      <a:pt x="345" y="546"/>
                      <a:pt x="198" y="582"/>
                      <a:pt x="144" y="612"/>
                    </a:cubicBezTo>
                    <a:cubicBezTo>
                      <a:pt x="60" y="645"/>
                      <a:pt x="0" y="630"/>
                      <a:pt x="87" y="558"/>
                    </a:cubicBezTo>
                    <a:cubicBezTo>
                      <a:pt x="261" y="438"/>
                      <a:pt x="378" y="387"/>
                      <a:pt x="162" y="117"/>
                    </a:cubicBezTo>
                    <a:cubicBezTo>
                      <a:pt x="74" y="0"/>
                      <a:pt x="166" y="1"/>
                      <a:pt x="210" y="39"/>
                    </a:cubicBezTo>
                    <a:cubicBezTo>
                      <a:pt x="245" y="70"/>
                      <a:pt x="401" y="171"/>
                      <a:pt x="441" y="243"/>
                    </a:cubicBezTo>
                    <a:cubicBezTo>
                      <a:pt x="480" y="300"/>
                      <a:pt x="535" y="341"/>
                      <a:pt x="462" y="423"/>
                    </a:cubicBezTo>
                    <a:close/>
                  </a:path>
                </a:pathLst>
              </a:custGeom>
              <a:noFill/>
              <a:ln w="12700" cmpd="sng">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0272" name="Freeform 32">
                <a:extLst>
                  <a:ext uri="{FF2B5EF4-FFF2-40B4-BE49-F238E27FC236}">
                    <a16:creationId xmlns:a16="http://schemas.microsoft.com/office/drawing/2014/main" id="{232430AC-8602-F671-5BE3-7685B3E48B42}"/>
                  </a:ext>
                </a:extLst>
              </p:cNvPr>
              <p:cNvSpPr>
                <a:spLocks/>
              </p:cNvSpPr>
              <p:nvPr userDrawn="1"/>
            </p:nvSpPr>
            <p:spPr bwMode="hidden">
              <a:xfrm>
                <a:off x="1210" y="870"/>
                <a:ext cx="687" cy="609"/>
              </a:xfrm>
              <a:custGeom>
                <a:avLst/>
                <a:gdLst>
                  <a:gd name="T0" fmla="*/ 144 w 687"/>
                  <a:gd name="T1" fmla="*/ 45 h 609"/>
                  <a:gd name="T2" fmla="*/ 546 w 687"/>
                  <a:gd name="T3" fmla="*/ 9 h 609"/>
                  <a:gd name="T4" fmla="*/ 582 w 687"/>
                  <a:gd name="T5" fmla="*/ 99 h 609"/>
                  <a:gd name="T6" fmla="*/ 123 w 687"/>
                  <a:gd name="T7" fmla="*/ 462 h 609"/>
                  <a:gd name="T8" fmla="*/ 27 w 687"/>
                  <a:gd name="T9" fmla="*/ 438 h 609"/>
                  <a:gd name="T10" fmla="*/ 12 w 687"/>
                  <a:gd name="T11" fmla="*/ 210 h 609"/>
                  <a:gd name="T12" fmla="*/ 144 w 687"/>
                  <a:gd name="T13" fmla="*/ 45 h 609"/>
                </a:gdLst>
                <a:ahLst/>
                <a:cxnLst>
                  <a:cxn ang="0">
                    <a:pos x="T0" y="T1"/>
                  </a:cxn>
                  <a:cxn ang="0">
                    <a:pos x="T2" y="T3"/>
                  </a:cxn>
                  <a:cxn ang="0">
                    <a:pos x="T4" y="T5"/>
                  </a:cxn>
                  <a:cxn ang="0">
                    <a:pos x="T6" y="T7"/>
                  </a:cxn>
                  <a:cxn ang="0">
                    <a:pos x="T8" y="T9"/>
                  </a:cxn>
                  <a:cxn ang="0">
                    <a:pos x="T10" y="T11"/>
                  </a:cxn>
                  <a:cxn ang="0">
                    <a:pos x="T12" y="T13"/>
                  </a:cxn>
                </a:cxnLst>
                <a:rect l="0" t="0" r="r" b="b"/>
                <a:pathLst>
                  <a:path w="687" h="609">
                    <a:moveTo>
                      <a:pt x="144" y="45"/>
                    </a:moveTo>
                    <a:cubicBezTo>
                      <a:pt x="306" y="0"/>
                      <a:pt x="472" y="5"/>
                      <a:pt x="546" y="9"/>
                    </a:cubicBezTo>
                    <a:cubicBezTo>
                      <a:pt x="654" y="12"/>
                      <a:pt x="687" y="75"/>
                      <a:pt x="582" y="99"/>
                    </a:cubicBezTo>
                    <a:cubicBezTo>
                      <a:pt x="81" y="144"/>
                      <a:pt x="162" y="423"/>
                      <a:pt x="123" y="462"/>
                    </a:cubicBezTo>
                    <a:cubicBezTo>
                      <a:pt x="123" y="609"/>
                      <a:pt x="39" y="495"/>
                      <a:pt x="27" y="438"/>
                    </a:cubicBezTo>
                    <a:cubicBezTo>
                      <a:pt x="18" y="393"/>
                      <a:pt x="0" y="291"/>
                      <a:pt x="12" y="210"/>
                    </a:cubicBezTo>
                    <a:cubicBezTo>
                      <a:pt x="15" y="141"/>
                      <a:pt x="36" y="66"/>
                      <a:pt x="144" y="45"/>
                    </a:cubicBezTo>
                    <a:close/>
                  </a:path>
                </a:pathLst>
              </a:custGeom>
              <a:noFill/>
              <a:ln w="12700" cmpd="sng">
                <a:solidFill>
                  <a:schemeClr val="tx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0273" name="Freeform 33">
                <a:extLst>
                  <a:ext uri="{FF2B5EF4-FFF2-40B4-BE49-F238E27FC236}">
                    <a16:creationId xmlns:a16="http://schemas.microsoft.com/office/drawing/2014/main" id="{E7A8AFDD-826C-81FE-F384-4E99CB63E465}"/>
                  </a:ext>
                </a:extLst>
              </p:cNvPr>
              <p:cNvSpPr>
                <a:spLocks/>
              </p:cNvSpPr>
              <p:nvPr userDrawn="1"/>
            </p:nvSpPr>
            <p:spPr bwMode="hidden">
              <a:xfrm>
                <a:off x="96" y="466"/>
                <a:ext cx="987" cy="743"/>
              </a:xfrm>
              <a:custGeom>
                <a:avLst/>
                <a:gdLst>
                  <a:gd name="T0" fmla="*/ 742 w 987"/>
                  <a:gd name="T1" fmla="*/ 110 h 743"/>
                  <a:gd name="T2" fmla="*/ 958 w 987"/>
                  <a:gd name="T3" fmla="*/ 572 h 743"/>
                  <a:gd name="T4" fmla="*/ 847 w 987"/>
                  <a:gd name="T5" fmla="*/ 638 h 743"/>
                  <a:gd name="T6" fmla="*/ 202 w 987"/>
                  <a:gd name="T7" fmla="*/ 269 h 743"/>
                  <a:gd name="T8" fmla="*/ 163 w 987"/>
                  <a:gd name="T9" fmla="*/ 173 h 743"/>
                  <a:gd name="T10" fmla="*/ 481 w 987"/>
                  <a:gd name="T11" fmla="*/ 35 h 743"/>
                  <a:gd name="T12" fmla="*/ 742 w 987"/>
                  <a:gd name="T13" fmla="*/ 110 h 743"/>
                </a:gdLst>
                <a:ahLst/>
                <a:cxnLst>
                  <a:cxn ang="0">
                    <a:pos x="T0" y="T1"/>
                  </a:cxn>
                  <a:cxn ang="0">
                    <a:pos x="T2" y="T3"/>
                  </a:cxn>
                  <a:cxn ang="0">
                    <a:pos x="T4" y="T5"/>
                  </a:cxn>
                  <a:cxn ang="0">
                    <a:pos x="T6" y="T7"/>
                  </a:cxn>
                  <a:cxn ang="0">
                    <a:pos x="T8" y="T9"/>
                  </a:cxn>
                  <a:cxn ang="0">
                    <a:pos x="T10" y="T11"/>
                  </a:cxn>
                  <a:cxn ang="0">
                    <a:pos x="T12" y="T13"/>
                  </a:cxn>
                </a:cxnLst>
                <a:rect l="0" t="0" r="r" b="b"/>
                <a:pathLst>
                  <a:path w="987" h="743">
                    <a:moveTo>
                      <a:pt x="742" y="110"/>
                    </a:moveTo>
                    <a:cubicBezTo>
                      <a:pt x="853" y="270"/>
                      <a:pt x="941" y="491"/>
                      <a:pt x="958" y="572"/>
                    </a:cubicBezTo>
                    <a:cubicBezTo>
                      <a:pt x="987" y="692"/>
                      <a:pt x="912" y="743"/>
                      <a:pt x="847" y="638"/>
                    </a:cubicBezTo>
                    <a:cubicBezTo>
                      <a:pt x="523" y="89"/>
                      <a:pt x="364" y="254"/>
                      <a:pt x="202" y="269"/>
                    </a:cubicBezTo>
                    <a:cubicBezTo>
                      <a:pt x="0" y="325"/>
                      <a:pt x="89" y="207"/>
                      <a:pt x="163" y="173"/>
                    </a:cubicBezTo>
                    <a:cubicBezTo>
                      <a:pt x="222" y="145"/>
                      <a:pt x="366" y="53"/>
                      <a:pt x="481" y="35"/>
                    </a:cubicBezTo>
                    <a:cubicBezTo>
                      <a:pt x="576" y="12"/>
                      <a:pt x="680" y="0"/>
                      <a:pt x="742" y="110"/>
                    </a:cubicBezTo>
                    <a:close/>
                  </a:path>
                </a:pathLst>
              </a:custGeom>
              <a:noFill/>
              <a:ln w="12700" cmpd="sng">
                <a:solidFill>
                  <a:schemeClr val="tx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0274" name="Freeform 34">
                <a:extLst>
                  <a:ext uri="{FF2B5EF4-FFF2-40B4-BE49-F238E27FC236}">
                    <a16:creationId xmlns:a16="http://schemas.microsoft.com/office/drawing/2014/main" id="{1D4448B4-0A92-9804-C59F-2D4ED66C5777}"/>
                  </a:ext>
                </a:extLst>
              </p:cNvPr>
              <p:cNvSpPr>
                <a:spLocks/>
              </p:cNvSpPr>
              <p:nvPr userDrawn="1"/>
            </p:nvSpPr>
            <p:spPr bwMode="hidden">
              <a:xfrm>
                <a:off x="-20" y="1119"/>
                <a:ext cx="650" cy="648"/>
              </a:xfrm>
              <a:custGeom>
                <a:avLst/>
                <a:gdLst>
                  <a:gd name="T0" fmla="*/ 468 w 650"/>
                  <a:gd name="T1" fmla="*/ 114 h 648"/>
                  <a:gd name="T2" fmla="*/ 621 w 650"/>
                  <a:gd name="T3" fmla="*/ 453 h 648"/>
                  <a:gd name="T4" fmla="*/ 522 w 650"/>
                  <a:gd name="T5" fmla="*/ 495 h 648"/>
                  <a:gd name="T6" fmla="*/ 105 w 650"/>
                  <a:gd name="T7" fmla="*/ 519 h 648"/>
                  <a:gd name="T8" fmla="*/ 30 w 650"/>
                  <a:gd name="T9" fmla="*/ 450 h 648"/>
                  <a:gd name="T10" fmla="*/ 231 w 650"/>
                  <a:gd name="T11" fmla="*/ 84 h 648"/>
                  <a:gd name="T12" fmla="*/ 468 w 650"/>
                  <a:gd name="T13" fmla="*/ 114 h 648"/>
                </a:gdLst>
                <a:ahLst/>
                <a:cxnLst>
                  <a:cxn ang="0">
                    <a:pos x="T0" y="T1"/>
                  </a:cxn>
                  <a:cxn ang="0">
                    <a:pos x="T2" y="T3"/>
                  </a:cxn>
                  <a:cxn ang="0">
                    <a:pos x="T4" y="T5"/>
                  </a:cxn>
                  <a:cxn ang="0">
                    <a:pos x="T6" y="T7"/>
                  </a:cxn>
                  <a:cxn ang="0">
                    <a:pos x="T8" y="T9"/>
                  </a:cxn>
                  <a:cxn ang="0">
                    <a:pos x="T10" y="T11"/>
                  </a:cxn>
                  <a:cxn ang="0">
                    <a:pos x="T12" y="T13"/>
                  </a:cxn>
                </a:cxnLst>
                <a:rect l="0" t="0" r="r" b="b"/>
                <a:pathLst>
                  <a:path w="650" h="648">
                    <a:moveTo>
                      <a:pt x="468" y="114"/>
                    </a:moveTo>
                    <a:cubicBezTo>
                      <a:pt x="579" y="274"/>
                      <a:pt x="604" y="372"/>
                      <a:pt x="621" y="453"/>
                    </a:cubicBezTo>
                    <a:cubicBezTo>
                      <a:pt x="650" y="573"/>
                      <a:pt x="587" y="600"/>
                      <a:pt x="522" y="495"/>
                    </a:cubicBezTo>
                    <a:cubicBezTo>
                      <a:pt x="330" y="99"/>
                      <a:pt x="171" y="417"/>
                      <a:pt x="105" y="519"/>
                    </a:cubicBezTo>
                    <a:cubicBezTo>
                      <a:pt x="51" y="648"/>
                      <a:pt x="0" y="525"/>
                      <a:pt x="30" y="450"/>
                    </a:cubicBezTo>
                    <a:cubicBezTo>
                      <a:pt x="39" y="381"/>
                      <a:pt x="132" y="180"/>
                      <a:pt x="231" y="84"/>
                    </a:cubicBezTo>
                    <a:cubicBezTo>
                      <a:pt x="321" y="0"/>
                      <a:pt x="406" y="4"/>
                      <a:pt x="468" y="114"/>
                    </a:cubicBezTo>
                    <a:close/>
                  </a:path>
                </a:pathLst>
              </a:custGeom>
              <a:noFill/>
              <a:ln w="12700" cmpd="sng">
                <a:solidFill>
                  <a:schemeClr val="tx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0275" name="Freeform 35">
                <a:extLst>
                  <a:ext uri="{FF2B5EF4-FFF2-40B4-BE49-F238E27FC236}">
                    <a16:creationId xmlns:a16="http://schemas.microsoft.com/office/drawing/2014/main" id="{A47D498E-87C8-5442-A098-E271ADF508CF}"/>
                  </a:ext>
                </a:extLst>
              </p:cNvPr>
              <p:cNvSpPr>
                <a:spLocks/>
              </p:cNvSpPr>
              <p:nvPr userDrawn="1"/>
            </p:nvSpPr>
            <p:spPr bwMode="hidden">
              <a:xfrm>
                <a:off x="721" y="1630"/>
                <a:ext cx="640" cy="797"/>
              </a:xfrm>
              <a:custGeom>
                <a:avLst/>
                <a:gdLst>
                  <a:gd name="T0" fmla="*/ 600 w 640"/>
                  <a:gd name="T1" fmla="*/ 216 h 797"/>
                  <a:gd name="T2" fmla="*/ 598 w 640"/>
                  <a:gd name="T3" fmla="*/ 658 h 797"/>
                  <a:gd name="T4" fmla="*/ 507 w 640"/>
                  <a:gd name="T5" fmla="*/ 691 h 797"/>
                  <a:gd name="T6" fmla="*/ 147 w 640"/>
                  <a:gd name="T7" fmla="*/ 354 h 797"/>
                  <a:gd name="T8" fmla="*/ 84 w 640"/>
                  <a:gd name="T9" fmla="*/ 249 h 797"/>
                  <a:gd name="T10" fmla="*/ 423 w 640"/>
                  <a:gd name="T11" fmla="*/ 96 h 797"/>
                  <a:gd name="T12" fmla="*/ 600 w 640"/>
                  <a:gd name="T13" fmla="*/ 216 h 797"/>
                </a:gdLst>
                <a:ahLst/>
                <a:cxnLst>
                  <a:cxn ang="0">
                    <a:pos x="T0" y="T1"/>
                  </a:cxn>
                  <a:cxn ang="0">
                    <a:pos x="T2" y="T3"/>
                  </a:cxn>
                  <a:cxn ang="0">
                    <a:pos x="T4" y="T5"/>
                  </a:cxn>
                  <a:cxn ang="0">
                    <a:pos x="T6" y="T7"/>
                  </a:cxn>
                  <a:cxn ang="0">
                    <a:pos x="T8" y="T9"/>
                  </a:cxn>
                  <a:cxn ang="0">
                    <a:pos x="T10" y="T11"/>
                  </a:cxn>
                  <a:cxn ang="0">
                    <a:pos x="T12" y="T13"/>
                  </a:cxn>
                </a:cxnLst>
                <a:rect l="0" t="0" r="r" b="b"/>
                <a:pathLst>
                  <a:path w="640" h="797">
                    <a:moveTo>
                      <a:pt x="600" y="216"/>
                    </a:moveTo>
                    <a:cubicBezTo>
                      <a:pt x="640" y="379"/>
                      <a:pt x="604" y="584"/>
                      <a:pt x="598" y="658"/>
                    </a:cubicBezTo>
                    <a:cubicBezTo>
                      <a:pt x="592" y="766"/>
                      <a:pt x="528" y="797"/>
                      <a:pt x="507" y="691"/>
                    </a:cubicBezTo>
                    <a:cubicBezTo>
                      <a:pt x="495" y="276"/>
                      <a:pt x="255" y="360"/>
                      <a:pt x="147" y="354"/>
                    </a:cubicBezTo>
                    <a:cubicBezTo>
                      <a:pt x="0" y="350"/>
                      <a:pt x="18" y="294"/>
                      <a:pt x="84" y="249"/>
                    </a:cubicBezTo>
                    <a:cubicBezTo>
                      <a:pt x="147" y="204"/>
                      <a:pt x="339" y="108"/>
                      <a:pt x="423" y="96"/>
                    </a:cubicBezTo>
                    <a:cubicBezTo>
                      <a:pt x="477" y="81"/>
                      <a:pt x="585" y="0"/>
                      <a:pt x="600" y="216"/>
                    </a:cubicBezTo>
                    <a:close/>
                  </a:path>
                </a:pathLst>
              </a:custGeom>
              <a:noFill/>
              <a:ln w="12700" cmpd="sng">
                <a:solidFill>
                  <a:schemeClr val="tx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0276" name="Freeform 36">
                <a:extLst>
                  <a:ext uri="{FF2B5EF4-FFF2-40B4-BE49-F238E27FC236}">
                    <a16:creationId xmlns:a16="http://schemas.microsoft.com/office/drawing/2014/main" id="{9D2BB570-45CC-A920-FF0A-1CE0CB431EF0}"/>
                  </a:ext>
                </a:extLst>
              </p:cNvPr>
              <p:cNvSpPr>
                <a:spLocks/>
              </p:cNvSpPr>
              <p:nvPr userDrawn="1"/>
            </p:nvSpPr>
            <p:spPr bwMode="hidden">
              <a:xfrm>
                <a:off x="1804" y="-2"/>
                <a:ext cx="535" cy="645"/>
              </a:xfrm>
              <a:custGeom>
                <a:avLst/>
                <a:gdLst>
                  <a:gd name="T0" fmla="*/ 462 w 535"/>
                  <a:gd name="T1" fmla="*/ 423 h 645"/>
                  <a:gd name="T2" fmla="*/ 144 w 535"/>
                  <a:gd name="T3" fmla="*/ 612 h 645"/>
                  <a:gd name="T4" fmla="*/ 87 w 535"/>
                  <a:gd name="T5" fmla="*/ 558 h 645"/>
                  <a:gd name="T6" fmla="*/ 162 w 535"/>
                  <a:gd name="T7" fmla="*/ 117 h 645"/>
                  <a:gd name="T8" fmla="*/ 210 w 535"/>
                  <a:gd name="T9" fmla="*/ 39 h 645"/>
                  <a:gd name="T10" fmla="*/ 441 w 535"/>
                  <a:gd name="T11" fmla="*/ 243 h 645"/>
                  <a:gd name="T12" fmla="*/ 462 w 535"/>
                  <a:gd name="T13" fmla="*/ 423 h 645"/>
                </a:gdLst>
                <a:ahLst/>
                <a:cxnLst>
                  <a:cxn ang="0">
                    <a:pos x="T0" y="T1"/>
                  </a:cxn>
                  <a:cxn ang="0">
                    <a:pos x="T2" y="T3"/>
                  </a:cxn>
                  <a:cxn ang="0">
                    <a:pos x="T4" y="T5"/>
                  </a:cxn>
                  <a:cxn ang="0">
                    <a:pos x="T6" y="T7"/>
                  </a:cxn>
                  <a:cxn ang="0">
                    <a:pos x="T8" y="T9"/>
                  </a:cxn>
                  <a:cxn ang="0">
                    <a:pos x="T10" y="T11"/>
                  </a:cxn>
                  <a:cxn ang="0">
                    <a:pos x="T12" y="T13"/>
                  </a:cxn>
                </a:cxnLst>
                <a:rect l="0" t="0" r="r" b="b"/>
                <a:pathLst>
                  <a:path w="535" h="645">
                    <a:moveTo>
                      <a:pt x="462" y="423"/>
                    </a:moveTo>
                    <a:cubicBezTo>
                      <a:pt x="345" y="546"/>
                      <a:pt x="198" y="582"/>
                      <a:pt x="144" y="612"/>
                    </a:cubicBezTo>
                    <a:cubicBezTo>
                      <a:pt x="60" y="645"/>
                      <a:pt x="0" y="630"/>
                      <a:pt x="87" y="558"/>
                    </a:cubicBezTo>
                    <a:cubicBezTo>
                      <a:pt x="261" y="438"/>
                      <a:pt x="378" y="387"/>
                      <a:pt x="162" y="117"/>
                    </a:cubicBezTo>
                    <a:cubicBezTo>
                      <a:pt x="74" y="0"/>
                      <a:pt x="166" y="1"/>
                      <a:pt x="210" y="39"/>
                    </a:cubicBezTo>
                    <a:cubicBezTo>
                      <a:pt x="245" y="70"/>
                      <a:pt x="401" y="171"/>
                      <a:pt x="441" y="243"/>
                    </a:cubicBezTo>
                    <a:cubicBezTo>
                      <a:pt x="480" y="300"/>
                      <a:pt x="535" y="341"/>
                      <a:pt x="462" y="423"/>
                    </a:cubicBezTo>
                    <a:close/>
                  </a:path>
                </a:pathLst>
              </a:custGeom>
              <a:noFill/>
              <a:ln w="12700" cmpd="sng">
                <a:solidFill>
                  <a:schemeClr val="tx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0277" name="Freeform 37">
                <a:extLst>
                  <a:ext uri="{FF2B5EF4-FFF2-40B4-BE49-F238E27FC236}">
                    <a16:creationId xmlns:a16="http://schemas.microsoft.com/office/drawing/2014/main" id="{232F5F7D-C017-C6BF-50C2-CB4DC9995C4A}"/>
                  </a:ext>
                </a:extLst>
              </p:cNvPr>
              <p:cNvSpPr>
                <a:spLocks/>
              </p:cNvSpPr>
              <p:nvPr userDrawn="1"/>
            </p:nvSpPr>
            <p:spPr bwMode="hidden">
              <a:xfrm>
                <a:off x="985" y="99"/>
                <a:ext cx="687" cy="609"/>
              </a:xfrm>
              <a:custGeom>
                <a:avLst/>
                <a:gdLst>
                  <a:gd name="T0" fmla="*/ 144 w 687"/>
                  <a:gd name="T1" fmla="*/ 45 h 609"/>
                  <a:gd name="T2" fmla="*/ 546 w 687"/>
                  <a:gd name="T3" fmla="*/ 9 h 609"/>
                  <a:gd name="T4" fmla="*/ 582 w 687"/>
                  <a:gd name="T5" fmla="*/ 99 h 609"/>
                  <a:gd name="T6" fmla="*/ 123 w 687"/>
                  <a:gd name="T7" fmla="*/ 462 h 609"/>
                  <a:gd name="T8" fmla="*/ 27 w 687"/>
                  <a:gd name="T9" fmla="*/ 438 h 609"/>
                  <a:gd name="T10" fmla="*/ 12 w 687"/>
                  <a:gd name="T11" fmla="*/ 210 h 609"/>
                  <a:gd name="T12" fmla="*/ 144 w 687"/>
                  <a:gd name="T13" fmla="*/ 45 h 609"/>
                </a:gdLst>
                <a:ahLst/>
                <a:cxnLst>
                  <a:cxn ang="0">
                    <a:pos x="T0" y="T1"/>
                  </a:cxn>
                  <a:cxn ang="0">
                    <a:pos x="T2" y="T3"/>
                  </a:cxn>
                  <a:cxn ang="0">
                    <a:pos x="T4" y="T5"/>
                  </a:cxn>
                  <a:cxn ang="0">
                    <a:pos x="T6" y="T7"/>
                  </a:cxn>
                  <a:cxn ang="0">
                    <a:pos x="T8" y="T9"/>
                  </a:cxn>
                  <a:cxn ang="0">
                    <a:pos x="T10" y="T11"/>
                  </a:cxn>
                  <a:cxn ang="0">
                    <a:pos x="T12" y="T13"/>
                  </a:cxn>
                </a:cxnLst>
                <a:rect l="0" t="0" r="r" b="b"/>
                <a:pathLst>
                  <a:path w="687" h="609">
                    <a:moveTo>
                      <a:pt x="144" y="45"/>
                    </a:moveTo>
                    <a:cubicBezTo>
                      <a:pt x="306" y="0"/>
                      <a:pt x="472" y="5"/>
                      <a:pt x="546" y="9"/>
                    </a:cubicBezTo>
                    <a:cubicBezTo>
                      <a:pt x="654" y="12"/>
                      <a:pt x="687" y="75"/>
                      <a:pt x="582" y="99"/>
                    </a:cubicBezTo>
                    <a:cubicBezTo>
                      <a:pt x="81" y="144"/>
                      <a:pt x="162" y="423"/>
                      <a:pt x="123" y="462"/>
                    </a:cubicBezTo>
                    <a:cubicBezTo>
                      <a:pt x="123" y="609"/>
                      <a:pt x="39" y="495"/>
                      <a:pt x="27" y="438"/>
                    </a:cubicBezTo>
                    <a:cubicBezTo>
                      <a:pt x="18" y="393"/>
                      <a:pt x="0" y="291"/>
                      <a:pt x="12" y="210"/>
                    </a:cubicBezTo>
                    <a:cubicBezTo>
                      <a:pt x="15" y="141"/>
                      <a:pt x="36" y="66"/>
                      <a:pt x="144" y="45"/>
                    </a:cubicBezTo>
                    <a:close/>
                  </a:path>
                </a:pathLst>
              </a:custGeom>
              <a:noFill/>
              <a:ln w="12700" cmpd="sng">
                <a:solidFill>
                  <a:schemeClr val="bg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0278" name="Freeform 38">
                <a:extLst>
                  <a:ext uri="{FF2B5EF4-FFF2-40B4-BE49-F238E27FC236}">
                    <a16:creationId xmlns:a16="http://schemas.microsoft.com/office/drawing/2014/main" id="{16BCCB1D-FF08-E963-9769-6B61497CE936}"/>
                  </a:ext>
                </a:extLst>
              </p:cNvPr>
              <p:cNvSpPr>
                <a:spLocks/>
              </p:cNvSpPr>
              <p:nvPr userDrawn="1"/>
            </p:nvSpPr>
            <p:spPr bwMode="hidden">
              <a:xfrm rot="3318475">
                <a:off x="186" y="-94"/>
                <a:ext cx="640" cy="797"/>
              </a:xfrm>
              <a:custGeom>
                <a:avLst/>
                <a:gdLst>
                  <a:gd name="T0" fmla="*/ 600 w 640"/>
                  <a:gd name="T1" fmla="*/ 216 h 797"/>
                  <a:gd name="T2" fmla="*/ 598 w 640"/>
                  <a:gd name="T3" fmla="*/ 658 h 797"/>
                  <a:gd name="T4" fmla="*/ 507 w 640"/>
                  <a:gd name="T5" fmla="*/ 691 h 797"/>
                  <a:gd name="T6" fmla="*/ 147 w 640"/>
                  <a:gd name="T7" fmla="*/ 354 h 797"/>
                  <a:gd name="T8" fmla="*/ 84 w 640"/>
                  <a:gd name="T9" fmla="*/ 249 h 797"/>
                  <a:gd name="T10" fmla="*/ 423 w 640"/>
                  <a:gd name="T11" fmla="*/ 96 h 797"/>
                  <a:gd name="T12" fmla="*/ 600 w 640"/>
                  <a:gd name="T13" fmla="*/ 216 h 797"/>
                </a:gdLst>
                <a:ahLst/>
                <a:cxnLst>
                  <a:cxn ang="0">
                    <a:pos x="T0" y="T1"/>
                  </a:cxn>
                  <a:cxn ang="0">
                    <a:pos x="T2" y="T3"/>
                  </a:cxn>
                  <a:cxn ang="0">
                    <a:pos x="T4" y="T5"/>
                  </a:cxn>
                  <a:cxn ang="0">
                    <a:pos x="T6" y="T7"/>
                  </a:cxn>
                  <a:cxn ang="0">
                    <a:pos x="T8" y="T9"/>
                  </a:cxn>
                  <a:cxn ang="0">
                    <a:pos x="T10" y="T11"/>
                  </a:cxn>
                  <a:cxn ang="0">
                    <a:pos x="T12" y="T13"/>
                  </a:cxn>
                </a:cxnLst>
                <a:rect l="0" t="0" r="r" b="b"/>
                <a:pathLst>
                  <a:path w="640" h="797">
                    <a:moveTo>
                      <a:pt x="600" y="216"/>
                    </a:moveTo>
                    <a:cubicBezTo>
                      <a:pt x="640" y="379"/>
                      <a:pt x="604" y="584"/>
                      <a:pt x="598" y="658"/>
                    </a:cubicBezTo>
                    <a:cubicBezTo>
                      <a:pt x="592" y="766"/>
                      <a:pt x="528" y="797"/>
                      <a:pt x="507" y="691"/>
                    </a:cubicBezTo>
                    <a:cubicBezTo>
                      <a:pt x="495" y="276"/>
                      <a:pt x="255" y="360"/>
                      <a:pt x="147" y="354"/>
                    </a:cubicBezTo>
                    <a:cubicBezTo>
                      <a:pt x="0" y="350"/>
                      <a:pt x="18" y="294"/>
                      <a:pt x="84" y="249"/>
                    </a:cubicBezTo>
                    <a:cubicBezTo>
                      <a:pt x="147" y="204"/>
                      <a:pt x="339" y="108"/>
                      <a:pt x="423" y="96"/>
                    </a:cubicBezTo>
                    <a:cubicBezTo>
                      <a:pt x="477" y="81"/>
                      <a:pt x="585" y="0"/>
                      <a:pt x="600" y="216"/>
                    </a:cubicBezTo>
                    <a:close/>
                  </a:path>
                </a:pathLst>
              </a:custGeom>
              <a:noFill/>
              <a:ln w="12700" cmpd="sng">
                <a:solidFill>
                  <a:schemeClr val="bg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0279" name="Freeform 39">
                <a:extLst>
                  <a:ext uri="{FF2B5EF4-FFF2-40B4-BE49-F238E27FC236}">
                    <a16:creationId xmlns:a16="http://schemas.microsoft.com/office/drawing/2014/main" id="{F77D68FC-885F-27FF-D45B-254CF840601A}"/>
                  </a:ext>
                </a:extLst>
              </p:cNvPr>
              <p:cNvSpPr>
                <a:spLocks/>
              </p:cNvSpPr>
              <p:nvPr userDrawn="1"/>
            </p:nvSpPr>
            <p:spPr bwMode="hidden">
              <a:xfrm rot="20976686" flipH="1">
                <a:off x="852" y="1262"/>
                <a:ext cx="535" cy="645"/>
              </a:xfrm>
              <a:custGeom>
                <a:avLst/>
                <a:gdLst>
                  <a:gd name="T0" fmla="*/ 462 w 535"/>
                  <a:gd name="T1" fmla="*/ 423 h 645"/>
                  <a:gd name="T2" fmla="*/ 144 w 535"/>
                  <a:gd name="T3" fmla="*/ 612 h 645"/>
                  <a:gd name="T4" fmla="*/ 87 w 535"/>
                  <a:gd name="T5" fmla="*/ 558 h 645"/>
                  <a:gd name="T6" fmla="*/ 162 w 535"/>
                  <a:gd name="T7" fmla="*/ 117 h 645"/>
                  <a:gd name="T8" fmla="*/ 210 w 535"/>
                  <a:gd name="T9" fmla="*/ 39 h 645"/>
                  <a:gd name="T10" fmla="*/ 441 w 535"/>
                  <a:gd name="T11" fmla="*/ 243 h 645"/>
                  <a:gd name="T12" fmla="*/ 462 w 535"/>
                  <a:gd name="T13" fmla="*/ 423 h 645"/>
                </a:gdLst>
                <a:ahLst/>
                <a:cxnLst>
                  <a:cxn ang="0">
                    <a:pos x="T0" y="T1"/>
                  </a:cxn>
                  <a:cxn ang="0">
                    <a:pos x="T2" y="T3"/>
                  </a:cxn>
                  <a:cxn ang="0">
                    <a:pos x="T4" y="T5"/>
                  </a:cxn>
                  <a:cxn ang="0">
                    <a:pos x="T6" y="T7"/>
                  </a:cxn>
                  <a:cxn ang="0">
                    <a:pos x="T8" y="T9"/>
                  </a:cxn>
                  <a:cxn ang="0">
                    <a:pos x="T10" y="T11"/>
                  </a:cxn>
                  <a:cxn ang="0">
                    <a:pos x="T12" y="T13"/>
                  </a:cxn>
                </a:cxnLst>
                <a:rect l="0" t="0" r="r" b="b"/>
                <a:pathLst>
                  <a:path w="535" h="645">
                    <a:moveTo>
                      <a:pt x="462" y="423"/>
                    </a:moveTo>
                    <a:cubicBezTo>
                      <a:pt x="345" y="546"/>
                      <a:pt x="198" y="582"/>
                      <a:pt x="144" y="612"/>
                    </a:cubicBezTo>
                    <a:cubicBezTo>
                      <a:pt x="60" y="645"/>
                      <a:pt x="0" y="630"/>
                      <a:pt x="87" y="558"/>
                    </a:cubicBezTo>
                    <a:cubicBezTo>
                      <a:pt x="261" y="438"/>
                      <a:pt x="378" y="387"/>
                      <a:pt x="162" y="117"/>
                    </a:cubicBezTo>
                    <a:cubicBezTo>
                      <a:pt x="74" y="0"/>
                      <a:pt x="166" y="1"/>
                      <a:pt x="210" y="39"/>
                    </a:cubicBezTo>
                    <a:cubicBezTo>
                      <a:pt x="245" y="70"/>
                      <a:pt x="401" y="171"/>
                      <a:pt x="441" y="243"/>
                    </a:cubicBezTo>
                    <a:cubicBezTo>
                      <a:pt x="480" y="300"/>
                      <a:pt x="535" y="341"/>
                      <a:pt x="462" y="423"/>
                    </a:cubicBezTo>
                    <a:close/>
                  </a:path>
                </a:pathLst>
              </a:custGeom>
              <a:noFill/>
              <a:ln w="12700" cmpd="sng">
                <a:solidFill>
                  <a:schemeClr val="bg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0280" name="Freeform 40">
                <a:extLst>
                  <a:ext uri="{FF2B5EF4-FFF2-40B4-BE49-F238E27FC236}">
                    <a16:creationId xmlns:a16="http://schemas.microsoft.com/office/drawing/2014/main" id="{D4269085-CA54-1811-CE6D-7AC0BF907737}"/>
                  </a:ext>
                </a:extLst>
              </p:cNvPr>
              <p:cNvSpPr>
                <a:spLocks/>
              </p:cNvSpPr>
              <p:nvPr userDrawn="1"/>
            </p:nvSpPr>
            <p:spPr bwMode="hidden">
              <a:xfrm>
                <a:off x="185" y="952"/>
                <a:ext cx="866" cy="795"/>
              </a:xfrm>
              <a:custGeom>
                <a:avLst/>
                <a:gdLst>
                  <a:gd name="T0" fmla="*/ 17 w 866"/>
                  <a:gd name="T1" fmla="*/ 180 h 795"/>
                  <a:gd name="T2" fmla="*/ 284 w 866"/>
                  <a:gd name="T3" fmla="*/ 720 h 795"/>
                  <a:gd name="T4" fmla="*/ 380 w 866"/>
                  <a:gd name="T5" fmla="*/ 687 h 795"/>
                  <a:gd name="T6" fmla="*/ 647 w 866"/>
                  <a:gd name="T7" fmla="*/ 249 h 795"/>
                  <a:gd name="T8" fmla="*/ 716 w 866"/>
                  <a:gd name="T9" fmla="*/ 138 h 795"/>
                  <a:gd name="T10" fmla="*/ 182 w 866"/>
                  <a:gd name="T11" fmla="*/ 0 h 795"/>
                  <a:gd name="T12" fmla="*/ 17 w 866"/>
                  <a:gd name="T13" fmla="*/ 180 h 795"/>
                </a:gdLst>
                <a:ahLst/>
                <a:cxnLst>
                  <a:cxn ang="0">
                    <a:pos x="T0" y="T1"/>
                  </a:cxn>
                  <a:cxn ang="0">
                    <a:pos x="T2" y="T3"/>
                  </a:cxn>
                  <a:cxn ang="0">
                    <a:pos x="T4" y="T5"/>
                  </a:cxn>
                  <a:cxn ang="0">
                    <a:pos x="T6" y="T7"/>
                  </a:cxn>
                  <a:cxn ang="0">
                    <a:pos x="T8" y="T9"/>
                  </a:cxn>
                  <a:cxn ang="0">
                    <a:pos x="T10" y="T11"/>
                  </a:cxn>
                  <a:cxn ang="0">
                    <a:pos x="T12" y="T13"/>
                  </a:cxn>
                </a:cxnLst>
                <a:rect l="0" t="0" r="r" b="b"/>
                <a:pathLst>
                  <a:path w="866" h="795">
                    <a:moveTo>
                      <a:pt x="17" y="180"/>
                    </a:moveTo>
                    <a:cubicBezTo>
                      <a:pt x="49" y="413"/>
                      <a:pt x="206" y="636"/>
                      <a:pt x="284" y="720"/>
                    </a:cubicBezTo>
                    <a:cubicBezTo>
                      <a:pt x="359" y="795"/>
                      <a:pt x="422" y="771"/>
                      <a:pt x="380" y="687"/>
                    </a:cubicBezTo>
                    <a:cubicBezTo>
                      <a:pt x="284" y="378"/>
                      <a:pt x="197" y="183"/>
                      <a:pt x="647" y="249"/>
                    </a:cubicBezTo>
                    <a:cubicBezTo>
                      <a:pt x="866" y="276"/>
                      <a:pt x="791" y="175"/>
                      <a:pt x="716" y="138"/>
                    </a:cubicBezTo>
                    <a:cubicBezTo>
                      <a:pt x="575" y="63"/>
                      <a:pt x="317" y="6"/>
                      <a:pt x="182" y="0"/>
                    </a:cubicBezTo>
                    <a:cubicBezTo>
                      <a:pt x="95" y="0"/>
                      <a:pt x="0" y="32"/>
                      <a:pt x="17" y="180"/>
                    </a:cubicBezTo>
                    <a:close/>
                  </a:path>
                </a:pathLst>
              </a:custGeom>
              <a:noFill/>
              <a:ln w="12700" cmpd="sng">
                <a:solidFill>
                  <a:schemeClr val="bg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0281" name="Freeform 41">
                <a:extLst>
                  <a:ext uri="{FF2B5EF4-FFF2-40B4-BE49-F238E27FC236}">
                    <a16:creationId xmlns:a16="http://schemas.microsoft.com/office/drawing/2014/main" id="{EAE7CE91-2A3B-30C3-4B63-3BFF189C931D}"/>
                  </a:ext>
                </a:extLst>
              </p:cNvPr>
              <p:cNvSpPr>
                <a:spLocks/>
              </p:cNvSpPr>
              <p:nvPr userDrawn="1"/>
            </p:nvSpPr>
            <p:spPr bwMode="hidden">
              <a:xfrm rot="16244410" flipH="1">
                <a:off x="1487" y="1463"/>
                <a:ext cx="535" cy="645"/>
              </a:xfrm>
              <a:custGeom>
                <a:avLst/>
                <a:gdLst>
                  <a:gd name="T0" fmla="*/ 462 w 535"/>
                  <a:gd name="T1" fmla="*/ 423 h 645"/>
                  <a:gd name="T2" fmla="*/ 144 w 535"/>
                  <a:gd name="T3" fmla="*/ 612 h 645"/>
                  <a:gd name="T4" fmla="*/ 87 w 535"/>
                  <a:gd name="T5" fmla="*/ 558 h 645"/>
                  <a:gd name="T6" fmla="*/ 162 w 535"/>
                  <a:gd name="T7" fmla="*/ 117 h 645"/>
                  <a:gd name="T8" fmla="*/ 210 w 535"/>
                  <a:gd name="T9" fmla="*/ 39 h 645"/>
                  <a:gd name="T10" fmla="*/ 441 w 535"/>
                  <a:gd name="T11" fmla="*/ 243 h 645"/>
                  <a:gd name="T12" fmla="*/ 462 w 535"/>
                  <a:gd name="T13" fmla="*/ 423 h 645"/>
                </a:gdLst>
                <a:ahLst/>
                <a:cxnLst>
                  <a:cxn ang="0">
                    <a:pos x="T0" y="T1"/>
                  </a:cxn>
                  <a:cxn ang="0">
                    <a:pos x="T2" y="T3"/>
                  </a:cxn>
                  <a:cxn ang="0">
                    <a:pos x="T4" y="T5"/>
                  </a:cxn>
                  <a:cxn ang="0">
                    <a:pos x="T6" y="T7"/>
                  </a:cxn>
                  <a:cxn ang="0">
                    <a:pos x="T8" y="T9"/>
                  </a:cxn>
                  <a:cxn ang="0">
                    <a:pos x="T10" y="T11"/>
                  </a:cxn>
                  <a:cxn ang="0">
                    <a:pos x="T12" y="T13"/>
                  </a:cxn>
                </a:cxnLst>
                <a:rect l="0" t="0" r="r" b="b"/>
                <a:pathLst>
                  <a:path w="535" h="645">
                    <a:moveTo>
                      <a:pt x="462" y="423"/>
                    </a:moveTo>
                    <a:cubicBezTo>
                      <a:pt x="345" y="546"/>
                      <a:pt x="198" y="582"/>
                      <a:pt x="144" y="612"/>
                    </a:cubicBezTo>
                    <a:cubicBezTo>
                      <a:pt x="60" y="645"/>
                      <a:pt x="0" y="630"/>
                      <a:pt x="87" y="558"/>
                    </a:cubicBezTo>
                    <a:cubicBezTo>
                      <a:pt x="261" y="438"/>
                      <a:pt x="378" y="387"/>
                      <a:pt x="162" y="117"/>
                    </a:cubicBezTo>
                    <a:cubicBezTo>
                      <a:pt x="74" y="0"/>
                      <a:pt x="166" y="1"/>
                      <a:pt x="210" y="39"/>
                    </a:cubicBezTo>
                    <a:cubicBezTo>
                      <a:pt x="245" y="70"/>
                      <a:pt x="401" y="171"/>
                      <a:pt x="441" y="243"/>
                    </a:cubicBezTo>
                    <a:cubicBezTo>
                      <a:pt x="480" y="300"/>
                      <a:pt x="535" y="341"/>
                      <a:pt x="462" y="423"/>
                    </a:cubicBezTo>
                    <a:close/>
                  </a:path>
                </a:pathLst>
              </a:custGeom>
              <a:noFill/>
              <a:ln w="12700" cmpd="sng">
                <a:solidFill>
                  <a:schemeClr val="bg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0282" name="Freeform 42">
                <a:extLst>
                  <a:ext uri="{FF2B5EF4-FFF2-40B4-BE49-F238E27FC236}">
                    <a16:creationId xmlns:a16="http://schemas.microsoft.com/office/drawing/2014/main" id="{36608AD3-87ED-D35C-F42A-C0A338E7F70E}"/>
                  </a:ext>
                </a:extLst>
              </p:cNvPr>
              <p:cNvSpPr>
                <a:spLocks/>
              </p:cNvSpPr>
              <p:nvPr userDrawn="1"/>
            </p:nvSpPr>
            <p:spPr bwMode="hidden">
              <a:xfrm rot="2428453">
                <a:off x="-162" y="1684"/>
                <a:ext cx="802" cy="706"/>
              </a:xfrm>
              <a:custGeom>
                <a:avLst/>
                <a:gdLst>
                  <a:gd name="T0" fmla="*/ 742 w 987"/>
                  <a:gd name="T1" fmla="*/ 110 h 743"/>
                  <a:gd name="T2" fmla="*/ 958 w 987"/>
                  <a:gd name="T3" fmla="*/ 572 h 743"/>
                  <a:gd name="T4" fmla="*/ 847 w 987"/>
                  <a:gd name="T5" fmla="*/ 638 h 743"/>
                  <a:gd name="T6" fmla="*/ 202 w 987"/>
                  <a:gd name="T7" fmla="*/ 269 h 743"/>
                  <a:gd name="T8" fmla="*/ 163 w 987"/>
                  <a:gd name="T9" fmla="*/ 173 h 743"/>
                  <a:gd name="T10" fmla="*/ 481 w 987"/>
                  <a:gd name="T11" fmla="*/ 35 h 743"/>
                  <a:gd name="T12" fmla="*/ 742 w 987"/>
                  <a:gd name="T13" fmla="*/ 110 h 743"/>
                </a:gdLst>
                <a:ahLst/>
                <a:cxnLst>
                  <a:cxn ang="0">
                    <a:pos x="T0" y="T1"/>
                  </a:cxn>
                  <a:cxn ang="0">
                    <a:pos x="T2" y="T3"/>
                  </a:cxn>
                  <a:cxn ang="0">
                    <a:pos x="T4" y="T5"/>
                  </a:cxn>
                  <a:cxn ang="0">
                    <a:pos x="T6" y="T7"/>
                  </a:cxn>
                  <a:cxn ang="0">
                    <a:pos x="T8" y="T9"/>
                  </a:cxn>
                  <a:cxn ang="0">
                    <a:pos x="T10" y="T11"/>
                  </a:cxn>
                  <a:cxn ang="0">
                    <a:pos x="T12" y="T13"/>
                  </a:cxn>
                </a:cxnLst>
                <a:rect l="0" t="0" r="r" b="b"/>
                <a:pathLst>
                  <a:path w="987" h="743">
                    <a:moveTo>
                      <a:pt x="742" y="110"/>
                    </a:moveTo>
                    <a:cubicBezTo>
                      <a:pt x="853" y="270"/>
                      <a:pt x="941" y="491"/>
                      <a:pt x="958" y="572"/>
                    </a:cubicBezTo>
                    <a:cubicBezTo>
                      <a:pt x="987" y="692"/>
                      <a:pt x="912" y="743"/>
                      <a:pt x="847" y="638"/>
                    </a:cubicBezTo>
                    <a:cubicBezTo>
                      <a:pt x="523" y="89"/>
                      <a:pt x="364" y="254"/>
                      <a:pt x="202" y="269"/>
                    </a:cubicBezTo>
                    <a:cubicBezTo>
                      <a:pt x="0" y="325"/>
                      <a:pt x="89" y="207"/>
                      <a:pt x="163" y="173"/>
                    </a:cubicBezTo>
                    <a:cubicBezTo>
                      <a:pt x="222" y="145"/>
                      <a:pt x="366" y="53"/>
                      <a:pt x="481" y="35"/>
                    </a:cubicBezTo>
                    <a:cubicBezTo>
                      <a:pt x="576" y="12"/>
                      <a:pt x="680" y="0"/>
                      <a:pt x="742" y="110"/>
                    </a:cubicBezTo>
                    <a:close/>
                  </a:path>
                </a:pathLst>
              </a:custGeom>
              <a:noFill/>
              <a:ln w="12700" cmpd="sng">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0283" name="Freeform 43">
                <a:extLst>
                  <a:ext uri="{FF2B5EF4-FFF2-40B4-BE49-F238E27FC236}">
                    <a16:creationId xmlns:a16="http://schemas.microsoft.com/office/drawing/2014/main" id="{AE8DA3EE-999A-6E40-FB8F-9AE4BFF7E1E8}"/>
                  </a:ext>
                </a:extLst>
              </p:cNvPr>
              <p:cNvSpPr>
                <a:spLocks/>
              </p:cNvSpPr>
              <p:nvPr userDrawn="1"/>
            </p:nvSpPr>
            <p:spPr bwMode="hidden">
              <a:xfrm rot="6284068">
                <a:off x="1296" y="946"/>
                <a:ext cx="640" cy="797"/>
              </a:xfrm>
              <a:custGeom>
                <a:avLst/>
                <a:gdLst>
                  <a:gd name="T0" fmla="*/ 600 w 640"/>
                  <a:gd name="T1" fmla="*/ 216 h 797"/>
                  <a:gd name="T2" fmla="*/ 598 w 640"/>
                  <a:gd name="T3" fmla="*/ 658 h 797"/>
                  <a:gd name="T4" fmla="*/ 507 w 640"/>
                  <a:gd name="T5" fmla="*/ 691 h 797"/>
                  <a:gd name="T6" fmla="*/ 147 w 640"/>
                  <a:gd name="T7" fmla="*/ 354 h 797"/>
                  <a:gd name="T8" fmla="*/ 84 w 640"/>
                  <a:gd name="T9" fmla="*/ 249 h 797"/>
                  <a:gd name="T10" fmla="*/ 423 w 640"/>
                  <a:gd name="T11" fmla="*/ 96 h 797"/>
                  <a:gd name="T12" fmla="*/ 600 w 640"/>
                  <a:gd name="T13" fmla="*/ 216 h 797"/>
                </a:gdLst>
                <a:ahLst/>
                <a:cxnLst>
                  <a:cxn ang="0">
                    <a:pos x="T0" y="T1"/>
                  </a:cxn>
                  <a:cxn ang="0">
                    <a:pos x="T2" y="T3"/>
                  </a:cxn>
                  <a:cxn ang="0">
                    <a:pos x="T4" y="T5"/>
                  </a:cxn>
                  <a:cxn ang="0">
                    <a:pos x="T6" y="T7"/>
                  </a:cxn>
                  <a:cxn ang="0">
                    <a:pos x="T8" y="T9"/>
                  </a:cxn>
                  <a:cxn ang="0">
                    <a:pos x="T10" y="T11"/>
                  </a:cxn>
                  <a:cxn ang="0">
                    <a:pos x="T12" y="T13"/>
                  </a:cxn>
                </a:cxnLst>
                <a:rect l="0" t="0" r="r" b="b"/>
                <a:pathLst>
                  <a:path w="640" h="797">
                    <a:moveTo>
                      <a:pt x="600" y="216"/>
                    </a:moveTo>
                    <a:cubicBezTo>
                      <a:pt x="640" y="379"/>
                      <a:pt x="604" y="584"/>
                      <a:pt x="598" y="658"/>
                    </a:cubicBezTo>
                    <a:cubicBezTo>
                      <a:pt x="592" y="766"/>
                      <a:pt x="528" y="797"/>
                      <a:pt x="507" y="691"/>
                    </a:cubicBezTo>
                    <a:cubicBezTo>
                      <a:pt x="495" y="276"/>
                      <a:pt x="255" y="360"/>
                      <a:pt x="147" y="354"/>
                    </a:cubicBezTo>
                    <a:cubicBezTo>
                      <a:pt x="0" y="350"/>
                      <a:pt x="18" y="294"/>
                      <a:pt x="84" y="249"/>
                    </a:cubicBezTo>
                    <a:cubicBezTo>
                      <a:pt x="147" y="204"/>
                      <a:pt x="339" y="108"/>
                      <a:pt x="423" y="96"/>
                    </a:cubicBezTo>
                    <a:cubicBezTo>
                      <a:pt x="477" y="81"/>
                      <a:pt x="585" y="0"/>
                      <a:pt x="600" y="216"/>
                    </a:cubicBezTo>
                    <a:close/>
                  </a:path>
                </a:pathLst>
              </a:custGeom>
              <a:noFill/>
              <a:ln w="12700" cmpd="sng">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0284" name="Freeform 44">
                <a:extLst>
                  <a:ext uri="{FF2B5EF4-FFF2-40B4-BE49-F238E27FC236}">
                    <a16:creationId xmlns:a16="http://schemas.microsoft.com/office/drawing/2014/main" id="{1AEEA2DF-03C7-6DDB-1566-D971E937D7DC}"/>
                  </a:ext>
                </a:extLst>
              </p:cNvPr>
              <p:cNvSpPr>
                <a:spLocks/>
              </p:cNvSpPr>
              <p:nvPr userDrawn="1"/>
            </p:nvSpPr>
            <p:spPr bwMode="hidden">
              <a:xfrm rot="19272242" flipV="1">
                <a:off x="928" y="84"/>
                <a:ext cx="640" cy="797"/>
              </a:xfrm>
              <a:custGeom>
                <a:avLst/>
                <a:gdLst>
                  <a:gd name="T0" fmla="*/ 600 w 640"/>
                  <a:gd name="T1" fmla="*/ 216 h 797"/>
                  <a:gd name="T2" fmla="*/ 598 w 640"/>
                  <a:gd name="T3" fmla="*/ 658 h 797"/>
                  <a:gd name="T4" fmla="*/ 507 w 640"/>
                  <a:gd name="T5" fmla="*/ 691 h 797"/>
                  <a:gd name="T6" fmla="*/ 147 w 640"/>
                  <a:gd name="T7" fmla="*/ 354 h 797"/>
                  <a:gd name="T8" fmla="*/ 84 w 640"/>
                  <a:gd name="T9" fmla="*/ 249 h 797"/>
                  <a:gd name="T10" fmla="*/ 423 w 640"/>
                  <a:gd name="T11" fmla="*/ 96 h 797"/>
                  <a:gd name="T12" fmla="*/ 600 w 640"/>
                  <a:gd name="T13" fmla="*/ 216 h 797"/>
                </a:gdLst>
                <a:ahLst/>
                <a:cxnLst>
                  <a:cxn ang="0">
                    <a:pos x="T0" y="T1"/>
                  </a:cxn>
                  <a:cxn ang="0">
                    <a:pos x="T2" y="T3"/>
                  </a:cxn>
                  <a:cxn ang="0">
                    <a:pos x="T4" y="T5"/>
                  </a:cxn>
                  <a:cxn ang="0">
                    <a:pos x="T6" y="T7"/>
                  </a:cxn>
                  <a:cxn ang="0">
                    <a:pos x="T8" y="T9"/>
                  </a:cxn>
                  <a:cxn ang="0">
                    <a:pos x="T10" y="T11"/>
                  </a:cxn>
                  <a:cxn ang="0">
                    <a:pos x="T12" y="T13"/>
                  </a:cxn>
                </a:cxnLst>
                <a:rect l="0" t="0" r="r" b="b"/>
                <a:pathLst>
                  <a:path w="640" h="797">
                    <a:moveTo>
                      <a:pt x="600" y="216"/>
                    </a:moveTo>
                    <a:cubicBezTo>
                      <a:pt x="640" y="379"/>
                      <a:pt x="604" y="584"/>
                      <a:pt x="598" y="658"/>
                    </a:cubicBezTo>
                    <a:cubicBezTo>
                      <a:pt x="592" y="766"/>
                      <a:pt x="528" y="797"/>
                      <a:pt x="507" y="691"/>
                    </a:cubicBezTo>
                    <a:cubicBezTo>
                      <a:pt x="495" y="276"/>
                      <a:pt x="255" y="360"/>
                      <a:pt x="147" y="354"/>
                    </a:cubicBezTo>
                    <a:cubicBezTo>
                      <a:pt x="0" y="350"/>
                      <a:pt x="18" y="294"/>
                      <a:pt x="84" y="249"/>
                    </a:cubicBezTo>
                    <a:cubicBezTo>
                      <a:pt x="147" y="204"/>
                      <a:pt x="339" y="108"/>
                      <a:pt x="423" y="96"/>
                    </a:cubicBezTo>
                    <a:cubicBezTo>
                      <a:pt x="477" y="81"/>
                      <a:pt x="585" y="0"/>
                      <a:pt x="600" y="216"/>
                    </a:cubicBezTo>
                    <a:close/>
                  </a:path>
                </a:pathLst>
              </a:custGeom>
              <a:noFill/>
              <a:ln w="12700" cmpd="sng">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0285" name="Freeform 45">
                <a:extLst>
                  <a:ext uri="{FF2B5EF4-FFF2-40B4-BE49-F238E27FC236}">
                    <a16:creationId xmlns:a16="http://schemas.microsoft.com/office/drawing/2014/main" id="{B492CF60-8484-B2C1-1257-514DB2227750}"/>
                  </a:ext>
                </a:extLst>
              </p:cNvPr>
              <p:cNvSpPr>
                <a:spLocks/>
              </p:cNvSpPr>
              <p:nvPr userDrawn="1"/>
            </p:nvSpPr>
            <p:spPr bwMode="hidden">
              <a:xfrm rot="563450" flipH="1">
                <a:off x="-20" y="238"/>
                <a:ext cx="535" cy="645"/>
              </a:xfrm>
              <a:custGeom>
                <a:avLst/>
                <a:gdLst>
                  <a:gd name="T0" fmla="*/ 462 w 535"/>
                  <a:gd name="T1" fmla="*/ 423 h 645"/>
                  <a:gd name="T2" fmla="*/ 144 w 535"/>
                  <a:gd name="T3" fmla="*/ 612 h 645"/>
                  <a:gd name="T4" fmla="*/ 87 w 535"/>
                  <a:gd name="T5" fmla="*/ 558 h 645"/>
                  <a:gd name="T6" fmla="*/ 162 w 535"/>
                  <a:gd name="T7" fmla="*/ 117 h 645"/>
                  <a:gd name="T8" fmla="*/ 210 w 535"/>
                  <a:gd name="T9" fmla="*/ 39 h 645"/>
                  <a:gd name="T10" fmla="*/ 441 w 535"/>
                  <a:gd name="T11" fmla="*/ 243 h 645"/>
                  <a:gd name="T12" fmla="*/ 462 w 535"/>
                  <a:gd name="T13" fmla="*/ 423 h 645"/>
                </a:gdLst>
                <a:ahLst/>
                <a:cxnLst>
                  <a:cxn ang="0">
                    <a:pos x="T0" y="T1"/>
                  </a:cxn>
                  <a:cxn ang="0">
                    <a:pos x="T2" y="T3"/>
                  </a:cxn>
                  <a:cxn ang="0">
                    <a:pos x="T4" y="T5"/>
                  </a:cxn>
                  <a:cxn ang="0">
                    <a:pos x="T6" y="T7"/>
                  </a:cxn>
                  <a:cxn ang="0">
                    <a:pos x="T8" y="T9"/>
                  </a:cxn>
                  <a:cxn ang="0">
                    <a:pos x="T10" y="T11"/>
                  </a:cxn>
                  <a:cxn ang="0">
                    <a:pos x="T12" y="T13"/>
                  </a:cxn>
                </a:cxnLst>
                <a:rect l="0" t="0" r="r" b="b"/>
                <a:pathLst>
                  <a:path w="535" h="645">
                    <a:moveTo>
                      <a:pt x="462" y="423"/>
                    </a:moveTo>
                    <a:cubicBezTo>
                      <a:pt x="345" y="546"/>
                      <a:pt x="198" y="582"/>
                      <a:pt x="144" y="612"/>
                    </a:cubicBezTo>
                    <a:cubicBezTo>
                      <a:pt x="60" y="645"/>
                      <a:pt x="0" y="630"/>
                      <a:pt x="87" y="558"/>
                    </a:cubicBezTo>
                    <a:cubicBezTo>
                      <a:pt x="261" y="438"/>
                      <a:pt x="378" y="387"/>
                      <a:pt x="162" y="117"/>
                    </a:cubicBezTo>
                    <a:cubicBezTo>
                      <a:pt x="74" y="0"/>
                      <a:pt x="166" y="1"/>
                      <a:pt x="210" y="39"/>
                    </a:cubicBezTo>
                    <a:cubicBezTo>
                      <a:pt x="245" y="70"/>
                      <a:pt x="401" y="171"/>
                      <a:pt x="441" y="243"/>
                    </a:cubicBezTo>
                    <a:cubicBezTo>
                      <a:pt x="480" y="300"/>
                      <a:pt x="535" y="341"/>
                      <a:pt x="462" y="423"/>
                    </a:cubicBezTo>
                    <a:close/>
                  </a:path>
                </a:pathLst>
              </a:custGeom>
              <a:noFill/>
              <a:ln w="12700" cmpd="sng">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0286" name="Freeform 46">
                <a:extLst>
                  <a:ext uri="{FF2B5EF4-FFF2-40B4-BE49-F238E27FC236}">
                    <a16:creationId xmlns:a16="http://schemas.microsoft.com/office/drawing/2014/main" id="{7C4633F0-A3F9-48E3-3261-BCC93E7BBEAE}"/>
                  </a:ext>
                </a:extLst>
              </p:cNvPr>
              <p:cNvSpPr>
                <a:spLocks/>
              </p:cNvSpPr>
              <p:nvPr userDrawn="1"/>
            </p:nvSpPr>
            <p:spPr bwMode="hidden">
              <a:xfrm>
                <a:off x="3305" y="870"/>
                <a:ext cx="687" cy="609"/>
              </a:xfrm>
              <a:custGeom>
                <a:avLst/>
                <a:gdLst>
                  <a:gd name="T0" fmla="*/ 144 w 687"/>
                  <a:gd name="T1" fmla="*/ 45 h 609"/>
                  <a:gd name="T2" fmla="*/ 546 w 687"/>
                  <a:gd name="T3" fmla="*/ 9 h 609"/>
                  <a:gd name="T4" fmla="*/ 582 w 687"/>
                  <a:gd name="T5" fmla="*/ 99 h 609"/>
                  <a:gd name="T6" fmla="*/ 123 w 687"/>
                  <a:gd name="T7" fmla="*/ 462 h 609"/>
                  <a:gd name="T8" fmla="*/ 27 w 687"/>
                  <a:gd name="T9" fmla="*/ 438 h 609"/>
                  <a:gd name="T10" fmla="*/ 12 w 687"/>
                  <a:gd name="T11" fmla="*/ 210 h 609"/>
                  <a:gd name="T12" fmla="*/ 144 w 687"/>
                  <a:gd name="T13" fmla="*/ 45 h 609"/>
                </a:gdLst>
                <a:ahLst/>
                <a:cxnLst>
                  <a:cxn ang="0">
                    <a:pos x="T0" y="T1"/>
                  </a:cxn>
                  <a:cxn ang="0">
                    <a:pos x="T2" y="T3"/>
                  </a:cxn>
                  <a:cxn ang="0">
                    <a:pos x="T4" y="T5"/>
                  </a:cxn>
                  <a:cxn ang="0">
                    <a:pos x="T6" y="T7"/>
                  </a:cxn>
                  <a:cxn ang="0">
                    <a:pos x="T8" y="T9"/>
                  </a:cxn>
                  <a:cxn ang="0">
                    <a:pos x="T10" y="T11"/>
                  </a:cxn>
                  <a:cxn ang="0">
                    <a:pos x="T12" y="T13"/>
                  </a:cxn>
                </a:cxnLst>
                <a:rect l="0" t="0" r="r" b="b"/>
                <a:pathLst>
                  <a:path w="687" h="609">
                    <a:moveTo>
                      <a:pt x="144" y="45"/>
                    </a:moveTo>
                    <a:cubicBezTo>
                      <a:pt x="306" y="0"/>
                      <a:pt x="472" y="5"/>
                      <a:pt x="546" y="9"/>
                    </a:cubicBezTo>
                    <a:cubicBezTo>
                      <a:pt x="654" y="12"/>
                      <a:pt x="687" y="75"/>
                      <a:pt x="582" y="99"/>
                    </a:cubicBezTo>
                    <a:cubicBezTo>
                      <a:pt x="81" y="144"/>
                      <a:pt x="162" y="423"/>
                      <a:pt x="123" y="462"/>
                    </a:cubicBezTo>
                    <a:cubicBezTo>
                      <a:pt x="123" y="609"/>
                      <a:pt x="39" y="495"/>
                      <a:pt x="27" y="438"/>
                    </a:cubicBezTo>
                    <a:cubicBezTo>
                      <a:pt x="18" y="393"/>
                      <a:pt x="0" y="291"/>
                      <a:pt x="12" y="210"/>
                    </a:cubicBezTo>
                    <a:cubicBezTo>
                      <a:pt x="15" y="141"/>
                      <a:pt x="36" y="66"/>
                      <a:pt x="144" y="45"/>
                    </a:cubicBezTo>
                    <a:close/>
                  </a:path>
                </a:pathLst>
              </a:custGeom>
              <a:noFill/>
              <a:ln w="12700" cmpd="sng">
                <a:solidFill>
                  <a:schemeClr val="tx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0287" name="Freeform 47">
                <a:extLst>
                  <a:ext uri="{FF2B5EF4-FFF2-40B4-BE49-F238E27FC236}">
                    <a16:creationId xmlns:a16="http://schemas.microsoft.com/office/drawing/2014/main" id="{BFCC326C-785A-5600-0558-ED11FBF19D4C}"/>
                  </a:ext>
                </a:extLst>
              </p:cNvPr>
              <p:cNvSpPr>
                <a:spLocks/>
              </p:cNvSpPr>
              <p:nvPr userDrawn="1"/>
            </p:nvSpPr>
            <p:spPr bwMode="hidden">
              <a:xfrm>
                <a:off x="2191" y="466"/>
                <a:ext cx="987" cy="743"/>
              </a:xfrm>
              <a:custGeom>
                <a:avLst/>
                <a:gdLst>
                  <a:gd name="T0" fmla="*/ 742 w 987"/>
                  <a:gd name="T1" fmla="*/ 110 h 743"/>
                  <a:gd name="T2" fmla="*/ 958 w 987"/>
                  <a:gd name="T3" fmla="*/ 572 h 743"/>
                  <a:gd name="T4" fmla="*/ 847 w 987"/>
                  <a:gd name="T5" fmla="*/ 638 h 743"/>
                  <a:gd name="T6" fmla="*/ 202 w 987"/>
                  <a:gd name="T7" fmla="*/ 269 h 743"/>
                  <a:gd name="T8" fmla="*/ 163 w 987"/>
                  <a:gd name="T9" fmla="*/ 173 h 743"/>
                  <a:gd name="T10" fmla="*/ 481 w 987"/>
                  <a:gd name="T11" fmla="*/ 35 h 743"/>
                  <a:gd name="T12" fmla="*/ 742 w 987"/>
                  <a:gd name="T13" fmla="*/ 110 h 743"/>
                </a:gdLst>
                <a:ahLst/>
                <a:cxnLst>
                  <a:cxn ang="0">
                    <a:pos x="T0" y="T1"/>
                  </a:cxn>
                  <a:cxn ang="0">
                    <a:pos x="T2" y="T3"/>
                  </a:cxn>
                  <a:cxn ang="0">
                    <a:pos x="T4" y="T5"/>
                  </a:cxn>
                  <a:cxn ang="0">
                    <a:pos x="T6" y="T7"/>
                  </a:cxn>
                  <a:cxn ang="0">
                    <a:pos x="T8" y="T9"/>
                  </a:cxn>
                  <a:cxn ang="0">
                    <a:pos x="T10" y="T11"/>
                  </a:cxn>
                  <a:cxn ang="0">
                    <a:pos x="T12" y="T13"/>
                  </a:cxn>
                </a:cxnLst>
                <a:rect l="0" t="0" r="r" b="b"/>
                <a:pathLst>
                  <a:path w="987" h="743">
                    <a:moveTo>
                      <a:pt x="742" y="110"/>
                    </a:moveTo>
                    <a:cubicBezTo>
                      <a:pt x="853" y="270"/>
                      <a:pt x="941" y="491"/>
                      <a:pt x="958" y="572"/>
                    </a:cubicBezTo>
                    <a:cubicBezTo>
                      <a:pt x="987" y="692"/>
                      <a:pt x="912" y="743"/>
                      <a:pt x="847" y="638"/>
                    </a:cubicBezTo>
                    <a:cubicBezTo>
                      <a:pt x="523" y="89"/>
                      <a:pt x="364" y="254"/>
                      <a:pt x="202" y="269"/>
                    </a:cubicBezTo>
                    <a:cubicBezTo>
                      <a:pt x="0" y="325"/>
                      <a:pt x="89" y="207"/>
                      <a:pt x="163" y="173"/>
                    </a:cubicBezTo>
                    <a:cubicBezTo>
                      <a:pt x="222" y="145"/>
                      <a:pt x="366" y="53"/>
                      <a:pt x="481" y="35"/>
                    </a:cubicBezTo>
                    <a:cubicBezTo>
                      <a:pt x="576" y="12"/>
                      <a:pt x="680" y="0"/>
                      <a:pt x="742" y="110"/>
                    </a:cubicBezTo>
                    <a:close/>
                  </a:path>
                </a:pathLst>
              </a:custGeom>
              <a:noFill/>
              <a:ln w="12700" cmpd="sng">
                <a:solidFill>
                  <a:schemeClr val="tx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0288" name="Freeform 48">
                <a:extLst>
                  <a:ext uri="{FF2B5EF4-FFF2-40B4-BE49-F238E27FC236}">
                    <a16:creationId xmlns:a16="http://schemas.microsoft.com/office/drawing/2014/main" id="{31D71CA6-7E63-ABBC-B752-35890797123A}"/>
                  </a:ext>
                </a:extLst>
              </p:cNvPr>
              <p:cNvSpPr>
                <a:spLocks/>
              </p:cNvSpPr>
              <p:nvPr userDrawn="1"/>
            </p:nvSpPr>
            <p:spPr bwMode="hidden">
              <a:xfrm>
                <a:off x="2075" y="1119"/>
                <a:ext cx="650" cy="648"/>
              </a:xfrm>
              <a:custGeom>
                <a:avLst/>
                <a:gdLst>
                  <a:gd name="T0" fmla="*/ 468 w 650"/>
                  <a:gd name="T1" fmla="*/ 114 h 648"/>
                  <a:gd name="T2" fmla="*/ 621 w 650"/>
                  <a:gd name="T3" fmla="*/ 453 h 648"/>
                  <a:gd name="T4" fmla="*/ 522 w 650"/>
                  <a:gd name="T5" fmla="*/ 495 h 648"/>
                  <a:gd name="T6" fmla="*/ 105 w 650"/>
                  <a:gd name="T7" fmla="*/ 519 h 648"/>
                  <a:gd name="T8" fmla="*/ 30 w 650"/>
                  <a:gd name="T9" fmla="*/ 450 h 648"/>
                  <a:gd name="T10" fmla="*/ 231 w 650"/>
                  <a:gd name="T11" fmla="*/ 84 h 648"/>
                  <a:gd name="T12" fmla="*/ 468 w 650"/>
                  <a:gd name="T13" fmla="*/ 114 h 648"/>
                </a:gdLst>
                <a:ahLst/>
                <a:cxnLst>
                  <a:cxn ang="0">
                    <a:pos x="T0" y="T1"/>
                  </a:cxn>
                  <a:cxn ang="0">
                    <a:pos x="T2" y="T3"/>
                  </a:cxn>
                  <a:cxn ang="0">
                    <a:pos x="T4" y="T5"/>
                  </a:cxn>
                  <a:cxn ang="0">
                    <a:pos x="T6" y="T7"/>
                  </a:cxn>
                  <a:cxn ang="0">
                    <a:pos x="T8" y="T9"/>
                  </a:cxn>
                  <a:cxn ang="0">
                    <a:pos x="T10" y="T11"/>
                  </a:cxn>
                  <a:cxn ang="0">
                    <a:pos x="T12" y="T13"/>
                  </a:cxn>
                </a:cxnLst>
                <a:rect l="0" t="0" r="r" b="b"/>
                <a:pathLst>
                  <a:path w="650" h="648">
                    <a:moveTo>
                      <a:pt x="468" y="114"/>
                    </a:moveTo>
                    <a:cubicBezTo>
                      <a:pt x="579" y="274"/>
                      <a:pt x="604" y="372"/>
                      <a:pt x="621" y="453"/>
                    </a:cubicBezTo>
                    <a:cubicBezTo>
                      <a:pt x="650" y="573"/>
                      <a:pt x="587" y="600"/>
                      <a:pt x="522" y="495"/>
                    </a:cubicBezTo>
                    <a:cubicBezTo>
                      <a:pt x="330" y="99"/>
                      <a:pt x="171" y="417"/>
                      <a:pt x="105" y="519"/>
                    </a:cubicBezTo>
                    <a:cubicBezTo>
                      <a:pt x="51" y="648"/>
                      <a:pt x="0" y="525"/>
                      <a:pt x="30" y="450"/>
                    </a:cubicBezTo>
                    <a:cubicBezTo>
                      <a:pt x="39" y="381"/>
                      <a:pt x="132" y="180"/>
                      <a:pt x="231" y="84"/>
                    </a:cubicBezTo>
                    <a:cubicBezTo>
                      <a:pt x="321" y="0"/>
                      <a:pt x="406" y="4"/>
                      <a:pt x="468" y="114"/>
                    </a:cubicBezTo>
                    <a:close/>
                  </a:path>
                </a:pathLst>
              </a:custGeom>
              <a:noFill/>
              <a:ln w="12700" cmpd="sng">
                <a:solidFill>
                  <a:schemeClr val="tx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0289" name="Freeform 49">
                <a:extLst>
                  <a:ext uri="{FF2B5EF4-FFF2-40B4-BE49-F238E27FC236}">
                    <a16:creationId xmlns:a16="http://schemas.microsoft.com/office/drawing/2014/main" id="{23BDDAA4-9C33-0C73-7E71-818155C931D2}"/>
                  </a:ext>
                </a:extLst>
              </p:cNvPr>
              <p:cNvSpPr>
                <a:spLocks/>
              </p:cNvSpPr>
              <p:nvPr userDrawn="1"/>
            </p:nvSpPr>
            <p:spPr bwMode="hidden">
              <a:xfrm>
                <a:off x="2816" y="1630"/>
                <a:ext cx="640" cy="797"/>
              </a:xfrm>
              <a:custGeom>
                <a:avLst/>
                <a:gdLst>
                  <a:gd name="T0" fmla="*/ 600 w 640"/>
                  <a:gd name="T1" fmla="*/ 216 h 797"/>
                  <a:gd name="T2" fmla="*/ 598 w 640"/>
                  <a:gd name="T3" fmla="*/ 658 h 797"/>
                  <a:gd name="T4" fmla="*/ 507 w 640"/>
                  <a:gd name="T5" fmla="*/ 691 h 797"/>
                  <a:gd name="T6" fmla="*/ 147 w 640"/>
                  <a:gd name="T7" fmla="*/ 354 h 797"/>
                  <a:gd name="T8" fmla="*/ 84 w 640"/>
                  <a:gd name="T9" fmla="*/ 249 h 797"/>
                  <a:gd name="T10" fmla="*/ 423 w 640"/>
                  <a:gd name="T11" fmla="*/ 96 h 797"/>
                  <a:gd name="T12" fmla="*/ 600 w 640"/>
                  <a:gd name="T13" fmla="*/ 216 h 797"/>
                </a:gdLst>
                <a:ahLst/>
                <a:cxnLst>
                  <a:cxn ang="0">
                    <a:pos x="T0" y="T1"/>
                  </a:cxn>
                  <a:cxn ang="0">
                    <a:pos x="T2" y="T3"/>
                  </a:cxn>
                  <a:cxn ang="0">
                    <a:pos x="T4" y="T5"/>
                  </a:cxn>
                  <a:cxn ang="0">
                    <a:pos x="T6" y="T7"/>
                  </a:cxn>
                  <a:cxn ang="0">
                    <a:pos x="T8" y="T9"/>
                  </a:cxn>
                  <a:cxn ang="0">
                    <a:pos x="T10" y="T11"/>
                  </a:cxn>
                  <a:cxn ang="0">
                    <a:pos x="T12" y="T13"/>
                  </a:cxn>
                </a:cxnLst>
                <a:rect l="0" t="0" r="r" b="b"/>
                <a:pathLst>
                  <a:path w="640" h="797">
                    <a:moveTo>
                      <a:pt x="600" y="216"/>
                    </a:moveTo>
                    <a:cubicBezTo>
                      <a:pt x="640" y="379"/>
                      <a:pt x="604" y="584"/>
                      <a:pt x="598" y="658"/>
                    </a:cubicBezTo>
                    <a:cubicBezTo>
                      <a:pt x="592" y="766"/>
                      <a:pt x="528" y="797"/>
                      <a:pt x="507" y="691"/>
                    </a:cubicBezTo>
                    <a:cubicBezTo>
                      <a:pt x="495" y="276"/>
                      <a:pt x="255" y="360"/>
                      <a:pt x="147" y="354"/>
                    </a:cubicBezTo>
                    <a:cubicBezTo>
                      <a:pt x="0" y="350"/>
                      <a:pt x="18" y="294"/>
                      <a:pt x="84" y="249"/>
                    </a:cubicBezTo>
                    <a:cubicBezTo>
                      <a:pt x="147" y="204"/>
                      <a:pt x="339" y="108"/>
                      <a:pt x="423" y="96"/>
                    </a:cubicBezTo>
                    <a:cubicBezTo>
                      <a:pt x="477" y="81"/>
                      <a:pt x="585" y="0"/>
                      <a:pt x="600" y="216"/>
                    </a:cubicBezTo>
                    <a:close/>
                  </a:path>
                </a:pathLst>
              </a:custGeom>
              <a:noFill/>
              <a:ln w="12700" cmpd="sng">
                <a:solidFill>
                  <a:schemeClr val="tx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0290" name="Freeform 50">
                <a:extLst>
                  <a:ext uri="{FF2B5EF4-FFF2-40B4-BE49-F238E27FC236}">
                    <a16:creationId xmlns:a16="http://schemas.microsoft.com/office/drawing/2014/main" id="{41102F21-DEAF-70E2-3CDB-3C6DB3A5517E}"/>
                  </a:ext>
                </a:extLst>
              </p:cNvPr>
              <p:cNvSpPr>
                <a:spLocks/>
              </p:cNvSpPr>
              <p:nvPr userDrawn="1"/>
            </p:nvSpPr>
            <p:spPr bwMode="hidden">
              <a:xfrm>
                <a:off x="3899" y="-2"/>
                <a:ext cx="535" cy="645"/>
              </a:xfrm>
              <a:custGeom>
                <a:avLst/>
                <a:gdLst>
                  <a:gd name="T0" fmla="*/ 462 w 535"/>
                  <a:gd name="T1" fmla="*/ 423 h 645"/>
                  <a:gd name="T2" fmla="*/ 144 w 535"/>
                  <a:gd name="T3" fmla="*/ 612 h 645"/>
                  <a:gd name="T4" fmla="*/ 87 w 535"/>
                  <a:gd name="T5" fmla="*/ 558 h 645"/>
                  <a:gd name="T6" fmla="*/ 162 w 535"/>
                  <a:gd name="T7" fmla="*/ 117 h 645"/>
                  <a:gd name="T8" fmla="*/ 210 w 535"/>
                  <a:gd name="T9" fmla="*/ 39 h 645"/>
                  <a:gd name="T10" fmla="*/ 441 w 535"/>
                  <a:gd name="T11" fmla="*/ 243 h 645"/>
                  <a:gd name="T12" fmla="*/ 462 w 535"/>
                  <a:gd name="T13" fmla="*/ 423 h 645"/>
                </a:gdLst>
                <a:ahLst/>
                <a:cxnLst>
                  <a:cxn ang="0">
                    <a:pos x="T0" y="T1"/>
                  </a:cxn>
                  <a:cxn ang="0">
                    <a:pos x="T2" y="T3"/>
                  </a:cxn>
                  <a:cxn ang="0">
                    <a:pos x="T4" y="T5"/>
                  </a:cxn>
                  <a:cxn ang="0">
                    <a:pos x="T6" y="T7"/>
                  </a:cxn>
                  <a:cxn ang="0">
                    <a:pos x="T8" y="T9"/>
                  </a:cxn>
                  <a:cxn ang="0">
                    <a:pos x="T10" y="T11"/>
                  </a:cxn>
                  <a:cxn ang="0">
                    <a:pos x="T12" y="T13"/>
                  </a:cxn>
                </a:cxnLst>
                <a:rect l="0" t="0" r="r" b="b"/>
                <a:pathLst>
                  <a:path w="535" h="645">
                    <a:moveTo>
                      <a:pt x="462" y="423"/>
                    </a:moveTo>
                    <a:cubicBezTo>
                      <a:pt x="345" y="546"/>
                      <a:pt x="198" y="582"/>
                      <a:pt x="144" y="612"/>
                    </a:cubicBezTo>
                    <a:cubicBezTo>
                      <a:pt x="60" y="645"/>
                      <a:pt x="0" y="630"/>
                      <a:pt x="87" y="558"/>
                    </a:cubicBezTo>
                    <a:cubicBezTo>
                      <a:pt x="261" y="438"/>
                      <a:pt x="378" y="387"/>
                      <a:pt x="162" y="117"/>
                    </a:cubicBezTo>
                    <a:cubicBezTo>
                      <a:pt x="74" y="0"/>
                      <a:pt x="166" y="1"/>
                      <a:pt x="210" y="39"/>
                    </a:cubicBezTo>
                    <a:cubicBezTo>
                      <a:pt x="245" y="70"/>
                      <a:pt x="401" y="171"/>
                      <a:pt x="441" y="243"/>
                    </a:cubicBezTo>
                    <a:cubicBezTo>
                      <a:pt x="480" y="300"/>
                      <a:pt x="535" y="341"/>
                      <a:pt x="462" y="423"/>
                    </a:cubicBezTo>
                    <a:close/>
                  </a:path>
                </a:pathLst>
              </a:custGeom>
              <a:noFill/>
              <a:ln w="12700" cmpd="sng">
                <a:solidFill>
                  <a:schemeClr val="tx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0291" name="Freeform 51">
                <a:extLst>
                  <a:ext uri="{FF2B5EF4-FFF2-40B4-BE49-F238E27FC236}">
                    <a16:creationId xmlns:a16="http://schemas.microsoft.com/office/drawing/2014/main" id="{D7E87CDB-EDF6-67AE-0A80-7BD73AE9C8CE}"/>
                  </a:ext>
                </a:extLst>
              </p:cNvPr>
              <p:cNvSpPr>
                <a:spLocks/>
              </p:cNvSpPr>
              <p:nvPr userDrawn="1"/>
            </p:nvSpPr>
            <p:spPr bwMode="hidden">
              <a:xfrm>
                <a:off x="3080" y="99"/>
                <a:ext cx="687" cy="609"/>
              </a:xfrm>
              <a:custGeom>
                <a:avLst/>
                <a:gdLst>
                  <a:gd name="T0" fmla="*/ 144 w 687"/>
                  <a:gd name="T1" fmla="*/ 45 h 609"/>
                  <a:gd name="T2" fmla="*/ 546 w 687"/>
                  <a:gd name="T3" fmla="*/ 9 h 609"/>
                  <a:gd name="T4" fmla="*/ 582 w 687"/>
                  <a:gd name="T5" fmla="*/ 99 h 609"/>
                  <a:gd name="T6" fmla="*/ 123 w 687"/>
                  <a:gd name="T7" fmla="*/ 462 h 609"/>
                  <a:gd name="T8" fmla="*/ 27 w 687"/>
                  <a:gd name="T9" fmla="*/ 438 h 609"/>
                  <a:gd name="T10" fmla="*/ 12 w 687"/>
                  <a:gd name="T11" fmla="*/ 210 h 609"/>
                  <a:gd name="T12" fmla="*/ 144 w 687"/>
                  <a:gd name="T13" fmla="*/ 45 h 609"/>
                </a:gdLst>
                <a:ahLst/>
                <a:cxnLst>
                  <a:cxn ang="0">
                    <a:pos x="T0" y="T1"/>
                  </a:cxn>
                  <a:cxn ang="0">
                    <a:pos x="T2" y="T3"/>
                  </a:cxn>
                  <a:cxn ang="0">
                    <a:pos x="T4" y="T5"/>
                  </a:cxn>
                  <a:cxn ang="0">
                    <a:pos x="T6" y="T7"/>
                  </a:cxn>
                  <a:cxn ang="0">
                    <a:pos x="T8" y="T9"/>
                  </a:cxn>
                  <a:cxn ang="0">
                    <a:pos x="T10" y="T11"/>
                  </a:cxn>
                  <a:cxn ang="0">
                    <a:pos x="T12" y="T13"/>
                  </a:cxn>
                </a:cxnLst>
                <a:rect l="0" t="0" r="r" b="b"/>
                <a:pathLst>
                  <a:path w="687" h="609">
                    <a:moveTo>
                      <a:pt x="144" y="45"/>
                    </a:moveTo>
                    <a:cubicBezTo>
                      <a:pt x="306" y="0"/>
                      <a:pt x="472" y="5"/>
                      <a:pt x="546" y="9"/>
                    </a:cubicBezTo>
                    <a:cubicBezTo>
                      <a:pt x="654" y="12"/>
                      <a:pt x="687" y="75"/>
                      <a:pt x="582" y="99"/>
                    </a:cubicBezTo>
                    <a:cubicBezTo>
                      <a:pt x="81" y="144"/>
                      <a:pt x="162" y="423"/>
                      <a:pt x="123" y="462"/>
                    </a:cubicBezTo>
                    <a:cubicBezTo>
                      <a:pt x="123" y="609"/>
                      <a:pt x="39" y="495"/>
                      <a:pt x="27" y="438"/>
                    </a:cubicBezTo>
                    <a:cubicBezTo>
                      <a:pt x="18" y="393"/>
                      <a:pt x="0" y="291"/>
                      <a:pt x="12" y="210"/>
                    </a:cubicBezTo>
                    <a:cubicBezTo>
                      <a:pt x="15" y="141"/>
                      <a:pt x="36" y="66"/>
                      <a:pt x="144" y="45"/>
                    </a:cubicBezTo>
                    <a:close/>
                  </a:path>
                </a:pathLst>
              </a:custGeom>
              <a:noFill/>
              <a:ln w="12700" cmpd="sng">
                <a:solidFill>
                  <a:schemeClr val="bg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0292" name="Freeform 52">
                <a:extLst>
                  <a:ext uri="{FF2B5EF4-FFF2-40B4-BE49-F238E27FC236}">
                    <a16:creationId xmlns:a16="http://schemas.microsoft.com/office/drawing/2014/main" id="{589AFF3F-124E-BBFF-B743-51937B22BF86}"/>
                  </a:ext>
                </a:extLst>
              </p:cNvPr>
              <p:cNvSpPr>
                <a:spLocks/>
              </p:cNvSpPr>
              <p:nvPr userDrawn="1"/>
            </p:nvSpPr>
            <p:spPr bwMode="hidden">
              <a:xfrm rot="3318475">
                <a:off x="2005" y="50"/>
                <a:ext cx="640" cy="797"/>
              </a:xfrm>
              <a:custGeom>
                <a:avLst/>
                <a:gdLst>
                  <a:gd name="T0" fmla="*/ 600 w 640"/>
                  <a:gd name="T1" fmla="*/ 216 h 797"/>
                  <a:gd name="T2" fmla="*/ 598 w 640"/>
                  <a:gd name="T3" fmla="*/ 658 h 797"/>
                  <a:gd name="T4" fmla="*/ 507 w 640"/>
                  <a:gd name="T5" fmla="*/ 691 h 797"/>
                  <a:gd name="T6" fmla="*/ 147 w 640"/>
                  <a:gd name="T7" fmla="*/ 354 h 797"/>
                  <a:gd name="T8" fmla="*/ 84 w 640"/>
                  <a:gd name="T9" fmla="*/ 249 h 797"/>
                  <a:gd name="T10" fmla="*/ 423 w 640"/>
                  <a:gd name="T11" fmla="*/ 96 h 797"/>
                  <a:gd name="T12" fmla="*/ 600 w 640"/>
                  <a:gd name="T13" fmla="*/ 216 h 797"/>
                </a:gdLst>
                <a:ahLst/>
                <a:cxnLst>
                  <a:cxn ang="0">
                    <a:pos x="T0" y="T1"/>
                  </a:cxn>
                  <a:cxn ang="0">
                    <a:pos x="T2" y="T3"/>
                  </a:cxn>
                  <a:cxn ang="0">
                    <a:pos x="T4" y="T5"/>
                  </a:cxn>
                  <a:cxn ang="0">
                    <a:pos x="T6" y="T7"/>
                  </a:cxn>
                  <a:cxn ang="0">
                    <a:pos x="T8" y="T9"/>
                  </a:cxn>
                  <a:cxn ang="0">
                    <a:pos x="T10" y="T11"/>
                  </a:cxn>
                  <a:cxn ang="0">
                    <a:pos x="T12" y="T13"/>
                  </a:cxn>
                </a:cxnLst>
                <a:rect l="0" t="0" r="r" b="b"/>
                <a:pathLst>
                  <a:path w="640" h="797">
                    <a:moveTo>
                      <a:pt x="600" y="216"/>
                    </a:moveTo>
                    <a:cubicBezTo>
                      <a:pt x="640" y="379"/>
                      <a:pt x="604" y="584"/>
                      <a:pt x="598" y="658"/>
                    </a:cubicBezTo>
                    <a:cubicBezTo>
                      <a:pt x="592" y="766"/>
                      <a:pt x="528" y="797"/>
                      <a:pt x="507" y="691"/>
                    </a:cubicBezTo>
                    <a:cubicBezTo>
                      <a:pt x="495" y="276"/>
                      <a:pt x="255" y="360"/>
                      <a:pt x="147" y="354"/>
                    </a:cubicBezTo>
                    <a:cubicBezTo>
                      <a:pt x="0" y="350"/>
                      <a:pt x="18" y="294"/>
                      <a:pt x="84" y="249"/>
                    </a:cubicBezTo>
                    <a:cubicBezTo>
                      <a:pt x="147" y="204"/>
                      <a:pt x="339" y="108"/>
                      <a:pt x="423" y="96"/>
                    </a:cubicBezTo>
                    <a:cubicBezTo>
                      <a:pt x="477" y="81"/>
                      <a:pt x="585" y="0"/>
                      <a:pt x="600" y="216"/>
                    </a:cubicBezTo>
                    <a:close/>
                  </a:path>
                </a:pathLst>
              </a:custGeom>
              <a:noFill/>
              <a:ln w="12700" cmpd="sng">
                <a:solidFill>
                  <a:schemeClr val="bg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0293" name="Freeform 53">
                <a:extLst>
                  <a:ext uri="{FF2B5EF4-FFF2-40B4-BE49-F238E27FC236}">
                    <a16:creationId xmlns:a16="http://schemas.microsoft.com/office/drawing/2014/main" id="{A935D272-9FA2-55E3-15AE-D1FA8EF028F5}"/>
                  </a:ext>
                </a:extLst>
              </p:cNvPr>
              <p:cNvSpPr>
                <a:spLocks/>
              </p:cNvSpPr>
              <p:nvPr userDrawn="1"/>
            </p:nvSpPr>
            <p:spPr bwMode="hidden">
              <a:xfrm rot="20976686" flipH="1">
                <a:off x="2947" y="1262"/>
                <a:ext cx="535" cy="645"/>
              </a:xfrm>
              <a:custGeom>
                <a:avLst/>
                <a:gdLst>
                  <a:gd name="T0" fmla="*/ 462 w 535"/>
                  <a:gd name="T1" fmla="*/ 423 h 645"/>
                  <a:gd name="T2" fmla="*/ 144 w 535"/>
                  <a:gd name="T3" fmla="*/ 612 h 645"/>
                  <a:gd name="T4" fmla="*/ 87 w 535"/>
                  <a:gd name="T5" fmla="*/ 558 h 645"/>
                  <a:gd name="T6" fmla="*/ 162 w 535"/>
                  <a:gd name="T7" fmla="*/ 117 h 645"/>
                  <a:gd name="T8" fmla="*/ 210 w 535"/>
                  <a:gd name="T9" fmla="*/ 39 h 645"/>
                  <a:gd name="T10" fmla="*/ 441 w 535"/>
                  <a:gd name="T11" fmla="*/ 243 h 645"/>
                  <a:gd name="T12" fmla="*/ 462 w 535"/>
                  <a:gd name="T13" fmla="*/ 423 h 645"/>
                </a:gdLst>
                <a:ahLst/>
                <a:cxnLst>
                  <a:cxn ang="0">
                    <a:pos x="T0" y="T1"/>
                  </a:cxn>
                  <a:cxn ang="0">
                    <a:pos x="T2" y="T3"/>
                  </a:cxn>
                  <a:cxn ang="0">
                    <a:pos x="T4" y="T5"/>
                  </a:cxn>
                  <a:cxn ang="0">
                    <a:pos x="T6" y="T7"/>
                  </a:cxn>
                  <a:cxn ang="0">
                    <a:pos x="T8" y="T9"/>
                  </a:cxn>
                  <a:cxn ang="0">
                    <a:pos x="T10" y="T11"/>
                  </a:cxn>
                  <a:cxn ang="0">
                    <a:pos x="T12" y="T13"/>
                  </a:cxn>
                </a:cxnLst>
                <a:rect l="0" t="0" r="r" b="b"/>
                <a:pathLst>
                  <a:path w="535" h="645">
                    <a:moveTo>
                      <a:pt x="462" y="423"/>
                    </a:moveTo>
                    <a:cubicBezTo>
                      <a:pt x="345" y="546"/>
                      <a:pt x="198" y="582"/>
                      <a:pt x="144" y="612"/>
                    </a:cubicBezTo>
                    <a:cubicBezTo>
                      <a:pt x="60" y="645"/>
                      <a:pt x="0" y="630"/>
                      <a:pt x="87" y="558"/>
                    </a:cubicBezTo>
                    <a:cubicBezTo>
                      <a:pt x="261" y="438"/>
                      <a:pt x="378" y="387"/>
                      <a:pt x="162" y="117"/>
                    </a:cubicBezTo>
                    <a:cubicBezTo>
                      <a:pt x="74" y="0"/>
                      <a:pt x="166" y="1"/>
                      <a:pt x="210" y="39"/>
                    </a:cubicBezTo>
                    <a:cubicBezTo>
                      <a:pt x="245" y="70"/>
                      <a:pt x="401" y="171"/>
                      <a:pt x="441" y="243"/>
                    </a:cubicBezTo>
                    <a:cubicBezTo>
                      <a:pt x="480" y="300"/>
                      <a:pt x="535" y="341"/>
                      <a:pt x="462" y="423"/>
                    </a:cubicBezTo>
                    <a:close/>
                  </a:path>
                </a:pathLst>
              </a:custGeom>
              <a:noFill/>
              <a:ln w="12700" cmpd="sng">
                <a:solidFill>
                  <a:schemeClr val="bg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0294" name="Freeform 54">
                <a:extLst>
                  <a:ext uri="{FF2B5EF4-FFF2-40B4-BE49-F238E27FC236}">
                    <a16:creationId xmlns:a16="http://schemas.microsoft.com/office/drawing/2014/main" id="{05FC43B5-F28C-55AC-501E-3BA3369A4EAC}"/>
                  </a:ext>
                </a:extLst>
              </p:cNvPr>
              <p:cNvSpPr>
                <a:spLocks/>
              </p:cNvSpPr>
              <p:nvPr userDrawn="1"/>
            </p:nvSpPr>
            <p:spPr bwMode="hidden">
              <a:xfrm>
                <a:off x="1908" y="1072"/>
                <a:ext cx="866" cy="795"/>
              </a:xfrm>
              <a:custGeom>
                <a:avLst/>
                <a:gdLst>
                  <a:gd name="T0" fmla="*/ 17 w 866"/>
                  <a:gd name="T1" fmla="*/ 180 h 795"/>
                  <a:gd name="T2" fmla="*/ 284 w 866"/>
                  <a:gd name="T3" fmla="*/ 720 h 795"/>
                  <a:gd name="T4" fmla="*/ 380 w 866"/>
                  <a:gd name="T5" fmla="*/ 687 h 795"/>
                  <a:gd name="T6" fmla="*/ 647 w 866"/>
                  <a:gd name="T7" fmla="*/ 249 h 795"/>
                  <a:gd name="T8" fmla="*/ 716 w 866"/>
                  <a:gd name="T9" fmla="*/ 138 h 795"/>
                  <a:gd name="T10" fmla="*/ 182 w 866"/>
                  <a:gd name="T11" fmla="*/ 0 h 795"/>
                  <a:gd name="T12" fmla="*/ 17 w 866"/>
                  <a:gd name="T13" fmla="*/ 180 h 795"/>
                </a:gdLst>
                <a:ahLst/>
                <a:cxnLst>
                  <a:cxn ang="0">
                    <a:pos x="T0" y="T1"/>
                  </a:cxn>
                  <a:cxn ang="0">
                    <a:pos x="T2" y="T3"/>
                  </a:cxn>
                  <a:cxn ang="0">
                    <a:pos x="T4" y="T5"/>
                  </a:cxn>
                  <a:cxn ang="0">
                    <a:pos x="T6" y="T7"/>
                  </a:cxn>
                  <a:cxn ang="0">
                    <a:pos x="T8" y="T9"/>
                  </a:cxn>
                  <a:cxn ang="0">
                    <a:pos x="T10" y="T11"/>
                  </a:cxn>
                  <a:cxn ang="0">
                    <a:pos x="T12" y="T13"/>
                  </a:cxn>
                </a:cxnLst>
                <a:rect l="0" t="0" r="r" b="b"/>
                <a:pathLst>
                  <a:path w="866" h="795">
                    <a:moveTo>
                      <a:pt x="17" y="180"/>
                    </a:moveTo>
                    <a:cubicBezTo>
                      <a:pt x="49" y="413"/>
                      <a:pt x="206" y="636"/>
                      <a:pt x="284" y="720"/>
                    </a:cubicBezTo>
                    <a:cubicBezTo>
                      <a:pt x="359" y="795"/>
                      <a:pt x="422" y="771"/>
                      <a:pt x="380" y="687"/>
                    </a:cubicBezTo>
                    <a:cubicBezTo>
                      <a:pt x="284" y="378"/>
                      <a:pt x="197" y="183"/>
                      <a:pt x="647" y="249"/>
                    </a:cubicBezTo>
                    <a:cubicBezTo>
                      <a:pt x="866" y="276"/>
                      <a:pt x="791" y="175"/>
                      <a:pt x="716" y="138"/>
                    </a:cubicBezTo>
                    <a:cubicBezTo>
                      <a:pt x="575" y="63"/>
                      <a:pt x="317" y="6"/>
                      <a:pt x="182" y="0"/>
                    </a:cubicBezTo>
                    <a:cubicBezTo>
                      <a:pt x="95" y="0"/>
                      <a:pt x="0" y="32"/>
                      <a:pt x="17" y="180"/>
                    </a:cubicBezTo>
                    <a:close/>
                  </a:path>
                </a:pathLst>
              </a:custGeom>
              <a:noFill/>
              <a:ln w="12700" cmpd="sng">
                <a:solidFill>
                  <a:schemeClr val="bg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0295" name="Freeform 55">
                <a:extLst>
                  <a:ext uri="{FF2B5EF4-FFF2-40B4-BE49-F238E27FC236}">
                    <a16:creationId xmlns:a16="http://schemas.microsoft.com/office/drawing/2014/main" id="{3D11D19B-3A49-AD99-4958-D931EDA63321}"/>
                  </a:ext>
                </a:extLst>
              </p:cNvPr>
              <p:cNvSpPr>
                <a:spLocks/>
              </p:cNvSpPr>
              <p:nvPr userDrawn="1"/>
            </p:nvSpPr>
            <p:spPr bwMode="hidden">
              <a:xfrm rot="16244410" flipH="1">
                <a:off x="3582" y="1463"/>
                <a:ext cx="535" cy="645"/>
              </a:xfrm>
              <a:custGeom>
                <a:avLst/>
                <a:gdLst>
                  <a:gd name="T0" fmla="*/ 462 w 535"/>
                  <a:gd name="T1" fmla="*/ 423 h 645"/>
                  <a:gd name="T2" fmla="*/ 144 w 535"/>
                  <a:gd name="T3" fmla="*/ 612 h 645"/>
                  <a:gd name="T4" fmla="*/ 87 w 535"/>
                  <a:gd name="T5" fmla="*/ 558 h 645"/>
                  <a:gd name="T6" fmla="*/ 162 w 535"/>
                  <a:gd name="T7" fmla="*/ 117 h 645"/>
                  <a:gd name="T8" fmla="*/ 210 w 535"/>
                  <a:gd name="T9" fmla="*/ 39 h 645"/>
                  <a:gd name="T10" fmla="*/ 441 w 535"/>
                  <a:gd name="T11" fmla="*/ 243 h 645"/>
                  <a:gd name="T12" fmla="*/ 462 w 535"/>
                  <a:gd name="T13" fmla="*/ 423 h 645"/>
                </a:gdLst>
                <a:ahLst/>
                <a:cxnLst>
                  <a:cxn ang="0">
                    <a:pos x="T0" y="T1"/>
                  </a:cxn>
                  <a:cxn ang="0">
                    <a:pos x="T2" y="T3"/>
                  </a:cxn>
                  <a:cxn ang="0">
                    <a:pos x="T4" y="T5"/>
                  </a:cxn>
                  <a:cxn ang="0">
                    <a:pos x="T6" y="T7"/>
                  </a:cxn>
                  <a:cxn ang="0">
                    <a:pos x="T8" y="T9"/>
                  </a:cxn>
                  <a:cxn ang="0">
                    <a:pos x="T10" y="T11"/>
                  </a:cxn>
                  <a:cxn ang="0">
                    <a:pos x="T12" y="T13"/>
                  </a:cxn>
                </a:cxnLst>
                <a:rect l="0" t="0" r="r" b="b"/>
                <a:pathLst>
                  <a:path w="535" h="645">
                    <a:moveTo>
                      <a:pt x="462" y="423"/>
                    </a:moveTo>
                    <a:cubicBezTo>
                      <a:pt x="345" y="546"/>
                      <a:pt x="198" y="582"/>
                      <a:pt x="144" y="612"/>
                    </a:cubicBezTo>
                    <a:cubicBezTo>
                      <a:pt x="60" y="645"/>
                      <a:pt x="0" y="630"/>
                      <a:pt x="87" y="558"/>
                    </a:cubicBezTo>
                    <a:cubicBezTo>
                      <a:pt x="261" y="438"/>
                      <a:pt x="378" y="387"/>
                      <a:pt x="162" y="117"/>
                    </a:cubicBezTo>
                    <a:cubicBezTo>
                      <a:pt x="74" y="0"/>
                      <a:pt x="166" y="1"/>
                      <a:pt x="210" y="39"/>
                    </a:cubicBezTo>
                    <a:cubicBezTo>
                      <a:pt x="245" y="70"/>
                      <a:pt x="401" y="171"/>
                      <a:pt x="441" y="243"/>
                    </a:cubicBezTo>
                    <a:cubicBezTo>
                      <a:pt x="480" y="300"/>
                      <a:pt x="535" y="341"/>
                      <a:pt x="462" y="423"/>
                    </a:cubicBezTo>
                    <a:close/>
                  </a:path>
                </a:pathLst>
              </a:custGeom>
              <a:noFill/>
              <a:ln w="12700" cmpd="sng">
                <a:solidFill>
                  <a:schemeClr val="bg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0296" name="Freeform 56">
                <a:extLst>
                  <a:ext uri="{FF2B5EF4-FFF2-40B4-BE49-F238E27FC236}">
                    <a16:creationId xmlns:a16="http://schemas.microsoft.com/office/drawing/2014/main" id="{EEC12D79-1468-C535-6036-4101573E3184}"/>
                  </a:ext>
                </a:extLst>
              </p:cNvPr>
              <p:cNvSpPr>
                <a:spLocks/>
              </p:cNvSpPr>
              <p:nvPr userDrawn="1"/>
            </p:nvSpPr>
            <p:spPr bwMode="hidden">
              <a:xfrm rot="2428453">
                <a:off x="1933" y="1684"/>
                <a:ext cx="802" cy="706"/>
              </a:xfrm>
              <a:custGeom>
                <a:avLst/>
                <a:gdLst>
                  <a:gd name="T0" fmla="*/ 742 w 987"/>
                  <a:gd name="T1" fmla="*/ 110 h 743"/>
                  <a:gd name="T2" fmla="*/ 958 w 987"/>
                  <a:gd name="T3" fmla="*/ 572 h 743"/>
                  <a:gd name="T4" fmla="*/ 847 w 987"/>
                  <a:gd name="T5" fmla="*/ 638 h 743"/>
                  <a:gd name="T6" fmla="*/ 202 w 987"/>
                  <a:gd name="T7" fmla="*/ 269 h 743"/>
                  <a:gd name="T8" fmla="*/ 163 w 987"/>
                  <a:gd name="T9" fmla="*/ 173 h 743"/>
                  <a:gd name="T10" fmla="*/ 481 w 987"/>
                  <a:gd name="T11" fmla="*/ 35 h 743"/>
                  <a:gd name="T12" fmla="*/ 742 w 987"/>
                  <a:gd name="T13" fmla="*/ 110 h 743"/>
                </a:gdLst>
                <a:ahLst/>
                <a:cxnLst>
                  <a:cxn ang="0">
                    <a:pos x="T0" y="T1"/>
                  </a:cxn>
                  <a:cxn ang="0">
                    <a:pos x="T2" y="T3"/>
                  </a:cxn>
                  <a:cxn ang="0">
                    <a:pos x="T4" y="T5"/>
                  </a:cxn>
                  <a:cxn ang="0">
                    <a:pos x="T6" y="T7"/>
                  </a:cxn>
                  <a:cxn ang="0">
                    <a:pos x="T8" y="T9"/>
                  </a:cxn>
                  <a:cxn ang="0">
                    <a:pos x="T10" y="T11"/>
                  </a:cxn>
                  <a:cxn ang="0">
                    <a:pos x="T12" y="T13"/>
                  </a:cxn>
                </a:cxnLst>
                <a:rect l="0" t="0" r="r" b="b"/>
                <a:pathLst>
                  <a:path w="987" h="743">
                    <a:moveTo>
                      <a:pt x="742" y="110"/>
                    </a:moveTo>
                    <a:cubicBezTo>
                      <a:pt x="853" y="270"/>
                      <a:pt x="941" y="491"/>
                      <a:pt x="958" y="572"/>
                    </a:cubicBezTo>
                    <a:cubicBezTo>
                      <a:pt x="987" y="692"/>
                      <a:pt x="912" y="743"/>
                      <a:pt x="847" y="638"/>
                    </a:cubicBezTo>
                    <a:cubicBezTo>
                      <a:pt x="523" y="89"/>
                      <a:pt x="364" y="254"/>
                      <a:pt x="202" y="269"/>
                    </a:cubicBezTo>
                    <a:cubicBezTo>
                      <a:pt x="0" y="325"/>
                      <a:pt x="89" y="207"/>
                      <a:pt x="163" y="173"/>
                    </a:cubicBezTo>
                    <a:cubicBezTo>
                      <a:pt x="222" y="145"/>
                      <a:pt x="366" y="53"/>
                      <a:pt x="481" y="35"/>
                    </a:cubicBezTo>
                    <a:cubicBezTo>
                      <a:pt x="576" y="12"/>
                      <a:pt x="680" y="0"/>
                      <a:pt x="742" y="110"/>
                    </a:cubicBezTo>
                    <a:close/>
                  </a:path>
                </a:pathLst>
              </a:custGeom>
              <a:noFill/>
              <a:ln w="12700" cmpd="sng">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0297" name="Freeform 57">
                <a:extLst>
                  <a:ext uri="{FF2B5EF4-FFF2-40B4-BE49-F238E27FC236}">
                    <a16:creationId xmlns:a16="http://schemas.microsoft.com/office/drawing/2014/main" id="{5C0DE2F3-ECC2-4823-3597-7357460E38C3}"/>
                  </a:ext>
                </a:extLst>
              </p:cNvPr>
              <p:cNvSpPr>
                <a:spLocks/>
              </p:cNvSpPr>
              <p:nvPr userDrawn="1"/>
            </p:nvSpPr>
            <p:spPr bwMode="hidden">
              <a:xfrm rot="6284068">
                <a:off x="3391" y="946"/>
                <a:ext cx="640" cy="797"/>
              </a:xfrm>
              <a:custGeom>
                <a:avLst/>
                <a:gdLst>
                  <a:gd name="T0" fmla="*/ 600 w 640"/>
                  <a:gd name="T1" fmla="*/ 216 h 797"/>
                  <a:gd name="T2" fmla="*/ 598 w 640"/>
                  <a:gd name="T3" fmla="*/ 658 h 797"/>
                  <a:gd name="T4" fmla="*/ 507 w 640"/>
                  <a:gd name="T5" fmla="*/ 691 h 797"/>
                  <a:gd name="T6" fmla="*/ 147 w 640"/>
                  <a:gd name="T7" fmla="*/ 354 h 797"/>
                  <a:gd name="T8" fmla="*/ 84 w 640"/>
                  <a:gd name="T9" fmla="*/ 249 h 797"/>
                  <a:gd name="T10" fmla="*/ 423 w 640"/>
                  <a:gd name="T11" fmla="*/ 96 h 797"/>
                  <a:gd name="T12" fmla="*/ 600 w 640"/>
                  <a:gd name="T13" fmla="*/ 216 h 797"/>
                </a:gdLst>
                <a:ahLst/>
                <a:cxnLst>
                  <a:cxn ang="0">
                    <a:pos x="T0" y="T1"/>
                  </a:cxn>
                  <a:cxn ang="0">
                    <a:pos x="T2" y="T3"/>
                  </a:cxn>
                  <a:cxn ang="0">
                    <a:pos x="T4" y="T5"/>
                  </a:cxn>
                  <a:cxn ang="0">
                    <a:pos x="T6" y="T7"/>
                  </a:cxn>
                  <a:cxn ang="0">
                    <a:pos x="T8" y="T9"/>
                  </a:cxn>
                  <a:cxn ang="0">
                    <a:pos x="T10" y="T11"/>
                  </a:cxn>
                  <a:cxn ang="0">
                    <a:pos x="T12" y="T13"/>
                  </a:cxn>
                </a:cxnLst>
                <a:rect l="0" t="0" r="r" b="b"/>
                <a:pathLst>
                  <a:path w="640" h="797">
                    <a:moveTo>
                      <a:pt x="600" y="216"/>
                    </a:moveTo>
                    <a:cubicBezTo>
                      <a:pt x="640" y="379"/>
                      <a:pt x="604" y="584"/>
                      <a:pt x="598" y="658"/>
                    </a:cubicBezTo>
                    <a:cubicBezTo>
                      <a:pt x="592" y="766"/>
                      <a:pt x="528" y="797"/>
                      <a:pt x="507" y="691"/>
                    </a:cubicBezTo>
                    <a:cubicBezTo>
                      <a:pt x="495" y="276"/>
                      <a:pt x="255" y="360"/>
                      <a:pt x="147" y="354"/>
                    </a:cubicBezTo>
                    <a:cubicBezTo>
                      <a:pt x="0" y="350"/>
                      <a:pt x="18" y="294"/>
                      <a:pt x="84" y="249"/>
                    </a:cubicBezTo>
                    <a:cubicBezTo>
                      <a:pt x="147" y="204"/>
                      <a:pt x="339" y="108"/>
                      <a:pt x="423" y="96"/>
                    </a:cubicBezTo>
                    <a:cubicBezTo>
                      <a:pt x="477" y="81"/>
                      <a:pt x="585" y="0"/>
                      <a:pt x="600" y="216"/>
                    </a:cubicBezTo>
                    <a:close/>
                  </a:path>
                </a:pathLst>
              </a:custGeom>
              <a:noFill/>
              <a:ln w="12700" cmpd="sng">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0298" name="Freeform 58">
                <a:extLst>
                  <a:ext uri="{FF2B5EF4-FFF2-40B4-BE49-F238E27FC236}">
                    <a16:creationId xmlns:a16="http://schemas.microsoft.com/office/drawing/2014/main" id="{1CA6864F-B221-09C3-7B86-B2C9940FC64E}"/>
                  </a:ext>
                </a:extLst>
              </p:cNvPr>
              <p:cNvSpPr>
                <a:spLocks/>
              </p:cNvSpPr>
              <p:nvPr userDrawn="1"/>
            </p:nvSpPr>
            <p:spPr bwMode="hidden">
              <a:xfrm rot="19272242" flipV="1">
                <a:off x="3023" y="84"/>
                <a:ext cx="640" cy="797"/>
              </a:xfrm>
              <a:custGeom>
                <a:avLst/>
                <a:gdLst>
                  <a:gd name="T0" fmla="*/ 600 w 640"/>
                  <a:gd name="T1" fmla="*/ 216 h 797"/>
                  <a:gd name="T2" fmla="*/ 598 w 640"/>
                  <a:gd name="T3" fmla="*/ 658 h 797"/>
                  <a:gd name="T4" fmla="*/ 507 w 640"/>
                  <a:gd name="T5" fmla="*/ 691 h 797"/>
                  <a:gd name="T6" fmla="*/ 147 w 640"/>
                  <a:gd name="T7" fmla="*/ 354 h 797"/>
                  <a:gd name="T8" fmla="*/ 84 w 640"/>
                  <a:gd name="T9" fmla="*/ 249 h 797"/>
                  <a:gd name="T10" fmla="*/ 423 w 640"/>
                  <a:gd name="T11" fmla="*/ 96 h 797"/>
                  <a:gd name="T12" fmla="*/ 600 w 640"/>
                  <a:gd name="T13" fmla="*/ 216 h 797"/>
                </a:gdLst>
                <a:ahLst/>
                <a:cxnLst>
                  <a:cxn ang="0">
                    <a:pos x="T0" y="T1"/>
                  </a:cxn>
                  <a:cxn ang="0">
                    <a:pos x="T2" y="T3"/>
                  </a:cxn>
                  <a:cxn ang="0">
                    <a:pos x="T4" y="T5"/>
                  </a:cxn>
                  <a:cxn ang="0">
                    <a:pos x="T6" y="T7"/>
                  </a:cxn>
                  <a:cxn ang="0">
                    <a:pos x="T8" y="T9"/>
                  </a:cxn>
                  <a:cxn ang="0">
                    <a:pos x="T10" y="T11"/>
                  </a:cxn>
                  <a:cxn ang="0">
                    <a:pos x="T12" y="T13"/>
                  </a:cxn>
                </a:cxnLst>
                <a:rect l="0" t="0" r="r" b="b"/>
                <a:pathLst>
                  <a:path w="640" h="797">
                    <a:moveTo>
                      <a:pt x="600" y="216"/>
                    </a:moveTo>
                    <a:cubicBezTo>
                      <a:pt x="640" y="379"/>
                      <a:pt x="604" y="584"/>
                      <a:pt x="598" y="658"/>
                    </a:cubicBezTo>
                    <a:cubicBezTo>
                      <a:pt x="592" y="766"/>
                      <a:pt x="528" y="797"/>
                      <a:pt x="507" y="691"/>
                    </a:cubicBezTo>
                    <a:cubicBezTo>
                      <a:pt x="495" y="276"/>
                      <a:pt x="255" y="360"/>
                      <a:pt x="147" y="354"/>
                    </a:cubicBezTo>
                    <a:cubicBezTo>
                      <a:pt x="0" y="350"/>
                      <a:pt x="18" y="294"/>
                      <a:pt x="84" y="249"/>
                    </a:cubicBezTo>
                    <a:cubicBezTo>
                      <a:pt x="147" y="204"/>
                      <a:pt x="339" y="108"/>
                      <a:pt x="423" y="96"/>
                    </a:cubicBezTo>
                    <a:cubicBezTo>
                      <a:pt x="477" y="81"/>
                      <a:pt x="585" y="0"/>
                      <a:pt x="600" y="216"/>
                    </a:cubicBezTo>
                    <a:close/>
                  </a:path>
                </a:pathLst>
              </a:custGeom>
              <a:noFill/>
              <a:ln w="12700" cmpd="sng">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0299" name="Freeform 59">
                <a:extLst>
                  <a:ext uri="{FF2B5EF4-FFF2-40B4-BE49-F238E27FC236}">
                    <a16:creationId xmlns:a16="http://schemas.microsoft.com/office/drawing/2014/main" id="{E4A07AC0-B6EB-DCAD-16DD-AB09B7AA473B}"/>
                  </a:ext>
                </a:extLst>
              </p:cNvPr>
              <p:cNvSpPr>
                <a:spLocks/>
              </p:cNvSpPr>
              <p:nvPr userDrawn="1"/>
            </p:nvSpPr>
            <p:spPr bwMode="hidden">
              <a:xfrm rot="563450" flipH="1">
                <a:off x="1847" y="238"/>
                <a:ext cx="535" cy="645"/>
              </a:xfrm>
              <a:custGeom>
                <a:avLst/>
                <a:gdLst>
                  <a:gd name="T0" fmla="*/ 462 w 535"/>
                  <a:gd name="T1" fmla="*/ 423 h 645"/>
                  <a:gd name="T2" fmla="*/ 144 w 535"/>
                  <a:gd name="T3" fmla="*/ 612 h 645"/>
                  <a:gd name="T4" fmla="*/ 87 w 535"/>
                  <a:gd name="T5" fmla="*/ 558 h 645"/>
                  <a:gd name="T6" fmla="*/ 162 w 535"/>
                  <a:gd name="T7" fmla="*/ 117 h 645"/>
                  <a:gd name="T8" fmla="*/ 210 w 535"/>
                  <a:gd name="T9" fmla="*/ 39 h 645"/>
                  <a:gd name="T10" fmla="*/ 441 w 535"/>
                  <a:gd name="T11" fmla="*/ 243 h 645"/>
                  <a:gd name="T12" fmla="*/ 462 w 535"/>
                  <a:gd name="T13" fmla="*/ 423 h 645"/>
                </a:gdLst>
                <a:ahLst/>
                <a:cxnLst>
                  <a:cxn ang="0">
                    <a:pos x="T0" y="T1"/>
                  </a:cxn>
                  <a:cxn ang="0">
                    <a:pos x="T2" y="T3"/>
                  </a:cxn>
                  <a:cxn ang="0">
                    <a:pos x="T4" y="T5"/>
                  </a:cxn>
                  <a:cxn ang="0">
                    <a:pos x="T6" y="T7"/>
                  </a:cxn>
                  <a:cxn ang="0">
                    <a:pos x="T8" y="T9"/>
                  </a:cxn>
                  <a:cxn ang="0">
                    <a:pos x="T10" y="T11"/>
                  </a:cxn>
                  <a:cxn ang="0">
                    <a:pos x="T12" y="T13"/>
                  </a:cxn>
                </a:cxnLst>
                <a:rect l="0" t="0" r="r" b="b"/>
                <a:pathLst>
                  <a:path w="535" h="645">
                    <a:moveTo>
                      <a:pt x="462" y="423"/>
                    </a:moveTo>
                    <a:cubicBezTo>
                      <a:pt x="345" y="546"/>
                      <a:pt x="198" y="582"/>
                      <a:pt x="144" y="612"/>
                    </a:cubicBezTo>
                    <a:cubicBezTo>
                      <a:pt x="60" y="645"/>
                      <a:pt x="0" y="630"/>
                      <a:pt x="87" y="558"/>
                    </a:cubicBezTo>
                    <a:cubicBezTo>
                      <a:pt x="261" y="438"/>
                      <a:pt x="378" y="387"/>
                      <a:pt x="162" y="117"/>
                    </a:cubicBezTo>
                    <a:cubicBezTo>
                      <a:pt x="74" y="0"/>
                      <a:pt x="166" y="1"/>
                      <a:pt x="210" y="39"/>
                    </a:cubicBezTo>
                    <a:cubicBezTo>
                      <a:pt x="245" y="70"/>
                      <a:pt x="401" y="171"/>
                      <a:pt x="441" y="243"/>
                    </a:cubicBezTo>
                    <a:cubicBezTo>
                      <a:pt x="480" y="300"/>
                      <a:pt x="535" y="341"/>
                      <a:pt x="462" y="423"/>
                    </a:cubicBezTo>
                    <a:close/>
                  </a:path>
                </a:pathLst>
              </a:custGeom>
              <a:noFill/>
              <a:ln w="12700" cmpd="sng">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0300" name="Freeform 60">
                <a:extLst>
                  <a:ext uri="{FF2B5EF4-FFF2-40B4-BE49-F238E27FC236}">
                    <a16:creationId xmlns:a16="http://schemas.microsoft.com/office/drawing/2014/main" id="{4CBAB542-E50A-C6EE-FB15-10CB503C3B22}"/>
                  </a:ext>
                </a:extLst>
              </p:cNvPr>
              <p:cNvSpPr>
                <a:spLocks/>
              </p:cNvSpPr>
              <p:nvPr userDrawn="1"/>
            </p:nvSpPr>
            <p:spPr bwMode="hidden">
              <a:xfrm flipH="1">
                <a:off x="5075" y="867"/>
                <a:ext cx="687" cy="609"/>
              </a:xfrm>
              <a:custGeom>
                <a:avLst/>
                <a:gdLst>
                  <a:gd name="T0" fmla="*/ 144 w 687"/>
                  <a:gd name="T1" fmla="*/ 45 h 609"/>
                  <a:gd name="T2" fmla="*/ 546 w 687"/>
                  <a:gd name="T3" fmla="*/ 9 h 609"/>
                  <a:gd name="T4" fmla="*/ 582 w 687"/>
                  <a:gd name="T5" fmla="*/ 99 h 609"/>
                  <a:gd name="T6" fmla="*/ 123 w 687"/>
                  <a:gd name="T7" fmla="*/ 462 h 609"/>
                  <a:gd name="T8" fmla="*/ 27 w 687"/>
                  <a:gd name="T9" fmla="*/ 438 h 609"/>
                  <a:gd name="T10" fmla="*/ 12 w 687"/>
                  <a:gd name="T11" fmla="*/ 210 h 609"/>
                  <a:gd name="T12" fmla="*/ 144 w 687"/>
                  <a:gd name="T13" fmla="*/ 45 h 609"/>
                </a:gdLst>
                <a:ahLst/>
                <a:cxnLst>
                  <a:cxn ang="0">
                    <a:pos x="T0" y="T1"/>
                  </a:cxn>
                  <a:cxn ang="0">
                    <a:pos x="T2" y="T3"/>
                  </a:cxn>
                  <a:cxn ang="0">
                    <a:pos x="T4" y="T5"/>
                  </a:cxn>
                  <a:cxn ang="0">
                    <a:pos x="T6" y="T7"/>
                  </a:cxn>
                  <a:cxn ang="0">
                    <a:pos x="T8" y="T9"/>
                  </a:cxn>
                  <a:cxn ang="0">
                    <a:pos x="T10" y="T11"/>
                  </a:cxn>
                  <a:cxn ang="0">
                    <a:pos x="T12" y="T13"/>
                  </a:cxn>
                </a:cxnLst>
                <a:rect l="0" t="0" r="r" b="b"/>
                <a:pathLst>
                  <a:path w="687" h="609">
                    <a:moveTo>
                      <a:pt x="144" y="45"/>
                    </a:moveTo>
                    <a:cubicBezTo>
                      <a:pt x="306" y="0"/>
                      <a:pt x="472" y="5"/>
                      <a:pt x="546" y="9"/>
                    </a:cubicBezTo>
                    <a:cubicBezTo>
                      <a:pt x="654" y="12"/>
                      <a:pt x="687" y="75"/>
                      <a:pt x="582" y="99"/>
                    </a:cubicBezTo>
                    <a:cubicBezTo>
                      <a:pt x="81" y="144"/>
                      <a:pt x="162" y="423"/>
                      <a:pt x="123" y="462"/>
                    </a:cubicBezTo>
                    <a:cubicBezTo>
                      <a:pt x="123" y="609"/>
                      <a:pt x="39" y="495"/>
                      <a:pt x="27" y="438"/>
                    </a:cubicBezTo>
                    <a:cubicBezTo>
                      <a:pt x="18" y="393"/>
                      <a:pt x="0" y="291"/>
                      <a:pt x="12" y="210"/>
                    </a:cubicBezTo>
                    <a:cubicBezTo>
                      <a:pt x="15" y="141"/>
                      <a:pt x="36" y="66"/>
                      <a:pt x="144" y="45"/>
                    </a:cubicBezTo>
                    <a:close/>
                  </a:path>
                </a:pathLst>
              </a:custGeom>
              <a:noFill/>
              <a:ln w="12700" cmpd="sng">
                <a:solidFill>
                  <a:schemeClr val="tx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0301" name="Freeform 61">
                <a:extLst>
                  <a:ext uri="{FF2B5EF4-FFF2-40B4-BE49-F238E27FC236}">
                    <a16:creationId xmlns:a16="http://schemas.microsoft.com/office/drawing/2014/main" id="{2395AB72-3875-FC78-C8AE-8B5135ACBDAF}"/>
                  </a:ext>
                </a:extLst>
              </p:cNvPr>
              <p:cNvSpPr>
                <a:spLocks/>
              </p:cNvSpPr>
              <p:nvPr userDrawn="1"/>
            </p:nvSpPr>
            <p:spPr bwMode="hidden">
              <a:xfrm>
                <a:off x="4287" y="475"/>
                <a:ext cx="987" cy="743"/>
              </a:xfrm>
              <a:custGeom>
                <a:avLst/>
                <a:gdLst>
                  <a:gd name="T0" fmla="*/ 742 w 987"/>
                  <a:gd name="T1" fmla="*/ 110 h 743"/>
                  <a:gd name="T2" fmla="*/ 958 w 987"/>
                  <a:gd name="T3" fmla="*/ 572 h 743"/>
                  <a:gd name="T4" fmla="*/ 847 w 987"/>
                  <a:gd name="T5" fmla="*/ 638 h 743"/>
                  <a:gd name="T6" fmla="*/ 202 w 987"/>
                  <a:gd name="T7" fmla="*/ 269 h 743"/>
                  <a:gd name="T8" fmla="*/ 163 w 987"/>
                  <a:gd name="T9" fmla="*/ 173 h 743"/>
                  <a:gd name="T10" fmla="*/ 481 w 987"/>
                  <a:gd name="T11" fmla="*/ 35 h 743"/>
                  <a:gd name="T12" fmla="*/ 742 w 987"/>
                  <a:gd name="T13" fmla="*/ 110 h 743"/>
                </a:gdLst>
                <a:ahLst/>
                <a:cxnLst>
                  <a:cxn ang="0">
                    <a:pos x="T0" y="T1"/>
                  </a:cxn>
                  <a:cxn ang="0">
                    <a:pos x="T2" y="T3"/>
                  </a:cxn>
                  <a:cxn ang="0">
                    <a:pos x="T4" y="T5"/>
                  </a:cxn>
                  <a:cxn ang="0">
                    <a:pos x="T6" y="T7"/>
                  </a:cxn>
                  <a:cxn ang="0">
                    <a:pos x="T8" y="T9"/>
                  </a:cxn>
                  <a:cxn ang="0">
                    <a:pos x="T10" y="T11"/>
                  </a:cxn>
                  <a:cxn ang="0">
                    <a:pos x="T12" y="T13"/>
                  </a:cxn>
                </a:cxnLst>
                <a:rect l="0" t="0" r="r" b="b"/>
                <a:pathLst>
                  <a:path w="987" h="743">
                    <a:moveTo>
                      <a:pt x="742" y="110"/>
                    </a:moveTo>
                    <a:cubicBezTo>
                      <a:pt x="853" y="270"/>
                      <a:pt x="941" y="491"/>
                      <a:pt x="958" y="572"/>
                    </a:cubicBezTo>
                    <a:cubicBezTo>
                      <a:pt x="987" y="692"/>
                      <a:pt x="912" y="743"/>
                      <a:pt x="847" y="638"/>
                    </a:cubicBezTo>
                    <a:cubicBezTo>
                      <a:pt x="523" y="89"/>
                      <a:pt x="364" y="254"/>
                      <a:pt x="202" y="269"/>
                    </a:cubicBezTo>
                    <a:cubicBezTo>
                      <a:pt x="0" y="325"/>
                      <a:pt x="89" y="207"/>
                      <a:pt x="163" y="173"/>
                    </a:cubicBezTo>
                    <a:cubicBezTo>
                      <a:pt x="222" y="145"/>
                      <a:pt x="366" y="53"/>
                      <a:pt x="481" y="35"/>
                    </a:cubicBezTo>
                    <a:cubicBezTo>
                      <a:pt x="576" y="12"/>
                      <a:pt x="680" y="0"/>
                      <a:pt x="742" y="110"/>
                    </a:cubicBezTo>
                    <a:close/>
                  </a:path>
                </a:pathLst>
              </a:custGeom>
              <a:noFill/>
              <a:ln w="12700" cmpd="sng">
                <a:solidFill>
                  <a:schemeClr val="tx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0302" name="Freeform 62">
                <a:extLst>
                  <a:ext uri="{FF2B5EF4-FFF2-40B4-BE49-F238E27FC236}">
                    <a16:creationId xmlns:a16="http://schemas.microsoft.com/office/drawing/2014/main" id="{9D171878-05DB-09DC-6A72-8AD00D1E1668}"/>
                  </a:ext>
                </a:extLst>
              </p:cNvPr>
              <p:cNvSpPr>
                <a:spLocks/>
              </p:cNvSpPr>
              <p:nvPr userDrawn="1"/>
            </p:nvSpPr>
            <p:spPr bwMode="hidden">
              <a:xfrm>
                <a:off x="4171" y="1128"/>
                <a:ext cx="650" cy="648"/>
              </a:xfrm>
              <a:custGeom>
                <a:avLst/>
                <a:gdLst>
                  <a:gd name="T0" fmla="*/ 468 w 650"/>
                  <a:gd name="T1" fmla="*/ 114 h 648"/>
                  <a:gd name="T2" fmla="*/ 621 w 650"/>
                  <a:gd name="T3" fmla="*/ 453 h 648"/>
                  <a:gd name="T4" fmla="*/ 522 w 650"/>
                  <a:gd name="T5" fmla="*/ 495 h 648"/>
                  <a:gd name="T6" fmla="*/ 105 w 650"/>
                  <a:gd name="T7" fmla="*/ 519 h 648"/>
                  <a:gd name="T8" fmla="*/ 30 w 650"/>
                  <a:gd name="T9" fmla="*/ 450 h 648"/>
                  <a:gd name="T10" fmla="*/ 231 w 650"/>
                  <a:gd name="T11" fmla="*/ 84 h 648"/>
                  <a:gd name="T12" fmla="*/ 468 w 650"/>
                  <a:gd name="T13" fmla="*/ 114 h 648"/>
                </a:gdLst>
                <a:ahLst/>
                <a:cxnLst>
                  <a:cxn ang="0">
                    <a:pos x="T0" y="T1"/>
                  </a:cxn>
                  <a:cxn ang="0">
                    <a:pos x="T2" y="T3"/>
                  </a:cxn>
                  <a:cxn ang="0">
                    <a:pos x="T4" y="T5"/>
                  </a:cxn>
                  <a:cxn ang="0">
                    <a:pos x="T6" y="T7"/>
                  </a:cxn>
                  <a:cxn ang="0">
                    <a:pos x="T8" y="T9"/>
                  </a:cxn>
                  <a:cxn ang="0">
                    <a:pos x="T10" y="T11"/>
                  </a:cxn>
                  <a:cxn ang="0">
                    <a:pos x="T12" y="T13"/>
                  </a:cxn>
                </a:cxnLst>
                <a:rect l="0" t="0" r="r" b="b"/>
                <a:pathLst>
                  <a:path w="650" h="648">
                    <a:moveTo>
                      <a:pt x="468" y="114"/>
                    </a:moveTo>
                    <a:cubicBezTo>
                      <a:pt x="579" y="274"/>
                      <a:pt x="604" y="372"/>
                      <a:pt x="621" y="453"/>
                    </a:cubicBezTo>
                    <a:cubicBezTo>
                      <a:pt x="650" y="573"/>
                      <a:pt x="587" y="600"/>
                      <a:pt x="522" y="495"/>
                    </a:cubicBezTo>
                    <a:cubicBezTo>
                      <a:pt x="330" y="99"/>
                      <a:pt x="171" y="417"/>
                      <a:pt x="105" y="519"/>
                    </a:cubicBezTo>
                    <a:cubicBezTo>
                      <a:pt x="51" y="648"/>
                      <a:pt x="0" y="525"/>
                      <a:pt x="30" y="450"/>
                    </a:cubicBezTo>
                    <a:cubicBezTo>
                      <a:pt x="39" y="381"/>
                      <a:pt x="132" y="180"/>
                      <a:pt x="231" y="84"/>
                    </a:cubicBezTo>
                    <a:cubicBezTo>
                      <a:pt x="321" y="0"/>
                      <a:pt x="406" y="4"/>
                      <a:pt x="468" y="114"/>
                    </a:cubicBezTo>
                    <a:close/>
                  </a:path>
                </a:pathLst>
              </a:custGeom>
              <a:noFill/>
              <a:ln w="12700" cmpd="sng">
                <a:solidFill>
                  <a:schemeClr val="tx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0303" name="Freeform 63">
                <a:extLst>
                  <a:ext uri="{FF2B5EF4-FFF2-40B4-BE49-F238E27FC236}">
                    <a16:creationId xmlns:a16="http://schemas.microsoft.com/office/drawing/2014/main" id="{AD59D7C5-A239-9017-A99F-2D9105C6AD5A}"/>
                  </a:ext>
                </a:extLst>
              </p:cNvPr>
              <p:cNvSpPr>
                <a:spLocks/>
              </p:cNvSpPr>
              <p:nvPr userDrawn="1"/>
            </p:nvSpPr>
            <p:spPr bwMode="hidden">
              <a:xfrm>
                <a:off x="5092" y="1579"/>
                <a:ext cx="640" cy="797"/>
              </a:xfrm>
              <a:custGeom>
                <a:avLst/>
                <a:gdLst>
                  <a:gd name="T0" fmla="*/ 600 w 640"/>
                  <a:gd name="T1" fmla="*/ 216 h 797"/>
                  <a:gd name="T2" fmla="*/ 598 w 640"/>
                  <a:gd name="T3" fmla="*/ 658 h 797"/>
                  <a:gd name="T4" fmla="*/ 507 w 640"/>
                  <a:gd name="T5" fmla="*/ 691 h 797"/>
                  <a:gd name="T6" fmla="*/ 147 w 640"/>
                  <a:gd name="T7" fmla="*/ 354 h 797"/>
                  <a:gd name="T8" fmla="*/ 84 w 640"/>
                  <a:gd name="T9" fmla="*/ 249 h 797"/>
                  <a:gd name="T10" fmla="*/ 423 w 640"/>
                  <a:gd name="T11" fmla="*/ 96 h 797"/>
                  <a:gd name="T12" fmla="*/ 600 w 640"/>
                  <a:gd name="T13" fmla="*/ 216 h 797"/>
                </a:gdLst>
                <a:ahLst/>
                <a:cxnLst>
                  <a:cxn ang="0">
                    <a:pos x="T0" y="T1"/>
                  </a:cxn>
                  <a:cxn ang="0">
                    <a:pos x="T2" y="T3"/>
                  </a:cxn>
                  <a:cxn ang="0">
                    <a:pos x="T4" y="T5"/>
                  </a:cxn>
                  <a:cxn ang="0">
                    <a:pos x="T6" y="T7"/>
                  </a:cxn>
                  <a:cxn ang="0">
                    <a:pos x="T8" y="T9"/>
                  </a:cxn>
                  <a:cxn ang="0">
                    <a:pos x="T10" y="T11"/>
                  </a:cxn>
                  <a:cxn ang="0">
                    <a:pos x="T12" y="T13"/>
                  </a:cxn>
                </a:cxnLst>
                <a:rect l="0" t="0" r="r" b="b"/>
                <a:pathLst>
                  <a:path w="640" h="797">
                    <a:moveTo>
                      <a:pt x="600" y="216"/>
                    </a:moveTo>
                    <a:cubicBezTo>
                      <a:pt x="640" y="379"/>
                      <a:pt x="604" y="584"/>
                      <a:pt x="598" y="658"/>
                    </a:cubicBezTo>
                    <a:cubicBezTo>
                      <a:pt x="592" y="766"/>
                      <a:pt x="528" y="797"/>
                      <a:pt x="507" y="691"/>
                    </a:cubicBezTo>
                    <a:cubicBezTo>
                      <a:pt x="495" y="276"/>
                      <a:pt x="255" y="360"/>
                      <a:pt x="147" y="354"/>
                    </a:cubicBezTo>
                    <a:cubicBezTo>
                      <a:pt x="0" y="350"/>
                      <a:pt x="18" y="294"/>
                      <a:pt x="84" y="249"/>
                    </a:cubicBezTo>
                    <a:cubicBezTo>
                      <a:pt x="147" y="204"/>
                      <a:pt x="339" y="108"/>
                      <a:pt x="423" y="96"/>
                    </a:cubicBezTo>
                    <a:cubicBezTo>
                      <a:pt x="477" y="81"/>
                      <a:pt x="585" y="0"/>
                      <a:pt x="600" y="216"/>
                    </a:cubicBezTo>
                    <a:close/>
                  </a:path>
                </a:pathLst>
              </a:custGeom>
              <a:noFill/>
              <a:ln w="12700" cmpd="sng">
                <a:solidFill>
                  <a:schemeClr val="tx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0304" name="Freeform 64">
                <a:extLst>
                  <a:ext uri="{FF2B5EF4-FFF2-40B4-BE49-F238E27FC236}">
                    <a16:creationId xmlns:a16="http://schemas.microsoft.com/office/drawing/2014/main" id="{A76473C2-7C16-0A9D-2B0D-1FB19EFA66B5}"/>
                  </a:ext>
                </a:extLst>
              </p:cNvPr>
              <p:cNvSpPr>
                <a:spLocks/>
              </p:cNvSpPr>
              <p:nvPr userDrawn="1"/>
            </p:nvSpPr>
            <p:spPr bwMode="hidden">
              <a:xfrm>
                <a:off x="4828" y="24"/>
                <a:ext cx="687" cy="609"/>
              </a:xfrm>
              <a:custGeom>
                <a:avLst/>
                <a:gdLst>
                  <a:gd name="T0" fmla="*/ 144 w 687"/>
                  <a:gd name="T1" fmla="*/ 45 h 609"/>
                  <a:gd name="T2" fmla="*/ 546 w 687"/>
                  <a:gd name="T3" fmla="*/ 9 h 609"/>
                  <a:gd name="T4" fmla="*/ 582 w 687"/>
                  <a:gd name="T5" fmla="*/ 99 h 609"/>
                  <a:gd name="T6" fmla="*/ 123 w 687"/>
                  <a:gd name="T7" fmla="*/ 462 h 609"/>
                  <a:gd name="T8" fmla="*/ 27 w 687"/>
                  <a:gd name="T9" fmla="*/ 438 h 609"/>
                  <a:gd name="T10" fmla="*/ 12 w 687"/>
                  <a:gd name="T11" fmla="*/ 210 h 609"/>
                  <a:gd name="T12" fmla="*/ 144 w 687"/>
                  <a:gd name="T13" fmla="*/ 45 h 609"/>
                </a:gdLst>
                <a:ahLst/>
                <a:cxnLst>
                  <a:cxn ang="0">
                    <a:pos x="T0" y="T1"/>
                  </a:cxn>
                  <a:cxn ang="0">
                    <a:pos x="T2" y="T3"/>
                  </a:cxn>
                  <a:cxn ang="0">
                    <a:pos x="T4" y="T5"/>
                  </a:cxn>
                  <a:cxn ang="0">
                    <a:pos x="T6" y="T7"/>
                  </a:cxn>
                  <a:cxn ang="0">
                    <a:pos x="T8" y="T9"/>
                  </a:cxn>
                  <a:cxn ang="0">
                    <a:pos x="T10" y="T11"/>
                  </a:cxn>
                  <a:cxn ang="0">
                    <a:pos x="T12" y="T13"/>
                  </a:cxn>
                </a:cxnLst>
                <a:rect l="0" t="0" r="r" b="b"/>
                <a:pathLst>
                  <a:path w="687" h="609">
                    <a:moveTo>
                      <a:pt x="144" y="45"/>
                    </a:moveTo>
                    <a:cubicBezTo>
                      <a:pt x="306" y="0"/>
                      <a:pt x="472" y="5"/>
                      <a:pt x="546" y="9"/>
                    </a:cubicBezTo>
                    <a:cubicBezTo>
                      <a:pt x="654" y="12"/>
                      <a:pt x="687" y="75"/>
                      <a:pt x="582" y="99"/>
                    </a:cubicBezTo>
                    <a:cubicBezTo>
                      <a:pt x="81" y="144"/>
                      <a:pt x="162" y="423"/>
                      <a:pt x="123" y="462"/>
                    </a:cubicBezTo>
                    <a:cubicBezTo>
                      <a:pt x="123" y="609"/>
                      <a:pt x="39" y="495"/>
                      <a:pt x="27" y="438"/>
                    </a:cubicBezTo>
                    <a:cubicBezTo>
                      <a:pt x="18" y="393"/>
                      <a:pt x="0" y="291"/>
                      <a:pt x="12" y="210"/>
                    </a:cubicBezTo>
                    <a:cubicBezTo>
                      <a:pt x="15" y="141"/>
                      <a:pt x="36" y="66"/>
                      <a:pt x="144" y="45"/>
                    </a:cubicBezTo>
                    <a:close/>
                  </a:path>
                </a:pathLst>
              </a:custGeom>
              <a:noFill/>
              <a:ln w="12700" cmpd="sng">
                <a:solidFill>
                  <a:schemeClr val="bg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0305" name="Freeform 65">
                <a:extLst>
                  <a:ext uri="{FF2B5EF4-FFF2-40B4-BE49-F238E27FC236}">
                    <a16:creationId xmlns:a16="http://schemas.microsoft.com/office/drawing/2014/main" id="{71C093C7-421D-5A34-2C28-89A2BDF5B7F4}"/>
                  </a:ext>
                </a:extLst>
              </p:cNvPr>
              <p:cNvSpPr>
                <a:spLocks/>
              </p:cNvSpPr>
              <p:nvPr userDrawn="1"/>
            </p:nvSpPr>
            <p:spPr bwMode="hidden">
              <a:xfrm rot="3318475">
                <a:off x="4137" y="-49"/>
                <a:ext cx="640" cy="797"/>
              </a:xfrm>
              <a:custGeom>
                <a:avLst/>
                <a:gdLst>
                  <a:gd name="T0" fmla="*/ 600 w 640"/>
                  <a:gd name="T1" fmla="*/ 216 h 797"/>
                  <a:gd name="T2" fmla="*/ 598 w 640"/>
                  <a:gd name="T3" fmla="*/ 658 h 797"/>
                  <a:gd name="T4" fmla="*/ 507 w 640"/>
                  <a:gd name="T5" fmla="*/ 691 h 797"/>
                  <a:gd name="T6" fmla="*/ 147 w 640"/>
                  <a:gd name="T7" fmla="*/ 354 h 797"/>
                  <a:gd name="T8" fmla="*/ 84 w 640"/>
                  <a:gd name="T9" fmla="*/ 249 h 797"/>
                  <a:gd name="T10" fmla="*/ 423 w 640"/>
                  <a:gd name="T11" fmla="*/ 96 h 797"/>
                  <a:gd name="T12" fmla="*/ 600 w 640"/>
                  <a:gd name="T13" fmla="*/ 216 h 797"/>
                </a:gdLst>
                <a:ahLst/>
                <a:cxnLst>
                  <a:cxn ang="0">
                    <a:pos x="T0" y="T1"/>
                  </a:cxn>
                  <a:cxn ang="0">
                    <a:pos x="T2" y="T3"/>
                  </a:cxn>
                  <a:cxn ang="0">
                    <a:pos x="T4" y="T5"/>
                  </a:cxn>
                  <a:cxn ang="0">
                    <a:pos x="T6" y="T7"/>
                  </a:cxn>
                  <a:cxn ang="0">
                    <a:pos x="T8" y="T9"/>
                  </a:cxn>
                  <a:cxn ang="0">
                    <a:pos x="T10" y="T11"/>
                  </a:cxn>
                  <a:cxn ang="0">
                    <a:pos x="T12" y="T13"/>
                  </a:cxn>
                </a:cxnLst>
                <a:rect l="0" t="0" r="r" b="b"/>
                <a:pathLst>
                  <a:path w="640" h="797">
                    <a:moveTo>
                      <a:pt x="600" y="216"/>
                    </a:moveTo>
                    <a:cubicBezTo>
                      <a:pt x="640" y="379"/>
                      <a:pt x="604" y="584"/>
                      <a:pt x="598" y="658"/>
                    </a:cubicBezTo>
                    <a:cubicBezTo>
                      <a:pt x="592" y="766"/>
                      <a:pt x="528" y="797"/>
                      <a:pt x="507" y="691"/>
                    </a:cubicBezTo>
                    <a:cubicBezTo>
                      <a:pt x="495" y="276"/>
                      <a:pt x="255" y="360"/>
                      <a:pt x="147" y="354"/>
                    </a:cubicBezTo>
                    <a:cubicBezTo>
                      <a:pt x="0" y="350"/>
                      <a:pt x="18" y="294"/>
                      <a:pt x="84" y="249"/>
                    </a:cubicBezTo>
                    <a:cubicBezTo>
                      <a:pt x="147" y="204"/>
                      <a:pt x="339" y="108"/>
                      <a:pt x="423" y="96"/>
                    </a:cubicBezTo>
                    <a:cubicBezTo>
                      <a:pt x="477" y="81"/>
                      <a:pt x="585" y="0"/>
                      <a:pt x="600" y="216"/>
                    </a:cubicBezTo>
                    <a:close/>
                  </a:path>
                </a:pathLst>
              </a:custGeom>
              <a:noFill/>
              <a:ln w="12700" cmpd="sng">
                <a:solidFill>
                  <a:schemeClr val="bg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0306" name="Freeform 66">
                <a:extLst>
                  <a:ext uri="{FF2B5EF4-FFF2-40B4-BE49-F238E27FC236}">
                    <a16:creationId xmlns:a16="http://schemas.microsoft.com/office/drawing/2014/main" id="{6CC312B9-B271-C1B5-D18A-F2E7378B5CE3}"/>
                  </a:ext>
                </a:extLst>
              </p:cNvPr>
              <p:cNvSpPr>
                <a:spLocks/>
              </p:cNvSpPr>
              <p:nvPr userDrawn="1"/>
            </p:nvSpPr>
            <p:spPr bwMode="hidden">
              <a:xfrm rot="20976686" flipH="1">
                <a:off x="5043" y="1271"/>
                <a:ext cx="535" cy="645"/>
              </a:xfrm>
              <a:custGeom>
                <a:avLst/>
                <a:gdLst>
                  <a:gd name="T0" fmla="*/ 462 w 535"/>
                  <a:gd name="T1" fmla="*/ 423 h 645"/>
                  <a:gd name="T2" fmla="*/ 144 w 535"/>
                  <a:gd name="T3" fmla="*/ 612 h 645"/>
                  <a:gd name="T4" fmla="*/ 87 w 535"/>
                  <a:gd name="T5" fmla="*/ 558 h 645"/>
                  <a:gd name="T6" fmla="*/ 162 w 535"/>
                  <a:gd name="T7" fmla="*/ 117 h 645"/>
                  <a:gd name="T8" fmla="*/ 210 w 535"/>
                  <a:gd name="T9" fmla="*/ 39 h 645"/>
                  <a:gd name="T10" fmla="*/ 441 w 535"/>
                  <a:gd name="T11" fmla="*/ 243 h 645"/>
                  <a:gd name="T12" fmla="*/ 462 w 535"/>
                  <a:gd name="T13" fmla="*/ 423 h 645"/>
                </a:gdLst>
                <a:ahLst/>
                <a:cxnLst>
                  <a:cxn ang="0">
                    <a:pos x="T0" y="T1"/>
                  </a:cxn>
                  <a:cxn ang="0">
                    <a:pos x="T2" y="T3"/>
                  </a:cxn>
                  <a:cxn ang="0">
                    <a:pos x="T4" y="T5"/>
                  </a:cxn>
                  <a:cxn ang="0">
                    <a:pos x="T6" y="T7"/>
                  </a:cxn>
                  <a:cxn ang="0">
                    <a:pos x="T8" y="T9"/>
                  </a:cxn>
                  <a:cxn ang="0">
                    <a:pos x="T10" y="T11"/>
                  </a:cxn>
                  <a:cxn ang="0">
                    <a:pos x="T12" y="T13"/>
                  </a:cxn>
                </a:cxnLst>
                <a:rect l="0" t="0" r="r" b="b"/>
                <a:pathLst>
                  <a:path w="535" h="645">
                    <a:moveTo>
                      <a:pt x="462" y="423"/>
                    </a:moveTo>
                    <a:cubicBezTo>
                      <a:pt x="345" y="546"/>
                      <a:pt x="198" y="582"/>
                      <a:pt x="144" y="612"/>
                    </a:cubicBezTo>
                    <a:cubicBezTo>
                      <a:pt x="60" y="645"/>
                      <a:pt x="0" y="630"/>
                      <a:pt x="87" y="558"/>
                    </a:cubicBezTo>
                    <a:cubicBezTo>
                      <a:pt x="261" y="438"/>
                      <a:pt x="378" y="387"/>
                      <a:pt x="162" y="117"/>
                    </a:cubicBezTo>
                    <a:cubicBezTo>
                      <a:pt x="74" y="0"/>
                      <a:pt x="166" y="1"/>
                      <a:pt x="210" y="39"/>
                    </a:cubicBezTo>
                    <a:cubicBezTo>
                      <a:pt x="245" y="70"/>
                      <a:pt x="401" y="171"/>
                      <a:pt x="441" y="243"/>
                    </a:cubicBezTo>
                    <a:cubicBezTo>
                      <a:pt x="480" y="300"/>
                      <a:pt x="535" y="341"/>
                      <a:pt x="462" y="423"/>
                    </a:cubicBezTo>
                    <a:close/>
                  </a:path>
                </a:pathLst>
              </a:custGeom>
              <a:noFill/>
              <a:ln w="12700" cmpd="sng">
                <a:solidFill>
                  <a:schemeClr val="bg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0307" name="Freeform 67">
                <a:extLst>
                  <a:ext uri="{FF2B5EF4-FFF2-40B4-BE49-F238E27FC236}">
                    <a16:creationId xmlns:a16="http://schemas.microsoft.com/office/drawing/2014/main" id="{4AB67269-A818-358C-1F27-3AF9BA7EFDF5}"/>
                  </a:ext>
                </a:extLst>
              </p:cNvPr>
              <p:cNvSpPr>
                <a:spLocks/>
              </p:cNvSpPr>
              <p:nvPr userDrawn="1"/>
            </p:nvSpPr>
            <p:spPr bwMode="hidden">
              <a:xfrm>
                <a:off x="4328" y="949"/>
                <a:ext cx="866" cy="795"/>
              </a:xfrm>
              <a:custGeom>
                <a:avLst/>
                <a:gdLst>
                  <a:gd name="T0" fmla="*/ 17 w 866"/>
                  <a:gd name="T1" fmla="*/ 180 h 795"/>
                  <a:gd name="T2" fmla="*/ 284 w 866"/>
                  <a:gd name="T3" fmla="*/ 720 h 795"/>
                  <a:gd name="T4" fmla="*/ 380 w 866"/>
                  <a:gd name="T5" fmla="*/ 687 h 795"/>
                  <a:gd name="T6" fmla="*/ 647 w 866"/>
                  <a:gd name="T7" fmla="*/ 249 h 795"/>
                  <a:gd name="T8" fmla="*/ 716 w 866"/>
                  <a:gd name="T9" fmla="*/ 138 h 795"/>
                  <a:gd name="T10" fmla="*/ 182 w 866"/>
                  <a:gd name="T11" fmla="*/ 0 h 795"/>
                  <a:gd name="T12" fmla="*/ 17 w 866"/>
                  <a:gd name="T13" fmla="*/ 180 h 795"/>
                </a:gdLst>
                <a:ahLst/>
                <a:cxnLst>
                  <a:cxn ang="0">
                    <a:pos x="T0" y="T1"/>
                  </a:cxn>
                  <a:cxn ang="0">
                    <a:pos x="T2" y="T3"/>
                  </a:cxn>
                  <a:cxn ang="0">
                    <a:pos x="T4" y="T5"/>
                  </a:cxn>
                  <a:cxn ang="0">
                    <a:pos x="T6" y="T7"/>
                  </a:cxn>
                  <a:cxn ang="0">
                    <a:pos x="T8" y="T9"/>
                  </a:cxn>
                  <a:cxn ang="0">
                    <a:pos x="T10" y="T11"/>
                  </a:cxn>
                  <a:cxn ang="0">
                    <a:pos x="T12" y="T13"/>
                  </a:cxn>
                </a:cxnLst>
                <a:rect l="0" t="0" r="r" b="b"/>
                <a:pathLst>
                  <a:path w="866" h="795">
                    <a:moveTo>
                      <a:pt x="17" y="180"/>
                    </a:moveTo>
                    <a:cubicBezTo>
                      <a:pt x="49" y="413"/>
                      <a:pt x="206" y="636"/>
                      <a:pt x="284" y="720"/>
                    </a:cubicBezTo>
                    <a:cubicBezTo>
                      <a:pt x="359" y="795"/>
                      <a:pt x="422" y="771"/>
                      <a:pt x="380" y="687"/>
                    </a:cubicBezTo>
                    <a:cubicBezTo>
                      <a:pt x="284" y="378"/>
                      <a:pt x="197" y="183"/>
                      <a:pt x="647" y="249"/>
                    </a:cubicBezTo>
                    <a:cubicBezTo>
                      <a:pt x="866" y="276"/>
                      <a:pt x="791" y="175"/>
                      <a:pt x="716" y="138"/>
                    </a:cubicBezTo>
                    <a:cubicBezTo>
                      <a:pt x="575" y="63"/>
                      <a:pt x="317" y="6"/>
                      <a:pt x="182" y="0"/>
                    </a:cubicBezTo>
                    <a:cubicBezTo>
                      <a:pt x="95" y="0"/>
                      <a:pt x="0" y="32"/>
                      <a:pt x="17" y="180"/>
                    </a:cubicBezTo>
                    <a:close/>
                  </a:path>
                </a:pathLst>
              </a:custGeom>
              <a:noFill/>
              <a:ln w="12700" cmpd="sng">
                <a:solidFill>
                  <a:schemeClr val="bg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0308" name="Freeform 68">
                <a:extLst>
                  <a:ext uri="{FF2B5EF4-FFF2-40B4-BE49-F238E27FC236}">
                    <a16:creationId xmlns:a16="http://schemas.microsoft.com/office/drawing/2014/main" id="{E343E383-6D8C-549A-2E13-533CF9F47621}"/>
                  </a:ext>
                </a:extLst>
              </p:cNvPr>
              <p:cNvSpPr>
                <a:spLocks/>
              </p:cNvSpPr>
              <p:nvPr userDrawn="1"/>
            </p:nvSpPr>
            <p:spPr bwMode="hidden">
              <a:xfrm rot="16244410" flipH="1">
                <a:off x="5172" y="3212"/>
                <a:ext cx="535" cy="645"/>
              </a:xfrm>
              <a:custGeom>
                <a:avLst/>
                <a:gdLst>
                  <a:gd name="T0" fmla="*/ 462 w 535"/>
                  <a:gd name="T1" fmla="*/ 423 h 645"/>
                  <a:gd name="T2" fmla="*/ 144 w 535"/>
                  <a:gd name="T3" fmla="*/ 612 h 645"/>
                  <a:gd name="T4" fmla="*/ 87 w 535"/>
                  <a:gd name="T5" fmla="*/ 558 h 645"/>
                  <a:gd name="T6" fmla="*/ 162 w 535"/>
                  <a:gd name="T7" fmla="*/ 117 h 645"/>
                  <a:gd name="T8" fmla="*/ 210 w 535"/>
                  <a:gd name="T9" fmla="*/ 39 h 645"/>
                  <a:gd name="T10" fmla="*/ 441 w 535"/>
                  <a:gd name="T11" fmla="*/ 243 h 645"/>
                  <a:gd name="T12" fmla="*/ 462 w 535"/>
                  <a:gd name="T13" fmla="*/ 423 h 645"/>
                </a:gdLst>
                <a:ahLst/>
                <a:cxnLst>
                  <a:cxn ang="0">
                    <a:pos x="T0" y="T1"/>
                  </a:cxn>
                  <a:cxn ang="0">
                    <a:pos x="T2" y="T3"/>
                  </a:cxn>
                  <a:cxn ang="0">
                    <a:pos x="T4" y="T5"/>
                  </a:cxn>
                  <a:cxn ang="0">
                    <a:pos x="T6" y="T7"/>
                  </a:cxn>
                  <a:cxn ang="0">
                    <a:pos x="T8" y="T9"/>
                  </a:cxn>
                  <a:cxn ang="0">
                    <a:pos x="T10" y="T11"/>
                  </a:cxn>
                  <a:cxn ang="0">
                    <a:pos x="T12" y="T13"/>
                  </a:cxn>
                </a:cxnLst>
                <a:rect l="0" t="0" r="r" b="b"/>
                <a:pathLst>
                  <a:path w="535" h="645">
                    <a:moveTo>
                      <a:pt x="462" y="423"/>
                    </a:moveTo>
                    <a:cubicBezTo>
                      <a:pt x="345" y="546"/>
                      <a:pt x="198" y="582"/>
                      <a:pt x="144" y="612"/>
                    </a:cubicBezTo>
                    <a:cubicBezTo>
                      <a:pt x="60" y="645"/>
                      <a:pt x="0" y="630"/>
                      <a:pt x="87" y="558"/>
                    </a:cubicBezTo>
                    <a:cubicBezTo>
                      <a:pt x="261" y="438"/>
                      <a:pt x="378" y="387"/>
                      <a:pt x="162" y="117"/>
                    </a:cubicBezTo>
                    <a:cubicBezTo>
                      <a:pt x="74" y="0"/>
                      <a:pt x="166" y="1"/>
                      <a:pt x="210" y="39"/>
                    </a:cubicBezTo>
                    <a:cubicBezTo>
                      <a:pt x="245" y="70"/>
                      <a:pt x="401" y="171"/>
                      <a:pt x="441" y="243"/>
                    </a:cubicBezTo>
                    <a:cubicBezTo>
                      <a:pt x="480" y="300"/>
                      <a:pt x="535" y="341"/>
                      <a:pt x="462" y="423"/>
                    </a:cubicBezTo>
                    <a:close/>
                  </a:path>
                </a:pathLst>
              </a:custGeom>
              <a:noFill/>
              <a:ln w="12700" cmpd="sng">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0309" name="Freeform 69">
                <a:extLst>
                  <a:ext uri="{FF2B5EF4-FFF2-40B4-BE49-F238E27FC236}">
                    <a16:creationId xmlns:a16="http://schemas.microsoft.com/office/drawing/2014/main" id="{6599A7A0-D476-A01B-2B02-A8EDC75447B6}"/>
                  </a:ext>
                </a:extLst>
              </p:cNvPr>
              <p:cNvSpPr>
                <a:spLocks/>
              </p:cNvSpPr>
              <p:nvPr userDrawn="1"/>
            </p:nvSpPr>
            <p:spPr bwMode="hidden">
              <a:xfrm rot="2428453">
                <a:off x="4161" y="1609"/>
                <a:ext cx="802" cy="706"/>
              </a:xfrm>
              <a:custGeom>
                <a:avLst/>
                <a:gdLst>
                  <a:gd name="T0" fmla="*/ 742 w 987"/>
                  <a:gd name="T1" fmla="*/ 110 h 743"/>
                  <a:gd name="T2" fmla="*/ 958 w 987"/>
                  <a:gd name="T3" fmla="*/ 572 h 743"/>
                  <a:gd name="T4" fmla="*/ 847 w 987"/>
                  <a:gd name="T5" fmla="*/ 638 h 743"/>
                  <a:gd name="T6" fmla="*/ 202 w 987"/>
                  <a:gd name="T7" fmla="*/ 269 h 743"/>
                  <a:gd name="T8" fmla="*/ 163 w 987"/>
                  <a:gd name="T9" fmla="*/ 173 h 743"/>
                  <a:gd name="T10" fmla="*/ 481 w 987"/>
                  <a:gd name="T11" fmla="*/ 35 h 743"/>
                  <a:gd name="T12" fmla="*/ 742 w 987"/>
                  <a:gd name="T13" fmla="*/ 110 h 743"/>
                </a:gdLst>
                <a:ahLst/>
                <a:cxnLst>
                  <a:cxn ang="0">
                    <a:pos x="T0" y="T1"/>
                  </a:cxn>
                  <a:cxn ang="0">
                    <a:pos x="T2" y="T3"/>
                  </a:cxn>
                  <a:cxn ang="0">
                    <a:pos x="T4" y="T5"/>
                  </a:cxn>
                  <a:cxn ang="0">
                    <a:pos x="T6" y="T7"/>
                  </a:cxn>
                  <a:cxn ang="0">
                    <a:pos x="T8" y="T9"/>
                  </a:cxn>
                  <a:cxn ang="0">
                    <a:pos x="T10" y="T11"/>
                  </a:cxn>
                  <a:cxn ang="0">
                    <a:pos x="T12" y="T13"/>
                  </a:cxn>
                </a:cxnLst>
                <a:rect l="0" t="0" r="r" b="b"/>
                <a:pathLst>
                  <a:path w="987" h="743">
                    <a:moveTo>
                      <a:pt x="742" y="110"/>
                    </a:moveTo>
                    <a:cubicBezTo>
                      <a:pt x="853" y="270"/>
                      <a:pt x="941" y="491"/>
                      <a:pt x="958" y="572"/>
                    </a:cubicBezTo>
                    <a:cubicBezTo>
                      <a:pt x="987" y="692"/>
                      <a:pt x="912" y="743"/>
                      <a:pt x="847" y="638"/>
                    </a:cubicBezTo>
                    <a:cubicBezTo>
                      <a:pt x="523" y="89"/>
                      <a:pt x="364" y="254"/>
                      <a:pt x="202" y="269"/>
                    </a:cubicBezTo>
                    <a:cubicBezTo>
                      <a:pt x="0" y="325"/>
                      <a:pt x="89" y="207"/>
                      <a:pt x="163" y="173"/>
                    </a:cubicBezTo>
                    <a:cubicBezTo>
                      <a:pt x="222" y="145"/>
                      <a:pt x="366" y="53"/>
                      <a:pt x="481" y="35"/>
                    </a:cubicBezTo>
                    <a:cubicBezTo>
                      <a:pt x="576" y="12"/>
                      <a:pt x="680" y="0"/>
                      <a:pt x="742" y="110"/>
                    </a:cubicBezTo>
                    <a:close/>
                  </a:path>
                </a:pathLst>
              </a:custGeom>
              <a:noFill/>
              <a:ln w="12700" cmpd="sng">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0310" name="Freeform 70">
                <a:extLst>
                  <a:ext uri="{FF2B5EF4-FFF2-40B4-BE49-F238E27FC236}">
                    <a16:creationId xmlns:a16="http://schemas.microsoft.com/office/drawing/2014/main" id="{2AE49DEF-C389-A6E9-6A51-1D05865B6260}"/>
                  </a:ext>
                </a:extLst>
              </p:cNvPr>
              <p:cNvSpPr>
                <a:spLocks/>
              </p:cNvSpPr>
              <p:nvPr userDrawn="1"/>
            </p:nvSpPr>
            <p:spPr bwMode="hidden">
              <a:xfrm rot="6284068">
                <a:off x="4899" y="775"/>
                <a:ext cx="640" cy="797"/>
              </a:xfrm>
              <a:custGeom>
                <a:avLst/>
                <a:gdLst>
                  <a:gd name="T0" fmla="*/ 600 w 640"/>
                  <a:gd name="T1" fmla="*/ 216 h 797"/>
                  <a:gd name="T2" fmla="*/ 598 w 640"/>
                  <a:gd name="T3" fmla="*/ 658 h 797"/>
                  <a:gd name="T4" fmla="*/ 507 w 640"/>
                  <a:gd name="T5" fmla="*/ 691 h 797"/>
                  <a:gd name="T6" fmla="*/ 147 w 640"/>
                  <a:gd name="T7" fmla="*/ 354 h 797"/>
                  <a:gd name="T8" fmla="*/ 84 w 640"/>
                  <a:gd name="T9" fmla="*/ 249 h 797"/>
                  <a:gd name="T10" fmla="*/ 423 w 640"/>
                  <a:gd name="T11" fmla="*/ 96 h 797"/>
                  <a:gd name="T12" fmla="*/ 600 w 640"/>
                  <a:gd name="T13" fmla="*/ 216 h 797"/>
                </a:gdLst>
                <a:ahLst/>
                <a:cxnLst>
                  <a:cxn ang="0">
                    <a:pos x="T0" y="T1"/>
                  </a:cxn>
                  <a:cxn ang="0">
                    <a:pos x="T2" y="T3"/>
                  </a:cxn>
                  <a:cxn ang="0">
                    <a:pos x="T4" y="T5"/>
                  </a:cxn>
                  <a:cxn ang="0">
                    <a:pos x="T6" y="T7"/>
                  </a:cxn>
                  <a:cxn ang="0">
                    <a:pos x="T8" y="T9"/>
                  </a:cxn>
                  <a:cxn ang="0">
                    <a:pos x="T10" y="T11"/>
                  </a:cxn>
                  <a:cxn ang="0">
                    <a:pos x="T12" y="T13"/>
                  </a:cxn>
                </a:cxnLst>
                <a:rect l="0" t="0" r="r" b="b"/>
                <a:pathLst>
                  <a:path w="640" h="797">
                    <a:moveTo>
                      <a:pt x="600" y="216"/>
                    </a:moveTo>
                    <a:cubicBezTo>
                      <a:pt x="640" y="379"/>
                      <a:pt x="604" y="584"/>
                      <a:pt x="598" y="658"/>
                    </a:cubicBezTo>
                    <a:cubicBezTo>
                      <a:pt x="592" y="766"/>
                      <a:pt x="528" y="797"/>
                      <a:pt x="507" y="691"/>
                    </a:cubicBezTo>
                    <a:cubicBezTo>
                      <a:pt x="495" y="276"/>
                      <a:pt x="255" y="360"/>
                      <a:pt x="147" y="354"/>
                    </a:cubicBezTo>
                    <a:cubicBezTo>
                      <a:pt x="0" y="350"/>
                      <a:pt x="18" y="294"/>
                      <a:pt x="84" y="249"/>
                    </a:cubicBezTo>
                    <a:cubicBezTo>
                      <a:pt x="147" y="204"/>
                      <a:pt x="339" y="108"/>
                      <a:pt x="423" y="96"/>
                    </a:cubicBezTo>
                    <a:cubicBezTo>
                      <a:pt x="477" y="81"/>
                      <a:pt x="585" y="0"/>
                      <a:pt x="600" y="216"/>
                    </a:cubicBezTo>
                    <a:close/>
                  </a:path>
                </a:pathLst>
              </a:custGeom>
              <a:noFill/>
              <a:ln w="12700" cmpd="sng">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0311" name="Freeform 71">
                <a:extLst>
                  <a:ext uri="{FF2B5EF4-FFF2-40B4-BE49-F238E27FC236}">
                    <a16:creationId xmlns:a16="http://schemas.microsoft.com/office/drawing/2014/main" id="{5BC753D4-3422-AB45-C0E0-E1916CB5433D}"/>
                  </a:ext>
                </a:extLst>
              </p:cNvPr>
              <p:cNvSpPr>
                <a:spLocks/>
              </p:cNvSpPr>
              <p:nvPr userDrawn="1"/>
            </p:nvSpPr>
            <p:spPr bwMode="hidden">
              <a:xfrm rot="21011466" flipV="1">
                <a:off x="5122" y="9"/>
                <a:ext cx="640" cy="797"/>
              </a:xfrm>
              <a:custGeom>
                <a:avLst/>
                <a:gdLst>
                  <a:gd name="T0" fmla="*/ 600 w 640"/>
                  <a:gd name="T1" fmla="*/ 216 h 797"/>
                  <a:gd name="T2" fmla="*/ 598 w 640"/>
                  <a:gd name="T3" fmla="*/ 658 h 797"/>
                  <a:gd name="T4" fmla="*/ 507 w 640"/>
                  <a:gd name="T5" fmla="*/ 691 h 797"/>
                  <a:gd name="T6" fmla="*/ 147 w 640"/>
                  <a:gd name="T7" fmla="*/ 354 h 797"/>
                  <a:gd name="T8" fmla="*/ 84 w 640"/>
                  <a:gd name="T9" fmla="*/ 249 h 797"/>
                  <a:gd name="T10" fmla="*/ 423 w 640"/>
                  <a:gd name="T11" fmla="*/ 96 h 797"/>
                  <a:gd name="T12" fmla="*/ 600 w 640"/>
                  <a:gd name="T13" fmla="*/ 216 h 797"/>
                </a:gdLst>
                <a:ahLst/>
                <a:cxnLst>
                  <a:cxn ang="0">
                    <a:pos x="T0" y="T1"/>
                  </a:cxn>
                  <a:cxn ang="0">
                    <a:pos x="T2" y="T3"/>
                  </a:cxn>
                  <a:cxn ang="0">
                    <a:pos x="T4" y="T5"/>
                  </a:cxn>
                  <a:cxn ang="0">
                    <a:pos x="T6" y="T7"/>
                  </a:cxn>
                  <a:cxn ang="0">
                    <a:pos x="T8" y="T9"/>
                  </a:cxn>
                  <a:cxn ang="0">
                    <a:pos x="T10" y="T11"/>
                  </a:cxn>
                  <a:cxn ang="0">
                    <a:pos x="T12" y="T13"/>
                  </a:cxn>
                </a:cxnLst>
                <a:rect l="0" t="0" r="r" b="b"/>
                <a:pathLst>
                  <a:path w="640" h="797">
                    <a:moveTo>
                      <a:pt x="600" y="216"/>
                    </a:moveTo>
                    <a:cubicBezTo>
                      <a:pt x="640" y="379"/>
                      <a:pt x="604" y="584"/>
                      <a:pt x="598" y="658"/>
                    </a:cubicBezTo>
                    <a:cubicBezTo>
                      <a:pt x="592" y="766"/>
                      <a:pt x="528" y="797"/>
                      <a:pt x="507" y="691"/>
                    </a:cubicBezTo>
                    <a:cubicBezTo>
                      <a:pt x="495" y="276"/>
                      <a:pt x="255" y="360"/>
                      <a:pt x="147" y="354"/>
                    </a:cubicBezTo>
                    <a:cubicBezTo>
                      <a:pt x="0" y="350"/>
                      <a:pt x="18" y="294"/>
                      <a:pt x="84" y="249"/>
                    </a:cubicBezTo>
                    <a:cubicBezTo>
                      <a:pt x="147" y="204"/>
                      <a:pt x="339" y="108"/>
                      <a:pt x="423" y="96"/>
                    </a:cubicBezTo>
                    <a:cubicBezTo>
                      <a:pt x="477" y="81"/>
                      <a:pt x="585" y="0"/>
                      <a:pt x="600" y="216"/>
                    </a:cubicBezTo>
                    <a:close/>
                  </a:path>
                </a:pathLst>
              </a:custGeom>
              <a:noFill/>
              <a:ln w="12700" cmpd="sng">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0312" name="Freeform 72">
                <a:extLst>
                  <a:ext uri="{FF2B5EF4-FFF2-40B4-BE49-F238E27FC236}">
                    <a16:creationId xmlns:a16="http://schemas.microsoft.com/office/drawing/2014/main" id="{DF15CB3B-9133-8019-9A05-1C41EAF27E14}"/>
                  </a:ext>
                </a:extLst>
              </p:cNvPr>
              <p:cNvSpPr>
                <a:spLocks/>
              </p:cNvSpPr>
              <p:nvPr userDrawn="1"/>
            </p:nvSpPr>
            <p:spPr bwMode="hidden">
              <a:xfrm rot="563450" flipH="1">
                <a:off x="3823" y="463"/>
                <a:ext cx="535" cy="645"/>
              </a:xfrm>
              <a:custGeom>
                <a:avLst/>
                <a:gdLst>
                  <a:gd name="T0" fmla="*/ 462 w 535"/>
                  <a:gd name="T1" fmla="*/ 423 h 645"/>
                  <a:gd name="T2" fmla="*/ 144 w 535"/>
                  <a:gd name="T3" fmla="*/ 612 h 645"/>
                  <a:gd name="T4" fmla="*/ 87 w 535"/>
                  <a:gd name="T5" fmla="*/ 558 h 645"/>
                  <a:gd name="T6" fmla="*/ 162 w 535"/>
                  <a:gd name="T7" fmla="*/ 117 h 645"/>
                  <a:gd name="T8" fmla="*/ 210 w 535"/>
                  <a:gd name="T9" fmla="*/ 39 h 645"/>
                  <a:gd name="T10" fmla="*/ 441 w 535"/>
                  <a:gd name="T11" fmla="*/ 243 h 645"/>
                  <a:gd name="T12" fmla="*/ 462 w 535"/>
                  <a:gd name="T13" fmla="*/ 423 h 645"/>
                </a:gdLst>
                <a:ahLst/>
                <a:cxnLst>
                  <a:cxn ang="0">
                    <a:pos x="T0" y="T1"/>
                  </a:cxn>
                  <a:cxn ang="0">
                    <a:pos x="T2" y="T3"/>
                  </a:cxn>
                  <a:cxn ang="0">
                    <a:pos x="T4" y="T5"/>
                  </a:cxn>
                  <a:cxn ang="0">
                    <a:pos x="T6" y="T7"/>
                  </a:cxn>
                  <a:cxn ang="0">
                    <a:pos x="T8" y="T9"/>
                  </a:cxn>
                  <a:cxn ang="0">
                    <a:pos x="T10" y="T11"/>
                  </a:cxn>
                  <a:cxn ang="0">
                    <a:pos x="T12" y="T13"/>
                  </a:cxn>
                </a:cxnLst>
                <a:rect l="0" t="0" r="r" b="b"/>
                <a:pathLst>
                  <a:path w="535" h="645">
                    <a:moveTo>
                      <a:pt x="462" y="423"/>
                    </a:moveTo>
                    <a:cubicBezTo>
                      <a:pt x="345" y="546"/>
                      <a:pt x="198" y="582"/>
                      <a:pt x="144" y="612"/>
                    </a:cubicBezTo>
                    <a:cubicBezTo>
                      <a:pt x="60" y="645"/>
                      <a:pt x="0" y="630"/>
                      <a:pt x="87" y="558"/>
                    </a:cubicBezTo>
                    <a:cubicBezTo>
                      <a:pt x="261" y="438"/>
                      <a:pt x="378" y="387"/>
                      <a:pt x="162" y="117"/>
                    </a:cubicBezTo>
                    <a:cubicBezTo>
                      <a:pt x="74" y="0"/>
                      <a:pt x="166" y="1"/>
                      <a:pt x="210" y="39"/>
                    </a:cubicBezTo>
                    <a:cubicBezTo>
                      <a:pt x="245" y="70"/>
                      <a:pt x="401" y="171"/>
                      <a:pt x="441" y="243"/>
                    </a:cubicBezTo>
                    <a:cubicBezTo>
                      <a:pt x="480" y="300"/>
                      <a:pt x="535" y="341"/>
                      <a:pt x="462" y="423"/>
                    </a:cubicBezTo>
                    <a:close/>
                  </a:path>
                </a:pathLst>
              </a:custGeom>
              <a:noFill/>
              <a:ln w="12700" cmpd="sng">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0313" name="Freeform 73">
                <a:extLst>
                  <a:ext uri="{FF2B5EF4-FFF2-40B4-BE49-F238E27FC236}">
                    <a16:creationId xmlns:a16="http://schemas.microsoft.com/office/drawing/2014/main" id="{99B0B11D-0080-CC01-D915-C8950EAA6DF5}"/>
                  </a:ext>
                </a:extLst>
              </p:cNvPr>
              <p:cNvSpPr>
                <a:spLocks/>
              </p:cNvSpPr>
              <p:nvPr userDrawn="1"/>
            </p:nvSpPr>
            <p:spPr bwMode="hidden">
              <a:xfrm rot="6521641">
                <a:off x="5097" y="2955"/>
                <a:ext cx="687" cy="609"/>
              </a:xfrm>
              <a:custGeom>
                <a:avLst/>
                <a:gdLst>
                  <a:gd name="T0" fmla="*/ 144 w 687"/>
                  <a:gd name="T1" fmla="*/ 45 h 609"/>
                  <a:gd name="T2" fmla="*/ 546 w 687"/>
                  <a:gd name="T3" fmla="*/ 9 h 609"/>
                  <a:gd name="T4" fmla="*/ 582 w 687"/>
                  <a:gd name="T5" fmla="*/ 99 h 609"/>
                  <a:gd name="T6" fmla="*/ 123 w 687"/>
                  <a:gd name="T7" fmla="*/ 462 h 609"/>
                  <a:gd name="T8" fmla="*/ 27 w 687"/>
                  <a:gd name="T9" fmla="*/ 438 h 609"/>
                  <a:gd name="T10" fmla="*/ 12 w 687"/>
                  <a:gd name="T11" fmla="*/ 210 h 609"/>
                  <a:gd name="T12" fmla="*/ 144 w 687"/>
                  <a:gd name="T13" fmla="*/ 45 h 609"/>
                </a:gdLst>
                <a:ahLst/>
                <a:cxnLst>
                  <a:cxn ang="0">
                    <a:pos x="T0" y="T1"/>
                  </a:cxn>
                  <a:cxn ang="0">
                    <a:pos x="T2" y="T3"/>
                  </a:cxn>
                  <a:cxn ang="0">
                    <a:pos x="T4" y="T5"/>
                  </a:cxn>
                  <a:cxn ang="0">
                    <a:pos x="T6" y="T7"/>
                  </a:cxn>
                  <a:cxn ang="0">
                    <a:pos x="T8" y="T9"/>
                  </a:cxn>
                  <a:cxn ang="0">
                    <a:pos x="T10" y="T11"/>
                  </a:cxn>
                  <a:cxn ang="0">
                    <a:pos x="T12" y="T13"/>
                  </a:cxn>
                </a:cxnLst>
                <a:rect l="0" t="0" r="r" b="b"/>
                <a:pathLst>
                  <a:path w="687" h="609">
                    <a:moveTo>
                      <a:pt x="144" y="45"/>
                    </a:moveTo>
                    <a:cubicBezTo>
                      <a:pt x="306" y="0"/>
                      <a:pt x="472" y="5"/>
                      <a:pt x="546" y="9"/>
                    </a:cubicBezTo>
                    <a:cubicBezTo>
                      <a:pt x="654" y="12"/>
                      <a:pt x="687" y="75"/>
                      <a:pt x="582" y="99"/>
                    </a:cubicBezTo>
                    <a:cubicBezTo>
                      <a:pt x="81" y="144"/>
                      <a:pt x="162" y="423"/>
                      <a:pt x="123" y="462"/>
                    </a:cubicBezTo>
                    <a:cubicBezTo>
                      <a:pt x="123" y="609"/>
                      <a:pt x="39" y="495"/>
                      <a:pt x="27" y="438"/>
                    </a:cubicBezTo>
                    <a:cubicBezTo>
                      <a:pt x="18" y="393"/>
                      <a:pt x="0" y="291"/>
                      <a:pt x="12" y="210"/>
                    </a:cubicBezTo>
                    <a:cubicBezTo>
                      <a:pt x="15" y="141"/>
                      <a:pt x="36" y="66"/>
                      <a:pt x="144" y="45"/>
                    </a:cubicBezTo>
                    <a:close/>
                  </a:path>
                </a:pathLst>
              </a:custGeom>
              <a:noFill/>
              <a:ln w="12700" cmpd="sng">
                <a:solidFill>
                  <a:schemeClr val="tx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0314" name="Freeform 74">
                <a:extLst>
                  <a:ext uri="{FF2B5EF4-FFF2-40B4-BE49-F238E27FC236}">
                    <a16:creationId xmlns:a16="http://schemas.microsoft.com/office/drawing/2014/main" id="{2FDB57F8-0468-4173-4BB4-D9D811914B9F}"/>
                  </a:ext>
                </a:extLst>
              </p:cNvPr>
              <p:cNvSpPr>
                <a:spLocks/>
              </p:cNvSpPr>
              <p:nvPr userDrawn="1"/>
            </p:nvSpPr>
            <p:spPr bwMode="hidden">
              <a:xfrm>
                <a:off x="4287" y="2587"/>
                <a:ext cx="987" cy="743"/>
              </a:xfrm>
              <a:custGeom>
                <a:avLst/>
                <a:gdLst>
                  <a:gd name="T0" fmla="*/ 742 w 987"/>
                  <a:gd name="T1" fmla="*/ 110 h 743"/>
                  <a:gd name="T2" fmla="*/ 958 w 987"/>
                  <a:gd name="T3" fmla="*/ 572 h 743"/>
                  <a:gd name="T4" fmla="*/ 847 w 987"/>
                  <a:gd name="T5" fmla="*/ 638 h 743"/>
                  <a:gd name="T6" fmla="*/ 202 w 987"/>
                  <a:gd name="T7" fmla="*/ 269 h 743"/>
                  <a:gd name="T8" fmla="*/ 163 w 987"/>
                  <a:gd name="T9" fmla="*/ 173 h 743"/>
                  <a:gd name="T10" fmla="*/ 481 w 987"/>
                  <a:gd name="T11" fmla="*/ 35 h 743"/>
                  <a:gd name="T12" fmla="*/ 742 w 987"/>
                  <a:gd name="T13" fmla="*/ 110 h 743"/>
                </a:gdLst>
                <a:ahLst/>
                <a:cxnLst>
                  <a:cxn ang="0">
                    <a:pos x="T0" y="T1"/>
                  </a:cxn>
                  <a:cxn ang="0">
                    <a:pos x="T2" y="T3"/>
                  </a:cxn>
                  <a:cxn ang="0">
                    <a:pos x="T4" y="T5"/>
                  </a:cxn>
                  <a:cxn ang="0">
                    <a:pos x="T6" y="T7"/>
                  </a:cxn>
                  <a:cxn ang="0">
                    <a:pos x="T8" y="T9"/>
                  </a:cxn>
                  <a:cxn ang="0">
                    <a:pos x="T10" y="T11"/>
                  </a:cxn>
                  <a:cxn ang="0">
                    <a:pos x="T12" y="T13"/>
                  </a:cxn>
                </a:cxnLst>
                <a:rect l="0" t="0" r="r" b="b"/>
                <a:pathLst>
                  <a:path w="987" h="743">
                    <a:moveTo>
                      <a:pt x="742" y="110"/>
                    </a:moveTo>
                    <a:cubicBezTo>
                      <a:pt x="853" y="270"/>
                      <a:pt x="941" y="491"/>
                      <a:pt x="958" y="572"/>
                    </a:cubicBezTo>
                    <a:cubicBezTo>
                      <a:pt x="987" y="692"/>
                      <a:pt x="912" y="743"/>
                      <a:pt x="847" y="638"/>
                    </a:cubicBezTo>
                    <a:cubicBezTo>
                      <a:pt x="523" y="89"/>
                      <a:pt x="364" y="254"/>
                      <a:pt x="202" y="269"/>
                    </a:cubicBezTo>
                    <a:cubicBezTo>
                      <a:pt x="0" y="325"/>
                      <a:pt x="89" y="207"/>
                      <a:pt x="163" y="173"/>
                    </a:cubicBezTo>
                    <a:cubicBezTo>
                      <a:pt x="222" y="145"/>
                      <a:pt x="366" y="53"/>
                      <a:pt x="481" y="35"/>
                    </a:cubicBezTo>
                    <a:cubicBezTo>
                      <a:pt x="576" y="12"/>
                      <a:pt x="680" y="0"/>
                      <a:pt x="742" y="110"/>
                    </a:cubicBezTo>
                    <a:close/>
                  </a:path>
                </a:pathLst>
              </a:custGeom>
              <a:noFill/>
              <a:ln w="12700" cmpd="sng">
                <a:solidFill>
                  <a:schemeClr val="tx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0315" name="Freeform 75">
                <a:extLst>
                  <a:ext uri="{FF2B5EF4-FFF2-40B4-BE49-F238E27FC236}">
                    <a16:creationId xmlns:a16="http://schemas.microsoft.com/office/drawing/2014/main" id="{7EAC8A28-65EC-D42F-B3A1-4C56EDAFA435}"/>
                  </a:ext>
                </a:extLst>
              </p:cNvPr>
              <p:cNvSpPr>
                <a:spLocks/>
              </p:cNvSpPr>
              <p:nvPr userDrawn="1"/>
            </p:nvSpPr>
            <p:spPr bwMode="hidden">
              <a:xfrm>
                <a:off x="4171" y="3240"/>
                <a:ext cx="650" cy="648"/>
              </a:xfrm>
              <a:custGeom>
                <a:avLst/>
                <a:gdLst>
                  <a:gd name="T0" fmla="*/ 468 w 650"/>
                  <a:gd name="T1" fmla="*/ 114 h 648"/>
                  <a:gd name="T2" fmla="*/ 621 w 650"/>
                  <a:gd name="T3" fmla="*/ 453 h 648"/>
                  <a:gd name="T4" fmla="*/ 522 w 650"/>
                  <a:gd name="T5" fmla="*/ 495 h 648"/>
                  <a:gd name="T6" fmla="*/ 105 w 650"/>
                  <a:gd name="T7" fmla="*/ 519 h 648"/>
                  <a:gd name="T8" fmla="*/ 30 w 650"/>
                  <a:gd name="T9" fmla="*/ 450 h 648"/>
                  <a:gd name="T10" fmla="*/ 231 w 650"/>
                  <a:gd name="T11" fmla="*/ 84 h 648"/>
                  <a:gd name="T12" fmla="*/ 468 w 650"/>
                  <a:gd name="T13" fmla="*/ 114 h 648"/>
                </a:gdLst>
                <a:ahLst/>
                <a:cxnLst>
                  <a:cxn ang="0">
                    <a:pos x="T0" y="T1"/>
                  </a:cxn>
                  <a:cxn ang="0">
                    <a:pos x="T2" y="T3"/>
                  </a:cxn>
                  <a:cxn ang="0">
                    <a:pos x="T4" y="T5"/>
                  </a:cxn>
                  <a:cxn ang="0">
                    <a:pos x="T6" y="T7"/>
                  </a:cxn>
                  <a:cxn ang="0">
                    <a:pos x="T8" y="T9"/>
                  </a:cxn>
                  <a:cxn ang="0">
                    <a:pos x="T10" y="T11"/>
                  </a:cxn>
                  <a:cxn ang="0">
                    <a:pos x="T12" y="T13"/>
                  </a:cxn>
                </a:cxnLst>
                <a:rect l="0" t="0" r="r" b="b"/>
                <a:pathLst>
                  <a:path w="650" h="648">
                    <a:moveTo>
                      <a:pt x="468" y="114"/>
                    </a:moveTo>
                    <a:cubicBezTo>
                      <a:pt x="579" y="274"/>
                      <a:pt x="604" y="372"/>
                      <a:pt x="621" y="453"/>
                    </a:cubicBezTo>
                    <a:cubicBezTo>
                      <a:pt x="650" y="573"/>
                      <a:pt x="587" y="600"/>
                      <a:pt x="522" y="495"/>
                    </a:cubicBezTo>
                    <a:cubicBezTo>
                      <a:pt x="330" y="99"/>
                      <a:pt x="171" y="417"/>
                      <a:pt x="105" y="519"/>
                    </a:cubicBezTo>
                    <a:cubicBezTo>
                      <a:pt x="51" y="648"/>
                      <a:pt x="0" y="525"/>
                      <a:pt x="30" y="450"/>
                    </a:cubicBezTo>
                    <a:cubicBezTo>
                      <a:pt x="39" y="381"/>
                      <a:pt x="132" y="180"/>
                      <a:pt x="231" y="84"/>
                    </a:cubicBezTo>
                    <a:cubicBezTo>
                      <a:pt x="321" y="0"/>
                      <a:pt x="406" y="4"/>
                      <a:pt x="468" y="114"/>
                    </a:cubicBezTo>
                    <a:close/>
                  </a:path>
                </a:pathLst>
              </a:custGeom>
              <a:noFill/>
              <a:ln w="12700" cmpd="sng">
                <a:solidFill>
                  <a:schemeClr val="tx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0316" name="Freeform 76">
                <a:extLst>
                  <a:ext uri="{FF2B5EF4-FFF2-40B4-BE49-F238E27FC236}">
                    <a16:creationId xmlns:a16="http://schemas.microsoft.com/office/drawing/2014/main" id="{3743BFD2-A55A-57F0-9537-036A9FD2D956}"/>
                  </a:ext>
                </a:extLst>
              </p:cNvPr>
              <p:cNvSpPr>
                <a:spLocks/>
              </p:cNvSpPr>
              <p:nvPr userDrawn="1"/>
            </p:nvSpPr>
            <p:spPr bwMode="hidden">
              <a:xfrm rot="5844778">
                <a:off x="5044" y="3610"/>
                <a:ext cx="640" cy="797"/>
              </a:xfrm>
              <a:custGeom>
                <a:avLst/>
                <a:gdLst>
                  <a:gd name="T0" fmla="*/ 600 w 640"/>
                  <a:gd name="T1" fmla="*/ 216 h 797"/>
                  <a:gd name="T2" fmla="*/ 598 w 640"/>
                  <a:gd name="T3" fmla="*/ 658 h 797"/>
                  <a:gd name="T4" fmla="*/ 507 w 640"/>
                  <a:gd name="T5" fmla="*/ 691 h 797"/>
                  <a:gd name="T6" fmla="*/ 147 w 640"/>
                  <a:gd name="T7" fmla="*/ 354 h 797"/>
                  <a:gd name="T8" fmla="*/ 84 w 640"/>
                  <a:gd name="T9" fmla="*/ 249 h 797"/>
                  <a:gd name="T10" fmla="*/ 423 w 640"/>
                  <a:gd name="T11" fmla="*/ 96 h 797"/>
                  <a:gd name="T12" fmla="*/ 600 w 640"/>
                  <a:gd name="T13" fmla="*/ 216 h 797"/>
                </a:gdLst>
                <a:ahLst/>
                <a:cxnLst>
                  <a:cxn ang="0">
                    <a:pos x="T0" y="T1"/>
                  </a:cxn>
                  <a:cxn ang="0">
                    <a:pos x="T2" y="T3"/>
                  </a:cxn>
                  <a:cxn ang="0">
                    <a:pos x="T4" y="T5"/>
                  </a:cxn>
                  <a:cxn ang="0">
                    <a:pos x="T6" y="T7"/>
                  </a:cxn>
                  <a:cxn ang="0">
                    <a:pos x="T8" y="T9"/>
                  </a:cxn>
                  <a:cxn ang="0">
                    <a:pos x="T10" y="T11"/>
                  </a:cxn>
                  <a:cxn ang="0">
                    <a:pos x="T12" y="T13"/>
                  </a:cxn>
                </a:cxnLst>
                <a:rect l="0" t="0" r="r" b="b"/>
                <a:pathLst>
                  <a:path w="640" h="797">
                    <a:moveTo>
                      <a:pt x="600" y="216"/>
                    </a:moveTo>
                    <a:cubicBezTo>
                      <a:pt x="640" y="379"/>
                      <a:pt x="604" y="584"/>
                      <a:pt x="598" y="658"/>
                    </a:cubicBezTo>
                    <a:cubicBezTo>
                      <a:pt x="592" y="766"/>
                      <a:pt x="528" y="797"/>
                      <a:pt x="507" y="691"/>
                    </a:cubicBezTo>
                    <a:cubicBezTo>
                      <a:pt x="495" y="276"/>
                      <a:pt x="255" y="360"/>
                      <a:pt x="147" y="354"/>
                    </a:cubicBezTo>
                    <a:cubicBezTo>
                      <a:pt x="0" y="350"/>
                      <a:pt x="18" y="294"/>
                      <a:pt x="84" y="249"/>
                    </a:cubicBezTo>
                    <a:cubicBezTo>
                      <a:pt x="147" y="204"/>
                      <a:pt x="339" y="108"/>
                      <a:pt x="423" y="96"/>
                    </a:cubicBezTo>
                    <a:cubicBezTo>
                      <a:pt x="477" y="81"/>
                      <a:pt x="585" y="0"/>
                      <a:pt x="600" y="216"/>
                    </a:cubicBezTo>
                    <a:close/>
                  </a:path>
                </a:pathLst>
              </a:custGeom>
              <a:noFill/>
              <a:ln w="12700" cmpd="sng">
                <a:solidFill>
                  <a:schemeClr val="tx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0317" name="Freeform 77">
                <a:extLst>
                  <a:ext uri="{FF2B5EF4-FFF2-40B4-BE49-F238E27FC236}">
                    <a16:creationId xmlns:a16="http://schemas.microsoft.com/office/drawing/2014/main" id="{222BCEF0-EB8D-F7E7-07C9-BD6DBB1F99EF}"/>
                  </a:ext>
                </a:extLst>
              </p:cNvPr>
              <p:cNvSpPr>
                <a:spLocks/>
              </p:cNvSpPr>
              <p:nvPr userDrawn="1"/>
            </p:nvSpPr>
            <p:spPr bwMode="hidden">
              <a:xfrm>
                <a:off x="4852" y="2040"/>
                <a:ext cx="687" cy="609"/>
              </a:xfrm>
              <a:custGeom>
                <a:avLst/>
                <a:gdLst>
                  <a:gd name="T0" fmla="*/ 144 w 687"/>
                  <a:gd name="T1" fmla="*/ 45 h 609"/>
                  <a:gd name="T2" fmla="*/ 546 w 687"/>
                  <a:gd name="T3" fmla="*/ 9 h 609"/>
                  <a:gd name="T4" fmla="*/ 582 w 687"/>
                  <a:gd name="T5" fmla="*/ 99 h 609"/>
                  <a:gd name="T6" fmla="*/ 123 w 687"/>
                  <a:gd name="T7" fmla="*/ 462 h 609"/>
                  <a:gd name="T8" fmla="*/ 27 w 687"/>
                  <a:gd name="T9" fmla="*/ 438 h 609"/>
                  <a:gd name="T10" fmla="*/ 12 w 687"/>
                  <a:gd name="T11" fmla="*/ 210 h 609"/>
                  <a:gd name="T12" fmla="*/ 144 w 687"/>
                  <a:gd name="T13" fmla="*/ 45 h 609"/>
                </a:gdLst>
                <a:ahLst/>
                <a:cxnLst>
                  <a:cxn ang="0">
                    <a:pos x="T0" y="T1"/>
                  </a:cxn>
                  <a:cxn ang="0">
                    <a:pos x="T2" y="T3"/>
                  </a:cxn>
                  <a:cxn ang="0">
                    <a:pos x="T4" y="T5"/>
                  </a:cxn>
                  <a:cxn ang="0">
                    <a:pos x="T6" y="T7"/>
                  </a:cxn>
                  <a:cxn ang="0">
                    <a:pos x="T8" y="T9"/>
                  </a:cxn>
                  <a:cxn ang="0">
                    <a:pos x="T10" y="T11"/>
                  </a:cxn>
                  <a:cxn ang="0">
                    <a:pos x="T12" y="T13"/>
                  </a:cxn>
                </a:cxnLst>
                <a:rect l="0" t="0" r="r" b="b"/>
                <a:pathLst>
                  <a:path w="687" h="609">
                    <a:moveTo>
                      <a:pt x="144" y="45"/>
                    </a:moveTo>
                    <a:cubicBezTo>
                      <a:pt x="306" y="0"/>
                      <a:pt x="472" y="5"/>
                      <a:pt x="546" y="9"/>
                    </a:cubicBezTo>
                    <a:cubicBezTo>
                      <a:pt x="654" y="12"/>
                      <a:pt x="687" y="75"/>
                      <a:pt x="582" y="99"/>
                    </a:cubicBezTo>
                    <a:cubicBezTo>
                      <a:pt x="81" y="144"/>
                      <a:pt x="162" y="423"/>
                      <a:pt x="123" y="462"/>
                    </a:cubicBezTo>
                    <a:cubicBezTo>
                      <a:pt x="123" y="609"/>
                      <a:pt x="39" y="495"/>
                      <a:pt x="27" y="438"/>
                    </a:cubicBezTo>
                    <a:cubicBezTo>
                      <a:pt x="18" y="393"/>
                      <a:pt x="0" y="291"/>
                      <a:pt x="12" y="210"/>
                    </a:cubicBezTo>
                    <a:cubicBezTo>
                      <a:pt x="15" y="141"/>
                      <a:pt x="36" y="66"/>
                      <a:pt x="144" y="45"/>
                    </a:cubicBezTo>
                    <a:close/>
                  </a:path>
                </a:pathLst>
              </a:custGeom>
              <a:noFill/>
              <a:ln w="12700" cmpd="sng">
                <a:solidFill>
                  <a:schemeClr val="bg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0318" name="Freeform 78">
                <a:extLst>
                  <a:ext uri="{FF2B5EF4-FFF2-40B4-BE49-F238E27FC236}">
                    <a16:creationId xmlns:a16="http://schemas.microsoft.com/office/drawing/2014/main" id="{CAD1FDB6-3798-1AC6-13ED-8645802DC7EA}"/>
                  </a:ext>
                </a:extLst>
              </p:cNvPr>
              <p:cNvSpPr>
                <a:spLocks/>
              </p:cNvSpPr>
              <p:nvPr userDrawn="1"/>
            </p:nvSpPr>
            <p:spPr bwMode="hidden">
              <a:xfrm rot="3318475">
                <a:off x="4101" y="2015"/>
                <a:ext cx="640" cy="797"/>
              </a:xfrm>
              <a:custGeom>
                <a:avLst/>
                <a:gdLst>
                  <a:gd name="T0" fmla="*/ 600 w 640"/>
                  <a:gd name="T1" fmla="*/ 216 h 797"/>
                  <a:gd name="T2" fmla="*/ 598 w 640"/>
                  <a:gd name="T3" fmla="*/ 658 h 797"/>
                  <a:gd name="T4" fmla="*/ 507 w 640"/>
                  <a:gd name="T5" fmla="*/ 691 h 797"/>
                  <a:gd name="T6" fmla="*/ 147 w 640"/>
                  <a:gd name="T7" fmla="*/ 354 h 797"/>
                  <a:gd name="T8" fmla="*/ 84 w 640"/>
                  <a:gd name="T9" fmla="*/ 249 h 797"/>
                  <a:gd name="T10" fmla="*/ 423 w 640"/>
                  <a:gd name="T11" fmla="*/ 96 h 797"/>
                  <a:gd name="T12" fmla="*/ 600 w 640"/>
                  <a:gd name="T13" fmla="*/ 216 h 797"/>
                </a:gdLst>
                <a:ahLst/>
                <a:cxnLst>
                  <a:cxn ang="0">
                    <a:pos x="T0" y="T1"/>
                  </a:cxn>
                  <a:cxn ang="0">
                    <a:pos x="T2" y="T3"/>
                  </a:cxn>
                  <a:cxn ang="0">
                    <a:pos x="T4" y="T5"/>
                  </a:cxn>
                  <a:cxn ang="0">
                    <a:pos x="T6" y="T7"/>
                  </a:cxn>
                  <a:cxn ang="0">
                    <a:pos x="T8" y="T9"/>
                  </a:cxn>
                  <a:cxn ang="0">
                    <a:pos x="T10" y="T11"/>
                  </a:cxn>
                  <a:cxn ang="0">
                    <a:pos x="T12" y="T13"/>
                  </a:cxn>
                </a:cxnLst>
                <a:rect l="0" t="0" r="r" b="b"/>
                <a:pathLst>
                  <a:path w="640" h="797">
                    <a:moveTo>
                      <a:pt x="600" y="216"/>
                    </a:moveTo>
                    <a:cubicBezTo>
                      <a:pt x="640" y="379"/>
                      <a:pt x="604" y="584"/>
                      <a:pt x="598" y="658"/>
                    </a:cubicBezTo>
                    <a:cubicBezTo>
                      <a:pt x="592" y="766"/>
                      <a:pt x="528" y="797"/>
                      <a:pt x="507" y="691"/>
                    </a:cubicBezTo>
                    <a:cubicBezTo>
                      <a:pt x="495" y="276"/>
                      <a:pt x="255" y="360"/>
                      <a:pt x="147" y="354"/>
                    </a:cubicBezTo>
                    <a:cubicBezTo>
                      <a:pt x="0" y="350"/>
                      <a:pt x="18" y="294"/>
                      <a:pt x="84" y="249"/>
                    </a:cubicBezTo>
                    <a:cubicBezTo>
                      <a:pt x="147" y="204"/>
                      <a:pt x="339" y="108"/>
                      <a:pt x="423" y="96"/>
                    </a:cubicBezTo>
                    <a:cubicBezTo>
                      <a:pt x="477" y="81"/>
                      <a:pt x="585" y="0"/>
                      <a:pt x="600" y="216"/>
                    </a:cubicBezTo>
                    <a:close/>
                  </a:path>
                </a:pathLst>
              </a:custGeom>
              <a:noFill/>
              <a:ln w="12700" cmpd="sng">
                <a:solidFill>
                  <a:schemeClr val="bg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0319" name="Freeform 79">
                <a:extLst>
                  <a:ext uri="{FF2B5EF4-FFF2-40B4-BE49-F238E27FC236}">
                    <a16:creationId xmlns:a16="http://schemas.microsoft.com/office/drawing/2014/main" id="{10086BB1-5CC7-4B4A-A4A8-B66CECBC0F54}"/>
                  </a:ext>
                </a:extLst>
              </p:cNvPr>
              <p:cNvSpPr>
                <a:spLocks/>
              </p:cNvSpPr>
              <p:nvPr userDrawn="1"/>
            </p:nvSpPr>
            <p:spPr bwMode="hidden">
              <a:xfrm rot="20976686" flipH="1">
                <a:off x="4923" y="3684"/>
                <a:ext cx="535" cy="645"/>
              </a:xfrm>
              <a:custGeom>
                <a:avLst/>
                <a:gdLst>
                  <a:gd name="T0" fmla="*/ 462 w 535"/>
                  <a:gd name="T1" fmla="*/ 423 h 645"/>
                  <a:gd name="T2" fmla="*/ 144 w 535"/>
                  <a:gd name="T3" fmla="*/ 612 h 645"/>
                  <a:gd name="T4" fmla="*/ 87 w 535"/>
                  <a:gd name="T5" fmla="*/ 558 h 645"/>
                  <a:gd name="T6" fmla="*/ 162 w 535"/>
                  <a:gd name="T7" fmla="*/ 117 h 645"/>
                  <a:gd name="T8" fmla="*/ 210 w 535"/>
                  <a:gd name="T9" fmla="*/ 39 h 645"/>
                  <a:gd name="T10" fmla="*/ 441 w 535"/>
                  <a:gd name="T11" fmla="*/ 243 h 645"/>
                  <a:gd name="T12" fmla="*/ 462 w 535"/>
                  <a:gd name="T13" fmla="*/ 423 h 645"/>
                </a:gdLst>
                <a:ahLst/>
                <a:cxnLst>
                  <a:cxn ang="0">
                    <a:pos x="T0" y="T1"/>
                  </a:cxn>
                  <a:cxn ang="0">
                    <a:pos x="T2" y="T3"/>
                  </a:cxn>
                  <a:cxn ang="0">
                    <a:pos x="T4" y="T5"/>
                  </a:cxn>
                  <a:cxn ang="0">
                    <a:pos x="T6" y="T7"/>
                  </a:cxn>
                  <a:cxn ang="0">
                    <a:pos x="T8" y="T9"/>
                  </a:cxn>
                  <a:cxn ang="0">
                    <a:pos x="T10" y="T11"/>
                  </a:cxn>
                  <a:cxn ang="0">
                    <a:pos x="T12" y="T13"/>
                  </a:cxn>
                </a:cxnLst>
                <a:rect l="0" t="0" r="r" b="b"/>
                <a:pathLst>
                  <a:path w="535" h="645">
                    <a:moveTo>
                      <a:pt x="462" y="423"/>
                    </a:moveTo>
                    <a:cubicBezTo>
                      <a:pt x="345" y="546"/>
                      <a:pt x="198" y="582"/>
                      <a:pt x="144" y="612"/>
                    </a:cubicBezTo>
                    <a:cubicBezTo>
                      <a:pt x="60" y="645"/>
                      <a:pt x="0" y="630"/>
                      <a:pt x="87" y="558"/>
                    </a:cubicBezTo>
                    <a:cubicBezTo>
                      <a:pt x="261" y="438"/>
                      <a:pt x="378" y="387"/>
                      <a:pt x="162" y="117"/>
                    </a:cubicBezTo>
                    <a:cubicBezTo>
                      <a:pt x="74" y="0"/>
                      <a:pt x="166" y="1"/>
                      <a:pt x="210" y="39"/>
                    </a:cubicBezTo>
                    <a:cubicBezTo>
                      <a:pt x="245" y="70"/>
                      <a:pt x="401" y="171"/>
                      <a:pt x="441" y="243"/>
                    </a:cubicBezTo>
                    <a:cubicBezTo>
                      <a:pt x="480" y="300"/>
                      <a:pt x="535" y="341"/>
                      <a:pt x="462" y="423"/>
                    </a:cubicBezTo>
                    <a:close/>
                  </a:path>
                </a:pathLst>
              </a:custGeom>
              <a:noFill/>
              <a:ln w="12700" cmpd="sng">
                <a:solidFill>
                  <a:schemeClr val="bg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0320" name="Freeform 80">
                <a:extLst>
                  <a:ext uri="{FF2B5EF4-FFF2-40B4-BE49-F238E27FC236}">
                    <a16:creationId xmlns:a16="http://schemas.microsoft.com/office/drawing/2014/main" id="{39CD7B3B-178B-006B-447C-A492F8B5FD53}"/>
                  </a:ext>
                </a:extLst>
              </p:cNvPr>
              <p:cNvSpPr>
                <a:spLocks/>
              </p:cNvSpPr>
              <p:nvPr userDrawn="1"/>
            </p:nvSpPr>
            <p:spPr bwMode="hidden">
              <a:xfrm>
                <a:off x="4004" y="3193"/>
                <a:ext cx="866" cy="795"/>
              </a:xfrm>
              <a:custGeom>
                <a:avLst/>
                <a:gdLst>
                  <a:gd name="T0" fmla="*/ 17 w 866"/>
                  <a:gd name="T1" fmla="*/ 180 h 795"/>
                  <a:gd name="T2" fmla="*/ 284 w 866"/>
                  <a:gd name="T3" fmla="*/ 720 h 795"/>
                  <a:gd name="T4" fmla="*/ 380 w 866"/>
                  <a:gd name="T5" fmla="*/ 687 h 795"/>
                  <a:gd name="T6" fmla="*/ 647 w 866"/>
                  <a:gd name="T7" fmla="*/ 249 h 795"/>
                  <a:gd name="T8" fmla="*/ 716 w 866"/>
                  <a:gd name="T9" fmla="*/ 138 h 795"/>
                  <a:gd name="T10" fmla="*/ 182 w 866"/>
                  <a:gd name="T11" fmla="*/ 0 h 795"/>
                  <a:gd name="T12" fmla="*/ 17 w 866"/>
                  <a:gd name="T13" fmla="*/ 180 h 795"/>
                </a:gdLst>
                <a:ahLst/>
                <a:cxnLst>
                  <a:cxn ang="0">
                    <a:pos x="T0" y="T1"/>
                  </a:cxn>
                  <a:cxn ang="0">
                    <a:pos x="T2" y="T3"/>
                  </a:cxn>
                  <a:cxn ang="0">
                    <a:pos x="T4" y="T5"/>
                  </a:cxn>
                  <a:cxn ang="0">
                    <a:pos x="T6" y="T7"/>
                  </a:cxn>
                  <a:cxn ang="0">
                    <a:pos x="T8" y="T9"/>
                  </a:cxn>
                  <a:cxn ang="0">
                    <a:pos x="T10" y="T11"/>
                  </a:cxn>
                  <a:cxn ang="0">
                    <a:pos x="T12" y="T13"/>
                  </a:cxn>
                </a:cxnLst>
                <a:rect l="0" t="0" r="r" b="b"/>
                <a:pathLst>
                  <a:path w="866" h="795">
                    <a:moveTo>
                      <a:pt x="17" y="180"/>
                    </a:moveTo>
                    <a:cubicBezTo>
                      <a:pt x="49" y="413"/>
                      <a:pt x="206" y="636"/>
                      <a:pt x="284" y="720"/>
                    </a:cubicBezTo>
                    <a:cubicBezTo>
                      <a:pt x="359" y="795"/>
                      <a:pt x="422" y="771"/>
                      <a:pt x="380" y="687"/>
                    </a:cubicBezTo>
                    <a:cubicBezTo>
                      <a:pt x="284" y="378"/>
                      <a:pt x="197" y="183"/>
                      <a:pt x="647" y="249"/>
                    </a:cubicBezTo>
                    <a:cubicBezTo>
                      <a:pt x="866" y="276"/>
                      <a:pt x="791" y="175"/>
                      <a:pt x="716" y="138"/>
                    </a:cubicBezTo>
                    <a:cubicBezTo>
                      <a:pt x="575" y="63"/>
                      <a:pt x="317" y="6"/>
                      <a:pt x="182" y="0"/>
                    </a:cubicBezTo>
                    <a:cubicBezTo>
                      <a:pt x="95" y="0"/>
                      <a:pt x="0" y="32"/>
                      <a:pt x="17" y="180"/>
                    </a:cubicBezTo>
                    <a:close/>
                  </a:path>
                </a:pathLst>
              </a:custGeom>
              <a:noFill/>
              <a:ln w="12700" cmpd="sng">
                <a:solidFill>
                  <a:schemeClr val="bg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0321" name="Freeform 81">
                <a:extLst>
                  <a:ext uri="{FF2B5EF4-FFF2-40B4-BE49-F238E27FC236}">
                    <a16:creationId xmlns:a16="http://schemas.microsoft.com/office/drawing/2014/main" id="{A4150307-B285-C49D-61BB-23D9E2570CEE}"/>
                  </a:ext>
                </a:extLst>
              </p:cNvPr>
              <p:cNvSpPr>
                <a:spLocks/>
              </p:cNvSpPr>
              <p:nvPr userDrawn="1"/>
            </p:nvSpPr>
            <p:spPr bwMode="hidden">
              <a:xfrm rot="6820033">
                <a:off x="4161" y="3637"/>
                <a:ext cx="802" cy="706"/>
              </a:xfrm>
              <a:custGeom>
                <a:avLst/>
                <a:gdLst>
                  <a:gd name="T0" fmla="*/ 742 w 987"/>
                  <a:gd name="T1" fmla="*/ 110 h 743"/>
                  <a:gd name="T2" fmla="*/ 958 w 987"/>
                  <a:gd name="T3" fmla="*/ 572 h 743"/>
                  <a:gd name="T4" fmla="*/ 847 w 987"/>
                  <a:gd name="T5" fmla="*/ 638 h 743"/>
                  <a:gd name="T6" fmla="*/ 202 w 987"/>
                  <a:gd name="T7" fmla="*/ 269 h 743"/>
                  <a:gd name="T8" fmla="*/ 163 w 987"/>
                  <a:gd name="T9" fmla="*/ 173 h 743"/>
                  <a:gd name="T10" fmla="*/ 481 w 987"/>
                  <a:gd name="T11" fmla="*/ 35 h 743"/>
                  <a:gd name="T12" fmla="*/ 742 w 987"/>
                  <a:gd name="T13" fmla="*/ 110 h 743"/>
                </a:gdLst>
                <a:ahLst/>
                <a:cxnLst>
                  <a:cxn ang="0">
                    <a:pos x="T0" y="T1"/>
                  </a:cxn>
                  <a:cxn ang="0">
                    <a:pos x="T2" y="T3"/>
                  </a:cxn>
                  <a:cxn ang="0">
                    <a:pos x="T4" y="T5"/>
                  </a:cxn>
                  <a:cxn ang="0">
                    <a:pos x="T6" y="T7"/>
                  </a:cxn>
                  <a:cxn ang="0">
                    <a:pos x="T8" y="T9"/>
                  </a:cxn>
                  <a:cxn ang="0">
                    <a:pos x="T10" y="T11"/>
                  </a:cxn>
                  <a:cxn ang="0">
                    <a:pos x="T12" y="T13"/>
                  </a:cxn>
                </a:cxnLst>
                <a:rect l="0" t="0" r="r" b="b"/>
                <a:pathLst>
                  <a:path w="987" h="743">
                    <a:moveTo>
                      <a:pt x="742" y="110"/>
                    </a:moveTo>
                    <a:cubicBezTo>
                      <a:pt x="853" y="270"/>
                      <a:pt x="941" y="491"/>
                      <a:pt x="958" y="572"/>
                    </a:cubicBezTo>
                    <a:cubicBezTo>
                      <a:pt x="987" y="692"/>
                      <a:pt x="912" y="743"/>
                      <a:pt x="847" y="638"/>
                    </a:cubicBezTo>
                    <a:cubicBezTo>
                      <a:pt x="523" y="89"/>
                      <a:pt x="364" y="254"/>
                      <a:pt x="202" y="269"/>
                    </a:cubicBezTo>
                    <a:cubicBezTo>
                      <a:pt x="0" y="325"/>
                      <a:pt x="89" y="207"/>
                      <a:pt x="163" y="173"/>
                    </a:cubicBezTo>
                    <a:cubicBezTo>
                      <a:pt x="222" y="145"/>
                      <a:pt x="366" y="53"/>
                      <a:pt x="481" y="35"/>
                    </a:cubicBezTo>
                    <a:cubicBezTo>
                      <a:pt x="576" y="12"/>
                      <a:pt x="680" y="0"/>
                      <a:pt x="742" y="110"/>
                    </a:cubicBezTo>
                    <a:close/>
                  </a:path>
                </a:pathLst>
              </a:custGeom>
              <a:noFill/>
              <a:ln w="12700" cmpd="sng">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0322" name="Freeform 82">
                <a:extLst>
                  <a:ext uri="{FF2B5EF4-FFF2-40B4-BE49-F238E27FC236}">
                    <a16:creationId xmlns:a16="http://schemas.microsoft.com/office/drawing/2014/main" id="{B9A84A2C-3035-D513-9B56-C24917C8EDEF}"/>
                  </a:ext>
                </a:extLst>
              </p:cNvPr>
              <p:cNvSpPr>
                <a:spLocks/>
              </p:cNvSpPr>
              <p:nvPr userDrawn="1"/>
            </p:nvSpPr>
            <p:spPr bwMode="hidden">
              <a:xfrm rot="6284068">
                <a:off x="4587" y="2575"/>
                <a:ext cx="640" cy="797"/>
              </a:xfrm>
              <a:custGeom>
                <a:avLst/>
                <a:gdLst>
                  <a:gd name="T0" fmla="*/ 600 w 640"/>
                  <a:gd name="T1" fmla="*/ 216 h 797"/>
                  <a:gd name="T2" fmla="*/ 598 w 640"/>
                  <a:gd name="T3" fmla="*/ 658 h 797"/>
                  <a:gd name="T4" fmla="*/ 507 w 640"/>
                  <a:gd name="T5" fmla="*/ 691 h 797"/>
                  <a:gd name="T6" fmla="*/ 147 w 640"/>
                  <a:gd name="T7" fmla="*/ 354 h 797"/>
                  <a:gd name="T8" fmla="*/ 84 w 640"/>
                  <a:gd name="T9" fmla="*/ 249 h 797"/>
                  <a:gd name="T10" fmla="*/ 423 w 640"/>
                  <a:gd name="T11" fmla="*/ 96 h 797"/>
                  <a:gd name="T12" fmla="*/ 600 w 640"/>
                  <a:gd name="T13" fmla="*/ 216 h 797"/>
                </a:gdLst>
                <a:ahLst/>
                <a:cxnLst>
                  <a:cxn ang="0">
                    <a:pos x="T0" y="T1"/>
                  </a:cxn>
                  <a:cxn ang="0">
                    <a:pos x="T2" y="T3"/>
                  </a:cxn>
                  <a:cxn ang="0">
                    <a:pos x="T4" y="T5"/>
                  </a:cxn>
                  <a:cxn ang="0">
                    <a:pos x="T6" y="T7"/>
                  </a:cxn>
                  <a:cxn ang="0">
                    <a:pos x="T8" y="T9"/>
                  </a:cxn>
                  <a:cxn ang="0">
                    <a:pos x="T10" y="T11"/>
                  </a:cxn>
                  <a:cxn ang="0">
                    <a:pos x="T12" y="T13"/>
                  </a:cxn>
                </a:cxnLst>
                <a:rect l="0" t="0" r="r" b="b"/>
                <a:pathLst>
                  <a:path w="640" h="797">
                    <a:moveTo>
                      <a:pt x="600" y="216"/>
                    </a:moveTo>
                    <a:cubicBezTo>
                      <a:pt x="640" y="379"/>
                      <a:pt x="604" y="584"/>
                      <a:pt x="598" y="658"/>
                    </a:cubicBezTo>
                    <a:cubicBezTo>
                      <a:pt x="592" y="766"/>
                      <a:pt x="528" y="797"/>
                      <a:pt x="507" y="691"/>
                    </a:cubicBezTo>
                    <a:cubicBezTo>
                      <a:pt x="495" y="276"/>
                      <a:pt x="255" y="360"/>
                      <a:pt x="147" y="354"/>
                    </a:cubicBezTo>
                    <a:cubicBezTo>
                      <a:pt x="0" y="350"/>
                      <a:pt x="18" y="294"/>
                      <a:pt x="84" y="249"/>
                    </a:cubicBezTo>
                    <a:cubicBezTo>
                      <a:pt x="147" y="204"/>
                      <a:pt x="339" y="108"/>
                      <a:pt x="423" y="96"/>
                    </a:cubicBezTo>
                    <a:cubicBezTo>
                      <a:pt x="477" y="81"/>
                      <a:pt x="585" y="0"/>
                      <a:pt x="600" y="216"/>
                    </a:cubicBezTo>
                    <a:close/>
                  </a:path>
                </a:pathLst>
              </a:custGeom>
              <a:noFill/>
              <a:ln w="12700" cmpd="sng">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0323" name="Freeform 83">
                <a:extLst>
                  <a:ext uri="{FF2B5EF4-FFF2-40B4-BE49-F238E27FC236}">
                    <a16:creationId xmlns:a16="http://schemas.microsoft.com/office/drawing/2014/main" id="{31EBE49E-AD81-908B-F1CE-B3893588CC54}"/>
                  </a:ext>
                </a:extLst>
              </p:cNvPr>
              <p:cNvSpPr>
                <a:spLocks/>
              </p:cNvSpPr>
              <p:nvPr userDrawn="1"/>
            </p:nvSpPr>
            <p:spPr bwMode="hidden">
              <a:xfrm rot="15949041" flipV="1">
                <a:off x="5116" y="2109"/>
                <a:ext cx="640" cy="797"/>
              </a:xfrm>
              <a:custGeom>
                <a:avLst/>
                <a:gdLst>
                  <a:gd name="T0" fmla="*/ 600 w 640"/>
                  <a:gd name="T1" fmla="*/ 216 h 797"/>
                  <a:gd name="T2" fmla="*/ 598 w 640"/>
                  <a:gd name="T3" fmla="*/ 658 h 797"/>
                  <a:gd name="T4" fmla="*/ 507 w 640"/>
                  <a:gd name="T5" fmla="*/ 691 h 797"/>
                  <a:gd name="T6" fmla="*/ 147 w 640"/>
                  <a:gd name="T7" fmla="*/ 354 h 797"/>
                  <a:gd name="T8" fmla="*/ 84 w 640"/>
                  <a:gd name="T9" fmla="*/ 249 h 797"/>
                  <a:gd name="T10" fmla="*/ 423 w 640"/>
                  <a:gd name="T11" fmla="*/ 96 h 797"/>
                  <a:gd name="T12" fmla="*/ 600 w 640"/>
                  <a:gd name="T13" fmla="*/ 216 h 797"/>
                </a:gdLst>
                <a:ahLst/>
                <a:cxnLst>
                  <a:cxn ang="0">
                    <a:pos x="T0" y="T1"/>
                  </a:cxn>
                  <a:cxn ang="0">
                    <a:pos x="T2" y="T3"/>
                  </a:cxn>
                  <a:cxn ang="0">
                    <a:pos x="T4" y="T5"/>
                  </a:cxn>
                  <a:cxn ang="0">
                    <a:pos x="T6" y="T7"/>
                  </a:cxn>
                  <a:cxn ang="0">
                    <a:pos x="T8" y="T9"/>
                  </a:cxn>
                  <a:cxn ang="0">
                    <a:pos x="T10" y="T11"/>
                  </a:cxn>
                  <a:cxn ang="0">
                    <a:pos x="T12" y="T13"/>
                  </a:cxn>
                </a:cxnLst>
                <a:rect l="0" t="0" r="r" b="b"/>
                <a:pathLst>
                  <a:path w="640" h="797">
                    <a:moveTo>
                      <a:pt x="600" y="216"/>
                    </a:moveTo>
                    <a:cubicBezTo>
                      <a:pt x="640" y="379"/>
                      <a:pt x="604" y="584"/>
                      <a:pt x="598" y="658"/>
                    </a:cubicBezTo>
                    <a:cubicBezTo>
                      <a:pt x="592" y="766"/>
                      <a:pt x="528" y="797"/>
                      <a:pt x="507" y="691"/>
                    </a:cubicBezTo>
                    <a:cubicBezTo>
                      <a:pt x="495" y="276"/>
                      <a:pt x="255" y="360"/>
                      <a:pt x="147" y="354"/>
                    </a:cubicBezTo>
                    <a:cubicBezTo>
                      <a:pt x="0" y="350"/>
                      <a:pt x="18" y="294"/>
                      <a:pt x="84" y="249"/>
                    </a:cubicBezTo>
                    <a:cubicBezTo>
                      <a:pt x="147" y="204"/>
                      <a:pt x="339" y="108"/>
                      <a:pt x="423" y="96"/>
                    </a:cubicBezTo>
                    <a:cubicBezTo>
                      <a:pt x="477" y="81"/>
                      <a:pt x="585" y="0"/>
                      <a:pt x="600" y="216"/>
                    </a:cubicBezTo>
                    <a:close/>
                  </a:path>
                </a:pathLst>
              </a:custGeom>
              <a:noFill/>
              <a:ln w="12700" cmpd="sng">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0324" name="Freeform 84">
                <a:extLst>
                  <a:ext uri="{FF2B5EF4-FFF2-40B4-BE49-F238E27FC236}">
                    <a16:creationId xmlns:a16="http://schemas.microsoft.com/office/drawing/2014/main" id="{04AA0AA0-F88C-4E9F-E706-5826800B7B46}"/>
                  </a:ext>
                </a:extLst>
              </p:cNvPr>
              <p:cNvSpPr>
                <a:spLocks/>
              </p:cNvSpPr>
              <p:nvPr userDrawn="1"/>
            </p:nvSpPr>
            <p:spPr bwMode="hidden">
              <a:xfrm rot="563450" flipH="1">
                <a:off x="3979" y="2419"/>
                <a:ext cx="535" cy="645"/>
              </a:xfrm>
              <a:custGeom>
                <a:avLst/>
                <a:gdLst>
                  <a:gd name="T0" fmla="*/ 462 w 535"/>
                  <a:gd name="T1" fmla="*/ 423 h 645"/>
                  <a:gd name="T2" fmla="*/ 144 w 535"/>
                  <a:gd name="T3" fmla="*/ 612 h 645"/>
                  <a:gd name="T4" fmla="*/ 87 w 535"/>
                  <a:gd name="T5" fmla="*/ 558 h 645"/>
                  <a:gd name="T6" fmla="*/ 162 w 535"/>
                  <a:gd name="T7" fmla="*/ 117 h 645"/>
                  <a:gd name="T8" fmla="*/ 210 w 535"/>
                  <a:gd name="T9" fmla="*/ 39 h 645"/>
                  <a:gd name="T10" fmla="*/ 441 w 535"/>
                  <a:gd name="T11" fmla="*/ 243 h 645"/>
                  <a:gd name="T12" fmla="*/ 462 w 535"/>
                  <a:gd name="T13" fmla="*/ 423 h 645"/>
                </a:gdLst>
                <a:ahLst/>
                <a:cxnLst>
                  <a:cxn ang="0">
                    <a:pos x="T0" y="T1"/>
                  </a:cxn>
                  <a:cxn ang="0">
                    <a:pos x="T2" y="T3"/>
                  </a:cxn>
                  <a:cxn ang="0">
                    <a:pos x="T4" y="T5"/>
                  </a:cxn>
                  <a:cxn ang="0">
                    <a:pos x="T6" y="T7"/>
                  </a:cxn>
                  <a:cxn ang="0">
                    <a:pos x="T8" y="T9"/>
                  </a:cxn>
                  <a:cxn ang="0">
                    <a:pos x="T10" y="T11"/>
                  </a:cxn>
                  <a:cxn ang="0">
                    <a:pos x="T12" y="T13"/>
                  </a:cxn>
                </a:cxnLst>
                <a:rect l="0" t="0" r="r" b="b"/>
                <a:pathLst>
                  <a:path w="535" h="645">
                    <a:moveTo>
                      <a:pt x="462" y="423"/>
                    </a:moveTo>
                    <a:cubicBezTo>
                      <a:pt x="345" y="546"/>
                      <a:pt x="198" y="582"/>
                      <a:pt x="144" y="612"/>
                    </a:cubicBezTo>
                    <a:cubicBezTo>
                      <a:pt x="60" y="645"/>
                      <a:pt x="0" y="630"/>
                      <a:pt x="87" y="558"/>
                    </a:cubicBezTo>
                    <a:cubicBezTo>
                      <a:pt x="261" y="438"/>
                      <a:pt x="378" y="387"/>
                      <a:pt x="162" y="117"/>
                    </a:cubicBezTo>
                    <a:cubicBezTo>
                      <a:pt x="74" y="0"/>
                      <a:pt x="166" y="1"/>
                      <a:pt x="210" y="39"/>
                    </a:cubicBezTo>
                    <a:cubicBezTo>
                      <a:pt x="245" y="70"/>
                      <a:pt x="401" y="171"/>
                      <a:pt x="441" y="243"/>
                    </a:cubicBezTo>
                    <a:cubicBezTo>
                      <a:pt x="480" y="300"/>
                      <a:pt x="535" y="341"/>
                      <a:pt x="462" y="423"/>
                    </a:cubicBezTo>
                    <a:close/>
                  </a:path>
                </a:pathLst>
              </a:custGeom>
              <a:noFill/>
              <a:ln w="12700" cmpd="sng">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grpSp>
        <p:grpSp>
          <p:nvGrpSpPr>
            <p:cNvPr id="10345" name="Group 105">
              <a:extLst>
                <a:ext uri="{FF2B5EF4-FFF2-40B4-BE49-F238E27FC236}">
                  <a16:creationId xmlns:a16="http://schemas.microsoft.com/office/drawing/2014/main" id="{96521DF9-8F03-217E-B071-1434FB6DDD49}"/>
                </a:ext>
              </a:extLst>
            </p:cNvPr>
            <p:cNvGrpSpPr>
              <a:grpSpLocks/>
            </p:cNvGrpSpPr>
            <p:nvPr userDrawn="1"/>
          </p:nvGrpSpPr>
          <p:grpSpPr bwMode="auto">
            <a:xfrm>
              <a:off x="76" y="1909"/>
              <a:ext cx="5577" cy="1251"/>
              <a:chOff x="76" y="1909"/>
              <a:chExt cx="5577" cy="1251"/>
            </a:xfrm>
          </p:grpSpPr>
          <p:sp>
            <p:nvSpPr>
              <p:cNvPr id="10331" name="Freeform 91">
                <a:extLst>
                  <a:ext uri="{FF2B5EF4-FFF2-40B4-BE49-F238E27FC236}">
                    <a16:creationId xmlns:a16="http://schemas.microsoft.com/office/drawing/2014/main" id="{4A5CAA7F-7225-25D2-28C8-88827EB46270}"/>
                  </a:ext>
                </a:extLst>
              </p:cNvPr>
              <p:cNvSpPr>
                <a:spLocks/>
              </p:cNvSpPr>
              <p:nvPr/>
            </p:nvSpPr>
            <p:spPr bwMode="ltGray">
              <a:xfrm rot="-3632084">
                <a:off x="225" y="2083"/>
                <a:ext cx="1123" cy="1031"/>
              </a:xfrm>
              <a:custGeom>
                <a:avLst/>
                <a:gdLst>
                  <a:gd name="T0" fmla="*/ 17 w 866"/>
                  <a:gd name="T1" fmla="*/ 180 h 795"/>
                  <a:gd name="T2" fmla="*/ 284 w 866"/>
                  <a:gd name="T3" fmla="*/ 720 h 795"/>
                  <a:gd name="T4" fmla="*/ 380 w 866"/>
                  <a:gd name="T5" fmla="*/ 687 h 795"/>
                  <a:gd name="T6" fmla="*/ 647 w 866"/>
                  <a:gd name="T7" fmla="*/ 249 h 795"/>
                  <a:gd name="T8" fmla="*/ 716 w 866"/>
                  <a:gd name="T9" fmla="*/ 138 h 795"/>
                  <a:gd name="T10" fmla="*/ 182 w 866"/>
                  <a:gd name="T11" fmla="*/ 0 h 795"/>
                  <a:gd name="T12" fmla="*/ 17 w 866"/>
                  <a:gd name="T13" fmla="*/ 180 h 795"/>
                </a:gdLst>
                <a:ahLst/>
                <a:cxnLst>
                  <a:cxn ang="0">
                    <a:pos x="T0" y="T1"/>
                  </a:cxn>
                  <a:cxn ang="0">
                    <a:pos x="T2" y="T3"/>
                  </a:cxn>
                  <a:cxn ang="0">
                    <a:pos x="T4" y="T5"/>
                  </a:cxn>
                  <a:cxn ang="0">
                    <a:pos x="T6" y="T7"/>
                  </a:cxn>
                  <a:cxn ang="0">
                    <a:pos x="T8" y="T9"/>
                  </a:cxn>
                  <a:cxn ang="0">
                    <a:pos x="T10" y="T11"/>
                  </a:cxn>
                  <a:cxn ang="0">
                    <a:pos x="T12" y="T13"/>
                  </a:cxn>
                </a:cxnLst>
                <a:rect l="0" t="0" r="r" b="b"/>
                <a:pathLst>
                  <a:path w="866" h="795">
                    <a:moveTo>
                      <a:pt x="17" y="180"/>
                    </a:moveTo>
                    <a:cubicBezTo>
                      <a:pt x="49" y="413"/>
                      <a:pt x="206" y="636"/>
                      <a:pt x="284" y="720"/>
                    </a:cubicBezTo>
                    <a:cubicBezTo>
                      <a:pt x="359" y="795"/>
                      <a:pt x="422" y="771"/>
                      <a:pt x="380" y="687"/>
                    </a:cubicBezTo>
                    <a:cubicBezTo>
                      <a:pt x="284" y="378"/>
                      <a:pt x="197" y="183"/>
                      <a:pt x="647" y="249"/>
                    </a:cubicBezTo>
                    <a:cubicBezTo>
                      <a:pt x="866" y="276"/>
                      <a:pt x="791" y="175"/>
                      <a:pt x="716" y="138"/>
                    </a:cubicBezTo>
                    <a:cubicBezTo>
                      <a:pt x="575" y="63"/>
                      <a:pt x="317" y="6"/>
                      <a:pt x="182" y="0"/>
                    </a:cubicBezTo>
                    <a:cubicBezTo>
                      <a:pt x="95" y="0"/>
                      <a:pt x="0" y="32"/>
                      <a:pt x="17" y="180"/>
                    </a:cubicBezTo>
                    <a:close/>
                  </a:path>
                </a:pathLst>
              </a:custGeom>
              <a:solidFill>
                <a:srgbClr val="808080">
                  <a:alpha val="50000"/>
                </a:srgbClr>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grpSp>
            <p:nvGrpSpPr>
              <p:cNvPr id="10325" name="Group 85">
                <a:extLst>
                  <a:ext uri="{FF2B5EF4-FFF2-40B4-BE49-F238E27FC236}">
                    <a16:creationId xmlns:a16="http://schemas.microsoft.com/office/drawing/2014/main" id="{FD64274C-BB96-E114-3309-89545E23F377}"/>
                  </a:ext>
                </a:extLst>
              </p:cNvPr>
              <p:cNvGrpSpPr>
                <a:grpSpLocks/>
              </p:cNvGrpSpPr>
              <p:nvPr/>
            </p:nvGrpSpPr>
            <p:grpSpPr bwMode="auto">
              <a:xfrm>
                <a:off x="144" y="2221"/>
                <a:ext cx="5509" cy="141"/>
                <a:chOff x="150" y="543"/>
                <a:chExt cx="5309" cy="200"/>
              </a:xfrm>
            </p:grpSpPr>
            <p:sp>
              <p:nvSpPr>
                <p:cNvPr id="10326" name="AutoShape 86">
                  <a:extLst>
                    <a:ext uri="{FF2B5EF4-FFF2-40B4-BE49-F238E27FC236}">
                      <a16:creationId xmlns:a16="http://schemas.microsoft.com/office/drawing/2014/main" id="{016F4228-33B1-D6C8-5A93-362222254A3A}"/>
                    </a:ext>
                  </a:extLst>
                </p:cNvPr>
                <p:cNvSpPr>
                  <a:spLocks noChangeArrowheads="1"/>
                </p:cNvSpPr>
                <p:nvPr/>
              </p:nvSpPr>
              <p:spPr bwMode="ltGray">
                <a:xfrm>
                  <a:off x="150" y="543"/>
                  <a:ext cx="5309" cy="200"/>
                </a:xfrm>
                <a:prstGeom prst="roundRect">
                  <a:avLst>
                    <a:gd name="adj" fmla="val 50000"/>
                  </a:avLst>
                </a:prstGeom>
                <a:solidFill>
                  <a:srgbClr val="808080">
                    <a:alpha val="50000"/>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0327" name="Rectangle 87">
                  <a:extLst>
                    <a:ext uri="{FF2B5EF4-FFF2-40B4-BE49-F238E27FC236}">
                      <a16:creationId xmlns:a16="http://schemas.microsoft.com/office/drawing/2014/main" id="{B4EC848A-686D-CEA6-E511-AC79D83C1B3A}"/>
                    </a:ext>
                  </a:extLst>
                </p:cNvPr>
                <p:cNvSpPr>
                  <a:spLocks noChangeArrowheads="1"/>
                </p:cNvSpPr>
                <p:nvPr/>
              </p:nvSpPr>
              <p:spPr bwMode="ltGray">
                <a:xfrm>
                  <a:off x="175" y="600"/>
                  <a:ext cx="5251" cy="50"/>
                </a:xfrm>
                <a:prstGeom prst="rect">
                  <a:avLst/>
                </a:prstGeom>
                <a:solidFill>
                  <a:srgbClr val="808080">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grpSp>
          <p:grpSp>
            <p:nvGrpSpPr>
              <p:cNvPr id="10328" name="Group 88">
                <a:extLst>
                  <a:ext uri="{FF2B5EF4-FFF2-40B4-BE49-F238E27FC236}">
                    <a16:creationId xmlns:a16="http://schemas.microsoft.com/office/drawing/2014/main" id="{7397E084-BDC2-B653-51FF-2A2843323B49}"/>
                  </a:ext>
                </a:extLst>
              </p:cNvPr>
              <p:cNvGrpSpPr>
                <a:grpSpLocks/>
              </p:cNvGrpSpPr>
              <p:nvPr/>
            </p:nvGrpSpPr>
            <p:grpSpPr bwMode="auto">
              <a:xfrm>
                <a:off x="76" y="2164"/>
                <a:ext cx="5509" cy="141"/>
                <a:chOff x="150" y="543"/>
                <a:chExt cx="5309" cy="200"/>
              </a:xfrm>
            </p:grpSpPr>
            <p:sp>
              <p:nvSpPr>
                <p:cNvPr id="10329" name="AutoShape 89">
                  <a:extLst>
                    <a:ext uri="{FF2B5EF4-FFF2-40B4-BE49-F238E27FC236}">
                      <a16:creationId xmlns:a16="http://schemas.microsoft.com/office/drawing/2014/main" id="{24A74EF3-1224-E1AE-5007-8570F85D519C}"/>
                    </a:ext>
                  </a:extLst>
                </p:cNvPr>
                <p:cNvSpPr>
                  <a:spLocks noChangeArrowheads="1"/>
                </p:cNvSpPr>
                <p:nvPr/>
              </p:nvSpPr>
              <p:spPr bwMode="auto">
                <a:xfrm>
                  <a:off x="150" y="543"/>
                  <a:ext cx="5309" cy="200"/>
                </a:xfrm>
                <a:prstGeom prst="roundRect">
                  <a:avLst>
                    <a:gd name="adj" fmla="val 50000"/>
                  </a:avLst>
                </a:prstGeom>
                <a:gradFill rotWithShape="0">
                  <a:gsLst>
                    <a:gs pos="0">
                      <a:srgbClr val="B2B2B2">
                        <a:gamma/>
                        <a:shade val="46275"/>
                        <a:invGamma/>
                      </a:srgbClr>
                    </a:gs>
                    <a:gs pos="50000">
                      <a:srgbClr val="B2B2B2"/>
                    </a:gs>
                    <a:gs pos="100000">
                      <a:srgbClr val="B2B2B2">
                        <a:gamma/>
                        <a:shade val="46275"/>
                        <a:invGamma/>
                      </a:srgbClr>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0330" name="Rectangle 90">
                  <a:extLst>
                    <a:ext uri="{FF2B5EF4-FFF2-40B4-BE49-F238E27FC236}">
                      <a16:creationId xmlns:a16="http://schemas.microsoft.com/office/drawing/2014/main" id="{BE69AE5F-4882-0804-D0EA-C621D61CBEB9}"/>
                    </a:ext>
                  </a:extLst>
                </p:cNvPr>
                <p:cNvSpPr>
                  <a:spLocks noChangeArrowheads="1"/>
                </p:cNvSpPr>
                <p:nvPr/>
              </p:nvSpPr>
              <p:spPr bwMode="auto">
                <a:xfrm>
                  <a:off x="175" y="600"/>
                  <a:ext cx="5251" cy="50"/>
                </a:xfrm>
                <a:prstGeom prst="rect">
                  <a:avLst/>
                </a:prstGeom>
                <a:gradFill rotWithShape="0">
                  <a:gsLst>
                    <a:gs pos="0">
                      <a:srgbClr val="B2B2B2"/>
                    </a:gs>
                    <a:gs pos="50000">
                      <a:srgbClr val="B2B2B2">
                        <a:gamma/>
                        <a:tint val="27451"/>
                        <a:invGamma/>
                      </a:srgbClr>
                    </a:gs>
                    <a:gs pos="100000">
                      <a:srgbClr val="B2B2B2"/>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grpSp>
          <p:grpSp>
            <p:nvGrpSpPr>
              <p:cNvPr id="10332" name="Group 92">
                <a:extLst>
                  <a:ext uri="{FF2B5EF4-FFF2-40B4-BE49-F238E27FC236}">
                    <a16:creationId xmlns:a16="http://schemas.microsoft.com/office/drawing/2014/main" id="{A9D77EB3-75DD-A373-B898-0ECA148A5560}"/>
                  </a:ext>
                </a:extLst>
              </p:cNvPr>
              <p:cNvGrpSpPr>
                <a:grpSpLocks/>
              </p:cNvGrpSpPr>
              <p:nvPr/>
            </p:nvGrpSpPr>
            <p:grpSpPr bwMode="auto">
              <a:xfrm rot="-3629538">
                <a:off x="242" y="1946"/>
                <a:ext cx="1025" cy="952"/>
                <a:chOff x="1016" y="940"/>
                <a:chExt cx="2844" cy="2644"/>
              </a:xfrm>
            </p:grpSpPr>
            <p:sp>
              <p:nvSpPr>
                <p:cNvPr id="10333" name="Freeform 93">
                  <a:extLst>
                    <a:ext uri="{FF2B5EF4-FFF2-40B4-BE49-F238E27FC236}">
                      <a16:creationId xmlns:a16="http://schemas.microsoft.com/office/drawing/2014/main" id="{E8178CD2-E45D-8CB8-EE11-4659F562AD8A}"/>
                    </a:ext>
                  </a:extLst>
                </p:cNvPr>
                <p:cNvSpPr>
                  <a:spLocks/>
                </p:cNvSpPr>
                <p:nvPr/>
              </p:nvSpPr>
              <p:spPr bwMode="auto">
                <a:xfrm>
                  <a:off x="1016" y="970"/>
                  <a:ext cx="2844" cy="2614"/>
                </a:xfrm>
                <a:custGeom>
                  <a:avLst/>
                  <a:gdLst>
                    <a:gd name="T0" fmla="*/ 17 w 866"/>
                    <a:gd name="T1" fmla="*/ 180 h 795"/>
                    <a:gd name="T2" fmla="*/ 284 w 866"/>
                    <a:gd name="T3" fmla="*/ 720 h 795"/>
                    <a:gd name="T4" fmla="*/ 380 w 866"/>
                    <a:gd name="T5" fmla="*/ 687 h 795"/>
                    <a:gd name="T6" fmla="*/ 647 w 866"/>
                    <a:gd name="T7" fmla="*/ 249 h 795"/>
                    <a:gd name="T8" fmla="*/ 716 w 866"/>
                    <a:gd name="T9" fmla="*/ 138 h 795"/>
                    <a:gd name="T10" fmla="*/ 182 w 866"/>
                    <a:gd name="T11" fmla="*/ 0 h 795"/>
                    <a:gd name="T12" fmla="*/ 17 w 866"/>
                    <a:gd name="T13" fmla="*/ 180 h 795"/>
                  </a:gdLst>
                  <a:ahLst/>
                  <a:cxnLst>
                    <a:cxn ang="0">
                      <a:pos x="T0" y="T1"/>
                    </a:cxn>
                    <a:cxn ang="0">
                      <a:pos x="T2" y="T3"/>
                    </a:cxn>
                    <a:cxn ang="0">
                      <a:pos x="T4" y="T5"/>
                    </a:cxn>
                    <a:cxn ang="0">
                      <a:pos x="T6" y="T7"/>
                    </a:cxn>
                    <a:cxn ang="0">
                      <a:pos x="T8" y="T9"/>
                    </a:cxn>
                    <a:cxn ang="0">
                      <a:pos x="T10" y="T11"/>
                    </a:cxn>
                    <a:cxn ang="0">
                      <a:pos x="T12" y="T13"/>
                    </a:cxn>
                  </a:cxnLst>
                  <a:rect l="0" t="0" r="r" b="b"/>
                  <a:pathLst>
                    <a:path w="866" h="795">
                      <a:moveTo>
                        <a:pt x="17" y="180"/>
                      </a:moveTo>
                      <a:cubicBezTo>
                        <a:pt x="49" y="413"/>
                        <a:pt x="206" y="636"/>
                        <a:pt x="284" y="720"/>
                      </a:cubicBezTo>
                      <a:cubicBezTo>
                        <a:pt x="359" y="795"/>
                        <a:pt x="422" y="771"/>
                        <a:pt x="380" y="687"/>
                      </a:cubicBezTo>
                      <a:cubicBezTo>
                        <a:pt x="284" y="378"/>
                        <a:pt x="197" y="183"/>
                        <a:pt x="647" y="249"/>
                      </a:cubicBezTo>
                      <a:cubicBezTo>
                        <a:pt x="866" y="276"/>
                        <a:pt x="791" y="175"/>
                        <a:pt x="716" y="138"/>
                      </a:cubicBezTo>
                      <a:cubicBezTo>
                        <a:pt x="575" y="63"/>
                        <a:pt x="317" y="6"/>
                        <a:pt x="182" y="0"/>
                      </a:cubicBezTo>
                      <a:cubicBezTo>
                        <a:pt x="95" y="0"/>
                        <a:pt x="0" y="32"/>
                        <a:pt x="17" y="180"/>
                      </a:cubicBezTo>
                      <a:close/>
                    </a:path>
                  </a:pathLst>
                </a:custGeom>
                <a:solidFill>
                  <a:schemeClr val="accent1"/>
                </a:solidFill>
                <a:ln>
                  <a:noFill/>
                </a:ln>
                <a:effectLst/>
                <a:extLst>
                  <a:ext uri="{91240B29-F687-4F45-9708-019B960494DF}">
                    <a14:hiddenLine xmlns:a14="http://schemas.microsoft.com/office/drawing/2010/main" w="12700" cmpd="sng">
                      <a:solidFill>
                        <a:schemeClr val="folHlink"/>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0334" name="Freeform 94">
                  <a:extLst>
                    <a:ext uri="{FF2B5EF4-FFF2-40B4-BE49-F238E27FC236}">
                      <a16:creationId xmlns:a16="http://schemas.microsoft.com/office/drawing/2014/main" id="{C87C0267-54BF-F0DC-6BE5-6975BC7807CB}"/>
                    </a:ext>
                  </a:extLst>
                </p:cNvPr>
                <p:cNvSpPr>
                  <a:spLocks/>
                </p:cNvSpPr>
                <p:nvPr/>
              </p:nvSpPr>
              <p:spPr bwMode="auto">
                <a:xfrm>
                  <a:off x="1068" y="985"/>
                  <a:ext cx="642" cy="1919"/>
                </a:xfrm>
                <a:custGeom>
                  <a:avLst/>
                  <a:gdLst>
                    <a:gd name="T0" fmla="*/ 209 w 642"/>
                    <a:gd name="T1" fmla="*/ 42 h 1919"/>
                    <a:gd name="T2" fmla="*/ 1 w 642"/>
                    <a:gd name="T3" fmla="*/ 551 h 1919"/>
                    <a:gd name="T4" fmla="*/ 218 w 642"/>
                    <a:gd name="T5" fmla="*/ 1319 h 1919"/>
                    <a:gd name="T6" fmla="*/ 518 w 642"/>
                    <a:gd name="T7" fmla="*/ 1845 h 1919"/>
                    <a:gd name="T8" fmla="*/ 551 w 642"/>
                    <a:gd name="T9" fmla="*/ 1761 h 1919"/>
                    <a:gd name="T10" fmla="*/ 259 w 642"/>
                    <a:gd name="T11" fmla="*/ 1060 h 1919"/>
                    <a:gd name="T12" fmla="*/ 218 w 642"/>
                    <a:gd name="T13" fmla="*/ 559 h 1919"/>
                    <a:gd name="T14" fmla="*/ 343 w 642"/>
                    <a:gd name="T15" fmla="*/ 192 h 1919"/>
                    <a:gd name="T16" fmla="*/ 476 w 642"/>
                    <a:gd name="T17" fmla="*/ 117 h 1919"/>
                    <a:gd name="T18" fmla="*/ 635 w 642"/>
                    <a:gd name="T19" fmla="*/ 58 h 1919"/>
                    <a:gd name="T20" fmla="*/ 518 w 642"/>
                    <a:gd name="T21" fmla="*/ 8 h 1919"/>
                    <a:gd name="T22" fmla="*/ 326 w 642"/>
                    <a:gd name="T23" fmla="*/ 8 h 1919"/>
                    <a:gd name="T24" fmla="*/ 209 w 642"/>
                    <a:gd name="T25" fmla="*/ 42 h 19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42" h="1919">
                      <a:moveTo>
                        <a:pt x="209" y="42"/>
                      </a:moveTo>
                      <a:cubicBezTo>
                        <a:pt x="59" y="125"/>
                        <a:pt x="0" y="338"/>
                        <a:pt x="1" y="551"/>
                      </a:cubicBezTo>
                      <a:cubicBezTo>
                        <a:pt x="2" y="764"/>
                        <a:pt x="132" y="1103"/>
                        <a:pt x="218" y="1319"/>
                      </a:cubicBezTo>
                      <a:cubicBezTo>
                        <a:pt x="304" y="1535"/>
                        <a:pt x="462" y="1771"/>
                        <a:pt x="518" y="1845"/>
                      </a:cubicBezTo>
                      <a:cubicBezTo>
                        <a:pt x="574" y="1919"/>
                        <a:pt x="594" y="1892"/>
                        <a:pt x="551" y="1761"/>
                      </a:cubicBezTo>
                      <a:cubicBezTo>
                        <a:pt x="508" y="1630"/>
                        <a:pt x="314" y="1260"/>
                        <a:pt x="259" y="1060"/>
                      </a:cubicBezTo>
                      <a:cubicBezTo>
                        <a:pt x="204" y="860"/>
                        <a:pt x="204" y="704"/>
                        <a:pt x="218" y="559"/>
                      </a:cubicBezTo>
                      <a:cubicBezTo>
                        <a:pt x="232" y="414"/>
                        <a:pt x="300" y="266"/>
                        <a:pt x="343" y="192"/>
                      </a:cubicBezTo>
                      <a:cubicBezTo>
                        <a:pt x="386" y="118"/>
                        <a:pt x="427" y="139"/>
                        <a:pt x="476" y="117"/>
                      </a:cubicBezTo>
                      <a:cubicBezTo>
                        <a:pt x="525" y="95"/>
                        <a:pt x="628" y="76"/>
                        <a:pt x="635" y="58"/>
                      </a:cubicBezTo>
                      <a:cubicBezTo>
                        <a:pt x="642" y="40"/>
                        <a:pt x="569" y="16"/>
                        <a:pt x="518" y="8"/>
                      </a:cubicBezTo>
                      <a:cubicBezTo>
                        <a:pt x="467" y="0"/>
                        <a:pt x="378" y="2"/>
                        <a:pt x="326" y="8"/>
                      </a:cubicBezTo>
                      <a:cubicBezTo>
                        <a:pt x="274" y="14"/>
                        <a:pt x="259" y="0"/>
                        <a:pt x="209" y="42"/>
                      </a:cubicBezTo>
                      <a:close/>
                    </a:path>
                  </a:pathLst>
                </a:custGeom>
                <a:gradFill rotWithShape="0">
                  <a:gsLst>
                    <a:gs pos="0">
                      <a:schemeClr val="accent1">
                        <a:gamma/>
                        <a:shade val="75686"/>
                        <a:invGamma/>
                      </a:schemeClr>
                    </a:gs>
                    <a:gs pos="100000">
                      <a:schemeClr val="accent1"/>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0335" name="Freeform 95">
                  <a:extLst>
                    <a:ext uri="{FF2B5EF4-FFF2-40B4-BE49-F238E27FC236}">
                      <a16:creationId xmlns:a16="http://schemas.microsoft.com/office/drawing/2014/main" id="{F3456069-C03E-9A5C-F93A-9111E1AC2B94}"/>
                    </a:ext>
                  </a:extLst>
                </p:cNvPr>
                <p:cNvSpPr>
                  <a:spLocks/>
                </p:cNvSpPr>
                <p:nvPr/>
              </p:nvSpPr>
              <p:spPr bwMode="auto">
                <a:xfrm>
                  <a:off x="1196" y="940"/>
                  <a:ext cx="2411" cy="630"/>
                </a:xfrm>
                <a:custGeom>
                  <a:avLst/>
                  <a:gdLst>
                    <a:gd name="T0" fmla="*/ 11 w 2411"/>
                    <a:gd name="T1" fmla="*/ 117 h 630"/>
                    <a:gd name="T2" fmla="*/ 250 w 2411"/>
                    <a:gd name="T3" fmla="*/ 10 h 630"/>
                    <a:gd name="T4" fmla="*/ 765 w 2411"/>
                    <a:gd name="T5" fmla="*/ 58 h 630"/>
                    <a:gd name="T6" fmla="*/ 1574 w 2411"/>
                    <a:gd name="T7" fmla="*/ 256 h 630"/>
                    <a:gd name="T8" fmla="*/ 2162 w 2411"/>
                    <a:gd name="T9" fmla="*/ 470 h 630"/>
                    <a:gd name="T10" fmla="*/ 2359 w 2411"/>
                    <a:gd name="T11" fmla="*/ 586 h 630"/>
                    <a:gd name="T12" fmla="*/ 2307 w 2411"/>
                    <a:gd name="T13" fmla="*/ 601 h 630"/>
                    <a:gd name="T14" fmla="*/ 1741 w 2411"/>
                    <a:gd name="T15" fmla="*/ 415 h 630"/>
                    <a:gd name="T16" fmla="*/ 874 w 2411"/>
                    <a:gd name="T17" fmla="*/ 212 h 630"/>
                    <a:gd name="T18" fmla="*/ 382 w 2411"/>
                    <a:gd name="T19" fmla="*/ 179 h 630"/>
                    <a:gd name="T20" fmla="*/ 198 w 2411"/>
                    <a:gd name="T21" fmla="*/ 270 h 630"/>
                    <a:gd name="T22" fmla="*/ 31 w 2411"/>
                    <a:gd name="T23" fmla="*/ 187 h 630"/>
                    <a:gd name="T24" fmla="*/ 11 w 2411"/>
                    <a:gd name="T25" fmla="*/ 117 h 6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411" h="630">
                      <a:moveTo>
                        <a:pt x="11" y="117"/>
                      </a:moveTo>
                      <a:cubicBezTo>
                        <a:pt x="41" y="92"/>
                        <a:pt x="124" y="20"/>
                        <a:pt x="250" y="10"/>
                      </a:cubicBezTo>
                      <a:cubicBezTo>
                        <a:pt x="375" y="0"/>
                        <a:pt x="545" y="18"/>
                        <a:pt x="765" y="58"/>
                      </a:cubicBezTo>
                      <a:cubicBezTo>
                        <a:pt x="986" y="100"/>
                        <a:pt x="1341" y="187"/>
                        <a:pt x="1574" y="256"/>
                      </a:cubicBezTo>
                      <a:cubicBezTo>
                        <a:pt x="1807" y="324"/>
                        <a:pt x="2032" y="415"/>
                        <a:pt x="2162" y="470"/>
                      </a:cubicBezTo>
                      <a:cubicBezTo>
                        <a:pt x="2293" y="525"/>
                        <a:pt x="2336" y="565"/>
                        <a:pt x="2359" y="586"/>
                      </a:cubicBezTo>
                      <a:cubicBezTo>
                        <a:pt x="2383" y="607"/>
                        <a:pt x="2411" y="630"/>
                        <a:pt x="2307" y="601"/>
                      </a:cubicBezTo>
                      <a:cubicBezTo>
                        <a:pt x="2204" y="573"/>
                        <a:pt x="1980" y="481"/>
                        <a:pt x="1741" y="415"/>
                      </a:cubicBezTo>
                      <a:cubicBezTo>
                        <a:pt x="1502" y="351"/>
                        <a:pt x="1100" y="251"/>
                        <a:pt x="874" y="212"/>
                      </a:cubicBezTo>
                      <a:cubicBezTo>
                        <a:pt x="648" y="173"/>
                        <a:pt x="495" y="169"/>
                        <a:pt x="382" y="179"/>
                      </a:cubicBezTo>
                      <a:cubicBezTo>
                        <a:pt x="269" y="189"/>
                        <a:pt x="256" y="269"/>
                        <a:pt x="198" y="270"/>
                      </a:cubicBezTo>
                      <a:cubicBezTo>
                        <a:pt x="140" y="271"/>
                        <a:pt x="62" y="212"/>
                        <a:pt x="31" y="187"/>
                      </a:cubicBezTo>
                      <a:cubicBezTo>
                        <a:pt x="0" y="162"/>
                        <a:pt x="15" y="132"/>
                        <a:pt x="11" y="117"/>
                      </a:cubicBezTo>
                      <a:close/>
                    </a:path>
                  </a:pathLst>
                </a:custGeom>
                <a:gradFill rotWithShape="0">
                  <a:gsLst>
                    <a:gs pos="0">
                      <a:schemeClr val="accent1">
                        <a:gamma/>
                        <a:shade val="75686"/>
                        <a:invGamma/>
                      </a:schemeClr>
                    </a:gs>
                    <a:gs pos="100000">
                      <a:schemeClr val="accent1"/>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0336" name="Freeform 96">
                  <a:extLst>
                    <a:ext uri="{FF2B5EF4-FFF2-40B4-BE49-F238E27FC236}">
                      <a16:creationId xmlns:a16="http://schemas.microsoft.com/office/drawing/2014/main" id="{4B573BA7-F9FE-991D-D890-E7095CFDD672}"/>
                    </a:ext>
                  </a:extLst>
                </p:cNvPr>
                <p:cNvSpPr>
                  <a:spLocks/>
                </p:cNvSpPr>
                <p:nvPr/>
              </p:nvSpPr>
              <p:spPr bwMode="auto">
                <a:xfrm>
                  <a:off x="1849" y="1637"/>
                  <a:ext cx="1547" cy="1502"/>
                </a:xfrm>
                <a:custGeom>
                  <a:avLst/>
                  <a:gdLst>
                    <a:gd name="T0" fmla="*/ 54 w 1547"/>
                    <a:gd name="T1" fmla="*/ 275 h 1502"/>
                    <a:gd name="T2" fmla="*/ 388 w 1547"/>
                    <a:gd name="T3" fmla="*/ 33 h 1502"/>
                    <a:gd name="T4" fmla="*/ 1323 w 1547"/>
                    <a:gd name="T5" fmla="*/ 74 h 1502"/>
                    <a:gd name="T6" fmla="*/ 1448 w 1547"/>
                    <a:gd name="T7" fmla="*/ 149 h 1502"/>
                    <a:gd name="T8" fmla="*/ 730 w 1547"/>
                    <a:gd name="T9" fmla="*/ 108 h 1502"/>
                    <a:gd name="T10" fmla="*/ 305 w 1547"/>
                    <a:gd name="T11" fmla="*/ 216 h 1502"/>
                    <a:gd name="T12" fmla="*/ 146 w 1547"/>
                    <a:gd name="T13" fmla="*/ 525 h 1502"/>
                    <a:gd name="T14" fmla="*/ 246 w 1547"/>
                    <a:gd name="T15" fmla="*/ 1126 h 1502"/>
                    <a:gd name="T16" fmla="*/ 338 w 1547"/>
                    <a:gd name="T17" fmla="*/ 1435 h 1502"/>
                    <a:gd name="T18" fmla="*/ 280 w 1547"/>
                    <a:gd name="T19" fmla="*/ 1435 h 1502"/>
                    <a:gd name="T20" fmla="*/ 121 w 1547"/>
                    <a:gd name="T21" fmla="*/ 1034 h 1502"/>
                    <a:gd name="T22" fmla="*/ 38 w 1547"/>
                    <a:gd name="T23" fmla="*/ 617 h 1502"/>
                    <a:gd name="T24" fmla="*/ 54 w 1547"/>
                    <a:gd name="T25" fmla="*/ 275 h 15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47" h="1502">
                      <a:moveTo>
                        <a:pt x="54" y="275"/>
                      </a:moveTo>
                      <a:cubicBezTo>
                        <a:pt x="112" y="178"/>
                        <a:pt x="177" y="66"/>
                        <a:pt x="388" y="33"/>
                      </a:cubicBezTo>
                      <a:cubicBezTo>
                        <a:pt x="599" y="0"/>
                        <a:pt x="1146" y="55"/>
                        <a:pt x="1323" y="74"/>
                      </a:cubicBezTo>
                      <a:cubicBezTo>
                        <a:pt x="1500" y="93"/>
                        <a:pt x="1547" y="143"/>
                        <a:pt x="1448" y="149"/>
                      </a:cubicBezTo>
                      <a:cubicBezTo>
                        <a:pt x="1349" y="155"/>
                        <a:pt x="920" y="97"/>
                        <a:pt x="730" y="108"/>
                      </a:cubicBezTo>
                      <a:cubicBezTo>
                        <a:pt x="540" y="119"/>
                        <a:pt x="402" y="147"/>
                        <a:pt x="305" y="216"/>
                      </a:cubicBezTo>
                      <a:cubicBezTo>
                        <a:pt x="208" y="285"/>
                        <a:pt x="156" y="373"/>
                        <a:pt x="146" y="525"/>
                      </a:cubicBezTo>
                      <a:cubicBezTo>
                        <a:pt x="136" y="677"/>
                        <a:pt x="214" y="974"/>
                        <a:pt x="246" y="1126"/>
                      </a:cubicBezTo>
                      <a:cubicBezTo>
                        <a:pt x="278" y="1278"/>
                        <a:pt x="332" y="1383"/>
                        <a:pt x="338" y="1435"/>
                      </a:cubicBezTo>
                      <a:cubicBezTo>
                        <a:pt x="344" y="1487"/>
                        <a:pt x="316" y="1502"/>
                        <a:pt x="280" y="1435"/>
                      </a:cubicBezTo>
                      <a:cubicBezTo>
                        <a:pt x="244" y="1368"/>
                        <a:pt x="161" y="1170"/>
                        <a:pt x="121" y="1034"/>
                      </a:cubicBezTo>
                      <a:cubicBezTo>
                        <a:pt x="81" y="898"/>
                        <a:pt x="49" y="743"/>
                        <a:pt x="38" y="617"/>
                      </a:cubicBezTo>
                      <a:cubicBezTo>
                        <a:pt x="27" y="491"/>
                        <a:pt x="0" y="375"/>
                        <a:pt x="54" y="275"/>
                      </a:cubicBezTo>
                      <a:close/>
                    </a:path>
                  </a:pathLst>
                </a:custGeom>
                <a:gradFill rotWithShape="0">
                  <a:gsLst>
                    <a:gs pos="0">
                      <a:schemeClr val="accent1"/>
                    </a:gs>
                    <a:gs pos="50000">
                      <a:schemeClr val="accent1">
                        <a:gamma/>
                        <a:tint val="15294"/>
                        <a:invGamma/>
                      </a:schemeClr>
                    </a:gs>
                    <a:gs pos="100000">
                      <a:schemeClr val="accent1"/>
                    </a:gs>
                  </a:gsLst>
                  <a:lin ang="189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0337" name="Freeform 97">
                  <a:extLst>
                    <a:ext uri="{FF2B5EF4-FFF2-40B4-BE49-F238E27FC236}">
                      <a16:creationId xmlns:a16="http://schemas.microsoft.com/office/drawing/2014/main" id="{6DC7020E-F668-A9C7-E956-9AEB33BCD316}"/>
                    </a:ext>
                  </a:extLst>
                </p:cNvPr>
                <p:cNvSpPr>
                  <a:spLocks/>
                </p:cNvSpPr>
                <p:nvPr/>
              </p:nvSpPr>
              <p:spPr bwMode="auto">
                <a:xfrm>
                  <a:off x="1633" y="1453"/>
                  <a:ext cx="921" cy="912"/>
                </a:xfrm>
                <a:custGeom>
                  <a:avLst/>
                  <a:gdLst>
                    <a:gd name="T0" fmla="*/ 14 w 921"/>
                    <a:gd name="T1" fmla="*/ 164 h 912"/>
                    <a:gd name="T2" fmla="*/ 216 w 921"/>
                    <a:gd name="T3" fmla="*/ 33 h 912"/>
                    <a:gd name="T4" fmla="*/ 871 w 921"/>
                    <a:gd name="T5" fmla="*/ 217 h 912"/>
                    <a:gd name="T6" fmla="*/ 613 w 921"/>
                    <a:gd name="T7" fmla="*/ 258 h 912"/>
                    <a:gd name="T8" fmla="*/ 396 w 921"/>
                    <a:gd name="T9" fmla="*/ 400 h 912"/>
                    <a:gd name="T10" fmla="*/ 287 w 921"/>
                    <a:gd name="T11" fmla="*/ 576 h 912"/>
                    <a:gd name="T12" fmla="*/ 262 w 921"/>
                    <a:gd name="T13" fmla="*/ 843 h 912"/>
                    <a:gd name="T14" fmla="*/ 14 w 921"/>
                    <a:gd name="T15" fmla="*/ 164 h 9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21" h="912">
                      <a:moveTo>
                        <a:pt x="14" y="164"/>
                      </a:moveTo>
                      <a:cubicBezTo>
                        <a:pt x="0" y="66"/>
                        <a:pt x="67" y="0"/>
                        <a:pt x="216" y="33"/>
                      </a:cubicBezTo>
                      <a:cubicBezTo>
                        <a:pt x="419" y="54"/>
                        <a:pt x="487" y="8"/>
                        <a:pt x="871" y="217"/>
                      </a:cubicBezTo>
                      <a:cubicBezTo>
                        <a:pt x="921" y="234"/>
                        <a:pt x="692" y="228"/>
                        <a:pt x="613" y="258"/>
                      </a:cubicBezTo>
                      <a:cubicBezTo>
                        <a:pt x="534" y="288"/>
                        <a:pt x="450" y="347"/>
                        <a:pt x="396" y="400"/>
                      </a:cubicBezTo>
                      <a:cubicBezTo>
                        <a:pt x="342" y="453"/>
                        <a:pt x="309" y="502"/>
                        <a:pt x="287" y="576"/>
                      </a:cubicBezTo>
                      <a:cubicBezTo>
                        <a:pt x="265" y="650"/>
                        <a:pt x="308" y="912"/>
                        <a:pt x="262" y="843"/>
                      </a:cubicBezTo>
                      <a:cubicBezTo>
                        <a:pt x="45" y="626"/>
                        <a:pt x="59" y="295"/>
                        <a:pt x="14" y="164"/>
                      </a:cubicBezTo>
                      <a:close/>
                    </a:path>
                  </a:pathLst>
                </a:custGeom>
                <a:gradFill rotWithShape="0">
                  <a:gsLst>
                    <a:gs pos="0">
                      <a:schemeClr val="accent1"/>
                    </a:gs>
                    <a:gs pos="100000">
                      <a:schemeClr val="accent1">
                        <a:gamma/>
                        <a:tint val="12157"/>
                        <a:invGamma/>
                      </a:schemeClr>
                    </a:gs>
                  </a:gsLst>
                  <a:lin ang="27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grpSp>
        </p:grpSp>
      </p:grpSp>
      <p:sp>
        <p:nvSpPr>
          <p:cNvPr id="10353" name="Rectangle 113">
            <a:extLst>
              <a:ext uri="{FF2B5EF4-FFF2-40B4-BE49-F238E27FC236}">
                <a16:creationId xmlns:a16="http://schemas.microsoft.com/office/drawing/2014/main" id="{C2C05E5D-85D1-3C26-68F0-1D73EBB4D670}"/>
              </a:ext>
            </a:extLst>
          </p:cNvPr>
          <p:cNvSpPr>
            <a:spLocks noGrp="1" noChangeArrowheads="1"/>
          </p:cNvSpPr>
          <p:nvPr>
            <p:ph type="ctrTitle" sz="quarter"/>
          </p:nvPr>
        </p:nvSpPr>
        <p:spPr>
          <a:xfrm>
            <a:off x="2540000" y="2209800"/>
            <a:ext cx="9144000" cy="1143000"/>
          </a:xfrm>
        </p:spPr>
        <p:txBody>
          <a:bodyPr/>
          <a:lstStyle>
            <a:lvl1pPr>
              <a:defRPr/>
            </a:lvl1pPr>
          </a:lstStyle>
          <a:p>
            <a:pPr lvl="0"/>
            <a:r>
              <a:rPr lang="en-US" altLang="en-US" noProof="0"/>
              <a:t>Click to edit Master title style</a:t>
            </a:r>
          </a:p>
        </p:txBody>
      </p:sp>
      <p:sp>
        <p:nvSpPr>
          <p:cNvPr id="10354" name="Rectangle 114">
            <a:extLst>
              <a:ext uri="{FF2B5EF4-FFF2-40B4-BE49-F238E27FC236}">
                <a16:creationId xmlns:a16="http://schemas.microsoft.com/office/drawing/2014/main" id="{81114307-58C6-2107-B0FD-69FAA96F76D1}"/>
              </a:ext>
            </a:extLst>
          </p:cNvPr>
          <p:cNvSpPr>
            <a:spLocks noGrp="1" noChangeArrowheads="1"/>
          </p:cNvSpPr>
          <p:nvPr>
            <p:ph type="subTitle" sz="quarter" idx="1"/>
          </p:nvPr>
        </p:nvSpPr>
        <p:spPr>
          <a:xfrm>
            <a:off x="3251200" y="3886200"/>
            <a:ext cx="7112000" cy="1752600"/>
          </a:xfrm>
        </p:spPr>
        <p:txBody>
          <a:bodyPr/>
          <a:lstStyle>
            <a:lvl1pPr marL="0" indent="0">
              <a:buFontTx/>
              <a:buNone/>
              <a:defRPr/>
            </a:lvl1pPr>
          </a:lstStyle>
          <a:p>
            <a:pPr lvl="0"/>
            <a:r>
              <a:rPr lang="en-US" altLang="en-US" noProof="0"/>
              <a:t>Click to edit Master subtitle style</a:t>
            </a:r>
          </a:p>
        </p:txBody>
      </p:sp>
      <p:sp>
        <p:nvSpPr>
          <p:cNvPr id="10355" name="Rectangle 115">
            <a:extLst>
              <a:ext uri="{FF2B5EF4-FFF2-40B4-BE49-F238E27FC236}">
                <a16:creationId xmlns:a16="http://schemas.microsoft.com/office/drawing/2014/main" id="{8B0707DD-0ED8-8E6D-D975-11EDA529385E}"/>
              </a:ext>
            </a:extLst>
          </p:cNvPr>
          <p:cNvSpPr>
            <a:spLocks noGrp="1" noChangeArrowheads="1"/>
          </p:cNvSpPr>
          <p:nvPr>
            <p:ph type="dt" sz="quarter" idx="2"/>
          </p:nvPr>
        </p:nvSpPr>
        <p:spPr/>
        <p:txBody>
          <a:bodyPr/>
          <a:lstStyle>
            <a:lvl1pPr>
              <a:defRPr/>
            </a:lvl1pPr>
          </a:lstStyle>
          <a:p>
            <a:endParaRPr lang="en-US" altLang="en-US"/>
          </a:p>
        </p:txBody>
      </p:sp>
      <p:sp>
        <p:nvSpPr>
          <p:cNvPr id="10356" name="Rectangle 116">
            <a:extLst>
              <a:ext uri="{FF2B5EF4-FFF2-40B4-BE49-F238E27FC236}">
                <a16:creationId xmlns:a16="http://schemas.microsoft.com/office/drawing/2014/main" id="{CB1D4E37-A89B-3826-C290-CE510D7AA1DD}"/>
              </a:ext>
            </a:extLst>
          </p:cNvPr>
          <p:cNvSpPr>
            <a:spLocks noGrp="1" noChangeArrowheads="1"/>
          </p:cNvSpPr>
          <p:nvPr>
            <p:ph type="ftr" sz="quarter" idx="3"/>
          </p:nvPr>
        </p:nvSpPr>
        <p:spPr/>
        <p:txBody>
          <a:bodyPr/>
          <a:lstStyle>
            <a:lvl1pPr>
              <a:defRPr/>
            </a:lvl1pPr>
          </a:lstStyle>
          <a:p>
            <a:endParaRPr lang="en-US" altLang="en-US"/>
          </a:p>
        </p:txBody>
      </p:sp>
      <p:sp>
        <p:nvSpPr>
          <p:cNvPr id="10357" name="Rectangle 117">
            <a:extLst>
              <a:ext uri="{FF2B5EF4-FFF2-40B4-BE49-F238E27FC236}">
                <a16:creationId xmlns:a16="http://schemas.microsoft.com/office/drawing/2014/main" id="{27266863-B74D-1E2E-08BA-0F0159B02FF3}"/>
              </a:ext>
            </a:extLst>
          </p:cNvPr>
          <p:cNvSpPr>
            <a:spLocks noGrp="1" noChangeArrowheads="1"/>
          </p:cNvSpPr>
          <p:nvPr>
            <p:ph type="sldNum" sz="quarter" idx="4"/>
          </p:nvPr>
        </p:nvSpPr>
        <p:spPr/>
        <p:txBody>
          <a:bodyPr/>
          <a:lstStyle>
            <a:lvl1pPr>
              <a:defRPr/>
            </a:lvl1pPr>
          </a:lstStyle>
          <a:p>
            <a:fld id="{BCCC66A5-B248-4455-BB43-6C14A4B82966}" type="slidenum">
              <a:rPr lang="en-US" altLang="en-US"/>
              <a:pPr/>
              <a:t>‹#›</a:t>
            </a:fld>
            <a:endParaRPr lang="en-US" altLang="en-US"/>
          </a:p>
        </p:txBody>
      </p:sp>
    </p:spTree>
    <p:extLst>
      <p:ext uri="{BB962C8B-B14F-4D97-AF65-F5344CB8AC3E}">
        <p14:creationId xmlns:p14="http://schemas.microsoft.com/office/powerpoint/2010/main" val="372934987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EEFF80-7912-4815-D827-B87E87FD70E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3534570-B7BC-37C2-FE07-DD2DDAD1A25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9822A0B-D418-1DE8-3561-AC98ED5436DD}"/>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2BF73B4C-47C4-9012-C207-B26C5C22CECD}"/>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FC881AAC-7420-FF5F-25D1-E989956F6C08}"/>
              </a:ext>
            </a:extLst>
          </p:cNvPr>
          <p:cNvSpPr>
            <a:spLocks noGrp="1"/>
          </p:cNvSpPr>
          <p:nvPr>
            <p:ph type="sldNum" sz="quarter" idx="12"/>
          </p:nvPr>
        </p:nvSpPr>
        <p:spPr/>
        <p:txBody>
          <a:bodyPr/>
          <a:lstStyle>
            <a:lvl1pPr>
              <a:defRPr/>
            </a:lvl1pPr>
          </a:lstStyle>
          <a:p>
            <a:fld id="{017972D7-82BD-4D14-A85F-A4DC37709AC0}" type="slidenum">
              <a:rPr lang="en-US" altLang="en-US"/>
              <a:pPr/>
              <a:t>‹#›</a:t>
            </a:fld>
            <a:endParaRPr lang="en-US" altLang="en-US"/>
          </a:p>
        </p:txBody>
      </p:sp>
    </p:spTree>
    <p:extLst>
      <p:ext uri="{BB962C8B-B14F-4D97-AF65-F5344CB8AC3E}">
        <p14:creationId xmlns:p14="http://schemas.microsoft.com/office/powerpoint/2010/main" val="2483963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141413" y="304800"/>
            <a:ext cx="9905998" cy="877888"/>
          </a:xfrm>
        </p:spPr>
        <p:txBody>
          <a:bodyPr>
            <a:normAutofit/>
          </a:bodyPr>
          <a:lstStyle>
            <a:lvl1pPr>
              <a:defRPr sz="4400"/>
            </a:lvl1pPr>
          </a:lstStyle>
          <a:p>
            <a:r>
              <a:rPr lang="en-US"/>
              <a:t>Click to edit Master title style</a:t>
            </a:r>
            <a:endParaRPr lang="en-US" dirty="0"/>
          </a:p>
        </p:txBody>
      </p:sp>
      <p:sp>
        <p:nvSpPr>
          <p:cNvPr id="3" name="Content Placeholder 2"/>
          <p:cNvSpPr>
            <a:spLocks noGrp="1"/>
          </p:cNvSpPr>
          <p:nvPr>
            <p:ph idx="1"/>
          </p:nvPr>
        </p:nvSpPr>
        <p:spPr/>
        <p:txBody>
          <a:bodyPr>
            <a:normAutofit/>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456921" y="5883276"/>
            <a:ext cx="2743200" cy="365125"/>
          </a:xfrm>
          <a:prstGeom prst="rect">
            <a:avLst/>
          </a:prstGeom>
        </p:spPr>
        <p:txBody>
          <a:bodyPr/>
          <a:lstStyle/>
          <a:p>
            <a:fld id="{9F89F774-3FA6-43B8-9241-99959C8FD463}" type="datetime1">
              <a:rPr lang="en-US" smtClean="0"/>
              <a:t>9/11/2025</a:t>
            </a:fld>
            <a:endParaRPr lang="en-US"/>
          </a:p>
        </p:txBody>
      </p:sp>
      <p:sp>
        <p:nvSpPr>
          <p:cNvPr id="5" name="Footer Placeholder 4"/>
          <p:cNvSpPr>
            <a:spLocks noGrp="1"/>
          </p:cNvSpPr>
          <p:nvPr>
            <p:ph type="ftr" sz="quarter" idx="11"/>
          </p:nvPr>
        </p:nvSpPr>
        <p:spPr>
          <a:xfrm>
            <a:off x="1141411" y="5883275"/>
            <a:ext cx="6239309"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10276321" y="5883274"/>
            <a:ext cx="771089" cy="365125"/>
          </a:xfrm>
          <a:prstGeom prst="rect">
            <a:avLst/>
          </a:prstGeom>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23647590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8A1ECF-6100-9A1C-692D-1475D2CFE1D6}"/>
              </a:ext>
            </a:extLst>
          </p:cNvPr>
          <p:cNvSpPr>
            <a:spLocks noGrp="1"/>
          </p:cNvSpPr>
          <p:nvPr>
            <p:ph type="title"/>
          </p:nvPr>
        </p:nvSpPr>
        <p:spPr>
          <a:xfrm>
            <a:off x="831851" y="1709739"/>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26E57F6-235D-0D66-AEE6-E85B5DDCC267}"/>
              </a:ext>
            </a:extLst>
          </p:cNvPr>
          <p:cNvSpPr>
            <a:spLocks noGrp="1"/>
          </p:cNvSpPr>
          <p:nvPr>
            <p:ph type="body" idx="1"/>
          </p:nvPr>
        </p:nvSpPr>
        <p:spPr>
          <a:xfrm>
            <a:off x="831851" y="4589464"/>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6CD5EE72-4311-980F-526C-23A4721ADE60}"/>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6C699139-44F1-18C4-0471-2DED027D1794}"/>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DF7A4854-238E-30B5-E888-1F50846DAF7E}"/>
              </a:ext>
            </a:extLst>
          </p:cNvPr>
          <p:cNvSpPr>
            <a:spLocks noGrp="1"/>
          </p:cNvSpPr>
          <p:nvPr>
            <p:ph type="sldNum" sz="quarter" idx="12"/>
          </p:nvPr>
        </p:nvSpPr>
        <p:spPr/>
        <p:txBody>
          <a:bodyPr/>
          <a:lstStyle>
            <a:lvl1pPr>
              <a:defRPr/>
            </a:lvl1pPr>
          </a:lstStyle>
          <a:p>
            <a:fld id="{9D534FE2-D90B-4181-ADDE-898ADAAD8E94}" type="slidenum">
              <a:rPr lang="en-US" altLang="en-US"/>
              <a:pPr/>
              <a:t>‹#›</a:t>
            </a:fld>
            <a:endParaRPr lang="en-US" altLang="en-US"/>
          </a:p>
        </p:txBody>
      </p:sp>
    </p:spTree>
    <p:extLst>
      <p:ext uri="{BB962C8B-B14F-4D97-AF65-F5344CB8AC3E}">
        <p14:creationId xmlns:p14="http://schemas.microsoft.com/office/powerpoint/2010/main" val="31450186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5E9525-C02D-74CB-73CB-DF7B8DA26E3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3DB6030-8E18-AA5F-81A9-E80500F631B9}"/>
              </a:ext>
            </a:extLst>
          </p:cNvPr>
          <p:cNvSpPr>
            <a:spLocks noGrp="1"/>
          </p:cNvSpPr>
          <p:nvPr>
            <p:ph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99E6A5C-91BB-BD44-ED00-A9C6E2BCB3D6}"/>
              </a:ext>
            </a:extLst>
          </p:cNvPr>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51B5822-1363-0BE2-14F6-43F336F1D021}"/>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5D05622A-C0C6-8138-4973-CCE35C6ECFB9}"/>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0C3A3A2B-FF4A-0F52-BA50-7A8A934340EF}"/>
              </a:ext>
            </a:extLst>
          </p:cNvPr>
          <p:cNvSpPr>
            <a:spLocks noGrp="1"/>
          </p:cNvSpPr>
          <p:nvPr>
            <p:ph type="sldNum" sz="quarter" idx="12"/>
          </p:nvPr>
        </p:nvSpPr>
        <p:spPr/>
        <p:txBody>
          <a:bodyPr/>
          <a:lstStyle>
            <a:lvl1pPr>
              <a:defRPr/>
            </a:lvl1pPr>
          </a:lstStyle>
          <a:p>
            <a:fld id="{4878F29F-1E3C-4C03-8868-DB6B8E5BE5DE}" type="slidenum">
              <a:rPr lang="en-US" altLang="en-US"/>
              <a:pPr/>
              <a:t>‹#›</a:t>
            </a:fld>
            <a:endParaRPr lang="en-US" altLang="en-US"/>
          </a:p>
        </p:txBody>
      </p:sp>
    </p:spTree>
    <p:extLst>
      <p:ext uri="{BB962C8B-B14F-4D97-AF65-F5344CB8AC3E}">
        <p14:creationId xmlns:p14="http://schemas.microsoft.com/office/powerpoint/2010/main" val="144374947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12786E-24EF-DA61-2C4B-1543538D2F58}"/>
              </a:ext>
            </a:extLst>
          </p:cNvPr>
          <p:cNvSpPr>
            <a:spLocks noGrp="1"/>
          </p:cNvSpPr>
          <p:nvPr>
            <p:ph type="title"/>
          </p:nvPr>
        </p:nvSpPr>
        <p:spPr>
          <a:xfrm>
            <a:off x="840317" y="365126"/>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2CC588F-537F-F648-82A9-CA199EC50352}"/>
              </a:ext>
            </a:extLst>
          </p:cNvPr>
          <p:cNvSpPr>
            <a:spLocks noGrp="1"/>
          </p:cNvSpPr>
          <p:nvPr>
            <p:ph type="body" idx="1"/>
          </p:nvPr>
        </p:nvSpPr>
        <p:spPr>
          <a:xfrm>
            <a:off x="840318"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299E234-4656-192C-830A-656F3A909CBE}"/>
              </a:ext>
            </a:extLst>
          </p:cNvPr>
          <p:cNvSpPr>
            <a:spLocks noGrp="1"/>
          </p:cNvSpPr>
          <p:nvPr>
            <p:ph sz="half" idx="2"/>
          </p:nvPr>
        </p:nvSpPr>
        <p:spPr>
          <a:xfrm>
            <a:off x="840318" y="2505075"/>
            <a:ext cx="51583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F7F0AF8-22C1-2AA9-42D9-8314A407205B}"/>
              </a:ext>
            </a:extLst>
          </p:cNvPr>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A7BECE8-9669-4397-5E7E-022D7211F49F}"/>
              </a:ext>
            </a:extLst>
          </p:cNvPr>
          <p:cNvSpPr>
            <a:spLocks noGrp="1"/>
          </p:cNvSpPr>
          <p:nvPr>
            <p:ph sz="quarter" idx="4"/>
          </p:nvPr>
        </p:nvSpPr>
        <p:spPr>
          <a:xfrm>
            <a:off x="6172200" y="2505075"/>
            <a:ext cx="518371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DC05B46-8E4B-7A5F-4A22-C9FAD4FEB416}"/>
              </a:ext>
            </a:extLst>
          </p:cNvPr>
          <p:cNvSpPr>
            <a:spLocks noGrp="1"/>
          </p:cNvSpPr>
          <p:nvPr>
            <p:ph type="dt" sz="half" idx="10"/>
          </p:nvPr>
        </p:nvSpPr>
        <p:spPr/>
        <p:txBody>
          <a:bodyPr/>
          <a:lstStyle>
            <a:lvl1pPr>
              <a:defRPr/>
            </a:lvl1pPr>
          </a:lstStyle>
          <a:p>
            <a:endParaRPr lang="en-US" altLang="en-US"/>
          </a:p>
        </p:txBody>
      </p:sp>
      <p:sp>
        <p:nvSpPr>
          <p:cNvPr id="8" name="Footer Placeholder 7">
            <a:extLst>
              <a:ext uri="{FF2B5EF4-FFF2-40B4-BE49-F238E27FC236}">
                <a16:creationId xmlns:a16="http://schemas.microsoft.com/office/drawing/2014/main" id="{3F6EF1EA-F5D7-D8E9-1C3F-E4FE7A4AC113}"/>
              </a:ext>
            </a:extLst>
          </p:cNvPr>
          <p:cNvSpPr>
            <a:spLocks noGrp="1"/>
          </p:cNvSpPr>
          <p:nvPr>
            <p:ph type="ftr" sz="quarte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1C3D761B-1F5C-B47E-A0CD-12390B261480}"/>
              </a:ext>
            </a:extLst>
          </p:cNvPr>
          <p:cNvSpPr>
            <a:spLocks noGrp="1"/>
          </p:cNvSpPr>
          <p:nvPr>
            <p:ph type="sldNum" sz="quarter" idx="12"/>
          </p:nvPr>
        </p:nvSpPr>
        <p:spPr/>
        <p:txBody>
          <a:bodyPr/>
          <a:lstStyle>
            <a:lvl1pPr>
              <a:defRPr/>
            </a:lvl1pPr>
          </a:lstStyle>
          <a:p>
            <a:fld id="{9258D5D5-20CB-47F0-A464-EF6FE906B181}" type="slidenum">
              <a:rPr lang="en-US" altLang="en-US"/>
              <a:pPr/>
              <a:t>‹#›</a:t>
            </a:fld>
            <a:endParaRPr lang="en-US" altLang="en-US"/>
          </a:p>
        </p:txBody>
      </p:sp>
    </p:spTree>
    <p:extLst>
      <p:ext uri="{BB962C8B-B14F-4D97-AF65-F5344CB8AC3E}">
        <p14:creationId xmlns:p14="http://schemas.microsoft.com/office/powerpoint/2010/main" val="53945807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893491-E1AA-C258-6283-9FAD4FE0644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706D5B4-32A0-8881-0838-AA4B19122BBA}"/>
              </a:ext>
            </a:extLst>
          </p:cNvPr>
          <p:cNvSpPr>
            <a:spLocks noGrp="1"/>
          </p:cNvSpPr>
          <p:nvPr>
            <p:ph type="dt" sz="half" idx="10"/>
          </p:nvPr>
        </p:nvSpPr>
        <p:spPr/>
        <p:txBody>
          <a:bodyPr/>
          <a:lstStyle>
            <a:lvl1pPr>
              <a:defRPr/>
            </a:lvl1pPr>
          </a:lstStyle>
          <a:p>
            <a:endParaRPr lang="en-US" altLang="en-US"/>
          </a:p>
        </p:txBody>
      </p:sp>
      <p:sp>
        <p:nvSpPr>
          <p:cNvPr id="4" name="Footer Placeholder 3">
            <a:extLst>
              <a:ext uri="{FF2B5EF4-FFF2-40B4-BE49-F238E27FC236}">
                <a16:creationId xmlns:a16="http://schemas.microsoft.com/office/drawing/2014/main" id="{E5CC1F81-46BF-54C4-BE69-1AB38165C5E8}"/>
              </a:ext>
            </a:extLst>
          </p:cNvPr>
          <p:cNvSpPr>
            <a:spLocks noGrp="1"/>
          </p:cNvSpPr>
          <p:nvPr>
            <p:ph type="ftr" sz="quarte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68C223E2-6F55-4443-6CEE-DBC172EE4C2D}"/>
              </a:ext>
            </a:extLst>
          </p:cNvPr>
          <p:cNvSpPr>
            <a:spLocks noGrp="1"/>
          </p:cNvSpPr>
          <p:nvPr>
            <p:ph type="sldNum" sz="quarter" idx="12"/>
          </p:nvPr>
        </p:nvSpPr>
        <p:spPr/>
        <p:txBody>
          <a:bodyPr/>
          <a:lstStyle>
            <a:lvl1pPr>
              <a:defRPr/>
            </a:lvl1pPr>
          </a:lstStyle>
          <a:p>
            <a:fld id="{1B5A9D54-8D02-4692-9ED5-B7E1B2F80710}" type="slidenum">
              <a:rPr lang="en-US" altLang="en-US"/>
              <a:pPr/>
              <a:t>‹#›</a:t>
            </a:fld>
            <a:endParaRPr lang="en-US" altLang="en-US"/>
          </a:p>
        </p:txBody>
      </p:sp>
    </p:spTree>
    <p:extLst>
      <p:ext uri="{BB962C8B-B14F-4D97-AF65-F5344CB8AC3E}">
        <p14:creationId xmlns:p14="http://schemas.microsoft.com/office/powerpoint/2010/main" val="348946350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4B03863-65AA-5E23-B1C0-5C07E7C2B0E3}"/>
              </a:ext>
            </a:extLst>
          </p:cNvPr>
          <p:cNvSpPr>
            <a:spLocks noGrp="1"/>
          </p:cNvSpPr>
          <p:nvPr>
            <p:ph type="dt" sz="half" idx="10"/>
          </p:nvPr>
        </p:nvSpPr>
        <p:spPr/>
        <p:txBody>
          <a:bodyPr/>
          <a:lstStyle>
            <a:lvl1pPr>
              <a:defRPr/>
            </a:lvl1pPr>
          </a:lstStyle>
          <a:p>
            <a:endParaRPr lang="en-US" altLang="en-US"/>
          </a:p>
        </p:txBody>
      </p:sp>
      <p:sp>
        <p:nvSpPr>
          <p:cNvPr id="3" name="Footer Placeholder 2">
            <a:extLst>
              <a:ext uri="{FF2B5EF4-FFF2-40B4-BE49-F238E27FC236}">
                <a16:creationId xmlns:a16="http://schemas.microsoft.com/office/drawing/2014/main" id="{DCFDB983-FCA9-7C18-5497-0FB743FD5667}"/>
              </a:ext>
            </a:extLst>
          </p:cNvPr>
          <p:cNvSpPr>
            <a:spLocks noGrp="1"/>
          </p:cNvSpPr>
          <p:nvPr>
            <p:ph type="ftr" sz="quarter" idx="11"/>
          </p:nvPr>
        </p:nvSpPr>
        <p:spPr/>
        <p:txBody>
          <a:bodyPr/>
          <a:lstStyle>
            <a:lvl1pPr>
              <a:defRPr/>
            </a:lvl1pPr>
          </a:lstStyle>
          <a:p>
            <a:endParaRPr lang="en-US" altLang="en-US"/>
          </a:p>
        </p:txBody>
      </p:sp>
      <p:sp>
        <p:nvSpPr>
          <p:cNvPr id="4" name="Slide Number Placeholder 3">
            <a:extLst>
              <a:ext uri="{FF2B5EF4-FFF2-40B4-BE49-F238E27FC236}">
                <a16:creationId xmlns:a16="http://schemas.microsoft.com/office/drawing/2014/main" id="{E3710480-5BDD-394F-18CF-9CE735C8B73D}"/>
              </a:ext>
            </a:extLst>
          </p:cNvPr>
          <p:cNvSpPr>
            <a:spLocks noGrp="1"/>
          </p:cNvSpPr>
          <p:nvPr>
            <p:ph type="sldNum" sz="quarter" idx="12"/>
          </p:nvPr>
        </p:nvSpPr>
        <p:spPr/>
        <p:txBody>
          <a:bodyPr/>
          <a:lstStyle>
            <a:lvl1pPr>
              <a:defRPr/>
            </a:lvl1pPr>
          </a:lstStyle>
          <a:p>
            <a:fld id="{504C8885-B690-4093-8BB5-E41B166F25A6}" type="slidenum">
              <a:rPr lang="en-US" altLang="en-US"/>
              <a:pPr/>
              <a:t>‹#›</a:t>
            </a:fld>
            <a:endParaRPr lang="en-US" altLang="en-US"/>
          </a:p>
        </p:txBody>
      </p:sp>
    </p:spTree>
    <p:extLst>
      <p:ext uri="{BB962C8B-B14F-4D97-AF65-F5344CB8AC3E}">
        <p14:creationId xmlns:p14="http://schemas.microsoft.com/office/powerpoint/2010/main" val="255379743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9A39E3-5610-E87A-0FD3-74A01D6BFF02}"/>
              </a:ext>
            </a:extLst>
          </p:cNvPr>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AE1EBAD-E6A1-4886-F2BC-0B0E8352F708}"/>
              </a:ext>
            </a:extLst>
          </p:cNvPr>
          <p:cNvSpPr>
            <a:spLocks noGrp="1"/>
          </p:cNvSpPr>
          <p:nvPr>
            <p:ph idx="1"/>
          </p:nvPr>
        </p:nvSpPr>
        <p:spPr>
          <a:xfrm>
            <a:off x="5183717"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3509C70-350E-D074-24A9-9B5D39EE8FF8}"/>
              </a:ext>
            </a:extLst>
          </p:cNvPr>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131AA83-D4E2-4819-D3B6-750079622E8E}"/>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F21EA045-8A3E-F82B-DFF4-90761772D298}"/>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8FDC13BB-CB7A-74A0-8504-DE28AE25FFC8}"/>
              </a:ext>
            </a:extLst>
          </p:cNvPr>
          <p:cNvSpPr>
            <a:spLocks noGrp="1"/>
          </p:cNvSpPr>
          <p:nvPr>
            <p:ph type="sldNum" sz="quarter" idx="12"/>
          </p:nvPr>
        </p:nvSpPr>
        <p:spPr/>
        <p:txBody>
          <a:bodyPr/>
          <a:lstStyle>
            <a:lvl1pPr>
              <a:defRPr/>
            </a:lvl1pPr>
          </a:lstStyle>
          <a:p>
            <a:fld id="{32DE6993-E521-4052-86B8-CB7FCCC7C8ED}" type="slidenum">
              <a:rPr lang="en-US" altLang="en-US"/>
              <a:pPr/>
              <a:t>‹#›</a:t>
            </a:fld>
            <a:endParaRPr lang="en-US" altLang="en-US"/>
          </a:p>
        </p:txBody>
      </p:sp>
    </p:spTree>
    <p:extLst>
      <p:ext uri="{BB962C8B-B14F-4D97-AF65-F5344CB8AC3E}">
        <p14:creationId xmlns:p14="http://schemas.microsoft.com/office/powerpoint/2010/main" val="349284064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0F198D-9CF7-E03F-714D-A0F1CEA25950}"/>
              </a:ext>
            </a:extLst>
          </p:cNvPr>
          <p:cNvSpPr>
            <a:spLocks noGrp="1"/>
          </p:cNvSpPr>
          <p:nvPr>
            <p:ph type="title"/>
          </p:nvPr>
        </p:nvSpPr>
        <p:spPr>
          <a:xfrm>
            <a:off x="840318" y="457200"/>
            <a:ext cx="393276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60CF174C-D1E8-914C-EF22-2240D7A5B4BD}"/>
              </a:ext>
            </a:extLst>
          </p:cNvPr>
          <p:cNvSpPr>
            <a:spLocks noGrp="1"/>
          </p:cNvSpPr>
          <p:nvPr>
            <p:ph type="pic" idx="1"/>
          </p:nvPr>
        </p:nvSpPr>
        <p:spPr>
          <a:xfrm>
            <a:off x="5183717" y="987426"/>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AD55FF0-8A5F-09D8-1D32-DCBF1D9B5BB2}"/>
              </a:ext>
            </a:extLst>
          </p:cNvPr>
          <p:cNvSpPr>
            <a:spLocks noGrp="1"/>
          </p:cNvSpPr>
          <p:nvPr>
            <p:ph type="body" sz="half" idx="2"/>
          </p:nvPr>
        </p:nvSpPr>
        <p:spPr>
          <a:xfrm>
            <a:off x="840318"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3FD46D1-B1D3-F7CE-5FEC-EFCF892D24D0}"/>
              </a:ext>
            </a:extLst>
          </p:cNvPr>
          <p:cNvSpPr>
            <a:spLocks noGrp="1"/>
          </p:cNvSpPr>
          <p:nvPr>
            <p:ph type="dt" sz="half"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AF795CCC-4F8E-D665-1F5A-5802C5C5196D}"/>
              </a:ext>
            </a:extLst>
          </p:cNvPr>
          <p:cNvSpPr>
            <a:spLocks noGrp="1"/>
          </p:cNvSpPr>
          <p:nvPr>
            <p:ph type="ftr" sz="quarte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2607A6F0-1CA8-35F6-EE06-F000F0CFC449}"/>
              </a:ext>
            </a:extLst>
          </p:cNvPr>
          <p:cNvSpPr>
            <a:spLocks noGrp="1"/>
          </p:cNvSpPr>
          <p:nvPr>
            <p:ph type="sldNum" sz="quarter" idx="12"/>
          </p:nvPr>
        </p:nvSpPr>
        <p:spPr/>
        <p:txBody>
          <a:bodyPr/>
          <a:lstStyle>
            <a:lvl1pPr>
              <a:defRPr/>
            </a:lvl1pPr>
          </a:lstStyle>
          <a:p>
            <a:fld id="{0195F5AE-3E2F-4DA8-BC4D-D207D3F1CB49}" type="slidenum">
              <a:rPr lang="en-US" altLang="en-US"/>
              <a:pPr/>
              <a:t>‹#›</a:t>
            </a:fld>
            <a:endParaRPr lang="en-US" altLang="en-US"/>
          </a:p>
        </p:txBody>
      </p:sp>
    </p:spTree>
    <p:extLst>
      <p:ext uri="{BB962C8B-B14F-4D97-AF65-F5344CB8AC3E}">
        <p14:creationId xmlns:p14="http://schemas.microsoft.com/office/powerpoint/2010/main" val="2149963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A08B1D-74B9-3901-024F-7F7C5881EBC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ACCAD5C-D952-CD08-FDE1-415E86D0805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CA92389-23C3-BA4C-E217-35163EB9230D}"/>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5E795FA9-675F-B16E-3A27-CF5CF68E5495}"/>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2009970A-09F2-D6F2-E781-66C87AF56402}"/>
              </a:ext>
            </a:extLst>
          </p:cNvPr>
          <p:cNvSpPr>
            <a:spLocks noGrp="1"/>
          </p:cNvSpPr>
          <p:nvPr>
            <p:ph type="sldNum" sz="quarter" idx="12"/>
          </p:nvPr>
        </p:nvSpPr>
        <p:spPr/>
        <p:txBody>
          <a:bodyPr/>
          <a:lstStyle>
            <a:lvl1pPr>
              <a:defRPr/>
            </a:lvl1pPr>
          </a:lstStyle>
          <a:p>
            <a:fld id="{46285C3F-40A9-46F2-A63E-0583465ADAAB}" type="slidenum">
              <a:rPr lang="en-US" altLang="en-US"/>
              <a:pPr/>
              <a:t>‹#›</a:t>
            </a:fld>
            <a:endParaRPr lang="en-US" altLang="en-US"/>
          </a:p>
        </p:txBody>
      </p:sp>
    </p:spTree>
    <p:extLst>
      <p:ext uri="{BB962C8B-B14F-4D97-AF65-F5344CB8AC3E}">
        <p14:creationId xmlns:p14="http://schemas.microsoft.com/office/powerpoint/2010/main" val="253265920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7B26314-D46D-036B-5411-1338B693FD0E}"/>
              </a:ext>
            </a:extLst>
          </p:cNvPr>
          <p:cNvSpPr>
            <a:spLocks noGrp="1"/>
          </p:cNvSpPr>
          <p:nvPr>
            <p:ph type="title" orient="vert"/>
          </p:nvPr>
        </p:nvSpPr>
        <p:spPr>
          <a:xfrm>
            <a:off x="8686800" y="609600"/>
            <a:ext cx="2590800" cy="54864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BC0719B-44AC-AB0E-4FFC-7FBCD60DB246}"/>
              </a:ext>
            </a:extLst>
          </p:cNvPr>
          <p:cNvSpPr>
            <a:spLocks noGrp="1"/>
          </p:cNvSpPr>
          <p:nvPr>
            <p:ph type="body" orient="vert" idx="1"/>
          </p:nvPr>
        </p:nvSpPr>
        <p:spPr>
          <a:xfrm>
            <a:off x="914400" y="609600"/>
            <a:ext cx="75692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E2CA1ED-88A4-03EA-EAA9-4FD32E7C6615}"/>
              </a:ext>
            </a:extLst>
          </p:cNvPr>
          <p:cNvSpPr>
            <a:spLocks noGrp="1"/>
          </p:cNvSpPr>
          <p:nvPr>
            <p:ph type="dt" sz="half"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E07F5DA9-8DCB-8A44-72BF-7C67E66439D0}"/>
              </a:ext>
            </a:extLst>
          </p:cNvPr>
          <p:cNvSpPr>
            <a:spLocks noGrp="1"/>
          </p:cNvSpPr>
          <p:nvPr>
            <p:ph type="ftr" sz="quarte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DAD586C4-2758-635F-5865-244455B1F024}"/>
              </a:ext>
            </a:extLst>
          </p:cNvPr>
          <p:cNvSpPr>
            <a:spLocks noGrp="1"/>
          </p:cNvSpPr>
          <p:nvPr>
            <p:ph type="sldNum" sz="quarter" idx="12"/>
          </p:nvPr>
        </p:nvSpPr>
        <p:spPr/>
        <p:txBody>
          <a:bodyPr/>
          <a:lstStyle>
            <a:lvl1pPr>
              <a:defRPr/>
            </a:lvl1pPr>
          </a:lstStyle>
          <a:p>
            <a:fld id="{B0DE93B2-2844-4C62-9DB9-D46780B0F749}" type="slidenum">
              <a:rPr lang="en-US" altLang="en-US"/>
              <a:pPr/>
              <a:t>‹#›</a:t>
            </a:fld>
            <a:endParaRPr lang="en-US" altLang="en-US"/>
          </a:p>
        </p:txBody>
      </p:sp>
    </p:spTree>
    <p:extLst>
      <p:ext uri="{BB962C8B-B14F-4D97-AF65-F5344CB8AC3E}">
        <p14:creationId xmlns:p14="http://schemas.microsoft.com/office/powerpoint/2010/main" val="26292488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456921" y="5883276"/>
            <a:ext cx="2743200" cy="365125"/>
          </a:xfrm>
          <a:prstGeom prst="rect">
            <a:avLst/>
          </a:prstGeom>
        </p:spPr>
        <p:txBody>
          <a:bodyPr/>
          <a:lstStyle/>
          <a:p>
            <a:fld id="{F9504452-5DCC-4FE2-A5C9-8A5EF6714D65}" type="datetime1">
              <a:rPr lang="en-US" smtClean="0"/>
              <a:t>9/11/2025</a:t>
            </a:fld>
            <a:endParaRPr lang="en-US"/>
          </a:p>
        </p:txBody>
      </p:sp>
      <p:sp>
        <p:nvSpPr>
          <p:cNvPr id="5" name="Footer Placeholder 4"/>
          <p:cNvSpPr>
            <a:spLocks noGrp="1"/>
          </p:cNvSpPr>
          <p:nvPr>
            <p:ph type="ftr" sz="quarter" idx="11"/>
          </p:nvPr>
        </p:nvSpPr>
        <p:spPr>
          <a:xfrm>
            <a:off x="1141411" y="5883275"/>
            <a:ext cx="6239309"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10276321" y="5883274"/>
            <a:ext cx="771089" cy="365125"/>
          </a:xfrm>
          <a:prstGeom prst="rect">
            <a:avLst/>
          </a:prstGeom>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12777887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7456921" y="5883276"/>
            <a:ext cx="2743200" cy="365125"/>
          </a:xfrm>
          <a:prstGeom prst="rect">
            <a:avLst/>
          </a:prstGeom>
        </p:spPr>
        <p:txBody>
          <a:bodyPr/>
          <a:lstStyle/>
          <a:p>
            <a:fld id="{E579ABC2-0180-4F3A-A895-A85BC724D472}" type="datetime1">
              <a:rPr lang="en-US" smtClean="0"/>
              <a:t>9/11/2025</a:t>
            </a:fld>
            <a:endParaRPr lang="en-US"/>
          </a:p>
        </p:txBody>
      </p:sp>
      <p:sp>
        <p:nvSpPr>
          <p:cNvPr id="6" name="Footer Placeholder 5"/>
          <p:cNvSpPr>
            <a:spLocks noGrp="1"/>
          </p:cNvSpPr>
          <p:nvPr>
            <p:ph type="ftr" sz="quarter" idx="11"/>
          </p:nvPr>
        </p:nvSpPr>
        <p:spPr>
          <a:xfrm>
            <a:off x="1141411" y="5883275"/>
            <a:ext cx="6239309"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10276321" y="5883274"/>
            <a:ext cx="771089" cy="365125"/>
          </a:xfrm>
          <a:prstGeom prst="rect">
            <a:avLst/>
          </a:prstGeom>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24129879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7456921" y="5883276"/>
            <a:ext cx="2743200" cy="365125"/>
          </a:xfrm>
          <a:prstGeom prst="rect">
            <a:avLst/>
          </a:prstGeom>
        </p:spPr>
        <p:txBody>
          <a:bodyPr/>
          <a:lstStyle/>
          <a:p>
            <a:fld id="{6AEEA9BA-4E8F-439E-BEA4-91FBA01E3F5F}" type="datetime1">
              <a:rPr lang="en-US" smtClean="0"/>
              <a:t>9/11/2025</a:t>
            </a:fld>
            <a:endParaRPr lang="en-US"/>
          </a:p>
        </p:txBody>
      </p:sp>
      <p:sp>
        <p:nvSpPr>
          <p:cNvPr id="8" name="Footer Placeholder 7"/>
          <p:cNvSpPr>
            <a:spLocks noGrp="1"/>
          </p:cNvSpPr>
          <p:nvPr>
            <p:ph type="ftr" sz="quarter" idx="11"/>
          </p:nvPr>
        </p:nvSpPr>
        <p:spPr>
          <a:xfrm>
            <a:off x="1141411" y="5883275"/>
            <a:ext cx="6239309" cy="365125"/>
          </a:xfrm>
          <a:prstGeom prst="rect">
            <a:avLst/>
          </a:prstGeom>
        </p:spPr>
        <p:txBody>
          <a:bodyPr/>
          <a:lstStyle/>
          <a:p>
            <a:endParaRPr lang="en-US" dirty="0"/>
          </a:p>
        </p:txBody>
      </p:sp>
      <p:sp>
        <p:nvSpPr>
          <p:cNvPr id="9" name="Slide Number Placeholder 8"/>
          <p:cNvSpPr>
            <a:spLocks noGrp="1"/>
          </p:cNvSpPr>
          <p:nvPr>
            <p:ph type="sldNum" sz="quarter" idx="12"/>
          </p:nvPr>
        </p:nvSpPr>
        <p:spPr>
          <a:xfrm>
            <a:off x="10276321" y="5883274"/>
            <a:ext cx="771089" cy="365125"/>
          </a:xfrm>
          <a:prstGeom prst="rect">
            <a:avLst/>
          </a:prstGeom>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20110230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7456921" y="5883276"/>
            <a:ext cx="2743200" cy="365125"/>
          </a:xfrm>
          <a:prstGeom prst="rect">
            <a:avLst/>
          </a:prstGeom>
        </p:spPr>
        <p:txBody>
          <a:bodyPr/>
          <a:lstStyle/>
          <a:p>
            <a:fld id="{BE15BF18-0007-481C-AA29-413124BC3EE7}" type="datetime1">
              <a:rPr lang="en-US" smtClean="0"/>
              <a:t>9/11/2025</a:t>
            </a:fld>
            <a:endParaRPr lang="en-US"/>
          </a:p>
        </p:txBody>
      </p:sp>
      <p:sp>
        <p:nvSpPr>
          <p:cNvPr id="4" name="Footer Placeholder 3"/>
          <p:cNvSpPr>
            <a:spLocks noGrp="1"/>
          </p:cNvSpPr>
          <p:nvPr>
            <p:ph type="ftr" sz="quarter" idx="11"/>
          </p:nvPr>
        </p:nvSpPr>
        <p:spPr>
          <a:xfrm>
            <a:off x="1141411" y="5883275"/>
            <a:ext cx="6239309" cy="365125"/>
          </a:xfrm>
          <a:prstGeom prst="rect">
            <a:avLst/>
          </a:prstGeom>
        </p:spPr>
        <p:txBody>
          <a:bodyPr/>
          <a:lstStyle/>
          <a:p>
            <a:endParaRPr lang="en-US" dirty="0"/>
          </a:p>
        </p:txBody>
      </p:sp>
      <p:sp>
        <p:nvSpPr>
          <p:cNvPr id="5" name="Slide Number Placeholder 4"/>
          <p:cNvSpPr>
            <a:spLocks noGrp="1"/>
          </p:cNvSpPr>
          <p:nvPr>
            <p:ph type="sldNum" sz="quarter" idx="12"/>
          </p:nvPr>
        </p:nvSpPr>
        <p:spPr>
          <a:xfrm>
            <a:off x="10276321" y="5883274"/>
            <a:ext cx="771089" cy="365125"/>
          </a:xfrm>
          <a:prstGeom prst="rect">
            <a:avLst/>
          </a:prstGeom>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2645878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456921" y="5883276"/>
            <a:ext cx="2743200" cy="365125"/>
          </a:xfrm>
          <a:prstGeom prst="rect">
            <a:avLst/>
          </a:prstGeom>
        </p:spPr>
        <p:txBody>
          <a:bodyPr/>
          <a:lstStyle/>
          <a:p>
            <a:fld id="{09BE9870-3748-43AD-B547-02A075CB4A1D}" type="datetime1">
              <a:rPr lang="en-US" smtClean="0"/>
              <a:t>9/11/2025</a:t>
            </a:fld>
            <a:endParaRPr lang="en-US"/>
          </a:p>
        </p:txBody>
      </p:sp>
      <p:sp>
        <p:nvSpPr>
          <p:cNvPr id="3" name="Footer Placeholder 2"/>
          <p:cNvSpPr>
            <a:spLocks noGrp="1"/>
          </p:cNvSpPr>
          <p:nvPr>
            <p:ph type="ftr" sz="quarter" idx="11"/>
          </p:nvPr>
        </p:nvSpPr>
        <p:spPr>
          <a:xfrm>
            <a:off x="1141411" y="5883275"/>
            <a:ext cx="6239309" cy="365125"/>
          </a:xfrm>
          <a:prstGeom prst="rect">
            <a:avLst/>
          </a:prstGeom>
        </p:spPr>
        <p:txBody>
          <a:bodyPr/>
          <a:lstStyle/>
          <a:p>
            <a:endParaRPr lang="en-US" dirty="0"/>
          </a:p>
        </p:txBody>
      </p:sp>
      <p:sp>
        <p:nvSpPr>
          <p:cNvPr id="4" name="Slide Number Placeholder 3"/>
          <p:cNvSpPr>
            <a:spLocks noGrp="1"/>
          </p:cNvSpPr>
          <p:nvPr>
            <p:ph type="sldNum" sz="quarter" idx="12"/>
          </p:nvPr>
        </p:nvSpPr>
        <p:spPr>
          <a:xfrm>
            <a:off x="10276321" y="5883274"/>
            <a:ext cx="771089" cy="365125"/>
          </a:xfrm>
          <a:prstGeom prst="rect">
            <a:avLst/>
          </a:prstGeom>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42392354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456921" y="5883276"/>
            <a:ext cx="2743200" cy="365125"/>
          </a:xfrm>
          <a:prstGeom prst="rect">
            <a:avLst/>
          </a:prstGeom>
        </p:spPr>
        <p:txBody>
          <a:bodyPr/>
          <a:lstStyle/>
          <a:p>
            <a:fld id="{558E7897-33C5-4F1A-9307-D068E37F3DC7}" type="datetime1">
              <a:rPr lang="en-US" smtClean="0"/>
              <a:t>9/11/2025</a:t>
            </a:fld>
            <a:endParaRPr lang="en-US"/>
          </a:p>
        </p:txBody>
      </p:sp>
      <p:sp>
        <p:nvSpPr>
          <p:cNvPr id="6" name="Footer Placeholder 5"/>
          <p:cNvSpPr>
            <a:spLocks noGrp="1"/>
          </p:cNvSpPr>
          <p:nvPr>
            <p:ph type="ftr" sz="quarter" idx="11"/>
          </p:nvPr>
        </p:nvSpPr>
        <p:spPr>
          <a:xfrm>
            <a:off x="1141411" y="5883275"/>
            <a:ext cx="6239309"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10276321" y="5883274"/>
            <a:ext cx="771089" cy="365125"/>
          </a:xfrm>
          <a:prstGeom prst="rect">
            <a:avLst/>
          </a:prstGeom>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21851589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456921" y="5883276"/>
            <a:ext cx="2743200" cy="365125"/>
          </a:xfrm>
          <a:prstGeom prst="rect">
            <a:avLst/>
          </a:prstGeom>
        </p:spPr>
        <p:txBody>
          <a:bodyPr/>
          <a:lstStyle/>
          <a:p>
            <a:fld id="{82E171BA-CC09-47C8-A6DF-F5C5CB59CEEC}" type="datetime1">
              <a:rPr lang="en-US" smtClean="0"/>
              <a:t>9/11/2025</a:t>
            </a:fld>
            <a:endParaRPr lang="en-US"/>
          </a:p>
        </p:txBody>
      </p:sp>
      <p:sp>
        <p:nvSpPr>
          <p:cNvPr id="6" name="Footer Placeholder 5"/>
          <p:cNvSpPr>
            <a:spLocks noGrp="1"/>
          </p:cNvSpPr>
          <p:nvPr>
            <p:ph type="ftr" sz="quarter" idx="11"/>
          </p:nvPr>
        </p:nvSpPr>
        <p:spPr>
          <a:xfrm>
            <a:off x="1141411" y="5883275"/>
            <a:ext cx="6239309" cy="365125"/>
          </a:xfrm>
          <a:prstGeom prst="rect">
            <a:avLst/>
          </a:prstGeom>
        </p:spPr>
        <p:txBody>
          <a:bodyPr/>
          <a:lstStyle/>
          <a:p>
            <a:endParaRPr lang="en-US" dirty="0"/>
          </a:p>
        </p:txBody>
      </p:sp>
      <p:sp>
        <p:nvSpPr>
          <p:cNvPr id="7" name="Slide Number Placeholder 6"/>
          <p:cNvSpPr>
            <a:spLocks noGrp="1"/>
          </p:cNvSpPr>
          <p:nvPr>
            <p:ph type="sldNum" sz="quarter" idx="12"/>
          </p:nvPr>
        </p:nvSpPr>
        <p:spPr>
          <a:xfrm>
            <a:off x="10276321" y="5883274"/>
            <a:ext cx="771089" cy="365125"/>
          </a:xfrm>
          <a:prstGeom prst="rect">
            <a:avLst/>
          </a:prstGeom>
        </p:spPr>
        <p:txBody>
          <a:bodyPr/>
          <a:lstStyle/>
          <a:p>
            <a:fld id="{70C12960-6E85-460F-B6E3-5B82CB31AF3D}" type="slidenum">
              <a:rPr lang="en-US" smtClean="0"/>
              <a:t>‹#›</a:t>
            </a:fld>
            <a:endParaRPr lang="en-US"/>
          </a:p>
        </p:txBody>
      </p:sp>
    </p:spTree>
    <p:extLst>
      <p:ext uri="{BB962C8B-B14F-4D97-AF65-F5344CB8AC3E}">
        <p14:creationId xmlns:p14="http://schemas.microsoft.com/office/powerpoint/2010/main" val="10960189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theme" Target="../theme/theme2.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5641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1312256"/>
            <a:ext cx="9905999" cy="505679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674342368"/>
      </p:ext>
    </p:extLst>
  </p:cSld>
  <p:clrMap bg1="dk1" tx1="lt1" bg2="dk2" tx2="lt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 id="2147483705" r:id="rId15"/>
    <p:sldLayoutId id="2147483706" r:id="rId16"/>
    <p:sldLayoutId id="2147483707" r:id="rId17"/>
  </p:sldLayoutIdLst>
  <p:hf sldNum="0" hdr="0" ftr="0" dt="0"/>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406" name="Group 382">
            <a:extLst>
              <a:ext uri="{FF2B5EF4-FFF2-40B4-BE49-F238E27FC236}">
                <a16:creationId xmlns:a16="http://schemas.microsoft.com/office/drawing/2014/main" id="{90302312-747F-F278-93BC-84A18A5C7EFF}"/>
              </a:ext>
            </a:extLst>
          </p:cNvPr>
          <p:cNvGrpSpPr>
            <a:grpSpLocks/>
          </p:cNvGrpSpPr>
          <p:nvPr/>
        </p:nvGrpSpPr>
        <p:grpSpPr bwMode="auto">
          <a:xfrm>
            <a:off x="-338667" y="-50800"/>
            <a:ext cx="12691533" cy="7229475"/>
            <a:chOff x="-160" y="-32"/>
            <a:chExt cx="5996" cy="4554"/>
          </a:xfrm>
        </p:grpSpPr>
        <p:grpSp>
          <p:nvGrpSpPr>
            <p:cNvPr id="1405" name="Group 381">
              <a:extLst>
                <a:ext uri="{FF2B5EF4-FFF2-40B4-BE49-F238E27FC236}">
                  <a16:creationId xmlns:a16="http://schemas.microsoft.com/office/drawing/2014/main" id="{B346B316-371C-1BE9-29E2-DBEFD74E5E8E}"/>
                </a:ext>
              </a:extLst>
            </p:cNvPr>
            <p:cNvGrpSpPr>
              <a:grpSpLocks/>
            </p:cNvGrpSpPr>
            <p:nvPr userDrawn="1"/>
          </p:nvGrpSpPr>
          <p:grpSpPr bwMode="auto">
            <a:xfrm>
              <a:off x="-160" y="-32"/>
              <a:ext cx="5996" cy="4554"/>
              <a:chOff x="-160" y="-32"/>
              <a:chExt cx="5996" cy="4554"/>
            </a:xfrm>
          </p:grpSpPr>
          <p:sp>
            <p:nvSpPr>
              <p:cNvPr id="1324" name="Freeform 300">
                <a:extLst>
                  <a:ext uri="{FF2B5EF4-FFF2-40B4-BE49-F238E27FC236}">
                    <a16:creationId xmlns:a16="http://schemas.microsoft.com/office/drawing/2014/main" id="{7C749AFF-DF5C-F77A-4534-0502020F9DE8}"/>
                  </a:ext>
                </a:extLst>
              </p:cNvPr>
              <p:cNvSpPr>
                <a:spLocks/>
              </p:cNvSpPr>
              <p:nvPr userDrawn="1"/>
            </p:nvSpPr>
            <p:spPr bwMode="hidden">
              <a:xfrm>
                <a:off x="3316" y="2973"/>
                <a:ext cx="687" cy="609"/>
              </a:xfrm>
              <a:custGeom>
                <a:avLst/>
                <a:gdLst>
                  <a:gd name="T0" fmla="*/ 144 w 687"/>
                  <a:gd name="T1" fmla="*/ 45 h 609"/>
                  <a:gd name="T2" fmla="*/ 546 w 687"/>
                  <a:gd name="T3" fmla="*/ 9 h 609"/>
                  <a:gd name="T4" fmla="*/ 582 w 687"/>
                  <a:gd name="T5" fmla="*/ 99 h 609"/>
                  <a:gd name="T6" fmla="*/ 123 w 687"/>
                  <a:gd name="T7" fmla="*/ 462 h 609"/>
                  <a:gd name="T8" fmla="*/ 27 w 687"/>
                  <a:gd name="T9" fmla="*/ 438 h 609"/>
                  <a:gd name="T10" fmla="*/ 12 w 687"/>
                  <a:gd name="T11" fmla="*/ 210 h 609"/>
                  <a:gd name="T12" fmla="*/ 144 w 687"/>
                  <a:gd name="T13" fmla="*/ 45 h 609"/>
                </a:gdLst>
                <a:ahLst/>
                <a:cxnLst>
                  <a:cxn ang="0">
                    <a:pos x="T0" y="T1"/>
                  </a:cxn>
                  <a:cxn ang="0">
                    <a:pos x="T2" y="T3"/>
                  </a:cxn>
                  <a:cxn ang="0">
                    <a:pos x="T4" y="T5"/>
                  </a:cxn>
                  <a:cxn ang="0">
                    <a:pos x="T6" y="T7"/>
                  </a:cxn>
                  <a:cxn ang="0">
                    <a:pos x="T8" y="T9"/>
                  </a:cxn>
                  <a:cxn ang="0">
                    <a:pos x="T10" y="T11"/>
                  </a:cxn>
                  <a:cxn ang="0">
                    <a:pos x="T12" y="T13"/>
                  </a:cxn>
                </a:cxnLst>
                <a:rect l="0" t="0" r="r" b="b"/>
                <a:pathLst>
                  <a:path w="687" h="609">
                    <a:moveTo>
                      <a:pt x="144" y="45"/>
                    </a:moveTo>
                    <a:cubicBezTo>
                      <a:pt x="306" y="0"/>
                      <a:pt x="472" y="5"/>
                      <a:pt x="546" y="9"/>
                    </a:cubicBezTo>
                    <a:cubicBezTo>
                      <a:pt x="654" y="12"/>
                      <a:pt x="687" y="75"/>
                      <a:pt x="582" y="99"/>
                    </a:cubicBezTo>
                    <a:cubicBezTo>
                      <a:pt x="81" y="144"/>
                      <a:pt x="162" y="423"/>
                      <a:pt x="123" y="462"/>
                    </a:cubicBezTo>
                    <a:cubicBezTo>
                      <a:pt x="123" y="609"/>
                      <a:pt x="39" y="495"/>
                      <a:pt x="27" y="438"/>
                    </a:cubicBezTo>
                    <a:cubicBezTo>
                      <a:pt x="18" y="393"/>
                      <a:pt x="0" y="291"/>
                      <a:pt x="12" y="210"/>
                    </a:cubicBezTo>
                    <a:cubicBezTo>
                      <a:pt x="15" y="141"/>
                      <a:pt x="36" y="66"/>
                      <a:pt x="144" y="45"/>
                    </a:cubicBezTo>
                    <a:close/>
                  </a:path>
                </a:pathLst>
              </a:custGeom>
              <a:noFill/>
              <a:ln w="12700" cmpd="sng">
                <a:solidFill>
                  <a:schemeClr val="tx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325" name="Freeform 301">
                <a:extLst>
                  <a:ext uri="{FF2B5EF4-FFF2-40B4-BE49-F238E27FC236}">
                    <a16:creationId xmlns:a16="http://schemas.microsoft.com/office/drawing/2014/main" id="{626325EE-4612-A899-CD00-CCA80465E21D}"/>
                  </a:ext>
                </a:extLst>
              </p:cNvPr>
              <p:cNvSpPr>
                <a:spLocks/>
              </p:cNvSpPr>
              <p:nvPr userDrawn="1"/>
            </p:nvSpPr>
            <p:spPr bwMode="hidden">
              <a:xfrm>
                <a:off x="2202" y="2569"/>
                <a:ext cx="987" cy="743"/>
              </a:xfrm>
              <a:custGeom>
                <a:avLst/>
                <a:gdLst>
                  <a:gd name="T0" fmla="*/ 742 w 987"/>
                  <a:gd name="T1" fmla="*/ 110 h 743"/>
                  <a:gd name="T2" fmla="*/ 958 w 987"/>
                  <a:gd name="T3" fmla="*/ 572 h 743"/>
                  <a:gd name="T4" fmla="*/ 847 w 987"/>
                  <a:gd name="T5" fmla="*/ 638 h 743"/>
                  <a:gd name="T6" fmla="*/ 202 w 987"/>
                  <a:gd name="T7" fmla="*/ 269 h 743"/>
                  <a:gd name="T8" fmla="*/ 163 w 987"/>
                  <a:gd name="T9" fmla="*/ 173 h 743"/>
                  <a:gd name="T10" fmla="*/ 481 w 987"/>
                  <a:gd name="T11" fmla="*/ 35 h 743"/>
                  <a:gd name="T12" fmla="*/ 742 w 987"/>
                  <a:gd name="T13" fmla="*/ 110 h 743"/>
                </a:gdLst>
                <a:ahLst/>
                <a:cxnLst>
                  <a:cxn ang="0">
                    <a:pos x="T0" y="T1"/>
                  </a:cxn>
                  <a:cxn ang="0">
                    <a:pos x="T2" y="T3"/>
                  </a:cxn>
                  <a:cxn ang="0">
                    <a:pos x="T4" y="T5"/>
                  </a:cxn>
                  <a:cxn ang="0">
                    <a:pos x="T6" y="T7"/>
                  </a:cxn>
                  <a:cxn ang="0">
                    <a:pos x="T8" y="T9"/>
                  </a:cxn>
                  <a:cxn ang="0">
                    <a:pos x="T10" y="T11"/>
                  </a:cxn>
                  <a:cxn ang="0">
                    <a:pos x="T12" y="T13"/>
                  </a:cxn>
                </a:cxnLst>
                <a:rect l="0" t="0" r="r" b="b"/>
                <a:pathLst>
                  <a:path w="987" h="743">
                    <a:moveTo>
                      <a:pt x="742" y="110"/>
                    </a:moveTo>
                    <a:cubicBezTo>
                      <a:pt x="853" y="270"/>
                      <a:pt x="941" y="491"/>
                      <a:pt x="958" y="572"/>
                    </a:cubicBezTo>
                    <a:cubicBezTo>
                      <a:pt x="987" y="692"/>
                      <a:pt x="912" y="743"/>
                      <a:pt x="847" y="638"/>
                    </a:cubicBezTo>
                    <a:cubicBezTo>
                      <a:pt x="523" y="89"/>
                      <a:pt x="364" y="254"/>
                      <a:pt x="202" y="269"/>
                    </a:cubicBezTo>
                    <a:cubicBezTo>
                      <a:pt x="0" y="325"/>
                      <a:pt x="89" y="207"/>
                      <a:pt x="163" y="173"/>
                    </a:cubicBezTo>
                    <a:cubicBezTo>
                      <a:pt x="222" y="145"/>
                      <a:pt x="366" y="53"/>
                      <a:pt x="481" y="35"/>
                    </a:cubicBezTo>
                    <a:cubicBezTo>
                      <a:pt x="576" y="12"/>
                      <a:pt x="680" y="0"/>
                      <a:pt x="742" y="110"/>
                    </a:cubicBezTo>
                    <a:close/>
                  </a:path>
                </a:pathLst>
              </a:custGeom>
              <a:noFill/>
              <a:ln w="12700" cmpd="sng">
                <a:solidFill>
                  <a:schemeClr val="tx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326" name="Freeform 302">
                <a:extLst>
                  <a:ext uri="{FF2B5EF4-FFF2-40B4-BE49-F238E27FC236}">
                    <a16:creationId xmlns:a16="http://schemas.microsoft.com/office/drawing/2014/main" id="{FD4473BB-89AC-C12B-41C7-E80AB5DE6C17}"/>
                  </a:ext>
                </a:extLst>
              </p:cNvPr>
              <p:cNvSpPr>
                <a:spLocks/>
              </p:cNvSpPr>
              <p:nvPr userDrawn="1"/>
            </p:nvSpPr>
            <p:spPr bwMode="hidden">
              <a:xfrm>
                <a:off x="2290" y="3030"/>
                <a:ext cx="650" cy="648"/>
              </a:xfrm>
              <a:custGeom>
                <a:avLst/>
                <a:gdLst>
                  <a:gd name="T0" fmla="*/ 468 w 650"/>
                  <a:gd name="T1" fmla="*/ 114 h 648"/>
                  <a:gd name="T2" fmla="*/ 621 w 650"/>
                  <a:gd name="T3" fmla="*/ 453 h 648"/>
                  <a:gd name="T4" fmla="*/ 522 w 650"/>
                  <a:gd name="T5" fmla="*/ 495 h 648"/>
                  <a:gd name="T6" fmla="*/ 105 w 650"/>
                  <a:gd name="T7" fmla="*/ 519 h 648"/>
                  <a:gd name="T8" fmla="*/ 30 w 650"/>
                  <a:gd name="T9" fmla="*/ 450 h 648"/>
                  <a:gd name="T10" fmla="*/ 231 w 650"/>
                  <a:gd name="T11" fmla="*/ 84 h 648"/>
                  <a:gd name="T12" fmla="*/ 468 w 650"/>
                  <a:gd name="T13" fmla="*/ 114 h 648"/>
                </a:gdLst>
                <a:ahLst/>
                <a:cxnLst>
                  <a:cxn ang="0">
                    <a:pos x="T0" y="T1"/>
                  </a:cxn>
                  <a:cxn ang="0">
                    <a:pos x="T2" y="T3"/>
                  </a:cxn>
                  <a:cxn ang="0">
                    <a:pos x="T4" y="T5"/>
                  </a:cxn>
                  <a:cxn ang="0">
                    <a:pos x="T6" y="T7"/>
                  </a:cxn>
                  <a:cxn ang="0">
                    <a:pos x="T8" y="T9"/>
                  </a:cxn>
                  <a:cxn ang="0">
                    <a:pos x="T10" y="T11"/>
                  </a:cxn>
                  <a:cxn ang="0">
                    <a:pos x="T12" y="T13"/>
                  </a:cxn>
                </a:cxnLst>
                <a:rect l="0" t="0" r="r" b="b"/>
                <a:pathLst>
                  <a:path w="650" h="648">
                    <a:moveTo>
                      <a:pt x="468" y="114"/>
                    </a:moveTo>
                    <a:cubicBezTo>
                      <a:pt x="579" y="274"/>
                      <a:pt x="604" y="372"/>
                      <a:pt x="621" y="453"/>
                    </a:cubicBezTo>
                    <a:cubicBezTo>
                      <a:pt x="650" y="573"/>
                      <a:pt x="587" y="600"/>
                      <a:pt x="522" y="495"/>
                    </a:cubicBezTo>
                    <a:cubicBezTo>
                      <a:pt x="330" y="99"/>
                      <a:pt x="171" y="417"/>
                      <a:pt x="105" y="519"/>
                    </a:cubicBezTo>
                    <a:cubicBezTo>
                      <a:pt x="51" y="648"/>
                      <a:pt x="0" y="525"/>
                      <a:pt x="30" y="450"/>
                    </a:cubicBezTo>
                    <a:cubicBezTo>
                      <a:pt x="39" y="381"/>
                      <a:pt x="132" y="180"/>
                      <a:pt x="231" y="84"/>
                    </a:cubicBezTo>
                    <a:cubicBezTo>
                      <a:pt x="321" y="0"/>
                      <a:pt x="406" y="4"/>
                      <a:pt x="468" y="114"/>
                    </a:cubicBezTo>
                    <a:close/>
                  </a:path>
                </a:pathLst>
              </a:custGeom>
              <a:noFill/>
              <a:ln w="12700" cmpd="sng">
                <a:solidFill>
                  <a:schemeClr val="tx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327" name="Freeform 303">
                <a:extLst>
                  <a:ext uri="{FF2B5EF4-FFF2-40B4-BE49-F238E27FC236}">
                    <a16:creationId xmlns:a16="http://schemas.microsoft.com/office/drawing/2014/main" id="{D2EA4E05-054B-C3F1-1A47-F3D62C98DC73}"/>
                  </a:ext>
                </a:extLst>
              </p:cNvPr>
              <p:cNvSpPr>
                <a:spLocks/>
              </p:cNvSpPr>
              <p:nvPr userDrawn="1"/>
            </p:nvSpPr>
            <p:spPr bwMode="hidden">
              <a:xfrm>
                <a:off x="2611" y="3541"/>
                <a:ext cx="640" cy="797"/>
              </a:xfrm>
              <a:custGeom>
                <a:avLst/>
                <a:gdLst>
                  <a:gd name="T0" fmla="*/ 600 w 640"/>
                  <a:gd name="T1" fmla="*/ 216 h 797"/>
                  <a:gd name="T2" fmla="*/ 598 w 640"/>
                  <a:gd name="T3" fmla="*/ 658 h 797"/>
                  <a:gd name="T4" fmla="*/ 507 w 640"/>
                  <a:gd name="T5" fmla="*/ 691 h 797"/>
                  <a:gd name="T6" fmla="*/ 147 w 640"/>
                  <a:gd name="T7" fmla="*/ 354 h 797"/>
                  <a:gd name="T8" fmla="*/ 84 w 640"/>
                  <a:gd name="T9" fmla="*/ 249 h 797"/>
                  <a:gd name="T10" fmla="*/ 423 w 640"/>
                  <a:gd name="T11" fmla="*/ 96 h 797"/>
                  <a:gd name="T12" fmla="*/ 600 w 640"/>
                  <a:gd name="T13" fmla="*/ 216 h 797"/>
                </a:gdLst>
                <a:ahLst/>
                <a:cxnLst>
                  <a:cxn ang="0">
                    <a:pos x="T0" y="T1"/>
                  </a:cxn>
                  <a:cxn ang="0">
                    <a:pos x="T2" y="T3"/>
                  </a:cxn>
                  <a:cxn ang="0">
                    <a:pos x="T4" y="T5"/>
                  </a:cxn>
                  <a:cxn ang="0">
                    <a:pos x="T6" y="T7"/>
                  </a:cxn>
                  <a:cxn ang="0">
                    <a:pos x="T8" y="T9"/>
                  </a:cxn>
                  <a:cxn ang="0">
                    <a:pos x="T10" y="T11"/>
                  </a:cxn>
                  <a:cxn ang="0">
                    <a:pos x="T12" y="T13"/>
                  </a:cxn>
                </a:cxnLst>
                <a:rect l="0" t="0" r="r" b="b"/>
                <a:pathLst>
                  <a:path w="640" h="797">
                    <a:moveTo>
                      <a:pt x="600" y="216"/>
                    </a:moveTo>
                    <a:cubicBezTo>
                      <a:pt x="640" y="379"/>
                      <a:pt x="604" y="584"/>
                      <a:pt x="598" y="658"/>
                    </a:cubicBezTo>
                    <a:cubicBezTo>
                      <a:pt x="592" y="766"/>
                      <a:pt x="528" y="797"/>
                      <a:pt x="507" y="691"/>
                    </a:cubicBezTo>
                    <a:cubicBezTo>
                      <a:pt x="495" y="276"/>
                      <a:pt x="255" y="360"/>
                      <a:pt x="147" y="354"/>
                    </a:cubicBezTo>
                    <a:cubicBezTo>
                      <a:pt x="0" y="350"/>
                      <a:pt x="18" y="294"/>
                      <a:pt x="84" y="249"/>
                    </a:cubicBezTo>
                    <a:cubicBezTo>
                      <a:pt x="147" y="204"/>
                      <a:pt x="339" y="108"/>
                      <a:pt x="423" y="96"/>
                    </a:cubicBezTo>
                    <a:cubicBezTo>
                      <a:pt x="477" y="81"/>
                      <a:pt x="585" y="0"/>
                      <a:pt x="600" y="216"/>
                    </a:cubicBezTo>
                    <a:close/>
                  </a:path>
                </a:pathLst>
              </a:custGeom>
              <a:noFill/>
              <a:ln w="12700" cmpd="sng">
                <a:solidFill>
                  <a:schemeClr val="tx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328" name="Freeform 304">
                <a:extLst>
                  <a:ext uri="{FF2B5EF4-FFF2-40B4-BE49-F238E27FC236}">
                    <a16:creationId xmlns:a16="http://schemas.microsoft.com/office/drawing/2014/main" id="{EB088F6A-8390-8AE1-B11E-DD77F051EF6C}"/>
                  </a:ext>
                </a:extLst>
              </p:cNvPr>
              <p:cNvSpPr>
                <a:spLocks/>
              </p:cNvSpPr>
              <p:nvPr userDrawn="1"/>
            </p:nvSpPr>
            <p:spPr bwMode="hidden">
              <a:xfrm>
                <a:off x="3982" y="1813"/>
                <a:ext cx="535" cy="645"/>
              </a:xfrm>
              <a:custGeom>
                <a:avLst/>
                <a:gdLst>
                  <a:gd name="T0" fmla="*/ 462 w 535"/>
                  <a:gd name="T1" fmla="*/ 423 h 645"/>
                  <a:gd name="T2" fmla="*/ 144 w 535"/>
                  <a:gd name="T3" fmla="*/ 612 h 645"/>
                  <a:gd name="T4" fmla="*/ 87 w 535"/>
                  <a:gd name="T5" fmla="*/ 558 h 645"/>
                  <a:gd name="T6" fmla="*/ 162 w 535"/>
                  <a:gd name="T7" fmla="*/ 117 h 645"/>
                  <a:gd name="T8" fmla="*/ 210 w 535"/>
                  <a:gd name="T9" fmla="*/ 39 h 645"/>
                  <a:gd name="T10" fmla="*/ 441 w 535"/>
                  <a:gd name="T11" fmla="*/ 243 h 645"/>
                  <a:gd name="T12" fmla="*/ 462 w 535"/>
                  <a:gd name="T13" fmla="*/ 423 h 645"/>
                </a:gdLst>
                <a:ahLst/>
                <a:cxnLst>
                  <a:cxn ang="0">
                    <a:pos x="T0" y="T1"/>
                  </a:cxn>
                  <a:cxn ang="0">
                    <a:pos x="T2" y="T3"/>
                  </a:cxn>
                  <a:cxn ang="0">
                    <a:pos x="T4" y="T5"/>
                  </a:cxn>
                  <a:cxn ang="0">
                    <a:pos x="T6" y="T7"/>
                  </a:cxn>
                  <a:cxn ang="0">
                    <a:pos x="T8" y="T9"/>
                  </a:cxn>
                  <a:cxn ang="0">
                    <a:pos x="T10" y="T11"/>
                  </a:cxn>
                  <a:cxn ang="0">
                    <a:pos x="T12" y="T13"/>
                  </a:cxn>
                </a:cxnLst>
                <a:rect l="0" t="0" r="r" b="b"/>
                <a:pathLst>
                  <a:path w="535" h="645">
                    <a:moveTo>
                      <a:pt x="462" y="423"/>
                    </a:moveTo>
                    <a:cubicBezTo>
                      <a:pt x="345" y="546"/>
                      <a:pt x="198" y="582"/>
                      <a:pt x="144" y="612"/>
                    </a:cubicBezTo>
                    <a:cubicBezTo>
                      <a:pt x="60" y="645"/>
                      <a:pt x="0" y="630"/>
                      <a:pt x="87" y="558"/>
                    </a:cubicBezTo>
                    <a:cubicBezTo>
                      <a:pt x="261" y="438"/>
                      <a:pt x="378" y="387"/>
                      <a:pt x="162" y="117"/>
                    </a:cubicBezTo>
                    <a:cubicBezTo>
                      <a:pt x="74" y="0"/>
                      <a:pt x="166" y="1"/>
                      <a:pt x="210" y="39"/>
                    </a:cubicBezTo>
                    <a:cubicBezTo>
                      <a:pt x="245" y="70"/>
                      <a:pt x="401" y="171"/>
                      <a:pt x="441" y="243"/>
                    </a:cubicBezTo>
                    <a:cubicBezTo>
                      <a:pt x="480" y="300"/>
                      <a:pt x="535" y="341"/>
                      <a:pt x="462" y="423"/>
                    </a:cubicBezTo>
                    <a:close/>
                  </a:path>
                </a:pathLst>
              </a:custGeom>
              <a:noFill/>
              <a:ln w="12700" cmpd="sng">
                <a:solidFill>
                  <a:schemeClr val="tx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329" name="Freeform 305">
                <a:extLst>
                  <a:ext uri="{FF2B5EF4-FFF2-40B4-BE49-F238E27FC236}">
                    <a16:creationId xmlns:a16="http://schemas.microsoft.com/office/drawing/2014/main" id="{CEA29494-18F3-E20D-45ED-3820AD643506}"/>
                  </a:ext>
                </a:extLst>
              </p:cNvPr>
              <p:cNvSpPr>
                <a:spLocks/>
              </p:cNvSpPr>
              <p:nvPr userDrawn="1"/>
            </p:nvSpPr>
            <p:spPr bwMode="hidden">
              <a:xfrm>
                <a:off x="3091" y="2046"/>
                <a:ext cx="687" cy="609"/>
              </a:xfrm>
              <a:custGeom>
                <a:avLst/>
                <a:gdLst>
                  <a:gd name="T0" fmla="*/ 144 w 687"/>
                  <a:gd name="T1" fmla="*/ 45 h 609"/>
                  <a:gd name="T2" fmla="*/ 546 w 687"/>
                  <a:gd name="T3" fmla="*/ 9 h 609"/>
                  <a:gd name="T4" fmla="*/ 582 w 687"/>
                  <a:gd name="T5" fmla="*/ 99 h 609"/>
                  <a:gd name="T6" fmla="*/ 123 w 687"/>
                  <a:gd name="T7" fmla="*/ 462 h 609"/>
                  <a:gd name="T8" fmla="*/ 27 w 687"/>
                  <a:gd name="T9" fmla="*/ 438 h 609"/>
                  <a:gd name="T10" fmla="*/ 12 w 687"/>
                  <a:gd name="T11" fmla="*/ 210 h 609"/>
                  <a:gd name="T12" fmla="*/ 144 w 687"/>
                  <a:gd name="T13" fmla="*/ 45 h 609"/>
                </a:gdLst>
                <a:ahLst/>
                <a:cxnLst>
                  <a:cxn ang="0">
                    <a:pos x="T0" y="T1"/>
                  </a:cxn>
                  <a:cxn ang="0">
                    <a:pos x="T2" y="T3"/>
                  </a:cxn>
                  <a:cxn ang="0">
                    <a:pos x="T4" y="T5"/>
                  </a:cxn>
                  <a:cxn ang="0">
                    <a:pos x="T6" y="T7"/>
                  </a:cxn>
                  <a:cxn ang="0">
                    <a:pos x="T8" y="T9"/>
                  </a:cxn>
                  <a:cxn ang="0">
                    <a:pos x="T10" y="T11"/>
                  </a:cxn>
                  <a:cxn ang="0">
                    <a:pos x="T12" y="T13"/>
                  </a:cxn>
                </a:cxnLst>
                <a:rect l="0" t="0" r="r" b="b"/>
                <a:pathLst>
                  <a:path w="687" h="609">
                    <a:moveTo>
                      <a:pt x="144" y="45"/>
                    </a:moveTo>
                    <a:cubicBezTo>
                      <a:pt x="306" y="0"/>
                      <a:pt x="472" y="5"/>
                      <a:pt x="546" y="9"/>
                    </a:cubicBezTo>
                    <a:cubicBezTo>
                      <a:pt x="654" y="12"/>
                      <a:pt x="687" y="75"/>
                      <a:pt x="582" y="99"/>
                    </a:cubicBezTo>
                    <a:cubicBezTo>
                      <a:pt x="81" y="144"/>
                      <a:pt x="162" y="423"/>
                      <a:pt x="123" y="462"/>
                    </a:cubicBezTo>
                    <a:cubicBezTo>
                      <a:pt x="123" y="609"/>
                      <a:pt x="39" y="495"/>
                      <a:pt x="27" y="438"/>
                    </a:cubicBezTo>
                    <a:cubicBezTo>
                      <a:pt x="18" y="393"/>
                      <a:pt x="0" y="291"/>
                      <a:pt x="12" y="210"/>
                    </a:cubicBezTo>
                    <a:cubicBezTo>
                      <a:pt x="15" y="141"/>
                      <a:pt x="36" y="66"/>
                      <a:pt x="144" y="45"/>
                    </a:cubicBezTo>
                    <a:close/>
                  </a:path>
                </a:pathLst>
              </a:custGeom>
              <a:noFill/>
              <a:ln w="12700" cmpd="sng">
                <a:solidFill>
                  <a:schemeClr val="bg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330" name="Freeform 306">
                <a:extLst>
                  <a:ext uri="{FF2B5EF4-FFF2-40B4-BE49-F238E27FC236}">
                    <a16:creationId xmlns:a16="http://schemas.microsoft.com/office/drawing/2014/main" id="{F73B74A3-D4E9-1796-B9F6-1B185F6294DC}"/>
                  </a:ext>
                </a:extLst>
              </p:cNvPr>
              <p:cNvSpPr>
                <a:spLocks/>
              </p:cNvSpPr>
              <p:nvPr userDrawn="1"/>
            </p:nvSpPr>
            <p:spPr bwMode="hidden">
              <a:xfrm rot="3318475">
                <a:off x="2256" y="1877"/>
                <a:ext cx="640" cy="797"/>
              </a:xfrm>
              <a:custGeom>
                <a:avLst/>
                <a:gdLst>
                  <a:gd name="T0" fmla="*/ 600 w 640"/>
                  <a:gd name="T1" fmla="*/ 216 h 797"/>
                  <a:gd name="T2" fmla="*/ 598 w 640"/>
                  <a:gd name="T3" fmla="*/ 658 h 797"/>
                  <a:gd name="T4" fmla="*/ 507 w 640"/>
                  <a:gd name="T5" fmla="*/ 691 h 797"/>
                  <a:gd name="T6" fmla="*/ 147 w 640"/>
                  <a:gd name="T7" fmla="*/ 354 h 797"/>
                  <a:gd name="T8" fmla="*/ 84 w 640"/>
                  <a:gd name="T9" fmla="*/ 249 h 797"/>
                  <a:gd name="T10" fmla="*/ 423 w 640"/>
                  <a:gd name="T11" fmla="*/ 96 h 797"/>
                  <a:gd name="T12" fmla="*/ 600 w 640"/>
                  <a:gd name="T13" fmla="*/ 216 h 797"/>
                </a:gdLst>
                <a:ahLst/>
                <a:cxnLst>
                  <a:cxn ang="0">
                    <a:pos x="T0" y="T1"/>
                  </a:cxn>
                  <a:cxn ang="0">
                    <a:pos x="T2" y="T3"/>
                  </a:cxn>
                  <a:cxn ang="0">
                    <a:pos x="T4" y="T5"/>
                  </a:cxn>
                  <a:cxn ang="0">
                    <a:pos x="T6" y="T7"/>
                  </a:cxn>
                  <a:cxn ang="0">
                    <a:pos x="T8" y="T9"/>
                  </a:cxn>
                  <a:cxn ang="0">
                    <a:pos x="T10" y="T11"/>
                  </a:cxn>
                  <a:cxn ang="0">
                    <a:pos x="T12" y="T13"/>
                  </a:cxn>
                </a:cxnLst>
                <a:rect l="0" t="0" r="r" b="b"/>
                <a:pathLst>
                  <a:path w="640" h="797">
                    <a:moveTo>
                      <a:pt x="600" y="216"/>
                    </a:moveTo>
                    <a:cubicBezTo>
                      <a:pt x="640" y="379"/>
                      <a:pt x="604" y="584"/>
                      <a:pt x="598" y="658"/>
                    </a:cubicBezTo>
                    <a:cubicBezTo>
                      <a:pt x="592" y="766"/>
                      <a:pt x="528" y="797"/>
                      <a:pt x="507" y="691"/>
                    </a:cubicBezTo>
                    <a:cubicBezTo>
                      <a:pt x="495" y="276"/>
                      <a:pt x="255" y="360"/>
                      <a:pt x="147" y="354"/>
                    </a:cubicBezTo>
                    <a:cubicBezTo>
                      <a:pt x="0" y="350"/>
                      <a:pt x="18" y="294"/>
                      <a:pt x="84" y="249"/>
                    </a:cubicBezTo>
                    <a:cubicBezTo>
                      <a:pt x="147" y="204"/>
                      <a:pt x="339" y="108"/>
                      <a:pt x="423" y="96"/>
                    </a:cubicBezTo>
                    <a:cubicBezTo>
                      <a:pt x="477" y="81"/>
                      <a:pt x="585" y="0"/>
                      <a:pt x="600" y="216"/>
                    </a:cubicBezTo>
                    <a:close/>
                  </a:path>
                </a:pathLst>
              </a:custGeom>
              <a:noFill/>
              <a:ln w="12700" cmpd="sng">
                <a:solidFill>
                  <a:schemeClr val="bg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331" name="Freeform 307">
                <a:extLst>
                  <a:ext uri="{FF2B5EF4-FFF2-40B4-BE49-F238E27FC236}">
                    <a16:creationId xmlns:a16="http://schemas.microsoft.com/office/drawing/2014/main" id="{90676230-7B48-FD2C-F9D5-BEF4451E9621}"/>
                  </a:ext>
                </a:extLst>
              </p:cNvPr>
              <p:cNvSpPr>
                <a:spLocks/>
              </p:cNvSpPr>
              <p:nvPr userDrawn="1"/>
            </p:nvSpPr>
            <p:spPr bwMode="hidden">
              <a:xfrm rot="20976686" flipH="1">
                <a:off x="2958" y="3365"/>
                <a:ext cx="535" cy="645"/>
              </a:xfrm>
              <a:custGeom>
                <a:avLst/>
                <a:gdLst>
                  <a:gd name="T0" fmla="*/ 462 w 535"/>
                  <a:gd name="T1" fmla="*/ 423 h 645"/>
                  <a:gd name="T2" fmla="*/ 144 w 535"/>
                  <a:gd name="T3" fmla="*/ 612 h 645"/>
                  <a:gd name="T4" fmla="*/ 87 w 535"/>
                  <a:gd name="T5" fmla="*/ 558 h 645"/>
                  <a:gd name="T6" fmla="*/ 162 w 535"/>
                  <a:gd name="T7" fmla="*/ 117 h 645"/>
                  <a:gd name="T8" fmla="*/ 210 w 535"/>
                  <a:gd name="T9" fmla="*/ 39 h 645"/>
                  <a:gd name="T10" fmla="*/ 441 w 535"/>
                  <a:gd name="T11" fmla="*/ 243 h 645"/>
                  <a:gd name="T12" fmla="*/ 462 w 535"/>
                  <a:gd name="T13" fmla="*/ 423 h 645"/>
                </a:gdLst>
                <a:ahLst/>
                <a:cxnLst>
                  <a:cxn ang="0">
                    <a:pos x="T0" y="T1"/>
                  </a:cxn>
                  <a:cxn ang="0">
                    <a:pos x="T2" y="T3"/>
                  </a:cxn>
                  <a:cxn ang="0">
                    <a:pos x="T4" y="T5"/>
                  </a:cxn>
                  <a:cxn ang="0">
                    <a:pos x="T6" y="T7"/>
                  </a:cxn>
                  <a:cxn ang="0">
                    <a:pos x="T8" y="T9"/>
                  </a:cxn>
                  <a:cxn ang="0">
                    <a:pos x="T10" y="T11"/>
                  </a:cxn>
                  <a:cxn ang="0">
                    <a:pos x="T12" y="T13"/>
                  </a:cxn>
                </a:cxnLst>
                <a:rect l="0" t="0" r="r" b="b"/>
                <a:pathLst>
                  <a:path w="535" h="645">
                    <a:moveTo>
                      <a:pt x="462" y="423"/>
                    </a:moveTo>
                    <a:cubicBezTo>
                      <a:pt x="345" y="546"/>
                      <a:pt x="198" y="582"/>
                      <a:pt x="144" y="612"/>
                    </a:cubicBezTo>
                    <a:cubicBezTo>
                      <a:pt x="60" y="645"/>
                      <a:pt x="0" y="630"/>
                      <a:pt x="87" y="558"/>
                    </a:cubicBezTo>
                    <a:cubicBezTo>
                      <a:pt x="261" y="438"/>
                      <a:pt x="378" y="387"/>
                      <a:pt x="162" y="117"/>
                    </a:cubicBezTo>
                    <a:cubicBezTo>
                      <a:pt x="74" y="0"/>
                      <a:pt x="166" y="1"/>
                      <a:pt x="210" y="39"/>
                    </a:cubicBezTo>
                    <a:cubicBezTo>
                      <a:pt x="245" y="70"/>
                      <a:pt x="401" y="171"/>
                      <a:pt x="441" y="243"/>
                    </a:cubicBezTo>
                    <a:cubicBezTo>
                      <a:pt x="480" y="300"/>
                      <a:pt x="535" y="341"/>
                      <a:pt x="462" y="423"/>
                    </a:cubicBezTo>
                    <a:close/>
                  </a:path>
                </a:pathLst>
              </a:custGeom>
              <a:noFill/>
              <a:ln w="12700" cmpd="sng">
                <a:solidFill>
                  <a:schemeClr val="bg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332" name="Freeform 308">
                <a:extLst>
                  <a:ext uri="{FF2B5EF4-FFF2-40B4-BE49-F238E27FC236}">
                    <a16:creationId xmlns:a16="http://schemas.microsoft.com/office/drawing/2014/main" id="{AD986BEF-08D2-BEBA-7C41-F12AC693CB40}"/>
                  </a:ext>
                </a:extLst>
              </p:cNvPr>
              <p:cNvSpPr>
                <a:spLocks/>
              </p:cNvSpPr>
              <p:nvPr userDrawn="1"/>
            </p:nvSpPr>
            <p:spPr bwMode="hidden">
              <a:xfrm>
                <a:off x="1823" y="2983"/>
                <a:ext cx="866" cy="795"/>
              </a:xfrm>
              <a:custGeom>
                <a:avLst/>
                <a:gdLst>
                  <a:gd name="T0" fmla="*/ 17 w 866"/>
                  <a:gd name="T1" fmla="*/ 180 h 795"/>
                  <a:gd name="T2" fmla="*/ 284 w 866"/>
                  <a:gd name="T3" fmla="*/ 720 h 795"/>
                  <a:gd name="T4" fmla="*/ 380 w 866"/>
                  <a:gd name="T5" fmla="*/ 687 h 795"/>
                  <a:gd name="T6" fmla="*/ 647 w 866"/>
                  <a:gd name="T7" fmla="*/ 249 h 795"/>
                  <a:gd name="T8" fmla="*/ 716 w 866"/>
                  <a:gd name="T9" fmla="*/ 138 h 795"/>
                  <a:gd name="T10" fmla="*/ 182 w 866"/>
                  <a:gd name="T11" fmla="*/ 0 h 795"/>
                  <a:gd name="T12" fmla="*/ 17 w 866"/>
                  <a:gd name="T13" fmla="*/ 180 h 795"/>
                </a:gdLst>
                <a:ahLst/>
                <a:cxnLst>
                  <a:cxn ang="0">
                    <a:pos x="T0" y="T1"/>
                  </a:cxn>
                  <a:cxn ang="0">
                    <a:pos x="T2" y="T3"/>
                  </a:cxn>
                  <a:cxn ang="0">
                    <a:pos x="T4" y="T5"/>
                  </a:cxn>
                  <a:cxn ang="0">
                    <a:pos x="T6" y="T7"/>
                  </a:cxn>
                  <a:cxn ang="0">
                    <a:pos x="T8" y="T9"/>
                  </a:cxn>
                  <a:cxn ang="0">
                    <a:pos x="T10" y="T11"/>
                  </a:cxn>
                  <a:cxn ang="0">
                    <a:pos x="T12" y="T13"/>
                  </a:cxn>
                </a:cxnLst>
                <a:rect l="0" t="0" r="r" b="b"/>
                <a:pathLst>
                  <a:path w="866" h="795">
                    <a:moveTo>
                      <a:pt x="17" y="180"/>
                    </a:moveTo>
                    <a:cubicBezTo>
                      <a:pt x="49" y="413"/>
                      <a:pt x="206" y="636"/>
                      <a:pt x="284" y="720"/>
                    </a:cubicBezTo>
                    <a:cubicBezTo>
                      <a:pt x="359" y="795"/>
                      <a:pt x="422" y="771"/>
                      <a:pt x="380" y="687"/>
                    </a:cubicBezTo>
                    <a:cubicBezTo>
                      <a:pt x="284" y="378"/>
                      <a:pt x="197" y="183"/>
                      <a:pt x="647" y="249"/>
                    </a:cubicBezTo>
                    <a:cubicBezTo>
                      <a:pt x="866" y="276"/>
                      <a:pt x="791" y="175"/>
                      <a:pt x="716" y="138"/>
                    </a:cubicBezTo>
                    <a:cubicBezTo>
                      <a:pt x="575" y="63"/>
                      <a:pt x="317" y="6"/>
                      <a:pt x="182" y="0"/>
                    </a:cubicBezTo>
                    <a:cubicBezTo>
                      <a:pt x="95" y="0"/>
                      <a:pt x="0" y="32"/>
                      <a:pt x="17" y="180"/>
                    </a:cubicBezTo>
                    <a:close/>
                  </a:path>
                </a:pathLst>
              </a:custGeom>
              <a:noFill/>
              <a:ln w="12700" cmpd="sng">
                <a:solidFill>
                  <a:schemeClr val="bg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333" name="Freeform 309">
                <a:extLst>
                  <a:ext uri="{FF2B5EF4-FFF2-40B4-BE49-F238E27FC236}">
                    <a16:creationId xmlns:a16="http://schemas.microsoft.com/office/drawing/2014/main" id="{6EFBA40A-C848-E7A5-76B1-864E508C8140}"/>
                  </a:ext>
                </a:extLst>
              </p:cNvPr>
              <p:cNvSpPr>
                <a:spLocks/>
              </p:cNvSpPr>
              <p:nvPr userDrawn="1"/>
            </p:nvSpPr>
            <p:spPr bwMode="hidden">
              <a:xfrm rot="16244410" flipH="1">
                <a:off x="3617" y="3734"/>
                <a:ext cx="535" cy="645"/>
              </a:xfrm>
              <a:custGeom>
                <a:avLst/>
                <a:gdLst>
                  <a:gd name="T0" fmla="*/ 462 w 535"/>
                  <a:gd name="T1" fmla="*/ 423 h 645"/>
                  <a:gd name="T2" fmla="*/ 144 w 535"/>
                  <a:gd name="T3" fmla="*/ 612 h 645"/>
                  <a:gd name="T4" fmla="*/ 87 w 535"/>
                  <a:gd name="T5" fmla="*/ 558 h 645"/>
                  <a:gd name="T6" fmla="*/ 162 w 535"/>
                  <a:gd name="T7" fmla="*/ 117 h 645"/>
                  <a:gd name="T8" fmla="*/ 210 w 535"/>
                  <a:gd name="T9" fmla="*/ 39 h 645"/>
                  <a:gd name="T10" fmla="*/ 441 w 535"/>
                  <a:gd name="T11" fmla="*/ 243 h 645"/>
                  <a:gd name="T12" fmla="*/ 462 w 535"/>
                  <a:gd name="T13" fmla="*/ 423 h 645"/>
                </a:gdLst>
                <a:ahLst/>
                <a:cxnLst>
                  <a:cxn ang="0">
                    <a:pos x="T0" y="T1"/>
                  </a:cxn>
                  <a:cxn ang="0">
                    <a:pos x="T2" y="T3"/>
                  </a:cxn>
                  <a:cxn ang="0">
                    <a:pos x="T4" y="T5"/>
                  </a:cxn>
                  <a:cxn ang="0">
                    <a:pos x="T6" y="T7"/>
                  </a:cxn>
                  <a:cxn ang="0">
                    <a:pos x="T8" y="T9"/>
                  </a:cxn>
                  <a:cxn ang="0">
                    <a:pos x="T10" y="T11"/>
                  </a:cxn>
                  <a:cxn ang="0">
                    <a:pos x="T12" y="T13"/>
                  </a:cxn>
                </a:cxnLst>
                <a:rect l="0" t="0" r="r" b="b"/>
                <a:pathLst>
                  <a:path w="535" h="645">
                    <a:moveTo>
                      <a:pt x="462" y="423"/>
                    </a:moveTo>
                    <a:cubicBezTo>
                      <a:pt x="345" y="546"/>
                      <a:pt x="198" y="582"/>
                      <a:pt x="144" y="612"/>
                    </a:cubicBezTo>
                    <a:cubicBezTo>
                      <a:pt x="60" y="645"/>
                      <a:pt x="0" y="630"/>
                      <a:pt x="87" y="558"/>
                    </a:cubicBezTo>
                    <a:cubicBezTo>
                      <a:pt x="261" y="438"/>
                      <a:pt x="378" y="387"/>
                      <a:pt x="162" y="117"/>
                    </a:cubicBezTo>
                    <a:cubicBezTo>
                      <a:pt x="74" y="0"/>
                      <a:pt x="166" y="1"/>
                      <a:pt x="210" y="39"/>
                    </a:cubicBezTo>
                    <a:cubicBezTo>
                      <a:pt x="245" y="70"/>
                      <a:pt x="401" y="171"/>
                      <a:pt x="441" y="243"/>
                    </a:cubicBezTo>
                    <a:cubicBezTo>
                      <a:pt x="480" y="300"/>
                      <a:pt x="535" y="341"/>
                      <a:pt x="462" y="423"/>
                    </a:cubicBezTo>
                    <a:close/>
                  </a:path>
                </a:pathLst>
              </a:custGeom>
              <a:noFill/>
              <a:ln w="12700" cmpd="sng">
                <a:solidFill>
                  <a:schemeClr val="bg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334" name="Freeform 310">
                <a:extLst>
                  <a:ext uri="{FF2B5EF4-FFF2-40B4-BE49-F238E27FC236}">
                    <a16:creationId xmlns:a16="http://schemas.microsoft.com/office/drawing/2014/main" id="{812AE30E-814E-F082-2290-BCD259805AEF}"/>
                  </a:ext>
                </a:extLst>
              </p:cNvPr>
              <p:cNvSpPr>
                <a:spLocks/>
              </p:cNvSpPr>
              <p:nvPr userDrawn="1"/>
            </p:nvSpPr>
            <p:spPr bwMode="hidden">
              <a:xfrm rot="6018034">
                <a:off x="1968" y="3558"/>
                <a:ext cx="802" cy="706"/>
              </a:xfrm>
              <a:custGeom>
                <a:avLst/>
                <a:gdLst>
                  <a:gd name="T0" fmla="*/ 742 w 987"/>
                  <a:gd name="T1" fmla="*/ 110 h 743"/>
                  <a:gd name="T2" fmla="*/ 958 w 987"/>
                  <a:gd name="T3" fmla="*/ 572 h 743"/>
                  <a:gd name="T4" fmla="*/ 847 w 987"/>
                  <a:gd name="T5" fmla="*/ 638 h 743"/>
                  <a:gd name="T6" fmla="*/ 202 w 987"/>
                  <a:gd name="T7" fmla="*/ 269 h 743"/>
                  <a:gd name="T8" fmla="*/ 163 w 987"/>
                  <a:gd name="T9" fmla="*/ 173 h 743"/>
                  <a:gd name="T10" fmla="*/ 481 w 987"/>
                  <a:gd name="T11" fmla="*/ 35 h 743"/>
                  <a:gd name="T12" fmla="*/ 742 w 987"/>
                  <a:gd name="T13" fmla="*/ 110 h 743"/>
                </a:gdLst>
                <a:ahLst/>
                <a:cxnLst>
                  <a:cxn ang="0">
                    <a:pos x="T0" y="T1"/>
                  </a:cxn>
                  <a:cxn ang="0">
                    <a:pos x="T2" y="T3"/>
                  </a:cxn>
                  <a:cxn ang="0">
                    <a:pos x="T4" y="T5"/>
                  </a:cxn>
                  <a:cxn ang="0">
                    <a:pos x="T6" y="T7"/>
                  </a:cxn>
                  <a:cxn ang="0">
                    <a:pos x="T8" y="T9"/>
                  </a:cxn>
                  <a:cxn ang="0">
                    <a:pos x="T10" y="T11"/>
                  </a:cxn>
                  <a:cxn ang="0">
                    <a:pos x="T12" y="T13"/>
                  </a:cxn>
                </a:cxnLst>
                <a:rect l="0" t="0" r="r" b="b"/>
                <a:pathLst>
                  <a:path w="987" h="743">
                    <a:moveTo>
                      <a:pt x="742" y="110"/>
                    </a:moveTo>
                    <a:cubicBezTo>
                      <a:pt x="853" y="270"/>
                      <a:pt x="941" y="491"/>
                      <a:pt x="958" y="572"/>
                    </a:cubicBezTo>
                    <a:cubicBezTo>
                      <a:pt x="987" y="692"/>
                      <a:pt x="912" y="743"/>
                      <a:pt x="847" y="638"/>
                    </a:cubicBezTo>
                    <a:cubicBezTo>
                      <a:pt x="523" y="89"/>
                      <a:pt x="364" y="254"/>
                      <a:pt x="202" y="269"/>
                    </a:cubicBezTo>
                    <a:cubicBezTo>
                      <a:pt x="0" y="325"/>
                      <a:pt x="89" y="207"/>
                      <a:pt x="163" y="173"/>
                    </a:cubicBezTo>
                    <a:cubicBezTo>
                      <a:pt x="222" y="145"/>
                      <a:pt x="366" y="53"/>
                      <a:pt x="481" y="35"/>
                    </a:cubicBezTo>
                    <a:cubicBezTo>
                      <a:pt x="576" y="12"/>
                      <a:pt x="680" y="0"/>
                      <a:pt x="742" y="110"/>
                    </a:cubicBezTo>
                    <a:close/>
                  </a:path>
                </a:pathLst>
              </a:custGeom>
              <a:noFill/>
              <a:ln w="12700" cmpd="sng">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335" name="Freeform 311">
                <a:extLst>
                  <a:ext uri="{FF2B5EF4-FFF2-40B4-BE49-F238E27FC236}">
                    <a16:creationId xmlns:a16="http://schemas.microsoft.com/office/drawing/2014/main" id="{57485AB8-A18F-46E2-3643-492F56B2C51F}"/>
                  </a:ext>
                </a:extLst>
              </p:cNvPr>
              <p:cNvSpPr>
                <a:spLocks/>
              </p:cNvSpPr>
              <p:nvPr userDrawn="1"/>
            </p:nvSpPr>
            <p:spPr bwMode="hidden">
              <a:xfrm rot="6284068">
                <a:off x="3402" y="3049"/>
                <a:ext cx="640" cy="797"/>
              </a:xfrm>
              <a:custGeom>
                <a:avLst/>
                <a:gdLst>
                  <a:gd name="T0" fmla="*/ 600 w 640"/>
                  <a:gd name="T1" fmla="*/ 216 h 797"/>
                  <a:gd name="T2" fmla="*/ 598 w 640"/>
                  <a:gd name="T3" fmla="*/ 658 h 797"/>
                  <a:gd name="T4" fmla="*/ 507 w 640"/>
                  <a:gd name="T5" fmla="*/ 691 h 797"/>
                  <a:gd name="T6" fmla="*/ 147 w 640"/>
                  <a:gd name="T7" fmla="*/ 354 h 797"/>
                  <a:gd name="T8" fmla="*/ 84 w 640"/>
                  <a:gd name="T9" fmla="*/ 249 h 797"/>
                  <a:gd name="T10" fmla="*/ 423 w 640"/>
                  <a:gd name="T11" fmla="*/ 96 h 797"/>
                  <a:gd name="T12" fmla="*/ 600 w 640"/>
                  <a:gd name="T13" fmla="*/ 216 h 797"/>
                </a:gdLst>
                <a:ahLst/>
                <a:cxnLst>
                  <a:cxn ang="0">
                    <a:pos x="T0" y="T1"/>
                  </a:cxn>
                  <a:cxn ang="0">
                    <a:pos x="T2" y="T3"/>
                  </a:cxn>
                  <a:cxn ang="0">
                    <a:pos x="T4" y="T5"/>
                  </a:cxn>
                  <a:cxn ang="0">
                    <a:pos x="T6" y="T7"/>
                  </a:cxn>
                  <a:cxn ang="0">
                    <a:pos x="T8" y="T9"/>
                  </a:cxn>
                  <a:cxn ang="0">
                    <a:pos x="T10" y="T11"/>
                  </a:cxn>
                  <a:cxn ang="0">
                    <a:pos x="T12" y="T13"/>
                  </a:cxn>
                </a:cxnLst>
                <a:rect l="0" t="0" r="r" b="b"/>
                <a:pathLst>
                  <a:path w="640" h="797">
                    <a:moveTo>
                      <a:pt x="600" y="216"/>
                    </a:moveTo>
                    <a:cubicBezTo>
                      <a:pt x="640" y="379"/>
                      <a:pt x="604" y="584"/>
                      <a:pt x="598" y="658"/>
                    </a:cubicBezTo>
                    <a:cubicBezTo>
                      <a:pt x="592" y="766"/>
                      <a:pt x="528" y="797"/>
                      <a:pt x="507" y="691"/>
                    </a:cubicBezTo>
                    <a:cubicBezTo>
                      <a:pt x="495" y="276"/>
                      <a:pt x="255" y="360"/>
                      <a:pt x="147" y="354"/>
                    </a:cubicBezTo>
                    <a:cubicBezTo>
                      <a:pt x="0" y="350"/>
                      <a:pt x="18" y="294"/>
                      <a:pt x="84" y="249"/>
                    </a:cubicBezTo>
                    <a:cubicBezTo>
                      <a:pt x="147" y="204"/>
                      <a:pt x="339" y="108"/>
                      <a:pt x="423" y="96"/>
                    </a:cubicBezTo>
                    <a:cubicBezTo>
                      <a:pt x="477" y="81"/>
                      <a:pt x="585" y="0"/>
                      <a:pt x="600" y="216"/>
                    </a:cubicBezTo>
                    <a:close/>
                  </a:path>
                </a:pathLst>
              </a:custGeom>
              <a:noFill/>
              <a:ln w="12700" cmpd="sng">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336" name="Freeform 312">
                <a:extLst>
                  <a:ext uri="{FF2B5EF4-FFF2-40B4-BE49-F238E27FC236}">
                    <a16:creationId xmlns:a16="http://schemas.microsoft.com/office/drawing/2014/main" id="{50CAA722-C106-7B50-5B7F-9E7F5F27CBD2}"/>
                  </a:ext>
                </a:extLst>
              </p:cNvPr>
              <p:cNvSpPr>
                <a:spLocks/>
              </p:cNvSpPr>
              <p:nvPr userDrawn="1"/>
            </p:nvSpPr>
            <p:spPr bwMode="hidden">
              <a:xfrm rot="19272242" flipV="1">
                <a:off x="3190" y="2247"/>
                <a:ext cx="640" cy="797"/>
              </a:xfrm>
              <a:custGeom>
                <a:avLst/>
                <a:gdLst>
                  <a:gd name="T0" fmla="*/ 600 w 640"/>
                  <a:gd name="T1" fmla="*/ 216 h 797"/>
                  <a:gd name="T2" fmla="*/ 598 w 640"/>
                  <a:gd name="T3" fmla="*/ 658 h 797"/>
                  <a:gd name="T4" fmla="*/ 507 w 640"/>
                  <a:gd name="T5" fmla="*/ 691 h 797"/>
                  <a:gd name="T6" fmla="*/ 147 w 640"/>
                  <a:gd name="T7" fmla="*/ 354 h 797"/>
                  <a:gd name="T8" fmla="*/ 84 w 640"/>
                  <a:gd name="T9" fmla="*/ 249 h 797"/>
                  <a:gd name="T10" fmla="*/ 423 w 640"/>
                  <a:gd name="T11" fmla="*/ 96 h 797"/>
                  <a:gd name="T12" fmla="*/ 600 w 640"/>
                  <a:gd name="T13" fmla="*/ 216 h 797"/>
                </a:gdLst>
                <a:ahLst/>
                <a:cxnLst>
                  <a:cxn ang="0">
                    <a:pos x="T0" y="T1"/>
                  </a:cxn>
                  <a:cxn ang="0">
                    <a:pos x="T2" y="T3"/>
                  </a:cxn>
                  <a:cxn ang="0">
                    <a:pos x="T4" y="T5"/>
                  </a:cxn>
                  <a:cxn ang="0">
                    <a:pos x="T6" y="T7"/>
                  </a:cxn>
                  <a:cxn ang="0">
                    <a:pos x="T8" y="T9"/>
                  </a:cxn>
                  <a:cxn ang="0">
                    <a:pos x="T10" y="T11"/>
                  </a:cxn>
                  <a:cxn ang="0">
                    <a:pos x="T12" y="T13"/>
                  </a:cxn>
                </a:cxnLst>
                <a:rect l="0" t="0" r="r" b="b"/>
                <a:pathLst>
                  <a:path w="640" h="797">
                    <a:moveTo>
                      <a:pt x="600" y="216"/>
                    </a:moveTo>
                    <a:cubicBezTo>
                      <a:pt x="640" y="379"/>
                      <a:pt x="604" y="584"/>
                      <a:pt x="598" y="658"/>
                    </a:cubicBezTo>
                    <a:cubicBezTo>
                      <a:pt x="592" y="766"/>
                      <a:pt x="528" y="797"/>
                      <a:pt x="507" y="691"/>
                    </a:cubicBezTo>
                    <a:cubicBezTo>
                      <a:pt x="495" y="276"/>
                      <a:pt x="255" y="360"/>
                      <a:pt x="147" y="354"/>
                    </a:cubicBezTo>
                    <a:cubicBezTo>
                      <a:pt x="0" y="350"/>
                      <a:pt x="18" y="294"/>
                      <a:pt x="84" y="249"/>
                    </a:cubicBezTo>
                    <a:cubicBezTo>
                      <a:pt x="147" y="204"/>
                      <a:pt x="339" y="108"/>
                      <a:pt x="423" y="96"/>
                    </a:cubicBezTo>
                    <a:cubicBezTo>
                      <a:pt x="477" y="81"/>
                      <a:pt x="585" y="0"/>
                      <a:pt x="600" y="216"/>
                    </a:cubicBezTo>
                    <a:close/>
                  </a:path>
                </a:pathLst>
              </a:custGeom>
              <a:noFill/>
              <a:ln w="12700" cmpd="sng">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337" name="Freeform 313">
                <a:extLst>
                  <a:ext uri="{FF2B5EF4-FFF2-40B4-BE49-F238E27FC236}">
                    <a16:creationId xmlns:a16="http://schemas.microsoft.com/office/drawing/2014/main" id="{ABB74491-7699-BB8A-FAEA-6483C048BE20}"/>
                  </a:ext>
                </a:extLst>
              </p:cNvPr>
              <p:cNvSpPr>
                <a:spLocks/>
              </p:cNvSpPr>
              <p:nvPr userDrawn="1"/>
            </p:nvSpPr>
            <p:spPr bwMode="hidden">
              <a:xfrm rot="563450" flipH="1">
                <a:off x="1798" y="2341"/>
                <a:ext cx="535" cy="645"/>
              </a:xfrm>
              <a:custGeom>
                <a:avLst/>
                <a:gdLst>
                  <a:gd name="T0" fmla="*/ 462 w 535"/>
                  <a:gd name="T1" fmla="*/ 423 h 645"/>
                  <a:gd name="T2" fmla="*/ 144 w 535"/>
                  <a:gd name="T3" fmla="*/ 612 h 645"/>
                  <a:gd name="T4" fmla="*/ 87 w 535"/>
                  <a:gd name="T5" fmla="*/ 558 h 645"/>
                  <a:gd name="T6" fmla="*/ 162 w 535"/>
                  <a:gd name="T7" fmla="*/ 117 h 645"/>
                  <a:gd name="T8" fmla="*/ 210 w 535"/>
                  <a:gd name="T9" fmla="*/ 39 h 645"/>
                  <a:gd name="T10" fmla="*/ 441 w 535"/>
                  <a:gd name="T11" fmla="*/ 243 h 645"/>
                  <a:gd name="T12" fmla="*/ 462 w 535"/>
                  <a:gd name="T13" fmla="*/ 423 h 645"/>
                </a:gdLst>
                <a:ahLst/>
                <a:cxnLst>
                  <a:cxn ang="0">
                    <a:pos x="T0" y="T1"/>
                  </a:cxn>
                  <a:cxn ang="0">
                    <a:pos x="T2" y="T3"/>
                  </a:cxn>
                  <a:cxn ang="0">
                    <a:pos x="T4" y="T5"/>
                  </a:cxn>
                  <a:cxn ang="0">
                    <a:pos x="T6" y="T7"/>
                  </a:cxn>
                  <a:cxn ang="0">
                    <a:pos x="T8" y="T9"/>
                  </a:cxn>
                  <a:cxn ang="0">
                    <a:pos x="T10" y="T11"/>
                  </a:cxn>
                  <a:cxn ang="0">
                    <a:pos x="T12" y="T13"/>
                  </a:cxn>
                </a:cxnLst>
                <a:rect l="0" t="0" r="r" b="b"/>
                <a:pathLst>
                  <a:path w="535" h="645">
                    <a:moveTo>
                      <a:pt x="462" y="423"/>
                    </a:moveTo>
                    <a:cubicBezTo>
                      <a:pt x="345" y="546"/>
                      <a:pt x="198" y="582"/>
                      <a:pt x="144" y="612"/>
                    </a:cubicBezTo>
                    <a:cubicBezTo>
                      <a:pt x="60" y="645"/>
                      <a:pt x="0" y="630"/>
                      <a:pt x="87" y="558"/>
                    </a:cubicBezTo>
                    <a:cubicBezTo>
                      <a:pt x="261" y="438"/>
                      <a:pt x="378" y="387"/>
                      <a:pt x="162" y="117"/>
                    </a:cubicBezTo>
                    <a:cubicBezTo>
                      <a:pt x="74" y="0"/>
                      <a:pt x="166" y="1"/>
                      <a:pt x="210" y="39"/>
                    </a:cubicBezTo>
                    <a:cubicBezTo>
                      <a:pt x="245" y="70"/>
                      <a:pt x="401" y="171"/>
                      <a:pt x="441" y="243"/>
                    </a:cubicBezTo>
                    <a:cubicBezTo>
                      <a:pt x="480" y="300"/>
                      <a:pt x="535" y="341"/>
                      <a:pt x="462" y="423"/>
                    </a:cubicBezTo>
                    <a:close/>
                  </a:path>
                </a:pathLst>
              </a:custGeom>
              <a:noFill/>
              <a:ln w="12700" cmpd="sng">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338" name="Freeform 314">
                <a:extLst>
                  <a:ext uri="{FF2B5EF4-FFF2-40B4-BE49-F238E27FC236}">
                    <a16:creationId xmlns:a16="http://schemas.microsoft.com/office/drawing/2014/main" id="{60115F03-095A-D994-9FA4-0BA2BB5E74A7}"/>
                  </a:ext>
                </a:extLst>
              </p:cNvPr>
              <p:cNvSpPr>
                <a:spLocks/>
              </p:cNvSpPr>
              <p:nvPr userDrawn="1"/>
            </p:nvSpPr>
            <p:spPr bwMode="hidden">
              <a:xfrm>
                <a:off x="1229" y="2713"/>
                <a:ext cx="687" cy="609"/>
              </a:xfrm>
              <a:custGeom>
                <a:avLst/>
                <a:gdLst>
                  <a:gd name="T0" fmla="*/ 144 w 687"/>
                  <a:gd name="T1" fmla="*/ 45 h 609"/>
                  <a:gd name="T2" fmla="*/ 546 w 687"/>
                  <a:gd name="T3" fmla="*/ 9 h 609"/>
                  <a:gd name="T4" fmla="*/ 582 w 687"/>
                  <a:gd name="T5" fmla="*/ 99 h 609"/>
                  <a:gd name="T6" fmla="*/ 123 w 687"/>
                  <a:gd name="T7" fmla="*/ 462 h 609"/>
                  <a:gd name="T8" fmla="*/ 27 w 687"/>
                  <a:gd name="T9" fmla="*/ 438 h 609"/>
                  <a:gd name="T10" fmla="*/ 12 w 687"/>
                  <a:gd name="T11" fmla="*/ 210 h 609"/>
                  <a:gd name="T12" fmla="*/ 144 w 687"/>
                  <a:gd name="T13" fmla="*/ 45 h 609"/>
                </a:gdLst>
                <a:ahLst/>
                <a:cxnLst>
                  <a:cxn ang="0">
                    <a:pos x="T0" y="T1"/>
                  </a:cxn>
                  <a:cxn ang="0">
                    <a:pos x="T2" y="T3"/>
                  </a:cxn>
                  <a:cxn ang="0">
                    <a:pos x="T4" y="T5"/>
                  </a:cxn>
                  <a:cxn ang="0">
                    <a:pos x="T6" y="T7"/>
                  </a:cxn>
                  <a:cxn ang="0">
                    <a:pos x="T8" y="T9"/>
                  </a:cxn>
                  <a:cxn ang="0">
                    <a:pos x="T10" y="T11"/>
                  </a:cxn>
                  <a:cxn ang="0">
                    <a:pos x="T12" y="T13"/>
                  </a:cxn>
                </a:cxnLst>
                <a:rect l="0" t="0" r="r" b="b"/>
                <a:pathLst>
                  <a:path w="687" h="609">
                    <a:moveTo>
                      <a:pt x="144" y="45"/>
                    </a:moveTo>
                    <a:cubicBezTo>
                      <a:pt x="306" y="0"/>
                      <a:pt x="472" y="5"/>
                      <a:pt x="546" y="9"/>
                    </a:cubicBezTo>
                    <a:cubicBezTo>
                      <a:pt x="654" y="12"/>
                      <a:pt x="687" y="75"/>
                      <a:pt x="582" y="99"/>
                    </a:cubicBezTo>
                    <a:cubicBezTo>
                      <a:pt x="81" y="144"/>
                      <a:pt x="162" y="423"/>
                      <a:pt x="123" y="462"/>
                    </a:cubicBezTo>
                    <a:cubicBezTo>
                      <a:pt x="123" y="609"/>
                      <a:pt x="39" y="495"/>
                      <a:pt x="27" y="438"/>
                    </a:cubicBezTo>
                    <a:cubicBezTo>
                      <a:pt x="18" y="393"/>
                      <a:pt x="0" y="291"/>
                      <a:pt x="12" y="210"/>
                    </a:cubicBezTo>
                    <a:cubicBezTo>
                      <a:pt x="15" y="141"/>
                      <a:pt x="36" y="66"/>
                      <a:pt x="144" y="45"/>
                    </a:cubicBezTo>
                    <a:close/>
                  </a:path>
                </a:pathLst>
              </a:custGeom>
              <a:noFill/>
              <a:ln w="12700" cmpd="sng">
                <a:solidFill>
                  <a:schemeClr val="tx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339" name="Freeform 315">
                <a:extLst>
                  <a:ext uri="{FF2B5EF4-FFF2-40B4-BE49-F238E27FC236}">
                    <a16:creationId xmlns:a16="http://schemas.microsoft.com/office/drawing/2014/main" id="{33E0C4B0-0BD1-6547-E121-64BFAC7BF25F}"/>
                  </a:ext>
                </a:extLst>
              </p:cNvPr>
              <p:cNvSpPr>
                <a:spLocks/>
              </p:cNvSpPr>
              <p:nvPr userDrawn="1"/>
            </p:nvSpPr>
            <p:spPr bwMode="hidden">
              <a:xfrm>
                <a:off x="115" y="2561"/>
                <a:ext cx="987" cy="743"/>
              </a:xfrm>
              <a:custGeom>
                <a:avLst/>
                <a:gdLst>
                  <a:gd name="T0" fmla="*/ 742 w 987"/>
                  <a:gd name="T1" fmla="*/ 110 h 743"/>
                  <a:gd name="T2" fmla="*/ 958 w 987"/>
                  <a:gd name="T3" fmla="*/ 572 h 743"/>
                  <a:gd name="T4" fmla="*/ 847 w 987"/>
                  <a:gd name="T5" fmla="*/ 638 h 743"/>
                  <a:gd name="T6" fmla="*/ 202 w 987"/>
                  <a:gd name="T7" fmla="*/ 269 h 743"/>
                  <a:gd name="T8" fmla="*/ 163 w 987"/>
                  <a:gd name="T9" fmla="*/ 173 h 743"/>
                  <a:gd name="T10" fmla="*/ 481 w 987"/>
                  <a:gd name="T11" fmla="*/ 35 h 743"/>
                  <a:gd name="T12" fmla="*/ 742 w 987"/>
                  <a:gd name="T13" fmla="*/ 110 h 743"/>
                </a:gdLst>
                <a:ahLst/>
                <a:cxnLst>
                  <a:cxn ang="0">
                    <a:pos x="T0" y="T1"/>
                  </a:cxn>
                  <a:cxn ang="0">
                    <a:pos x="T2" y="T3"/>
                  </a:cxn>
                  <a:cxn ang="0">
                    <a:pos x="T4" y="T5"/>
                  </a:cxn>
                  <a:cxn ang="0">
                    <a:pos x="T6" y="T7"/>
                  </a:cxn>
                  <a:cxn ang="0">
                    <a:pos x="T8" y="T9"/>
                  </a:cxn>
                  <a:cxn ang="0">
                    <a:pos x="T10" y="T11"/>
                  </a:cxn>
                  <a:cxn ang="0">
                    <a:pos x="T12" y="T13"/>
                  </a:cxn>
                </a:cxnLst>
                <a:rect l="0" t="0" r="r" b="b"/>
                <a:pathLst>
                  <a:path w="987" h="743">
                    <a:moveTo>
                      <a:pt x="742" y="110"/>
                    </a:moveTo>
                    <a:cubicBezTo>
                      <a:pt x="853" y="270"/>
                      <a:pt x="941" y="491"/>
                      <a:pt x="958" y="572"/>
                    </a:cubicBezTo>
                    <a:cubicBezTo>
                      <a:pt x="987" y="692"/>
                      <a:pt x="912" y="743"/>
                      <a:pt x="847" y="638"/>
                    </a:cubicBezTo>
                    <a:cubicBezTo>
                      <a:pt x="523" y="89"/>
                      <a:pt x="364" y="254"/>
                      <a:pt x="202" y="269"/>
                    </a:cubicBezTo>
                    <a:cubicBezTo>
                      <a:pt x="0" y="325"/>
                      <a:pt x="89" y="207"/>
                      <a:pt x="163" y="173"/>
                    </a:cubicBezTo>
                    <a:cubicBezTo>
                      <a:pt x="222" y="145"/>
                      <a:pt x="366" y="53"/>
                      <a:pt x="481" y="35"/>
                    </a:cubicBezTo>
                    <a:cubicBezTo>
                      <a:pt x="576" y="12"/>
                      <a:pt x="680" y="0"/>
                      <a:pt x="742" y="110"/>
                    </a:cubicBezTo>
                    <a:close/>
                  </a:path>
                </a:pathLst>
              </a:custGeom>
              <a:noFill/>
              <a:ln w="12700" cmpd="sng">
                <a:solidFill>
                  <a:schemeClr val="tx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340" name="Freeform 316">
                <a:extLst>
                  <a:ext uri="{FF2B5EF4-FFF2-40B4-BE49-F238E27FC236}">
                    <a16:creationId xmlns:a16="http://schemas.microsoft.com/office/drawing/2014/main" id="{C211199B-150B-ABBA-8C24-D221CD9AC212}"/>
                  </a:ext>
                </a:extLst>
              </p:cNvPr>
              <p:cNvSpPr>
                <a:spLocks/>
              </p:cNvSpPr>
              <p:nvPr userDrawn="1"/>
            </p:nvSpPr>
            <p:spPr bwMode="hidden">
              <a:xfrm>
                <a:off x="155" y="2986"/>
                <a:ext cx="650" cy="648"/>
              </a:xfrm>
              <a:custGeom>
                <a:avLst/>
                <a:gdLst>
                  <a:gd name="T0" fmla="*/ 468 w 650"/>
                  <a:gd name="T1" fmla="*/ 114 h 648"/>
                  <a:gd name="T2" fmla="*/ 621 w 650"/>
                  <a:gd name="T3" fmla="*/ 453 h 648"/>
                  <a:gd name="T4" fmla="*/ 522 w 650"/>
                  <a:gd name="T5" fmla="*/ 495 h 648"/>
                  <a:gd name="T6" fmla="*/ 105 w 650"/>
                  <a:gd name="T7" fmla="*/ 519 h 648"/>
                  <a:gd name="T8" fmla="*/ 30 w 650"/>
                  <a:gd name="T9" fmla="*/ 450 h 648"/>
                  <a:gd name="T10" fmla="*/ 231 w 650"/>
                  <a:gd name="T11" fmla="*/ 84 h 648"/>
                  <a:gd name="T12" fmla="*/ 468 w 650"/>
                  <a:gd name="T13" fmla="*/ 114 h 648"/>
                </a:gdLst>
                <a:ahLst/>
                <a:cxnLst>
                  <a:cxn ang="0">
                    <a:pos x="T0" y="T1"/>
                  </a:cxn>
                  <a:cxn ang="0">
                    <a:pos x="T2" y="T3"/>
                  </a:cxn>
                  <a:cxn ang="0">
                    <a:pos x="T4" y="T5"/>
                  </a:cxn>
                  <a:cxn ang="0">
                    <a:pos x="T6" y="T7"/>
                  </a:cxn>
                  <a:cxn ang="0">
                    <a:pos x="T8" y="T9"/>
                  </a:cxn>
                  <a:cxn ang="0">
                    <a:pos x="T10" y="T11"/>
                  </a:cxn>
                  <a:cxn ang="0">
                    <a:pos x="T12" y="T13"/>
                  </a:cxn>
                </a:cxnLst>
                <a:rect l="0" t="0" r="r" b="b"/>
                <a:pathLst>
                  <a:path w="650" h="648">
                    <a:moveTo>
                      <a:pt x="468" y="114"/>
                    </a:moveTo>
                    <a:cubicBezTo>
                      <a:pt x="579" y="274"/>
                      <a:pt x="604" y="372"/>
                      <a:pt x="621" y="453"/>
                    </a:cubicBezTo>
                    <a:cubicBezTo>
                      <a:pt x="650" y="573"/>
                      <a:pt x="587" y="600"/>
                      <a:pt x="522" y="495"/>
                    </a:cubicBezTo>
                    <a:cubicBezTo>
                      <a:pt x="330" y="99"/>
                      <a:pt x="171" y="417"/>
                      <a:pt x="105" y="519"/>
                    </a:cubicBezTo>
                    <a:cubicBezTo>
                      <a:pt x="51" y="648"/>
                      <a:pt x="0" y="525"/>
                      <a:pt x="30" y="450"/>
                    </a:cubicBezTo>
                    <a:cubicBezTo>
                      <a:pt x="39" y="381"/>
                      <a:pt x="132" y="180"/>
                      <a:pt x="231" y="84"/>
                    </a:cubicBezTo>
                    <a:cubicBezTo>
                      <a:pt x="321" y="0"/>
                      <a:pt x="406" y="4"/>
                      <a:pt x="468" y="114"/>
                    </a:cubicBezTo>
                    <a:close/>
                  </a:path>
                </a:pathLst>
              </a:custGeom>
              <a:noFill/>
              <a:ln w="12700" cmpd="sng">
                <a:solidFill>
                  <a:schemeClr val="tx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341" name="Freeform 317">
                <a:extLst>
                  <a:ext uri="{FF2B5EF4-FFF2-40B4-BE49-F238E27FC236}">
                    <a16:creationId xmlns:a16="http://schemas.microsoft.com/office/drawing/2014/main" id="{EADF0EEB-8EAF-A83F-5A37-4E6069B4E6CE}"/>
                  </a:ext>
                </a:extLst>
              </p:cNvPr>
              <p:cNvSpPr>
                <a:spLocks/>
              </p:cNvSpPr>
              <p:nvPr userDrawn="1"/>
            </p:nvSpPr>
            <p:spPr bwMode="hidden">
              <a:xfrm rot="-2130091">
                <a:off x="740" y="3725"/>
                <a:ext cx="640" cy="797"/>
              </a:xfrm>
              <a:custGeom>
                <a:avLst/>
                <a:gdLst>
                  <a:gd name="T0" fmla="*/ 600 w 640"/>
                  <a:gd name="T1" fmla="*/ 216 h 797"/>
                  <a:gd name="T2" fmla="*/ 598 w 640"/>
                  <a:gd name="T3" fmla="*/ 658 h 797"/>
                  <a:gd name="T4" fmla="*/ 507 w 640"/>
                  <a:gd name="T5" fmla="*/ 691 h 797"/>
                  <a:gd name="T6" fmla="*/ 147 w 640"/>
                  <a:gd name="T7" fmla="*/ 354 h 797"/>
                  <a:gd name="T8" fmla="*/ 84 w 640"/>
                  <a:gd name="T9" fmla="*/ 249 h 797"/>
                  <a:gd name="T10" fmla="*/ 423 w 640"/>
                  <a:gd name="T11" fmla="*/ 96 h 797"/>
                  <a:gd name="T12" fmla="*/ 600 w 640"/>
                  <a:gd name="T13" fmla="*/ 216 h 797"/>
                </a:gdLst>
                <a:ahLst/>
                <a:cxnLst>
                  <a:cxn ang="0">
                    <a:pos x="T0" y="T1"/>
                  </a:cxn>
                  <a:cxn ang="0">
                    <a:pos x="T2" y="T3"/>
                  </a:cxn>
                  <a:cxn ang="0">
                    <a:pos x="T4" y="T5"/>
                  </a:cxn>
                  <a:cxn ang="0">
                    <a:pos x="T6" y="T7"/>
                  </a:cxn>
                  <a:cxn ang="0">
                    <a:pos x="T8" y="T9"/>
                  </a:cxn>
                  <a:cxn ang="0">
                    <a:pos x="T10" y="T11"/>
                  </a:cxn>
                  <a:cxn ang="0">
                    <a:pos x="T12" y="T13"/>
                  </a:cxn>
                </a:cxnLst>
                <a:rect l="0" t="0" r="r" b="b"/>
                <a:pathLst>
                  <a:path w="640" h="797">
                    <a:moveTo>
                      <a:pt x="600" y="216"/>
                    </a:moveTo>
                    <a:cubicBezTo>
                      <a:pt x="640" y="379"/>
                      <a:pt x="604" y="584"/>
                      <a:pt x="598" y="658"/>
                    </a:cubicBezTo>
                    <a:cubicBezTo>
                      <a:pt x="592" y="766"/>
                      <a:pt x="528" y="797"/>
                      <a:pt x="507" y="691"/>
                    </a:cubicBezTo>
                    <a:cubicBezTo>
                      <a:pt x="495" y="276"/>
                      <a:pt x="255" y="360"/>
                      <a:pt x="147" y="354"/>
                    </a:cubicBezTo>
                    <a:cubicBezTo>
                      <a:pt x="0" y="350"/>
                      <a:pt x="18" y="294"/>
                      <a:pt x="84" y="249"/>
                    </a:cubicBezTo>
                    <a:cubicBezTo>
                      <a:pt x="147" y="204"/>
                      <a:pt x="339" y="108"/>
                      <a:pt x="423" y="96"/>
                    </a:cubicBezTo>
                    <a:cubicBezTo>
                      <a:pt x="477" y="81"/>
                      <a:pt x="585" y="0"/>
                      <a:pt x="600" y="216"/>
                    </a:cubicBezTo>
                    <a:close/>
                  </a:path>
                </a:pathLst>
              </a:custGeom>
              <a:noFill/>
              <a:ln w="12700" cmpd="sng">
                <a:solidFill>
                  <a:schemeClr val="tx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342" name="Freeform 318">
                <a:extLst>
                  <a:ext uri="{FF2B5EF4-FFF2-40B4-BE49-F238E27FC236}">
                    <a16:creationId xmlns:a16="http://schemas.microsoft.com/office/drawing/2014/main" id="{83403105-FD2A-49F3-2F33-CE2651B4D184}"/>
                  </a:ext>
                </a:extLst>
              </p:cNvPr>
              <p:cNvSpPr>
                <a:spLocks/>
              </p:cNvSpPr>
              <p:nvPr userDrawn="1"/>
            </p:nvSpPr>
            <p:spPr bwMode="hidden">
              <a:xfrm>
                <a:off x="1823" y="1937"/>
                <a:ext cx="535" cy="645"/>
              </a:xfrm>
              <a:custGeom>
                <a:avLst/>
                <a:gdLst>
                  <a:gd name="T0" fmla="*/ 462 w 535"/>
                  <a:gd name="T1" fmla="*/ 423 h 645"/>
                  <a:gd name="T2" fmla="*/ 144 w 535"/>
                  <a:gd name="T3" fmla="*/ 612 h 645"/>
                  <a:gd name="T4" fmla="*/ 87 w 535"/>
                  <a:gd name="T5" fmla="*/ 558 h 645"/>
                  <a:gd name="T6" fmla="*/ 162 w 535"/>
                  <a:gd name="T7" fmla="*/ 117 h 645"/>
                  <a:gd name="T8" fmla="*/ 210 w 535"/>
                  <a:gd name="T9" fmla="*/ 39 h 645"/>
                  <a:gd name="T10" fmla="*/ 441 w 535"/>
                  <a:gd name="T11" fmla="*/ 243 h 645"/>
                  <a:gd name="T12" fmla="*/ 462 w 535"/>
                  <a:gd name="T13" fmla="*/ 423 h 645"/>
                </a:gdLst>
                <a:ahLst/>
                <a:cxnLst>
                  <a:cxn ang="0">
                    <a:pos x="T0" y="T1"/>
                  </a:cxn>
                  <a:cxn ang="0">
                    <a:pos x="T2" y="T3"/>
                  </a:cxn>
                  <a:cxn ang="0">
                    <a:pos x="T4" y="T5"/>
                  </a:cxn>
                  <a:cxn ang="0">
                    <a:pos x="T6" y="T7"/>
                  </a:cxn>
                  <a:cxn ang="0">
                    <a:pos x="T8" y="T9"/>
                  </a:cxn>
                  <a:cxn ang="0">
                    <a:pos x="T10" y="T11"/>
                  </a:cxn>
                  <a:cxn ang="0">
                    <a:pos x="T12" y="T13"/>
                  </a:cxn>
                </a:cxnLst>
                <a:rect l="0" t="0" r="r" b="b"/>
                <a:pathLst>
                  <a:path w="535" h="645">
                    <a:moveTo>
                      <a:pt x="462" y="423"/>
                    </a:moveTo>
                    <a:cubicBezTo>
                      <a:pt x="345" y="546"/>
                      <a:pt x="198" y="582"/>
                      <a:pt x="144" y="612"/>
                    </a:cubicBezTo>
                    <a:cubicBezTo>
                      <a:pt x="60" y="645"/>
                      <a:pt x="0" y="630"/>
                      <a:pt x="87" y="558"/>
                    </a:cubicBezTo>
                    <a:cubicBezTo>
                      <a:pt x="261" y="438"/>
                      <a:pt x="378" y="387"/>
                      <a:pt x="162" y="117"/>
                    </a:cubicBezTo>
                    <a:cubicBezTo>
                      <a:pt x="74" y="0"/>
                      <a:pt x="166" y="1"/>
                      <a:pt x="210" y="39"/>
                    </a:cubicBezTo>
                    <a:cubicBezTo>
                      <a:pt x="245" y="70"/>
                      <a:pt x="401" y="171"/>
                      <a:pt x="441" y="243"/>
                    </a:cubicBezTo>
                    <a:cubicBezTo>
                      <a:pt x="480" y="300"/>
                      <a:pt x="535" y="341"/>
                      <a:pt x="462" y="423"/>
                    </a:cubicBezTo>
                    <a:close/>
                  </a:path>
                </a:pathLst>
              </a:custGeom>
              <a:noFill/>
              <a:ln w="12700" cmpd="sng">
                <a:solidFill>
                  <a:schemeClr val="tx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343" name="Freeform 319">
                <a:extLst>
                  <a:ext uri="{FF2B5EF4-FFF2-40B4-BE49-F238E27FC236}">
                    <a16:creationId xmlns:a16="http://schemas.microsoft.com/office/drawing/2014/main" id="{ED7FB520-FA6A-1006-6556-E908974AEF69}"/>
                  </a:ext>
                </a:extLst>
              </p:cNvPr>
              <p:cNvSpPr>
                <a:spLocks/>
              </p:cNvSpPr>
              <p:nvPr userDrawn="1"/>
            </p:nvSpPr>
            <p:spPr bwMode="hidden">
              <a:xfrm>
                <a:off x="1004" y="2038"/>
                <a:ext cx="687" cy="609"/>
              </a:xfrm>
              <a:custGeom>
                <a:avLst/>
                <a:gdLst>
                  <a:gd name="T0" fmla="*/ 144 w 687"/>
                  <a:gd name="T1" fmla="*/ 45 h 609"/>
                  <a:gd name="T2" fmla="*/ 546 w 687"/>
                  <a:gd name="T3" fmla="*/ 9 h 609"/>
                  <a:gd name="T4" fmla="*/ 582 w 687"/>
                  <a:gd name="T5" fmla="*/ 99 h 609"/>
                  <a:gd name="T6" fmla="*/ 123 w 687"/>
                  <a:gd name="T7" fmla="*/ 462 h 609"/>
                  <a:gd name="T8" fmla="*/ 27 w 687"/>
                  <a:gd name="T9" fmla="*/ 438 h 609"/>
                  <a:gd name="T10" fmla="*/ 12 w 687"/>
                  <a:gd name="T11" fmla="*/ 210 h 609"/>
                  <a:gd name="T12" fmla="*/ 144 w 687"/>
                  <a:gd name="T13" fmla="*/ 45 h 609"/>
                </a:gdLst>
                <a:ahLst/>
                <a:cxnLst>
                  <a:cxn ang="0">
                    <a:pos x="T0" y="T1"/>
                  </a:cxn>
                  <a:cxn ang="0">
                    <a:pos x="T2" y="T3"/>
                  </a:cxn>
                  <a:cxn ang="0">
                    <a:pos x="T4" y="T5"/>
                  </a:cxn>
                  <a:cxn ang="0">
                    <a:pos x="T6" y="T7"/>
                  </a:cxn>
                  <a:cxn ang="0">
                    <a:pos x="T8" y="T9"/>
                  </a:cxn>
                  <a:cxn ang="0">
                    <a:pos x="T10" y="T11"/>
                  </a:cxn>
                  <a:cxn ang="0">
                    <a:pos x="T12" y="T13"/>
                  </a:cxn>
                </a:cxnLst>
                <a:rect l="0" t="0" r="r" b="b"/>
                <a:pathLst>
                  <a:path w="687" h="609">
                    <a:moveTo>
                      <a:pt x="144" y="45"/>
                    </a:moveTo>
                    <a:cubicBezTo>
                      <a:pt x="306" y="0"/>
                      <a:pt x="472" y="5"/>
                      <a:pt x="546" y="9"/>
                    </a:cubicBezTo>
                    <a:cubicBezTo>
                      <a:pt x="654" y="12"/>
                      <a:pt x="687" y="75"/>
                      <a:pt x="582" y="99"/>
                    </a:cubicBezTo>
                    <a:cubicBezTo>
                      <a:pt x="81" y="144"/>
                      <a:pt x="162" y="423"/>
                      <a:pt x="123" y="462"/>
                    </a:cubicBezTo>
                    <a:cubicBezTo>
                      <a:pt x="123" y="609"/>
                      <a:pt x="39" y="495"/>
                      <a:pt x="27" y="438"/>
                    </a:cubicBezTo>
                    <a:cubicBezTo>
                      <a:pt x="18" y="393"/>
                      <a:pt x="0" y="291"/>
                      <a:pt x="12" y="210"/>
                    </a:cubicBezTo>
                    <a:cubicBezTo>
                      <a:pt x="15" y="141"/>
                      <a:pt x="36" y="66"/>
                      <a:pt x="144" y="45"/>
                    </a:cubicBezTo>
                    <a:close/>
                  </a:path>
                </a:pathLst>
              </a:custGeom>
              <a:noFill/>
              <a:ln w="12700" cmpd="sng">
                <a:solidFill>
                  <a:schemeClr val="bg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344" name="Freeform 320">
                <a:extLst>
                  <a:ext uri="{FF2B5EF4-FFF2-40B4-BE49-F238E27FC236}">
                    <a16:creationId xmlns:a16="http://schemas.microsoft.com/office/drawing/2014/main" id="{23846D9B-CFFA-B62F-A2E5-B161475174D5}"/>
                  </a:ext>
                </a:extLst>
              </p:cNvPr>
              <p:cNvSpPr>
                <a:spLocks/>
              </p:cNvSpPr>
              <p:nvPr userDrawn="1"/>
            </p:nvSpPr>
            <p:spPr bwMode="hidden">
              <a:xfrm rot="3318475">
                <a:off x="-71" y="1989"/>
                <a:ext cx="640" cy="797"/>
              </a:xfrm>
              <a:custGeom>
                <a:avLst/>
                <a:gdLst>
                  <a:gd name="T0" fmla="*/ 600 w 640"/>
                  <a:gd name="T1" fmla="*/ 216 h 797"/>
                  <a:gd name="T2" fmla="*/ 598 w 640"/>
                  <a:gd name="T3" fmla="*/ 658 h 797"/>
                  <a:gd name="T4" fmla="*/ 507 w 640"/>
                  <a:gd name="T5" fmla="*/ 691 h 797"/>
                  <a:gd name="T6" fmla="*/ 147 w 640"/>
                  <a:gd name="T7" fmla="*/ 354 h 797"/>
                  <a:gd name="T8" fmla="*/ 84 w 640"/>
                  <a:gd name="T9" fmla="*/ 249 h 797"/>
                  <a:gd name="T10" fmla="*/ 423 w 640"/>
                  <a:gd name="T11" fmla="*/ 96 h 797"/>
                  <a:gd name="T12" fmla="*/ 600 w 640"/>
                  <a:gd name="T13" fmla="*/ 216 h 797"/>
                </a:gdLst>
                <a:ahLst/>
                <a:cxnLst>
                  <a:cxn ang="0">
                    <a:pos x="T0" y="T1"/>
                  </a:cxn>
                  <a:cxn ang="0">
                    <a:pos x="T2" y="T3"/>
                  </a:cxn>
                  <a:cxn ang="0">
                    <a:pos x="T4" y="T5"/>
                  </a:cxn>
                  <a:cxn ang="0">
                    <a:pos x="T6" y="T7"/>
                  </a:cxn>
                  <a:cxn ang="0">
                    <a:pos x="T8" y="T9"/>
                  </a:cxn>
                  <a:cxn ang="0">
                    <a:pos x="T10" y="T11"/>
                  </a:cxn>
                  <a:cxn ang="0">
                    <a:pos x="T12" y="T13"/>
                  </a:cxn>
                </a:cxnLst>
                <a:rect l="0" t="0" r="r" b="b"/>
                <a:pathLst>
                  <a:path w="640" h="797">
                    <a:moveTo>
                      <a:pt x="600" y="216"/>
                    </a:moveTo>
                    <a:cubicBezTo>
                      <a:pt x="640" y="379"/>
                      <a:pt x="604" y="584"/>
                      <a:pt x="598" y="658"/>
                    </a:cubicBezTo>
                    <a:cubicBezTo>
                      <a:pt x="592" y="766"/>
                      <a:pt x="528" y="797"/>
                      <a:pt x="507" y="691"/>
                    </a:cubicBezTo>
                    <a:cubicBezTo>
                      <a:pt x="495" y="276"/>
                      <a:pt x="255" y="360"/>
                      <a:pt x="147" y="354"/>
                    </a:cubicBezTo>
                    <a:cubicBezTo>
                      <a:pt x="0" y="350"/>
                      <a:pt x="18" y="294"/>
                      <a:pt x="84" y="249"/>
                    </a:cubicBezTo>
                    <a:cubicBezTo>
                      <a:pt x="147" y="204"/>
                      <a:pt x="339" y="108"/>
                      <a:pt x="423" y="96"/>
                    </a:cubicBezTo>
                    <a:cubicBezTo>
                      <a:pt x="477" y="81"/>
                      <a:pt x="585" y="0"/>
                      <a:pt x="600" y="216"/>
                    </a:cubicBezTo>
                    <a:close/>
                  </a:path>
                </a:pathLst>
              </a:custGeom>
              <a:noFill/>
              <a:ln w="12700" cmpd="sng">
                <a:solidFill>
                  <a:schemeClr val="bg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345" name="Freeform 321">
                <a:extLst>
                  <a:ext uri="{FF2B5EF4-FFF2-40B4-BE49-F238E27FC236}">
                    <a16:creationId xmlns:a16="http://schemas.microsoft.com/office/drawing/2014/main" id="{6BA413E2-6106-4BCE-71BD-FA0AF009EF7F}"/>
                  </a:ext>
                </a:extLst>
              </p:cNvPr>
              <p:cNvSpPr>
                <a:spLocks/>
              </p:cNvSpPr>
              <p:nvPr userDrawn="1"/>
            </p:nvSpPr>
            <p:spPr bwMode="hidden">
              <a:xfrm rot="20976686" flipH="1">
                <a:off x="871" y="3357"/>
                <a:ext cx="535" cy="645"/>
              </a:xfrm>
              <a:custGeom>
                <a:avLst/>
                <a:gdLst>
                  <a:gd name="T0" fmla="*/ 462 w 535"/>
                  <a:gd name="T1" fmla="*/ 423 h 645"/>
                  <a:gd name="T2" fmla="*/ 144 w 535"/>
                  <a:gd name="T3" fmla="*/ 612 h 645"/>
                  <a:gd name="T4" fmla="*/ 87 w 535"/>
                  <a:gd name="T5" fmla="*/ 558 h 645"/>
                  <a:gd name="T6" fmla="*/ 162 w 535"/>
                  <a:gd name="T7" fmla="*/ 117 h 645"/>
                  <a:gd name="T8" fmla="*/ 210 w 535"/>
                  <a:gd name="T9" fmla="*/ 39 h 645"/>
                  <a:gd name="T10" fmla="*/ 441 w 535"/>
                  <a:gd name="T11" fmla="*/ 243 h 645"/>
                  <a:gd name="T12" fmla="*/ 462 w 535"/>
                  <a:gd name="T13" fmla="*/ 423 h 645"/>
                </a:gdLst>
                <a:ahLst/>
                <a:cxnLst>
                  <a:cxn ang="0">
                    <a:pos x="T0" y="T1"/>
                  </a:cxn>
                  <a:cxn ang="0">
                    <a:pos x="T2" y="T3"/>
                  </a:cxn>
                  <a:cxn ang="0">
                    <a:pos x="T4" y="T5"/>
                  </a:cxn>
                  <a:cxn ang="0">
                    <a:pos x="T6" y="T7"/>
                  </a:cxn>
                  <a:cxn ang="0">
                    <a:pos x="T8" y="T9"/>
                  </a:cxn>
                  <a:cxn ang="0">
                    <a:pos x="T10" y="T11"/>
                  </a:cxn>
                  <a:cxn ang="0">
                    <a:pos x="T12" y="T13"/>
                  </a:cxn>
                </a:cxnLst>
                <a:rect l="0" t="0" r="r" b="b"/>
                <a:pathLst>
                  <a:path w="535" h="645">
                    <a:moveTo>
                      <a:pt x="462" y="423"/>
                    </a:moveTo>
                    <a:cubicBezTo>
                      <a:pt x="345" y="546"/>
                      <a:pt x="198" y="582"/>
                      <a:pt x="144" y="612"/>
                    </a:cubicBezTo>
                    <a:cubicBezTo>
                      <a:pt x="60" y="645"/>
                      <a:pt x="0" y="630"/>
                      <a:pt x="87" y="558"/>
                    </a:cubicBezTo>
                    <a:cubicBezTo>
                      <a:pt x="261" y="438"/>
                      <a:pt x="378" y="387"/>
                      <a:pt x="162" y="117"/>
                    </a:cubicBezTo>
                    <a:cubicBezTo>
                      <a:pt x="74" y="0"/>
                      <a:pt x="166" y="1"/>
                      <a:pt x="210" y="39"/>
                    </a:cubicBezTo>
                    <a:cubicBezTo>
                      <a:pt x="245" y="70"/>
                      <a:pt x="401" y="171"/>
                      <a:pt x="441" y="243"/>
                    </a:cubicBezTo>
                    <a:cubicBezTo>
                      <a:pt x="480" y="300"/>
                      <a:pt x="535" y="341"/>
                      <a:pt x="462" y="423"/>
                    </a:cubicBezTo>
                    <a:close/>
                  </a:path>
                </a:pathLst>
              </a:custGeom>
              <a:noFill/>
              <a:ln w="12700" cmpd="sng">
                <a:solidFill>
                  <a:schemeClr val="bg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346" name="Freeform 322">
                <a:extLst>
                  <a:ext uri="{FF2B5EF4-FFF2-40B4-BE49-F238E27FC236}">
                    <a16:creationId xmlns:a16="http://schemas.microsoft.com/office/drawing/2014/main" id="{D2EFBE21-6F10-7408-051E-EAC72973EA09}"/>
                  </a:ext>
                </a:extLst>
              </p:cNvPr>
              <p:cNvSpPr>
                <a:spLocks/>
              </p:cNvSpPr>
              <p:nvPr userDrawn="1"/>
            </p:nvSpPr>
            <p:spPr bwMode="hidden">
              <a:xfrm>
                <a:off x="-12" y="2939"/>
                <a:ext cx="866" cy="795"/>
              </a:xfrm>
              <a:custGeom>
                <a:avLst/>
                <a:gdLst>
                  <a:gd name="T0" fmla="*/ 17 w 866"/>
                  <a:gd name="T1" fmla="*/ 180 h 795"/>
                  <a:gd name="T2" fmla="*/ 284 w 866"/>
                  <a:gd name="T3" fmla="*/ 720 h 795"/>
                  <a:gd name="T4" fmla="*/ 380 w 866"/>
                  <a:gd name="T5" fmla="*/ 687 h 795"/>
                  <a:gd name="T6" fmla="*/ 647 w 866"/>
                  <a:gd name="T7" fmla="*/ 249 h 795"/>
                  <a:gd name="T8" fmla="*/ 716 w 866"/>
                  <a:gd name="T9" fmla="*/ 138 h 795"/>
                  <a:gd name="T10" fmla="*/ 182 w 866"/>
                  <a:gd name="T11" fmla="*/ 0 h 795"/>
                  <a:gd name="T12" fmla="*/ 17 w 866"/>
                  <a:gd name="T13" fmla="*/ 180 h 795"/>
                </a:gdLst>
                <a:ahLst/>
                <a:cxnLst>
                  <a:cxn ang="0">
                    <a:pos x="T0" y="T1"/>
                  </a:cxn>
                  <a:cxn ang="0">
                    <a:pos x="T2" y="T3"/>
                  </a:cxn>
                  <a:cxn ang="0">
                    <a:pos x="T4" y="T5"/>
                  </a:cxn>
                  <a:cxn ang="0">
                    <a:pos x="T6" y="T7"/>
                  </a:cxn>
                  <a:cxn ang="0">
                    <a:pos x="T8" y="T9"/>
                  </a:cxn>
                  <a:cxn ang="0">
                    <a:pos x="T10" y="T11"/>
                  </a:cxn>
                  <a:cxn ang="0">
                    <a:pos x="T12" y="T13"/>
                  </a:cxn>
                </a:cxnLst>
                <a:rect l="0" t="0" r="r" b="b"/>
                <a:pathLst>
                  <a:path w="866" h="795">
                    <a:moveTo>
                      <a:pt x="17" y="180"/>
                    </a:moveTo>
                    <a:cubicBezTo>
                      <a:pt x="49" y="413"/>
                      <a:pt x="206" y="636"/>
                      <a:pt x="284" y="720"/>
                    </a:cubicBezTo>
                    <a:cubicBezTo>
                      <a:pt x="359" y="795"/>
                      <a:pt x="422" y="771"/>
                      <a:pt x="380" y="687"/>
                    </a:cubicBezTo>
                    <a:cubicBezTo>
                      <a:pt x="284" y="378"/>
                      <a:pt x="197" y="183"/>
                      <a:pt x="647" y="249"/>
                    </a:cubicBezTo>
                    <a:cubicBezTo>
                      <a:pt x="866" y="276"/>
                      <a:pt x="791" y="175"/>
                      <a:pt x="716" y="138"/>
                    </a:cubicBezTo>
                    <a:cubicBezTo>
                      <a:pt x="575" y="63"/>
                      <a:pt x="317" y="6"/>
                      <a:pt x="182" y="0"/>
                    </a:cubicBezTo>
                    <a:cubicBezTo>
                      <a:pt x="95" y="0"/>
                      <a:pt x="0" y="32"/>
                      <a:pt x="17" y="180"/>
                    </a:cubicBezTo>
                    <a:close/>
                  </a:path>
                </a:pathLst>
              </a:custGeom>
              <a:noFill/>
              <a:ln w="12700" cmpd="sng">
                <a:solidFill>
                  <a:schemeClr val="bg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347" name="Freeform 323">
                <a:extLst>
                  <a:ext uri="{FF2B5EF4-FFF2-40B4-BE49-F238E27FC236}">
                    <a16:creationId xmlns:a16="http://schemas.microsoft.com/office/drawing/2014/main" id="{F11762E1-2507-48E9-5C12-A064F10C7756}"/>
                  </a:ext>
                </a:extLst>
              </p:cNvPr>
              <p:cNvSpPr>
                <a:spLocks/>
              </p:cNvSpPr>
              <p:nvPr userDrawn="1"/>
            </p:nvSpPr>
            <p:spPr bwMode="hidden">
              <a:xfrm rot="16244410" flipH="1">
                <a:off x="1518" y="3710"/>
                <a:ext cx="535" cy="645"/>
              </a:xfrm>
              <a:custGeom>
                <a:avLst/>
                <a:gdLst>
                  <a:gd name="T0" fmla="*/ 462 w 535"/>
                  <a:gd name="T1" fmla="*/ 423 h 645"/>
                  <a:gd name="T2" fmla="*/ 144 w 535"/>
                  <a:gd name="T3" fmla="*/ 612 h 645"/>
                  <a:gd name="T4" fmla="*/ 87 w 535"/>
                  <a:gd name="T5" fmla="*/ 558 h 645"/>
                  <a:gd name="T6" fmla="*/ 162 w 535"/>
                  <a:gd name="T7" fmla="*/ 117 h 645"/>
                  <a:gd name="T8" fmla="*/ 210 w 535"/>
                  <a:gd name="T9" fmla="*/ 39 h 645"/>
                  <a:gd name="T10" fmla="*/ 441 w 535"/>
                  <a:gd name="T11" fmla="*/ 243 h 645"/>
                  <a:gd name="T12" fmla="*/ 462 w 535"/>
                  <a:gd name="T13" fmla="*/ 423 h 645"/>
                </a:gdLst>
                <a:ahLst/>
                <a:cxnLst>
                  <a:cxn ang="0">
                    <a:pos x="T0" y="T1"/>
                  </a:cxn>
                  <a:cxn ang="0">
                    <a:pos x="T2" y="T3"/>
                  </a:cxn>
                  <a:cxn ang="0">
                    <a:pos x="T4" y="T5"/>
                  </a:cxn>
                  <a:cxn ang="0">
                    <a:pos x="T6" y="T7"/>
                  </a:cxn>
                  <a:cxn ang="0">
                    <a:pos x="T8" y="T9"/>
                  </a:cxn>
                  <a:cxn ang="0">
                    <a:pos x="T10" y="T11"/>
                  </a:cxn>
                  <a:cxn ang="0">
                    <a:pos x="T12" y="T13"/>
                  </a:cxn>
                </a:cxnLst>
                <a:rect l="0" t="0" r="r" b="b"/>
                <a:pathLst>
                  <a:path w="535" h="645">
                    <a:moveTo>
                      <a:pt x="462" y="423"/>
                    </a:moveTo>
                    <a:cubicBezTo>
                      <a:pt x="345" y="546"/>
                      <a:pt x="198" y="582"/>
                      <a:pt x="144" y="612"/>
                    </a:cubicBezTo>
                    <a:cubicBezTo>
                      <a:pt x="60" y="645"/>
                      <a:pt x="0" y="630"/>
                      <a:pt x="87" y="558"/>
                    </a:cubicBezTo>
                    <a:cubicBezTo>
                      <a:pt x="261" y="438"/>
                      <a:pt x="378" y="387"/>
                      <a:pt x="162" y="117"/>
                    </a:cubicBezTo>
                    <a:cubicBezTo>
                      <a:pt x="74" y="0"/>
                      <a:pt x="166" y="1"/>
                      <a:pt x="210" y="39"/>
                    </a:cubicBezTo>
                    <a:cubicBezTo>
                      <a:pt x="245" y="70"/>
                      <a:pt x="401" y="171"/>
                      <a:pt x="441" y="243"/>
                    </a:cubicBezTo>
                    <a:cubicBezTo>
                      <a:pt x="480" y="300"/>
                      <a:pt x="535" y="341"/>
                      <a:pt x="462" y="423"/>
                    </a:cubicBezTo>
                    <a:close/>
                  </a:path>
                </a:pathLst>
              </a:custGeom>
              <a:noFill/>
              <a:ln w="12700" cmpd="sng">
                <a:solidFill>
                  <a:schemeClr val="bg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348" name="Freeform 324">
                <a:extLst>
                  <a:ext uri="{FF2B5EF4-FFF2-40B4-BE49-F238E27FC236}">
                    <a16:creationId xmlns:a16="http://schemas.microsoft.com/office/drawing/2014/main" id="{B89A4A04-E72E-B644-1915-A9DB969AED4A}"/>
                  </a:ext>
                </a:extLst>
              </p:cNvPr>
              <p:cNvSpPr>
                <a:spLocks/>
              </p:cNvSpPr>
              <p:nvPr userDrawn="1"/>
            </p:nvSpPr>
            <p:spPr bwMode="hidden">
              <a:xfrm rot="5508134">
                <a:off x="-23" y="3503"/>
                <a:ext cx="802" cy="706"/>
              </a:xfrm>
              <a:custGeom>
                <a:avLst/>
                <a:gdLst>
                  <a:gd name="T0" fmla="*/ 742 w 987"/>
                  <a:gd name="T1" fmla="*/ 110 h 743"/>
                  <a:gd name="T2" fmla="*/ 958 w 987"/>
                  <a:gd name="T3" fmla="*/ 572 h 743"/>
                  <a:gd name="T4" fmla="*/ 847 w 987"/>
                  <a:gd name="T5" fmla="*/ 638 h 743"/>
                  <a:gd name="T6" fmla="*/ 202 w 987"/>
                  <a:gd name="T7" fmla="*/ 269 h 743"/>
                  <a:gd name="T8" fmla="*/ 163 w 987"/>
                  <a:gd name="T9" fmla="*/ 173 h 743"/>
                  <a:gd name="T10" fmla="*/ 481 w 987"/>
                  <a:gd name="T11" fmla="*/ 35 h 743"/>
                  <a:gd name="T12" fmla="*/ 742 w 987"/>
                  <a:gd name="T13" fmla="*/ 110 h 743"/>
                </a:gdLst>
                <a:ahLst/>
                <a:cxnLst>
                  <a:cxn ang="0">
                    <a:pos x="T0" y="T1"/>
                  </a:cxn>
                  <a:cxn ang="0">
                    <a:pos x="T2" y="T3"/>
                  </a:cxn>
                  <a:cxn ang="0">
                    <a:pos x="T4" y="T5"/>
                  </a:cxn>
                  <a:cxn ang="0">
                    <a:pos x="T6" y="T7"/>
                  </a:cxn>
                  <a:cxn ang="0">
                    <a:pos x="T8" y="T9"/>
                  </a:cxn>
                  <a:cxn ang="0">
                    <a:pos x="T10" y="T11"/>
                  </a:cxn>
                  <a:cxn ang="0">
                    <a:pos x="T12" y="T13"/>
                  </a:cxn>
                </a:cxnLst>
                <a:rect l="0" t="0" r="r" b="b"/>
                <a:pathLst>
                  <a:path w="987" h="743">
                    <a:moveTo>
                      <a:pt x="742" y="110"/>
                    </a:moveTo>
                    <a:cubicBezTo>
                      <a:pt x="853" y="270"/>
                      <a:pt x="941" y="491"/>
                      <a:pt x="958" y="572"/>
                    </a:cubicBezTo>
                    <a:cubicBezTo>
                      <a:pt x="987" y="692"/>
                      <a:pt x="912" y="743"/>
                      <a:pt x="847" y="638"/>
                    </a:cubicBezTo>
                    <a:cubicBezTo>
                      <a:pt x="523" y="89"/>
                      <a:pt x="364" y="254"/>
                      <a:pt x="202" y="269"/>
                    </a:cubicBezTo>
                    <a:cubicBezTo>
                      <a:pt x="0" y="325"/>
                      <a:pt x="89" y="207"/>
                      <a:pt x="163" y="173"/>
                    </a:cubicBezTo>
                    <a:cubicBezTo>
                      <a:pt x="222" y="145"/>
                      <a:pt x="366" y="53"/>
                      <a:pt x="481" y="35"/>
                    </a:cubicBezTo>
                    <a:cubicBezTo>
                      <a:pt x="576" y="12"/>
                      <a:pt x="680" y="0"/>
                      <a:pt x="742" y="110"/>
                    </a:cubicBezTo>
                    <a:close/>
                  </a:path>
                </a:pathLst>
              </a:custGeom>
              <a:noFill/>
              <a:ln w="12700" cmpd="sng">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349" name="Freeform 325">
                <a:extLst>
                  <a:ext uri="{FF2B5EF4-FFF2-40B4-BE49-F238E27FC236}">
                    <a16:creationId xmlns:a16="http://schemas.microsoft.com/office/drawing/2014/main" id="{D4FE97A0-DAB6-8380-364E-7B183D6C119C}"/>
                  </a:ext>
                </a:extLst>
              </p:cNvPr>
              <p:cNvSpPr>
                <a:spLocks/>
              </p:cNvSpPr>
              <p:nvPr userDrawn="1"/>
            </p:nvSpPr>
            <p:spPr bwMode="hidden">
              <a:xfrm rot="6284068">
                <a:off x="1171" y="2885"/>
                <a:ext cx="640" cy="797"/>
              </a:xfrm>
              <a:custGeom>
                <a:avLst/>
                <a:gdLst>
                  <a:gd name="T0" fmla="*/ 600 w 640"/>
                  <a:gd name="T1" fmla="*/ 216 h 797"/>
                  <a:gd name="T2" fmla="*/ 598 w 640"/>
                  <a:gd name="T3" fmla="*/ 658 h 797"/>
                  <a:gd name="T4" fmla="*/ 507 w 640"/>
                  <a:gd name="T5" fmla="*/ 691 h 797"/>
                  <a:gd name="T6" fmla="*/ 147 w 640"/>
                  <a:gd name="T7" fmla="*/ 354 h 797"/>
                  <a:gd name="T8" fmla="*/ 84 w 640"/>
                  <a:gd name="T9" fmla="*/ 249 h 797"/>
                  <a:gd name="T10" fmla="*/ 423 w 640"/>
                  <a:gd name="T11" fmla="*/ 96 h 797"/>
                  <a:gd name="T12" fmla="*/ 600 w 640"/>
                  <a:gd name="T13" fmla="*/ 216 h 797"/>
                </a:gdLst>
                <a:ahLst/>
                <a:cxnLst>
                  <a:cxn ang="0">
                    <a:pos x="T0" y="T1"/>
                  </a:cxn>
                  <a:cxn ang="0">
                    <a:pos x="T2" y="T3"/>
                  </a:cxn>
                  <a:cxn ang="0">
                    <a:pos x="T4" y="T5"/>
                  </a:cxn>
                  <a:cxn ang="0">
                    <a:pos x="T6" y="T7"/>
                  </a:cxn>
                  <a:cxn ang="0">
                    <a:pos x="T8" y="T9"/>
                  </a:cxn>
                  <a:cxn ang="0">
                    <a:pos x="T10" y="T11"/>
                  </a:cxn>
                  <a:cxn ang="0">
                    <a:pos x="T12" y="T13"/>
                  </a:cxn>
                </a:cxnLst>
                <a:rect l="0" t="0" r="r" b="b"/>
                <a:pathLst>
                  <a:path w="640" h="797">
                    <a:moveTo>
                      <a:pt x="600" y="216"/>
                    </a:moveTo>
                    <a:cubicBezTo>
                      <a:pt x="640" y="379"/>
                      <a:pt x="604" y="584"/>
                      <a:pt x="598" y="658"/>
                    </a:cubicBezTo>
                    <a:cubicBezTo>
                      <a:pt x="592" y="766"/>
                      <a:pt x="528" y="797"/>
                      <a:pt x="507" y="691"/>
                    </a:cubicBezTo>
                    <a:cubicBezTo>
                      <a:pt x="495" y="276"/>
                      <a:pt x="255" y="360"/>
                      <a:pt x="147" y="354"/>
                    </a:cubicBezTo>
                    <a:cubicBezTo>
                      <a:pt x="0" y="350"/>
                      <a:pt x="18" y="294"/>
                      <a:pt x="84" y="249"/>
                    </a:cubicBezTo>
                    <a:cubicBezTo>
                      <a:pt x="147" y="204"/>
                      <a:pt x="339" y="108"/>
                      <a:pt x="423" y="96"/>
                    </a:cubicBezTo>
                    <a:cubicBezTo>
                      <a:pt x="477" y="81"/>
                      <a:pt x="585" y="0"/>
                      <a:pt x="600" y="216"/>
                    </a:cubicBezTo>
                    <a:close/>
                  </a:path>
                </a:pathLst>
              </a:custGeom>
              <a:noFill/>
              <a:ln w="12700" cmpd="sng">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350" name="Freeform 326">
                <a:extLst>
                  <a:ext uri="{FF2B5EF4-FFF2-40B4-BE49-F238E27FC236}">
                    <a16:creationId xmlns:a16="http://schemas.microsoft.com/office/drawing/2014/main" id="{C0C7C972-E280-6CAA-2C18-F0413B18ADD9}"/>
                  </a:ext>
                </a:extLst>
              </p:cNvPr>
              <p:cNvSpPr>
                <a:spLocks/>
              </p:cNvSpPr>
              <p:nvPr userDrawn="1"/>
            </p:nvSpPr>
            <p:spPr bwMode="hidden">
              <a:xfrm rot="19272242" flipV="1">
                <a:off x="947" y="2023"/>
                <a:ext cx="640" cy="797"/>
              </a:xfrm>
              <a:custGeom>
                <a:avLst/>
                <a:gdLst>
                  <a:gd name="T0" fmla="*/ 600 w 640"/>
                  <a:gd name="T1" fmla="*/ 216 h 797"/>
                  <a:gd name="T2" fmla="*/ 598 w 640"/>
                  <a:gd name="T3" fmla="*/ 658 h 797"/>
                  <a:gd name="T4" fmla="*/ 507 w 640"/>
                  <a:gd name="T5" fmla="*/ 691 h 797"/>
                  <a:gd name="T6" fmla="*/ 147 w 640"/>
                  <a:gd name="T7" fmla="*/ 354 h 797"/>
                  <a:gd name="T8" fmla="*/ 84 w 640"/>
                  <a:gd name="T9" fmla="*/ 249 h 797"/>
                  <a:gd name="T10" fmla="*/ 423 w 640"/>
                  <a:gd name="T11" fmla="*/ 96 h 797"/>
                  <a:gd name="T12" fmla="*/ 600 w 640"/>
                  <a:gd name="T13" fmla="*/ 216 h 797"/>
                </a:gdLst>
                <a:ahLst/>
                <a:cxnLst>
                  <a:cxn ang="0">
                    <a:pos x="T0" y="T1"/>
                  </a:cxn>
                  <a:cxn ang="0">
                    <a:pos x="T2" y="T3"/>
                  </a:cxn>
                  <a:cxn ang="0">
                    <a:pos x="T4" y="T5"/>
                  </a:cxn>
                  <a:cxn ang="0">
                    <a:pos x="T6" y="T7"/>
                  </a:cxn>
                  <a:cxn ang="0">
                    <a:pos x="T8" y="T9"/>
                  </a:cxn>
                  <a:cxn ang="0">
                    <a:pos x="T10" y="T11"/>
                  </a:cxn>
                  <a:cxn ang="0">
                    <a:pos x="T12" y="T13"/>
                  </a:cxn>
                </a:cxnLst>
                <a:rect l="0" t="0" r="r" b="b"/>
                <a:pathLst>
                  <a:path w="640" h="797">
                    <a:moveTo>
                      <a:pt x="600" y="216"/>
                    </a:moveTo>
                    <a:cubicBezTo>
                      <a:pt x="640" y="379"/>
                      <a:pt x="604" y="584"/>
                      <a:pt x="598" y="658"/>
                    </a:cubicBezTo>
                    <a:cubicBezTo>
                      <a:pt x="592" y="766"/>
                      <a:pt x="528" y="797"/>
                      <a:pt x="507" y="691"/>
                    </a:cubicBezTo>
                    <a:cubicBezTo>
                      <a:pt x="495" y="276"/>
                      <a:pt x="255" y="360"/>
                      <a:pt x="147" y="354"/>
                    </a:cubicBezTo>
                    <a:cubicBezTo>
                      <a:pt x="0" y="350"/>
                      <a:pt x="18" y="294"/>
                      <a:pt x="84" y="249"/>
                    </a:cubicBezTo>
                    <a:cubicBezTo>
                      <a:pt x="147" y="204"/>
                      <a:pt x="339" y="108"/>
                      <a:pt x="423" y="96"/>
                    </a:cubicBezTo>
                    <a:cubicBezTo>
                      <a:pt x="477" y="81"/>
                      <a:pt x="585" y="0"/>
                      <a:pt x="600" y="216"/>
                    </a:cubicBezTo>
                    <a:close/>
                  </a:path>
                </a:pathLst>
              </a:custGeom>
              <a:noFill/>
              <a:ln w="12700" cmpd="sng">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351" name="Freeform 327">
                <a:extLst>
                  <a:ext uri="{FF2B5EF4-FFF2-40B4-BE49-F238E27FC236}">
                    <a16:creationId xmlns:a16="http://schemas.microsoft.com/office/drawing/2014/main" id="{7E7D816A-CB0E-5114-AFE7-1FDE1BC740F1}"/>
                  </a:ext>
                </a:extLst>
              </p:cNvPr>
              <p:cNvSpPr>
                <a:spLocks/>
              </p:cNvSpPr>
              <p:nvPr userDrawn="1"/>
            </p:nvSpPr>
            <p:spPr bwMode="hidden">
              <a:xfrm rot="563450" flipH="1">
                <a:off x="503" y="2201"/>
                <a:ext cx="535" cy="645"/>
              </a:xfrm>
              <a:custGeom>
                <a:avLst/>
                <a:gdLst>
                  <a:gd name="T0" fmla="*/ 462 w 535"/>
                  <a:gd name="T1" fmla="*/ 423 h 645"/>
                  <a:gd name="T2" fmla="*/ 144 w 535"/>
                  <a:gd name="T3" fmla="*/ 612 h 645"/>
                  <a:gd name="T4" fmla="*/ 87 w 535"/>
                  <a:gd name="T5" fmla="*/ 558 h 645"/>
                  <a:gd name="T6" fmla="*/ 162 w 535"/>
                  <a:gd name="T7" fmla="*/ 117 h 645"/>
                  <a:gd name="T8" fmla="*/ 210 w 535"/>
                  <a:gd name="T9" fmla="*/ 39 h 645"/>
                  <a:gd name="T10" fmla="*/ 441 w 535"/>
                  <a:gd name="T11" fmla="*/ 243 h 645"/>
                  <a:gd name="T12" fmla="*/ 462 w 535"/>
                  <a:gd name="T13" fmla="*/ 423 h 645"/>
                </a:gdLst>
                <a:ahLst/>
                <a:cxnLst>
                  <a:cxn ang="0">
                    <a:pos x="T0" y="T1"/>
                  </a:cxn>
                  <a:cxn ang="0">
                    <a:pos x="T2" y="T3"/>
                  </a:cxn>
                  <a:cxn ang="0">
                    <a:pos x="T4" y="T5"/>
                  </a:cxn>
                  <a:cxn ang="0">
                    <a:pos x="T6" y="T7"/>
                  </a:cxn>
                  <a:cxn ang="0">
                    <a:pos x="T8" y="T9"/>
                  </a:cxn>
                  <a:cxn ang="0">
                    <a:pos x="T10" y="T11"/>
                  </a:cxn>
                  <a:cxn ang="0">
                    <a:pos x="T12" y="T13"/>
                  </a:cxn>
                </a:cxnLst>
                <a:rect l="0" t="0" r="r" b="b"/>
                <a:pathLst>
                  <a:path w="535" h="645">
                    <a:moveTo>
                      <a:pt x="462" y="423"/>
                    </a:moveTo>
                    <a:cubicBezTo>
                      <a:pt x="345" y="546"/>
                      <a:pt x="198" y="582"/>
                      <a:pt x="144" y="612"/>
                    </a:cubicBezTo>
                    <a:cubicBezTo>
                      <a:pt x="60" y="645"/>
                      <a:pt x="0" y="630"/>
                      <a:pt x="87" y="558"/>
                    </a:cubicBezTo>
                    <a:cubicBezTo>
                      <a:pt x="261" y="438"/>
                      <a:pt x="378" y="387"/>
                      <a:pt x="162" y="117"/>
                    </a:cubicBezTo>
                    <a:cubicBezTo>
                      <a:pt x="74" y="0"/>
                      <a:pt x="166" y="1"/>
                      <a:pt x="210" y="39"/>
                    </a:cubicBezTo>
                    <a:cubicBezTo>
                      <a:pt x="245" y="70"/>
                      <a:pt x="401" y="171"/>
                      <a:pt x="441" y="243"/>
                    </a:cubicBezTo>
                    <a:cubicBezTo>
                      <a:pt x="480" y="300"/>
                      <a:pt x="535" y="341"/>
                      <a:pt x="462" y="423"/>
                    </a:cubicBezTo>
                    <a:close/>
                  </a:path>
                </a:pathLst>
              </a:custGeom>
              <a:noFill/>
              <a:ln w="12700" cmpd="sng">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352" name="Freeform 328">
                <a:extLst>
                  <a:ext uri="{FF2B5EF4-FFF2-40B4-BE49-F238E27FC236}">
                    <a16:creationId xmlns:a16="http://schemas.microsoft.com/office/drawing/2014/main" id="{3DF9422C-8785-0968-F4BD-03C080C9D516}"/>
                  </a:ext>
                </a:extLst>
              </p:cNvPr>
              <p:cNvSpPr>
                <a:spLocks/>
              </p:cNvSpPr>
              <p:nvPr userDrawn="1"/>
            </p:nvSpPr>
            <p:spPr bwMode="hidden">
              <a:xfrm>
                <a:off x="1212" y="853"/>
                <a:ext cx="687" cy="609"/>
              </a:xfrm>
              <a:custGeom>
                <a:avLst/>
                <a:gdLst>
                  <a:gd name="T0" fmla="*/ 144 w 687"/>
                  <a:gd name="T1" fmla="*/ 45 h 609"/>
                  <a:gd name="T2" fmla="*/ 546 w 687"/>
                  <a:gd name="T3" fmla="*/ 9 h 609"/>
                  <a:gd name="T4" fmla="*/ 582 w 687"/>
                  <a:gd name="T5" fmla="*/ 99 h 609"/>
                  <a:gd name="T6" fmla="*/ 123 w 687"/>
                  <a:gd name="T7" fmla="*/ 462 h 609"/>
                  <a:gd name="T8" fmla="*/ 27 w 687"/>
                  <a:gd name="T9" fmla="*/ 438 h 609"/>
                  <a:gd name="T10" fmla="*/ 12 w 687"/>
                  <a:gd name="T11" fmla="*/ 210 h 609"/>
                  <a:gd name="T12" fmla="*/ 144 w 687"/>
                  <a:gd name="T13" fmla="*/ 45 h 609"/>
                </a:gdLst>
                <a:ahLst/>
                <a:cxnLst>
                  <a:cxn ang="0">
                    <a:pos x="T0" y="T1"/>
                  </a:cxn>
                  <a:cxn ang="0">
                    <a:pos x="T2" y="T3"/>
                  </a:cxn>
                  <a:cxn ang="0">
                    <a:pos x="T4" y="T5"/>
                  </a:cxn>
                  <a:cxn ang="0">
                    <a:pos x="T6" y="T7"/>
                  </a:cxn>
                  <a:cxn ang="0">
                    <a:pos x="T8" y="T9"/>
                  </a:cxn>
                  <a:cxn ang="0">
                    <a:pos x="T10" y="T11"/>
                  </a:cxn>
                  <a:cxn ang="0">
                    <a:pos x="T12" y="T13"/>
                  </a:cxn>
                </a:cxnLst>
                <a:rect l="0" t="0" r="r" b="b"/>
                <a:pathLst>
                  <a:path w="687" h="609">
                    <a:moveTo>
                      <a:pt x="144" y="45"/>
                    </a:moveTo>
                    <a:cubicBezTo>
                      <a:pt x="306" y="0"/>
                      <a:pt x="472" y="5"/>
                      <a:pt x="546" y="9"/>
                    </a:cubicBezTo>
                    <a:cubicBezTo>
                      <a:pt x="654" y="12"/>
                      <a:pt x="687" y="75"/>
                      <a:pt x="582" y="99"/>
                    </a:cubicBezTo>
                    <a:cubicBezTo>
                      <a:pt x="81" y="144"/>
                      <a:pt x="162" y="423"/>
                      <a:pt x="123" y="462"/>
                    </a:cubicBezTo>
                    <a:cubicBezTo>
                      <a:pt x="123" y="609"/>
                      <a:pt x="39" y="495"/>
                      <a:pt x="27" y="438"/>
                    </a:cubicBezTo>
                    <a:cubicBezTo>
                      <a:pt x="18" y="393"/>
                      <a:pt x="0" y="291"/>
                      <a:pt x="12" y="210"/>
                    </a:cubicBezTo>
                    <a:cubicBezTo>
                      <a:pt x="15" y="141"/>
                      <a:pt x="36" y="66"/>
                      <a:pt x="144" y="45"/>
                    </a:cubicBezTo>
                    <a:close/>
                  </a:path>
                </a:pathLst>
              </a:custGeom>
              <a:noFill/>
              <a:ln w="12700" cmpd="sng">
                <a:solidFill>
                  <a:schemeClr val="tx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353" name="Freeform 329">
                <a:extLst>
                  <a:ext uri="{FF2B5EF4-FFF2-40B4-BE49-F238E27FC236}">
                    <a16:creationId xmlns:a16="http://schemas.microsoft.com/office/drawing/2014/main" id="{172D586F-5EC2-3145-9778-EB4BD19F9797}"/>
                  </a:ext>
                </a:extLst>
              </p:cNvPr>
              <p:cNvSpPr>
                <a:spLocks/>
              </p:cNvSpPr>
              <p:nvPr userDrawn="1"/>
            </p:nvSpPr>
            <p:spPr bwMode="hidden">
              <a:xfrm>
                <a:off x="98" y="449"/>
                <a:ext cx="987" cy="743"/>
              </a:xfrm>
              <a:custGeom>
                <a:avLst/>
                <a:gdLst>
                  <a:gd name="T0" fmla="*/ 742 w 987"/>
                  <a:gd name="T1" fmla="*/ 110 h 743"/>
                  <a:gd name="T2" fmla="*/ 958 w 987"/>
                  <a:gd name="T3" fmla="*/ 572 h 743"/>
                  <a:gd name="T4" fmla="*/ 847 w 987"/>
                  <a:gd name="T5" fmla="*/ 638 h 743"/>
                  <a:gd name="T6" fmla="*/ 202 w 987"/>
                  <a:gd name="T7" fmla="*/ 269 h 743"/>
                  <a:gd name="T8" fmla="*/ 163 w 987"/>
                  <a:gd name="T9" fmla="*/ 173 h 743"/>
                  <a:gd name="T10" fmla="*/ 481 w 987"/>
                  <a:gd name="T11" fmla="*/ 35 h 743"/>
                  <a:gd name="T12" fmla="*/ 742 w 987"/>
                  <a:gd name="T13" fmla="*/ 110 h 743"/>
                </a:gdLst>
                <a:ahLst/>
                <a:cxnLst>
                  <a:cxn ang="0">
                    <a:pos x="T0" y="T1"/>
                  </a:cxn>
                  <a:cxn ang="0">
                    <a:pos x="T2" y="T3"/>
                  </a:cxn>
                  <a:cxn ang="0">
                    <a:pos x="T4" y="T5"/>
                  </a:cxn>
                  <a:cxn ang="0">
                    <a:pos x="T6" y="T7"/>
                  </a:cxn>
                  <a:cxn ang="0">
                    <a:pos x="T8" y="T9"/>
                  </a:cxn>
                  <a:cxn ang="0">
                    <a:pos x="T10" y="T11"/>
                  </a:cxn>
                  <a:cxn ang="0">
                    <a:pos x="T12" y="T13"/>
                  </a:cxn>
                </a:cxnLst>
                <a:rect l="0" t="0" r="r" b="b"/>
                <a:pathLst>
                  <a:path w="987" h="743">
                    <a:moveTo>
                      <a:pt x="742" y="110"/>
                    </a:moveTo>
                    <a:cubicBezTo>
                      <a:pt x="853" y="270"/>
                      <a:pt x="941" y="491"/>
                      <a:pt x="958" y="572"/>
                    </a:cubicBezTo>
                    <a:cubicBezTo>
                      <a:pt x="987" y="692"/>
                      <a:pt x="912" y="743"/>
                      <a:pt x="847" y="638"/>
                    </a:cubicBezTo>
                    <a:cubicBezTo>
                      <a:pt x="523" y="89"/>
                      <a:pt x="364" y="254"/>
                      <a:pt x="202" y="269"/>
                    </a:cubicBezTo>
                    <a:cubicBezTo>
                      <a:pt x="0" y="325"/>
                      <a:pt x="89" y="207"/>
                      <a:pt x="163" y="173"/>
                    </a:cubicBezTo>
                    <a:cubicBezTo>
                      <a:pt x="222" y="145"/>
                      <a:pt x="366" y="53"/>
                      <a:pt x="481" y="35"/>
                    </a:cubicBezTo>
                    <a:cubicBezTo>
                      <a:pt x="576" y="12"/>
                      <a:pt x="680" y="0"/>
                      <a:pt x="742" y="110"/>
                    </a:cubicBezTo>
                    <a:close/>
                  </a:path>
                </a:pathLst>
              </a:custGeom>
              <a:noFill/>
              <a:ln w="12700" cmpd="sng">
                <a:solidFill>
                  <a:schemeClr val="tx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354" name="Freeform 330">
                <a:extLst>
                  <a:ext uri="{FF2B5EF4-FFF2-40B4-BE49-F238E27FC236}">
                    <a16:creationId xmlns:a16="http://schemas.microsoft.com/office/drawing/2014/main" id="{615F2DCA-EB7D-A1E9-39B3-3CC6BC0E08D5}"/>
                  </a:ext>
                </a:extLst>
              </p:cNvPr>
              <p:cNvSpPr>
                <a:spLocks/>
              </p:cNvSpPr>
              <p:nvPr userDrawn="1"/>
            </p:nvSpPr>
            <p:spPr bwMode="hidden">
              <a:xfrm>
                <a:off x="-18" y="1102"/>
                <a:ext cx="650" cy="648"/>
              </a:xfrm>
              <a:custGeom>
                <a:avLst/>
                <a:gdLst>
                  <a:gd name="T0" fmla="*/ 468 w 650"/>
                  <a:gd name="T1" fmla="*/ 114 h 648"/>
                  <a:gd name="T2" fmla="*/ 621 w 650"/>
                  <a:gd name="T3" fmla="*/ 453 h 648"/>
                  <a:gd name="T4" fmla="*/ 522 w 650"/>
                  <a:gd name="T5" fmla="*/ 495 h 648"/>
                  <a:gd name="T6" fmla="*/ 105 w 650"/>
                  <a:gd name="T7" fmla="*/ 519 h 648"/>
                  <a:gd name="T8" fmla="*/ 30 w 650"/>
                  <a:gd name="T9" fmla="*/ 450 h 648"/>
                  <a:gd name="T10" fmla="*/ 231 w 650"/>
                  <a:gd name="T11" fmla="*/ 84 h 648"/>
                  <a:gd name="T12" fmla="*/ 468 w 650"/>
                  <a:gd name="T13" fmla="*/ 114 h 648"/>
                </a:gdLst>
                <a:ahLst/>
                <a:cxnLst>
                  <a:cxn ang="0">
                    <a:pos x="T0" y="T1"/>
                  </a:cxn>
                  <a:cxn ang="0">
                    <a:pos x="T2" y="T3"/>
                  </a:cxn>
                  <a:cxn ang="0">
                    <a:pos x="T4" y="T5"/>
                  </a:cxn>
                  <a:cxn ang="0">
                    <a:pos x="T6" y="T7"/>
                  </a:cxn>
                  <a:cxn ang="0">
                    <a:pos x="T8" y="T9"/>
                  </a:cxn>
                  <a:cxn ang="0">
                    <a:pos x="T10" y="T11"/>
                  </a:cxn>
                  <a:cxn ang="0">
                    <a:pos x="T12" y="T13"/>
                  </a:cxn>
                </a:cxnLst>
                <a:rect l="0" t="0" r="r" b="b"/>
                <a:pathLst>
                  <a:path w="650" h="648">
                    <a:moveTo>
                      <a:pt x="468" y="114"/>
                    </a:moveTo>
                    <a:cubicBezTo>
                      <a:pt x="579" y="274"/>
                      <a:pt x="604" y="372"/>
                      <a:pt x="621" y="453"/>
                    </a:cubicBezTo>
                    <a:cubicBezTo>
                      <a:pt x="650" y="573"/>
                      <a:pt x="587" y="600"/>
                      <a:pt x="522" y="495"/>
                    </a:cubicBezTo>
                    <a:cubicBezTo>
                      <a:pt x="330" y="99"/>
                      <a:pt x="171" y="417"/>
                      <a:pt x="105" y="519"/>
                    </a:cubicBezTo>
                    <a:cubicBezTo>
                      <a:pt x="51" y="648"/>
                      <a:pt x="0" y="525"/>
                      <a:pt x="30" y="450"/>
                    </a:cubicBezTo>
                    <a:cubicBezTo>
                      <a:pt x="39" y="381"/>
                      <a:pt x="132" y="180"/>
                      <a:pt x="231" y="84"/>
                    </a:cubicBezTo>
                    <a:cubicBezTo>
                      <a:pt x="321" y="0"/>
                      <a:pt x="406" y="4"/>
                      <a:pt x="468" y="114"/>
                    </a:cubicBezTo>
                    <a:close/>
                  </a:path>
                </a:pathLst>
              </a:custGeom>
              <a:noFill/>
              <a:ln w="12700" cmpd="sng">
                <a:solidFill>
                  <a:schemeClr val="tx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355" name="Freeform 331">
                <a:extLst>
                  <a:ext uri="{FF2B5EF4-FFF2-40B4-BE49-F238E27FC236}">
                    <a16:creationId xmlns:a16="http://schemas.microsoft.com/office/drawing/2014/main" id="{4942A9E2-18E5-4B54-3D7B-076F458D00C8}"/>
                  </a:ext>
                </a:extLst>
              </p:cNvPr>
              <p:cNvSpPr>
                <a:spLocks/>
              </p:cNvSpPr>
              <p:nvPr userDrawn="1"/>
            </p:nvSpPr>
            <p:spPr bwMode="hidden">
              <a:xfrm>
                <a:off x="723" y="1613"/>
                <a:ext cx="640" cy="797"/>
              </a:xfrm>
              <a:custGeom>
                <a:avLst/>
                <a:gdLst>
                  <a:gd name="T0" fmla="*/ 600 w 640"/>
                  <a:gd name="T1" fmla="*/ 216 h 797"/>
                  <a:gd name="T2" fmla="*/ 598 w 640"/>
                  <a:gd name="T3" fmla="*/ 658 h 797"/>
                  <a:gd name="T4" fmla="*/ 507 w 640"/>
                  <a:gd name="T5" fmla="*/ 691 h 797"/>
                  <a:gd name="T6" fmla="*/ 147 w 640"/>
                  <a:gd name="T7" fmla="*/ 354 h 797"/>
                  <a:gd name="T8" fmla="*/ 84 w 640"/>
                  <a:gd name="T9" fmla="*/ 249 h 797"/>
                  <a:gd name="T10" fmla="*/ 423 w 640"/>
                  <a:gd name="T11" fmla="*/ 96 h 797"/>
                  <a:gd name="T12" fmla="*/ 600 w 640"/>
                  <a:gd name="T13" fmla="*/ 216 h 797"/>
                </a:gdLst>
                <a:ahLst/>
                <a:cxnLst>
                  <a:cxn ang="0">
                    <a:pos x="T0" y="T1"/>
                  </a:cxn>
                  <a:cxn ang="0">
                    <a:pos x="T2" y="T3"/>
                  </a:cxn>
                  <a:cxn ang="0">
                    <a:pos x="T4" y="T5"/>
                  </a:cxn>
                  <a:cxn ang="0">
                    <a:pos x="T6" y="T7"/>
                  </a:cxn>
                  <a:cxn ang="0">
                    <a:pos x="T8" y="T9"/>
                  </a:cxn>
                  <a:cxn ang="0">
                    <a:pos x="T10" y="T11"/>
                  </a:cxn>
                  <a:cxn ang="0">
                    <a:pos x="T12" y="T13"/>
                  </a:cxn>
                </a:cxnLst>
                <a:rect l="0" t="0" r="r" b="b"/>
                <a:pathLst>
                  <a:path w="640" h="797">
                    <a:moveTo>
                      <a:pt x="600" y="216"/>
                    </a:moveTo>
                    <a:cubicBezTo>
                      <a:pt x="640" y="379"/>
                      <a:pt x="604" y="584"/>
                      <a:pt x="598" y="658"/>
                    </a:cubicBezTo>
                    <a:cubicBezTo>
                      <a:pt x="592" y="766"/>
                      <a:pt x="528" y="797"/>
                      <a:pt x="507" y="691"/>
                    </a:cubicBezTo>
                    <a:cubicBezTo>
                      <a:pt x="495" y="276"/>
                      <a:pt x="255" y="360"/>
                      <a:pt x="147" y="354"/>
                    </a:cubicBezTo>
                    <a:cubicBezTo>
                      <a:pt x="0" y="350"/>
                      <a:pt x="18" y="294"/>
                      <a:pt x="84" y="249"/>
                    </a:cubicBezTo>
                    <a:cubicBezTo>
                      <a:pt x="147" y="204"/>
                      <a:pt x="339" y="108"/>
                      <a:pt x="423" y="96"/>
                    </a:cubicBezTo>
                    <a:cubicBezTo>
                      <a:pt x="477" y="81"/>
                      <a:pt x="585" y="0"/>
                      <a:pt x="600" y="216"/>
                    </a:cubicBezTo>
                    <a:close/>
                  </a:path>
                </a:pathLst>
              </a:custGeom>
              <a:noFill/>
              <a:ln w="12700" cmpd="sng">
                <a:solidFill>
                  <a:schemeClr val="tx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356" name="Freeform 332">
                <a:extLst>
                  <a:ext uri="{FF2B5EF4-FFF2-40B4-BE49-F238E27FC236}">
                    <a16:creationId xmlns:a16="http://schemas.microsoft.com/office/drawing/2014/main" id="{4ECC297C-CB7D-EAE8-11AE-C4CF853CC74E}"/>
                  </a:ext>
                </a:extLst>
              </p:cNvPr>
              <p:cNvSpPr>
                <a:spLocks/>
              </p:cNvSpPr>
              <p:nvPr userDrawn="1"/>
            </p:nvSpPr>
            <p:spPr bwMode="hidden">
              <a:xfrm>
                <a:off x="1806" y="-19"/>
                <a:ext cx="535" cy="645"/>
              </a:xfrm>
              <a:custGeom>
                <a:avLst/>
                <a:gdLst>
                  <a:gd name="T0" fmla="*/ 462 w 535"/>
                  <a:gd name="T1" fmla="*/ 423 h 645"/>
                  <a:gd name="T2" fmla="*/ 144 w 535"/>
                  <a:gd name="T3" fmla="*/ 612 h 645"/>
                  <a:gd name="T4" fmla="*/ 87 w 535"/>
                  <a:gd name="T5" fmla="*/ 558 h 645"/>
                  <a:gd name="T6" fmla="*/ 162 w 535"/>
                  <a:gd name="T7" fmla="*/ 117 h 645"/>
                  <a:gd name="T8" fmla="*/ 210 w 535"/>
                  <a:gd name="T9" fmla="*/ 39 h 645"/>
                  <a:gd name="T10" fmla="*/ 441 w 535"/>
                  <a:gd name="T11" fmla="*/ 243 h 645"/>
                  <a:gd name="T12" fmla="*/ 462 w 535"/>
                  <a:gd name="T13" fmla="*/ 423 h 645"/>
                </a:gdLst>
                <a:ahLst/>
                <a:cxnLst>
                  <a:cxn ang="0">
                    <a:pos x="T0" y="T1"/>
                  </a:cxn>
                  <a:cxn ang="0">
                    <a:pos x="T2" y="T3"/>
                  </a:cxn>
                  <a:cxn ang="0">
                    <a:pos x="T4" y="T5"/>
                  </a:cxn>
                  <a:cxn ang="0">
                    <a:pos x="T6" y="T7"/>
                  </a:cxn>
                  <a:cxn ang="0">
                    <a:pos x="T8" y="T9"/>
                  </a:cxn>
                  <a:cxn ang="0">
                    <a:pos x="T10" y="T11"/>
                  </a:cxn>
                  <a:cxn ang="0">
                    <a:pos x="T12" y="T13"/>
                  </a:cxn>
                </a:cxnLst>
                <a:rect l="0" t="0" r="r" b="b"/>
                <a:pathLst>
                  <a:path w="535" h="645">
                    <a:moveTo>
                      <a:pt x="462" y="423"/>
                    </a:moveTo>
                    <a:cubicBezTo>
                      <a:pt x="345" y="546"/>
                      <a:pt x="198" y="582"/>
                      <a:pt x="144" y="612"/>
                    </a:cubicBezTo>
                    <a:cubicBezTo>
                      <a:pt x="60" y="645"/>
                      <a:pt x="0" y="630"/>
                      <a:pt x="87" y="558"/>
                    </a:cubicBezTo>
                    <a:cubicBezTo>
                      <a:pt x="261" y="438"/>
                      <a:pt x="378" y="387"/>
                      <a:pt x="162" y="117"/>
                    </a:cubicBezTo>
                    <a:cubicBezTo>
                      <a:pt x="74" y="0"/>
                      <a:pt x="166" y="1"/>
                      <a:pt x="210" y="39"/>
                    </a:cubicBezTo>
                    <a:cubicBezTo>
                      <a:pt x="245" y="70"/>
                      <a:pt x="401" y="171"/>
                      <a:pt x="441" y="243"/>
                    </a:cubicBezTo>
                    <a:cubicBezTo>
                      <a:pt x="480" y="300"/>
                      <a:pt x="535" y="341"/>
                      <a:pt x="462" y="423"/>
                    </a:cubicBezTo>
                    <a:close/>
                  </a:path>
                </a:pathLst>
              </a:custGeom>
              <a:noFill/>
              <a:ln w="12700" cmpd="sng">
                <a:solidFill>
                  <a:schemeClr val="tx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357" name="Freeform 333">
                <a:extLst>
                  <a:ext uri="{FF2B5EF4-FFF2-40B4-BE49-F238E27FC236}">
                    <a16:creationId xmlns:a16="http://schemas.microsoft.com/office/drawing/2014/main" id="{D7CF8A1E-8A92-5030-2D2C-29E26B7C806B}"/>
                  </a:ext>
                </a:extLst>
              </p:cNvPr>
              <p:cNvSpPr>
                <a:spLocks/>
              </p:cNvSpPr>
              <p:nvPr userDrawn="1"/>
            </p:nvSpPr>
            <p:spPr bwMode="hidden">
              <a:xfrm>
                <a:off x="987" y="82"/>
                <a:ext cx="687" cy="609"/>
              </a:xfrm>
              <a:custGeom>
                <a:avLst/>
                <a:gdLst>
                  <a:gd name="T0" fmla="*/ 144 w 687"/>
                  <a:gd name="T1" fmla="*/ 45 h 609"/>
                  <a:gd name="T2" fmla="*/ 546 w 687"/>
                  <a:gd name="T3" fmla="*/ 9 h 609"/>
                  <a:gd name="T4" fmla="*/ 582 w 687"/>
                  <a:gd name="T5" fmla="*/ 99 h 609"/>
                  <a:gd name="T6" fmla="*/ 123 w 687"/>
                  <a:gd name="T7" fmla="*/ 462 h 609"/>
                  <a:gd name="T8" fmla="*/ 27 w 687"/>
                  <a:gd name="T9" fmla="*/ 438 h 609"/>
                  <a:gd name="T10" fmla="*/ 12 w 687"/>
                  <a:gd name="T11" fmla="*/ 210 h 609"/>
                  <a:gd name="T12" fmla="*/ 144 w 687"/>
                  <a:gd name="T13" fmla="*/ 45 h 609"/>
                </a:gdLst>
                <a:ahLst/>
                <a:cxnLst>
                  <a:cxn ang="0">
                    <a:pos x="T0" y="T1"/>
                  </a:cxn>
                  <a:cxn ang="0">
                    <a:pos x="T2" y="T3"/>
                  </a:cxn>
                  <a:cxn ang="0">
                    <a:pos x="T4" y="T5"/>
                  </a:cxn>
                  <a:cxn ang="0">
                    <a:pos x="T6" y="T7"/>
                  </a:cxn>
                  <a:cxn ang="0">
                    <a:pos x="T8" y="T9"/>
                  </a:cxn>
                  <a:cxn ang="0">
                    <a:pos x="T10" y="T11"/>
                  </a:cxn>
                  <a:cxn ang="0">
                    <a:pos x="T12" y="T13"/>
                  </a:cxn>
                </a:cxnLst>
                <a:rect l="0" t="0" r="r" b="b"/>
                <a:pathLst>
                  <a:path w="687" h="609">
                    <a:moveTo>
                      <a:pt x="144" y="45"/>
                    </a:moveTo>
                    <a:cubicBezTo>
                      <a:pt x="306" y="0"/>
                      <a:pt x="472" y="5"/>
                      <a:pt x="546" y="9"/>
                    </a:cubicBezTo>
                    <a:cubicBezTo>
                      <a:pt x="654" y="12"/>
                      <a:pt x="687" y="75"/>
                      <a:pt x="582" y="99"/>
                    </a:cubicBezTo>
                    <a:cubicBezTo>
                      <a:pt x="81" y="144"/>
                      <a:pt x="162" y="423"/>
                      <a:pt x="123" y="462"/>
                    </a:cubicBezTo>
                    <a:cubicBezTo>
                      <a:pt x="123" y="609"/>
                      <a:pt x="39" y="495"/>
                      <a:pt x="27" y="438"/>
                    </a:cubicBezTo>
                    <a:cubicBezTo>
                      <a:pt x="18" y="393"/>
                      <a:pt x="0" y="291"/>
                      <a:pt x="12" y="210"/>
                    </a:cubicBezTo>
                    <a:cubicBezTo>
                      <a:pt x="15" y="141"/>
                      <a:pt x="36" y="66"/>
                      <a:pt x="144" y="45"/>
                    </a:cubicBezTo>
                    <a:close/>
                  </a:path>
                </a:pathLst>
              </a:custGeom>
              <a:noFill/>
              <a:ln w="12700" cmpd="sng">
                <a:solidFill>
                  <a:schemeClr val="bg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358" name="Freeform 334">
                <a:extLst>
                  <a:ext uri="{FF2B5EF4-FFF2-40B4-BE49-F238E27FC236}">
                    <a16:creationId xmlns:a16="http://schemas.microsoft.com/office/drawing/2014/main" id="{D05F55AD-757C-EB4B-9925-98891BACCE75}"/>
                  </a:ext>
                </a:extLst>
              </p:cNvPr>
              <p:cNvSpPr>
                <a:spLocks/>
              </p:cNvSpPr>
              <p:nvPr userDrawn="1"/>
            </p:nvSpPr>
            <p:spPr bwMode="hidden">
              <a:xfrm rot="3318475">
                <a:off x="188" y="-111"/>
                <a:ext cx="640" cy="797"/>
              </a:xfrm>
              <a:custGeom>
                <a:avLst/>
                <a:gdLst>
                  <a:gd name="T0" fmla="*/ 600 w 640"/>
                  <a:gd name="T1" fmla="*/ 216 h 797"/>
                  <a:gd name="T2" fmla="*/ 598 w 640"/>
                  <a:gd name="T3" fmla="*/ 658 h 797"/>
                  <a:gd name="T4" fmla="*/ 507 w 640"/>
                  <a:gd name="T5" fmla="*/ 691 h 797"/>
                  <a:gd name="T6" fmla="*/ 147 w 640"/>
                  <a:gd name="T7" fmla="*/ 354 h 797"/>
                  <a:gd name="T8" fmla="*/ 84 w 640"/>
                  <a:gd name="T9" fmla="*/ 249 h 797"/>
                  <a:gd name="T10" fmla="*/ 423 w 640"/>
                  <a:gd name="T11" fmla="*/ 96 h 797"/>
                  <a:gd name="T12" fmla="*/ 600 w 640"/>
                  <a:gd name="T13" fmla="*/ 216 h 797"/>
                </a:gdLst>
                <a:ahLst/>
                <a:cxnLst>
                  <a:cxn ang="0">
                    <a:pos x="T0" y="T1"/>
                  </a:cxn>
                  <a:cxn ang="0">
                    <a:pos x="T2" y="T3"/>
                  </a:cxn>
                  <a:cxn ang="0">
                    <a:pos x="T4" y="T5"/>
                  </a:cxn>
                  <a:cxn ang="0">
                    <a:pos x="T6" y="T7"/>
                  </a:cxn>
                  <a:cxn ang="0">
                    <a:pos x="T8" y="T9"/>
                  </a:cxn>
                  <a:cxn ang="0">
                    <a:pos x="T10" y="T11"/>
                  </a:cxn>
                  <a:cxn ang="0">
                    <a:pos x="T12" y="T13"/>
                  </a:cxn>
                </a:cxnLst>
                <a:rect l="0" t="0" r="r" b="b"/>
                <a:pathLst>
                  <a:path w="640" h="797">
                    <a:moveTo>
                      <a:pt x="600" y="216"/>
                    </a:moveTo>
                    <a:cubicBezTo>
                      <a:pt x="640" y="379"/>
                      <a:pt x="604" y="584"/>
                      <a:pt x="598" y="658"/>
                    </a:cubicBezTo>
                    <a:cubicBezTo>
                      <a:pt x="592" y="766"/>
                      <a:pt x="528" y="797"/>
                      <a:pt x="507" y="691"/>
                    </a:cubicBezTo>
                    <a:cubicBezTo>
                      <a:pt x="495" y="276"/>
                      <a:pt x="255" y="360"/>
                      <a:pt x="147" y="354"/>
                    </a:cubicBezTo>
                    <a:cubicBezTo>
                      <a:pt x="0" y="350"/>
                      <a:pt x="18" y="294"/>
                      <a:pt x="84" y="249"/>
                    </a:cubicBezTo>
                    <a:cubicBezTo>
                      <a:pt x="147" y="204"/>
                      <a:pt x="339" y="108"/>
                      <a:pt x="423" y="96"/>
                    </a:cubicBezTo>
                    <a:cubicBezTo>
                      <a:pt x="477" y="81"/>
                      <a:pt x="585" y="0"/>
                      <a:pt x="600" y="216"/>
                    </a:cubicBezTo>
                    <a:close/>
                  </a:path>
                </a:pathLst>
              </a:custGeom>
              <a:noFill/>
              <a:ln w="12700" cmpd="sng">
                <a:solidFill>
                  <a:schemeClr val="bg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359" name="Freeform 335">
                <a:extLst>
                  <a:ext uri="{FF2B5EF4-FFF2-40B4-BE49-F238E27FC236}">
                    <a16:creationId xmlns:a16="http://schemas.microsoft.com/office/drawing/2014/main" id="{4B01D804-F624-D468-C09F-6F9A45A7B6D5}"/>
                  </a:ext>
                </a:extLst>
              </p:cNvPr>
              <p:cNvSpPr>
                <a:spLocks/>
              </p:cNvSpPr>
              <p:nvPr userDrawn="1"/>
            </p:nvSpPr>
            <p:spPr bwMode="hidden">
              <a:xfrm rot="20976686" flipH="1">
                <a:off x="854" y="1245"/>
                <a:ext cx="535" cy="645"/>
              </a:xfrm>
              <a:custGeom>
                <a:avLst/>
                <a:gdLst>
                  <a:gd name="T0" fmla="*/ 462 w 535"/>
                  <a:gd name="T1" fmla="*/ 423 h 645"/>
                  <a:gd name="T2" fmla="*/ 144 w 535"/>
                  <a:gd name="T3" fmla="*/ 612 h 645"/>
                  <a:gd name="T4" fmla="*/ 87 w 535"/>
                  <a:gd name="T5" fmla="*/ 558 h 645"/>
                  <a:gd name="T6" fmla="*/ 162 w 535"/>
                  <a:gd name="T7" fmla="*/ 117 h 645"/>
                  <a:gd name="T8" fmla="*/ 210 w 535"/>
                  <a:gd name="T9" fmla="*/ 39 h 645"/>
                  <a:gd name="T10" fmla="*/ 441 w 535"/>
                  <a:gd name="T11" fmla="*/ 243 h 645"/>
                  <a:gd name="T12" fmla="*/ 462 w 535"/>
                  <a:gd name="T13" fmla="*/ 423 h 645"/>
                </a:gdLst>
                <a:ahLst/>
                <a:cxnLst>
                  <a:cxn ang="0">
                    <a:pos x="T0" y="T1"/>
                  </a:cxn>
                  <a:cxn ang="0">
                    <a:pos x="T2" y="T3"/>
                  </a:cxn>
                  <a:cxn ang="0">
                    <a:pos x="T4" y="T5"/>
                  </a:cxn>
                  <a:cxn ang="0">
                    <a:pos x="T6" y="T7"/>
                  </a:cxn>
                  <a:cxn ang="0">
                    <a:pos x="T8" y="T9"/>
                  </a:cxn>
                  <a:cxn ang="0">
                    <a:pos x="T10" y="T11"/>
                  </a:cxn>
                  <a:cxn ang="0">
                    <a:pos x="T12" y="T13"/>
                  </a:cxn>
                </a:cxnLst>
                <a:rect l="0" t="0" r="r" b="b"/>
                <a:pathLst>
                  <a:path w="535" h="645">
                    <a:moveTo>
                      <a:pt x="462" y="423"/>
                    </a:moveTo>
                    <a:cubicBezTo>
                      <a:pt x="345" y="546"/>
                      <a:pt x="198" y="582"/>
                      <a:pt x="144" y="612"/>
                    </a:cubicBezTo>
                    <a:cubicBezTo>
                      <a:pt x="60" y="645"/>
                      <a:pt x="0" y="630"/>
                      <a:pt x="87" y="558"/>
                    </a:cubicBezTo>
                    <a:cubicBezTo>
                      <a:pt x="261" y="438"/>
                      <a:pt x="378" y="387"/>
                      <a:pt x="162" y="117"/>
                    </a:cubicBezTo>
                    <a:cubicBezTo>
                      <a:pt x="74" y="0"/>
                      <a:pt x="166" y="1"/>
                      <a:pt x="210" y="39"/>
                    </a:cubicBezTo>
                    <a:cubicBezTo>
                      <a:pt x="245" y="70"/>
                      <a:pt x="401" y="171"/>
                      <a:pt x="441" y="243"/>
                    </a:cubicBezTo>
                    <a:cubicBezTo>
                      <a:pt x="480" y="300"/>
                      <a:pt x="535" y="341"/>
                      <a:pt x="462" y="423"/>
                    </a:cubicBezTo>
                    <a:close/>
                  </a:path>
                </a:pathLst>
              </a:custGeom>
              <a:noFill/>
              <a:ln w="12700" cmpd="sng">
                <a:solidFill>
                  <a:schemeClr val="bg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360" name="Freeform 336">
                <a:extLst>
                  <a:ext uri="{FF2B5EF4-FFF2-40B4-BE49-F238E27FC236}">
                    <a16:creationId xmlns:a16="http://schemas.microsoft.com/office/drawing/2014/main" id="{67E9189D-6B51-4B8C-C41C-832A75431136}"/>
                  </a:ext>
                </a:extLst>
              </p:cNvPr>
              <p:cNvSpPr>
                <a:spLocks/>
              </p:cNvSpPr>
              <p:nvPr userDrawn="1"/>
            </p:nvSpPr>
            <p:spPr bwMode="hidden">
              <a:xfrm>
                <a:off x="187" y="935"/>
                <a:ext cx="866" cy="795"/>
              </a:xfrm>
              <a:custGeom>
                <a:avLst/>
                <a:gdLst>
                  <a:gd name="T0" fmla="*/ 17 w 866"/>
                  <a:gd name="T1" fmla="*/ 180 h 795"/>
                  <a:gd name="T2" fmla="*/ 284 w 866"/>
                  <a:gd name="T3" fmla="*/ 720 h 795"/>
                  <a:gd name="T4" fmla="*/ 380 w 866"/>
                  <a:gd name="T5" fmla="*/ 687 h 795"/>
                  <a:gd name="T6" fmla="*/ 647 w 866"/>
                  <a:gd name="T7" fmla="*/ 249 h 795"/>
                  <a:gd name="T8" fmla="*/ 716 w 866"/>
                  <a:gd name="T9" fmla="*/ 138 h 795"/>
                  <a:gd name="T10" fmla="*/ 182 w 866"/>
                  <a:gd name="T11" fmla="*/ 0 h 795"/>
                  <a:gd name="T12" fmla="*/ 17 w 866"/>
                  <a:gd name="T13" fmla="*/ 180 h 795"/>
                </a:gdLst>
                <a:ahLst/>
                <a:cxnLst>
                  <a:cxn ang="0">
                    <a:pos x="T0" y="T1"/>
                  </a:cxn>
                  <a:cxn ang="0">
                    <a:pos x="T2" y="T3"/>
                  </a:cxn>
                  <a:cxn ang="0">
                    <a:pos x="T4" y="T5"/>
                  </a:cxn>
                  <a:cxn ang="0">
                    <a:pos x="T6" y="T7"/>
                  </a:cxn>
                  <a:cxn ang="0">
                    <a:pos x="T8" y="T9"/>
                  </a:cxn>
                  <a:cxn ang="0">
                    <a:pos x="T10" y="T11"/>
                  </a:cxn>
                  <a:cxn ang="0">
                    <a:pos x="T12" y="T13"/>
                  </a:cxn>
                </a:cxnLst>
                <a:rect l="0" t="0" r="r" b="b"/>
                <a:pathLst>
                  <a:path w="866" h="795">
                    <a:moveTo>
                      <a:pt x="17" y="180"/>
                    </a:moveTo>
                    <a:cubicBezTo>
                      <a:pt x="49" y="413"/>
                      <a:pt x="206" y="636"/>
                      <a:pt x="284" y="720"/>
                    </a:cubicBezTo>
                    <a:cubicBezTo>
                      <a:pt x="359" y="795"/>
                      <a:pt x="422" y="771"/>
                      <a:pt x="380" y="687"/>
                    </a:cubicBezTo>
                    <a:cubicBezTo>
                      <a:pt x="284" y="378"/>
                      <a:pt x="197" y="183"/>
                      <a:pt x="647" y="249"/>
                    </a:cubicBezTo>
                    <a:cubicBezTo>
                      <a:pt x="866" y="276"/>
                      <a:pt x="791" y="175"/>
                      <a:pt x="716" y="138"/>
                    </a:cubicBezTo>
                    <a:cubicBezTo>
                      <a:pt x="575" y="63"/>
                      <a:pt x="317" y="6"/>
                      <a:pt x="182" y="0"/>
                    </a:cubicBezTo>
                    <a:cubicBezTo>
                      <a:pt x="95" y="0"/>
                      <a:pt x="0" y="32"/>
                      <a:pt x="17" y="180"/>
                    </a:cubicBezTo>
                    <a:close/>
                  </a:path>
                </a:pathLst>
              </a:custGeom>
              <a:noFill/>
              <a:ln w="12700" cmpd="sng">
                <a:solidFill>
                  <a:schemeClr val="bg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361" name="Freeform 337">
                <a:extLst>
                  <a:ext uri="{FF2B5EF4-FFF2-40B4-BE49-F238E27FC236}">
                    <a16:creationId xmlns:a16="http://schemas.microsoft.com/office/drawing/2014/main" id="{C598A1F7-B791-442D-9DB2-4F7C094E922D}"/>
                  </a:ext>
                </a:extLst>
              </p:cNvPr>
              <p:cNvSpPr>
                <a:spLocks/>
              </p:cNvSpPr>
              <p:nvPr userDrawn="1"/>
            </p:nvSpPr>
            <p:spPr bwMode="hidden">
              <a:xfrm rot="16244410" flipH="1">
                <a:off x="1489" y="1446"/>
                <a:ext cx="535" cy="645"/>
              </a:xfrm>
              <a:custGeom>
                <a:avLst/>
                <a:gdLst>
                  <a:gd name="T0" fmla="*/ 462 w 535"/>
                  <a:gd name="T1" fmla="*/ 423 h 645"/>
                  <a:gd name="T2" fmla="*/ 144 w 535"/>
                  <a:gd name="T3" fmla="*/ 612 h 645"/>
                  <a:gd name="T4" fmla="*/ 87 w 535"/>
                  <a:gd name="T5" fmla="*/ 558 h 645"/>
                  <a:gd name="T6" fmla="*/ 162 w 535"/>
                  <a:gd name="T7" fmla="*/ 117 h 645"/>
                  <a:gd name="T8" fmla="*/ 210 w 535"/>
                  <a:gd name="T9" fmla="*/ 39 h 645"/>
                  <a:gd name="T10" fmla="*/ 441 w 535"/>
                  <a:gd name="T11" fmla="*/ 243 h 645"/>
                  <a:gd name="T12" fmla="*/ 462 w 535"/>
                  <a:gd name="T13" fmla="*/ 423 h 645"/>
                </a:gdLst>
                <a:ahLst/>
                <a:cxnLst>
                  <a:cxn ang="0">
                    <a:pos x="T0" y="T1"/>
                  </a:cxn>
                  <a:cxn ang="0">
                    <a:pos x="T2" y="T3"/>
                  </a:cxn>
                  <a:cxn ang="0">
                    <a:pos x="T4" y="T5"/>
                  </a:cxn>
                  <a:cxn ang="0">
                    <a:pos x="T6" y="T7"/>
                  </a:cxn>
                  <a:cxn ang="0">
                    <a:pos x="T8" y="T9"/>
                  </a:cxn>
                  <a:cxn ang="0">
                    <a:pos x="T10" y="T11"/>
                  </a:cxn>
                  <a:cxn ang="0">
                    <a:pos x="T12" y="T13"/>
                  </a:cxn>
                </a:cxnLst>
                <a:rect l="0" t="0" r="r" b="b"/>
                <a:pathLst>
                  <a:path w="535" h="645">
                    <a:moveTo>
                      <a:pt x="462" y="423"/>
                    </a:moveTo>
                    <a:cubicBezTo>
                      <a:pt x="345" y="546"/>
                      <a:pt x="198" y="582"/>
                      <a:pt x="144" y="612"/>
                    </a:cubicBezTo>
                    <a:cubicBezTo>
                      <a:pt x="60" y="645"/>
                      <a:pt x="0" y="630"/>
                      <a:pt x="87" y="558"/>
                    </a:cubicBezTo>
                    <a:cubicBezTo>
                      <a:pt x="261" y="438"/>
                      <a:pt x="378" y="387"/>
                      <a:pt x="162" y="117"/>
                    </a:cubicBezTo>
                    <a:cubicBezTo>
                      <a:pt x="74" y="0"/>
                      <a:pt x="166" y="1"/>
                      <a:pt x="210" y="39"/>
                    </a:cubicBezTo>
                    <a:cubicBezTo>
                      <a:pt x="245" y="70"/>
                      <a:pt x="401" y="171"/>
                      <a:pt x="441" y="243"/>
                    </a:cubicBezTo>
                    <a:cubicBezTo>
                      <a:pt x="480" y="300"/>
                      <a:pt x="535" y="341"/>
                      <a:pt x="462" y="423"/>
                    </a:cubicBezTo>
                    <a:close/>
                  </a:path>
                </a:pathLst>
              </a:custGeom>
              <a:noFill/>
              <a:ln w="12700" cmpd="sng">
                <a:solidFill>
                  <a:schemeClr val="bg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362" name="Freeform 338">
                <a:extLst>
                  <a:ext uri="{FF2B5EF4-FFF2-40B4-BE49-F238E27FC236}">
                    <a16:creationId xmlns:a16="http://schemas.microsoft.com/office/drawing/2014/main" id="{EF3E8F7F-9BBD-7ABF-D416-D732CE978873}"/>
                  </a:ext>
                </a:extLst>
              </p:cNvPr>
              <p:cNvSpPr>
                <a:spLocks/>
              </p:cNvSpPr>
              <p:nvPr userDrawn="1"/>
            </p:nvSpPr>
            <p:spPr bwMode="hidden">
              <a:xfrm rot="2428453">
                <a:off x="-160" y="1667"/>
                <a:ext cx="802" cy="706"/>
              </a:xfrm>
              <a:custGeom>
                <a:avLst/>
                <a:gdLst>
                  <a:gd name="T0" fmla="*/ 742 w 987"/>
                  <a:gd name="T1" fmla="*/ 110 h 743"/>
                  <a:gd name="T2" fmla="*/ 958 w 987"/>
                  <a:gd name="T3" fmla="*/ 572 h 743"/>
                  <a:gd name="T4" fmla="*/ 847 w 987"/>
                  <a:gd name="T5" fmla="*/ 638 h 743"/>
                  <a:gd name="T6" fmla="*/ 202 w 987"/>
                  <a:gd name="T7" fmla="*/ 269 h 743"/>
                  <a:gd name="T8" fmla="*/ 163 w 987"/>
                  <a:gd name="T9" fmla="*/ 173 h 743"/>
                  <a:gd name="T10" fmla="*/ 481 w 987"/>
                  <a:gd name="T11" fmla="*/ 35 h 743"/>
                  <a:gd name="T12" fmla="*/ 742 w 987"/>
                  <a:gd name="T13" fmla="*/ 110 h 743"/>
                </a:gdLst>
                <a:ahLst/>
                <a:cxnLst>
                  <a:cxn ang="0">
                    <a:pos x="T0" y="T1"/>
                  </a:cxn>
                  <a:cxn ang="0">
                    <a:pos x="T2" y="T3"/>
                  </a:cxn>
                  <a:cxn ang="0">
                    <a:pos x="T4" y="T5"/>
                  </a:cxn>
                  <a:cxn ang="0">
                    <a:pos x="T6" y="T7"/>
                  </a:cxn>
                  <a:cxn ang="0">
                    <a:pos x="T8" y="T9"/>
                  </a:cxn>
                  <a:cxn ang="0">
                    <a:pos x="T10" y="T11"/>
                  </a:cxn>
                  <a:cxn ang="0">
                    <a:pos x="T12" y="T13"/>
                  </a:cxn>
                </a:cxnLst>
                <a:rect l="0" t="0" r="r" b="b"/>
                <a:pathLst>
                  <a:path w="987" h="743">
                    <a:moveTo>
                      <a:pt x="742" y="110"/>
                    </a:moveTo>
                    <a:cubicBezTo>
                      <a:pt x="853" y="270"/>
                      <a:pt x="941" y="491"/>
                      <a:pt x="958" y="572"/>
                    </a:cubicBezTo>
                    <a:cubicBezTo>
                      <a:pt x="987" y="692"/>
                      <a:pt x="912" y="743"/>
                      <a:pt x="847" y="638"/>
                    </a:cubicBezTo>
                    <a:cubicBezTo>
                      <a:pt x="523" y="89"/>
                      <a:pt x="364" y="254"/>
                      <a:pt x="202" y="269"/>
                    </a:cubicBezTo>
                    <a:cubicBezTo>
                      <a:pt x="0" y="325"/>
                      <a:pt x="89" y="207"/>
                      <a:pt x="163" y="173"/>
                    </a:cubicBezTo>
                    <a:cubicBezTo>
                      <a:pt x="222" y="145"/>
                      <a:pt x="366" y="53"/>
                      <a:pt x="481" y="35"/>
                    </a:cubicBezTo>
                    <a:cubicBezTo>
                      <a:pt x="576" y="12"/>
                      <a:pt x="680" y="0"/>
                      <a:pt x="742" y="110"/>
                    </a:cubicBezTo>
                    <a:close/>
                  </a:path>
                </a:pathLst>
              </a:custGeom>
              <a:noFill/>
              <a:ln w="12700" cmpd="sng">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363" name="Freeform 339">
                <a:extLst>
                  <a:ext uri="{FF2B5EF4-FFF2-40B4-BE49-F238E27FC236}">
                    <a16:creationId xmlns:a16="http://schemas.microsoft.com/office/drawing/2014/main" id="{16C22158-DEB4-A53F-1978-21B60C82829B}"/>
                  </a:ext>
                </a:extLst>
              </p:cNvPr>
              <p:cNvSpPr>
                <a:spLocks/>
              </p:cNvSpPr>
              <p:nvPr userDrawn="1"/>
            </p:nvSpPr>
            <p:spPr bwMode="hidden">
              <a:xfrm rot="6284068">
                <a:off x="1298" y="929"/>
                <a:ext cx="640" cy="797"/>
              </a:xfrm>
              <a:custGeom>
                <a:avLst/>
                <a:gdLst>
                  <a:gd name="T0" fmla="*/ 600 w 640"/>
                  <a:gd name="T1" fmla="*/ 216 h 797"/>
                  <a:gd name="T2" fmla="*/ 598 w 640"/>
                  <a:gd name="T3" fmla="*/ 658 h 797"/>
                  <a:gd name="T4" fmla="*/ 507 w 640"/>
                  <a:gd name="T5" fmla="*/ 691 h 797"/>
                  <a:gd name="T6" fmla="*/ 147 w 640"/>
                  <a:gd name="T7" fmla="*/ 354 h 797"/>
                  <a:gd name="T8" fmla="*/ 84 w 640"/>
                  <a:gd name="T9" fmla="*/ 249 h 797"/>
                  <a:gd name="T10" fmla="*/ 423 w 640"/>
                  <a:gd name="T11" fmla="*/ 96 h 797"/>
                  <a:gd name="T12" fmla="*/ 600 w 640"/>
                  <a:gd name="T13" fmla="*/ 216 h 797"/>
                </a:gdLst>
                <a:ahLst/>
                <a:cxnLst>
                  <a:cxn ang="0">
                    <a:pos x="T0" y="T1"/>
                  </a:cxn>
                  <a:cxn ang="0">
                    <a:pos x="T2" y="T3"/>
                  </a:cxn>
                  <a:cxn ang="0">
                    <a:pos x="T4" y="T5"/>
                  </a:cxn>
                  <a:cxn ang="0">
                    <a:pos x="T6" y="T7"/>
                  </a:cxn>
                  <a:cxn ang="0">
                    <a:pos x="T8" y="T9"/>
                  </a:cxn>
                  <a:cxn ang="0">
                    <a:pos x="T10" y="T11"/>
                  </a:cxn>
                  <a:cxn ang="0">
                    <a:pos x="T12" y="T13"/>
                  </a:cxn>
                </a:cxnLst>
                <a:rect l="0" t="0" r="r" b="b"/>
                <a:pathLst>
                  <a:path w="640" h="797">
                    <a:moveTo>
                      <a:pt x="600" y="216"/>
                    </a:moveTo>
                    <a:cubicBezTo>
                      <a:pt x="640" y="379"/>
                      <a:pt x="604" y="584"/>
                      <a:pt x="598" y="658"/>
                    </a:cubicBezTo>
                    <a:cubicBezTo>
                      <a:pt x="592" y="766"/>
                      <a:pt x="528" y="797"/>
                      <a:pt x="507" y="691"/>
                    </a:cubicBezTo>
                    <a:cubicBezTo>
                      <a:pt x="495" y="276"/>
                      <a:pt x="255" y="360"/>
                      <a:pt x="147" y="354"/>
                    </a:cubicBezTo>
                    <a:cubicBezTo>
                      <a:pt x="0" y="350"/>
                      <a:pt x="18" y="294"/>
                      <a:pt x="84" y="249"/>
                    </a:cubicBezTo>
                    <a:cubicBezTo>
                      <a:pt x="147" y="204"/>
                      <a:pt x="339" y="108"/>
                      <a:pt x="423" y="96"/>
                    </a:cubicBezTo>
                    <a:cubicBezTo>
                      <a:pt x="477" y="81"/>
                      <a:pt x="585" y="0"/>
                      <a:pt x="600" y="216"/>
                    </a:cubicBezTo>
                    <a:close/>
                  </a:path>
                </a:pathLst>
              </a:custGeom>
              <a:noFill/>
              <a:ln w="12700" cmpd="sng">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364" name="Freeform 340">
                <a:extLst>
                  <a:ext uri="{FF2B5EF4-FFF2-40B4-BE49-F238E27FC236}">
                    <a16:creationId xmlns:a16="http://schemas.microsoft.com/office/drawing/2014/main" id="{DFDB1734-1977-C0B4-E219-CD5F43E55F13}"/>
                  </a:ext>
                </a:extLst>
              </p:cNvPr>
              <p:cNvSpPr>
                <a:spLocks/>
              </p:cNvSpPr>
              <p:nvPr userDrawn="1"/>
            </p:nvSpPr>
            <p:spPr bwMode="hidden">
              <a:xfrm rot="19272242" flipV="1">
                <a:off x="930" y="67"/>
                <a:ext cx="640" cy="797"/>
              </a:xfrm>
              <a:custGeom>
                <a:avLst/>
                <a:gdLst>
                  <a:gd name="T0" fmla="*/ 600 w 640"/>
                  <a:gd name="T1" fmla="*/ 216 h 797"/>
                  <a:gd name="T2" fmla="*/ 598 w 640"/>
                  <a:gd name="T3" fmla="*/ 658 h 797"/>
                  <a:gd name="T4" fmla="*/ 507 w 640"/>
                  <a:gd name="T5" fmla="*/ 691 h 797"/>
                  <a:gd name="T6" fmla="*/ 147 w 640"/>
                  <a:gd name="T7" fmla="*/ 354 h 797"/>
                  <a:gd name="T8" fmla="*/ 84 w 640"/>
                  <a:gd name="T9" fmla="*/ 249 h 797"/>
                  <a:gd name="T10" fmla="*/ 423 w 640"/>
                  <a:gd name="T11" fmla="*/ 96 h 797"/>
                  <a:gd name="T12" fmla="*/ 600 w 640"/>
                  <a:gd name="T13" fmla="*/ 216 h 797"/>
                </a:gdLst>
                <a:ahLst/>
                <a:cxnLst>
                  <a:cxn ang="0">
                    <a:pos x="T0" y="T1"/>
                  </a:cxn>
                  <a:cxn ang="0">
                    <a:pos x="T2" y="T3"/>
                  </a:cxn>
                  <a:cxn ang="0">
                    <a:pos x="T4" y="T5"/>
                  </a:cxn>
                  <a:cxn ang="0">
                    <a:pos x="T6" y="T7"/>
                  </a:cxn>
                  <a:cxn ang="0">
                    <a:pos x="T8" y="T9"/>
                  </a:cxn>
                  <a:cxn ang="0">
                    <a:pos x="T10" y="T11"/>
                  </a:cxn>
                  <a:cxn ang="0">
                    <a:pos x="T12" y="T13"/>
                  </a:cxn>
                </a:cxnLst>
                <a:rect l="0" t="0" r="r" b="b"/>
                <a:pathLst>
                  <a:path w="640" h="797">
                    <a:moveTo>
                      <a:pt x="600" y="216"/>
                    </a:moveTo>
                    <a:cubicBezTo>
                      <a:pt x="640" y="379"/>
                      <a:pt x="604" y="584"/>
                      <a:pt x="598" y="658"/>
                    </a:cubicBezTo>
                    <a:cubicBezTo>
                      <a:pt x="592" y="766"/>
                      <a:pt x="528" y="797"/>
                      <a:pt x="507" y="691"/>
                    </a:cubicBezTo>
                    <a:cubicBezTo>
                      <a:pt x="495" y="276"/>
                      <a:pt x="255" y="360"/>
                      <a:pt x="147" y="354"/>
                    </a:cubicBezTo>
                    <a:cubicBezTo>
                      <a:pt x="0" y="350"/>
                      <a:pt x="18" y="294"/>
                      <a:pt x="84" y="249"/>
                    </a:cubicBezTo>
                    <a:cubicBezTo>
                      <a:pt x="147" y="204"/>
                      <a:pt x="339" y="108"/>
                      <a:pt x="423" y="96"/>
                    </a:cubicBezTo>
                    <a:cubicBezTo>
                      <a:pt x="477" y="81"/>
                      <a:pt x="585" y="0"/>
                      <a:pt x="600" y="216"/>
                    </a:cubicBezTo>
                    <a:close/>
                  </a:path>
                </a:pathLst>
              </a:custGeom>
              <a:noFill/>
              <a:ln w="12700" cmpd="sng">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365" name="Freeform 341">
                <a:extLst>
                  <a:ext uri="{FF2B5EF4-FFF2-40B4-BE49-F238E27FC236}">
                    <a16:creationId xmlns:a16="http://schemas.microsoft.com/office/drawing/2014/main" id="{7A3BD736-DDD2-9CDC-59D8-164C29E9925D}"/>
                  </a:ext>
                </a:extLst>
              </p:cNvPr>
              <p:cNvSpPr>
                <a:spLocks/>
              </p:cNvSpPr>
              <p:nvPr userDrawn="1"/>
            </p:nvSpPr>
            <p:spPr bwMode="hidden">
              <a:xfrm rot="563450" flipH="1">
                <a:off x="-18" y="221"/>
                <a:ext cx="535" cy="645"/>
              </a:xfrm>
              <a:custGeom>
                <a:avLst/>
                <a:gdLst>
                  <a:gd name="T0" fmla="*/ 462 w 535"/>
                  <a:gd name="T1" fmla="*/ 423 h 645"/>
                  <a:gd name="T2" fmla="*/ 144 w 535"/>
                  <a:gd name="T3" fmla="*/ 612 h 645"/>
                  <a:gd name="T4" fmla="*/ 87 w 535"/>
                  <a:gd name="T5" fmla="*/ 558 h 645"/>
                  <a:gd name="T6" fmla="*/ 162 w 535"/>
                  <a:gd name="T7" fmla="*/ 117 h 645"/>
                  <a:gd name="T8" fmla="*/ 210 w 535"/>
                  <a:gd name="T9" fmla="*/ 39 h 645"/>
                  <a:gd name="T10" fmla="*/ 441 w 535"/>
                  <a:gd name="T11" fmla="*/ 243 h 645"/>
                  <a:gd name="T12" fmla="*/ 462 w 535"/>
                  <a:gd name="T13" fmla="*/ 423 h 645"/>
                </a:gdLst>
                <a:ahLst/>
                <a:cxnLst>
                  <a:cxn ang="0">
                    <a:pos x="T0" y="T1"/>
                  </a:cxn>
                  <a:cxn ang="0">
                    <a:pos x="T2" y="T3"/>
                  </a:cxn>
                  <a:cxn ang="0">
                    <a:pos x="T4" y="T5"/>
                  </a:cxn>
                  <a:cxn ang="0">
                    <a:pos x="T6" y="T7"/>
                  </a:cxn>
                  <a:cxn ang="0">
                    <a:pos x="T8" y="T9"/>
                  </a:cxn>
                  <a:cxn ang="0">
                    <a:pos x="T10" y="T11"/>
                  </a:cxn>
                  <a:cxn ang="0">
                    <a:pos x="T12" y="T13"/>
                  </a:cxn>
                </a:cxnLst>
                <a:rect l="0" t="0" r="r" b="b"/>
                <a:pathLst>
                  <a:path w="535" h="645">
                    <a:moveTo>
                      <a:pt x="462" y="423"/>
                    </a:moveTo>
                    <a:cubicBezTo>
                      <a:pt x="345" y="546"/>
                      <a:pt x="198" y="582"/>
                      <a:pt x="144" y="612"/>
                    </a:cubicBezTo>
                    <a:cubicBezTo>
                      <a:pt x="60" y="645"/>
                      <a:pt x="0" y="630"/>
                      <a:pt x="87" y="558"/>
                    </a:cubicBezTo>
                    <a:cubicBezTo>
                      <a:pt x="261" y="438"/>
                      <a:pt x="378" y="387"/>
                      <a:pt x="162" y="117"/>
                    </a:cubicBezTo>
                    <a:cubicBezTo>
                      <a:pt x="74" y="0"/>
                      <a:pt x="166" y="1"/>
                      <a:pt x="210" y="39"/>
                    </a:cubicBezTo>
                    <a:cubicBezTo>
                      <a:pt x="245" y="70"/>
                      <a:pt x="401" y="171"/>
                      <a:pt x="441" y="243"/>
                    </a:cubicBezTo>
                    <a:cubicBezTo>
                      <a:pt x="480" y="300"/>
                      <a:pt x="535" y="341"/>
                      <a:pt x="462" y="423"/>
                    </a:cubicBezTo>
                    <a:close/>
                  </a:path>
                </a:pathLst>
              </a:custGeom>
              <a:noFill/>
              <a:ln w="12700" cmpd="sng">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366" name="Freeform 342">
                <a:extLst>
                  <a:ext uri="{FF2B5EF4-FFF2-40B4-BE49-F238E27FC236}">
                    <a16:creationId xmlns:a16="http://schemas.microsoft.com/office/drawing/2014/main" id="{5C0F9CCE-E0F4-782B-51D5-C70B10B716EB}"/>
                  </a:ext>
                </a:extLst>
              </p:cNvPr>
              <p:cNvSpPr>
                <a:spLocks/>
              </p:cNvSpPr>
              <p:nvPr userDrawn="1"/>
            </p:nvSpPr>
            <p:spPr bwMode="hidden">
              <a:xfrm>
                <a:off x="3307" y="853"/>
                <a:ext cx="687" cy="609"/>
              </a:xfrm>
              <a:custGeom>
                <a:avLst/>
                <a:gdLst>
                  <a:gd name="T0" fmla="*/ 144 w 687"/>
                  <a:gd name="T1" fmla="*/ 45 h 609"/>
                  <a:gd name="T2" fmla="*/ 546 w 687"/>
                  <a:gd name="T3" fmla="*/ 9 h 609"/>
                  <a:gd name="T4" fmla="*/ 582 w 687"/>
                  <a:gd name="T5" fmla="*/ 99 h 609"/>
                  <a:gd name="T6" fmla="*/ 123 w 687"/>
                  <a:gd name="T7" fmla="*/ 462 h 609"/>
                  <a:gd name="T8" fmla="*/ 27 w 687"/>
                  <a:gd name="T9" fmla="*/ 438 h 609"/>
                  <a:gd name="T10" fmla="*/ 12 w 687"/>
                  <a:gd name="T11" fmla="*/ 210 h 609"/>
                  <a:gd name="T12" fmla="*/ 144 w 687"/>
                  <a:gd name="T13" fmla="*/ 45 h 609"/>
                </a:gdLst>
                <a:ahLst/>
                <a:cxnLst>
                  <a:cxn ang="0">
                    <a:pos x="T0" y="T1"/>
                  </a:cxn>
                  <a:cxn ang="0">
                    <a:pos x="T2" y="T3"/>
                  </a:cxn>
                  <a:cxn ang="0">
                    <a:pos x="T4" y="T5"/>
                  </a:cxn>
                  <a:cxn ang="0">
                    <a:pos x="T6" y="T7"/>
                  </a:cxn>
                  <a:cxn ang="0">
                    <a:pos x="T8" y="T9"/>
                  </a:cxn>
                  <a:cxn ang="0">
                    <a:pos x="T10" y="T11"/>
                  </a:cxn>
                  <a:cxn ang="0">
                    <a:pos x="T12" y="T13"/>
                  </a:cxn>
                </a:cxnLst>
                <a:rect l="0" t="0" r="r" b="b"/>
                <a:pathLst>
                  <a:path w="687" h="609">
                    <a:moveTo>
                      <a:pt x="144" y="45"/>
                    </a:moveTo>
                    <a:cubicBezTo>
                      <a:pt x="306" y="0"/>
                      <a:pt x="472" y="5"/>
                      <a:pt x="546" y="9"/>
                    </a:cubicBezTo>
                    <a:cubicBezTo>
                      <a:pt x="654" y="12"/>
                      <a:pt x="687" y="75"/>
                      <a:pt x="582" y="99"/>
                    </a:cubicBezTo>
                    <a:cubicBezTo>
                      <a:pt x="81" y="144"/>
                      <a:pt x="162" y="423"/>
                      <a:pt x="123" y="462"/>
                    </a:cubicBezTo>
                    <a:cubicBezTo>
                      <a:pt x="123" y="609"/>
                      <a:pt x="39" y="495"/>
                      <a:pt x="27" y="438"/>
                    </a:cubicBezTo>
                    <a:cubicBezTo>
                      <a:pt x="18" y="393"/>
                      <a:pt x="0" y="291"/>
                      <a:pt x="12" y="210"/>
                    </a:cubicBezTo>
                    <a:cubicBezTo>
                      <a:pt x="15" y="141"/>
                      <a:pt x="36" y="66"/>
                      <a:pt x="144" y="45"/>
                    </a:cubicBezTo>
                    <a:close/>
                  </a:path>
                </a:pathLst>
              </a:custGeom>
              <a:noFill/>
              <a:ln w="12700" cmpd="sng">
                <a:solidFill>
                  <a:schemeClr val="tx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367" name="Freeform 343">
                <a:extLst>
                  <a:ext uri="{FF2B5EF4-FFF2-40B4-BE49-F238E27FC236}">
                    <a16:creationId xmlns:a16="http://schemas.microsoft.com/office/drawing/2014/main" id="{8F616B55-B3A7-6D46-4686-2691D628BA91}"/>
                  </a:ext>
                </a:extLst>
              </p:cNvPr>
              <p:cNvSpPr>
                <a:spLocks/>
              </p:cNvSpPr>
              <p:nvPr userDrawn="1"/>
            </p:nvSpPr>
            <p:spPr bwMode="hidden">
              <a:xfrm>
                <a:off x="2193" y="449"/>
                <a:ext cx="987" cy="743"/>
              </a:xfrm>
              <a:custGeom>
                <a:avLst/>
                <a:gdLst>
                  <a:gd name="T0" fmla="*/ 742 w 987"/>
                  <a:gd name="T1" fmla="*/ 110 h 743"/>
                  <a:gd name="T2" fmla="*/ 958 w 987"/>
                  <a:gd name="T3" fmla="*/ 572 h 743"/>
                  <a:gd name="T4" fmla="*/ 847 w 987"/>
                  <a:gd name="T5" fmla="*/ 638 h 743"/>
                  <a:gd name="T6" fmla="*/ 202 w 987"/>
                  <a:gd name="T7" fmla="*/ 269 h 743"/>
                  <a:gd name="T8" fmla="*/ 163 w 987"/>
                  <a:gd name="T9" fmla="*/ 173 h 743"/>
                  <a:gd name="T10" fmla="*/ 481 w 987"/>
                  <a:gd name="T11" fmla="*/ 35 h 743"/>
                  <a:gd name="T12" fmla="*/ 742 w 987"/>
                  <a:gd name="T13" fmla="*/ 110 h 743"/>
                </a:gdLst>
                <a:ahLst/>
                <a:cxnLst>
                  <a:cxn ang="0">
                    <a:pos x="T0" y="T1"/>
                  </a:cxn>
                  <a:cxn ang="0">
                    <a:pos x="T2" y="T3"/>
                  </a:cxn>
                  <a:cxn ang="0">
                    <a:pos x="T4" y="T5"/>
                  </a:cxn>
                  <a:cxn ang="0">
                    <a:pos x="T6" y="T7"/>
                  </a:cxn>
                  <a:cxn ang="0">
                    <a:pos x="T8" y="T9"/>
                  </a:cxn>
                  <a:cxn ang="0">
                    <a:pos x="T10" y="T11"/>
                  </a:cxn>
                  <a:cxn ang="0">
                    <a:pos x="T12" y="T13"/>
                  </a:cxn>
                </a:cxnLst>
                <a:rect l="0" t="0" r="r" b="b"/>
                <a:pathLst>
                  <a:path w="987" h="743">
                    <a:moveTo>
                      <a:pt x="742" y="110"/>
                    </a:moveTo>
                    <a:cubicBezTo>
                      <a:pt x="853" y="270"/>
                      <a:pt x="941" y="491"/>
                      <a:pt x="958" y="572"/>
                    </a:cubicBezTo>
                    <a:cubicBezTo>
                      <a:pt x="987" y="692"/>
                      <a:pt x="912" y="743"/>
                      <a:pt x="847" y="638"/>
                    </a:cubicBezTo>
                    <a:cubicBezTo>
                      <a:pt x="523" y="89"/>
                      <a:pt x="364" y="254"/>
                      <a:pt x="202" y="269"/>
                    </a:cubicBezTo>
                    <a:cubicBezTo>
                      <a:pt x="0" y="325"/>
                      <a:pt x="89" y="207"/>
                      <a:pt x="163" y="173"/>
                    </a:cubicBezTo>
                    <a:cubicBezTo>
                      <a:pt x="222" y="145"/>
                      <a:pt x="366" y="53"/>
                      <a:pt x="481" y="35"/>
                    </a:cubicBezTo>
                    <a:cubicBezTo>
                      <a:pt x="576" y="12"/>
                      <a:pt x="680" y="0"/>
                      <a:pt x="742" y="110"/>
                    </a:cubicBezTo>
                    <a:close/>
                  </a:path>
                </a:pathLst>
              </a:custGeom>
              <a:noFill/>
              <a:ln w="12700" cmpd="sng">
                <a:solidFill>
                  <a:schemeClr val="tx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368" name="Freeform 344">
                <a:extLst>
                  <a:ext uri="{FF2B5EF4-FFF2-40B4-BE49-F238E27FC236}">
                    <a16:creationId xmlns:a16="http://schemas.microsoft.com/office/drawing/2014/main" id="{CA2EABFB-A1ED-5101-C0F5-BC0E7853B6EF}"/>
                  </a:ext>
                </a:extLst>
              </p:cNvPr>
              <p:cNvSpPr>
                <a:spLocks/>
              </p:cNvSpPr>
              <p:nvPr userDrawn="1"/>
            </p:nvSpPr>
            <p:spPr bwMode="hidden">
              <a:xfrm>
                <a:off x="2077" y="1102"/>
                <a:ext cx="650" cy="648"/>
              </a:xfrm>
              <a:custGeom>
                <a:avLst/>
                <a:gdLst>
                  <a:gd name="T0" fmla="*/ 468 w 650"/>
                  <a:gd name="T1" fmla="*/ 114 h 648"/>
                  <a:gd name="T2" fmla="*/ 621 w 650"/>
                  <a:gd name="T3" fmla="*/ 453 h 648"/>
                  <a:gd name="T4" fmla="*/ 522 w 650"/>
                  <a:gd name="T5" fmla="*/ 495 h 648"/>
                  <a:gd name="T6" fmla="*/ 105 w 650"/>
                  <a:gd name="T7" fmla="*/ 519 h 648"/>
                  <a:gd name="T8" fmla="*/ 30 w 650"/>
                  <a:gd name="T9" fmla="*/ 450 h 648"/>
                  <a:gd name="T10" fmla="*/ 231 w 650"/>
                  <a:gd name="T11" fmla="*/ 84 h 648"/>
                  <a:gd name="T12" fmla="*/ 468 w 650"/>
                  <a:gd name="T13" fmla="*/ 114 h 648"/>
                </a:gdLst>
                <a:ahLst/>
                <a:cxnLst>
                  <a:cxn ang="0">
                    <a:pos x="T0" y="T1"/>
                  </a:cxn>
                  <a:cxn ang="0">
                    <a:pos x="T2" y="T3"/>
                  </a:cxn>
                  <a:cxn ang="0">
                    <a:pos x="T4" y="T5"/>
                  </a:cxn>
                  <a:cxn ang="0">
                    <a:pos x="T6" y="T7"/>
                  </a:cxn>
                  <a:cxn ang="0">
                    <a:pos x="T8" y="T9"/>
                  </a:cxn>
                  <a:cxn ang="0">
                    <a:pos x="T10" y="T11"/>
                  </a:cxn>
                  <a:cxn ang="0">
                    <a:pos x="T12" y="T13"/>
                  </a:cxn>
                </a:cxnLst>
                <a:rect l="0" t="0" r="r" b="b"/>
                <a:pathLst>
                  <a:path w="650" h="648">
                    <a:moveTo>
                      <a:pt x="468" y="114"/>
                    </a:moveTo>
                    <a:cubicBezTo>
                      <a:pt x="579" y="274"/>
                      <a:pt x="604" y="372"/>
                      <a:pt x="621" y="453"/>
                    </a:cubicBezTo>
                    <a:cubicBezTo>
                      <a:pt x="650" y="573"/>
                      <a:pt x="587" y="600"/>
                      <a:pt x="522" y="495"/>
                    </a:cubicBezTo>
                    <a:cubicBezTo>
                      <a:pt x="330" y="99"/>
                      <a:pt x="171" y="417"/>
                      <a:pt x="105" y="519"/>
                    </a:cubicBezTo>
                    <a:cubicBezTo>
                      <a:pt x="51" y="648"/>
                      <a:pt x="0" y="525"/>
                      <a:pt x="30" y="450"/>
                    </a:cubicBezTo>
                    <a:cubicBezTo>
                      <a:pt x="39" y="381"/>
                      <a:pt x="132" y="180"/>
                      <a:pt x="231" y="84"/>
                    </a:cubicBezTo>
                    <a:cubicBezTo>
                      <a:pt x="321" y="0"/>
                      <a:pt x="406" y="4"/>
                      <a:pt x="468" y="114"/>
                    </a:cubicBezTo>
                    <a:close/>
                  </a:path>
                </a:pathLst>
              </a:custGeom>
              <a:noFill/>
              <a:ln w="12700" cmpd="sng">
                <a:solidFill>
                  <a:schemeClr val="tx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369" name="Freeform 345">
                <a:extLst>
                  <a:ext uri="{FF2B5EF4-FFF2-40B4-BE49-F238E27FC236}">
                    <a16:creationId xmlns:a16="http://schemas.microsoft.com/office/drawing/2014/main" id="{8EB369A6-4223-1AFC-4486-E680A34285C0}"/>
                  </a:ext>
                </a:extLst>
              </p:cNvPr>
              <p:cNvSpPr>
                <a:spLocks/>
              </p:cNvSpPr>
              <p:nvPr userDrawn="1"/>
            </p:nvSpPr>
            <p:spPr bwMode="hidden">
              <a:xfrm>
                <a:off x="2818" y="1613"/>
                <a:ext cx="640" cy="797"/>
              </a:xfrm>
              <a:custGeom>
                <a:avLst/>
                <a:gdLst>
                  <a:gd name="T0" fmla="*/ 600 w 640"/>
                  <a:gd name="T1" fmla="*/ 216 h 797"/>
                  <a:gd name="T2" fmla="*/ 598 w 640"/>
                  <a:gd name="T3" fmla="*/ 658 h 797"/>
                  <a:gd name="T4" fmla="*/ 507 w 640"/>
                  <a:gd name="T5" fmla="*/ 691 h 797"/>
                  <a:gd name="T6" fmla="*/ 147 w 640"/>
                  <a:gd name="T7" fmla="*/ 354 h 797"/>
                  <a:gd name="T8" fmla="*/ 84 w 640"/>
                  <a:gd name="T9" fmla="*/ 249 h 797"/>
                  <a:gd name="T10" fmla="*/ 423 w 640"/>
                  <a:gd name="T11" fmla="*/ 96 h 797"/>
                  <a:gd name="T12" fmla="*/ 600 w 640"/>
                  <a:gd name="T13" fmla="*/ 216 h 797"/>
                </a:gdLst>
                <a:ahLst/>
                <a:cxnLst>
                  <a:cxn ang="0">
                    <a:pos x="T0" y="T1"/>
                  </a:cxn>
                  <a:cxn ang="0">
                    <a:pos x="T2" y="T3"/>
                  </a:cxn>
                  <a:cxn ang="0">
                    <a:pos x="T4" y="T5"/>
                  </a:cxn>
                  <a:cxn ang="0">
                    <a:pos x="T6" y="T7"/>
                  </a:cxn>
                  <a:cxn ang="0">
                    <a:pos x="T8" y="T9"/>
                  </a:cxn>
                  <a:cxn ang="0">
                    <a:pos x="T10" y="T11"/>
                  </a:cxn>
                  <a:cxn ang="0">
                    <a:pos x="T12" y="T13"/>
                  </a:cxn>
                </a:cxnLst>
                <a:rect l="0" t="0" r="r" b="b"/>
                <a:pathLst>
                  <a:path w="640" h="797">
                    <a:moveTo>
                      <a:pt x="600" y="216"/>
                    </a:moveTo>
                    <a:cubicBezTo>
                      <a:pt x="640" y="379"/>
                      <a:pt x="604" y="584"/>
                      <a:pt x="598" y="658"/>
                    </a:cubicBezTo>
                    <a:cubicBezTo>
                      <a:pt x="592" y="766"/>
                      <a:pt x="528" y="797"/>
                      <a:pt x="507" y="691"/>
                    </a:cubicBezTo>
                    <a:cubicBezTo>
                      <a:pt x="495" y="276"/>
                      <a:pt x="255" y="360"/>
                      <a:pt x="147" y="354"/>
                    </a:cubicBezTo>
                    <a:cubicBezTo>
                      <a:pt x="0" y="350"/>
                      <a:pt x="18" y="294"/>
                      <a:pt x="84" y="249"/>
                    </a:cubicBezTo>
                    <a:cubicBezTo>
                      <a:pt x="147" y="204"/>
                      <a:pt x="339" y="108"/>
                      <a:pt x="423" y="96"/>
                    </a:cubicBezTo>
                    <a:cubicBezTo>
                      <a:pt x="477" y="81"/>
                      <a:pt x="585" y="0"/>
                      <a:pt x="600" y="216"/>
                    </a:cubicBezTo>
                    <a:close/>
                  </a:path>
                </a:pathLst>
              </a:custGeom>
              <a:noFill/>
              <a:ln w="12700" cmpd="sng">
                <a:solidFill>
                  <a:schemeClr val="tx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370" name="Freeform 346">
                <a:extLst>
                  <a:ext uri="{FF2B5EF4-FFF2-40B4-BE49-F238E27FC236}">
                    <a16:creationId xmlns:a16="http://schemas.microsoft.com/office/drawing/2014/main" id="{80B743CB-A988-20FC-9FA9-3ED741A7D3CA}"/>
                  </a:ext>
                </a:extLst>
              </p:cNvPr>
              <p:cNvSpPr>
                <a:spLocks/>
              </p:cNvSpPr>
              <p:nvPr userDrawn="1"/>
            </p:nvSpPr>
            <p:spPr bwMode="hidden">
              <a:xfrm>
                <a:off x="3901" y="-19"/>
                <a:ext cx="535" cy="645"/>
              </a:xfrm>
              <a:custGeom>
                <a:avLst/>
                <a:gdLst>
                  <a:gd name="T0" fmla="*/ 462 w 535"/>
                  <a:gd name="T1" fmla="*/ 423 h 645"/>
                  <a:gd name="T2" fmla="*/ 144 w 535"/>
                  <a:gd name="T3" fmla="*/ 612 h 645"/>
                  <a:gd name="T4" fmla="*/ 87 w 535"/>
                  <a:gd name="T5" fmla="*/ 558 h 645"/>
                  <a:gd name="T6" fmla="*/ 162 w 535"/>
                  <a:gd name="T7" fmla="*/ 117 h 645"/>
                  <a:gd name="T8" fmla="*/ 210 w 535"/>
                  <a:gd name="T9" fmla="*/ 39 h 645"/>
                  <a:gd name="T10" fmla="*/ 441 w 535"/>
                  <a:gd name="T11" fmla="*/ 243 h 645"/>
                  <a:gd name="T12" fmla="*/ 462 w 535"/>
                  <a:gd name="T13" fmla="*/ 423 h 645"/>
                </a:gdLst>
                <a:ahLst/>
                <a:cxnLst>
                  <a:cxn ang="0">
                    <a:pos x="T0" y="T1"/>
                  </a:cxn>
                  <a:cxn ang="0">
                    <a:pos x="T2" y="T3"/>
                  </a:cxn>
                  <a:cxn ang="0">
                    <a:pos x="T4" y="T5"/>
                  </a:cxn>
                  <a:cxn ang="0">
                    <a:pos x="T6" y="T7"/>
                  </a:cxn>
                  <a:cxn ang="0">
                    <a:pos x="T8" y="T9"/>
                  </a:cxn>
                  <a:cxn ang="0">
                    <a:pos x="T10" y="T11"/>
                  </a:cxn>
                  <a:cxn ang="0">
                    <a:pos x="T12" y="T13"/>
                  </a:cxn>
                </a:cxnLst>
                <a:rect l="0" t="0" r="r" b="b"/>
                <a:pathLst>
                  <a:path w="535" h="645">
                    <a:moveTo>
                      <a:pt x="462" y="423"/>
                    </a:moveTo>
                    <a:cubicBezTo>
                      <a:pt x="345" y="546"/>
                      <a:pt x="198" y="582"/>
                      <a:pt x="144" y="612"/>
                    </a:cubicBezTo>
                    <a:cubicBezTo>
                      <a:pt x="60" y="645"/>
                      <a:pt x="0" y="630"/>
                      <a:pt x="87" y="558"/>
                    </a:cubicBezTo>
                    <a:cubicBezTo>
                      <a:pt x="261" y="438"/>
                      <a:pt x="378" y="387"/>
                      <a:pt x="162" y="117"/>
                    </a:cubicBezTo>
                    <a:cubicBezTo>
                      <a:pt x="74" y="0"/>
                      <a:pt x="166" y="1"/>
                      <a:pt x="210" y="39"/>
                    </a:cubicBezTo>
                    <a:cubicBezTo>
                      <a:pt x="245" y="70"/>
                      <a:pt x="401" y="171"/>
                      <a:pt x="441" y="243"/>
                    </a:cubicBezTo>
                    <a:cubicBezTo>
                      <a:pt x="480" y="300"/>
                      <a:pt x="535" y="341"/>
                      <a:pt x="462" y="423"/>
                    </a:cubicBezTo>
                    <a:close/>
                  </a:path>
                </a:pathLst>
              </a:custGeom>
              <a:noFill/>
              <a:ln w="12700" cmpd="sng">
                <a:solidFill>
                  <a:schemeClr val="tx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371" name="Freeform 347">
                <a:extLst>
                  <a:ext uri="{FF2B5EF4-FFF2-40B4-BE49-F238E27FC236}">
                    <a16:creationId xmlns:a16="http://schemas.microsoft.com/office/drawing/2014/main" id="{77652EBC-0B03-5D62-9E52-73D7117CE5B1}"/>
                  </a:ext>
                </a:extLst>
              </p:cNvPr>
              <p:cNvSpPr>
                <a:spLocks/>
              </p:cNvSpPr>
              <p:nvPr userDrawn="1"/>
            </p:nvSpPr>
            <p:spPr bwMode="hidden">
              <a:xfrm>
                <a:off x="3082" y="82"/>
                <a:ext cx="687" cy="609"/>
              </a:xfrm>
              <a:custGeom>
                <a:avLst/>
                <a:gdLst>
                  <a:gd name="T0" fmla="*/ 144 w 687"/>
                  <a:gd name="T1" fmla="*/ 45 h 609"/>
                  <a:gd name="T2" fmla="*/ 546 w 687"/>
                  <a:gd name="T3" fmla="*/ 9 h 609"/>
                  <a:gd name="T4" fmla="*/ 582 w 687"/>
                  <a:gd name="T5" fmla="*/ 99 h 609"/>
                  <a:gd name="T6" fmla="*/ 123 w 687"/>
                  <a:gd name="T7" fmla="*/ 462 h 609"/>
                  <a:gd name="T8" fmla="*/ 27 w 687"/>
                  <a:gd name="T9" fmla="*/ 438 h 609"/>
                  <a:gd name="T10" fmla="*/ 12 w 687"/>
                  <a:gd name="T11" fmla="*/ 210 h 609"/>
                  <a:gd name="T12" fmla="*/ 144 w 687"/>
                  <a:gd name="T13" fmla="*/ 45 h 609"/>
                </a:gdLst>
                <a:ahLst/>
                <a:cxnLst>
                  <a:cxn ang="0">
                    <a:pos x="T0" y="T1"/>
                  </a:cxn>
                  <a:cxn ang="0">
                    <a:pos x="T2" y="T3"/>
                  </a:cxn>
                  <a:cxn ang="0">
                    <a:pos x="T4" y="T5"/>
                  </a:cxn>
                  <a:cxn ang="0">
                    <a:pos x="T6" y="T7"/>
                  </a:cxn>
                  <a:cxn ang="0">
                    <a:pos x="T8" y="T9"/>
                  </a:cxn>
                  <a:cxn ang="0">
                    <a:pos x="T10" y="T11"/>
                  </a:cxn>
                  <a:cxn ang="0">
                    <a:pos x="T12" y="T13"/>
                  </a:cxn>
                </a:cxnLst>
                <a:rect l="0" t="0" r="r" b="b"/>
                <a:pathLst>
                  <a:path w="687" h="609">
                    <a:moveTo>
                      <a:pt x="144" y="45"/>
                    </a:moveTo>
                    <a:cubicBezTo>
                      <a:pt x="306" y="0"/>
                      <a:pt x="472" y="5"/>
                      <a:pt x="546" y="9"/>
                    </a:cubicBezTo>
                    <a:cubicBezTo>
                      <a:pt x="654" y="12"/>
                      <a:pt x="687" y="75"/>
                      <a:pt x="582" y="99"/>
                    </a:cubicBezTo>
                    <a:cubicBezTo>
                      <a:pt x="81" y="144"/>
                      <a:pt x="162" y="423"/>
                      <a:pt x="123" y="462"/>
                    </a:cubicBezTo>
                    <a:cubicBezTo>
                      <a:pt x="123" y="609"/>
                      <a:pt x="39" y="495"/>
                      <a:pt x="27" y="438"/>
                    </a:cubicBezTo>
                    <a:cubicBezTo>
                      <a:pt x="18" y="393"/>
                      <a:pt x="0" y="291"/>
                      <a:pt x="12" y="210"/>
                    </a:cubicBezTo>
                    <a:cubicBezTo>
                      <a:pt x="15" y="141"/>
                      <a:pt x="36" y="66"/>
                      <a:pt x="144" y="45"/>
                    </a:cubicBezTo>
                    <a:close/>
                  </a:path>
                </a:pathLst>
              </a:custGeom>
              <a:noFill/>
              <a:ln w="12700" cmpd="sng">
                <a:solidFill>
                  <a:schemeClr val="bg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372" name="Freeform 348">
                <a:extLst>
                  <a:ext uri="{FF2B5EF4-FFF2-40B4-BE49-F238E27FC236}">
                    <a16:creationId xmlns:a16="http://schemas.microsoft.com/office/drawing/2014/main" id="{422D4A88-045D-8972-E173-2593F6EA1B48}"/>
                  </a:ext>
                </a:extLst>
              </p:cNvPr>
              <p:cNvSpPr>
                <a:spLocks/>
              </p:cNvSpPr>
              <p:nvPr userDrawn="1"/>
            </p:nvSpPr>
            <p:spPr bwMode="hidden">
              <a:xfrm rot="3318475">
                <a:off x="2007" y="33"/>
                <a:ext cx="640" cy="797"/>
              </a:xfrm>
              <a:custGeom>
                <a:avLst/>
                <a:gdLst>
                  <a:gd name="T0" fmla="*/ 600 w 640"/>
                  <a:gd name="T1" fmla="*/ 216 h 797"/>
                  <a:gd name="T2" fmla="*/ 598 w 640"/>
                  <a:gd name="T3" fmla="*/ 658 h 797"/>
                  <a:gd name="T4" fmla="*/ 507 w 640"/>
                  <a:gd name="T5" fmla="*/ 691 h 797"/>
                  <a:gd name="T6" fmla="*/ 147 w 640"/>
                  <a:gd name="T7" fmla="*/ 354 h 797"/>
                  <a:gd name="T8" fmla="*/ 84 w 640"/>
                  <a:gd name="T9" fmla="*/ 249 h 797"/>
                  <a:gd name="T10" fmla="*/ 423 w 640"/>
                  <a:gd name="T11" fmla="*/ 96 h 797"/>
                  <a:gd name="T12" fmla="*/ 600 w 640"/>
                  <a:gd name="T13" fmla="*/ 216 h 797"/>
                </a:gdLst>
                <a:ahLst/>
                <a:cxnLst>
                  <a:cxn ang="0">
                    <a:pos x="T0" y="T1"/>
                  </a:cxn>
                  <a:cxn ang="0">
                    <a:pos x="T2" y="T3"/>
                  </a:cxn>
                  <a:cxn ang="0">
                    <a:pos x="T4" y="T5"/>
                  </a:cxn>
                  <a:cxn ang="0">
                    <a:pos x="T6" y="T7"/>
                  </a:cxn>
                  <a:cxn ang="0">
                    <a:pos x="T8" y="T9"/>
                  </a:cxn>
                  <a:cxn ang="0">
                    <a:pos x="T10" y="T11"/>
                  </a:cxn>
                  <a:cxn ang="0">
                    <a:pos x="T12" y="T13"/>
                  </a:cxn>
                </a:cxnLst>
                <a:rect l="0" t="0" r="r" b="b"/>
                <a:pathLst>
                  <a:path w="640" h="797">
                    <a:moveTo>
                      <a:pt x="600" y="216"/>
                    </a:moveTo>
                    <a:cubicBezTo>
                      <a:pt x="640" y="379"/>
                      <a:pt x="604" y="584"/>
                      <a:pt x="598" y="658"/>
                    </a:cubicBezTo>
                    <a:cubicBezTo>
                      <a:pt x="592" y="766"/>
                      <a:pt x="528" y="797"/>
                      <a:pt x="507" y="691"/>
                    </a:cubicBezTo>
                    <a:cubicBezTo>
                      <a:pt x="495" y="276"/>
                      <a:pt x="255" y="360"/>
                      <a:pt x="147" y="354"/>
                    </a:cubicBezTo>
                    <a:cubicBezTo>
                      <a:pt x="0" y="350"/>
                      <a:pt x="18" y="294"/>
                      <a:pt x="84" y="249"/>
                    </a:cubicBezTo>
                    <a:cubicBezTo>
                      <a:pt x="147" y="204"/>
                      <a:pt x="339" y="108"/>
                      <a:pt x="423" y="96"/>
                    </a:cubicBezTo>
                    <a:cubicBezTo>
                      <a:pt x="477" y="81"/>
                      <a:pt x="585" y="0"/>
                      <a:pt x="600" y="216"/>
                    </a:cubicBezTo>
                    <a:close/>
                  </a:path>
                </a:pathLst>
              </a:custGeom>
              <a:noFill/>
              <a:ln w="12700" cmpd="sng">
                <a:solidFill>
                  <a:schemeClr val="bg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373" name="Freeform 349">
                <a:extLst>
                  <a:ext uri="{FF2B5EF4-FFF2-40B4-BE49-F238E27FC236}">
                    <a16:creationId xmlns:a16="http://schemas.microsoft.com/office/drawing/2014/main" id="{6B6AFBAE-0E17-89B0-7AC1-97E9DCEA8853}"/>
                  </a:ext>
                </a:extLst>
              </p:cNvPr>
              <p:cNvSpPr>
                <a:spLocks/>
              </p:cNvSpPr>
              <p:nvPr userDrawn="1"/>
            </p:nvSpPr>
            <p:spPr bwMode="hidden">
              <a:xfrm rot="20976686" flipH="1">
                <a:off x="2949" y="1245"/>
                <a:ext cx="535" cy="645"/>
              </a:xfrm>
              <a:custGeom>
                <a:avLst/>
                <a:gdLst>
                  <a:gd name="T0" fmla="*/ 462 w 535"/>
                  <a:gd name="T1" fmla="*/ 423 h 645"/>
                  <a:gd name="T2" fmla="*/ 144 w 535"/>
                  <a:gd name="T3" fmla="*/ 612 h 645"/>
                  <a:gd name="T4" fmla="*/ 87 w 535"/>
                  <a:gd name="T5" fmla="*/ 558 h 645"/>
                  <a:gd name="T6" fmla="*/ 162 w 535"/>
                  <a:gd name="T7" fmla="*/ 117 h 645"/>
                  <a:gd name="T8" fmla="*/ 210 w 535"/>
                  <a:gd name="T9" fmla="*/ 39 h 645"/>
                  <a:gd name="T10" fmla="*/ 441 w 535"/>
                  <a:gd name="T11" fmla="*/ 243 h 645"/>
                  <a:gd name="T12" fmla="*/ 462 w 535"/>
                  <a:gd name="T13" fmla="*/ 423 h 645"/>
                </a:gdLst>
                <a:ahLst/>
                <a:cxnLst>
                  <a:cxn ang="0">
                    <a:pos x="T0" y="T1"/>
                  </a:cxn>
                  <a:cxn ang="0">
                    <a:pos x="T2" y="T3"/>
                  </a:cxn>
                  <a:cxn ang="0">
                    <a:pos x="T4" y="T5"/>
                  </a:cxn>
                  <a:cxn ang="0">
                    <a:pos x="T6" y="T7"/>
                  </a:cxn>
                  <a:cxn ang="0">
                    <a:pos x="T8" y="T9"/>
                  </a:cxn>
                  <a:cxn ang="0">
                    <a:pos x="T10" y="T11"/>
                  </a:cxn>
                  <a:cxn ang="0">
                    <a:pos x="T12" y="T13"/>
                  </a:cxn>
                </a:cxnLst>
                <a:rect l="0" t="0" r="r" b="b"/>
                <a:pathLst>
                  <a:path w="535" h="645">
                    <a:moveTo>
                      <a:pt x="462" y="423"/>
                    </a:moveTo>
                    <a:cubicBezTo>
                      <a:pt x="345" y="546"/>
                      <a:pt x="198" y="582"/>
                      <a:pt x="144" y="612"/>
                    </a:cubicBezTo>
                    <a:cubicBezTo>
                      <a:pt x="60" y="645"/>
                      <a:pt x="0" y="630"/>
                      <a:pt x="87" y="558"/>
                    </a:cubicBezTo>
                    <a:cubicBezTo>
                      <a:pt x="261" y="438"/>
                      <a:pt x="378" y="387"/>
                      <a:pt x="162" y="117"/>
                    </a:cubicBezTo>
                    <a:cubicBezTo>
                      <a:pt x="74" y="0"/>
                      <a:pt x="166" y="1"/>
                      <a:pt x="210" y="39"/>
                    </a:cubicBezTo>
                    <a:cubicBezTo>
                      <a:pt x="245" y="70"/>
                      <a:pt x="401" y="171"/>
                      <a:pt x="441" y="243"/>
                    </a:cubicBezTo>
                    <a:cubicBezTo>
                      <a:pt x="480" y="300"/>
                      <a:pt x="535" y="341"/>
                      <a:pt x="462" y="423"/>
                    </a:cubicBezTo>
                    <a:close/>
                  </a:path>
                </a:pathLst>
              </a:custGeom>
              <a:noFill/>
              <a:ln w="12700" cmpd="sng">
                <a:solidFill>
                  <a:schemeClr val="bg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374" name="Freeform 350">
                <a:extLst>
                  <a:ext uri="{FF2B5EF4-FFF2-40B4-BE49-F238E27FC236}">
                    <a16:creationId xmlns:a16="http://schemas.microsoft.com/office/drawing/2014/main" id="{B1687F56-721E-F7A9-66BC-7762B80E8E89}"/>
                  </a:ext>
                </a:extLst>
              </p:cNvPr>
              <p:cNvSpPr>
                <a:spLocks/>
              </p:cNvSpPr>
              <p:nvPr userDrawn="1"/>
            </p:nvSpPr>
            <p:spPr bwMode="hidden">
              <a:xfrm>
                <a:off x="1910" y="1055"/>
                <a:ext cx="866" cy="795"/>
              </a:xfrm>
              <a:custGeom>
                <a:avLst/>
                <a:gdLst>
                  <a:gd name="T0" fmla="*/ 17 w 866"/>
                  <a:gd name="T1" fmla="*/ 180 h 795"/>
                  <a:gd name="T2" fmla="*/ 284 w 866"/>
                  <a:gd name="T3" fmla="*/ 720 h 795"/>
                  <a:gd name="T4" fmla="*/ 380 w 866"/>
                  <a:gd name="T5" fmla="*/ 687 h 795"/>
                  <a:gd name="T6" fmla="*/ 647 w 866"/>
                  <a:gd name="T7" fmla="*/ 249 h 795"/>
                  <a:gd name="T8" fmla="*/ 716 w 866"/>
                  <a:gd name="T9" fmla="*/ 138 h 795"/>
                  <a:gd name="T10" fmla="*/ 182 w 866"/>
                  <a:gd name="T11" fmla="*/ 0 h 795"/>
                  <a:gd name="T12" fmla="*/ 17 w 866"/>
                  <a:gd name="T13" fmla="*/ 180 h 795"/>
                </a:gdLst>
                <a:ahLst/>
                <a:cxnLst>
                  <a:cxn ang="0">
                    <a:pos x="T0" y="T1"/>
                  </a:cxn>
                  <a:cxn ang="0">
                    <a:pos x="T2" y="T3"/>
                  </a:cxn>
                  <a:cxn ang="0">
                    <a:pos x="T4" y="T5"/>
                  </a:cxn>
                  <a:cxn ang="0">
                    <a:pos x="T6" y="T7"/>
                  </a:cxn>
                  <a:cxn ang="0">
                    <a:pos x="T8" y="T9"/>
                  </a:cxn>
                  <a:cxn ang="0">
                    <a:pos x="T10" y="T11"/>
                  </a:cxn>
                  <a:cxn ang="0">
                    <a:pos x="T12" y="T13"/>
                  </a:cxn>
                </a:cxnLst>
                <a:rect l="0" t="0" r="r" b="b"/>
                <a:pathLst>
                  <a:path w="866" h="795">
                    <a:moveTo>
                      <a:pt x="17" y="180"/>
                    </a:moveTo>
                    <a:cubicBezTo>
                      <a:pt x="49" y="413"/>
                      <a:pt x="206" y="636"/>
                      <a:pt x="284" y="720"/>
                    </a:cubicBezTo>
                    <a:cubicBezTo>
                      <a:pt x="359" y="795"/>
                      <a:pt x="422" y="771"/>
                      <a:pt x="380" y="687"/>
                    </a:cubicBezTo>
                    <a:cubicBezTo>
                      <a:pt x="284" y="378"/>
                      <a:pt x="197" y="183"/>
                      <a:pt x="647" y="249"/>
                    </a:cubicBezTo>
                    <a:cubicBezTo>
                      <a:pt x="866" y="276"/>
                      <a:pt x="791" y="175"/>
                      <a:pt x="716" y="138"/>
                    </a:cubicBezTo>
                    <a:cubicBezTo>
                      <a:pt x="575" y="63"/>
                      <a:pt x="317" y="6"/>
                      <a:pt x="182" y="0"/>
                    </a:cubicBezTo>
                    <a:cubicBezTo>
                      <a:pt x="95" y="0"/>
                      <a:pt x="0" y="32"/>
                      <a:pt x="17" y="180"/>
                    </a:cubicBezTo>
                    <a:close/>
                  </a:path>
                </a:pathLst>
              </a:custGeom>
              <a:noFill/>
              <a:ln w="12700" cmpd="sng">
                <a:solidFill>
                  <a:schemeClr val="bg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375" name="Freeform 351">
                <a:extLst>
                  <a:ext uri="{FF2B5EF4-FFF2-40B4-BE49-F238E27FC236}">
                    <a16:creationId xmlns:a16="http://schemas.microsoft.com/office/drawing/2014/main" id="{C98B3F7A-A673-6FE0-345E-96C7D45C616E}"/>
                  </a:ext>
                </a:extLst>
              </p:cNvPr>
              <p:cNvSpPr>
                <a:spLocks/>
              </p:cNvSpPr>
              <p:nvPr userDrawn="1"/>
            </p:nvSpPr>
            <p:spPr bwMode="hidden">
              <a:xfrm rot="16244410" flipH="1">
                <a:off x="3584" y="1446"/>
                <a:ext cx="535" cy="645"/>
              </a:xfrm>
              <a:custGeom>
                <a:avLst/>
                <a:gdLst>
                  <a:gd name="T0" fmla="*/ 462 w 535"/>
                  <a:gd name="T1" fmla="*/ 423 h 645"/>
                  <a:gd name="T2" fmla="*/ 144 w 535"/>
                  <a:gd name="T3" fmla="*/ 612 h 645"/>
                  <a:gd name="T4" fmla="*/ 87 w 535"/>
                  <a:gd name="T5" fmla="*/ 558 h 645"/>
                  <a:gd name="T6" fmla="*/ 162 w 535"/>
                  <a:gd name="T7" fmla="*/ 117 h 645"/>
                  <a:gd name="T8" fmla="*/ 210 w 535"/>
                  <a:gd name="T9" fmla="*/ 39 h 645"/>
                  <a:gd name="T10" fmla="*/ 441 w 535"/>
                  <a:gd name="T11" fmla="*/ 243 h 645"/>
                  <a:gd name="T12" fmla="*/ 462 w 535"/>
                  <a:gd name="T13" fmla="*/ 423 h 645"/>
                </a:gdLst>
                <a:ahLst/>
                <a:cxnLst>
                  <a:cxn ang="0">
                    <a:pos x="T0" y="T1"/>
                  </a:cxn>
                  <a:cxn ang="0">
                    <a:pos x="T2" y="T3"/>
                  </a:cxn>
                  <a:cxn ang="0">
                    <a:pos x="T4" y="T5"/>
                  </a:cxn>
                  <a:cxn ang="0">
                    <a:pos x="T6" y="T7"/>
                  </a:cxn>
                  <a:cxn ang="0">
                    <a:pos x="T8" y="T9"/>
                  </a:cxn>
                  <a:cxn ang="0">
                    <a:pos x="T10" y="T11"/>
                  </a:cxn>
                  <a:cxn ang="0">
                    <a:pos x="T12" y="T13"/>
                  </a:cxn>
                </a:cxnLst>
                <a:rect l="0" t="0" r="r" b="b"/>
                <a:pathLst>
                  <a:path w="535" h="645">
                    <a:moveTo>
                      <a:pt x="462" y="423"/>
                    </a:moveTo>
                    <a:cubicBezTo>
                      <a:pt x="345" y="546"/>
                      <a:pt x="198" y="582"/>
                      <a:pt x="144" y="612"/>
                    </a:cubicBezTo>
                    <a:cubicBezTo>
                      <a:pt x="60" y="645"/>
                      <a:pt x="0" y="630"/>
                      <a:pt x="87" y="558"/>
                    </a:cubicBezTo>
                    <a:cubicBezTo>
                      <a:pt x="261" y="438"/>
                      <a:pt x="378" y="387"/>
                      <a:pt x="162" y="117"/>
                    </a:cubicBezTo>
                    <a:cubicBezTo>
                      <a:pt x="74" y="0"/>
                      <a:pt x="166" y="1"/>
                      <a:pt x="210" y="39"/>
                    </a:cubicBezTo>
                    <a:cubicBezTo>
                      <a:pt x="245" y="70"/>
                      <a:pt x="401" y="171"/>
                      <a:pt x="441" y="243"/>
                    </a:cubicBezTo>
                    <a:cubicBezTo>
                      <a:pt x="480" y="300"/>
                      <a:pt x="535" y="341"/>
                      <a:pt x="462" y="423"/>
                    </a:cubicBezTo>
                    <a:close/>
                  </a:path>
                </a:pathLst>
              </a:custGeom>
              <a:noFill/>
              <a:ln w="12700" cmpd="sng">
                <a:solidFill>
                  <a:schemeClr val="bg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376" name="Freeform 352">
                <a:extLst>
                  <a:ext uri="{FF2B5EF4-FFF2-40B4-BE49-F238E27FC236}">
                    <a16:creationId xmlns:a16="http://schemas.microsoft.com/office/drawing/2014/main" id="{B5823CB9-A317-59E5-EAD2-EEC1D1D32A00}"/>
                  </a:ext>
                </a:extLst>
              </p:cNvPr>
              <p:cNvSpPr>
                <a:spLocks/>
              </p:cNvSpPr>
              <p:nvPr userDrawn="1"/>
            </p:nvSpPr>
            <p:spPr bwMode="hidden">
              <a:xfrm rot="2428453">
                <a:off x="1935" y="1667"/>
                <a:ext cx="802" cy="706"/>
              </a:xfrm>
              <a:custGeom>
                <a:avLst/>
                <a:gdLst>
                  <a:gd name="T0" fmla="*/ 742 w 987"/>
                  <a:gd name="T1" fmla="*/ 110 h 743"/>
                  <a:gd name="T2" fmla="*/ 958 w 987"/>
                  <a:gd name="T3" fmla="*/ 572 h 743"/>
                  <a:gd name="T4" fmla="*/ 847 w 987"/>
                  <a:gd name="T5" fmla="*/ 638 h 743"/>
                  <a:gd name="T6" fmla="*/ 202 w 987"/>
                  <a:gd name="T7" fmla="*/ 269 h 743"/>
                  <a:gd name="T8" fmla="*/ 163 w 987"/>
                  <a:gd name="T9" fmla="*/ 173 h 743"/>
                  <a:gd name="T10" fmla="*/ 481 w 987"/>
                  <a:gd name="T11" fmla="*/ 35 h 743"/>
                  <a:gd name="T12" fmla="*/ 742 w 987"/>
                  <a:gd name="T13" fmla="*/ 110 h 743"/>
                </a:gdLst>
                <a:ahLst/>
                <a:cxnLst>
                  <a:cxn ang="0">
                    <a:pos x="T0" y="T1"/>
                  </a:cxn>
                  <a:cxn ang="0">
                    <a:pos x="T2" y="T3"/>
                  </a:cxn>
                  <a:cxn ang="0">
                    <a:pos x="T4" y="T5"/>
                  </a:cxn>
                  <a:cxn ang="0">
                    <a:pos x="T6" y="T7"/>
                  </a:cxn>
                  <a:cxn ang="0">
                    <a:pos x="T8" y="T9"/>
                  </a:cxn>
                  <a:cxn ang="0">
                    <a:pos x="T10" y="T11"/>
                  </a:cxn>
                  <a:cxn ang="0">
                    <a:pos x="T12" y="T13"/>
                  </a:cxn>
                </a:cxnLst>
                <a:rect l="0" t="0" r="r" b="b"/>
                <a:pathLst>
                  <a:path w="987" h="743">
                    <a:moveTo>
                      <a:pt x="742" y="110"/>
                    </a:moveTo>
                    <a:cubicBezTo>
                      <a:pt x="853" y="270"/>
                      <a:pt x="941" y="491"/>
                      <a:pt x="958" y="572"/>
                    </a:cubicBezTo>
                    <a:cubicBezTo>
                      <a:pt x="987" y="692"/>
                      <a:pt x="912" y="743"/>
                      <a:pt x="847" y="638"/>
                    </a:cubicBezTo>
                    <a:cubicBezTo>
                      <a:pt x="523" y="89"/>
                      <a:pt x="364" y="254"/>
                      <a:pt x="202" y="269"/>
                    </a:cubicBezTo>
                    <a:cubicBezTo>
                      <a:pt x="0" y="325"/>
                      <a:pt x="89" y="207"/>
                      <a:pt x="163" y="173"/>
                    </a:cubicBezTo>
                    <a:cubicBezTo>
                      <a:pt x="222" y="145"/>
                      <a:pt x="366" y="53"/>
                      <a:pt x="481" y="35"/>
                    </a:cubicBezTo>
                    <a:cubicBezTo>
                      <a:pt x="576" y="12"/>
                      <a:pt x="680" y="0"/>
                      <a:pt x="742" y="110"/>
                    </a:cubicBezTo>
                    <a:close/>
                  </a:path>
                </a:pathLst>
              </a:custGeom>
              <a:noFill/>
              <a:ln w="12700" cmpd="sng">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377" name="Freeform 353">
                <a:extLst>
                  <a:ext uri="{FF2B5EF4-FFF2-40B4-BE49-F238E27FC236}">
                    <a16:creationId xmlns:a16="http://schemas.microsoft.com/office/drawing/2014/main" id="{0AEE121F-F347-2B87-02C1-BC912E70A457}"/>
                  </a:ext>
                </a:extLst>
              </p:cNvPr>
              <p:cNvSpPr>
                <a:spLocks/>
              </p:cNvSpPr>
              <p:nvPr userDrawn="1"/>
            </p:nvSpPr>
            <p:spPr bwMode="hidden">
              <a:xfrm rot="6284068">
                <a:off x="3393" y="929"/>
                <a:ext cx="640" cy="797"/>
              </a:xfrm>
              <a:custGeom>
                <a:avLst/>
                <a:gdLst>
                  <a:gd name="T0" fmla="*/ 600 w 640"/>
                  <a:gd name="T1" fmla="*/ 216 h 797"/>
                  <a:gd name="T2" fmla="*/ 598 w 640"/>
                  <a:gd name="T3" fmla="*/ 658 h 797"/>
                  <a:gd name="T4" fmla="*/ 507 w 640"/>
                  <a:gd name="T5" fmla="*/ 691 h 797"/>
                  <a:gd name="T6" fmla="*/ 147 w 640"/>
                  <a:gd name="T7" fmla="*/ 354 h 797"/>
                  <a:gd name="T8" fmla="*/ 84 w 640"/>
                  <a:gd name="T9" fmla="*/ 249 h 797"/>
                  <a:gd name="T10" fmla="*/ 423 w 640"/>
                  <a:gd name="T11" fmla="*/ 96 h 797"/>
                  <a:gd name="T12" fmla="*/ 600 w 640"/>
                  <a:gd name="T13" fmla="*/ 216 h 797"/>
                </a:gdLst>
                <a:ahLst/>
                <a:cxnLst>
                  <a:cxn ang="0">
                    <a:pos x="T0" y="T1"/>
                  </a:cxn>
                  <a:cxn ang="0">
                    <a:pos x="T2" y="T3"/>
                  </a:cxn>
                  <a:cxn ang="0">
                    <a:pos x="T4" y="T5"/>
                  </a:cxn>
                  <a:cxn ang="0">
                    <a:pos x="T6" y="T7"/>
                  </a:cxn>
                  <a:cxn ang="0">
                    <a:pos x="T8" y="T9"/>
                  </a:cxn>
                  <a:cxn ang="0">
                    <a:pos x="T10" y="T11"/>
                  </a:cxn>
                  <a:cxn ang="0">
                    <a:pos x="T12" y="T13"/>
                  </a:cxn>
                </a:cxnLst>
                <a:rect l="0" t="0" r="r" b="b"/>
                <a:pathLst>
                  <a:path w="640" h="797">
                    <a:moveTo>
                      <a:pt x="600" y="216"/>
                    </a:moveTo>
                    <a:cubicBezTo>
                      <a:pt x="640" y="379"/>
                      <a:pt x="604" y="584"/>
                      <a:pt x="598" y="658"/>
                    </a:cubicBezTo>
                    <a:cubicBezTo>
                      <a:pt x="592" y="766"/>
                      <a:pt x="528" y="797"/>
                      <a:pt x="507" y="691"/>
                    </a:cubicBezTo>
                    <a:cubicBezTo>
                      <a:pt x="495" y="276"/>
                      <a:pt x="255" y="360"/>
                      <a:pt x="147" y="354"/>
                    </a:cubicBezTo>
                    <a:cubicBezTo>
                      <a:pt x="0" y="350"/>
                      <a:pt x="18" y="294"/>
                      <a:pt x="84" y="249"/>
                    </a:cubicBezTo>
                    <a:cubicBezTo>
                      <a:pt x="147" y="204"/>
                      <a:pt x="339" y="108"/>
                      <a:pt x="423" y="96"/>
                    </a:cubicBezTo>
                    <a:cubicBezTo>
                      <a:pt x="477" y="81"/>
                      <a:pt x="585" y="0"/>
                      <a:pt x="600" y="216"/>
                    </a:cubicBezTo>
                    <a:close/>
                  </a:path>
                </a:pathLst>
              </a:custGeom>
              <a:noFill/>
              <a:ln w="12700" cmpd="sng">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378" name="Freeform 354">
                <a:extLst>
                  <a:ext uri="{FF2B5EF4-FFF2-40B4-BE49-F238E27FC236}">
                    <a16:creationId xmlns:a16="http://schemas.microsoft.com/office/drawing/2014/main" id="{804690D5-E6D5-1A35-B77B-EB2EDC35036F}"/>
                  </a:ext>
                </a:extLst>
              </p:cNvPr>
              <p:cNvSpPr>
                <a:spLocks/>
              </p:cNvSpPr>
              <p:nvPr userDrawn="1"/>
            </p:nvSpPr>
            <p:spPr bwMode="hidden">
              <a:xfrm rot="19272242" flipV="1">
                <a:off x="3025" y="67"/>
                <a:ext cx="640" cy="797"/>
              </a:xfrm>
              <a:custGeom>
                <a:avLst/>
                <a:gdLst>
                  <a:gd name="T0" fmla="*/ 600 w 640"/>
                  <a:gd name="T1" fmla="*/ 216 h 797"/>
                  <a:gd name="T2" fmla="*/ 598 w 640"/>
                  <a:gd name="T3" fmla="*/ 658 h 797"/>
                  <a:gd name="T4" fmla="*/ 507 w 640"/>
                  <a:gd name="T5" fmla="*/ 691 h 797"/>
                  <a:gd name="T6" fmla="*/ 147 w 640"/>
                  <a:gd name="T7" fmla="*/ 354 h 797"/>
                  <a:gd name="T8" fmla="*/ 84 w 640"/>
                  <a:gd name="T9" fmla="*/ 249 h 797"/>
                  <a:gd name="T10" fmla="*/ 423 w 640"/>
                  <a:gd name="T11" fmla="*/ 96 h 797"/>
                  <a:gd name="T12" fmla="*/ 600 w 640"/>
                  <a:gd name="T13" fmla="*/ 216 h 797"/>
                </a:gdLst>
                <a:ahLst/>
                <a:cxnLst>
                  <a:cxn ang="0">
                    <a:pos x="T0" y="T1"/>
                  </a:cxn>
                  <a:cxn ang="0">
                    <a:pos x="T2" y="T3"/>
                  </a:cxn>
                  <a:cxn ang="0">
                    <a:pos x="T4" y="T5"/>
                  </a:cxn>
                  <a:cxn ang="0">
                    <a:pos x="T6" y="T7"/>
                  </a:cxn>
                  <a:cxn ang="0">
                    <a:pos x="T8" y="T9"/>
                  </a:cxn>
                  <a:cxn ang="0">
                    <a:pos x="T10" y="T11"/>
                  </a:cxn>
                  <a:cxn ang="0">
                    <a:pos x="T12" y="T13"/>
                  </a:cxn>
                </a:cxnLst>
                <a:rect l="0" t="0" r="r" b="b"/>
                <a:pathLst>
                  <a:path w="640" h="797">
                    <a:moveTo>
                      <a:pt x="600" y="216"/>
                    </a:moveTo>
                    <a:cubicBezTo>
                      <a:pt x="640" y="379"/>
                      <a:pt x="604" y="584"/>
                      <a:pt x="598" y="658"/>
                    </a:cubicBezTo>
                    <a:cubicBezTo>
                      <a:pt x="592" y="766"/>
                      <a:pt x="528" y="797"/>
                      <a:pt x="507" y="691"/>
                    </a:cubicBezTo>
                    <a:cubicBezTo>
                      <a:pt x="495" y="276"/>
                      <a:pt x="255" y="360"/>
                      <a:pt x="147" y="354"/>
                    </a:cubicBezTo>
                    <a:cubicBezTo>
                      <a:pt x="0" y="350"/>
                      <a:pt x="18" y="294"/>
                      <a:pt x="84" y="249"/>
                    </a:cubicBezTo>
                    <a:cubicBezTo>
                      <a:pt x="147" y="204"/>
                      <a:pt x="339" y="108"/>
                      <a:pt x="423" y="96"/>
                    </a:cubicBezTo>
                    <a:cubicBezTo>
                      <a:pt x="477" y="81"/>
                      <a:pt x="585" y="0"/>
                      <a:pt x="600" y="216"/>
                    </a:cubicBezTo>
                    <a:close/>
                  </a:path>
                </a:pathLst>
              </a:custGeom>
              <a:noFill/>
              <a:ln w="12700" cmpd="sng">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379" name="Freeform 355">
                <a:extLst>
                  <a:ext uri="{FF2B5EF4-FFF2-40B4-BE49-F238E27FC236}">
                    <a16:creationId xmlns:a16="http://schemas.microsoft.com/office/drawing/2014/main" id="{B0051587-219D-6816-C85E-BC842DE63BB8}"/>
                  </a:ext>
                </a:extLst>
              </p:cNvPr>
              <p:cNvSpPr>
                <a:spLocks/>
              </p:cNvSpPr>
              <p:nvPr userDrawn="1"/>
            </p:nvSpPr>
            <p:spPr bwMode="hidden">
              <a:xfrm rot="563450" flipH="1">
                <a:off x="1849" y="221"/>
                <a:ext cx="535" cy="645"/>
              </a:xfrm>
              <a:custGeom>
                <a:avLst/>
                <a:gdLst>
                  <a:gd name="T0" fmla="*/ 462 w 535"/>
                  <a:gd name="T1" fmla="*/ 423 h 645"/>
                  <a:gd name="T2" fmla="*/ 144 w 535"/>
                  <a:gd name="T3" fmla="*/ 612 h 645"/>
                  <a:gd name="T4" fmla="*/ 87 w 535"/>
                  <a:gd name="T5" fmla="*/ 558 h 645"/>
                  <a:gd name="T6" fmla="*/ 162 w 535"/>
                  <a:gd name="T7" fmla="*/ 117 h 645"/>
                  <a:gd name="T8" fmla="*/ 210 w 535"/>
                  <a:gd name="T9" fmla="*/ 39 h 645"/>
                  <a:gd name="T10" fmla="*/ 441 w 535"/>
                  <a:gd name="T11" fmla="*/ 243 h 645"/>
                  <a:gd name="T12" fmla="*/ 462 w 535"/>
                  <a:gd name="T13" fmla="*/ 423 h 645"/>
                </a:gdLst>
                <a:ahLst/>
                <a:cxnLst>
                  <a:cxn ang="0">
                    <a:pos x="T0" y="T1"/>
                  </a:cxn>
                  <a:cxn ang="0">
                    <a:pos x="T2" y="T3"/>
                  </a:cxn>
                  <a:cxn ang="0">
                    <a:pos x="T4" y="T5"/>
                  </a:cxn>
                  <a:cxn ang="0">
                    <a:pos x="T6" y="T7"/>
                  </a:cxn>
                  <a:cxn ang="0">
                    <a:pos x="T8" y="T9"/>
                  </a:cxn>
                  <a:cxn ang="0">
                    <a:pos x="T10" y="T11"/>
                  </a:cxn>
                  <a:cxn ang="0">
                    <a:pos x="T12" y="T13"/>
                  </a:cxn>
                </a:cxnLst>
                <a:rect l="0" t="0" r="r" b="b"/>
                <a:pathLst>
                  <a:path w="535" h="645">
                    <a:moveTo>
                      <a:pt x="462" y="423"/>
                    </a:moveTo>
                    <a:cubicBezTo>
                      <a:pt x="345" y="546"/>
                      <a:pt x="198" y="582"/>
                      <a:pt x="144" y="612"/>
                    </a:cubicBezTo>
                    <a:cubicBezTo>
                      <a:pt x="60" y="645"/>
                      <a:pt x="0" y="630"/>
                      <a:pt x="87" y="558"/>
                    </a:cubicBezTo>
                    <a:cubicBezTo>
                      <a:pt x="261" y="438"/>
                      <a:pt x="378" y="387"/>
                      <a:pt x="162" y="117"/>
                    </a:cubicBezTo>
                    <a:cubicBezTo>
                      <a:pt x="74" y="0"/>
                      <a:pt x="166" y="1"/>
                      <a:pt x="210" y="39"/>
                    </a:cubicBezTo>
                    <a:cubicBezTo>
                      <a:pt x="245" y="70"/>
                      <a:pt x="401" y="171"/>
                      <a:pt x="441" y="243"/>
                    </a:cubicBezTo>
                    <a:cubicBezTo>
                      <a:pt x="480" y="300"/>
                      <a:pt x="535" y="341"/>
                      <a:pt x="462" y="423"/>
                    </a:cubicBezTo>
                    <a:close/>
                  </a:path>
                </a:pathLst>
              </a:custGeom>
              <a:noFill/>
              <a:ln w="12700" cmpd="sng">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380" name="Freeform 356">
                <a:extLst>
                  <a:ext uri="{FF2B5EF4-FFF2-40B4-BE49-F238E27FC236}">
                    <a16:creationId xmlns:a16="http://schemas.microsoft.com/office/drawing/2014/main" id="{24085B41-F32A-7AF3-396F-BD2E7729B1EC}"/>
                  </a:ext>
                </a:extLst>
              </p:cNvPr>
              <p:cNvSpPr>
                <a:spLocks/>
              </p:cNvSpPr>
              <p:nvPr userDrawn="1"/>
            </p:nvSpPr>
            <p:spPr bwMode="hidden">
              <a:xfrm flipH="1">
                <a:off x="5077" y="850"/>
                <a:ext cx="687" cy="609"/>
              </a:xfrm>
              <a:custGeom>
                <a:avLst/>
                <a:gdLst>
                  <a:gd name="T0" fmla="*/ 144 w 687"/>
                  <a:gd name="T1" fmla="*/ 45 h 609"/>
                  <a:gd name="T2" fmla="*/ 546 w 687"/>
                  <a:gd name="T3" fmla="*/ 9 h 609"/>
                  <a:gd name="T4" fmla="*/ 582 w 687"/>
                  <a:gd name="T5" fmla="*/ 99 h 609"/>
                  <a:gd name="T6" fmla="*/ 123 w 687"/>
                  <a:gd name="T7" fmla="*/ 462 h 609"/>
                  <a:gd name="T8" fmla="*/ 27 w 687"/>
                  <a:gd name="T9" fmla="*/ 438 h 609"/>
                  <a:gd name="T10" fmla="*/ 12 w 687"/>
                  <a:gd name="T11" fmla="*/ 210 h 609"/>
                  <a:gd name="T12" fmla="*/ 144 w 687"/>
                  <a:gd name="T13" fmla="*/ 45 h 609"/>
                </a:gdLst>
                <a:ahLst/>
                <a:cxnLst>
                  <a:cxn ang="0">
                    <a:pos x="T0" y="T1"/>
                  </a:cxn>
                  <a:cxn ang="0">
                    <a:pos x="T2" y="T3"/>
                  </a:cxn>
                  <a:cxn ang="0">
                    <a:pos x="T4" y="T5"/>
                  </a:cxn>
                  <a:cxn ang="0">
                    <a:pos x="T6" y="T7"/>
                  </a:cxn>
                  <a:cxn ang="0">
                    <a:pos x="T8" y="T9"/>
                  </a:cxn>
                  <a:cxn ang="0">
                    <a:pos x="T10" y="T11"/>
                  </a:cxn>
                  <a:cxn ang="0">
                    <a:pos x="T12" y="T13"/>
                  </a:cxn>
                </a:cxnLst>
                <a:rect l="0" t="0" r="r" b="b"/>
                <a:pathLst>
                  <a:path w="687" h="609">
                    <a:moveTo>
                      <a:pt x="144" y="45"/>
                    </a:moveTo>
                    <a:cubicBezTo>
                      <a:pt x="306" y="0"/>
                      <a:pt x="472" y="5"/>
                      <a:pt x="546" y="9"/>
                    </a:cubicBezTo>
                    <a:cubicBezTo>
                      <a:pt x="654" y="12"/>
                      <a:pt x="687" y="75"/>
                      <a:pt x="582" y="99"/>
                    </a:cubicBezTo>
                    <a:cubicBezTo>
                      <a:pt x="81" y="144"/>
                      <a:pt x="162" y="423"/>
                      <a:pt x="123" y="462"/>
                    </a:cubicBezTo>
                    <a:cubicBezTo>
                      <a:pt x="123" y="609"/>
                      <a:pt x="39" y="495"/>
                      <a:pt x="27" y="438"/>
                    </a:cubicBezTo>
                    <a:cubicBezTo>
                      <a:pt x="18" y="393"/>
                      <a:pt x="0" y="291"/>
                      <a:pt x="12" y="210"/>
                    </a:cubicBezTo>
                    <a:cubicBezTo>
                      <a:pt x="15" y="141"/>
                      <a:pt x="36" y="66"/>
                      <a:pt x="144" y="45"/>
                    </a:cubicBezTo>
                    <a:close/>
                  </a:path>
                </a:pathLst>
              </a:custGeom>
              <a:noFill/>
              <a:ln w="12700" cmpd="sng">
                <a:solidFill>
                  <a:schemeClr val="tx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381" name="Freeform 357">
                <a:extLst>
                  <a:ext uri="{FF2B5EF4-FFF2-40B4-BE49-F238E27FC236}">
                    <a16:creationId xmlns:a16="http://schemas.microsoft.com/office/drawing/2014/main" id="{25A976E4-3CAA-7880-95D4-0C98E90CCEFD}"/>
                  </a:ext>
                </a:extLst>
              </p:cNvPr>
              <p:cNvSpPr>
                <a:spLocks/>
              </p:cNvSpPr>
              <p:nvPr userDrawn="1"/>
            </p:nvSpPr>
            <p:spPr bwMode="hidden">
              <a:xfrm>
                <a:off x="4289" y="458"/>
                <a:ext cx="987" cy="743"/>
              </a:xfrm>
              <a:custGeom>
                <a:avLst/>
                <a:gdLst>
                  <a:gd name="T0" fmla="*/ 742 w 987"/>
                  <a:gd name="T1" fmla="*/ 110 h 743"/>
                  <a:gd name="T2" fmla="*/ 958 w 987"/>
                  <a:gd name="T3" fmla="*/ 572 h 743"/>
                  <a:gd name="T4" fmla="*/ 847 w 987"/>
                  <a:gd name="T5" fmla="*/ 638 h 743"/>
                  <a:gd name="T6" fmla="*/ 202 w 987"/>
                  <a:gd name="T7" fmla="*/ 269 h 743"/>
                  <a:gd name="T8" fmla="*/ 163 w 987"/>
                  <a:gd name="T9" fmla="*/ 173 h 743"/>
                  <a:gd name="T10" fmla="*/ 481 w 987"/>
                  <a:gd name="T11" fmla="*/ 35 h 743"/>
                  <a:gd name="T12" fmla="*/ 742 w 987"/>
                  <a:gd name="T13" fmla="*/ 110 h 743"/>
                </a:gdLst>
                <a:ahLst/>
                <a:cxnLst>
                  <a:cxn ang="0">
                    <a:pos x="T0" y="T1"/>
                  </a:cxn>
                  <a:cxn ang="0">
                    <a:pos x="T2" y="T3"/>
                  </a:cxn>
                  <a:cxn ang="0">
                    <a:pos x="T4" y="T5"/>
                  </a:cxn>
                  <a:cxn ang="0">
                    <a:pos x="T6" y="T7"/>
                  </a:cxn>
                  <a:cxn ang="0">
                    <a:pos x="T8" y="T9"/>
                  </a:cxn>
                  <a:cxn ang="0">
                    <a:pos x="T10" y="T11"/>
                  </a:cxn>
                  <a:cxn ang="0">
                    <a:pos x="T12" y="T13"/>
                  </a:cxn>
                </a:cxnLst>
                <a:rect l="0" t="0" r="r" b="b"/>
                <a:pathLst>
                  <a:path w="987" h="743">
                    <a:moveTo>
                      <a:pt x="742" y="110"/>
                    </a:moveTo>
                    <a:cubicBezTo>
                      <a:pt x="853" y="270"/>
                      <a:pt x="941" y="491"/>
                      <a:pt x="958" y="572"/>
                    </a:cubicBezTo>
                    <a:cubicBezTo>
                      <a:pt x="987" y="692"/>
                      <a:pt x="912" y="743"/>
                      <a:pt x="847" y="638"/>
                    </a:cubicBezTo>
                    <a:cubicBezTo>
                      <a:pt x="523" y="89"/>
                      <a:pt x="364" y="254"/>
                      <a:pt x="202" y="269"/>
                    </a:cubicBezTo>
                    <a:cubicBezTo>
                      <a:pt x="0" y="325"/>
                      <a:pt x="89" y="207"/>
                      <a:pt x="163" y="173"/>
                    </a:cubicBezTo>
                    <a:cubicBezTo>
                      <a:pt x="222" y="145"/>
                      <a:pt x="366" y="53"/>
                      <a:pt x="481" y="35"/>
                    </a:cubicBezTo>
                    <a:cubicBezTo>
                      <a:pt x="576" y="12"/>
                      <a:pt x="680" y="0"/>
                      <a:pt x="742" y="110"/>
                    </a:cubicBezTo>
                    <a:close/>
                  </a:path>
                </a:pathLst>
              </a:custGeom>
              <a:noFill/>
              <a:ln w="12700" cmpd="sng">
                <a:solidFill>
                  <a:schemeClr val="tx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382" name="Freeform 358">
                <a:extLst>
                  <a:ext uri="{FF2B5EF4-FFF2-40B4-BE49-F238E27FC236}">
                    <a16:creationId xmlns:a16="http://schemas.microsoft.com/office/drawing/2014/main" id="{CB869F7B-8FB6-7145-8425-820BFA9DDDB6}"/>
                  </a:ext>
                </a:extLst>
              </p:cNvPr>
              <p:cNvSpPr>
                <a:spLocks/>
              </p:cNvSpPr>
              <p:nvPr userDrawn="1"/>
            </p:nvSpPr>
            <p:spPr bwMode="hidden">
              <a:xfrm>
                <a:off x="4173" y="1111"/>
                <a:ext cx="650" cy="648"/>
              </a:xfrm>
              <a:custGeom>
                <a:avLst/>
                <a:gdLst>
                  <a:gd name="T0" fmla="*/ 468 w 650"/>
                  <a:gd name="T1" fmla="*/ 114 h 648"/>
                  <a:gd name="T2" fmla="*/ 621 w 650"/>
                  <a:gd name="T3" fmla="*/ 453 h 648"/>
                  <a:gd name="T4" fmla="*/ 522 w 650"/>
                  <a:gd name="T5" fmla="*/ 495 h 648"/>
                  <a:gd name="T6" fmla="*/ 105 w 650"/>
                  <a:gd name="T7" fmla="*/ 519 h 648"/>
                  <a:gd name="T8" fmla="*/ 30 w 650"/>
                  <a:gd name="T9" fmla="*/ 450 h 648"/>
                  <a:gd name="T10" fmla="*/ 231 w 650"/>
                  <a:gd name="T11" fmla="*/ 84 h 648"/>
                  <a:gd name="T12" fmla="*/ 468 w 650"/>
                  <a:gd name="T13" fmla="*/ 114 h 648"/>
                </a:gdLst>
                <a:ahLst/>
                <a:cxnLst>
                  <a:cxn ang="0">
                    <a:pos x="T0" y="T1"/>
                  </a:cxn>
                  <a:cxn ang="0">
                    <a:pos x="T2" y="T3"/>
                  </a:cxn>
                  <a:cxn ang="0">
                    <a:pos x="T4" y="T5"/>
                  </a:cxn>
                  <a:cxn ang="0">
                    <a:pos x="T6" y="T7"/>
                  </a:cxn>
                  <a:cxn ang="0">
                    <a:pos x="T8" y="T9"/>
                  </a:cxn>
                  <a:cxn ang="0">
                    <a:pos x="T10" y="T11"/>
                  </a:cxn>
                  <a:cxn ang="0">
                    <a:pos x="T12" y="T13"/>
                  </a:cxn>
                </a:cxnLst>
                <a:rect l="0" t="0" r="r" b="b"/>
                <a:pathLst>
                  <a:path w="650" h="648">
                    <a:moveTo>
                      <a:pt x="468" y="114"/>
                    </a:moveTo>
                    <a:cubicBezTo>
                      <a:pt x="579" y="274"/>
                      <a:pt x="604" y="372"/>
                      <a:pt x="621" y="453"/>
                    </a:cubicBezTo>
                    <a:cubicBezTo>
                      <a:pt x="650" y="573"/>
                      <a:pt x="587" y="600"/>
                      <a:pt x="522" y="495"/>
                    </a:cubicBezTo>
                    <a:cubicBezTo>
                      <a:pt x="330" y="99"/>
                      <a:pt x="171" y="417"/>
                      <a:pt x="105" y="519"/>
                    </a:cubicBezTo>
                    <a:cubicBezTo>
                      <a:pt x="51" y="648"/>
                      <a:pt x="0" y="525"/>
                      <a:pt x="30" y="450"/>
                    </a:cubicBezTo>
                    <a:cubicBezTo>
                      <a:pt x="39" y="381"/>
                      <a:pt x="132" y="180"/>
                      <a:pt x="231" y="84"/>
                    </a:cubicBezTo>
                    <a:cubicBezTo>
                      <a:pt x="321" y="0"/>
                      <a:pt x="406" y="4"/>
                      <a:pt x="468" y="114"/>
                    </a:cubicBezTo>
                    <a:close/>
                  </a:path>
                </a:pathLst>
              </a:custGeom>
              <a:noFill/>
              <a:ln w="12700" cmpd="sng">
                <a:solidFill>
                  <a:schemeClr val="tx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383" name="Freeform 359">
                <a:extLst>
                  <a:ext uri="{FF2B5EF4-FFF2-40B4-BE49-F238E27FC236}">
                    <a16:creationId xmlns:a16="http://schemas.microsoft.com/office/drawing/2014/main" id="{617289F2-58DF-1507-87A6-589094FC863F}"/>
                  </a:ext>
                </a:extLst>
              </p:cNvPr>
              <p:cNvSpPr>
                <a:spLocks/>
              </p:cNvSpPr>
              <p:nvPr userDrawn="1"/>
            </p:nvSpPr>
            <p:spPr bwMode="hidden">
              <a:xfrm>
                <a:off x="5094" y="1562"/>
                <a:ext cx="640" cy="797"/>
              </a:xfrm>
              <a:custGeom>
                <a:avLst/>
                <a:gdLst>
                  <a:gd name="T0" fmla="*/ 600 w 640"/>
                  <a:gd name="T1" fmla="*/ 216 h 797"/>
                  <a:gd name="T2" fmla="*/ 598 w 640"/>
                  <a:gd name="T3" fmla="*/ 658 h 797"/>
                  <a:gd name="T4" fmla="*/ 507 w 640"/>
                  <a:gd name="T5" fmla="*/ 691 h 797"/>
                  <a:gd name="T6" fmla="*/ 147 w 640"/>
                  <a:gd name="T7" fmla="*/ 354 h 797"/>
                  <a:gd name="T8" fmla="*/ 84 w 640"/>
                  <a:gd name="T9" fmla="*/ 249 h 797"/>
                  <a:gd name="T10" fmla="*/ 423 w 640"/>
                  <a:gd name="T11" fmla="*/ 96 h 797"/>
                  <a:gd name="T12" fmla="*/ 600 w 640"/>
                  <a:gd name="T13" fmla="*/ 216 h 797"/>
                </a:gdLst>
                <a:ahLst/>
                <a:cxnLst>
                  <a:cxn ang="0">
                    <a:pos x="T0" y="T1"/>
                  </a:cxn>
                  <a:cxn ang="0">
                    <a:pos x="T2" y="T3"/>
                  </a:cxn>
                  <a:cxn ang="0">
                    <a:pos x="T4" y="T5"/>
                  </a:cxn>
                  <a:cxn ang="0">
                    <a:pos x="T6" y="T7"/>
                  </a:cxn>
                  <a:cxn ang="0">
                    <a:pos x="T8" y="T9"/>
                  </a:cxn>
                  <a:cxn ang="0">
                    <a:pos x="T10" y="T11"/>
                  </a:cxn>
                  <a:cxn ang="0">
                    <a:pos x="T12" y="T13"/>
                  </a:cxn>
                </a:cxnLst>
                <a:rect l="0" t="0" r="r" b="b"/>
                <a:pathLst>
                  <a:path w="640" h="797">
                    <a:moveTo>
                      <a:pt x="600" y="216"/>
                    </a:moveTo>
                    <a:cubicBezTo>
                      <a:pt x="640" y="379"/>
                      <a:pt x="604" y="584"/>
                      <a:pt x="598" y="658"/>
                    </a:cubicBezTo>
                    <a:cubicBezTo>
                      <a:pt x="592" y="766"/>
                      <a:pt x="528" y="797"/>
                      <a:pt x="507" y="691"/>
                    </a:cubicBezTo>
                    <a:cubicBezTo>
                      <a:pt x="495" y="276"/>
                      <a:pt x="255" y="360"/>
                      <a:pt x="147" y="354"/>
                    </a:cubicBezTo>
                    <a:cubicBezTo>
                      <a:pt x="0" y="350"/>
                      <a:pt x="18" y="294"/>
                      <a:pt x="84" y="249"/>
                    </a:cubicBezTo>
                    <a:cubicBezTo>
                      <a:pt x="147" y="204"/>
                      <a:pt x="339" y="108"/>
                      <a:pt x="423" y="96"/>
                    </a:cubicBezTo>
                    <a:cubicBezTo>
                      <a:pt x="477" y="81"/>
                      <a:pt x="585" y="0"/>
                      <a:pt x="600" y="216"/>
                    </a:cubicBezTo>
                    <a:close/>
                  </a:path>
                </a:pathLst>
              </a:custGeom>
              <a:noFill/>
              <a:ln w="12700" cmpd="sng">
                <a:solidFill>
                  <a:schemeClr val="tx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384" name="Freeform 360">
                <a:extLst>
                  <a:ext uri="{FF2B5EF4-FFF2-40B4-BE49-F238E27FC236}">
                    <a16:creationId xmlns:a16="http://schemas.microsoft.com/office/drawing/2014/main" id="{57B104BF-D64A-C358-EFB6-32DA9373247B}"/>
                  </a:ext>
                </a:extLst>
              </p:cNvPr>
              <p:cNvSpPr>
                <a:spLocks/>
              </p:cNvSpPr>
              <p:nvPr userDrawn="1"/>
            </p:nvSpPr>
            <p:spPr bwMode="hidden">
              <a:xfrm>
                <a:off x="4830" y="7"/>
                <a:ext cx="687" cy="609"/>
              </a:xfrm>
              <a:custGeom>
                <a:avLst/>
                <a:gdLst>
                  <a:gd name="T0" fmla="*/ 144 w 687"/>
                  <a:gd name="T1" fmla="*/ 45 h 609"/>
                  <a:gd name="T2" fmla="*/ 546 w 687"/>
                  <a:gd name="T3" fmla="*/ 9 h 609"/>
                  <a:gd name="T4" fmla="*/ 582 w 687"/>
                  <a:gd name="T5" fmla="*/ 99 h 609"/>
                  <a:gd name="T6" fmla="*/ 123 w 687"/>
                  <a:gd name="T7" fmla="*/ 462 h 609"/>
                  <a:gd name="T8" fmla="*/ 27 w 687"/>
                  <a:gd name="T9" fmla="*/ 438 h 609"/>
                  <a:gd name="T10" fmla="*/ 12 w 687"/>
                  <a:gd name="T11" fmla="*/ 210 h 609"/>
                  <a:gd name="T12" fmla="*/ 144 w 687"/>
                  <a:gd name="T13" fmla="*/ 45 h 609"/>
                </a:gdLst>
                <a:ahLst/>
                <a:cxnLst>
                  <a:cxn ang="0">
                    <a:pos x="T0" y="T1"/>
                  </a:cxn>
                  <a:cxn ang="0">
                    <a:pos x="T2" y="T3"/>
                  </a:cxn>
                  <a:cxn ang="0">
                    <a:pos x="T4" y="T5"/>
                  </a:cxn>
                  <a:cxn ang="0">
                    <a:pos x="T6" y="T7"/>
                  </a:cxn>
                  <a:cxn ang="0">
                    <a:pos x="T8" y="T9"/>
                  </a:cxn>
                  <a:cxn ang="0">
                    <a:pos x="T10" y="T11"/>
                  </a:cxn>
                  <a:cxn ang="0">
                    <a:pos x="T12" y="T13"/>
                  </a:cxn>
                </a:cxnLst>
                <a:rect l="0" t="0" r="r" b="b"/>
                <a:pathLst>
                  <a:path w="687" h="609">
                    <a:moveTo>
                      <a:pt x="144" y="45"/>
                    </a:moveTo>
                    <a:cubicBezTo>
                      <a:pt x="306" y="0"/>
                      <a:pt x="472" y="5"/>
                      <a:pt x="546" y="9"/>
                    </a:cubicBezTo>
                    <a:cubicBezTo>
                      <a:pt x="654" y="12"/>
                      <a:pt x="687" y="75"/>
                      <a:pt x="582" y="99"/>
                    </a:cubicBezTo>
                    <a:cubicBezTo>
                      <a:pt x="81" y="144"/>
                      <a:pt x="162" y="423"/>
                      <a:pt x="123" y="462"/>
                    </a:cubicBezTo>
                    <a:cubicBezTo>
                      <a:pt x="123" y="609"/>
                      <a:pt x="39" y="495"/>
                      <a:pt x="27" y="438"/>
                    </a:cubicBezTo>
                    <a:cubicBezTo>
                      <a:pt x="18" y="393"/>
                      <a:pt x="0" y="291"/>
                      <a:pt x="12" y="210"/>
                    </a:cubicBezTo>
                    <a:cubicBezTo>
                      <a:pt x="15" y="141"/>
                      <a:pt x="36" y="66"/>
                      <a:pt x="144" y="45"/>
                    </a:cubicBezTo>
                    <a:close/>
                  </a:path>
                </a:pathLst>
              </a:custGeom>
              <a:noFill/>
              <a:ln w="12700" cmpd="sng">
                <a:solidFill>
                  <a:schemeClr val="bg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385" name="Freeform 361">
                <a:extLst>
                  <a:ext uri="{FF2B5EF4-FFF2-40B4-BE49-F238E27FC236}">
                    <a16:creationId xmlns:a16="http://schemas.microsoft.com/office/drawing/2014/main" id="{B6F9AE3E-5B73-9A49-5C73-C304FA06D6C8}"/>
                  </a:ext>
                </a:extLst>
              </p:cNvPr>
              <p:cNvSpPr>
                <a:spLocks/>
              </p:cNvSpPr>
              <p:nvPr userDrawn="1"/>
            </p:nvSpPr>
            <p:spPr bwMode="hidden">
              <a:xfrm rot="3318475">
                <a:off x="4139" y="-66"/>
                <a:ext cx="640" cy="797"/>
              </a:xfrm>
              <a:custGeom>
                <a:avLst/>
                <a:gdLst>
                  <a:gd name="T0" fmla="*/ 600 w 640"/>
                  <a:gd name="T1" fmla="*/ 216 h 797"/>
                  <a:gd name="T2" fmla="*/ 598 w 640"/>
                  <a:gd name="T3" fmla="*/ 658 h 797"/>
                  <a:gd name="T4" fmla="*/ 507 w 640"/>
                  <a:gd name="T5" fmla="*/ 691 h 797"/>
                  <a:gd name="T6" fmla="*/ 147 w 640"/>
                  <a:gd name="T7" fmla="*/ 354 h 797"/>
                  <a:gd name="T8" fmla="*/ 84 w 640"/>
                  <a:gd name="T9" fmla="*/ 249 h 797"/>
                  <a:gd name="T10" fmla="*/ 423 w 640"/>
                  <a:gd name="T11" fmla="*/ 96 h 797"/>
                  <a:gd name="T12" fmla="*/ 600 w 640"/>
                  <a:gd name="T13" fmla="*/ 216 h 797"/>
                </a:gdLst>
                <a:ahLst/>
                <a:cxnLst>
                  <a:cxn ang="0">
                    <a:pos x="T0" y="T1"/>
                  </a:cxn>
                  <a:cxn ang="0">
                    <a:pos x="T2" y="T3"/>
                  </a:cxn>
                  <a:cxn ang="0">
                    <a:pos x="T4" y="T5"/>
                  </a:cxn>
                  <a:cxn ang="0">
                    <a:pos x="T6" y="T7"/>
                  </a:cxn>
                  <a:cxn ang="0">
                    <a:pos x="T8" y="T9"/>
                  </a:cxn>
                  <a:cxn ang="0">
                    <a:pos x="T10" y="T11"/>
                  </a:cxn>
                  <a:cxn ang="0">
                    <a:pos x="T12" y="T13"/>
                  </a:cxn>
                </a:cxnLst>
                <a:rect l="0" t="0" r="r" b="b"/>
                <a:pathLst>
                  <a:path w="640" h="797">
                    <a:moveTo>
                      <a:pt x="600" y="216"/>
                    </a:moveTo>
                    <a:cubicBezTo>
                      <a:pt x="640" y="379"/>
                      <a:pt x="604" y="584"/>
                      <a:pt x="598" y="658"/>
                    </a:cubicBezTo>
                    <a:cubicBezTo>
                      <a:pt x="592" y="766"/>
                      <a:pt x="528" y="797"/>
                      <a:pt x="507" y="691"/>
                    </a:cubicBezTo>
                    <a:cubicBezTo>
                      <a:pt x="495" y="276"/>
                      <a:pt x="255" y="360"/>
                      <a:pt x="147" y="354"/>
                    </a:cubicBezTo>
                    <a:cubicBezTo>
                      <a:pt x="0" y="350"/>
                      <a:pt x="18" y="294"/>
                      <a:pt x="84" y="249"/>
                    </a:cubicBezTo>
                    <a:cubicBezTo>
                      <a:pt x="147" y="204"/>
                      <a:pt x="339" y="108"/>
                      <a:pt x="423" y="96"/>
                    </a:cubicBezTo>
                    <a:cubicBezTo>
                      <a:pt x="477" y="81"/>
                      <a:pt x="585" y="0"/>
                      <a:pt x="600" y="216"/>
                    </a:cubicBezTo>
                    <a:close/>
                  </a:path>
                </a:pathLst>
              </a:custGeom>
              <a:noFill/>
              <a:ln w="12700" cmpd="sng">
                <a:solidFill>
                  <a:schemeClr val="bg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386" name="Freeform 362">
                <a:extLst>
                  <a:ext uri="{FF2B5EF4-FFF2-40B4-BE49-F238E27FC236}">
                    <a16:creationId xmlns:a16="http://schemas.microsoft.com/office/drawing/2014/main" id="{0BE53BC5-FD3A-E90D-3640-A59092625AA3}"/>
                  </a:ext>
                </a:extLst>
              </p:cNvPr>
              <p:cNvSpPr>
                <a:spLocks/>
              </p:cNvSpPr>
              <p:nvPr userDrawn="1"/>
            </p:nvSpPr>
            <p:spPr bwMode="hidden">
              <a:xfrm rot="20976686" flipH="1">
                <a:off x="5045" y="1254"/>
                <a:ext cx="535" cy="645"/>
              </a:xfrm>
              <a:custGeom>
                <a:avLst/>
                <a:gdLst>
                  <a:gd name="T0" fmla="*/ 462 w 535"/>
                  <a:gd name="T1" fmla="*/ 423 h 645"/>
                  <a:gd name="T2" fmla="*/ 144 w 535"/>
                  <a:gd name="T3" fmla="*/ 612 h 645"/>
                  <a:gd name="T4" fmla="*/ 87 w 535"/>
                  <a:gd name="T5" fmla="*/ 558 h 645"/>
                  <a:gd name="T6" fmla="*/ 162 w 535"/>
                  <a:gd name="T7" fmla="*/ 117 h 645"/>
                  <a:gd name="T8" fmla="*/ 210 w 535"/>
                  <a:gd name="T9" fmla="*/ 39 h 645"/>
                  <a:gd name="T10" fmla="*/ 441 w 535"/>
                  <a:gd name="T11" fmla="*/ 243 h 645"/>
                  <a:gd name="T12" fmla="*/ 462 w 535"/>
                  <a:gd name="T13" fmla="*/ 423 h 645"/>
                </a:gdLst>
                <a:ahLst/>
                <a:cxnLst>
                  <a:cxn ang="0">
                    <a:pos x="T0" y="T1"/>
                  </a:cxn>
                  <a:cxn ang="0">
                    <a:pos x="T2" y="T3"/>
                  </a:cxn>
                  <a:cxn ang="0">
                    <a:pos x="T4" y="T5"/>
                  </a:cxn>
                  <a:cxn ang="0">
                    <a:pos x="T6" y="T7"/>
                  </a:cxn>
                  <a:cxn ang="0">
                    <a:pos x="T8" y="T9"/>
                  </a:cxn>
                  <a:cxn ang="0">
                    <a:pos x="T10" y="T11"/>
                  </a:cxn>
                  <a:cxn ang="0">
                    <a:pos x="T12" y="T13"/>
                  </a:cxn>
                </a:cxnLst>
                <a:rect l="0" t="0" r="r" b="b"/>
                <a:pathLst>
                  <a:path w="535" h="645">
                    <a:moveTo>
                      <a:pt x="462" y="423"/>
                    </a:moveTo>
                    <a:cubicBezTo>
                      <a:pt x="345" y="546"/>
                      <a:pt x="198" y="582"/>
                      <a:pt x="144" y="612"/>
                    </a:cubicBezTo>
                    <a:cubicBezTo>
                      <a:pt x="60" y="645"/>
                      <a:pt x="0" y="630"/>
                      <a:pt x="87" y="558"/>
                    </a:cubicBezTo>
                    <a:cubicBezTo>
                      <a:pt x="261" y="438"/>
                      <a:pt x="378" y="387"/>
                      <a:pt x="162" y="117"/>
                    </a:cubicBezTo>
                    <a:cubicBezTo>
                      <a:pt x="74" y="0"/>
                      <a:pt x="166" y="1"/>
                      <a:pt x="210" y="39"/>
                    </a:cubicBezTo>
                    <a:cubicBezTo>
                      <a:pt x="245" y="70"/>
                      <a:pt x="401" y="171"/>
                      <a:pt x="441" y="243"/>
                    </a:cubicBezTo>
                    <a:cubicBezTo>
                      <a:pt x="480" y="300"/>
                      <a:pt x="535" y="341"/>
                      <a:pt x="462" y="423"/>
                    </a:cubicBezTo>
                    <a:close/>
                  </a:path>
                </a:pathLst>
              </a:custGeom>
              <a:noFill/>
              <a:ln w="12700" cmpd="sng">
                <a:solidFill>
                  <a:schemeClr val="bg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387" name="Freeform 363">
                <a:extLst>
                  <a:ext uri="{FF2B5EF4-FFF2-40B4-BE49-F238E27FC236}">
                    <a16:creationId xmlns:a16="http://schemas.microsoft.com/office/drawing/2014/main" id="{5A8A0958-6FE9-85BC-EA8D-2B63A5CCAA7A}"/>
                  </a:ext>
                </a:extLst>
              </p:cNvPr>
              <p:cNvSpPr>
                <a:spLocks/>
              </p:cNvSpPr>
              <p:nvPr userDrawn="1"/>
            </p:nvSpPr>
            <p:spPr bwMode="hidden">
              <a:xfrm>
                <a:off x="4330" y="932"/>
                <a:ext cx="866" cy="795"/>
              </a:xfrm>
              <a:custGeom>
                <a:avLst/>
                <a:gdLst>
                  <a:gd name="T0" fmla="*/ 17 w 866"/>
                  <a:gd name="T1" fmla="*/ 180 h 795"/>
                  <a:gd name="T2" fmla="*/ 284 w 866"/>
                  <a:gd name="T3" fmla="*/ 720 h 795"/>
                  <a:gd name="T4" fmla="*/ 380 w 866"/>
                  <a:gd name="T5" fmla="*/ 687 h 795"/>
                  <a:gd name="T6" fmla="*/ 647 w 866"/>
                  <a:gd name="T7" fmla="*/ 249 h 795"/>
                  <a:gd name="T8" fmla="*/ 716 w 866"/>
                  <a:gd name="T9" fmla="*/ 138 h 795"/>
                  <a:gd name="T10" fmla="*/ 182 w 866"/>
                  <a:gd name="T11" fmla="*/ 0 h 795"/>
                  <a:gd name="T12" fmla="*/ 17 w 866"/>
                  <a:gd name="T13" fmla="*/ 180 h 795"/>
                </a:gdLst>
                <a:ahLst/>
                <a:cxnLst>
                  <a:cxn ang="0">
                    <a:pos x="T0" y="T1"/>
                  </a:cxn>
                  <a:cxn ang="0">
                    <a:pos x="T2" y="T3"/>
                  </a:cxn>
                  <a:cxn ang="0">
                    <a:pos x="T4" y="T5"/>
                  </a:cxn>
                  <a:cxn ang="0">
                    <a:pos x="T6" y="T7"/>
                  </a:cxn>
                  <a:cxn ang="0">
                    <a:pos x="T8" y="T9"/>
                  </a:cxn>
                  <a:cxn ang="0">
                    <a:pos x="T10" y="T11"/>
                  </a:cxn>
                  <a:cxn ang="0">
                    <a:pos x="T12" y="T13"/>
                  </a:cxn>
                </a:cxnLst>
                <a:rect l="0" t="0" r="r" b="b"/>
                <a:pathLst>
                  <a:path w="866" h="795">
                    <a:moveTo>
                      <a:pt x="17" y="180"/>
                    </a:moveTo>
                    <a:cubicBezTo>
                      <a:pt x="49" y="413"/>
                      <a:pt x="206" y="636"/>
                      <a:pt x="284" y="720"/>
                    </a:cubicBezTo>
                    <a:cubicBezTo>
                      <a:pt x="359" y="795"/>
                      <a:pt x="422" y="771"/>
                      <a:pt x="380" y="687"/>
                    </a:cubicBezTo>
                    <a:cubicBezTo>
                      <a:pt x="284" y="378"/>
                      <a:pt x="197" y="183"/>
                      <a:pt x="647" y="249"/>
                    </a:cubicBezTo>
                    <a:cubicBezTo>
                      <a:pt x="866" y="276"/>
                      <a:pt x="791" y="175"/>
                      <a:pt x="716" y="138"/>
                    </a:cubicBezTo>
                    <a:cubicBezTo>
                      <a:pt x="575" y="63"/>
                      <a:pt x="317" y="6"/>
                      <a:pt x="182" y="0"/>
                    </a:cubicBezTo>
                    <a:cubicBezTo>
                      <a:pt x="95" y="0"/>
                      <a:pt x="0" y="32"/>
                      <a:pt x="17" y="180"/>
                    </a:cubicBezTo>
                    <a:close/>
                  </a:path>
                </a:pathLst>
              </a:custGeom>
              <a:noFill/>
              <a:ln w="12700" cmpd="sng">
                <a:solidFill>
                  <a:schemeClr val="bg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388" name="Freeform 364">
                <a:extLst>
                  <a:ext uri="{FF2B5EF4-FFF2-40B4-BE49-F238E27FC236}">
                    <a16:creationId xmlns:a16="http://schemas.microsoft.com/office/drawing/2014/main" id="{964C42EE-C769-A48B-4632-0A7D210EDC7F}"/>
                  </a:ext>
                </a:extLst>
              </p:cNvPr>
              <p:cNvSpPr>
                <a:spLocks/>
              </p:cNvSpPr>
              <p:nvPr userDrawn="1"/>
            </p:nvSpPr>
            <p:spPr bwMode="hidden">
              <a:xfrm rot="16244410" flipH="1">
                <a:off x="5174" y="3195"/>
                <a:ext cx="535" cy="645"/>
              </a:xfrm>
              <a:custGeom>
                <a:avLst/>
                <a:gdLst>
                  <a:gd name="T0" fmla="*/ 462 w 535"/>
                  <a:gd name="T1" fmla="*/ 423 h 645"/>
                  <a:gd name="T2" fmla="*/ 144 w 535"/>
                  <a:gd name="T3" fmla="*/ 612 h 645"/>
                  <a:gd name="T4" fmla="*/ 87 w 535"/>
                  <a:gd name="T5" fmla="*/ 558 h 645"/>
                  <a:gd name="T6" fmla="*/ 162 w 535"/>
                  <a:gd name="T7" fmla="*/ 117 h 645"/>
                  <a:gd name="T8" fmla="*/ 210 w 535"/>
                  <a:gd name="T9" fmla="*/ 39 h 645"/>
                  <a:gd name="T10" fmla="*/ 441 w 535"/>
                  <a:gd name="T11" fmla="*/ 243 h 645"/>
                  <a:gd name="T12" fmla="*/ 462 w 535"/>
                  <a:gd name="T13" fmla="*/ 423 h 645"/>
                </a:gdLst>
                <a:ahLst/>
                <a:cxnLst>
                  <a:cxn ang="0">
                    <a:pos x="T0" y="T1"/>
                  </a:cxn>
                  <a:cxn ang="0">
                    <a:pos x="T2" y="T3"/>
                  </a:cxn>
                  <a:cxn ang="0">
                    <a:pos x="T4" y="T5"/>
                  </a:cxn>
                  <a:cxn ang="0">
                    <a:pos x="T6" y="T7"/>
                  </a:cxn>
                  <a:cxn ang="0">
                    <a:pos x="T8" y="T9"/>
                  </a:cxn>
                  <a:cxn ang="0">
                    <a:pos x="T10" y="T11"/>
                  </a:cxn>
                  <a:cxn ang="0">
                    <a:pos x="T12" y="T13"/>
                  </a:cxn>
                </a:cxnLst>
                <a:rect l="0" t="0" r="r" b="b"/>
                <a:pathLst>
                  <a:path w="535" h="645">
                    <a:moveTo>
                      <a:pt x="462" y="423"/>
                    </a:moveTo>
                    <a:cubicBezTo>
                      <a:pt x="345" y="546"/>
                      <a:pt x="198" y="582"/>
                      <a:pt x="144" y="612"/>
                    </a:cubicBezTo>
                    <a:cubicBezTo>
                      <a:pt x="60" y="645"/>
                      <a:pt x="0" y="630"/>
                      <a:pt x="87" y="558"/>
                    </a:cubicBezTo>
                    <a:cubicBezTo>
                      <a:pt x="261" y="438"/>
                      <a:pt x="378" y="387"/>
                      <a:pt x="162" y="117"/>
                    </a:cubicBezTo>
                    <a:cubicBezTo>
                      <a:pt x="74" y="0"/>
                      <a:pt x="166" y="1"/>
                      <a:pt x="210" y="39"/>
                    </a:cubicBezTo>
                    <a:cubicBezTo>
                      <a:pt x="245" y="70"/>
                      <a:pt x="401" y="171"/>
                      <a:pt x="441" y="243"/>
                    </a:cubicBezTo>
                    <a:cubicBezTo>
                      <a:pt x="480" y="300"/>
                      <a:pt x="535" y="341"/>
                      <a:pt x="462" y="423"/>
                    </a:cubicBezTo>
                    <a:close/>
                  </a:path>
                </a:pathLst>
              </a:custGeom>
              <a:noFill/>
              <a:ln w="12700" cmpd="sng">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389" name="Freeform 365">
                <a:extLst>
                  <a:ext uri="{FF2B5EF4-FFF2-40B4-BE49-F238E27FC236}">
                    <a16:creationId xmlns:a16="http://schemas.microsoft.com/office/drawing/2014/main" id="{0B940CEF-8BA1-FA61-1550-917C46BD5744}"/>
                  </a:ext>
                </a:extLst>
              </p:cNvPr>
              <p:cNvSpPr>
                <a:spLocks/>
              </p:cNvSpPr>
              <p:nvPr userDrawn="1"/>
            </p:nvSpPr>
            <p:spPr bwMode="hidden">
              <a:xfrm rot="2428453">
                <a:off x="4163" y="1592"/>
                <a:ext cx="802" cy="706"/>
              </a:xfrm>
              <a:custGeom>
                <a:avLst/>
                <a:gdLst>
                  <a:gd name="T0" fmla="*/ 742 w 987"/>
                  <a:gd name="T1" fmla="*/ 110 h 743"/>
                  <a:gd name="T2" fmla="*/ 958 w 987"/>
                  <a:gd name="T3" fmla="*/ 572 h 743"/>
                  <a:gd name="T4" fmla="*/ 847 w 987"/>
                  <a:gd name="T5" fmla="*/ 638 h 743"/>
                  <a:gd name="T6" fmla="*/ 202 w 987"/>
                  <a:gd name="T7" fmla="*/ 269 h 743"/>
                  <a:gd name="T8" fmla="*/ 163 w 987"/>
                  <a:gd name="T9" fmla="*/ 173 h 743"/>
                  <a:gd name="T10" fmla="*/ 481 w 987"/>
                  <a:gd name="T11" fmla="*/ 35 h 743"/>
                  <a:gd name="T12" fmla="*/ 742 w 987"/>
                  <a:gd name="T13" fmla="*/ 110 h 743"/>
                </a:gdLst>
                <a:ahLst/>
                <a:cxnLst>
                  <a:cxn ang="0">
                    <a:pos x="T0" y="T1"/>
                  </a:cxn>
                  <a:cxn ang="0">
                    <a:pos x="T2" y="T3"/>
                  </a:cxn>
                  <a:cxn ang="0">
                    <a:pos x="T4" y="T5"/>
                  </a:cxn>
                  <a:cxn ang="0">
                    <a:pos x="T6" y="T7"/>
                  </a:cxn>
                  <a:cxn ang="0">
                    <a:pos x="T8" y="T9"/>
                  </a:cxn>
                  <a:cxn ang="0">
                    <a:pos x="T10" y="T11"/>
                  </a:cxn>
                  <a:cxn ang="0">
                    <a:pos x="T12" y="T13"/>
                  </a:cxn>
                </a:cxnLst>
                <a:rect l="0" t="0" r="r" b="b"/>
                <a:pathLst>
                  <a:path w="987" h="743">
                    <a:moveTo>
                      <a:pt x="742" y="110"/>
                    </a:moveTo>
                    <a:cubicBezTo>
                      <a:pt x="853" y="270"/>
                      <a:pt x="941" y="491"/>
                      <a:pt x="958" y="572"/>
                    </a:cubicBezTo>
                    <a:cubicBezTo>
                      <a:pt x="987" y="692"/>
                      <a:pt x="912" y="743"/>
                      <a:pt x="847" y="638"/>
                    </a:cubicBezTo>
                    <a:cubicBezTo>
                      <a:pt x="523" y="89"/>
                      <a:pt x="364" y="254"/>
                      <a:pt x="202" y="269"/>
                    </a:cubicBezTo>
                    <a:cubicBezTo>
                      <a:pt x="0" y="325"/>
                      <a:pt x="89" y="207"/>
                      <a:pt x="163" y="173"/>
                    </a:cubicBezTo>
                    <a:cubicBezTo>
                      <a:pt x="222" y="145"/>
                      <a:pt x="366" y="53"/>
                      <a:pt x="481" y="35"/>
                    </a:cubicBezTo>
                    <a:cubicBezTo>
                      <a:pt x="576" y="12"/>
                      <a:pt x="680" y="0"/>
                      <a:pt x="742" y="110"/>
                    </a:cubicBezTo>
                    <a:close/>
                  </a:path>
                </a:pathLst>
              </a:custGeom>
              <a:noFill/>
              <a:ln w="12700" cmpd="sng">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390" name="Freeform 366">
                <a:extLst>
                  <a:ext uri="{FF2B5EF4-FFF2-40B4-BE49-F238E27FC236}">
                    <a16:creationId xmlns:a16="http://schemas.microsoft.com/office/drawing/2014/main" id="{0A97EC99-4966-5D47-0EA1-4A00B0008E62}"/>
                  </a:ext>
                </a:extLst>
              </p:cNvPr>
              <p:cNvSpPr>
                <a:spLocks/>
              </p:cNvSpPr>
              <p:nvPr userDrawn="1"/>
            </p:nvSpPr>
            <p:spPr bwMode="hidden">
              <a:xfrm rot="6284068">
                <a:off x="4901" y="758"/>
                <a:ext cx="640" cy="797"/>
              </a:xfrm>
              <a:custGeom>
                <a:avLst/>
                <a:gdLst>
                  <a:gd name="T0" fmla="*/ 600 w 640"/>
                  <a:gd name="T1" fmla="*/ 216 h 797"/>
                  <a:gd name="T2" fmla="*/ 598 w 640"/>
                  <a:gd name="T3" fmla="*/ 658 h 797"/>
                  <a:gd name="T4" fmla="*/ 507 w 640"/>
                  <a:gd name="T5" fmla="*/ 691 h 797"/>
                  <a:gd name="T6" fmla="*/ 147 w 640"/>
                  <a:gd name="T7" fmla="*/ 354 h 797"/>
                  <a:gd name="T8" fmla="*/ 84 w 640"/>
                  <a:gd name="T9" fmla="*/ 249 h 797"/>
                  <a:gd name="T10" fmla="*/ 423 w 640"/>
                  <a:gd name="T11" fmla="*/ 96 h 797"/>
                  <a:gd name="T12" fmla="*/ 600 w 640"/>
                  <a:gd name="T13" fmla="*/ 216 h 797"/>
                </a:gdLst>
                <a:ahLst/>
                <a:cxnLst>
                  <a:cxn ang="0">
                    <a:pos x="T0" y="T1"/>
                  </a:cxn>
                  <a:cxn ang="0">
                    <a:pos x="T2" y="T3"/>
                  </a:cxn>
                  <a:cxn ang="0">
                    <a:pos x="T4" y="T5"/>
                  </a:cxn>
                  <a:cxn ang="0">
                    <a:pos x="T6" y="T7"/>
                  </a:cxn>
                  <a:cxn ang="0">
                    <a:pos x="T8" y="T9"/>
                  </a:cxn>
                  <a:cxn ang="0">
                    <a:pos x="T10" y="T11"/>
                  </a:cxn>
                  <a:cxn ang="0">
                    <a:pos x="T12" y="T13"/>
                  </a:cxn>
                </a:cxnLst>
                <a:rect l="0" t="0" r="r" b="b"/>
                <a:pathLst>
                  <a:path w="640" h="797">
                    <a:moveTo>
                      <a:pt x="600" y="216"/>
                    </a:moveTo>
                    <a:cubicBezTo>
                      <a:pt x="640" y="379"/>
                      <a:pt x="604" y="584"/>
                      <a:pt x="598" y="658"/>
                    </a:cubicBezTo>
                    <a:cubicBezTo>
                      <a:pt x="592" y="766"/>
                      <a:pt x="528" y="797"/>
                      <a:pt x="507" y="691"/>
                    </a:cubicBezTo>
                    <a:cubicBezTo>
                      <a:pt x="495" y="276"/>
                      <a:pt x="255" y="360"/>
                      <a:pt x="147" y="354"/>
                    </a:cubicBezTo>
                    <a:cubicBezTo>
                      <a:pt x="0" y="350"/>
                      <a:pt x="18" y="294"/>
                      <a:pt x="84" y="249"/>
                    </a:cubicBezTo>
                    <a:cubicBezTo>
                      <a:pt x="147" y="204"/>
                      <a:pt x="339" y="108"/>
                      <a:pt x="423" y="96"/>
                    </a:cubicBezTo>
                    <a:cubicBezTo>
                      <a:pt x="477" y="81"/>
                      <a:pt x="585" y="0"/>
                      <a:pt x="600" y="216"/>
                    </a:cubicBezTo>
                    <a:close/>
                  </a:path>
                </a:pathLst>
              </a:custGeom>
              <a:noFill/>
              <a:ln w="12700" cmpd="sng">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391" name="Freeform 367">
                <a:extLst>
                  <a:ext uri="{FF2B5EF4-FFF2-40B4-BE49-F238E27FC236}">
                    <a16:creationId xmlns:a16="http://schemas.microsoft.com/office/drawing/2014/main" id="{9BE4BF54-4B45-6616-F5A7-DE397ACCACCF}"/>
                  </a:ext>
                </a:extLst>
              </p:cNvPr>
              <p:cNvSpPr>
                <a:spLocks/>
              </p:cNvSpPr>
              <p:nvPr userDrawn="1"/>
            </p:nvSpPr>
            <p:spPr bwMode="hidden">
              <a:xfrm rot="21011466" flipV="1">
                <a:off x="5124" y="-8"/>
                <a:ext cx="640" cy="797"/>
              </a:xfrm>
              <a:custGeom>
                <a:avLst/>
                <a:gdLst>
                  <a:gd name="T0" fmla="*/ 600 w 640"/>
                  <a:gd name="T1" fmla="*/ 216 h 797"/>
                  <a:gd name="T2" fmla="*/ 598 w 640"/>
                  <a:gd name="T3" fmla="*/ 658 h 797"/>
                  <a:gd name="T4" fmla="*/ 507 w 640"/>
                  <a:gd name="T5" fmla="*/ 691 h 797"/>
                  <a:gd name="T6" fmla="*/ 147 w 640"/>
                  <a:gd name="T7" fmla="*/ 354 h 797"/>
                  <a:gd name="T8" fmla="*/ 84 w 640"/>
                  <a:gd name="T9" fmla="*/ 249 h 797"/>
                  <a:gd name="T10" fmla="*/ 423 w 640"/>
                  <a:gd name="T11" fmla="*/ 96 h 797"/>
                  <a:gd name="T12" fmla="*/ 600 w 640"/>
                  <a:gd name="T13" fmla="*/ 216 h 797"/>
                </a:gdLst>
                <a:ahLst/>
                <a:cxnLst>
                  <a:cxn ang="0">
                    <a:pos x="T0" y="T1"/>
                  </a:cxn>
                  <a:cxn ang="0">
                    <a:pos x="T2" y="T3"/>
                  </a:cxn>
                  <a:cxn ang="0">
                    <a:pos x="T4" y="T5"/>
                  </a:cxn>
                  <a:cxn ang="0">
                    <a:pos x="T6" y="T7"/>
                  </a:cxn>
                  <a:cxn ang="0">
                    <a:pos x="T8" y="T9"/>
                  </a:cxn>
                  <a:cxn ang="0">
                    <a:pos x="T10" y="T11"/>
                  </a:cxn>
                  <a:cxn ang="0">
                    <a:pos x="T12" y="T13"/>
                  </a:cxn>
                </a:cxnLst>
                <a:rect l="0" t="0" r="r" b="b"/>
                <a:pathLst>
                  <a:path w="640" h="797">
                    <a:moveTo>
                      <a:pt x="600" y="216"/>
                    </a:moveTo>
                    <a:cubicBezTo>
                      <a:pt x="640" y="379"/>
                      <a:pt x="604" y="584"/>
                      <a:pt x="598" y="658"/>
                    </a:cubicBezTo>
                    <a:cubicBezTo>
                      <a:pt x="592" y="766"/>
                      <a:pt x="528" y="797"/>
                      <a:pt x="507" y="691"/>
                    </a:cubicBezTo>
                    <a:cubicBezTo>
                      <a:pt x="495" y="276"/>
                      <a:pt x="255" y="360"/>
                      <a:pt x="147" y="354"/>
                    </a:cubicBezTo>
                    <a:cubicBezTo>
                      <a:pt x="0" y="350"/>
                      <a:pt x="18" y="294"/>
                      <a:pt x="84" y="249"/>
                    </a:cubicBezTo>
                    <a:cubicBezTo>
                      <a:pt x="147" y="204"/>
                      <a:pt x="339" y="108"/>
                      <a:pt x="423" y="96"/>
                    </a:cubicBezTo>
                    <a:cubicBezTo>
                      <a:pt x="477" y="81"/>
                      <a:pt x="585" y="0"/>
                      <a:pt x="600" y="216"/>
                    </a:cubicBezTo>
                    <a:close/>
                  </a:path>
                </a:pathLst>
              </a:custGeom>
              <a:noFill/>
              <a:ln w="12700" cmpd="sng">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392" name="Freeform 368">
                <a:extLst>
                  <a:ext uri="{FF2B5EF4-FFF2-40B4-BE49-F238E27FC236}">
                    <a16:creationId xmlns:a16="http://schemas.microsoft.com/office/drawing/2014/main" id="{2E9C0530-BCD8-C5EF-8583-FA3FE309A657}"/>
                  </a:ext>
                </a:extLst>
              </p:cNvPr>
              <p:cNvSpPr>
                <a:spLocks/>
              </p:cNvSpPr>
              <p:nvPr userDrawn="1"/>
            </p:nvSpPr>
            <p:spPr bwMode="hidden">
              <a:xfrm rot="563450" flipH="1">
                <a:off x="3825" y="446"/>
                <a:ext cx="535" cy="645"/>
              </a:xfrm>
              <a:custGeom>
                <a:avLst/>
                <a:gdLst>
                  <a:gd name="T0" fmla="*/ 462 w 535"/>
                  <a:gd name="T1" fmla="*/ 423 h 645"/>
                  <a:gd name="T2" fmla="*/ 144 w 535"/>
                  <a:gd name="T3" fmla="*/ 612 h 645"/>
                  <a:gd name="T4" fmla="*/ 87 w 535"/>
                  <a:gd name="T5" fmla="*/ 558 h 645"/>
                  <a:gd name="T6" fmla="*/ 162 w 535"/>
                  <a:gd name="T7" fmla="*/ 117 h 645"/>
                  <a:gd name="T8" fmla="*/ 210 w 535"/>
                  <a:gd name="T9" fmla="*/ 39 h 645"/>
                  <a:gd name="T10" fmla="*/ 441 w 535"/>
                  <a:gd name="T11" fmla="*/ 243 h 645"/>
                  <a:gd name="T12" fmla="*/ 462 w 535"/>
                  <a:gd name="T13" fmla="*/ 423 h 645"/>
                </a:gdLst>
                <a:ahLst/>
                <a:cxnLst>
                  <a:cxn ang="0">
                    <a:pos x="T0" y="T1"/>
                  </a:cxn>
                  <a:cxn ang="0">
                    <a:pos x="T2" y="T3"/>
                  </a:cxn>
                  <a:cxn ang="0">
                    <a:pos x="T4" y="T5"/>
                  </a:cxn>
                  <a:cxn ang="0">
                    <a:pos x="T6" y="T7"/>
                  </a:cxn>
                  <a:cxn ang="0">
                    <a:pos x="T8" y="T9"/>
                  </a:cxn>
                  <a:cxn ang="0">
                    <a:pos x="T10" y="T11"/>
                  </a:cxn>
                  <a:cxn ang="0">
                    <a:pos x="T12" y="T13"/>
                  </a:cxn>
                </a:cxnLst>
                <a:rect l="0" t="0" r="r" b="b"/>
                <a:pathLst>
                  <a:path w="535" h="645">
                    <a:moveTo>
                      <a:pt x="462" y="423"/>
                    </a:moveTo>
                    <a:cubicBezTo>
                      <a:pt x="345" y="546"/>
                      <a:pt x="198" y="582"/>
                      <a:pt x="144" y="612"/>
                    </a:cubicBezTo>
                    <a:cubicBezTo>
                      <a:pt x="60" y="645"/>
                      <a:pt x="0" y="630"/>
                      <a:pt x="87" y="558"/>
                    </a:cubicBezTo>
                    <a:cubicBezTo>
                      <a:pt x="261" y="438"/>
                      <a:pt x="378" y="387"/>
                      <a:pt x="162" y="117"/>
                    </a:cubicBezTo>
                    <a:cubicBezTo>
                      <a:pt x="74" y="0"/>
                      <a:pt x="166" y="1"/>
                      <a:pt x="210" y="39"/>
                    </a:cubicBezTo>
                    <a:cubicBezTo>
                      <a:pt x="245" y="70"/>
                      <a:pt x="401" y="171"/>
                      <a:pt x="441" y="243"/>
                    </a:cubicBezTo>
                    <a:cubicBezTo>
                      <a:pt x="480" y="300"/>
                      <a:pt x="535" y="341"/>
                      <a:pt x="462" y="423"/>
                    </a:cubicBezTo>
                    <a:close/>
                  </a:path>
                </a:pathLst>
              </a:custGeom>
              <a:noFill/>
              <a:ln w="12700" cmpd="sng">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393" name="Freeform 369">
                <a:extLst>
                  <a:ext uri="{FF2B5EF4-FFF2-40B4-BE49-F238E27FC236}">
                    <a16:creationId xmlns:a16="http://schemas.microsoft.com/office/drawing/2014/main" id="{5DEB921F-50FB-44B9-3F93-1713028B3154}"/>
                  </a:ext>
                </a:extLst>
              </p:cNvPr>
              <p:cNvSpPr>
                <a:spLocks/>
              </p:cNvSpPr>
              <p:nvPr userDrawn="1"/>
            </p:nvSpPr>
            <p:spPr bwMode="hidden">
              <a:xfrm rot="6521641">
                <a:off x="5099" y="2938"/>
                <a:ext cx="687" cy="609"/>
              </a:xfrm>
              <a:custGeom>
                <a:avLst/>
                <a:gdLst>
                  <a:gd name="T0" fmla="*/ 144 w 687"/>
                  <a:gd name="T1" fmla="*/ 45 h 609"/>
                  <a:gd name="T2" fmla="*/ 546 w 687"/>
                  <a:gd name="T3" fmla="*/ 9 h 609"/>
                  <a:gd name="T4" fmla="*/ 582 w 687"/>
                  <a:gd name="T5" fmla="*/ 99 h 609"/>
                  <a:gd name="T6" fmla="*/ 123 w 687"/>
                  <a:gd name="T7" fmla="*/ 462 h 609"/>
                  <a:gd name="T8" fmla="*/ 27 w 687"/>
                  <a:gd name="T9" fmla="*/ 438 h 609"/>
                  <a:gd name="T10" fmla="*/ 12 w 687"/>
                  <a:gd name="T11" fmla="*/ 210 h 609"/>
                  <a:gd name="T12" fmla="*/ 144 w 687"/>
                  <a:gd name="T13" fmla="*/ 45 h 609"/>
                </a:gdLst>
                <a:ahLst/>
                <a:cxnLst>
                  <a:cxn ang="0">
                    <a:pos x="T0" y="T1"/>
                  </a:cxn>
                  <a:cxn ang="0">
                    <a:pos x="T2" y="T3"/>
                  </a:cxn>
                  <a:cxn ang="0">
                    <a:pos x="T4" y="T5"/>
                  </a:cxn>
                  <a:cxn ang="0">
                    <a:pos x="T6" y="T7"/>
                  </a:cxn>
                  <a:cxn ang="0">
                    <a:pos x="T8" y="T9"/>
                  </a:cxn>
                  <a:cxn ang="0">
                    <a:pos x="T10" y="T11"/>
                  </a:cxn>
                  <a:cxn ang="0">
                    <a:pos x="T12" y="T13"/>
                  </a:cxn>
                </a:cxnLst>
                <a:rect l="0" t="0" r="r" b="b"/>
                <a:pathLst>
                  <a:path w="687" h="609">
                    <a:moveTo>
                      <a:pt x="144" y="45"/>
                    </a:moveTo>
                    <a:cubicBezTo>
                      <a:pt x="306" y="0"/>
                      <a:pt x="472" y="5"/>
                      <a:pt x="546" y="9"/>
                    </a:cubicBezTo>
                    <a:cubicBezTo>
                      <a:pt x="654" y="12"/>
                      <a:pt x="687" y="75"/>
                      <a:pt x="582" y="99"/>
                    </a:cubicBezTo>
                    <a:cubicBezTo>
                      <a:pt x="81" y="144"/>
                      <a:pt x="162" y="423"/>
                      <a:pt x="123" y="462"/>
                    </a:cubicBezTo>
                    <a:cubicBezTo>
                      <a:pt x="123" y="609"/>
                      <a:pt x="39" y="495"/>
                      <a:pt x="27" y="438"/>
                    </a:cubicBezTo>
                    <a:cubicBezTo>
                      <a:pt x="18" y="393"/>
                      <a:pt x="0" y="291"/>
                      <a:pt x="12" y="210"/>
                    </a:cubicBezTo>
                    <a:cubicBezTo>
                      <a:pt x="15" y="141"/>
                      <a:pt x="36" y="66"/>
                      <a:pt x="144" y="45"/>
                    </a:cubicBezTo>
                    <a:close/>
                  </a:path>
                </a:pathLst>
              </a:custGeom>
              <a:noFill/>
              <a:ln w="12700" cmpd="sng">
                <a:solidFill>
                  <a:schemeClr val="tx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394" name="Freeform 370">
                <a:extLst>
                  <a:ext uri="{FF2B5EF4-FFF2-40B4-BE49-F238E27FC236}">
                    <a16:creationId xmlns:a16="http://schemas.microsoft.com/office/drawing/2014/main" id="{ECB7D355-A825-B232-6F90-EF23DE775910}"/>
                  </a:ext>
                </a:extLst>
              </p:cNvPr>
              <p:cNvSpPr>
                <a:spLocks/>
              </p:cNvSpPr>
              <p:nvPr userDrawn="1"/>
            </p:nvSpPr>
            <p:spPr bwMode="hidden">
              <a:xfrm>
                <a:off x="4289" y="2570"/>
                <a:ext cx="987" cy="743"/>
              </a:xfrm>
              <a:custGeom>
                <a:avLst/>
                <a:gdLst>
                  <a:gd name="T0" fmla="*/ 742 w 987"/>
                  <a:gd name="T1" fmla="*/ 110 h 743"/>
                  <a:gd name="T2" fmla="*/ 958 w 987"/>
                  <a:gd name="T3" fmla="*/ 572 h 743"/>
                  <a:gd name="T4" fmla="*/ 847 w 987"/>
                  <a:gd name="T5" fmla="*/ 638 h 743"/>
                  <a:gd name="T6" fmla="*/ 202 w 987"/>
                  <a:gd name="T7" fmla="*/ 269 h 743"/>
                  <a:gd name="T8" fmla="*/ 163 w 987"/>
                  <a:gd name="T9" fmla="*/ 173 h 743"/>
                  <a:gd name="T10" fmla="*/ 481 w 987"/>
                  <a:gd name="T11" fmla="*/ 35 h 743"/>
                  <a:gd name="T12" fmla="*/ 742 w 987"/>
                  <a:gd name="T13" fmla="*/ 110 h 743"/>
                </a:gdLst>
                <a:ahLst/>
                <a:cxnLst>
                  <a:cxn ang="0">
                    <a:pos x="T0" y="T1"/>
                  </a:cxn>
                  <a:cxn ang="0">
                    <a:pos x="T2" y="T3"/>
                  </a:cxn>
                  <a:cxn ang="0">
                    <a:pos x="T4" y="T5"/>
                  </a:cxn>
                  <a:cxn ang="0">
                    <a:pos x="T6" y="T7"/>
                  </a:cxn>
                  <a:cxn ang="0">
                    <a:pos x="T8" y="T9"/>
                  </a:cxn>
                  <a:cxn ang="0">
                    <a:pos x="T10" y="T11"/>
                  </a:cxn>
                  <a:cxn ang="0">
                    <a:pos x="T12" y="T13"/>
                  </a:cxn>
                </a:cxnLst>
                <a:rect l="0" t="0" r="r" b="b"/>
                <a:pathLst>
                  <a:path w="987" h="743">
                    <a:moveTo>
                      <a:pt x="742" y="110"/>
                    </a:moveTo>
                    <a:cubicBezTo>
                      <a:pt x="853" y="270"/>
                      <a:pt x="941" y="491"/>
                      <a:pt x="958" y="572"/>
                    </a:cubicBezTo>
                    <a:cubicBezTo>
                      <a:pt x="987" y="692"/>
                      <a:pt x="912" y="743"/>
                      <a:pt x="847" y="638"/>
                    </a:cubicBezTo>
                    <a:cubicBezTo>
                      <a:pt x="523" y="89"/>
                      <a:pt x="364" y="254"/>
                      <a:pt x="202" y="269"/>
                    </a:cubicBezTo>
                    <a:cubicBezTo>
                      <a:pt x="0" y="325"/>
                      <a:pt x="89" y="207"/>
                      <a:pt x="163" y="173"/>
                    </a:cubicBezTo>
                    <a:cubicBezTo>
                      <a:pt x="222" y="145"/>
                      <a:pt x="366" y="53"/>
                      <a:pt x="481" y="35"/>
                    </a:cubicBezTo>
                    <a:cubicBezTo>
                      <a:pt x="576" y="12"/>
                      <a:pt x="680" y="0"/>
                      <a:pt x="742" y="110"/>
                    </a:cubicBezTo>
                    <a:close/>
                  </a:path>
                </a:pathLst>
              </a:custGeom>
              <a:noFill/>
              <a:ln w="12700" cmpd="sng">
                <a:solidFill>
                  <a:schemeClr val="tx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395" name="Freeform 371">
                <a:extLst>
                  <a:ext uri="{FF2B5EF4-FFF2-40B4-BE49-F238E27FC236}">
                    <a16:creationId xmlns:a16="http://schemas.microsoft.com/office/drawing/2014/main" id="{11D59684-0B53-D9D7-D56D-4E1E9BBDD6B9}"/>
                  </a:ext>
                </a:extLst>
              </p:cNvPr>
              <p:cNvSpPr>
                <a:spLocks/>
              </p:cNvSpPr>
              <p:nvPr userDrawn="1"/>
            </p:nvSpPr>
            <p:spPr bwMode="hidden">
              <a:xfrm>
                <a:off x="4173" y="3223"/>
                <a:ext cx="650" cy="648"/>
              </a:xfrm>
              <a:custGeom>
                <a:avLst/>
                <a:gdLst>
                  <a:gd name="T0" fmla="*/ 468 w 650"/>
                  <a:gd name="T1" fmla="*/ 114 h 648"/>
                  <a:gd name="T2" fmla="*/ 621 w 650"/>
                  <a:gd name="T3" fmla="*/ 453 h 648"/>
                  <a:gd name="T4" fmla="*/ 522 w 650"/>
                  <a:gd name="T5" fmla="*/ 495 h 648"/>
                  <a:gd name="T6" fmla="*/ 105 w 650"/>
                  <a:gd name="T7" fmla="*/ 519 h 648"/>
                  <a:gd name="T8" fmla="*/ 30 w 650"/>
                  <a:gd name="T9" fmla="*/ 450 h 648"/>
                  <a:gd name="T10" fmla="*/ 231 w 650"/>
                  <a:gd name="T11" fmla="*/ 84 h 648"/>
                  <a:gd name="T12" fmla="*/ 468 w 650"/>
                  <a:gd name="T13" fmla="*/ 114 h 648"/>
                </a:gdLst>
                <a:ahLst/>
                <a:cxnLst>
                  <a:cxn ang="0">
                    <a:pos x="T0" y="T1"/>
                  </a:cxn>
                  <a:cxn ang="0">
                    <a:pos x="T2" y="T3"/>
                  </a:cxn>
                  <a:cxn ang="0">
                    <a:pos x="T4" y="T5"/>
                  </a:cxn>
                  <a:cxn ang="0">
                    <a:pos x="T6" y="T7"/>
                  </a:cxn>
                  <a:cxn ang="0">
                    <a:pos x="T8" y="T9"/>
                  </a:cxn>
                  <a:cxn ang="0">
                    <a:pos x="T10" y="T11"/>
                  </a:cxn>
                  <a:cxn ang="0">
                    <a:pos x="T12" y="T13"/>
                  </a:cxn>
                </a:cxnLst>
                <a:rect l="0" t="0" r="r" b="b"/>
                <a:pathLst>
                  <a:path w="650" h="648">
                    <a:moveTo>
                      <a:pt x="468" y="114"/>
                    </a:moveTo>
                    <a:cubicBezTo>
                      <a:pt x="579" y="274"/>
                      <a:pt x="604" y="372"/>
                      <a:pt x="621" y="453"/>
                    </a:cubicBezTo>
                    <a:cubicBezTo>
                      <a:pt x="650" y="573"/>
                      <a:pt x="587" y="600"/>
                      <a:pt x="522" y="495"/>
                    </a:cubicBezTo>
                    <a:cubicBezTo>
                      <a:pt x="330" y="99"/>
                      <a:pt x="171" y="417"/>
                      <a:pt x="105" y="519"/>
                    </a:cubicBezTo>
                    <a:cubicBezTo>
                      <a:pt x="51" y="648"/>
                      <a:pt x="0" y="525"/>
                      <a:pt x="30" y="450"/>
                    </a:cubicBezTo>
                    <a:cubicBezTo>
                      <a:pt x="39" y="381"/>
                      <a:pt x="132" y="180"/>
                      <a:pt x="231" y="84"/>
                    </a:cubicBezTo>
                    <a:cubicBezTo>
                      <a:pt x="321" y="0"/>
                      <a:pt x="406" y="4"/>
                      <a:pt x="468" y="114"/>
                    </a:cubicBezTo>
                    <a:close/>
                  </a:path>
                </a:pathLst>
              </a:custGeom>
              <a:noFill/>
              <a:ln w="12700" cmpd="sng">
                <a:solidFill>
                  <a:schemeClr val="tx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396" name="Freeform 372">
                <a:extLst>
                  <a:ext uri="{FF2B5EF4-FFF2-40B4-BE49-F238E27FC236}">
                    <a16:creationId xmlns:a16="http://schemas.microsoft.com/office/drawing/2014/main" id="{D30FB12E-B3BC-4BAB-018D-BADAAE44423A}"/>
                  </a:ext>
                </a:extLst>
              </p:cNvPr>
              <p:cNvSpPr>
                <a:spLocks/>
              </p:cNvSpPr>
              <p:nvPr userDrawn="1"/>
            </p:nvSpPr>
            <p:spPr bwMode="hidden">
              <a:xfrm rot="5844778">
                <a:off x="5046" y="3593"/>
                <a:ext cx="640" cy="797"/>
              </a:xfrm>
              <a:custGeom>
                <a:avLst/>
                <a:gdLst>
                  <a:gd name="T0" fmla="*/ 600 w 640"/>
                  <a:gd name="T1" fmla="*/ 216 h 797"/>
                  <a:gd name="T2" fmla="*/ 598 w 640"/>
                  <a:gd name="T3" fmla="*/ 658 h 797"/>
                  <a:gd name="T4" fmla="*/ 507 w 640"/>
                  <a:gd name="T5" fmla="*/ 691 h 797"/>
                  <a:gd name="T6" fmla="*/ 147 w 640"/>
                  <a:gd name="T7" fmla="*/ 354 h 797"/>
                  <a:gd name="T8" fmla="*/ 84 w 640"/>
                  <a:gd name="T9" fmla="*/ 249 h 797"/>
                  <a:gd name="T10" fmla="*/ 423 w 640"/>
                  <a:gd name="T11" fmla="*/ 96 h 797"/>
                  <a:gd name="T12" fmla="*/ 600 w 640"/>
                  <a:gd name="T13" fmla="*/ 216 h 797"/>
                </a:gdLst>
                <a:ahLst/>
                <a:cxnLst>
                  <a:cxn ang="0">
                    <a:pos x="T0" y="T1"/>
                  </a:cxn>
                  <a:cxn ang="0">
                    <a:pos x="T2" y="T3"/>
                  </a:cxn>
                  <a:cxn ang="0">
                    <a:pos x="T4" y="T5"/>
                  </a:cxn>
                  <a:cxn ang="0">
                    <a:pos x="T6" y="T7"/>
                  </a:cxn>
                  <a:cxn ang="0">
                    <a:pos x="T8" y="T9"/>
                  </a:cxn>
                  <a:cxn ang="0">
                    <a:pos x="T10" y="T11"/>
                  </a:cxn>
                  <a:cxn ang="0">
                    <a:pos x="T12" y="T13"/>
                  </a:cxn>
                </a:cxnLst>
                <a:rect l="0" t="0" r="r" b="b"/>
                <a:pathLst>
                  <a:path w="640" h="797">
                    <a:moveTo>
                      <a:pt x="600" y="216"/>
                    </a:moveTo>
                    <a:cubicBezTo>
                      <a:pt x="640" y="379"/>
                      <a:pt x="604" y="584"/>
                      <a:pt x="598" y="658"/>
                    </a:cubicBezTo>
                    <a:cubicBezTo>
                      <a:pt x="592" y="766"/>
                      <a:pt x="528" y="797"/>
                      <a:pt x="507" y="691"/>
                    </a:cubicBezTo>
                    <a:cubicBezTo>
                      <a:pt x="495" y="276"/>
                      <a:pt x="255" y="360"/>
                      <a:pt x="147" y="354"/>
                    </a:cubicBezTo>
                    <a:cubicBezTo>
                      <a:pt x="0" y="350"/>
                      <a:pt x="18" y="294"/>
                      <a:pt x="84" y="249"/>
                    </a:cubicBezTo>
                    <a:cubicBezTo>
                      <a:pt x="147" y="204"/>
                      <a:pt x="339" y="108"/>
                      <a:pt x="423" y="96"/>
                    </a:cubicBezTo>
                    <a:cubicBezTo>
                      <a:pt x="477" y="81"/>
                      <a:pt x="585" y="0"/>
                      <a:pt x="600" y="216"/>
                    </a:cubicBezTo>
                    <a:close/>
                  </a:path>
                </a:pathLst>
              </a:custGeom>
              <a:noFill/>
              <a:ln w="12700" cmpd="sng">
                <a:solidFill>
                  <a:schemeClr val="tx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397" name="Freeform 373">
                <a:extLst>
                  <a:ext uri="{FF2B5EF4-FFF2-40B4-BE49-F238E27FC236}">
                    <a16:creationId xmlns:a16="http://schemas.microsoft.com/office/drawing/2014/main" id="{27ADBB83-F66E-0949-02F5-7C324067CEB2}"/>
                  </a:ext>
                </a:extLst>
              </p:cNvPr>
              <p:cNvSpPr>
                <a:spLocks/>
              </p:cNvSpPr>
              <p:nvPr userDrawn="1"/>
            </p:nvSpPr>
            <p:spPr bwMode="hidden">
              <a:xfrm>
                <a:off x="4854" y="2023"/>
                <a:ext cx="687" cy="609"/>
              </a:xfrm>
              <a:custGeom>
                <a:avLst/>
                <a:gdLst>
                  <a:gd name="T0" fmla="*/ 144 w 687"/>
                  <a:gd name="T1" fmla="*/ 45 h 609"/>
                  <a:gd name="T2" fmla="*/ 546 w 687"/>
                  <a:gd name="T3" fmla="*/ 9 h 609"/>
                  <a:gd name="T4" fmla="*/ 582 w 687"/>
                  <a:gd name="T5" fmla="*/ 99 h 609"/>
                  <a:gd name="T6" fmla="*/ 123 w 687"/>
                  <a:gd name="T7" fmla="*/ 462 h 609"/>
                  <a:gd name="T8" fmla="*/ 27 w 687"/>
                  <a:gd name="T9" fmla="*/ 438 h 609"/>
                  <a:gd name="T10" fmla="*/ 12 w 687"/>
                  <a:gd name="T11" fmla="*/ 210 h 609"/>
                  <a:gd name="T12" fmla="*/ 144 w 687"/>
                  <a:gd name="T13" fmla="*/ 45 h 609"/>
                </a:gdLst>
                <a:ahLst/>
                <a:cxnLst>
                  <a:cxn ang="0">
                    <a:pos x="T0" y="T1"/>
                  </a:cxn>
                  <a:cxn ang="0">
                    <a:pos x="T2" y="T3"/>
                  </a:cxn>
                  <a:cxn ang="0">
                    <a:pos x="T4" y="T5"/>
                  </a:cxn>
                  <a:cxn ang="0">
                    <a:pos x="T6" y="T7"/>
                  </a:cxn>
                  <a:cxn ang="0">
                    <a:pos x="T8" y="T9"/>
                  </a:cxn>
                  <a:cxn ang="0">
                    <a:pos x="T10" y="T11"/>
                  </a:cxn>
                  <a:cxn ang="0">
                    <a:pos x="T12" y="T13"/>
                  </a:cxn>
                </a:cxnLst>
                <a:rect l="0" t="0" r="r" b="b"/>
                <a:pathLst>
                  <a:path w="687" h="609">
                    <a:moveTo>
                      <a:pt x="144" y="45"/>
                    </a:moveTo>
                    <a:cubicBezTo>
                      <a:pt x="306" y="0"/>
                      <a:pt x="472" y="5"/>
                      <a:pt x="546" y="9"/>
                    </a:cubicBezTo>
                    <a:cubicBezTo>
                      <a:pt x="654" y="12"/>
                      <a:pt x="687" y="75"/>
                      <a:pt x="582" y="99"/>
                    </a:cubicBezTo>
                    <a:cubicBezTo>
                      <a:pt x="81" y="144"/>
                      <a:pt x="162" y="423"/>
                      <a:pt x="123" y="462"/>
                    </a:cubicBezTo>
                    <a:cubicBezTo>
                      <a:pt x="123" y="609"/>
                      <a:pt x="39" y="495"/>
                      <a:pt x="27" y="438"/>
                    </a:cubicBezTo>
                    <a:cubicBezTo>
                      <a:pt x="18" y="393"/>
                      <a:pt x="0" y="291"/>
                      <a:pt x="12" y="210"/>
                    </a:cubicBezTo>
                    <a:cubicBezTo>
                      <a:pt x="15" y="141"/>
                      <a:pt x="36" y="66"/>
                      <a:pt x="144" y="45"/>
                    </a:cubicBezTo>
                    <a:close/>
                  </a:path>
                </a:pathLst>
              </a:custGeom>
              <a:noFill/>
              <a:ln w="12700" cmpd="sng">
                <a:solidFill>
                  <a:schemeClr val="bg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398" name="Freeform 374">
                <a:extLst>
                  <a:ext uri="{FF2B5EF4-FFF2-40B4-BE49-F238E27FC236}">
                    <a16:creationId xmlns:a16="http://schemas.microsoft.com/office/drawing/2014/main" id="{EE1D543F-BC04-30FF-9369-1B4B5056D22F}"/>
                  </a:ext>
                </a:extLst>
              </p:cNvPr>
              <p:cNvSpPr>
                <a:spLocks/>
              </p:cNvSpPr>
              <p:nvPr userDrawn="1"/>
            </p:nvSpPr>
            <p:spPr bwMode="hidden">
              <a:xfrm rot="3318475">
                <a:off x="4103" y="1998"/>
                <a:ext cx="640" cy="797"/>
              </a:xfrm>
              <a:custGeom>
                <a:avLst/>
                <a:gdLst>
                  <a:gd name="T0" fmla="*/ 600 w 640"/>
                  <a:gd name="T1" fmla="*/ 216 h 797"/>
                  <a:gd name="T2" fmla="*/ 598 w 640"/>
                  <a:gd name="T3" fmla="*/ 658 h 797"/>
                  <a:gd name="T4" fmla="*/ 507 w 640"/>
                  <a:gd name="T5" fmla="*/ 691 h 797"/>
                  <a:gd name="T6" fmla="*/ 147 w 640"/>
                  <a:gd name="T7" fmla="*/ 354 h 797"/>
                  <a:gd name="T8" fmla="*/ 84 w 640"/>
                  <a:gd name="T9" fmla="*/ 249 h 797"/>
                  <a:gd name="T10" fmla="*/ 423 w 640"/>
                  <a:gd name="T11" fmla="*/ 96 h 797"/>
                  <a:gd name="T12" fmla="*/ 600 w 640"/>
                  <a:gd name="T13" fmla="*/ 216 h 797"/>
                </a:gdLst>
                <a:ahLst/>
                <a:cxnLst>
                  <a:cxn ang="0">
                    <a:pos x="T0" y="T1"/>
                  </a:cxn>
                  <a:cxn ang="0">
                    <a:pos x="T2" y="T3"/>
                  </a:cxn>
                  <a:cxn ang="0">
                    <a:pos x="T4" y="T5"/>
                  </a:cxn>
                  <a:cxn ang="0">
                    <a:pos x="T6" y="T7"/>
                  </a:cxn>
                  <a:cxn ang="0">
                    <a:pos x="T8" y="T9"/>
                  </a:cxn>
                  <a:cxn ang="0">
                    <a:pos x="T10" y="T11"/>
                  </a:cxn>
                  <a:cxn ang="0">
                    <a:pos x="T12" y="T13"/>
                  </a:cxn>
                </a:cxnLst>
                <a:rect l="0" t="0" r="r" b="b"/>
                <a:pathLst>
                  <a:path w="640" h="797">
                    <a:moveTo>
                      <a:pt x="600" y="216"/>
                    </a:moveTo>
                    <a:cubicBezTo>
                      <a:pt x="640" y="379"/>
                      <a:pt x="604" y="584"/>
                      <a:pt x="598" y="658"/>
                    </a:cubicBezTo>
                    <a:cubicBezTo>
                      <a:pt x="592" y="766"/>
                      <a:pt x="528" y="797"/>
                      <a:pt x="507" y="691"/>
                    </a:cubicBezTo>
                    <a:cubicBezTo>
                      <a:pt x="495" y="276"/>
                      <a:pt x="255" y="360"/>
                      <a:pt x="147" y="354"/>
                    </a:cubicBezTo>
                    <a:cubicBezTo>
                      <a:pt x="0" y="350"/>
                      <a:pt x="18" y="294"/>
                      <a:pt x="84" y="249"/>
                    </a:cubicBezTo>
                    <a:cubicBezTo>
                      <a:pt x="147" y="204"/>
                      <a:pt x="339" y="108"/>
                      <a:pt x="423" y="96"/>
                    </a:cubicBezTo>
                    <a:cubicBezTo>
                      <a:pt x="477" y="81"/>
                      <a:pt x="585" y="0"/>
                      <a:pt x="600" y="216"/>
                    </a:cubicBezTo>
                    <a:close/>
                  </a:path>
                </a:pathLst>
              </a:custGeom>
              <a:noFill/>
              <a:ln w="12700" cmpd="sng">
                <a:solidFill>
                  <a:schemeClr val="bg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399" name="Freeform 375">
                <a:extLst>
                  <a:ext uri="{FF2B5EF4-FFF2-40B4-BE49-F238E27FC236}">
                    <a16:creationId xmlns:a16="http://schemas.microsoft.com/office/drawing/2014/main" id="{45626FFF-B9CD-C3E7-34EE-5F0A023E0F6B}"/>
                  </a:ext>
                </a:extLst>
              </p:cNvPr>
              <p:cNvSpPr>
                <a:spLocks/>
              </p:cNvSpPr>
              <p:nvPr userDrawn="1"/>
            </p:nvSpPr>
            <p:spPr bwMode="hidden">
              <a:xfrm rot="20976686" flipH="1">
                <a:off x="4925" y="3667"/>
                <a:ext cx="535" cy="645"/>
              </a:xfrm>
              <a:custGeom>
                <a:avLst/>
                <a:gdLst>
                  <a:gd name="T0" fmla="*/ 462 w 535"/>
                  <a:gd name="T1" fmla="*/ 423 h 645"/>
                  <a:gd name="T2" fmla="*/ 144 w 535"/>
                  <a:gd name="T3" fmla="*/ 612 h 645"/>
                  <a:gd name="T4" fmla="*/ 87 w 535"/>
                  <a:gd name="T5" fmla="*/ 558 h 645"/>
                  <a:gd name="T6" fmla="*/ 162 w 535"/>
                  <a:gd name="T7" fmla="*/ 117 h 645"/>
                  <a:gd name="T8" fmla="*/ 210 w 535"/>
                  <a:gd name="T9" fmla="*/ 39 h 645"/>
                  <a:gd name="T10" fmla="*/ 441 w 535"/>
                  <a:gd name="T11" fmla="*/ 243 h 645"/>
                  <a:gd name="T12" fmla="*/ 462 w 535"/>
                  <a:gd name="T13" fmla="*/ 423 h 645"/>
                </a:gdLst>
                <a:ahLst/>
                <a:cxnLst>
                  <a:cxn ang="0">
                    <a:pos x="T0" y="T1"/>
                  </a:cxn>
                  <a:cxn ang="0">
                    <a:pos x="T2" y="T3"/>
                  </a:cxn>
                  <a:cxn ang="0">
                    <a:pos x="T4" y="T5"/>
                  </a:cxn>
                  <a:cxn ang="0">
                    <a:pos x="T6" y="T7"/>
                  </a:cxn>
                  <a:cxn ang="0">
                    <a:pos x="T8" y="T9"/>
                  </a:cxn>
                  <a:cxn ang="0">
                    <a:pos x="T10" y="T11"/>
                  </a:cxn>
                  <a:cxn ang="0">
                    <a:pos x="T12" y="T13"/>
                  </a:cxn>
                </a:cxnLst>
                <a:rect l="0" t="0" r="r" b="b"/>
                <a:pathLst>
                  <a:path w="535" h="645">
                    <a:moveTo>
                      <a:pt x="462" y="423"/>
                    </a:moveTo>
                    <a:cubicBezTo>
                      <a:pt x="345" y="546"/>
                      <a:pt x="198" y="582"/>
                      <a:pt x="144" y="612"/>
                    </a:cubicBezTo>
                    <a:cubicBezTo>
                      <a:pt x="60" y="645"/>
                      <a:pt x="0" y="630"/>
                      <a:pt x="87" y="558"/>
                    </a:cubicBezTo>
                    <a:cubicBezTo>
                      <a:pt x="261" y="438"/>
                      <a:pt x="378" y="387"/>
                      <a:pt x="162" y="117"/>
                    </a:cubicBezTo>
                    <a:cubicBezTo>
                      <a:pt x="74" y="0"/>
                      <a:pt x="166" y="1"/>
                      <a:pt x="210" y="39"/>
                    </a:cubicBezTo>
                    <a:cubicBezTo>
                      <a:pt x="245" y="70"/>
                      <a:pt x="401" y="171"/>
                      <a:pt x="441" y="243"/>
                    </a:cubicBezTo>
                    <a:cubicBezTo>
                      <a:pt x="480" y="300"/>
                      <a:pt x="535" y="341"/>
                      <a:pt x="462" y="423"/>
                    </a:cubicBezTo>
                    <a:close/>
                  </a:path>
                </a:pathLst>
              </a:custGeom>
              <a:noFill/>
              <a:ln w="12700" cmpd="sng">
                <a:solidFill>
                  <a:schemeClr val="bg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400" name="Freeform 376">
                <a:extLst>
                  <a:ext uri="{FF2B5EF4-FFF2-40B4-BE49-F238E27FC236}">
                    <a16:creationId xmlns:a16="http://schemas.microsoft.com/office/drawing/2014/main" id="{CF9636F8-C602-5B8D-2F0A-26CCE053DBF8}"/>
                  </a:ext>
                </a:extLst>
              </p:cNvPr>
              <p:cNvSpPr>
                <a:spLocks/>
              </p:cNvSpPr>
              <p:nvPr userDrawn="1"/>
            </p:nvSpPr>
            <p:spPr bwMode="hidden">
              <a:xfrm>
                <a:off x="4006" y="3176"/>
                <a:ext cx="866" cy="795"/>
              </a:xfrm>
              <a:custGeom>
                <a:avLst/>
                <a:gdLst>
                  <a:gd name="T0" fmla="*/ 17 w 866"/>
                  <a:gd name="T1" fmla="*/ 180 h 795"/>
                  <a:gd name="T2" fmla="*/ 284 w 866"/>
                  <a:gd name="T3" fmla="*/ 720 h 795"/>
                  <a:gd name="T4" fmla="*/ 380 w 866"/>
                  <a:gd name="T5" fmla="*/ 687 h 795"/>
                  <a:gd name="T6" fmla="*/ 647 w 866"/>
                  <a:gd name="T7" fmla="*/ 249 h 795"/>
                  <a:gd name="T8" fmla="*/ 716 w 866"/>
                  <a:gd name="T9" fmla="*/ 138 h 795"/>
                  <a:gd name="T10" fmla="*/ 182 w 866"/>
                  <a:gd name="T11" fmla="*/ 0 h 795"/>
                  <a:gd name="T12" fmla="*/ 17 w 866"/>
                  <a:gd name="T13" fmla="*/ 180 h 795"/>
                </a:gdLst>
                <a:ahLst/>
                <a:cxnLst>
                  <a:cxn ang="0">
                    <a:pos x="T0" y="T1"/>
                  </a:cxn>
                  <a:cxn ang="0">
                    <a:pos x="T2" y="T3"/>
                  </a:cxn>
                  <a:cxn ang="0">
                    <a:pos x="T4" y="T5"/>
                  </a:cxn>
                  <a:cxn ang="0">
                    <a:pos x="T6" y="T7"/>
                  </a:cxn>
                  <a:cxn ang="0">
                    <a:pos x="T8" y="T9"/>
                  </a:cxn>
                  <a:cxn ang="0">
                    <a:pos x="T10" y="T11"/>
                  </a:cxn>
                  <a:cxn ang="0">
                    <a:pos x="T12" y="T13"/>
                  </a:cxn>
                </a:cxnLst>
                <a:rect l="0" t="0" r="r" b="b"/>
                <a:pathLst>
                  <a:path w="866" h="795">
                    <a:moveTo>
                      <a:pt x="17" y="180"/>
                    </a:moveTo>
                    <a:cubicBezTo>
                      <a:pt x="49" y="413"/>
                      <a:pt x="206" y="636"/>
                      <a:pt x="284" y="720"/>
                    </a:cubicBezTo>
                    <a:cubicBezTo>
                      <a:pt x="359" y="795"/>
                      <a:pt x="422" y="771"/>
                      <a:pt x="380" y="687"/>
                    </a:cubicBezTo>
                    <a:cubicBezTo>
                      <a:pt x="284" y="378"/>
                      <a:pt x="197" y="183"/>
                      <a:pt x="647" y="249"/>
                    </a:cubicBezTo>
                    <a:cubicBezTo>
                      <a:pt x="866" y="276"/>
                      <a:pt x="791" y="175"/>
                      <a:pt x="716" y="138"/>
                    </a:cubicBezTo>
                    <a:cubicBezTo>
                      <a:pt x="575" y="63"/>
                      <a:pt x="317" y="6"/>
                      <a:pt x="182" y="0"/>
                    </a:cubicBezTo>
                    <a:cubicBezTo>
                      <a:pt x="95" y="0"/>
                      <a:pt x="0" y="32"/>
                      <a:pt x="17" y="180"/>
                    </a:cubicBezTo>
                    <a:close/>
                  </a:path>
                </a:pathLst>
              </a:custGeom>
              <a:noFill/>
              <a:ln w="12700" cmpd="sng">
                <a:solidFill>
                  <a:schemeClr val="bg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401" name="Freeform 377">
                <a:extLst>
                  <a:ext uri="{FF2B5EF4-FFF2-40B4-BE49-F238E27FC236}">
                    <a16:creationId xmlns:a16="http://schemas.microsoft.com/office/drawing/2014/main" id="{95687C93-73AC-C9DF-6FF3-AFECE87F1AD1}"/>
                  </a:ext>
                </a:extLst>
              </p:cNvPr>
              <p:cNvSpPr>
                <a:spLocks/>
              </p:cNvSpPr>
              <p:nvPr userDrawn="1"/>
            </p:nvSpPr>
            <p:spPr bwMode="hidden">
              <a:xfrm rot="6820033">
                <a:off x="4163" y="3620"/>
                <a:ext cx="802" cy="706"/>
              </a:xfrm>
              <a:custGeom>
                <a:avLst/>
                <a:gdLst>
                  <a:gd name="T0" fmla="*/ 742 w 987"/>
                  <a:gd name="T1" fmla="*/ 110 h 743"/>
                  <a:gd name="T2" fmla="*/ 958 w 987"/>
                  <a:gd name="T3" fmla="*/ 572 h 743"/>
                  <a:gd name="T4" fmla="*/ 847 w 987"/>
                  <a:gd name="T5" fmla="*/ 638 h 743"/>
                  <a:gd name="T6" fmla="*/ 202 w 987"/>
                  <a:gd name="T7" fmla="*/ 269 h 743"/>
                  <a:gd name="T8" fmla="*/ 163 w 987"/>
                  <a:gd name="T9" fmla="*/ 173 h 743"/>
                  <a:gd name="T10" fmla="*/ 481 w 987"/>
                  <a:gd name="T11" fmla="*/ 35 h 743"/>
                  <a:gd name="T12" fmla="*/ 742 w 987"/>
                  <a:gd name="T13" fmla="*/ 110 h 743"/>
                </a:gdLst>
                <a:ahLst/>
                <a:cxnLst>
                  <a:cxn ang="0">
                    <a:pos x="T0" y="T1"/>
                  </a:cxn>
                  <a:cxn ang="0">
                    <a:pos x="T2" y="T3"/>
                  </a:cxn>
                  <a:cxn ang="0">
                    <a:pos x="T4" y="T5"/>
                  </a:cxn>
                  <a:cxn ang="0">
                    <a:pos x="T6" y="T7"/>
                  </a:cxn>
                  <a:cxn ang="0">
                    <a:pos x="T8" y="T9"/>
                  </a:cxn>
                  <a:cxn ang="0">
                    <a:pos x="T10" y="T11"/>
                  </a:cxn>
                  <a:cxn ang="0">
                    <a:pos x="T12" y="T13"/>
                  </a:cxn>
                </a:cxnLst>
                <a:rect l="0" t="0" r="r" b="b"/>
                <a:pathLst>
                  <a:path w="987" h="743">
                    <a:moveTo>
                      <a:pt x="742" y="110"/>
                    </a:moveTo>
                    <a:cubicBezTo>
                      <a:pt x="853" y="270"/>
                      <a:pt x="941" y="491"/>
                      <a:pt x="958" y="572"/>
                    </a:cubicBezTo>
                    <a:cubicBezTo>
                      <a:pt x="987" y="692"/>
                      <a:pt x="912" y="743"/>
                      <a:pt x="847" y="638"/>
                    </a:cubicBezTo>
                    <a:cubicBezTo>
                      <a:pt x="523" y="89"/>
                      <a:pt x="364" y="254"/>
                      <a:pt x="202" y="269"/>
                    </a:cubicBezTo>
                    <a:cubicBezTo>
                      <a:pt x="0" y="325"/>
                      <a:pt x="89" y="207"/>
                      <a:pt x="163" y="173"/>
                    </a:cubicBezTo>
                    <a:cubicBezTo>
                      <a:pt x="222" y="145"/>
                      <a:pt x="366" y="53"/>
                      <a:pt x="481" y="35"/>
                    </a:cubicBezTo>
                    <a:cubicBezTo>
                      <a:pt x="576" y="12"/>
                      <a:pt x="680" y="0"/>
                      <a:pt x="742" y="110"/>
                    </a:cubicBezTo>
                    <a:close/>
                  </a:path>
                </a:pathLst>
              </a:custGeom>
              <a:noFill/>
              <a:ln w="12700" cmpd="sng">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402" name="Freeform 378">
                <a:extLst>
                  <a:ext uri="{FF2B5EF4-FFF2-40B4-BE49-F238E27FC236}">
                    <a16:creationId xmlns:a16="http://schemas.microsoft.com/office/drawing/2014/main" id="{1469641B-4986-56A0-75D4-FF072989D3E8}"/>
                  </a:ext>
                </a:extLst>
              </p:cNvPr>
              <p:cNvSpPr>
                <a:spLocks/>
              </p:cNvSpPr>
              <p:nvPr userDrawn="1"/>
            </p:nvSpPr>
            <p:spPr bwMode="hidden">
              <a:xfrm rot="6284068">
                <a:off x="4589" y="2558"/>
                <a:ext cx="640" cy="797"/>
              </a:xfrm>
              <a:custGeom>
                <a:avLst/>
                <a:gdLst>
                  <a:gd name="T0" fmla="*/ 600 w 640"/>
                  <a:gd name="T1" fmla="*/ 216 h 797"/>
                  <a:gd name="T2" fmla="*/ 598 w 640"/>
                  <a:gd name="T3" fmla="*/ 658 h 797"/>
                  <a:gd name="T4" fmla="*/ 507 w 640"/>
                  <a:gd name="T5" fmla="*/ 691 h 797"/>
                  <a:gd name="T6" fmla="*/ 147 w 640"/>
                  <a:gd name="T7" fmla="*/ 354 h 797"/>
                  <a:gd name="T8" fmla="*/ 84 w 640"/>
                  <a:gd name="T9" fmla="*/ 249 h 797"/>
                  <a:gd name="T10" fmla="*/ 423 w 640"/>
                  <a:gd name="T11" fmla="*/ 96 h 797"/>
                  <a:gd name="T12" fmla="*/ 600 w 640"/>
                  <a:gd name="T13" fmla="*/ 216 h 797"/>
                </a:gdLst>
                <a:ahLst/>
                <a:cxnLst>
                  <a:cxn ang="0">
                    <a:pos x="T0" y="T1"/>
                  </a:cxn>
                  <a:cxn ang="0">
                    <a:pos x="T2" y="T3"/>
                  </a:cxn>
                  <a:cxn ang="0">
                    <a:pos x="T4" y="T5"/>
                  </a:cxn>
                  <a:cxn ang="0">
                    <a:pos x="T6" y="T7"/>
                  </a:cxn>
                  <a:cxn ang="0">
                    <a:pos x="T8" y="T9"/>
                  </a:cxn>
                  <a:cxn ang="0">
                    <a:pos x="T10" y="T11"/>
                  </a:cxn>
                  <a:cxn ang="0">
                    <a:pos x="T12" y="T13"/>
                  </a:cxn>
                </a:cxnLst>
                <a:rect l="0" t="0" r="r" b="b"/>
                <a:pathLst>
                  <a:path w="640" h="797">
                    <a:moveTo>
                      <a:pt x="600" y="216"/>
                    </a:moveTo>
                    <a:cubicBezTo>
                      <a:pt x="640" y="379"/>
                      <a:pt x="604" y="584"/>
                      <a:pt x="598" y="658"/>
                    </a:cubicBezTo>
                    <a:cubicBezTo>
                      <a:pt x="592" y="766"/>
                      <a:pt x="528" y="797"/>
                      <a:pt x="507" y="691"/>
                    </a:cubicBezTo>
                    <a:cubicBezTo>
                      <a:pt x="495" y="276"/>
                      <a:pt x="255" y="360"/>
                      <a:pt x="147" y="354"/>
                    </a:cubicBezTo>
                    <a:cubicBezTo>
                      <a:pt x="0" y="350"/>
                      <a:pt x="18" y="294"/>
                      <a:pt x="84" y="249"/>
                    </a:cubicBezTo>
                    <a:cubicBezTo>
                      <a:pt x="147" y="204"/>
                      <a:pt x="339" y="108"/>
                      <a:pt x="423" y="96"/>
                    </a:cubicBezTo>
                    <a:cubicBezTo>
                      <a:pt x="477" y="81"/>
                      <a:pt x="585" y="0"/>
                      <a:pt x="600" y="216"/>
                    </a:cubicBezTo>
                    <a:close/>
                  </a:path>
                </a:pathLst>
              </a:custGeom>
              <a:noFill/>
              <a:ln w="12700" cmpd="sng">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403" name="Freeform 379">
                <a:extLst>
                  <a:ext uri="{FF2B5EF4-FFF2-40B4-BE49-F238E27FC236}">
                    <a16:creationId xmlns:a16="http://schemas.microsoft.com/office/drawing/2014/main" id="{40639571-7A32-3C63-17F5-0732196CA3F4}"/>
                  </a:ext>
                </a:extLst>
              </p:cNvPr>
              <p:cNvSpPr>
                <a:spLocks/>
              </p:cNvSpPr>
              <p:nvPr userDrawn="1"/>
            </p:nvSpPr>
            <p:spPr bwMode="hidden">
              <a:xfrm rot="15949041" flipV="1">
                <a:off x="5118" y="2092"/>
                <a:ext cx="640" cy="797"/>
              </a:xfrm>
              <a:custGeom>
                <a:avLst/>
                <a:gdLst>
                  <a:gd name="T0" fmla="*/ 600 w 640"/>
                  <a:gd name="T1" fmla="*/ 216 h 797"/>
                  <a:gd name="T2" fmla="*/ 598 w 640"/>
                  <a:gd name="T3" fmla="*/ 658 h 797"/>
                  <a:gd name="T4" fmla="*/ 507 w 640"/>
                  <a:gd name="T5" fmla="*/ 691 h 797"/>
                  <a:gd name="T6" fmla="*/ 147 w 640"/>
                  <a:gd name="T7" fmla="*/ 354 h 797"/>
                  <a:gd name="T8" fmla="*/ 84 w 640"/>
                  <a:gd name="T9" fmla="*/ 249 h 797"/>
                  <a:gd name="T10" fmla="*/ 423 w 640"/>
                  <a:gd name="T11" fmla="*/ 96 h 797"/>
                  <a:gd name="T12" fmla="*/ 600 w 640"/>
                  <a:gd name="T13" fmla="*/ 216 h 797"/>
                </a:gdLst>
                <a:ahLst/>
                <a:cxnLst>
                  <a:cxn ang="0">
                    <a:pos x="T0" y="T1"/>
                  </a:cxn>
                  <a:cxn ang="0">
                    <a:pos x="T2" y="T3"/>
                  </a:cxn>
                  <a:cxn ang="0">
                    <a:pos x="T4" y="T5"/>
                  </a:cxn>
                  <a:cxn ang="0">
                    <a:pos x="T6" y="T7"/>
                  </a:cxn>
                  <a:cxn ang="0">
                    <a:pos x="T8" y="T9"/>
                  </a:cxn>
                  <a:cxn ang="0">
                    <a:pos x="T10" y="T11"/>
                  </a:cxn>
                  <a:cxn ang="0">
                    <a:pos x="T12" y="T13"/>
                  </a:cxn>
                </a:cxnLst>
                <a:rect l="0" t="0" r="r" b="b"/>
                <a:pathLst>
                  <a:path w="640" h="797">
                    <a:moveTo>
                      <a:pt x="600" y="216"/>
                    </a:moveTo>
                    <a:cubicBezTo>
                      <a:pt x="640" y="379"/>
                      <a:pt x="604" y="584"/>
                      <a:pt x="598" y="658"/>
                    </a:cubicBezTo>
                    <a:cubicBezTo>
                      <a:pt x="592" y="766"/>
                      <a:pt x="528" y="797"/>
                      <a:pt x="507" y="691"/>
                    </a:cubicBezTo>
                    <a:cubicBezTo>
                      <a:pt x="495" y="276"/>
                      <a:pt x="255" y="360"/>
                      <a:pt x="147" y="354"/>
                    </a:cubicBezTo>
                    <a:cubicBezTo>
                      <a:pt x="0" y="350"/>
                      <a:pt x="18" y="294"/>
                      <a:pt x="84" y="249"/>
                    </a:cubicBezTo>
                    <a:cubicBezTo>
                      <a:pt x="147" y="204"/>
                      <a:pt x="339" y="108"/>
                      <a:pt x="423" y="96"/>
                    </a:cubicBezTo>
                    <a:cubicBezTo>
                      <a:pt x="477" y="81"/>
                      <a:pt x="585" y="0"/>
                      <a:pt x="600" y="216"/>
                    </a:cubicBezTo>
                    <a:close/>
                  </a:path>
                </a:pathLst>
              </a:custGeom>
              <a:noFill/>
              <a:ln w="12700" cmpd="sng">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404" name="Freeform 380">
                <a:extLst>
                  <a:ext uri="{FF2B5EF4-FFF2-40B4-BE49-F238E27FC236}">
                    <a16:creationId xmlns:a16="http://schemas.microsoft.com/office/drawing/2014/main" id="{6799B4F8-A22E-72CD-1B39-65148578D844}"/>
                  </a:ext>
                </a:extLst>
              </p:cNvPr>
              <p:cNvSpPr>
                <a:spLocks/>
              </p:cNvSpPr>
              <p:nvPr userDrawn="1"/>
            </p:nvSpPr>
            <p:spPr bwMode="hidden">
              <a:xfrm rot="563450" flipH="1">
                <a:off x="3981" y="2402"/>
                <a:ext cx="535" cy="645"/>
              </a:xfrm>
              <a:custGeom>
                <a:avLst/>
                <a:gdLst>
                  <a:gd name="T0" fmla="*/ 462 w 535"/>
                  <a:gd name="T1" fmla="*/ 423 h 645"/>
                  <a:gd name="T2" fmla="*/ 144 w 535"/>
                  <a:gd name="T3" fmla="*/ 612 h 645"/>
                  <a:gd name="T4" fmla="*/ 87 w 535"/>
                  <a:gd name="T5" fmla="*/ 558 h 645"/>
                  <a:gd name="T6" fmla="*/ 162 w 535"/>
                  <a:gd name="T7" fmla="*/ 117 h 645"/>
                  <a:gd name="T8" fmla="*/ 210 w 535"/>
                  <a:gd name="T9" fmla="*/ 39 h 645"/>
                  <a:gd name="T10" fmla="*/ 441 w 535"/>
                  <a:gd name="T11" fmla="*/ 243 h 645"/>
                  <a:gd name="T12" fmla="*/ 462 w 535"/>
                  <a:gd name="T13" fmla="*/ 423 h 645"/>
                </a:gdLst>
                <a:ahLst/>
                <a:cxnLst>
                  <a:cxn ang="0">
                    <a:pos x="T0" y="T1"/>
                  </a:cxn>
                  <a:cxn ang="0">
                    <a:pos x="T2" y="T3"/>
                  </a:cxn>
                  <a:cxn ang="0">
                    <a:pos x="T4" y="T5"/>
                  </a:cxn>
                  <a:cxn ang="0">
                    <a:pos x="T6" y="T7"/>
                  </a:cxn>
                  <a:cxn ang="0">
                    <a:pos x="T8" y="T9"/>
                  </a:cxn>
                  <a:cxn ang="0">
                    <a:pos x="T10" y="T11"/>
                  </a:cxn>
                  <a:cxn ang="0">
                    <a:pos x="T12" y="T13"/>
                  </a:cxn>
                </a:cxnLst>
                <a:rect l="0" t="0" r="r" b="b"/>
                <a:pathLst>
                  <a:path w="535" h="645">
                    <a:moveTo>
                      <a:pt x="462" y="423"/>
                    </a:moveTo>
                    <a:cubicBezTo>
                      <a:pt x="345" y="546"/>
                      <a:pt x="198" y="582"/>
                      <a:pt x="144" y="612"/>
                    </a:cubicBezTo>
                    <a:cubicBezTo>
                      <a:pt x="60" y="645"/>
                      <a:pt x="0" y="630"/>
                      <a:pt x="87" y="558"/>
                    </a:cubicBezTo>
                    <a:cubicBezTo>
                      <a:pt x="261" y="438"/>
                      <a:pt x="378" y="387"/>
                      <a:pt x="162" y="117"/>
                    </a:cubicBezTo>
                    <a:cubicBezTo>
                      <a:pt x="74" y="0"/>
                      <a:pt x="166" y="1"/>
                      <a:pt x="210" y="39"/>
                    </a:cubicBezTo>
                    <a:cubicBezTo>
                      <a:pt x="245" y="70"/>
                      <a:pt x="401" y="171"/>
                      <a:pt x="441" y="243"/>
                    </a:cubicBezTo>
                    <a:cubicBezTo>
                      <a:pt x="480" y="300"/>
                      <a:pt x="535" y="341"/>
                      <a:pt x="462" y="423"/>
                    </a:cubicBezTo>
                    <a:close/>
                  </a:path>
                </a:pathLst>
              </a:custGeom>
              <a:noFill/>
              <a:ln w="12700" cmpd="sng">
                <a:solidFill>
                  <a:schemeClr val="accent2"/>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grpSp>
        <p:grpSp>
          <p:nvGrpSpPr>
            <p:cNvPr id="1310" name="Group 286">
              <a:extLst>
                <a:ext uri="{FF2B5EF4-FFF2-40B4-BE49-F238E27FC236}">
                  <a16:creationId xmlns:a16="http://schemas.microsoft.com/office/drawing/2014/main" id="{9FBA1A2B-D65C-F9CA-A260-CEAA5F8288B8}"/>
                </a:ext>
              </a:extLst>
            </p:cNvPr>
            <p:cNvGrpSpPr>
              <a:grpSpLocks/>
            </p:cNvGrpSpPr>
            <p:nvPr userDrawn="1"/>
          </p:nvGrpSpPr>
          <p:grpSpPr bwMode="auto">
            <a:xfrm>
              <a:off x="120" y="298"/>
              <a:ext cx="5509" cy="141"/>
              <a:chOff x="150" y="543"/>
              <a:chExt cx="5309" cy="200"/>
            </a:xfrm>
          </p:grpSpPr>
          <p:sp>
            <p:nvSpPr>
              <p:cNvPr id="1311" name="AutoShape 287">
                <a:extLst>
                  <a:ext uri="{FF2B5EF4-FFF2-40B4-BE49-F238E27FC236}">
                    <a16:creationId xmlns:a16="http://schemas.microsoft.com/office/drawing/2014/main" id="{628AF14B-6F59-F27F-F49D-BB1670F55105}"/>
                  </a:ext>
                </a:extLst>
              </p:cNvPr>
              <p:cNvSpPr>
                <a:spLocks noChangeArrowheads="1"/>
              </p:cNvSpPr>
              <p:nvPr/>
            </p:nvSpPr>
            <p:spPr bwMode="ltGray">
              <a:xfrm>
                <a:off x="150" y="543"/>
                <a:ext cx="5309" cy="200"/>
              </a:xfrm>
              <a:prstGeom prst="roundRect">
                <a:avLst>
                  <a:gd name="adj" fmla="val 50000"/>
                </a:avLst>
              </a:prstGeom>
              <a:solidFill>
                <a:srgbClr val="808080">
                  <a:alpha val="50000"/>
                </a:srgbClr>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312" name="Rectangle 288">
                <a:extLst>
                  <a:ext uri="{FF2B5EF4-FFF2-40B4-BE49-F238E27FC236}">
                    <a16:creationId xmlns:a16="http://schemas.microsoft.com/office/drawing/2014/main" id="{65B456C6-7329-9919-DFF1-F888DE0CF4F1}"/>
                  </a:ext>
                </a:extLst>
              </p:cNvPr>
              <p:cNvSpPr>
                <a:spLocks noChangeArrowheads="1"/>
              </p:cNvSpPr>
              <p:nvPr/>
            </p:nvSpPr>
            <p:spPr bwMode="ltGray">
              <a:xfrm>
                <a:off x="175" y="600"/>
                <a:ext cx="5251" cy="50"/>
              </a:xfrm>
              <a:prstGeom prst="rect">
                <a:avLst/>
              </a:prstGeom>
              <a:solidFill>
                <a:srgbClr val="808080">
                  <a:alpha val="50000"/>
                </a:srgbClr>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grpSp>
        <p:grpSp>
          <p:nvGrpSpPr>
            <p:cNvPr id="1313" name="Group 289">
              <a:extLst>
                <a:ext uri="{FF2B5EF4-FFF2-40B4-BE49-F238E27FC236}">
                  <a16:creationId xmlns:a16="http://schemas.microsoft.com/office/drawing/2014/main" id="{B00AF758-8BE0-10D1-2B1E-476C5BD25A24}"/>
                </a:ext>
              </a:extLst>
            </p:cNvPr>
            <p:cNvGrpSpPr>
              <a:grpSpLocks/>
            </p:cNvGrpSpPr>
            <p:nvPr userDrawn="1"/>
          </p:nvGrpSpPr>
          <p:grpSpPr bwMode="auto">
            <a:xfrm>
              <a:off x="52" y="241"/>
              <a:ext cx="5509" cy="141"/>
              <a:chOff x="150" y="543"/>
              <a:chExt cx="5309" cy="200"/>
            </a:xfrm>
          </p:grpSpPr>
          <p:sp>
            <p:nvSpPr>
              <p:cNvPr id="1314" name="AutoShape 290">
                <a:extLst>
                  <a:ext uri="{FF2B5EF4-FFF2-40B4-BE49-F238E27FC236}">
                    <a16:creationId xmlns:a16="http://schemas.microsoft.com/office/drawing/2014/main" id="{CCD69752-63B1-A478-4013-D5F1BB557020}"/>
                  </a:ext>
                </a:extLst>
              </p:cNvPr>
              <p:cNvSpPr>
                <a:spLocks noChangeArrowheads="1"/>
              </p:cNvSpPr>
              <p:nvPr/>
            </p:nvSpPr>
            <p:spPr bwMode="auto">
              <a:xfrm>
                <a:off x="150" y="543"/>
                <a:ext cx="5309" cy="200"/>
              </a:xfrm>
              <a:prstGeom prst="roundRect">
                <a:avLst>
                  <a:gd name="adj" fmla="val 50000"/>
                </a:avLst>
              </a:prstGeom>
              <a:gradFill rotWithShape="0">
                <a:gsLst>
                  <a:gs pos="0">
                    <a:srgbClr val="B2B2B2">
                      <a:gamma/>
                      <a:shade val="46275"/>
                      <a:invGamma/>
                    </a:srgbClr>
                  </a:gs>
                  <a:gs pos="50000">
                    <a:srgbClr val="B2B2B2"/>
                  </a:gs>
                  <a:gs pos="100000">
                    <a:srgbClr val="B2B2B2">
                      <a:gamma/>
                      <a:shade val="46275"/>
                      <a:invGamma/>
                    </a:srgbClr>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315" name="Rectangle 291">
                <a:extLst>
                  <a:ext uri="{FF2B5EF4-FFF2-40B4-BE49-F238E27FC236}">
                    <a16:creationId xmlns:a16="http://schemas.microsoft.com/office/drawing/2014/main" id="{8D9CA548-10D1-80C3-BDB9-265E388FA047}"/>
                  </a:ext>
                </a:extLst>
              </p:cNvPr>
              <p:cNvSpPr>
                <a:spLocks noChangeArrowheads="1"/>
              </p:cNvSpPr>
              <p:nvPr/>
            </p:nvSpPr>
            <p:spPr bwMode="auto">
              <a:xfrm>
                <a:off x="175" y="600"/>
                <a:ext cx="5251" cy="50"/>
              </a:xfrm>
              <a:prstGeom prst="rect">
                <a:avLst/>
              </a:prstGeom>
              <a:gradFill rotWithShape="0">
                <a:gsLst>
                  <a:gs pos="0">
                    <a:srgbClr val="B2B2B2"/>
                  </a:gs>
                  <a:gs pos="50000">
                    <a:srgbClr val="B2B2B2">
                      <a:gamma/>
                      <a:tint val="27451"/>
                      <a:invGamma/>
                    </a:srgbClr>
                  </a:gs>
                  <a:gs pos="100000">
                    <a:srgbClr val="B2B2B2"/>
                  </a:gs>
                </a:gsLst>
                <a:lin ang="540000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grpSp>
        <p:sp>
          <p:nvSpPr>
            <p:cNvPr id="1316" name="Freeform 292">
              <a:extLst>
                <a:ext uri="{FF2B5EF4-FFF2-40B4-BE49-F238E27FC236}">
                  <a16:creationId xmlns:a16="http://schemas.microsoft.com/office/drawing/2014/main" id="{646B1E96-9D7F-36EF-6F63-A3E08CF4F4D3}"/>
                </a:ext>
              </a:extLst>
            </p:cNvPr>
            <p:cNvSpPr>
              <a:spLocks/>
            </p:cNvSpPr>
            <p:nvPr userDrawn="1"/>
          </p:nvSpPr>
          <p:spPr bwMode="ltGray">
            <a:xfrm>
              <a:off x="97" y="300"/>
              <a:ext cx="866" cy="795"/>
            </a:xfrm>
            <a:custGeom>
              <a:avLst/>
              <a:gdLst>
                <a:gd name="T0" fmla="*/ 17 w 866"/>
                <a:gd name="T1" fmla="*/ 180 h 795"/>
                <a:gd name="T2" fmla="*/ 284 w 866"/>
                <a:gd name="T3" fmla="*/ 720 h 795"/>
                <a:gd name="T4" fmla="*/ 380 w 866"/>
                <a:gd name="T5" fmla="*/ 687 h 795"/>
                <a:gd name="T6" fmla="*/ 647 w 866"/>
                <a:gd name="T7" fmla="*/ 249 h 795"/>
                <a:gd name="T8" fmla="*/ 716 w 866"/>
                <a:gd name="T9" fmla="*/ 138 h 795"/>
                <a:gd name="T10" fmla="*/ 182 w 866"/>
                <a:gd name="T11" fmla="*/ 0 h 795"/>
                <a:gd name="T12" fmla="*/ 17 w 866"/>
                <a:gd name="T13" fmla="*/ 180 h 795"/>
              </a:gdLst>
              <a:ahLst/>
              <a:cxnLst>
                <a:cxn ang="0">
                  <a:pos x="T0" y="T1"/>
                </a:cxn>
                <a:cxn ang="0">
                  <a:pos x="T2" y="T3"/>
                </a:cxn>
                <a:cxn ang="0">
                  <a:pos x="T4" y="T5"/>
                </a:cxn>
                <a:cxn ang="0">
                  <a:pos x="T6" y="T7"/>
                </a:cxn>
                <a:cxn ang="0">
                  <a:pos x="T8" y="T9"/>
                </a:cxn>
                <a:cxn ang="0">
                  <a:pos x="T10" y="T11"/>
                </a:cxn>
                <a:cxn ang="0">
                  <a:pos x="T12" y="T13"/>
                </a:cxn>
              </a:cxnLst>
              <a:rect l="0" t="0" r="r" b="b"/>
              <a:pathLst>
                <a:path w="866" h="795">
                  <a:moveTo>
                    <a:pt x="17" y="180"/>
                  </a:moveTo>
                  <a:cubicBezTo>
                    <a:pt x="49" y="413"/>
                    <a:pt x="206" y="636"/>
                    <a:pt x="284" y="720"/>
                  </a:cubicBezTo>
                  <a:cubicBezTo>
                    <a:pt x="359" y="795"/>
                    <a:pt x="422" y="771"/>
                    <a:pt x="380" y="687"/>
                  </a:cubicBezTo>
                  <a:cubicBezTo>
                    <a:pt x="284" y="378"/>
                    <a:pt x="197" y="183"/>
                    <a:pt x="647" y="249"/>
                  </a:cubicBezTo>
                  <a:cubicBezTo>
                    <a:pt x="866" y="276"/>
                    <a:pt x="791" y="175"/>
                    <a:pt x="716" y="138"/>
                  </a:cubicBezTo>
                  <a:cubicBezTo>
                    <a:pt x="575" y="63"/>
                    <a:pt x="317" y="6"/>
                    <a:pt x="182" y="0"/>
                  </a:cubicBezTo>
                  <a:cubicBezTo>
                    <a:pt x="95" y="0"/>
                    <a:pt x="0" y="32"/>
                    <a:pt x="17" y="180"/>
                  </a:cubicBezTo>
                  <a:close/>
                </a:path>
              </a:pathLst>
            </a:custGeom>
            <a:solidFill>
              <a:srgbClr val="808080">
                <a:alpha val="50000"/>
              </a:srgbClr>
            </a:soli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grpSp>
          <p:nvGrpSpPr>
            <p:cNvPr id="1317" name="Group 293">
              <a:extLst>
                <a:ext uri="{FF2B5EF4-FFF2-40B4-BE49-F238E27FC236}">
                  <a16:creationId xmlns:a16="http://schemas.microsoft.com/office/drawing/2014/main" id="{3C99D1A6-A1EE-6A79-2776-4530D1B4E703}"/>
                </a:ext>
              </a:extLst>
            </p:cNvPr>
            <p:cNvGrpSpPr>
              <a:grpSpLocks/>
            </p:cNvGrpSpPr>
            <p:nvPr userDrawn="1"/>
          </p:nvGrpSpPr>
          <p:grpSpPr bwMode="auto">
            <a:xfrm>
              <a:off x="136" y="94"/>
              <a:ext cx="790" cy="737"/>
              <a:chOff x="138" y="104"/>
              <a:chExt cx="790" cy="737"/>
            </a:xfrm>
          </p:grpSpPr>
          <p:sp>
            <p:nvSpPr>
              <p:cNvPr id="1318" name="Freeform 294">
                <a:extLst>
                  <a:ext uri="{FF2B5EF4-FFF2-40B4-BE49-F238E27FC236}">
                    <a16:creationId xmlns:a16="http://schemas.microsoft.com/office/drawing/2014/main" id="{546D39FB-4C4C-BAC8-AE4D-B6AD4EFC7A16}"/>
                  </a:ext>
                </a:extLst>
              </p:cNvPr>
              <p:cNvSpPr>
                <a:spLocks/>
              </p:cNvSpPr>
              <p:nvPr/>
            </p:nvSpPr>
            <p:spPr bwMode="auto">
              <a:xfrm>
                <a:off x="138" y="115"/>
                <a:ext cx="790" cy="726"/>
              </a:xfrm>
              <a:custGeom>
                <a:avLst/>
                <a:gdLst>
                  <a:gd name="T0" fmla="*/ 17 w 866"/>
                  <a:gd name="T1" fmla="*/ 180 h 795"/>
                  <a:gd name="T2" fmla="*/ 284 w 866"/>
                  <a:gd name="T3" fmla="*/ 720 h 795"/>
                  <a:gd name="T4" fmla="*/ 380 w 866"/>
                  <a:gd name="T5" fmla="*/ 687 h 795"/>
                  <a:gd name="T6" fmla="*/ 647 w 866"/>
                  <a:gd name="T7" fmla="*/ 249 h 795"/>
                  <a:gd name="T8" fmla="*/ 716 w 866"/>
                  <a:gd name="T9" fmla="*/ 138 h 795"/>
                  <a:gd name="T10" fmla="*/ 182 w 866"/>
                  <a:gd name="T11" fmla="*/ 0 h 795"/>
                  <a:gd name="T12" fmla="*/ 17 w 866"/>
                  <a:gd name="T13" fmla="*/ 180 h 795"/>
                </a:gdLst>
                <a:ahLst/>
                <a:cxnLst>
                  <a:cxn ang="0">
                    <a:pos x="T0" y="T1"/>
                  </a:cxn>
                  <a:cxn ang="0">
                    <a:pos x="T2" y="T3"/>
                  </a:cxn>
                  <a:cxn ang="0">
                    <a:pos x="T4" y="T5"/>
                  </a:cxn>
                  <a:cxn ang="0">
                    <a:pos x="T6" y="T7"/>
                  </a:cxn>
                  <a:cxn ang="0">
                    <a:pos x="T8" y="T9"/>
                  </a:cxn>
                  <a:cxn ang="0">
                    <a:pos x="T10" y="T11"/>
                  </a:cxn>
                  <a:cxn ang="0">
                    <a:pos x="T12" y="T13"/>
                  </a:cxn>
                </a:cxnLst>
                <a:rect l="0" t="0" r="r" b="b"/>
                <a:pathLst>
                  <a:path w="866" h="795">
                    <a:moveTo>
                      <a:pt x="17" y="180"/>
                    </a:moveTo>
                    <a:cubicBezTo>
                      <a:pt x="49" y="413"/>
                      <a:pt x="206" y="636"/>
                      <a:pt x="284" y="720"/>
                    </a:cubicBezTo>
                    <a:cubicBezTo>
                      <a:pt x="359" y="795"/>
                      <a:pt x="422" y="771"/>
                      <a:pt x="380" y="687"/>
                    </a:cubicBezTo>
                    <a:cubicBezTo>
                      <a:pt x="284" y="378"/>
                      <a:pt x="197" y="183"/>
                      <a:pt x="647" y="249"/>
                    </a:cubicBezTo>
                    <a:cubicBezTo>
                      <a:pt x="866" y="276"/>
                      <a:pt x="791" y="175"/>
                      <a:pt x="716" y="138"/>
                    </a:cubicBezTo>
                    <a:cubicBezTo>
                      <a:pt x="575" y="63"/>
                      <a:pt x="317" y="6"/>
                      <a:pt x="182" y="0"/>
                    </a:cubicBezTo>
                    <a:cubicBezTo>
                      <a:pt x="95" y="0"/>
                      <a:pt x="0" y="32"/>
                      <a:pt x="17" y="180"/>
                    </a:cubicBezTo>
                    <a:close/>
                  </a:path>
                </a:pathLst>
              </a:custGeom>
              <a:solidFill>
                <a:schemeClr val="accent1"/>
              </a:solidFill>
              <a:ln>
                <a:noFill/>
              </a:ln>
              <a:effectLst/>
              <a:extLst>
                <a:ext uri="{91240B29-F687-4F45-9708-019B960494DF}">
                  <a14:hiddenLine xmlns:a14="http://schemas.microsoft.com/office/drawing/2010/main" w="12700" cmpd="sng">
                    <a:solidFill>
                      <a:schemeClr val="folHlink"/>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319" name="Freeform 295">
                <a:extLst>
                  <a:ext uri="{FF2B5EF4-FFF2-40B4-BE49-F238E27FC236}">
                    <a16:creationId xmlns:a16="http://schemas.microsoft.com/office/drawing/2014/main" id="{42D1DA1E-A4C8-88E4-F749-245DAD76E87F}"/>
                  </a:ext>
                </a:extLst>
              </p:cNvPr>
              <p:cNvSpPr>
                <a:spLocks/>
              </p:cNvSpPr>
              <p:nvPr/>
            </p:nvSpPr>
            <p:spPr bwMode="auto">
              <a:xfrm>
                <a:off x="150" y="119"/>
                <a:ext cx="181" cy="533"/>
              </a:xfrm>
              <a:custGeom>
                <a:avLst/>
                <a:gdLst>
                  <a:gd name="T0" fmla="*/ 60 w 181"/>
                  <a:gd name="T1" fmla="*/ 12 h 533"/>
                  <a:gd name="T2" fmla="*/ 2 w 181"/>
                  <a:gd name="T3" fmla="*/ 153 h 533"/>
                  <a:gd name="T4" fmla="*/ 63 w 181"/>
                  <a:gd name="T5" fmla="*/ 366 h 533"/>
                  <a:gd name="T6" fmla="*/ 146 w 181"/>
                  <a:gd name="T7" fmla="*/ 512 h 533"/>
                  <a:gd name="T8" fmla="*/ 156 w 181"/>
                  <a:gd name="T9" fmla="*/ 489 h 533"/>
                  <a:gd name="T10" fmla="*/ 74 w 181"/>
                  <a:gd name="T11" fmla="*/ 294 h 533"/>
                  <a:gd name="T12" fmla="*/ 63 w 181"/>
                  <a:gd name="T13" fmla="*/ 155 h 533"/>
                  <a:gd name="T14" fmla="*/ 98 w 181"/>
                  <a:gd name="T15" fmla="*/ 53 h 533"/>
                  <a:gd name="T16" fmla="*/ 135 w 181"/>
                  <a:gd name="T17" fmla="*/ 32 h 533"/>
                  <a:gd name="T18" fmla="*/ 179 w 181"/>
                  <a:gd name="T19" fmla="*/ 16 h 533"/>
                  <a:gd name="T20" fmla="*/ 146 w 181"/>
                  <a:gd name="T21" fmla="*/ 2 h 533"/>
                  <a:gd name="T22" fmla="*/ 93 w 181"/>
                  <a:gd name="T23" fmla="*/ 2 h 533"/>
                  <a:gd name="T24" fmla="*/ 60 w 181"/>
                  <a:gd name="T25" fmla="*/ 12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81" h="533">
                    <a:moveTo>
                      <a:pt x="60" y="12"/>
                    </a:moveTo>
                    <a:cubicBezTo>
                      <a:pt x="18" y="35"/>
                      <a:pt x="0" y="83"/>
                      <a:pt x="2" y="153"/>
                    </a:cubicBezTo>
                    <a:cubicBezTo>
                      <a:pt x="3" y="212"/>
                      <a:pt x="39" y="306"/>
                      <a:pt x="63" y="366"/>
                    </a:cubicBezTo>
                    <a:cubicBezTo>
                      <a:pt x="87" y="426"/>
                      <a:pt x="131" y="492"/>
                      <a:pt x="146" y="512"/>
                    </a:cubicBezTo>
                    <a:cubicBezTo>
                      <a:pt x="162" y="533"/>
                      <a:pt x="168" y="526"/>
                      <a:pt x="156" y="489"/>
                    </a:cubicBezTo>
                    <a:cubicBezTo>
                      <a:pt x="144" y="453"/>
                      <a:pt x="90" y="350"/>
                      <a:pt x="74" y="294"/>
                    </a:cubicBezTo>
                    <a:cubicBezTo>
                      <a:pt x="59" y="239"/>
                      <a:pt x="59" y="196"/>
                      <a:pt x="63" y="155"/>
                    </a:cubicBezTo>
                    <a:cubicBezTo>
                      <a:pt x="67" y="115"/>
                      <a:pt x="86" y="74"/>
                      <a:pt x="98" y="53"/>
                    </a:cubicBezTo>
                    <a:cubicBezTo>
                      <a:pt x="110" y="33"/>
                      <a:pt x="121" y="39"/>
                      <a:pt x="135" y="32"/>
                    </a:cubicBezTo>
                    <a:cubicBezTo>
                      <a:pt x="148" y="26"/>
                      <a:pt x="177" y="21"/>
                      <a:pt x="179" y="16"/>
                    </a:cubicBezTo>
                    <a:cubicBezTo>
                      <a:pt x="181" y="11"/>
                      <a:pt x="161" y="4"/>
                      <a:pt x="146" y="2"/>
                    </a:cubicBezTo>
                    <a:cubicBezTo>
                      <a:pt x="132" y="0"/>
                      <a:pt x="107" y="1"/>
                      <a:pt x="93" y="2"/>
                    </a:cubicBezTo>
                    <a:cubicBezTo>
                      <a:pt x="78" y="4"/>
                      <a:pt x="74" y="0"/>
                      <a:pt x="60" y="12"/>
                    </a:cubicBezTo>
                    <a:close/>
                  </a:path>
                </a:pathLst>
              </a:custGeom>
              <a:gradFill rotWithShape="0">
                <a:gsLst>
                  <a:gs pos="0">
                    <a:schemeClr val="accent1">
                      <a:gamma/>
                      <a:shade val="75686"/>
                      <a:invGamma/>
                    </a:schemeClr>
                  </a:gs>
                  <a:gs pos="100000">
                    <a:schemeClr val="accent1"/>
                  </a:gs>
                </a:gsLst>
                <a:lin ang="0" scaled="1"/>
              </a:gradFill>
              <a:ln>
                <a:noFill/>
              </a:ln>
              <a:effectLst/>
              <a:extLst>
                <a:ext uri="{91240B29-F687-4F45-9708-019B960494DF}">
                  <a14:hiddenLine xmlns:a14="http://schemas.microsoft.com/office/drawing/2010/main" w="9525" cap="flat" cmpd="sng">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320" name="Freeform 296">
                <a:extLst>
                  <a:ext uri="{FF2B5EF4-FFF2-40B4-BE49-F238E27FC236}">
                    <a16:creationId xmlns:a16="http://schemas.microsoft.com/office/drawing/2014/main" id="{8250F469-6470-1235-6479-A51CB253E449}"/>
                  </a:ext>
                </a:extLst>
              </p:cNvPr>
              <p:cNvSpPr>
                <a:spLocks/>
              </p:cNvSpPr>
              <p:nvPr/>
            </p:nvSpPr>
            <p:spPr bwMode="auto">
              <a:xfrm>
                <a:off x="190" y="104"/>
                <a:ext cx="666" cy="195"/>
              </a:xfrm>
              <a:custGeom>
                <a:avLst/>
                <a:gdLst>
                  <a:gd name="T0" fmla="*/ 10 w 666"/>
                  <a:gd name="T1" fmla="*/ 32 h 195"/>
                  <a:gd name="T2" fmla="*/ 72 w 666"/>
                  <a:gd name="T3" fmla="*/ 3 h 195"/>
                  <a:gd name="T4" fmla="*/ 214 w 666"/>
                  <a:gd name="T5" fmla="*/ 16 h 195"/>
                  <a:gd name="T6" fmla="*/ 440 w 666"/>
                  <a:gd name="T7" fmla="*/ 74 h 195"/>
                  <a:gd name="T8" fmla="*/ 604 w 666"/>
                  <a:gd name="T9" fmla="*/ 140 h 195"/>
                  <a:gd name="T10" fmla="*/ 653 w 666"/>
                  <a:gd name="T11" fmla="*/ 182 h 195"/>
                  <a:gd name="T12" fmla="*/ 638 w 666"/>
                  <a:gd name="T13" fmla="*/ 186 h 195"/>
                  <a:gd name="T14" fmla="*/ 483 w 666"/>
                  <a:gd name="T15" fmla="*/ 129 h 195"/>
                  <a:gd name="T16" fmla="*/ 244 w 666"/>
                  <a:gd name="T17" fmla="*/ 64 h 195"/>
                  <a:gd name="T18" fmla="*/ 107 w 666"/>
                  <a:gd name="T19" fmla="*/ 51 h 195"/>
                  <a:gd name="T20" fmla="*/ 55 w 666"/>
                  <a:gd name="T21" fmla="*/ 74 h 195"/>
                  <a:gd name="T22" fmla="*/ 10 w 666"/>
                  <a:gd name="T23" fmla="*/ 50 h 195"/>
                  <a:gd name="T24" fmla="*/ 10 w 666"/>
                  <a:gd name="T25" fmla="*/ 32 h 1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66" h="195">
                    <a:moveTo>
                      <a:pt x="10" y="32"/>
                    </a:moveTo>
                    <a:cubicBezTo>
                      <a:pt x="20" y="24"/>
                      <a:pt x="38" y="6"/>
                      <a:pt x="72" y="3"/>
                    </a:cubicBezTo>
                    <a:cubicBezTo>
                      <a:pt x="106" y="0"/>
                      <a:pt x="153" y="4"/>
                      <a:pt x="214" y="16"/>
                    </a:cubicBezTo>
                    <a:cubicBezTo>
                      <a:pt x="275" y="28"/>
                      <a:pt x="375" y="53"/>
                      <a:pt x="440" y="74"/>
                    </a:cubicBezTo>
                    <a:cubicBezTo>
                      <a:pt x="505" y="95"/>
                      <a:pt x="568" y="122"/>
                      <a:pt x="604" y="140"/>
                    </a:cubicBezTo>
                    <a:cubicBezTo>
                      <a:pt x="640" y="158"/>
                      <a:pt x="647" y="174"/>
                      <a:pt x="653" y="182"/>
                    </a:cubicBezTo>
                    <a:cubicBezTo>
                      <a:pt x="659" y="190"/>
                      <a:pt x="666" y="195"/>
                      <a:pt x="638" y="186"/>
                    </a:cubicBezTo>
                    <a:cubicBezTo>
                      <a:pt x="609" y="177"/>
                      <a:pt x="548" y="150"/>
                      <a:pt x="483" y="129"/>
                    </a:cubicBezTo>
                    <a:cubicBezTo>
                      <a:pt x="416" y="109"/>
                      <a:pt x="306" y="78"/>
                      <a:pt x="244" y="64"/>
                    </a:cubicBezTo>
                    <a:cubicBezTo>
                      <a:pt x="181" y="51"/>
                      <a:pt x="139" y="49"/>
                      <a:pt x="107" y="51"/>
                    </a:cubicBezTo>
                    <a:cubicBezTo>
                      <a:pt x="76" y="53"/>
                      <a:pt x="71" y="75"/>
                      <a:pt x="55" y="74"/>
                    </a:cubicBezTo>
                    <a:cubicBezTo>
                      <a:pt x="39" y="74"/>
                      <a:pt x="18" y="57"/>
                      <a:pt x="10" y="50"/>
                    </a:cubicBezTo>
                    <a:cubicBezTo>
                      <a:pt x="2" y="43"/>
                      <a:pt x="0" y="40"/>
                      <a:pt x="10" y="32"/>
                    </a:cubicBezTo>
                    <a:close/>
                  </a:path>
                </a:pathLst>
              </a:custGeom>
              <a:gradFill rotWithShape="0">
                <a:gsLst>
                  <a:gs pos="0">
                    <a:schemeClr val="accent1">
                      <a:gamma/>
                      <a:shade val="75686"/>
                      <a:invGamma/>
                    </a:schemeClr>
                  </a:gs>
                  <a:gs pos="100000">
                    <a:schemeClr val="accent1"/>
                  </a:gs>
                </a:gsLst>
                <a:lin ang="54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321" name="Freeform 297">
                <a:extLst>
                  <a:ext uri="{FF2B5EF4-FFF2-40B4-BE49-F238E27FC236}">
                    <a16:creationId xmlns:a16="http://schemas.microsoft.com/office/drawing/2014/main" id="{18AB5061-536C-4CD4-501F-353D4F76111D}"/>
                  </a:ext>
                </a:extLst>
              </p:cNvPr>
              <p:cNvSpPr>
                <a:spLocks/>
              </p:cNvSpPr>
              <p:nvPr/>
            </p:nvSpPr>
            <p:spPr bwMode="auto">
              <a:xfrm>
                <a:off x="369" y="300"/>
                <a:ext cx="430" cy="417"/>
              </a:xfrm>
              <a:custGeom>
                <a:avLst/>
                <a:gdLst>
                  <a:gd name="T0" fmla="*/ 54 w 1547"/>
                  <a:gd name="T1" fmla="*/ 275 h 1502"/>
                  <a:gd name="T2" fmla="*/ 388 w 1547"/>
                  <a:gd name="T3" fmla="*/ 33 h 1502"/>
                  <a:gd name="T4" fmla="*/ 1323 w 1547"/>
                  <a:gd name="T5" fmla="*/ 74 h 1502"/>
                  <a:gd name="T6" fmla="*/ 1448 w 1547"/>
                  <a:gd name="T7" fmla="*/ 149 h 1502"/>
                  <a:gd name="T8" fmla="*/ 730 w 1547"/>
                  <a:gd name="T9" fmla="*/ 108 h 1502"/>
                  <a:gd name="T10" fmla="*/ 305 w 1547"/>
                  <a:gd name="T11" fmla="*/ 216 h 1502"/>
                  <a:gd name="T12" fmla="*/ 146 w 1547"/>
                  <a:gd name="T13" fmla="*/ 525 h 1502"/>
                  <a:gd name="T14" fmla="*/ 246 w 1547"/>
                  <a:gd name="T15" fmla="*/ 1126 h 1502"/>
                  <a:gd name="T16" fmla="*/ 338 w 1547"/>
                  <a:gd name="T17" fmla="*/ 1435 h 1502"/>
                  <a:gd name="T18" fmla="*/ 280 w 1547"/>
                  <a:gd name="T19" fmla="*/ 1435 h 1502"/>
                  <a:gd name="T20" fmla="*/ 121 w 1547"/>
                  <a:gd name="T21" fmla="*/ 1034 h 1502"/>
                  <a:gd name="T22" fmla="*/ 38 w 1547"/>
                  <a:gd name="T23" fmla="*/ 617 h 1502"/>
                  <a:gd name="T24" fmla="*/ 54 w 1547"/>
                  <a:gd name="T25" fmla="*/ 275 h 15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47" h="1502">
                    <a:moveTo>
                      <a:pt x="54" y="275"/>
                    </a:moveTo>
                    <a:cubicBezTo>
                      <a:pt x="112" y="178"/>
                      <a:pt x="177" y="66"/>
                      <a:pt x="388" y="33"/>
                    </a:cubicBezTo>
                    <a:cubicBezTo>
                      <a:pt x="599" y="0"/>
                      <a:pt x="1146" y="55"/>
                      <a:pt x="1323" y="74"/>
                    </a:cubicBezTo>
                    <a:cubicBezTo>
                      <a:pt x="1500" y="93"/>
                      <a:pt x="1547" y="143"/>
                      <a:pt x="1448" y="149"/>
                    </a:cubicBezTo>
                    <a:cubicBezTo>
                      <a:pt x="1349" y="155"/>
                      <a:pt x="920" y="97"/>
                      <a:pt x="730" y="108"/>
                    </a:cubicBezTo>
                    <a:cubicBezTo>
                      <a:pt x="540" y="119"/>
                      <a:pt x="402" y="147"/>
                      <a:pt x="305" y="216"/>
                    </a:cubicBezTo>
                    <a:cubicBezTo>
                      <a:pt x="208" y="285"/>
                      <a:pt x="156" y="373"/>
                      <a:pt x="146" y="525"/>
                    </a:cubicBezTo>
                    <a:cubicBezTo>
                      <a:pt x="136" y="677"/>
                      <a:pt x="214" y="974"/>
                      <a:pt x="246" y="1126"/>
                    </a:cubicBezTo>
                    <a:cubicBezTo>
                      <a:pt x="278" y="1278"/>
                      <a:pt x="332" y="1383"/>
                      <a:pt x="338" y="1435"/>
                    </a:cubicBezTo>
                    <a:cubicBezTo>
                      <a:pt x="344" y="1487"/>
                      <a:pt x="316" y="1502"/>
                      <a:pt x="280" y="1435"/>
                    </a:cubicBezTo>
                    <a:cubicBezTo>
                      <a:pt x="244" y="1368"/>
                      <a:pt x="161" y="1170"/>
                      <a:pt x="121" y="1034"/>
                    </a:cubicBezTo>
                    <a:cubicBezTo>
                      <a:pt x="81" y="898"/>
                      <a:pt x="49" y="743"/>
                      <a:pt x="38" y="617"/>
                    </a:cubicBezTo>
                    <a:cubicBezTo>
                      <a:pt x="27" y="491"/>
                      <a:pt x="0" y="375"/>
                      <a:pt x="54" y="275"/>
                    </a:cubicBezTo>
                    <a:close/>
                  </a:path>
                </a:pathLst>
              </a:custGeom>
              <a:gradFill rotWithShape="0">
                <a:gsLst>
                  <a:gs pos="0">
                    <a:schemeClr val="accent1"/>
                  </a:gs>
                  <a:gs pos="50000">
                    <a:schemeClr val="accent1">
                      <a:gamma/>
                      <a:tint val="15294"/>
                      <a:invGamma/>
                    </a:schemeClr>
                  </a:gs>
                  <a:gs pos="100000">
                    <a:schemeClr val="accent1"/>
                  </a:gs>
                </a:gsLst>
                <a:lin ang="189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sp>
            <p:nvSpPr>
              <p:cNvPr id="1322" name="Freeform 298">
                <a:extLst>
                  <a:ext uri="{FF2B5EF4-FFF2-40B4-BE49-F238E27FC236}">
                    <a16:creationId xmlns:a16="http://schemas.microsoft.com/office/drawing/2014/main" id="{56487268-36F0-6CAB-C45E-8079893F0A84}"/>
                  </a:ext>
                </a:extLst>
              </p:cNvPr>
              <p:cNvSpPr>
                <a:spLocks/>
              </p:cNvSpPr>
              <p:nvPr/>
            </p:nvSpPr>
            <p:spPr bwMode="auto">
              <a:xfrm>
                <a:off x="309" y="249"/>
                <a:ext cx="256" cy="254"/>
              </a:xfrm>
              <a:custGeom>
                <a:avLst/>
                <a:gdLst>
                  <a:gd name="T0" fmla="*/ 14 w 921"/>
                  <a:gd name="T1" fmla="*/ 164 h 912"/>
                  <a:gd name="T2" fmla="*/ 216 w 921"/>
                  <a:gd name="T3" fmla="*/ 33 h 912"/>
                  <a:gd name="T4" fmla="*/ 871 w 921"/>
                  <a:gd name="T5" fmla="*/ 217 h 912"/>
                  <a:gd name="T6" fmla="*/ 613 w 921"/>
                  <a:gd name="T7" fmla="*/ 258 h 912"/>
                  <a:gd name="T8" fmla="*/ 396 w 921"/>
                  <a:gd name="T9" fmla="*/ 400 h 912"/>
                  <a:gd name="T10" fmla="*/ 287 w 921"/>
                  <a:gd name="T11" fmla="*/ 576 h 912"/>
                  <a:gd name="T12" fmla="*/ 262 w 921"/>
                  <a:gd name="T13" fmla="*/ 843 h 912"/>
                  <a:gd name="T14" fmla="*/ 14 w 921"/>
                  <a:gd name="T15" fmla="*/ 164 h 91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21" h="912">
                    <a:moveTo>
                      <a:pt x="14" y="164"/>
                    </a:moveTo>
                    <a:cubicBezTo>
                      <a:pt x="0" y="66"/>
                      <a:pt x="67" y="0"/>
                      <a:pt x="216" y="33"/>
                    </a:cubicBezTo>
                    <a:cubicBezTo>
                      <a:pt x="419" y="54"/>
                      <a:pt x="487" y="8"/>
                      <a:pt x="871" y="217"/>
                    </a:cubicBezTo>
                    <a:cubicBezTo>
                      <a:pt x="921" y="234"/>
                      <a:pt x="692" y="228"/>
                      <a:pt x="613" y="258"/>
                    </a:cubicBezTo>
                    <a:cubicBezTo>
                      <a:pt x="534" y="288"/>
                      <a:pt x="450" y="347"/>
                      <a:pt x="396" y="400"/>
                    </a:cubicBezTo>
                    <a:cubicBezTo>
                      <a:pt x="342" y="453"/>
                      <a:pt x="309" y="502"/>
                      <a:pt x="287" y="576"/>
                    </a:cubicBezTo>
                    <a:cubicBezTo>
                      <a:pt x="265" y="650"/>
                      <a:pt x="308" y="912"/>
                      <a:pt x="262" y="843"/>
                    </a:cubicBezTo>
                    <a:cubicBezTo>
                      <a:pt x="45" y="626"/>
                      <a:pt x="59" y="295"/>
                      <a:pt x="14" y="164"/>
                    </a:cubicBezTo>
                    <a:close/>
                  </a:path>
                </a:pathLst>
              </a:custGeom>
              <a:gradFill rotWithShape="0">
                <a:gsLst>
                  <a:gs pos="0">
                    <a:schemeClr val="accent1"/>
                  </a:gs>
                  <a:gs pos="100000">
                    <a:schemeClr val="accent1">
                      <a:gamma/>
                      <a:tint val="12157"/>
                      <a:invGamma/>
                    </a:schemeClr>
                  </a:gs>
                </a:gsLst>
                <a:lin ang="2700000" scaled="1"/>
              </a:gra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sz="1800"/>
              </a:p>
            </p:txBody>
          </p:sp>
        </p:grpSp>
      </p:grpSp>
      <p:sp>
        <p:nvSpPr>
          <p:cNvPr id="1409" name="Rectangle 385">
            <a:extLst>
              <a:ext uri="{FF2B5EF4-FFF2-40B4-BE49-F238E27FC236}">
                <a16:creationId xmlns:a16="http://schemas.microsoft.com/office/drawing/2014/main" id="{57BFE9DC-5351-60FB-026C-CF7819C17479}"/>
              </a:ext>
            </a:extLst>
          </p:cNvPr>
          <p:cNvSpPr>
            <a:spLocks noGrp="1" noChangeArrowheads="1"/>
          </p:cNvSpPr>
          <p:nvPr>
            <p:ph type="title"/>
          </p:nvPr>
        </p:nvSpPr>
        <p:spPr bwMode="auto">
          <a:xfrm>
            <a:off x="1117600" y="609600"/>
            <a:ext cx="101600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410" name="Rectangle 386">
            <a:extLst>
              <a:ext uri="{FF2B5EF4-FFF2-40B4-BE49-F238E27FC236}">
                <a16:creationId xmlns:a16="http://schemas.microsoft.com/office/drawing/2014/main" id="{FF7EFAEA-CBDB-E707-0E3F-08A56F714E1D}"/>
              </a:ext>
            </a:extLst>
          </p:cNvPr>
          <p:cNvSpPr>
            <a:spLocks noGrp="1" noChangeArrowheads="1"/>
          </p:cNvSpPr>
          <p:nvPr>
            <p:ph type="body" idx="1"/>
          </p:nvPr>
        </p:nvSpPr>
        <p:spPr bwMode="auto">
          <a:xfrm>
            <a:off x="914400" y="1981200"/>
            <a:ext cx="10363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411" name="Rectangle 387">
            <a:extLst>
              <a:ext uri="{FF2B5EF4-FFF2-40B4-BE49-F238E27FC236}">
                <a16:creationId xmlns:a16="http://schemas.microsoft.com/office/drawing/2014/main" id="{1081D840-0565-9445-66A9-5CB83C444763}"/>
              </a:ext>
            </a:extLst>
          </p:cNvPr>
          <p:cNvSpPr>
            <a:spLocks noGrp="1" noChangeArrowheads="1"/>
          </p:cNvSpPr>
          <p:nvPr>
            <p:ph type="dt" sz="half" idx="2"/>
          </p:nvPr>
        </p:nvSpPr>
        <p:spPr bwMode="auto">
          <a:xfrm>
            <a:off x="914400" y="6248400"/>
            <a:ext cx="2540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ltLang="en-US"/>
          </a:p>
        </p:txBody>
      </p:sp>
      <p:sp>
        <p:nvSpPr>
          <p:cNvPr id="1412" name="Rectangle 388">
            <a:extLst>
              <a:ext uri="{FF2B5EF4-FFF2-40B4-BE49-F238E27FC236}">
                <a16:creationId xmlns:a16="http://schemas.microsoft.com/office/drawing/2014/main" id="{A16BA9A0-C48B-D0BA-450E-0EEAF74DF49F}"/>
              </a:ext>
            </a:extLst>
          </p:cNvPr>
          <p:cNvSpPr>
            <a:spLocks noGrp="1" noChangeArrowheads="1"/>
          </p:cNvSpPr>
          <p:nvPr>
            <p:ph type="ftr" sz="quarter" idx="3"/>
          </p:nvPr>
        </p:nvSpPr>
        <p:spPr bwMode="auto">
          <a:xfrm>
            <a:off x="4165600" y="6248400"/>
            <a:ext cx="3860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ltLang="en-US"/>
          </a:p>
        </p:txBody>
      </p:sp>
      <p:sp>
        <p:nvSpPr>
          <p:cNvPr id="1413" name="Rectangle 389">
            <a:extLst>
              <a:ext uri="{FF2B5EF4-FFF2-40B4-BE49-F238E27FC236}">
                <a16:creationId xmlns:a16="http://schemas.microsoft.com/office/drawing/2014/main" id="{70503FD5-CA08-B238-EBCB-E314AB7D3241}"/>
              </a:ext>
            </a:extLst>
          </p:cNvPr>
          <p:cNvSpPr>
            <a:spLocks noGrp="1" noChangeArrowheads="1"/>
          </p:cNvSpPr>
          <p:nvPr>
            <p:ph type="sldNum" sz="quarter" idx="4"/>
          </p:nvPr>
        </p:nvSpPr>
        <p:spPr bwMode="auto">
          <a:xfrm>
            <a:off x="8737600" y="6248400"/>
            <a:ext cx="2540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73192BE6-C415-48D5-8964-D803F7433B66}" type="slidenum">
              <a:rPr lang="en-US" altLang="en-US"/>
              <a:pPr/>
              <a:t>‹#›</a:t>
            </a:fld>
            <a:endParaRPr lang="en-US" altLang="en-US"/>
          </a:p>
        </p:txBody>
      </p:sp>
    </p:spTree>
    <p:extLst>
      <p:ext uri="{BB962C8B-B14F-4D97-AF65-F5344CB8AC3E}">
        <p14:creationId xmlns:p14="http://schemas.microsoft.com/office/powerpoint/2010/main" val="3751261508"/>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fontAlgn="base">
        <a:spcBef>
          <a:spcPct val="0"/>
        </a:spcBef>
        <a:spcAft>
          <a:spcPct val="0"/>
        </a:spcAft>
        <a:defRPr sz="4400" kern="1200">
          <a:solidFill>
            <a:schemeClr val="folHlink"/>
          </a:solidFill>
          <a:latin typeface="+mj-lt"/>
          <a:ea typeface="+mj-ea"/>
          <a:cs typeface="+mj-cs"/>
        </a:defRPr>
      </a:lvl1pPr>
      <a:lvl2pPr algn="l" rtl="0" fontAlgn="base">
        <a:spcBef>
          <a:spcPct val="0"/>
        </a:spcBef>
        <a:spcAft>
          <a:spcPct val="0"/>
        </a:spcAft>
        <a:defRPr sz="4400">
          <a:solidFill>
            <a:schemeClr val="folHlink"/>
          </a:solidFill>
          <a:latin typeface="Arial Narrow" panose="020B0606020202030204" pitchFamily="34" charset="0"/>
        </a:defRPr>
      </a:lvl2pPr>
      <a:lvl3pPr algn="l" rtl="0" fontAlgn="base">
        <a:spcBef>
          <a:spcPct val="0"/>
        </a:spcBef>
        <a:spcAft>
          <a:spcPct val="0"/>
        </a:spcAft>
        <a:defRPr sz="4400">
          <a:solidFill>
            <a:schemeClr val="folHlink"/>
          </a:solidFill>
          <a:latin typeface="Arial Narrow" panose="020B0606020202030204" pitchFamily="34" charset="0"/>
        </a:defRPr>
      </a:lvl3pPr>
      <a:lvl4pPr algn="l" rtl="0" fontAlgn="base">
        <a:spcBef>
          <a:spcPct val="0"/>
        </a:spcBef>
        <a:spcAft>
          <a:spcPct val="0"/>
        </a:spcAft>
        <a:defRPr sz="4400">
          <a:solidFill>
            <a:schemeClr val="folHlink"/>
          </a:solidFill>
          <a:latin typeface="Arial Narrow" panose="020B0606020202030204" pitchFamily="34" charset="0"/>
        </a:defRPr>
      </a:lvl4pPr>
      <a:lvl5pPr algn="l" rtl="0" fontAlgn="base">
        <a:spcBef>
          <a:spcPct val="0"/>
        </a:spcBef>
        <a:spcAft>
          <a:spcPct val="0"/>
        </a:spcAft>
        <a:defRPr sz="4400">
          <a:solidFill>
            <a:schemeClr val="folHlink"/>
          </a:solidFill>
          <a:latin typeface="Arial Narrow" panose="020B0606020202030204" pitchFamily="34" charset="0"/>
        </a:defRPr>
      </a:lvl5pPr>
      <a:lvl6pPr marL="457200" algn="l" rtl="0" fontAlgn="base">
        <a:spcBef>
          <a:spcPct val="0"/>
        </a:spcBef>
        <a:spcAft>
          <a:spcPct val="0"/>
        </a:spcAft>
        <a:defRPr sz="4400">
          <a:solidFill>
            <a:schemeClr val="folHlink"/>
          </a:solidFill>
          <a:latin typeface="Arial Narrow" panose="020B0606020202030204" pitchFamily="34" charset="0"/>
        </a:defRPr>
      </a:lvl6pPr>
      <a:lvl7pPr marL="914400" algn="l" rtl="0" fontAlgn="base">
        <a:spcBef>
          <a:spcPct val="0"/>
        </a:spcBef>
        <a:spcAft>
          <a:spcPct val="0"/>
        </a:spcAft>
        <a:defRPr sz="4400">
          <a:solidFill>
            <a:schemeClr val="folHlink"/>
          </a:solidFill>
          <a:latin typeface="Arial Narrow" panose="020B0606020202030204" pitchFamily="34" charset="0"/>
        </a:defRPr>
      </a:lvl7pPr>
      <a:lvl8pPr marL="1371600" algn="l" rtl="0" fontAlgn="base">
        <a:spcBef>
          <a:spcPct val="0"/>
        </a:spcBef>
        <a:spcAft>
          <a:spcPct val="0"/>
        </a:spcAft>
        <a:defRPr sz="4400">
          <a:solidFill>
            <a:schemeClr val="folHlink"/>
          </a:solidFill>
          <a:latin typeface="Arial Narrow" panose="020B0606020202030204" pitchFamily="34" charset="0"/>
        </a:defRPr>
      </a:lvl8pPr>
      <a:lvl9pPr marL="1828800" algn="l" rtl="0" fontAlgn="base">
        <a:spcBef>
          <a:spcPct val="0"/>
        </a:spcBef>
        <a:spcAft>
          <a:spcPct val="0"/>
        </a:spcAft>
        <a:defRPr sz="4400">
          <a:solidFill>
            <a:schemeClr val="folHlink"/>
          </a:solidFill>
          <a:latin typeface="Arial Narrow" panose="020B060602020203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6A494F-2895-818F-A5BA-833ED5359725}"/>
              </a:ext>
            </a:extLst>
          </p:cNvPr>
          <p:cNvSpPr>
            <a:spLocks noGrp="1"/>
          </p:cNvSpPr>
          <p:nvPr>
            <p:ph type="ctrTitle"/>
          </p:nvPr>
        </p:nvSpPr>
        <p:spPr>
          <a:xfrm>
            <a:off x="1876424" y="1122363"/>
            <a:ext cx="9477376" cy="2387600"/>
          </a:xfrm>
        </p:spPr>
        <p:txBody>
          <a:bodyPr/>
          <a:lstStyle/>
          <a:p>
            <a:r>
              <a:rPr lang="en-US"/>
              <a:t>COMP 1600</a:t>
            </a:r>
            <a:br>
              <a:rPr lang="en-US"/>
            </a:br>
            <a:r>
              <a:rPr lang="en-US"/>
              <a:t>Introduction to Programming</a:t>
            </a:r>
          </a:p>
        </p:txBody>
      </p:sp>
      <p:sp>
        <p:nvSpPr>
          <p:cNvPr id="3" name="Subtitle 2">
            <a:extLst>
              <a:ext uri="{FF2B5EF4-FFF2-40B4-BE49-F238E27FC236}">
                <a16:creationId xmlns:a16="http://schemas.microsoft.com/office/drawing/2014/main" id="{F354CF19-68BD-3962-780F-6DDE9D565C5D}"/>
              </a:ext>
            </a:extLst>
          </p:cNvPr>
          <p:cNvSpPr>
            <a:spLocks noGrp="1"/>
          </p:cNvSpPr>
          <p:nvPr>
            <p:ph type="subTitle" idx="1"/>
          </p:nvPr>
        </p:nvSpPr>
        <p:spPr/>
        <p:txBody>
          <a:bodyPr/>
          <a:lstStyle/>
          <a:p>
            <a:r>
              <a:rPr lang="en-US"/>
              <a:t>David J Stucki</a:t>
            </a:r>
          </a:p>
          <a:p>
            <a:r>
              <a:rPr lang="en-US"/>
              <a:t>Fall 2025</a:t>
            </a:r>
          </a:p>
        </p:txBody>
      </p:sp>
    </p:spTree>
    <p:extLst>
      <p:ext uri="{BB962C8B-B14F-4D97-AF65-F5344CB8AC3E}">
        <p14:creationId xmlns:p14="http://schemas.microsoft.com/office/powerpoint/2010/main" val="385504515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DNA</a:t>
            </a:r>
          </a:p>
        </p:txBody>
      </p:sp>
      <p:sp>
        <p:nvSpPr>
          <p:cNvPr id="3" name="Content Placeholder 2"/>
          <p:cNvSpPr>
            <a:spLocks noGrp="1"/>
          </p:cNvSpPr>
          <p:nvPr>
            <p:ph idx="1"/>
          </p:nvPr>
        </p:nvSpPr>
        <p:spPr/>
        <p:txBody>
          <a:bodyPr>
            <a:normAutofit fontScale="92500"/>
          </a:bodyPr>
          <a:lstStyle/>
          <a:p>
            <a:pPr>
              <a:lnSpc>
                <a:spcPct val="110000"/>
              </a:lnSpc>
            </a:pPr>
            <a:r>
              <a:rPr lang="en-US" dirty="0"/>
              <a:t>Assume that you have a variable called </a:t>
            </a:r>
            <a:r>
              <a:rPr lang="en-US" b="1" dirty="0">
                <a:latin typeface="Courier New" pitchFamily="49" charset="0"/>
                <a:cs typeface="Courier New" pitchFamily="49" charset="0"/>
              </a:rPr>
              <a:t>base</a:t>
            </a:r>
            <a:r>
              <a:rPr lang="en-US" dirty="0"/>
              <a:t> of type </a:t>
            </a:r>
            <a:r>
              <a:rPr lang="en-US" b="1" dirty="0">
                <a:latin typeface="Courier New" pitchFamily="49" charset="0"/>
                <a:cs typeface="Courier New" pitchFamily="49" charset="0"/>
              </a:rPr>
              <a:t>char</a:t>
            </a:r>
          </a:p>
          <a:p>
            <a:pPr>
              <a:lnSpc>
                <a:spcPct val="110000"/>
              </a:lnSpc>
            </a:pPr>
            <a:r>
              <a:rPr lang="en-US" dirty="0"/>
              <a:t>Let </a:t>
            </a:r>
            <a:r>
              <a:rPr lang="en-US" b="1" dirty="0">
                <a:latin typeface="Courier New" pitchFamily="49" charset="0"/>
                <a:cs typeface="Courier New" pitchFamily="49" charset="0"/>
              </a:rPr>
              <a:t>base</a:t>
            </a:r>
            <a:r>
              <a:rPr lang="en-US" dirty="0"/>
              <a:t> contain one of: </a:t>
            </a:r>
            <a:r>
              <a:rPr lang="en-US" b="1" dirty="0">
                <a:solidFill>
                  <a:srgbClr val="C00000"/>
                </a:solidFill>
                <a:latin typeface="Courier New" pitchFamily="49" charset="0"/>
                <a:cs typeface="Courier New" pitchFamily="49" charset="0"/>
              </a:rPr>
              <a:t>'A'</a:t>
            </a:r>
            <a:r>
              <a:rPr lang="en-US" dirty="0"/>
              <a:t>, </a:t>
            </a:r>
            <a:r>
              <a:rPr lang="en-US" b="1" dirty="0">
                <a:solidFill>
                  <a:srgbClr val="C00000"/>
                </a:solidFill>
                <a:latin typeface="Courier New" pitchFamily="49" charset="0"/>
                <a:cs typeface="Courier New" pitchFamily="49" charset="0"/>
              </a:rPr>
              <a:t>'C'</a:t>
            </a:r>
            <a:r>
              <a:rPr lang="en-US" dirty="0"/>
              <a:t>, </a:t>
            </a:r>
            <a:r>
              <a:rPr lang="en-US" b="1" dirty="0">
                <a:solidFill>
                  <a:srgbClr val="C00000"/>
                </a:solidFill>
                <a:latin typeface="Courier New" pitchFamily="49" charset="0"/>
                <a:cs typeface="Courier New" pitchFamily="49" charset="0"/>
              </a:rPr>
              <a:t>'G'</a:t>
            </a:r>
            <a:r>
              <a:rPr lang="en-US" dirty="0"/>
              <a:t>, </a:t>
            </a:r>
            <a:r>
              <a:rPr lang="en-US" b="1" dirty="0">
                <a:solidFill>
                  <a:srgbClr val="C00000"/>
                </a:solidFill>
                <a:latin typeface="Courier New" pitchFamily="49" charset="0"/>
                <a:cs typeface="Courier New" pitchFamily="49" charset="0"/>
              </a:rPr>
              <a:t>'T'</a:t>
            </a:r>
          </a:p>
          <a:p>
            <a:pPr>
              <a:lnSpc>
                <a:spcPct val="110000"/>
              </a:lnSpc>
            </a:pPr>
            <a:r>
              <a:rPr lang="en-US" dirty="0"/>
              <a:t>Write a series of </a:t>
            </a:r>
            <a:r>
              <a:rPr lang="en-US" b="1" dirty="0">
                <a:latin typeface="Courier New" pitchFamily="49" charset="0"/>
                <a:cs typeface="Courier New" pitchFamily="49" charset="0"/>
              </a:rPr>
              <a:t>if</a:t>
            </a:r>
            <a:r>
              <a:rPr lang="en-US" dirty="0"/>
              <a:t>- and </a:t>
            </a:r>
            <a:r>
              <a:rPr lang="en-US" b="1" dirty="0">
                <a:latin typeface="Courier New" pitchFamily="49" charset="0"/>
                <a:cs typeface="Courier New" pitchFamily="49" charset="0"/>
              </a:rPr>
              <a:t>else</a:t>
            </a:r>
            <a:r>
              <a:rPr lang="en-US" dirty="0"/>
              <a:t>-statements that will print out the chemical name of the base denoted by the corresponding character</a:t>
            </a:r>
          </a:p>
          <a:p>
            <a:pPr lvl="1">
              <a:lnSpc>
                <a:spcPct val="110000"/>
              </a:lnSpc>
            </a:pPr>
            <a:r>
              <a:rPr lang="en-US" b="1" dirty="0">
                <a:solidFill>
                  <a:schemeClr val="accent1">
                    <a:lumMod val="60000"/>
                    <a:lumOff val="40000"/>
                  </a:schemeClr>
                </a:solidFill>
              </a:rPr>
              <a:t>A -&gt; Adenine</a:t>
            </a:r>
          </a:p>
          <a:p>
            <a:pPr lvl="1">
              <a:lnSpc>
                <a:spcPct val="110000"/>
              </a:lnSpc>
            </a:pPr>
            <a:r>
              <a:rPr lang="en-US" b="1" dirty="0">
                <a:solidFill>
                  <a:schemeClr val="accent2">
                    <a:lumMod val="60000"/>
                    <a:lumOff val="40000"/>
                  </a:schemeClr>
                </a:solidFill>
              </a:rPr>
              <a:t>C -&gt; Cytosine</a:t>
            </a:r>
          </a:p>
          <a:p>
            <a:pPr lvl="1">
              <a:lnSpc>
                <a:spcPct val="110000"/>
              </a:lnSpc>
            </a:pPr>
            <a:r>
              <a:rPr lang="en-US" b="1" dirty="0">
                <a:solidFill>
                  <a:schemeClr val="accent5">
                    <a:lumMod val="60000"/>
                    <a:lumOff val="40000"/>
                  </a:schemeClr>
                </a:solidFill>
              </a:rPr>
              <a:t>G -&gt; Guanine</a:t>
            </a:r>
          </a:p>
          <a:p>
            <a:pPr lvl="1">
              <a:lnSpc>
                <a:spcPct val="110000"/>
              </a:lnSpc>
            </a:pPr>
            <a:r>
              <a:rPr lang="en-US" b="1" dirty="0">
                <a:solidFill>
                  <a:schemeClr val="accent4">
                    <a:lumMod val="60000"/>
                    <a:lumOff val="40000"/>
                  </a:schemeClr>
                </a:solidFill>
              </a:rPr>
              <a:t>T -&gt; Thymine</a:t>
            </a:r>
          </a:p>
        </p:txBody>
      </p:sp>
      <p:pic>
        <p:nvPicPr>
          <p:cNvPr id="1026" name="Picture 2" descr="C:\Users\Barry\AppData\Local\Microsoft\Windows\Temporary Internet Files\Content.IE5\OJHXWPDM\MPj03373480000[1].jpg"/>
          <p:cNvPicPr>
            <a:picLocks noChangeAspect="1" noChangeArrowheads="1"/>
          </p:cNvPicPr>
          <p:nvPr/>
        </p:nvPicPr>
        <p:blipFill>
          <a:blip r:embed="rId2" cstate="print">
            <a:clrChange>
              <a:clrFrom>
                <a:srgbClr val="030303"/>
              </a:clrFrom>
              <a:clrTo>
                <a:srgbClr val="030303">
                  <a:alpha val="0"/>
                </a:srgbClr>
              </a:clrTo>
            </a:clrChange>
          </a:blip>
          <a:srcRect t="6569" b="9343"/>
          <a:stretch>
            <a:fillRect/>
          </a:stretch>
        </p:blipFill>
        <p:spPr bwMode="auto">
          <a:xfrm>
            <a:off x="7543800" y="3886200"/>
            <a:ext cx="2286000" cy="1371600"/>
          </a:xfrm>
          <a:prstGeom prst="rect">
            <a:avLst/>
          </a:prstGeom>
          <a:noFill/>
          <a:effectLst>
            <a:reflection blurRad="6350" stA="50000" endA="300" endPos="55000" dir="5400000" sy="-100000" algn="bl" rotWithShape="0"/>
          </a:effectLst>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Printing DNA bases</a:t>
            </a:r>
          </a:p>
        </p:txBody>
      </p:sp>
      <p:sp>
        <p:nvSpPr>
          <p:cNvPr id="3" name="Content Placeholder 2"/>
          <p:cNvSpPr>
            <a:spLocks noGrp="1"/>
          </p:cNvSpPr>
          <p:nvPr>
            <p:ph idx="1"/>
          </p:nvPr>
        </p:nvSpPr>
        <p:spPr>
          <a:xfrm>
            <a:off x="1141412" y="1775193"/>
            <a:ext cx="10440987" cy="4701808"/>
          </a:xfrm>
        </p:spPr>
        <p:txBody>
          <a:bodyPr>
            <a:normAutofit fontScale="55000" lnSpcReduction="20000"/>
          </a:bodyPr>
          <a:lstStyle/>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endParaRPr lang="en-US" dirty="0"/>
          </a:p>
          <a:p>
            <a:r>
              <a:rPr lang="en-US" sz="5100" dirty="0"/>
              <a:t>What if you want to take care of upper and lower cases?</a:t>
            </a:r>
          </a:p>
        </p:txBody>
      </p:sp>
      <p:sp>
        <p:nvSpPr>
          <p:cNvPr id="4" name="Content Placeholder 2"/>
          <p:cNvSpPr txBox="1">
            <a:spLocks/>
          </p:cNvSpPr>
          <p:nvPr/>
        </p:nvSpPr>
        <p:spPr>
          <a:xfrm>
            <a:off x="1141413" y="1524000"/>
            <a:ext cx="9905998" cy="4114800"/>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ormAutofit fontScale="92500"/>
          </a:bodyPr>
          <a:lstStyle/>
          <a:p>
            <a:pPr marL="438912" indent="-320040">
              <a:buClr>
                <a:schemeClr val="accent1"/>
              </a:buClr>
              <a:buSzPct val="80000"/>
              <a:defRPr/>
            </a:pPr>
            <a:r>
              <a:rPr lang="en-US" sz="2700" b="1" dirty="0">
                <a:solidFill>
                  <a:srgbClr val="0070C0"/>
                </a:solidFill>
                <a:latin typeface="Courier New" pitchFamily="49" charset="0"/>
                <a:cs typeface="Courier New" pitchFamily="49" charset="0"/>
              </a:rPr>
              <a:t>if</a:t>
            </a:r>
            <a:r>
              <a:rPr lang="en-US" sz="2700" b="1" dirty="0">
                <a:latin typeface="Courier New" pitchFamily="49" charset="0"/>
                <a:cs typeface="Courier New" pitchFamily="49" charset="0"/>
              </a:rPr>
              <a:t>( base == </a:t>
            </a:r>
            <a:r>
              <a:rPr lang="en-US" sz="2700" b="1" dirty="0">
                <a:solidFill>
                  <a:srgbClr val="C00000"/>
                </a:solidFill>
                <a:latin typeface="Courier New" pitchFamily="49" charset="0"/>
                <a:cs typeface="Courier New" pitchFamily="49" charset="0"/>
              </a:rPr>
              <a:t>'A'</a:t>
            </a:r>
            <a:r>
              <a:rPr lang="en-US" sz="2700" b="1" dirty="0">
                <a:latin typeface="Courier New" pitchFamily="49" charset="0"/>
                <a:cs typeface="Courier New" pitchFamily="49" charset="0"/>
              </a:rPr>
              <a:t> )</a:t>
            </a:r>
          </a:p>
          <a:p>
            <a:pPr marL="438912" indent="-320040">
              <a:buClr>
                <a:schemeClr val="accent1"/>
              </a:buClr>
              <a:buSzPct val="80000"/>
              <a:defRPr/>
            </a:pPr>
            <a:r>
              <a:rPr lang="en-US" sz="2700" b="1" dirty="0">
                <a:latin typeface="Courier New" pitchFamily="49" charset="0"/>
                <a:cs typeface="Courier New" pitchFamily="49" charset="0"/>
              </a:rPr>
              <a:t>	</a:t>
            </a:r>
            <a:r>
              <a:rPr lang="en-US" sz="2700" b="1" dirty="0" err="1">
                <a:latin typeface="Courier New" pitchFamily="49" charset="0"/>
                <a:cs typeface="Courier New" pitchFamily="49" charset="0"/>
              </a:rPr>
              <a:t>System.out.println</a:t>
            </a:r>
            <a:r>
              <a:rPr lang="en-US" sz="2700" b="1" dirty="0">
                <a:latin typeface="Courier New" pitchFamily="49" charset="0"/>
                <a:cs typeface="Courier New" pitchFamily="49" charset="0"/>
              </a:rPr>
              <a:t>(</a:t>
            </a:r>
            <a:r>
              <a:rPr lang="en-US" sz="2700" b="1" dirty="0">
                <a:solidFill>
                  <a:srgbClr val="C00000"/>
                </a:solidFill>
                <a:latin typeface="Courier New" pitchFamily="49" charset="0"/>
                <a:cs typeface="Courier New" pitchFamily="49" charset="0"/>
              </a:rPr>
              <a:t>"Adenine"</a:t>
            </a:r>
            <a:r>
              <a:rPr lang="en-US" sz="2700" b="1" dirty="0">
                <a:latin typeface="Courier New" pitchFamily="49" charset="0"/>
                <a:cs typeface="Courier New" pitchFamily="49" charset="0"/>
              </a:rPr>
              <a:t>);</a:t>
            </a:r>
          </a:p>
          <a:p>
            <a:pPr marL="438912" indent="-320040">
              <a:buClr>
                <a:schemeClr val="accent1"/>
              </a:buClr>
              <a:buSzPct val="80000"/>
              <a:defRPr/>
            </a:pPr>
            <a:r>
              <a:rPr lang="en-US" sz="2700" b="1" dirty="0">
                <a:solidFill>
                  <a:srgbClr val="0070C0"/>
                </a:solidFill>
                <a:latin typeface="Courier New" pitchFamily="49" charset="0"/>
                <a:cs typeface="Courier New" pitchFamily="49" charset="0"/>
              </a:rPr>
              <a:t>else if</a:t>
            </a:r>
            <a:r>
              <a:rPr lang="en-US" sz="2700" b="1" dirty="0">
                <a:latin typeface="Courier New" pitchFamily="49" charset="0"/>
                <a:cs typeface="Courier New" pitchFamily="49" charset="0"/>
              </a:rPr>
              <a:t>( base == </a:t>
            </a:r>
            <a:r>
              <a:rPr lang="en-US" sz="2700" b="1" dirty="0">
                <a:solidFill>
                  <a:srgbClr val="C00000"/>
                </a:solidFill>
                <a:latin typeface="Courier New" pitchFamily="49" charset="0"/>
                <a:cs typeface="Courier New" pitchFamily="49" charset="0"/>
              </a:rPr>
              <a:t>'C'</a:t>
            </a:r>
            <a:r>
              <a:rPr lang="en-US" sz="2700" b="1" dirty="0">
                <a:latin typeface="Courier New" pitchFamily="49" charset="0"/>
                <a:cs typeface="Courier New" pitchFamily="49" charset="0"/>
              </a:rPr>
              <a:t> )</a:t>
            </a:r>
          </a:p>
          <a:p>
            <a:pPr marL="438912" indent="-320040">
              <a:buClr>
                <a:schemeClr val="accent1"/>
              </a:buClr>
              <a:buSzPct val="80000"/>
              <a:defRPr/>
            </a:pPr>
            <a:r>
              <a:rPr lang="en-US" sz="2700" b="1" dirty="0">
                <a:latin typeface="Courier New" pitchFamily="49" charset="0"/>
                <a:cs typeface="Courier New" pitchFamily="49" charset="0"/>
              </a:rPr>
              <a:t>	</a:t>
            </a:r>
            <a:r>
              <a:rPr lang="en-US" sz="2700" b="1" dirty="0" err="1">
                <a:latin typeface="Courier New" pitchFamily="49" charset="0"/>
                <a:cs typeface="Courier New" pitchFamily="49" charset="0"/>
              </a:rPr>
              <a:t>System.out.println</a:t>
            </a:r>
            <a:r>
              <a:rPr lang="en-US" sz="2700" b="1" dirty="0">
                <a:latin typeface="Courier New" pitchFamily="49" charset="0"/>
                <a:cs typeface="Courier New" pitchFamily="49" charset="0"/>
              </a:rPr>
              <a:t>(</a:t>
            </a:r>
            <a:r>
              <a:rPr lang="en-US" sz="2700" b="1" dirty="0">
                <a:solidFill>
                  <a:srgbClr val="C00000"/>
                </a:solidFill>
                <a:latin typeface="Courier New" pitchFamily="49" charset="0"/>
                <a:cs typeface="Courier New" pitchFamily="49" charset="0"/>
              </a:rPr>
              <a:t>"Cytosine"</a:t>
            </a:r>
            <a:r>
              <a:rPr lang="en-US" sz="2700" b="1" dirty="0">
                <a:latin typeface="Courier New" pitchFamily="49" charset="0"/>
                <a:cs typeface="Courier New" pitchFamily="49" charset="0"/>
              </a:rPr>
              <a:t>);</a:t>
            </a:r>
          </a:p>
          <a:p>
            <a:pPr marL="438912" indent="-320040">
              <a:buClr>
                <a:schemeClr val="accent1"/>
              </a:buClr>
              <a:buSzPct val="80000"/>
              <a:defRPr/>
            </a:pPr>
            <a:r>
              <a:rPr lang="en-US" sz="2700" b="1" dirty="0">
                <a:solidFill>
                  <a:srgbClr val="0070C0"/>
                </a:solidFill>
                <a:latin typeface="Courier New" pitchFamily="49" charset="0"/>
                <a:cs typeface="Courier New" pitchFamily="49" charset="0"/>
              </a:rPr>
              <a:t>else if</a:t>
            </a:r>
            <a:r>
              <a:rPr lang="en-US" sz="2700" b="1" dirty="0">
                <a:latin typeface="Courier New" pitchFamily="49" charset="0"/>
                <a:cs typeface="Courier New" pitchFamily="49" charset="0"/>
              </a:rPr>
              <a:t>( base == </a:t>
            </a:r>
            <a:r>
              <a:rPr lang="en-US" sz="2700" b="1" dirty="0">
                <a:solidFill>
                  <a:srgbClr val="C00000"/>
                </a:solidFill>
                <a:latin typeface="Courier New" pitchFamily="49" charset="0"/>
                <a:cs typeface="Courier New" pitchFamily="49" charset="0"/>
              </a:rPr>
              <a:t>'G' </a:t>
            </a:r>
            <a:r>
              <a:rPr lang="en-US" sz="2700" b="1" dirty="0">
                <a:latin typeface="Courier New" pitchFamily="49" charset="0"/>
                <a:cs typeface="Courier New" pitchFamily="49" charset="0"/>
              </a:rPr>
              <a:t>)</a:t>
            </a:r>
          </a:p>
          <a:p>
            <a:pPr marL="438912" indent="-320040">
              <a:buClr>
                <a:schemeClr val="accent1"/>
              </a:buClr>
              <a:buSzPct val="80000"/>
              <a:defRPr/>
            </a:pPr>
            <a:r>
              <a:rPr lang="en-US" sz="2700" b="1" dirty="0">
                <a:latin typeface="Courier New" pitchFamily="49" charset="0"/>
                <a:cs typeface="Courier New" pitchFamily="49" charset="0"/>
              </a:rPr>
              <a:t>	</a:t>
            </a:r>
            <a:r>
              <a:rPr lang="en-US" sz="2700" b="1" dirty="0" err="1">
                <a:latin typeface="Courier New" pitchFamily="49" charset="0"/>
                <a:cs typeface="Courier New" pitchFamily="49" charset="0"/>
              </a:rPr>
              <a:t>System.out.println</a:t>
            </a:r>
            <a:r>
              <a:rPr lang="en-US" sz="2700" b="1" dirty="0">
                <a:latin typeface="Courier New" pitchFamily="49" charset="0"/>
                <a:cs typeface="Courier New" pitchFamily="49" charset="0"/>
              </a:rPr>
              <a:t>(</a:t>
            </a:r>
            <a:r>
              <a:rPr lang="en-US" sz="2700" b="1" dirty="0">
                <a:solidFill>
                  <a:srgbClr val="C00000"/>
                </a:solidFill>
                <a:latin typeface="Courier New" pitchFamily="49" charset="0"/>
                <a:cs typeface="Courier New" pitchFamily="49" charset="0"/>
              </a:rPr>
              <a:t>"Guanine"</a:t>
            </a:r>
            <a:r>
              <a:rPr lang="en-US" sz="2700" b="1" dirty="0">
                <a:latin typeface="Courier New" pitchFamily="49" charset="0"/>
                <a:cs typeface="Courier New" pitchFamily="49" charset="0"/>
              </a:rPr>
              <a:t>);</a:t>
            </a:r>
          </a:p>
          <a:p>
            <a:pPr marL="438912" indent="-320040">
              <a:buClr>
                <a:schemeClr val="accent1"/>
              </a:buClr>
              <a:buSzPct val="80000"/>
              <a:defRPr/>
            </a:pPr>
            <a:r>
              <a:rPr lang="en-US" sz="2700" b="1" dirty="0">
                <a:solidFill>
                  <a:srgbClr val="0070C0"/>
                </a:solidFill>
                <a:latin typeface="Courier New" pitchFamily="49" charset="0"/>
                <a:cs typeface="Courier New" pitchFamily="49" charset="0"/>
              </a:rPr>
              <a:t>else if</a:t>
            </a:r>
            <a:r>
              <a:rPr lang="en-US" sz="2700" b="1" dirty="0">
                <a:latin typeface="Courier New" pitchFamily="49" charset="0"/>
                <a:cs typeface="Courier New" pitchFamily="49" charset="0"/>
              </a:rPr>
              <a:t>( base == </a:t>
            </a:r>
            <a:r>
              <a:rPr lang="en-US" sz="2700" b="1" dirty="0">
                <a:solidFill>
                  <a:srgbClr val="C00000"/>
                </a:solidFill>
                <a:latin typeface="Courier New" pitchFamily="49" charset="0"/>
                <a:cs typeface="Courier New" pitchFamily="49" charset="0"/>
              </a:rPr>
              <a:t>'T'</a:t>
            </a:r>
            <a:r>
              <a:rPr lang="en-US" sz="2700" b="1" dirty="0">
                <a:latin typeface="Courier New" pitchFamily="49" charset="0"/>
                <a:cs typeface="Courier New" pitchFamily="49" charset="0"/>
              </a:rPr>
              <a:t> )</a:t>
            </a:r>
          </a:p>
          <a:p>
            <a:pPr marL="438912" indent="-320040">
              <a:buClr>
                <a:schemeClr val="accent1"/>
              </a:buClr>
              <a:buSzPct val="80000"/>
              <a:defRPr/>
            </a:pPr>
            <a:r>
              <a:rPr lang="en-US" sz="2700" b="1" dirty="0">
                <a:latin typeface="Courier New" pitchFamily="49" charset="0"/>
                <a:cs typeface="Courier New" pitchFamily="49" charset="0"/>
              </a:rPr>
              <a:t>	</a:t>
            </a:r>
            <a:r>
              <a:rPr lang="en-US" sz="2700" b="1" dirty="0" err="1">
                <a:latin typeface="Courier New" pitchFamily="49" charset="0"/>
                <a:cs typeface="Courier New" pitchFamily="49" charset="0"/>
              </a:rPr>
              <a:t>System.out.println</a:t>
            </a:r>
            <a:r>
              <a:rPr lang="en-US" sz="2700" b="1" dirty="0">
                <a:latin typeface="Courier New" pitchFamily="49" charset="0"/>
                <a:cs typeface="Courier New" pitchFamily="49" charset="0"/>
              </a:rPr>
              <a:t>(</a:t>
            </a:r>
            <a:r>
              <a:rPr lang="en-US" sz="2700" b="1" dirty="0">
                <a:solidFill>
                  <a:srgbClr val="C00000"/>
                </a:solidFill>
                <a:latin typeface="Courier New" pitchFamily="49" charset="0"/>
                <a:cs typeface="Courier New" pitchFamily="49" charset="0"/>
              </a:rPr>
              <a:t>"Thymine"</a:t>
            </a:r>
            <a:r>
              <a:rPr lang="en-US" sz="2700" b="1" dirty="0">
                <a:latin typeface="Courier New" pitchFamily="49" charset="0"/>
                <a:cs typeface="Courier New" pitchFamily="49" charset="0"/>
              </a:rPr>
              <a:t>);</a:t>
            </a:r>
          </a:p>
          <a:p>
            <a:pPr marL="438912" indent="-320040">
              <a:buClr>
                <a:schemeClr val="accent1"/>
              </a:buClr>
              <a:buSzPct val="80000"/>
              <a:defRPr/>
            </a:pPr>
            <a:r>
              <a:rPr lang="en-US" sz="2700" b="1" dirty="0">
                <a:solidFill>
                  <a:srgbClr val="0070C0"/>
                </a:solidFill>
                <a:latin typeface="Courier New" pitchFamily="49" charset="0"/>
                <a:cs typeface="Courier New" pitchFamily="49" charset="0"/>
              </a:rPr>
              <a:t>else</a:t>
            </a:r>
          </a:p>
          <a:p>
            <a:pPr marL="438912" indent="-320040">
              <a:buClr>
                <a:schemeClr val="accent1"/>
              </a:buClr>
              <a:buSzPct val="80000"/>
              <a:defRPr/>
            </a:pPr>
            <a:r>
              <a:rPr lang="en-US" sz="2700" b="1" dirty="0">
                <a:latin typeface="Courier New" pitchFamily="49" charset="0"/>
                <a:cs typeface="Courier New" pitchFamily="49" charset="0"/>
              </a:rPr>
              <a:t>	</a:t>
            </a:r>
            <a:r>
              <a:rPr lang="en-US" sz="2700" b="1" dirty="0" err="1">
                <a:latin typeface="Courier New" pitchFamily="49" charset="0"/>
                <a:cs typeface="Courier New" pitchFamily="49" charset="0"/>
              </a:rPr>
              <a:t>System.out.println</a:t>
            </a:r>
            <a:r>
              <a:rPr lang="en-US" sz="2700" b="1" dirty="0">
                <a:latin typeface="Courier New" pitchFamily="49" charset="0"/>
                <a:cs typeface="Courier New" pitchFamily="49" charset="0"/>
              </a:rPr>
              <a:t>(</a:t>
            </a:r>
            <a:r>
              <a:rPr lang="en-US" sz="2700" b="1" dirty="0">
                <a:solidFill>
                  <a:srgbClr val="C00000"/>
                </a:solidFill>
                <a:latin typeface="Courier New" pitchFamily="49" charset="0"/>
                <a:cs typeface="Courier New" pitchFamily="49" charset="0"/>
              </a:rPr>
              <a:t>"</a:t>
            </a:r>
            <a:r>
              <a:rPr lang="en-US" sz="2200" b="1" dirty="0">
                <a:solidFill>
                  <a:srgbClr val="C00000"/>
                </a:solidFill>
                <a:latin typeface="Courier New" pitchFamily="49" charset="0"/>
                <a:cs typeface="Courier New" pitchFamily="49" charset="0"/>
              </a:rPr>
              <a:t>Your base doesn't belong to us</a:t>
            </a:r>
            <a:r>
              <a:rPr lang="en-US" sz="2700" b="1" dirty="0">
                <a:solidFill>
                  <a:srgbClr val="C00000"/>
                </a:solidFill>
                <a:latin typeface="Courier New" pitchFamily="49" charset="0"/>
                <a:cs typeface="Courier New" pitchFamily="49" charset="0"/>
              </a:rPr>
              <a:t>"</a:t>
            </a:r>
            <a:r>
              <a:rPr lang="en-US" sz="2700" b="1" dirty="0">
                <a:latin typeface="Courier New" pitchFamily="49" charset="0"/>
                <a:cs typeface="Courier New" pitchFamily="49"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1412" y="304800"/>
            <a:ext cx="10059987" cy="877888"/>
          </a:xfrm>
        </p:spPr>
        <p:txBody>
          <a:bodyPr>
            <a:normAutofit fontScale="90000"/>
          </a:bodyPr>
          <a:lstStyle/>
          <a:p>
            <a:r>
              <a:rPr lang="en-US" dirty="0"/>
              <a:t>Upper and lower case bases using logic</a:t>
            </a:r>
          </a:p>
        </p:txBody>
      </p:sp>
      <p:sp>
        <p:nvSpPr>
          <p:cNvPr id="3" name="Content Placeholder 2"/>
          <p:cNvSpPr>
            <a:spLocks noGrp="1"/>
          </p:cNvSpPr>
          <p:nvPr>
            <p:ph idx="1"/>
          </p:nvPr>
        </p:nvSpPr>
        <p:spPr>
          <a:xfrm>
            <a:off x="1141412" y="1775192"/>
            <a:ext cx="10440987" cy="4930408"/>
          </a:xfrm>
        </p:spPr>
        <p:txBody>
          <a:bodyPr>
            <a:normAutofit fontScale="92500" lnSpcReduction="10000"/>
          </a:bodyPr>
          <a:lstStyle/>
          <a:p>
            <a:endParaRPr lang="en-US" dirty="0"/>
          </a:p>
          <a:p>
            <a:endParaRPr lang="en-US" dirty="0"/>
          </a:p>
          <a:p>
            <a:endParaRPr lang="en-US" dirty="0"/>
          </a:p>
          <a:p>
            <a:endParaRPr lang="en-US" sz="2600" dirty="0"/>
          </a:p>
          <a:p>
            <a:endParaRPr lang="en-US" sz="2600" dirty="0"/>
          </a:p>
          <a:p>
            <a:pPr marL="0" indent="0">
              <a:buNone/>
            </a:pPr>
            <a:endParaRPr lang="en-US" sz="2600" dirty="0"/>
          </a:p>
          <a:p>
            <a:endParaRPr lang="en-US" dirty="0"/>
          </a:p>
          <a:p>
            <a:r>
              <a:rPr lang="en-US" sz="3500" dirty="0"/>
              <a:t>Is there a simpler way?</a:t>
            </a:r>
          </a:p>
        </p:txBody>
      </p:sp>
      <p:sp>
        <p:nvSpPr>
          <p:cNvPr id="4" name="Content Placeholder 2"/>
          <p:cNvSpPr txBox="1">
            <a:spLocks/>
          </p:cNvSpPr>
          <p:nvPr/>
        </p:nvSpPr>
        <p:spPr>
          <a:xfrm>
            <a:off x="1141413" y="1524000"/>
            <a:ext cx="9905998" cy="4114800"/>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ormAutofit fontScale="92500"/>
          </a:bodyPr>
          <a:lstStyle/>
          <a:p>
            <a:pPr marL="438912" indent="-320040">
              <a:buClr>
                <a:schemeClr val="accent1"/>
              </a:buClr>
              <a:buSzPct val="80000"/>
              <a:defRPr/>
            </a:pPr>
            <a:r>
              <a:rPr lang="en-US" sz="2700" b="1" dirty="0">
                <a:solidFill>
                  <a:srgbClr val="0070C0"/>
                </a:solidFill>
                <a:latin typeface="Courier New" pitchFamily="49" charset="0"/>
                <a:cs typeface="Courier New" pitchFamily="49" charset="0"/>
              </a:rPr>
              <a:t>if</a:t>
            </a:r>
            <a:r>
              <a:rPr lang="en-US" sz="2700" b="1" dirty="0">
                <a:latin typeface="Courier New" pitchFamily="49" charset="0"/>
                <a:cs typeface="Courier New" pitchFamily="49" charset="0"/>
              </a:rPr>
              <a:t>( base == </a:t>
            </a:r>
            <a:r>
              <a:rPr lang="en-US" sz="2700" b="1" dirty="0">
                <a:solidFill>
                  <a:srgbClr val="C00000"/>
                </a:solidFill>
                <a:latin typeface="Courier New" pitchFamily="49" charset="0"/>
                <a:cs typeface="Courier New" pitchFamily="49" charset="0"/>
              </a:rPr>
              <a:t>'A'</a:t>
            </a:r>
            <a:r>
              <a:rPr lang="en-US" sz="2700" b="1" dirty="0">
                <a:latin typeface="Courier New" pitchFamily="49" charset="0"/>
                <a:cs typeface="Courier New" pitchFamily="49" charset="0"/>
              </a:rPr>
              <a:t> || base == </a:t>
            </a:r>
            <a:r>
              <a:rPr lang="en-US" sz="2700" b="1" dirty="0">
                <a:solidFill>
                  <a:srgbClr val="C00000"/>
                </a:solidFill>
                <a:latin typeface="Courier New" pitchFamily="49" charset="0"/>
                <a:cs typeface="Courier New" pitchFamily="49" charset="0"/>
              </a:rPr>
              <a:t>'a'</a:t>
            </a:r>
            <a:r>
              <a:rPr lang="en-US" sz="2700" b="1" dirty="0">
                <a:latin typeface="Courier New" pitchFamily="49" charset="0"/>
                <a:cs typeface="Courier New" pitchFamily="49" charset="0"/>
              </a:rPr>
              <a:t> )</a:t>
            </a:r>
          </a:p>
          <a:p>
            <a:pPr marL="438912" indent="-320040">
              <a:buClr>
                <a:schemeClr val="accent1"/>
              </a:buClr>
              <a:buSzPct val="80000"/>
              <a:defRPr/>
            </a:pPr>
            <a:r>
              <a:rPr lang="en-US" sz="2700" b="1" dirty="0">
                <a:latin typeface="Courier New" pitchFamily="49" charset="0"/>
                <a:cs typeface="Courier New" pitchFamily="49" charset="0"/>
              </a:rPr>
              <a:t>	</a:t>
            </a:r>
            <a:r>
              <a:rPr lang="en-US" sz="2700" b="1" dirty="0" err="1">
                <a:latin typeface="Courier New" pitchFamily="49" charset="0"/>
                <a:cs typeface="Courier New" pitchFamily="49" charset="0"/>
              </a:rPr>
              <a:t>System.out.println</a:t>
            </a:r>
            <a:r>
              <a:rPr lang="en-US" sz="2700" b="1" dirty="0">
                <a:latin typeface="Courier New" pitchFamily="49" charset="0"/>
                <a:cs typeface="Courier New" pitchFamily="49" charset="0"/>
              </a:rPr>
              <a:t>(</a:t>
            </a:r>
            <a:r>
              <a:rPr lang="en-US" sz="2700" b="1" dirty="0">
                <a:solidFill>
                  <a:srgbClr val="C00000"/>
                </a:solidFill>
                <a:latin typeface="Courier New" pitchFamily="49" charset="0"/>
                <a:cs typeface="Courier New" pitchFamily="49" charset="0"/>
              </a:rPr>
              <a:t>"Adenine"</a:t>
            </a:r>
            <a:r>
              <a:rPr lang="en-US" sz="2700" b="1" dirty="0">
                <a:latin typeface="Courier New" pitchFamily="49" charset="0"/>
                <a:cs typeface="Courier New" pitchFamily="49" charset="0"/>
              </a:rPr>
              <a:t>);</a:t>
            </a:r>
          </a:p>
          <a:p>
            <a:pPr marL="438912" indent="-320040">
              <a:buClr>
                <a:schemeClr val="accent1"/>
              </a:buClr>
              <a:buSzPct val="80000"/>
              <a:defRPr/>
            </a:pPr>
            <a:r>
              <a:rPr lang="en-US" sz="2700" b="1" dirty="0">
                <a:solidFill>
                  <a:srgbClr val="0070C0"/>
                </a:solidFill>
                <a:latin typeface="Courier New" pitchFamily="49" charset="0"/>
                <a:cs typeface="Courier New" pitchFamily="49" charset="0"/>
              </a:rPr>
              <a:t>else</a:t>
            </a:r>
            <a:r>
              <a:rPr lang="en-US" sz="2700" b="1" dirty="0">
                <a:solidFill>
                  <a:schemeClr val="accent1"/>
                </a:solidFill>
                <a:latin typeface="Courier New" pitchFamily="49" charset="0"/>
                <a:cs typeface="Courier New" pitchFamily="49" charset="0"/>
              </a:rPr>
              <a:t> </a:t>
            </a:r>
            <a:r>
              <a:rPr lang="en-US" sz="2700" b="1" dirty="0">
                <a:solidFill>
                  <a:srgbClr val="0070C0"/>
                </a:solidFill>
                <a:latin typeface="Courier New" pitchFamily="49" charset="0"/>
                <a:cs typeface="Courier New" pitchFamily="49" charset="0"/>
              </a:rPr>
              <a:t>if</a:t>
            </a:r>
            <a:r>
              <a:rPr lang="en-US" sz="2700" b="1" dirty="0">
                <a:latin typeface="Courier New" pitchFamily="49" charset="0"/>
                <a:cs typeface="Courier New" pitchFamily="49" charset="0"/>
              </a:rPr>
              <a:t>( base == </a:t>
            </a:r>
            <a:r>
              <a:rPr lang="en-US" sz="2700" b="1" dirty="0">
                <a:solidFill>
                  <a:srgbClr val="C00000"/>
                </a:solidFill>
                <a:latin typeface="Courier New" pitchFamily="49" charset="0"/>
                <a:cs typeface="Courier New" pitchFamily="49" charset="0"/>
              </a:rPr>
              <a:t>'C'</a:t>
            </a:r>
            <a:r>
              <a:rPr lang="en-US" sz="2700" b="1" dirty="0">
                <a:latin typeface="Courier New" pitchFamily="49" charset="0"/>
                <a:cs typeface="Courier New" pitchFamily="49" charset="0"/>
              </a:rPr>
              <a:t> || base == </a:t>
            </a:r>
            <a:r>
              <a:rPr lang="en-US" sz="2700" b="1" dirty="0">
                <a:solidFill>
                  <a:srgbClr val="C00000"/>
                </a:solidFill>
                <a:latin typeface="Courier New" pitchFamily="49" charset="0"/>
                <a:cs typeface="Courier New" pitchFamily="49" charset="0"/>
              </a:rPr>
              <a:t>'c'</a:t>
            </a:r>
            <a:r>
              <a:rPr lang="en-US" sz="2700" b="1" dirty="0">
                <a:latin typeface="Courier New" pitchFamily="49" charset="0"/>
                <a:cs typeface="Courier New" pitchFamily="49" charset="0"/>
              </a:rPr>
              <a:t> )</a:t>
            </a:r>
          </a:p>
          <a:p>
            <a:pPr marL="438912" indent="-320040">
              <a:buClr>
                <a:schemeClr val="accent1"/>
              </a:buClr>
              <a:buSzPct val="80000"/>
              <a:defRPr/>
            </a:pPr>
            <a:r>
              <a:rPr lang="en-US" sz="2700" b="1" dirty="0">
                <a:latin typeface="Courier New" pitchFamily="49" charset="0"/>
                <a:cs typeface="Courier New" pitchFamily="49" charset="0"/>
              </a:rPr>
              <a:t>	</a:t>
            </a:r>
            <a:r>
              <a:rPr lang="en-US" sz="2700" b="1" dirty="0" err="1">
                <a:latin typeface="Courier New" pitchFamily="49" charset="0"/>
                <a:cs typeface="Courier New" pitchFamily="49" charset="0"/>
              </a:rPr>
              <a:t>System.out.println</a:t>
            </a:r>
            <a:r>
              <a:rPr lang="en-US" sz="2700" b="1" dirty="0">
                <a:latin typeface="Courier New" pitchFamily="49" charset="0"/>
                <a:cs typeface="Courier New" pitchFamily="49" charset="0"/>
              </a:rPr>
              <a:t>(</a:t>
            </a:r>
            <a:r>
              <a:rPr lang="en-US" sz="2700" b="1" dirty="0">
                <a:solidFill>
                  <a:srgbClr val="C00000"/>
                </a:solidFill>
                <a:latin typeface="Courier New" pitchFamily="49" charset="0"/>
                <a:cs typeface="Courier New" pitchFamily="49" charset="0"/>
              </a:rPr>
              <a:t>"Cytosine"</a:t>
            </a:r>
            <a:r>
              <a:rPr lang="en-US" sz="2700" b="1" dirty="0">
                <a:latin typeface="Courier New" pitchFamily="49" charset="0"/>
                <a:cs typeface="Courier New" pitchFamily="49" charset="0"/>
              </a:rPr>
              <a:t>);</a:t>
            </a:r>
          </a:p>
          <a:p>
            <a:pPr marL="438912" indent="-320040">
              <a:buClr>
                <a:schemeClr val="accent1"/>
              </a:buClr>
              <a:buSzPct val="80000"/>
              <a:defRPr/>
            </a:pPr>
            <a:r>
              <a:rPr lang="en-US" sz="2700" b="1" dirty="0">
                <a:solidFill>
                  <a:srgbClr val="0070C0"/>
                </a:solidFill>
                <a:latin typeface="Courier New" pitchFamily="49" charset="0"/>
                <a:cs typeface="Courier New" pitchFamily="49" charset="0"/>
              </a:rPr>
              <a:t>else</a:t>
            </a:r>
            <a:r>
              <a:rPr lang="en-US" sz="2700" b="1" dirty="0">
                <a:solidFill>
                  <a:schemeClr val="accent1"/>
                </a:solidFill>
                <a:latin typeface="Courier New" pitchFamily="49" charset="0"/>
                <a:cs typeface="Courier New" pitchFamily="49" charset="0"/>
              </a:rPr>
              <a:t> </a:t>
            </a:r>
            <a:r>
              <a:rPr lang="en-US" sz="2700" b="1" dirty="0">
                <a:solidFill>
                  <a:srgbClr val="0070C0"/>
                </a:solidFill>
                <a:latin typeface="Courier New" pitchFamily="49" charset="0"/>
                <a:cs typeface="Courier New" pitchFamily="49" charset="0"/>
              </a:rPr>
              <a:t>if</a:t>
            </a:r>
            <a:r>
              <a:rPr lang="en-US" sz="2700" b="1" dirty="0">
                <a:latin typeface="Courier New" pitchFamily="49" charset="0"/>
                <a:cs typeface="Courier New" pitchFamily="49" charset="0"/>
              </a:rPr>
              <a:t>( base == </a:t>
            </a:r>
            <a:r>
              <a:rPr lang="en-US" sz="2700" b="1" dirty="0">
                <a:solidFill>
                  <a:srgbClr val="C00000"/>
                </a:solidFill>
                <a:latin typeface="Courier New" pitchFamily="49" charset="0"/>
                <a:cs typeface="Courier New" pitchFamily="49" charset="0"/>
              </a:rPr>
              <a:t>'G' </a:t>
            </a:r>
            <a:r>
              <a:rPr lang="en-US" sz="2700" b="1" dirty="0">
                <a:latin typeface="Courier New" pitchFamily="49" charset="0"/>
                <a:cs typeface="Courier New" pitchFamily="49" charset="0"/>
              </a:rPr>
              <a:t>|| base == </a:t>
            </a:r>
            <a:r>
              <a:rPr lang="en-US" sz="2700" b="1" dirty="0">
                <a:solidFill>
                  <a:srgbClr val="C00000"/>
                </a:solidFill>
                <a:latin typeface="Courier New" pitchFamily="49" charset="0"/>
                <a:cs typeface="Courier New" pitchFamily="49" charset="0"/>
              </a:rPr>
              <a:t>'g'</a:t>
            </a:r>
            <a:r>
              <a:rPr lang="en-US" sz="2700" b="1" dirty="0">
                <a:latin typeface="Courier New" pitchFamily="49" charset="0"/>
                <a:cs typeface="Courier New" pitchFamily="49" charset="0"/>
              </a:rPr>
              <a:t> )</a:t>
            </a:r>
          </a:p>
          <a:p>
            <a:pPr marL="438912" indent="-320040">
              <a:buClr>
                <a:schemeClr val="accent1"/>
              </a:buClr>
              <a:buSzPct val="80000"/>
              <a:defRPr/>
            </a:pPr>
            <a:r>
              <a:rPr lang="en-US" sz="2700" b="1" dirty="0">
                <a:latin typeface="Courier New" pitchFamily="49" charset="0"/>
                <a:cs typeface="Courier New" pitchFamily="49" charset="0"/>
              </a:rPr>
              <a:t>	</a:t>
            </a:r>
            <a:r>
              <a:rPr lang="en-US" sz="2700" b="1" dirty="0" err="1">
                <a:latin typeface="Courier New" pitchFamily="49" charset="0"/>
                <a:cs typeface="Courier New" pitchFamily="49" charset="0"/>
              </a:rPr>
              <a:t>System.out.println</a:t>
            </a:r>
            <a:r>
              <a:rPr lang="en-US" sz="2700" b="1" dirty="0">
                <a:latin typeface="Courier New" pitchFamily="49" charset="0"/>
                <a:cs typeface="Courier New" pitchFamily="49" charset="0"/>
              </a:rPr>
              <a:t>(</a:t>
            </a:r>
            <a:r>
              <a:rPr lang="en-US" sz="2700" b="1" dirty="0">
                <a:solidFill>
                  <a:srgbClr val="C00000"/>
                </a:solidFill>
                <a:latin typeface="Courier New" pitchFamily="49" charset="0"/>
                <a:cs typeface="Courier New" pitchFamily="49" charset="0"/>
              </a:rPr>
              <a:t>"Guanine"</a:t>
            </a:r>
            <a:r>
              <a:rPr lang="en-US" sz="2700" b="1" dirty="0">
                <a:latin typeface="Courier New" pitchFamily="49" charset="0"/>
                <a:cs typeface="Courier New" pitchFamily="49" charset="0"/>
              </a:rPr>
              <a:t>);</a:t>
            </a:r>
          </a:p>
          <a:p>
            <a:pPr marL="438912" indent="-320040">
              <a:buClr>
                <a:schemeClr val="accent1"/>
              </a:buClr>
              <a:buSzPct val="80000"/>
              <a:defRPr/>
            </a:pPr>
            <a:r>
              <a:rPr lang="en-US" sz="2700" b="1" dirty="0">
                <a:solidFill>
                  <a:srgbClr val="0070C0"/>
                </a:solidFill>
                <a:latin typeface="Courier New" pitchFamily="49" charset="0"/>
                <a:cs typeface="Courier New" pitchFamily="49" charset="0"/>
              </a:rPr>
              <a:t>else</a:t>
            </a:r>
            <a:r>
              <a:rPr lang="en-US" sz="2700" b="1" dirty="0">
                <a:solidFill>
                  <a:schemeClr val="accent1"/>
                </a:solidFill>
                <a:latin typeface="Courier New" pitchFamily="49" charset="0"/>
                <a:cs typeface="Courier New" pitchFamily="49" charset="0"/>
              </a:rPr>
              <a:t> </a:t>
            </a:r>
            <a:r>
              <a:rPr lang="en-US" sz="2700" b="1" dirty="0">
                <a:solidFill>
                  <a:srgbClr val="0070C0"/>
                </a:solidFill>
                <a:latin typeface="Courier New" pitchFamily="49" charset="0"/>
                <a:cs typeface="Courier New" pitchFamily="49" charset="0"/>
              </a:rPr>
              <a:t>if</a:t>
            </a:r>
            <a:r>
              <a:rPr lang="en-US" sz="2700" b="1" dirty="0">
                <a:latin typeface="Courier New" pitchFamily="49" charset="0"/>
                <a:cs typeface="Courier New" pitchFamily="49" charset="0"/>
              </a:rPr>
              <a:t>( base == </a:t>
            </a:r>
            <a:r>
              <a:rPr lang="en-US" sz="2700" b="1" dirty="0">
                <a:solidFill>
                  <a:srgbClr val="C00000"/>
                </a:solidFill>
                <a:latin typeface="Courier New" pitchFamily="49" charset="0"/>
                <a:cs typeface="Courier New" pitchFamily="49" charset="0"/>
              </a:rPr>
              <a:t>'T'</a:t>
            </a:r>
            <a:r>
              <a:rPr lang="en-US" sz="2700" b="1" dirty="0">
                <a:latin typeface="Courier New" pitchFamily="49" charset="0"/>
                <a:cs typeface="Courier New" pitchFamily="49" charset="0"/>
              </a:rPr>
              <a:t> || base == </a:t>
            </a:r>
            <a:r>
              <a:rPr lang="en-US" sz="2700" b="1" dirty="0">
                <a:solidFill>
                  <a:srgbClr val="C00000"/>
                </a:solidFill>
                <a:latin typeface="Courier New" pitchFamily="49" charset="0"/>
                <a:cs typeface="Courier New" pitchFamily="49" charset="0"/>
              </a:rPr>
              <a:t>'t'</a:t>
            </a:r>
            <a:r>
              <a:rPr lang="en-US" sz="2700" b="1" dirty="0">
                <a:latin typeface="Courier New" pitchFamily="49" charset="0"/>
                <a:cs typeface="Courier New" pitchFamily="49" charset="0"/>
              </a:rPr>
              <a:t> )</a:t>
            </a:r>
          </a:p>
          <a:p>
            <a:pPr marL="438912" indent="-320040">
              <a:buClr>
                <a:schemeClr val="accent1"/>
              </a:buClr>
              <a:buSzPct val="80000"/>
              <a:defRPr/>
            </a:pPr>
            <a:r>
              <a:rPr lang="en-US" sz="2700" b="1" dirty="0">
                <a:latin typeface="Courier New" pitchFamily="49" charset="0"/>
                <a:cs typeface="Courier New" pitchFamily="49" charset="0"/>
              </a:rPr>
              <a:t>	</a:t>
            </a:r>
            <a:r>
              <a:rPr lang="en-US" sz="2700" b="1" dirty="0" err="1">
                <a:latin typeface="Courier New" pitchFamily="49" charset="0"/>
                <a:cs typeface="Courier New" pitchFamily="49" charset="0"/>
              </a:rPr>
              <a:t>System.out.println</a:t>
            </a:r>
            <a:r>
              <a:rPr lang="en-US" sz="2700" b="1" dirty="0">
                <a:latin typeface="Courier New" pitchFamily="49" charset="0"/>
                <a:cs typeface="Courier New" pitchFamily="49" charset="0"/>
              </a:rPr>
              <a:t>(</a:t>
            </a:r>
            <a:r>
              <a:rPr lang="en-US" sz="2700" b="1" dirty="0">
                <a:solidFill>
                  <a:srgbClr val="C00000"/>
                </a:solidFill>
                <a:latin typeface="Courier New" pitchFamily="49" charset="0"/>
                <a:cs typeface="Courier New" pitchFamily="49" charset="0"/>
              </a:rPr>
              <a:t>"Thymine"</a:t>
            </a:r>
            <a:r>
              <a:rPr lang="en-US" sz="2700" b="1" dirty="0">
                <a:latin typeface="Courier New" pitchFamily="49" charset="0"/>
                <a:cs typeface="Courier New" pitchFamily="49" charset="0"/>
              </a:rPr>
              <a:t>);</a:t>
            </a:r>
          </a:p>
          <a:p>
            <a:pPr marL="438912" indent="-320040">
              <a:buClr>
                <a:schemeClr val="accent1"/>
              </a:buClr>
              <a:buSzPct val="80000"/>
              <a:defRPr/>
            </a:pPr>
            <a:r>
              <a:rPr lang="en-US" sz="2700" b="1" dirty="0">
                <a:solidFill>
                  <a:srgbClr val="0070C0"/>
                </a:solidFill>
                <a:latin typeface="Courier New" pitchFamily="49" charset="0"/>
                <a:cs typeface="Courier New" pitchFamily="49" charset="0"/>
              </a:rPr>
              <a:t>else</a:t>
            </a:r>
          </a:p>
          <a:p>
            <a:pPr marL="438912" indent="-320040">
              <a:buClr>
                <a:schemeClr val="accent1"/>
              </a:buClr>
              <a:buSzPct val="80000"/>
              <a:defRPr/>
            </a:pPr>
            <a:r>
              <a:rPr lang="en-US" sz="2700" b="1" dirty="0">
                <a:latin typeface="Courier New" pitchFamily="49" charset="0"/>
                <a:cs typeface="Courier New" pitchFamily="49" charset="0"/>
              </a:rPr>
              <a:t>	</a:t>
            </a:r>
            <a:r>
              <a:rPr lang="en-US" sz="2700" b="1" dirty="0" err="1">
                <a:latin typeface="Courier New" pitchFamily="49" charset="0"/>
                <a:cs typeface="Courier New" pitchFamily="49" charset="0"/>
              </a:rPr>
              <a:t>System.out.println</a:t>
            </a:r>
            <a:r>
              <a:rPr lang="en-US" sz="2700" b="1" dirty="0">
                <a:latin typeface="Courier New" pitchFamily="49" charset="0"/>
                <a:cs typeface="Courier New" pitchFamily="49" charset="0"/>
              </a:rPr>
              <a:t>(</a:t>
            </a:r>
            <a:r>
              <a:rPr lang="en-US" sz="2700" b="1" dirty="0">
                <a:solidFill>
                  <a:srgbClr val="C00000"/>
                </a:solidFill>
                <a:latin typeface="Courier New" pitchFamily="49" charset="0"/>
                <a:cs typeface="Courier New" pitchFamily="49" charset="0"/>
              </a:rPr>
              <a:t>"</a:t>
            </a:r>
            <a:r>
              <a:rPr lang="en-US" sz="2200" b="1" dirty="0">
                <a:solidFill>
                  <a:srgbClr val="C00000"/>
                </a:solidFill>
                <a:latin typeface="Courier New" pitchFamily="49" charset="0"/>
                <a:cs typeface="Courier New" pitchFamily="49" charset="0"/>
              </a:rPr>
              <a:t>Your base doesn't belong to </a:t>
            </a:r>
            <a:r>
              <a:rPr lang="en-US" sz="2200" b="1">
                <a:solidFill>
                  <a:srgbClr val="C00000"/>
                </a:solidFill>
                <a:latin typeface="Courier New" pitchFamily="49" charset="0"/>
                <a:cs typeface="Courier New" pitchFamily="49" charset="0"/>
              </a:rPr>
              <a:t>us</a:t>
            </a:r>
            <a:r>
              <a:rPr lang="en-US" sz="2700" b="1">
                <a:solidFill>
                  <a:srgbClr val="C00000"/>
                </a:solidFill>
                <a:latin typeface="Courier New" pitchFamily="49" charset="0"/>
                <a:cs typeface="Courier New" pitchFamily="49" charset="0"/>
              </a:rPr>
              <a:t>"</a:t>
            </a:r>
            <a:r>
              <a:rPr lang="en-US" sz="2700" b="1">
                <a:latin typeface="Courier New" pitchFamily="49" charset="0"/>
                <a:cs typeface="Courier New" pitchFamily="49" charset="0"/>
              </a:rPr>
              <a:t>);</a:t>
            </a:r>
            <a:endParaRPr lang="en-US" sz="2700" b="1" dirty="0">
              <a:latin typeface="Courier New" pitchFamily="49" charset="0"/>
              <a:cs typeface="Courier New"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t>using </a:t>
            </a:r>
            <a:r>
              <a:rPr lang="en-US" dirty="0"/>
              <a:t>character conversion</a:t>
            </a:r>
          </a:p>
        </p:txBody>
      </p:sp>
      <p:sp>
        <p:nvSpPr>
          <p:cNvPr id="4" name="Content Placeholder 2"/>
          <p:cNvSpPr txBox="1">
            <a:spLocks/>
          </p:cNvSpPr>
          <p:nvPr/>
        </p:nvSpPr>
        <p:spPr>
          <a:xfrm>
            <a:off x="1141412" y="1524000"/>
            <a:ext cx="9905999" cy="4876800"/>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ormAutofit fontScale="92500"/>
          </a:bodyPr>
          <a:lstStyle/>
          <a:p>
            <a:pPr marL="438912" indent="-320040">
              <a:buClr>
                <a:schemeClr val="accent1"/>
              </a:buClr>
              <a:buSzPct val="80000"/>
              <a:defRPr/>
            </a:pPr>
            <a:r>
              <a:rPr lang="en-US" sz="2700" b="1" dirty="0">
                <a:latin typeface="Courier New" pitchFamily="49" charset="0"/>
                <a:cs typeface="Courier New" pitchFamily="49" charset="0"/>
              </a:rPr>
              <a:t>base = </a:t>
            </a:r>
            <a:r>
              <a:rPr lang="en-US" sz="2700" b="1" dirty="0" err="1">
                <a:latin typeface="Courier New" pitchFamily="49" charset="0"/>
                <a:cs typeface="Courier New" pitchFamily="49" charset="0"/>
              </a:rPr>
              <a:t>Character.toUpperCase</a:t>
            </a:r>
            <a:r>
              <a:rPr lang="en-US" sz="2700" b="1" dirty="0">
                <a:latin typeface="Courier New" pitchFamily="49" charset="0"/>
                <a:cs typeface="Courier New" pitchFamily="49" charset="0"/>
              </a:rPr>
              <a:t>( base );</a:t>
            </a:r>
          </a:p>
          <a:p>
            <a:pPr marL="438912" indent="-320040">
              <a:buClr>
                <a:schemeClr val="accent1"/>
              </a:buClr>
              <a:buSzPct val="80000"/>
              <a:defRPr/>
            </a:pPr>
            <a:endParaRPr lang="en-US" sz="2700" b="1" dirty="0">
              <a:solidFill>
                <a:schemeClr val="accent1"/>
              </a:solidFill>
              <a:latin typeface="Courier New" pitchFamily="49" charset="0"/>
              <a:cs typeface="Courier New" pitchFamily="49" charset="0"/>
            </a:endParaRPr>
          </a:p>
          <a:p>
            <a:pPr marL="438912" indent="-320040">
              <a:buClr>
                <a:schemeClr val="accent1"/>
              </a:buClr>
              <a:buSzPct val="80000"/>
              <a:defRPr/>
            </a:pPr>
            <a:r>
              <a:rPr lang="en-US" sz="2700" b="1" dirty="0">
                <a:solidFill>
                  <a:srgbClr val="0070C0"/>
                </a:solidFill>
                <a:latin typeface="Courier New" pitchFamily="49" charset="0"/>
                <a:cs typeface="Courier New" pitchFamily="49" charset="0"/>
              </a:rPr>
              <a:t>if</a:t>
            </a:r>
            <a:r>
              <a:rPr lang="en-US" sz="2700" b="1" dirty="0">
                <a:latin typeface="Courier New" pitchFamily="49" charset="0"/>
                <a:cs typeface="Courier New" pitchFamily="49" charset="0"/>
              </a:rPr>
              <a:t>( base == </a:t>
            </a:r>
            <a:r>
              <a:rPr lang="en-US" sz="2700" b="1" dirty="0">
                <a:solidFill>
                  <a:srgbClr val="C00000"/>
                </a:solidFill>
                <a:latin typeface="Courier New" pitchFamily="49" charset="0"/>
                <a:cs typeface="Courier New" pitchFamily="49" charset="0"/>
              </a:rPr>
              <a:t>'A'</a:t>
            </a:r>
            <a:r>
              <a:rPr lang="en-US" sz="2700" b="1" dirty="0">
                <a:latin typeface="Courier New" pitchFamily="49" charset="0"/>
                <a:cs typeface="Courier New" pitchFamily="49" charset="0"/>
              </a:rPr>
              <a:t> )</a:t>
            </a:r>
          </a:p>
          <a:p>
            <a:pPr marL="438912" indent="-320040">
              <a:buClr>
                <a:schemeClr val="accent1"/>
              </a:buClr>
              <a:buSzPct val="80000"/>
              <a:defRPr/>
            </a:pPr>
            <a:r>
              <a:rPr lang="en-US" sz="2700" b="1" dirty="0">
                <a:latin typeface="Courier New" pitchFamily="49" charset="0"/>
                <a:cs typeface="Courier New" pitchFamily="49" charset="0"/>
              </a:rPr>
              <a:t>	</a:t>
            </a:r>
            <a:r>
              <a:rPr lang="en-US" sz="2700" b="1" dirty="0" err="1">
                <a:latin typeface="Courier New" pitchFamily="49" charset="0"/>
                <a:cs typeface="Courier New" pitchFamily="49" charset="0"/>
              </a:rPr>
              <a:t>System.out.println</a:t>
            </a:r>
            <a:r>
              <a:rPr lang="en-US" sz="2700" b="1" dirty="0">
                <a:latin typeface="Courier New" pitchFamily="49" charset="0"/>
                <a:cs typeface="Courier New" pitchFamily="49" charset="0"/>
              </a:rPr>
              <a:t>(</a:t>
            </a:r>
            <a:r>
              <a:rPr lang="en-US" sz="2700" b="1" dirty="0">
                <a:solidFill>
                  <a:srgbClr val="C00000"/>
                </a:solidFill>
                <a:latin typeface="Courier New" pitchFamily="49" charset="0"/>
                <a:cs typeface="Courier New" pitchFamily="49" charset="0"/>
              </a:rPr>
              <a:t>"Adenine"</a:t>
            </a:r>
            <a:r>
              <a:rPr lang="en-US" sz="2700" b="1" dirty="0">
                <a:latin typeface="Courier New" pitchFamily="49" charset="0"/>
                <a:cs typeface="Courier New" pitchFamily="49" charset="0"/>
              </a:rPr>
              <a:t>);</a:t>
            </a:r>
          </a:p>
          <a:p>
            <a:pPr marL="438912" indent="-320040">
              <a:buClr>
                <a:schemeClr val="accent1"/>
              </a:buClr>
              <a:buSzPct val="80000"/>
              <a:defRPr/>
            </a:pPr>
            <a:r>
              <a:rPr lang="en-US" sz="2700" b="1" dirty="0">
                <a:solidFill>
                  <a:srgbClr val="0070C0"/>
                </a:solidFill>
                <a:latin typeface="Courier New" pitchFamily="49" charset="0"/>
                <a:cs typeface="Courier New" pitchFamily="49" charset="0"/>
              </a:rPr>
              <a:t>else</a:t>
            </a:r>
            <a:r>
              <a:rPr lang="en-US" sz="2700" b="1" dirty="0">
                <a:solidFill>
                  <a:schemeClr val="accent1"/>
                </a:solidFill>
                <a:latin typeface="Courier New" pitchFamily="49" charset="0"/>
                <a:cs typeface="Courier New" pitchFamily="49" charset="0"/>
              </a:rPr>
              <a:t> </a:t>
            </a:r>
            <a:r>
              <a:rPr lang="en-US" sz="2700" b="1" dirty="0">
                <a:solidFill>
                  <a:srgbClr val="0070C0"/>
                </a:solidFill>
                <a:latin typeface="Courier New" pitchFamily="49" charset="0"/>
                <a:cs typeface="Courier New" pitchFamily="49" charset="0"/>
              </a:rPr>
              <a:t>if</a:t>
            </a:r>
            <a:r>
              <a:rPr lang="en-US" sz="2700" b="1" dirty="0">
                <a:latin typeface="Courier New" pitchFamily="49" charset="0"/>
                <a:cs typeface="Courier New" pitchFamily="49" charset="0"/>
              </a:rPr>
              <a:t>( base == </a:t>
            </a:r>
            <a:r>
              <a:rPr lang="en-US" sz="2700" b="1" dirty="0">
                <a:solidFill>
                  <a:srgbClr val="C00000"/>
                </a:solidFill>
                <a:latin typeface="Courier New" pitchFamily="49" charset="0"/>
                <a:cs typeface="Courier New" pitchFamily="49" charset="0"/>
              </a:rPr>
              <a:t>'C'</a:t>
            </a:r>
            <a:r>
              <a:rPr lang="en-US" sz="2700" b="1" dirty="0">
                <a:latin typeface="Courier New" pitchFamily="49" charset="0"/>
                <a:cs typeface="Courier New" pitchFamily="49" charset="0"/>
              </a:rPr>
              <a:t> )</a:t>
            </a:r>
          </a:p>
          <a:p>
            <a:pPr marL="438912" indent="-320040">
              <a:buClr>
                <a:schemeClr val="accent1"/>
              </a:buClr>
              <a:buSzPct val="80000"/>
              <a:defRPr/>
            </a:pPr>
            <a:r>
              <a:rPr lang="en-US" sz="2700" b="1" dirty="0">
                <a:latin typeface="Courier New" pitchFamily="49" charset="0"/>
                <a:cs typeface="Courier New" pitchFamily="49" charset="0"/>
              </a:rPr>
              <a:t>	</a:t>
            </a:r>
            <a:r>
              <a:rPr lang="en-US" sz="2700" b="1" dirty="0" err="1">
                <a:latin typeface="Courier New" pitchFamily="49" charset="0"/>
                <a:cs typeface="Courier New" pitchFamily="49" charset="0"/>
              </a:rPr>
              <a:t>System.out.println</a:t>
            </a:r>
            <a:r>
              <a:rPr lang="en-US" sz="2700" b="1" dirty="0">
                <a:latin typeface="Courier New" pitchFamily="49" charset="0"/>
                <a:cs typeface="Courier New" pitchFamily="49" charset="0"/>
              </a:rPr>
              <a:t>(</a:t>
            </a:r>
            <a:r>
              <a:rPr lang="en-US" sz="2700" b="1" dirty="0">
                <a:solidFill>
                  <a:srgbClr val="C00000"/>
                </a:solidFill>
                <a:latin typeface="Courier New" pitchFamily="49" charset="0"/>
                <a:cs typeface="Courier New" pitchFamily="49" charset="0"/>
              </a:rPr>
              <a:t>"Cytosine"</a:t>
            </a:r>
            <a:r>
              <a:rPr lang="en-US" sz="2700" b="1" dirty="0">
                <a:latin typeface="Courier New" pitchFamily="49" charset="0"/>
                <a:cs typeface="Courier New" pitchFamily="49" charset="0"/>
              </a:rPr>
              <a:t>);</a:t>
            </a:r>
          </a:p>
          <a:p>
            <a:pPr marL="438912" indent="-320040">
              <a:buClr>
                <a:schemeClr val="accent1"/>
              </a:buClr>
              <a:buSzPct val="80000"/>
              <a:defRPr/>
            </a:pPr>
            <a:r>
              <a:rPr lang="en-US" sz="2700" b="1" dirty="0">
                <a:solidFill>
                  <a:srgbClr val="0070C0"/>
                </a:solidFill>
                <a:latin typeface="Courier New" pitchFamily="49" charset="0"/>
                <a:cs typeface="Courier New" pitchFamily="49" charset="0"/>
              </a:rPr>
              <a:t>else</a:t>
            </a:r>
            <a:r>
              <a:rPr lang="en-US" sz="2700" b="1" dirty="0">
                <a:solidFill>
                  <a:schemeClr val="accent1"/>
                </a:solidFill>
                <a:latin typeface="Courier New" pitchFamily="49" charset="0"/>
                <a:cs typeface="Courier New" pitchFamily="49" charset="0"/>
              </a:rPr>
              <a:t> </a:t>
            </a:r>
            <a:r>
              <a:rPr lang="en-US" sz="2700" b="1" dirty="0">
                <a:solidFill>
                  <a:srgbClr val="0070C0"/>
                </a:solidFill>
                <a:latin typeface="Courier New" pitchFamily="49" charset="0"/>
                <a:cs typeface="Courier New" pitchFamily="49" charset="0"/>
              </a:rPr>
              <a:t>if</a:t>
            </a:r>
            <a:r>
              <a:rPr lang="en-US" sz="2700" b="1" dirty="0">
                <a:latin typeface="Courier New" pitchFamily="49" charset="0"/>
                <a:cs typeface="Courier New" pitchFamily="49" charset="0"/>
              </a:rPr>
              <a:t>( base == </a:t>
            </a:r>
            <a:r>
              <a:rPr lang="en-US" sz="2700" b="1" dirty="0">
                <a:solidFill>
                  <a:srgbClr val="C00000"/>
                </a:solidFill>
                <a:latin typeface="Courier New" pitchFamily="49" charset="0"/>
                <a:cs typeface="Courier New" pitchFamily="49" charset="0"/>
              </a:rPr>
              <a:t>'G'</a:t>
            </a:r>
            <a:r>
              <a:rPr lang="en-US" sz="2700" b="1" dirty="0">
                <a:latin typeface="Courier New" pitchFamily="49" charset="0"/>
                <a:cs typeface="Courier New" pitchFamily="49" charset="0"/>
              </a:rPr>
              <a:t> )</a:t>
            </a:r>
          </a:p>
          <a:p>
            <a:pPr marL="438912" indent="-320040">
              <a:buClr>
                <a:schemeClr val="accent1"/>
              </a:buClr>
              <a:buSzPct val="80000"/>
              <a:defRPr/>
            </a:pPr>
            <a:r>
              <a:rPr lang="en-US" sz="2700" b="1" dirty="0">
                <a:latin typeface="Courier New" pitchFamily="49" charset="0"/>
                <a:cs typeface="Courier New" pitchFamily="49" charset="0"/>
              </a:rPr>
              <a:t>	</a:t>
            </a:r>
            <a:r>
              <a:rPr lang="en-US" sz="2700" b="1" dirty="0" err="1">
                <a:latin typeface="Courier New" pitchFamily="49" charset="0"/>
                <a:cs typeface="Courier New" pitchFamily="49" charset="0"/>
              </a:rPr>
              <a:t>System.out.println</a:t>
            </a:r>
            <a:r>
              <a:rPr lang="en-US" sz="2700" b="1" dirty="0">
                <a:latin typeface="Courier New" pitchFamily="49" charset="0"/>
                <a:cs typeface="Courier New" pitchFamily="49" charset="0"/>
              </a:rPr>
              <a:t>(</a:t>
            </a:r>
            <a:r>
              <a:rPr lang="en-US" sz="2700" b="1" dirty="0">
                <a:solidFill>
                  <a:srgbClr val="C00000"/>
                </a:solidFill>
                <a:latin typeface="Courier New" pitchFamily="49" charset="0"/>
                <a:cs typeface="Courier New" pitchFamily="49" charset="0"/>
              </a:rPr>
              <a:t>"Guanine"</a:t>
            </a:r>
            <a:r>
              <a:rPr lang="en-US" sz="2700" b="1" dirty="0">
                <a:latin typeface="Courier New" pitchFamily="49" charset="0"/>
                <a:cs typeface="Courier New" pitchFamily="49" charset="0"/>
              </a:rPr>
              <a:t>);</a:t>
            </a:r>
          </a:p>
          <a:p>
            <a:pPr marL="438912" indent="-320040">
              <a:buClr>
                <a:schemeClr val="accent1"/>
              </a:buClr>
              <a:buSzPct val="80000"/>
              <a:defRPr/>
            </a:pPr>
            <a:r>
              <a:rPr lang="en-US" sz="2700" b="1" dirty="0">
                <a:solidFill>
                  <a:srgbClr val="0070C0"/>
                </a:solidFill>
                <a:latin typeface="Courier New" pitchFamily="49" charset="0"/>
                <a:cs typeface="Courier New" pitchFamily="49" charset="0"/>
              </a:rPr>
              <a:t>else</a:t>
            </a:r>
            <a:r>
              <a:rPr lang="en-US" sz="2700" b="1" dirty="0">
                <a:solidFill>
                  <a:schemeClr val="accent1"/>
                </a:solidFill>
                <a:latin typeface="Courier New" pitchFamily="49" charset="0"/>
                <a:cs typeface="Courier New" pitchFamily="49" charset="0"/>
              </a:rPr>
              <a:t> </a:t>
            </a:r>
            <a:r>
              <a:rPr lang="en-US" sz="2700" b="1" dirty="0">
                <a:solidFill>
                  <a:srgbClr val="0070C0"/>
                </a:solidFill>
                <a:latin typeface="Courier New" pitchFamily="49" charset="0"/>
                <a:cs typeface="Courier New" pitchFamily="49" charset="0"/>
              </a:rPr>
              <a:t>if</a:t>
            </a:r>
            <a:r>
              <a:rPr lang="en-US" sz="2700" b="1" dirty="0">
                <a:latin typeface="Courier New" pitchFamily="49" charset="0"/>
                <a:cs typeface="Courier New" pitchFamily="49" charset="0"/>
              </a:rPr>
              <a:t>( base == </a:t>
            </a:r>
            <a:r>
              <a:rPr lang="en-US" sz="2700" b="1" dirty="0">
                <a:solidFill>
                  <a:srgbClr val="C00000"/>
                </a:solidFill>
                <a:latin typeface="Courier New" pitchFamily="49" charset="0"/>
                <a:cs typeface="Courier New" pitchFamily="49" charset="0"/>
              </a:rPr>
              <a:t>'T'</a:t>
            </a:r>
            <a:r>
              <a:rPr lang="en-US" sz="2700" b="1" dirty="0">
                <a:latin typeface="Courier New" pitchFamily="49" charset="0"/>
                <a:cs typeface="Courier New" pitchFamily="49" charset="0"/>
              </a:rPr>
              <a:t> )</a:t>
            </a:r>
          </a:p>
          <a:p>
            <a:pPr marL="438912" indent="-320040">
              <a:buClr>
                <a:schemeClr val="accent1"/>
              </a:buClr>
              <a:buSzPct val="80000"/>
              <a:defRPr/>
            </a:pPr>
            <a:r>
              <a:rPr lang="en-US" sz="2700" b="1" dirty="0">
                <a:latin typeface="Courier New" pitchFamily="49" charset="0"/>
                <a:cs typeface="Courier New" pitchFamily="49" charset="0"/>
              </a:rPr>
              <a:t>	</a:t>
            </a:r>
            <a:r>
              <a:rPr lang="en-US" sz="2700" b="1" dirty="0" err="1">
                <a:latin typeface="Courier New" pitchFamily="49" charset="0"/>
                <a:cs typeface="Courier New" pitchFamily="49" charset="0"/>
              </a:rPr>
              <a:t>System.out.println</a:t>
            </a:r>
            <a:r>
              <a:rPr lang="en-US" sz="2700" b="1" dirty="0">
                <a:latin typeface="Courier New" pitchFamily="49" charset="0"/>
                <a:cs typeface="Courier New" pitchFamily="49" charset="0"/>
              </a:rPr>
              <a:t>(</a:t>
            </a:r>
            <a:r>
              <a:rPr lang="en-US" sz="2700" b="1" dirty="0">
                <a:solidFill>
                  <a:srgbClr val="C00000"/>
                </a:solidFill>
                <a:latin typeface="Courier New" pitchFamily="49" charset="0"/>
                <a:cs typeface="Courier New" pitchFamily="49" charset="0"/>
              </a:rPr>
              <a:t>"Thymine"</a:t>
            </a:r>
            <a:r>
              <a:rPr lang="en-US" sz="2700" b="1" dirty="0">
                <a:latin typeface="Courier New" pitchFamily="49" charset="0"/>
                <a:cs typeface="Courier New" pitchFamily="49" charset="0"/>
              </a:rPr>
              <a:t>);</a:t>
            </a:r>
          </a:p>
          <a:p>
            <a:pPr marL="438912" indent="-320040">
              <a:buClr>
                <a:schemeClr val="accent1"/>
              </a:buClr>
              <a:buSzPct val="80000"/>
              <a:defRPr/>
            </a:pPr>
            <a:r>
              <a:rPr lang="en-US" sz="2700" b="1" dirty="0">
                <a:solidFill>
                  <a:srgbClr val="0070C0"/>
                </a:solidFill>
                <a:latin typeface="Courier New" pitchFamily="49" charset="0"/>
                <a:cs typeface="Courier New" pitchFamily="49" charset="0"/>
              </a:rPr>
              <a:t>else</a:t>
            </a:r>
          </a:p>
          <a:p>
            <a:pPr marL="438912" indent="-320040">
              <a:buClr>
                <a:schemeClr val="accent1"/>
              </a:buClr>
              <a:buSzPct val="80000"/>
              <a:defRPr/>
            </a:pPr>
            <a:r>
              <a:rPr lang="en-US" sz="2700" b="1" dirty="0">
                <a:latin typeface="Courier New" pitchFamily="49" charset="0"/>
                <a:cs typeface="Courier New" pitchFamily="49" charset="0"/>
              </a:rPr>
              <a:t>	</a:t>
            </a:r>
            <a:r>
              <a:rPr lang="en-US" sz="2700" b="1" dirty="0" err="1">
                <a:latin typeface="Courier New" pitchFamily="49" charset="0"/>
                <a:cs typeface="Courier New" pitchFamily="49" charset="0"/>
              </a:rPr>
              <a:t>System.out.println</a:t>
            </a:r>
            <a:r>
              <a:rPr lang="en-US" sz="2700" b="1" dirty="0">
                <a:latin typeface="Courier New" pitchFamily="49" charset="0"/>
                <a:cs typeface="Courier New" pitchFamily="49" charset="0"/>
              </a:rPr>
              <a:t>(</a:t>
            </a:r>
            <a:r>
              <a:rPr lang="en-US" sz="2700" b="1" dirty="0">
                <a:solidFill>
                  <a:srgbClr val="C00000"/>
                </a:solidFill>
                <a:latin typeface="Courier New" pitchFamily="49" charset="0"/>
                <a:cs typeface="Courier New" pitchFamily="49" charset="0"/>
              </a:rPr>
              <a:t>"</a:t>
            </a:r>
            <a:r>
              <a:rPr lang="en-US" sz="2200" b="1" dirty="0">
                <a:solidFill>
                  <a:srgbClr val="C00000"/>
                </a:solidFill>
                <a:latin typeface="Courier New" pitchFamily="49" charset="0"/>
                <a:cs typeface="Courier New" pitchFamily="49" charset="0"/>
              </a:rPr>
              <a:t>Your base doesn't belong to us</a:t>
            </a:r>
            <a:r>
              <a:rPr lang="en-US" sz="2700" b="1" dirty="0">
                <a:solidFill>
                  <a:srgbClr val="C00000"/>
                </a:solidFill>
                <a:latin typeface="Courier New" pitchFamily="49" charset="0"/>
                <a:cs typeface="Courier New" pitchFamily="49" charset="0"/>
              </a:rPr>
              <a:t>"</a:t>
            </a:r>
            <a:r>
              <a:rPr lang="en-US" sz="2700" b="1" dirty="0">
                <a:latin typeface="Courier New" pitchFamily="49" charset="0"/>
                <a:cs typeface="Courier New" pitchFamily="49" charset="0"/>
              </a:rPr>
              <a:t>);</a:t>
            </a:r>
          </a:p>
          <a:p>
            <a:pPr marL="438912" indent="-320040">
              <a:buClr>
                <a:schemeClr val="accent1"/>
              </a:buClr>
              <a:buSzPct val="80000"/>
              <a:defRPr/>
            </a:pPr>
            <a:endParaRPr lang="en-US" sz="2700" b="1" dirty="0">
              <a:latin typeface="Courier New" pitchFamily="49" charset="0"/>
              <a:cs typeface="Courier New" pitchFamily="49" charset="0"/>
            </a:endParaRPr>
          </a:p>
          <a:p>
            <a:pPr marL="438912" indent="-320040">
              <a:buClr>
                <a:schemeClr val="accent1"/>
              </a:buClr>
              <a:buSzPct val="80000"/>
              <a:defRPr/>
            </a:pPr>
            <a:endParaRPr lang="en-US" sz="2700" b="1" dirty="0">
              <a:latin typeface="Courier New" pitchFamily="49" charset="0"/>
              <a:cs typeface="Courier New" pitchFamily="49" charset="0"/>
            </a:endParaRPr>
          </a:p>
          <a:p>
            <a:pPr marL="438912" indent="-320040">
              <a:buClr>
                <a:schemeClr val="accent1"/>
              </a:buClr>
              <a:buSzPct val="80000"/>
              <a:defRPr/>
            </a:pPr>
            <a:endParaRPr lang="en-US" sz="2700" b="1" dirty="0">
              <a:latin typeface="Courier New" pitchFamily="49" charset="0"/>
              <a:cs typeface="Courier New" pitchFamily="49" charset="0"/>
            </a:endParaRPr>
          </a:p>
          <a:p>
            <a:pPr marL="438912" indent="-320040">
              <a:buClr>
                <a:schemeClr val="accent1"/>
              </a:buClr>
              <a:buSzPct val="80000"/>
              <a:defRPr/>
            </a:pPr>
            <a:endParaRPr lang="en-US" sz="2700" b="1" dirty="0">
              <a:latin typeface="Courier New" pitchFamily="49" charset="0"/>
              <a:cs typeface="Courier New"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cap="none" dirty="0">
                <a:latin typeface="Courier New" pitchFamily="49" charset="0"/>
                <a:cs typeface="Courier New" pitchFamily="49" charset="0"/>
              </a:rPr>
              <a:t>if</a:t>
            </a:r>
            <a:r>
              <a:rPr lang="en-US" dirty="0"/>
              <a:t> statements are okay…</a:t>
            </a:r>
          </a:p>
        </p:txBody>
      </p:sp>
      <p:sp>
        <p:nvSpPr>
          <p:cNvPr id="5" name="Content Placeholder 4"/>
          <p:cNvSpPr>
            <a:spLocks noGrp="1"/>
          </p:cNvSpPr>
          <p:nvPr>
            <p:ph idx="1"/>
          </p:nvPr>
        </p:nvSpPr>
        <p:spPr/>
        <p:txBody>
          <a:bodyPr/>
          <a:lstStyle/>
          <a:p>
            <a:r>
              <a:rPr lang="en-US" dirty="0"/>
              <a:t>But, didn't that DNA example seem a little clunky?</a:t>
            </a:r>
          </a:p>
          <a:p>
            <a:r>
              <a:rPr lang="en-US" dirty="0"/>
              <a:t>Surely,  there is a cleaner way to express a list of possibilities</a:t>
            </a:r>
          </a:p>
          <a:p>
            <a:r>
              <a:rPr lang="en-US"/>
              <a:t>Presenting: </a:t>
            </a:r>
            <a:r>
              <a:rPr lang="en-US" dirty="0"/>
              <a:t>the </a:t>
            </a:r>
            <a:r>
              <a:rPr lang="en-US" b="1" dirty="0">
                <a:latin typeface="Courier New" pitchFamily="49" charset="0"/>
                <a:cs typeface="Courier New" pitchFamily="49" charset="0"/>
              </a:rPr>
              <a:t>switch</a:t>
            </a:r>
            <a:r>
              <a:rPr lang="en-US" dirty="0"/>
              <a:t> statement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5"/>
          <p:cNvSpPr/>
          <p:nvPr/>
        </p:nvSpPr>
        <p:spPr>
          <a:xfrm>
            <a:off x="3657600" y="2895600"/>
            <a:ext cx="2590800" cy="3810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
        <p:nvSpPr>
          <p:cNvPr id="17" name="Rectangle 16"/>
          <p:cNvSpPr/>
          <p:nvPr/>
        </p:nvSpPr>
        <p:spPr>
          <a:xfrm>
            <a:off x="3657600" y="3733800"/>
            <a:ext cx="2590800" cy="3810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
        <p:nvSpPr>
          <p:cNvPr id="18" name="Rectangle 17"/>
          <p:cNvSpPr/>
          <p:nvPr/>
        </p:nvSpPr>
        <p:spPr>
          <a:xfrm>
            <a:off x="3657600" y="5029200"/>
            <a:ext cx="2590800" cy="3810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
        <p:nvSpPr>
          <p:cNvPr id="19" name="Rectangle 18"/>
          <p:cNvSpPr/>
          <p:nvPr/>
        </p:nvSpPr>
        <p:spPr>
          <a:xfrm>
            <a:off x="3618345" y="5867400"/>
            <a:ext cx="3925455" cy="381000"/>
          </a:xfrm>
          <a:prstGeom prst="rect">
            <a:avLst/>
          </a:prstGeom>
        </p:spPr>
        <p:style>
          <a:lnRef idx="0">
            <a:schemeClr val="accent2"/>
          </a:lnRef>
          <a:fillRef idx="3">
            <a:schemeClr val="accent2"/>
          </a:fillRef>
          <a:effectRef idx="3">
            <a:schemeClr val="accent2"/>
          </a:effectRef>
          <a:fontRef idx="minor">
            <a:schemeClr val="lt1"/>
          </a:fontRef>
        </p:style>
        <p:txBody>
          <a:bodyPr rtlCol="0" anchor="ctr"/>
          <a:lstStyle/>
          <a:p>
            <a:pPr algn="ctr"/>
            <a:endParaRPr lang="en-US"/>
          </a:p>
        </p:txBody>
      </p:sp>
      <p:sp>
        <p:nvSpPr>
          <p:cNvPr id="14" name="Rectangle 13"/>
          <p:cNvSpPr/>
          <p:nvPr/>
        </p:nvSpPr>
        <p:spPr>
          <a:xfrm>
            <a:off x="4302368" y="3276600"/>
            <a:ext cx="1371600" cy="381000"/>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a:p>
        </p:txBody>
      </p:sp>
      <p:sp>
        <p:nvSpPr>
          <p:cNvPr id="15" name="Rectangle 14"/>
          <p:cNvSpPr/>
          <p:nvPr/>
        </p:nvSpPr>
        <p:spPr>
          <a:xfrm>
            <a:off x="4302368" y="4572000"/>
            <a:ext cx="1371600" cy="381000"/>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a:p>
        </p:txBody>
      </p:sp>
      <p:sp>
        <p:nvSpPr>
          <p:cNvPr id="9" name="Rectangle 8"/>
          <p:cNvSpPr/>
          <p:nvPr/>
        </p:nvSpPr>
        <p:spPr>
          <a:xfrm>
            <a:off x="3124200" y="3276600"/>
            <a:ext cx="1066800" cy="381000"/>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11" name="Rectangle 10"/>
          <p:cNvSpPr/>
          <p:nvPr/>
        </p:nvSpPr>
        <p:spPr>
          <a:xfrm>
            <a:off x="3124200" y="4572000"/>
            <a:ext cx="1066800" cy="381000"/>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12" name="Rectangle 11"/>
          <p:cNvSpPr/>
          <p:nvPr/>
        </p:nvSpPr>
        <p:spPr>
          <a:xfrm>
            <a:off x="3124200" y="5410200"/>
            <a:ext cx="1600200" cy="381000"/>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8" name="Rectangle 7"/>
          <p:cNvSpPr/>
          <p:nvPr/>
        </p:nvSpPr>
        <p:spPr>
          <a:xfrm>
            <a:off x="3124200" y="2438400"/>
            <a:ext cx="1066800" cy="381000"/>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2" name="Title 1"/>
          <p:cNvSpPr>
            <a:spLocks noGrp="1"/>
          </p:cNvSpPr>
          <p:nvPr>
            <p:ph type="title"/>
          </p:nvPr>
        </p:nvSpPr>
        <p:spPr/>
        <p:txBody>
          <a:bodyPr>
            <a:normAutofit/>
          </a:bodyPr>
          <a:lstStyle/>
          <a:p>
            <a:r>
              <a:rPr lang="en-US" dirty="0"/>
              <a:t>Anatomy of a </a:t>
            </a:r>
            <a:r>
              <a:rPr lang="en-US" cap="none" dirty="0">
                <a:latin typeface="Courier New" pitchFamily="49" charset="0"/>
                <a:cs typeface="Courier New" pitchFamily="49" charset="0"/>
              </a:rPr>
              <a:t>switch</a:t>
            </a:r>
            <a:r>
              <a:rPr lang="en-US" dirty="0"/>
              <a:t> statement</a:t>
            </a:r>
            <a:endParaRPr lang="en-US" dirty="0">
              <a:latin typeface="+mn-lt"/>
              <a:cs typeface="Courier New" pitchFamily="49" charset="0"/>
            </a:endParaRPr>
          </a:p>
        </p:txBody>
      </p:sp>
      <p:sp>
        <p:nvSpPr>
          <p:cNvPr id="7" name="Rectangle 6"/>
          <p:cNvSpPr/>
          <p:nvPr/>
        </p:nvSpPr>
        <p:spPr>
          <a:xfrm>
            <a:off x="2667000" y="1600200"/>
            <a:ext cx="1447800" cy="381000"/>
          </a:xfrm>
          <a:prstGeom prst="rect">
            <a:avLst/>
          </a:prstGeom>
        </p:spPr>
        <p:style>
          <a:lnRef idx="0">
            <a:schemeClr val="accent3"/>
          </a:lnRef>
          <a:fillRef idx="3">
            <a:schemeClr val="accent3"/>
          </a:fillRef>
          <a:effectRef idx="3">
            <a:schemeClr val="accent3"/>
          </a:effectRef>
          <a:fontRef idx="minor">
            <a:schemeClr val="lt1"/>
          </a:fontRef>
        </p:style>
        <p:txBody>
          <a:bodyPr rtlCol="0" anchor="ctr"/>
          <a:lstStyle/>
          <a:p>
            <a:pPr algn="ctr"/>
            <a:endParaRPr lang="en-US"/>
          </a:p>
        </p:txBody>
      </p:sp>
      <p:sp>
        <p:nvSpPr>
          <p:cNvPr id="10" name="Rectangle 9"/>
          <p:cNvSpPr/>
          <p:nvPr/>
        </p:nvSpPr>
        <p:spPr>
          <a:xfrm>
            <a:off x="4343400" y="1600201"/>
            <a:ext cx="990600" cy="381000"/>
          </a:xfrm>
          <a:prstGeom prst="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endParaRPr lang="en-US"/>
          </a:p>
        </p:txBody>
      </p:sp>
      <p:sp>
        <p:nvSpPr>
          <p:cNvPr id="13" name="Rectangle 12"/>
          <p:cNvSpPr/>
          <p:nvPr/>
        </p:nvSpPr>
        <p:spPr>
          <a:xfrm>
            <a:off x="4302368" y="2438400"/>
            <a:ext cx="1371600" cy="381000"/>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endParaRPr lang="en-US"/>
          </a:p>
        </p:txBody>
      </p:sp>
      <p:sp>
        <p:nvSpPr>
          <p:cNvPr id="5" name="TextBox 4"/>
          <p:cNvSpPr txBox="1"/>
          <p:nvPr/>
        </p:nvSpPr>
        <p:spPr>
          <a:xfrm>
            <a:off x="2667000" y="1524001"/>
            <a:ext cx="7315200" cy="5262979"/>
          </a:xfrm>
          <a:prstGeom prst="rect">
            <a:avLst/>
          </a:prstGeom>
          <a:noFill/>
        </p:spPr>
        <p:txBody>
          <a:bodyPr wrap="square" rtlCol="0">
            <a:spAutoFit/>
          </a:bodyPr>
          <a:lstStyle/>
          <a:p>
            <a:r>
              <a:rPr lang="en-US" sz="2800" b="1" dirty="0">
                <a:latin typeface="Courier New" pitchFamily="49" charset="0"/>
                <a:cs typeface="Courier New" pitchFamily="49" charset="0"/>
              </a:rPr>
              <a:t>switch( data ){ </a:t>
            </a:r>
          </a:p>
          <a:p>
            <a:endParaRPr lang="en-US" sz="2800" b="1" dirty="0">
              <a:latin typeface="Courier New" pitchFamily="49" charset="0"/>
              <a:cs typeface="Courier New" pitchFamily="49" charset="0"/>
            </a:endParaRPr>
          </a:p>
          <a:p>
            <a:r>
              <a:rPr lang="en-US" sz="2800" b="1" dirty="0">
                <a:latin typeface="Courier New" pitchFamily="49" charset="0"/>
                <a:cs typeface="Courier New" pitchFamily="49" charset="0"/>
              </a:rPr>
              <a:t>	case value1:</a:t>
            </a:r>
          </a:p>
          <a:p>
            <a:r>
              <a:rPr lang="en-US" sz="2800" b="1" dirty="0">
                <a:latin typeface="Courier New" pitchFamily="49" charset="0"/>
                <a:cs typeface="Courier New" pitchFamily="49" charset="0"/>
              </a:rPr>
              <a:t>		statements 1;</a:t>
            </a:r>
          </a:p>
          <a:p>
            <a:r>
              <a:rPr lang="en-US" sz="2800" b="1" dirty="0">
                <a:latin typeface="Courier New" pitchFamily="49" charset="0"/>
                <a:cs typeface="Courier New" pitchFamily="49" charset="0"/>
              </a:rPr>
              <a:t>	case value2:</a:t>
            </a:r>
          </a:p>
          <a:p>
            <a:r>
              <a:rPr lang="en-US" sz="2800" b="1" dirty="0">
                <a:latin typeface="Courier New" pitchFamily="49" charset="0"/>
                <a:cs typeface="Courier New" pitchFamily="49" charset="0"/>
              </a:rPr>
              <a:t>		statements 2;</a:t>
            </a:r>
          </a:p>
          <a:p>
            <a:r>
              <a:rPr lang="en-US" sz="2800" b="1" dirty="0">
                <a:latin typeface="Courier New" pitchFamily="49" charset="0"/>
                <a:cs typeface="Courier New" pitchFamily="49" charset="0"/>
              </a:rPr>
              <a:t>	…</a:t>
            </a:r>
          </a:p>
          <a:p>
            <a:r>
              <a:rPr lang="en-US" sz="2800" b="1" dirty="0">
                <a:latin typeface="Courier New" pitchFamily="49" charset="0"/>
                <a:cs typeface="Courier New" pitchFamily="49" charset="0"/>
              </a:rPr>
              <a:t>	</a:t>
            </a:r>
            <a:r>
              <a:rPr lang="en-US" sz="2800" b="1">
                <a:latin typeface="Courier New" pitchFamily="49" charset="0"/>
                <a:cs typeface="Courier New" pitchFamily="49" charset="0"/>
              </a:rPr>
              <a:t>case value</a:t>
            </a:r>
            <a:r>
              <a:rPr lang="en-US" sz="2800" b="1" i="1">
                <a:latin typeface="Courier New" pitchFamily="49" charset="0"/>
                <a:cs typeface="Courier New" pitchFamily="49" charset="0"/>
              </a:rPr>
              <a:t>N</a:t>
            </a:r>
            <a:r>
              <a:rPr lang="en-US" sz="2800" b="1">
                <a:latin typeface="Courier New" pitchFamily="49" charset="0"/>
                <a:cs typeface="Courier New" pitchFamily="49" charset="0"/>
              </a:rPr>
              <a:t>:</a:t>
            </a:r>
            <a:endParaRPr lang="en-US" sz="2800" b="1" dirty="0">
              <a:latin typeface="Courier New" pitchFamily="49" charset="0"/>
              <a:cs typeface="Courier New" pitchFamily="49" charset="0"/>
            </a:endParaRPr>
          </a:p>
          <a:p>
            <a:r>
              <a:rPr lang="en-US" sz="2800" b="1" dirty="0">
                <a:latin typeface="Courier New" pitchFamily="49" charset="0"/>
                <a:cs typeface="Courier New" pitchFamily="49" charset="0"/>
              </a:rPr>
              <a:t>		</a:t>
            </a:r>
            <a:r>
              <a:rPr lang="en-US" sz="2800" b="1">
                <a:latin typeface="Courier New" pitchFamily="49" charset="0"/>
                <a:cs typeface="Courier New" pitchFamily="49" charset="0"/>
              </a:rPr>
              <a:t>statements </a:t>
            </a:r>
            <a:r>
              <a:rPr lang="en-US" sz="2800" b="1" i="1">
                <a:latin typeface="Courier New" pitchFamily="49" charset="0"/>
                <a:cs typeface="Courier New" pitchFamily="49" charset="0"/>
              </a:rPr>
              <a:t>N</a:t>
            </a:r>
            <a:r>
              <a:rPr lang="en-US" sz="2800" b="1">
                <a:latin typeface="Courier New" pitchFamily="49" charset="0"/>
                <a:cs typeface="Courier New" pitchFamily="49" charset="0"/>
              </a:rPr>
              <a:t>;</a:t>
            </a:r>
            <a:endParaRPr lang="en-US" sz="2800" b="1" dirty="0">
              <a:latin typeface="Courier New" pitchFamily="49" charset="0"/>
              <a:cs typeface="Courier New" pitchFamily="49" charset="0"/>
            </a:endParaRPr>
          </a:p>
          <a:p>
            <a:r>
              <a:rPr lang="en-US" sz="2800" b="1" dirty="0">
                <a:latin typeface="Courier New" pitchFamily="49" charset="0"/>
                <a:cs typeface="Courier New" pitchFamily="49" charset="0"/>
              </a:rPr>
              <a:t>	default:</a:t>
            </a:r>
          </a:p>
          <a:p>
            <a:r>
              <a:rPr lang="en-US" sz="2800" b="1" dirty="0">
                <a:latin typeface="Courier New" pitchFamily="49" charset="0"/>
                <a:cs typeface="Courier New" pitchFamily="49" charset="0"/>
              </a:rPr>
              <a:t>		default statements;</a:t>
            </a:r>
          </a:p>
          <a:p>
            <a:r>
              <a:rPr lang="en-US" sz="2800" b="1" dirty="0">
                <a:latin typeface="Courier New" pitchFamily="49" charset="0"/>
                <a:cs typeface="Courier New" pitchFamily="49"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4"/>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7"/>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1"/>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5"/>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18"/>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12"/>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animBg="1"/>
      <p:bldP spid="18" grpId="0" animBg="1"/>
      <p:bldP spid="19" grpId="0" animBg="1"/>
      <p:bldP spid="14" grpId="0" animBg="1"/>
      <p:bldP spid="15" grpId="0" animBg="1"/>
      <p:bldP spid="9" grpId="0" animBg="1"/>
      <p:bldP spid="11" grpId="0" animBg="1"/>
      <p:bldP spid="12" grpId="0" animBg="1"/>
      <p:bldP spid="8" grpId="0" animBg="1"/>
      <p:bldP spid="7" grpId="0" animBg="1"/>
      <p:bldP spid="10" grpId="0" animBg="1"/>
      <p:bldP spid="13"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DNA </a:t>
            </a:r>
            <a:r>
              <a:rPr lang="en-US" dirty="0" err="1"/>
              <a:t>hittin</a:t>
            </a:r>
            <a:r>
              <a:rPr lang="en-US" dirty="0"/>
              <a:t>' </a:t>
            </a:r>
            <a:r>
              <a:rPr lang="en-US" cap="none" dirty="0">
                <a:latin typeface="Courier New" pitchFamily="49" charset="0"/>
                <a:cs typeface="Courier New" pitchFamily="49" charset="0"/>
              </a:rPr>
              <a:t>switch</a:t>
            </a:r>
            <a:r>
              <a:rPr lang="en-US" dirty="0"/>
              <a:t>es</a:t>
            </a:r>
          </a:p>
        </p:txBody>
      </p:sp>
      <p:sp>
        <p:nvSpPr>
          <p:cNvPr id="4" name="Content Placeholder 2"/>
          <p:cNvSpPr txBox="1">
            <a:spLocks/>
          </p:cNvSpPr>
          <p:nvPr/>
        </p:nvSpPr>
        <p:spPr>
          <a:xfrm>
            <a:off x="1141412" y="1066800"/>
            <a:ext cx="9905999" cy="5334000"/>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ormAutofit lnSpcReduction="10000"/>
          </a:bodyPr>
          <a:lstStyle/>
          <a:p>
            <a:pPr marL="438912" indent="-320040">
              <a:buClr>
                <a:schemeClr val="accent1"/>
              </a:buClr>
              <a:buSzPct val="80000"/>
              <a:defRPr/>
            </a:pPr>
            <a:r>
              <a:rPr lang="en-US" sz="2700" b="1" dirty="0">
                <a:solidFill>
                  <a:srgbClr val="0070C0"/>
                </a:solidFill>
                <a:latin typeface="Courier New" pitchFamily="49" charset="0"/>
                <a:cs typeface="Courier New" pitchFamily="49" charset="0"/>
              </a:rPr>
              <a:t>switch</a:t>
            </a:r>
            <a:r>
              <a:rPr lang="en-US" sz="2700" b="1" dirty="0">
                <a:latin typeface="Courier New" pitchFamily="49" charset="0"/>
                <a:cs typeface="Courier New" pitchFamily="49" charset="0"/>
              </a:rPr>
              <a:t>( base ) {</a:t>
            </a:r>
          </a:p>
          <a:p>
            <a:pPr marL="438912" indent="-320040">
              <a:buClr>
                <a:schemeClr val="accent1"/>
              </a:buClr>
              <a:buSzPct val="80000"/>
              <a:defRPr/>
            </a:pPr>
            <a:r>
              <a:rPr lang="en-US" sz="2700" b="1" dirty="0">
                <a:latin typeface="Courier New" pitchFamily="49" charset="0"/>
                <a:cs typeface="Courier New" pitchFamily="49" charset="0"/>
              </a:rPr>
              <a:t>	</a:t>
            </a:r>
            <a:r>
              <a:rPr lang="en-US" sz="2700" b="1" dirty="0">
                <a:solidFill>
                  <a:srgbClr val="0070C0"/>
                </a:solidFill>
                <a:latin typeface="Courier New" pitchFamily="49" charset="0"/>
                <a:cs typeface="Courier New" pitchFamily="49" charset="0"/>
              </a:rPr>
              <a:t>case</a:t>
            </a:r>
            <a:r>
              <a:rPr lang="en-US" sz="2700" b="1" dirty="0">
                <a:solidFill>
                  <a:schemeClr val="accent1"/>
                </a:solidFill>
                <a:latin typeface="Courier New" pitchFamily="49" charset="0"/>
                <a:cs typeface="Courier New" pitchFamily="49" charset="0"/>
              </a:rPr>
              <a:t> </a:t>
            </a:r>
            <a:r>
              <a:rPr lang="en-US" sz="2700" b="1" dirty="0">
                <a:solidFill>
                  <a:srgbClr val="C00000"/>
                </a:solidFill>
                <a:latin typeface="Courier New" pitchFamily="49" charset="0"/>
                <a:cs typeface="Courier New" pitchFamily="49" charset="0"/>
              </a:rPr>
              <a:t>'A'</a:t>
            </a:r>
            <a:r>
              <a:rPr lang="en-US" sz="2700" b="1" dirty="0">
                <a:latin typeface="Courier New" pitchFamily="49" charset="0"/>
                <a:cs typeface="Courier New" pitchFamily="49" charset="0"/>
              </a:rPr>
              <a:t>: </a:t>
            </a:r>
            <a:r>
              <a:rPr lang="en-US" sz="2700" b="1" dirty="0" err="1">
                <a:latin typeface="Courier New" pitchFamily="49" charset="0"/>
                <a:cs typeface="Courier New" pitchFamily="49" charset="0"/>
              </a:rPr>
              <a:t>System.out.println</a:t>
            </a:r>
            <a:r>
              <a:rPr lang="en-US" sz="2700" b="1" dirty="0">
                <a:latin typeface="Courier New" pitchFamily="49" charset="0"/>
                <a:cs typeface="Courier New" pitchFamily="49" charset="0"/>
              </a:rPr>
              <a:t>(</a:t>
            </a:r>
            <a:r>
              <a:rPr lang="en-US" sz="2700" b="1" dirty="0">
                <a:solidFill>
                  <a:srgbClr val="C00000"/>
                </a:solidFill>
                <a:latin typeface="Courier New" pitchFamily="49" charset="0"/>
                <a:cs typeface="Courier New" pitchFamily="49" charset="0"/>
              </a:rPr>
              <a:t>"Adenine"</a:t>
            </a:r>
            <a:r>
              <a:rPr lang="en-US" sz="2700" b="1" dirty="0">
                <a:latin typeface="Courier New" pitchFamily="49" charset="0"/>
                <a:cs typeface="Courier New" pitchFamily="49" charset="0"/>
              </a:rPr>
              <a:t>);</a:t>
            </a:r>
          </a:p>
          <a:p>
            <a:pPr marL="438912" indent="-320040">
              <a:buClr>
                <a:schemeClr val="accent1"/>
              </a:buClr>
              <a:buSzPct val="80000"/>
              <a:defRPr/>
            </a:pPr>
            <a:r>
              <a:rPr lang="en-US" sz="2700" b="1" dirty="0">
                <a:solidFill>
                  <a:schemeClr val="accent1"/>
                </a:solidFill>
                <a:latin typeface="Courier New" pitchFamily="49" charset="0"/>
                <a:cs typeface="Courier New" pitchFamily="49" charset="0"/>
              </a:rPr>
              <a:t>		</a:t>
            </a:r>
            <a:r>
              <a:rPr lang="en-US" sz="2700" b="1" dirty="0">
                <a:solidFill>
                  <a:srgbClr val="0070C0"/>
                </a:solidFill>
                <a:latin typeface="Courier New" pitchFamily="49" charset="0"/>
                <a:cs typeface="Courier New" pitchFamily="49" charset="0"/>
              </a:rPr>
              <a:t>break</a:t>
            </a:r>
            <a:r>
              <a:rPr lang="en-US" sz="2700" b="1" dirty="0">
                <a:latin typeface="Courier New" pitchFamily="49" charset="0"/>
                <a:cs typeface="Courier New" pitchFamily="49" charset="0"/>
              </a:rPr>
              <a:t>;</a:t>
            </a:r>
          </a:p>
          <a:p>
            <a:pPr marL="438912" indent="-320040">
              <a:buClr>
                <a:schemeClr val="accent1"/>
              </a:buClr>
              <a:buSzPct val="80000"/>
              <a:defRPr/>
            </a:pPr>
            <a:r>
              <a:rPr lang="en-US" sz="2700" b="1" dirty="0">
                <a:solidFill>
                  <a:schemeClr val="accent1"/>
                </a:solidFill>
                <a:latin typeface="Courier New" pitchFamily="49" charset="0"/>
                <a:cs typeface="Courier New" pitchFamily="49" charset="0"/>
              </a:rPr>
              <a:t>	</a:t>
            </a:r>
            <a:r>
              <a:rPr lang="en-US" sz="2700" b="1" dirty="0">
                <a:solidFill>
                  <a:srgbClr val="0070C0"/>
                </a:solidFill>
                <a:latin typeface="Courier New" pitchFamily="49" charset="0"/>
                <a:cs typeface="Courier New" pitchFamily="49" charset="0"/>
              </a:rPr>
              <a:t>case</a:t>
            </a:r>
            <a:r>
              <a:rPr lang="en-US" sz="2700" b="1" dirty="0">
                <a:solidFill>
                  <a:schemeClr val="accent1"/>
                </a:solidFill>
                <a:latin typeface="Courier New" pitchFamily="49" charset="0"/>
                <a:cs typeface="Courier New" pitchFamily="49" charset="0"/>
              </a:rPr>
              <a:t> </a:t>
            </a:r>
            <a:r>
              <a:rPr lang="en-US" sz="2700" b="1" dirty="0">
                <a:solidFill>
                  <a:srgbClr val="C00000"/>
                </a:solidFill>
                <a:latin typeface="Courier New" pitchFamily="49" charset="0"/>
                <a:cs typeface="Courier New" pitchFamily="49" charset="0"/>
              </a:rPr>
              <a:t>'C'</a:t>
            </a:r>
            <a:r>
              <a:rPr lang="en-US" sz="2700" b="1" dirty="0">
                <a:latin typeface="Courier New" pitchFamily="49" charset="0"/>
                <a:cs typeface="Courier New" pitchFamily="49" charset="0"/>
              </a:rPr>
              <a:t>: </a:t>
            </a:r>
            <a:r>
              <a:rPr lang="en-US" sz="2700" b="1" dirty="0" err="1">
                <a:latin typeface="Courier New" pitchFamily="49" charset="0"/>
                <a:cs typeface="Courier New" pitchFamily="49" charset="0"/>
              </a:rPr>
              <a:t>System.out.println</a:t>
            </a:r>
            <a:r>
              <a:rPr lang="en-US" sz="2700" b="1" dirty="0">
                <a:latin typeface="Courier New" pitchFamily="49" charset="0"/>
                <a:cs typeface="Courier New" pitchFamily="49" charset="0"/>
              </a:rPr>
              <a:t>(</a:t>
            </a:r>
            <a:r>
              <a:rPr lang="en-US" sz="2700" b="1" dirty="0">
                <a:solidFill>
                  <a:srgbClr val="C00000"/>
                </a:solidFill>
                <a:latin typeface="Courier New" pitchFamily="49" charset="0"/>
                <a:cs typeface="Courier New" pitchFamily="49" charset="0"/>
              </a:rPr>
              <a:t>"Cytosine"</a:t>
            </a:r>
            <a:r>
              <a:rPr lang="en-US" sz="2700" b="1" dirty="0">
                <a:latin typeface="Courier New" pitchFamily="49" charset="0"/>
                <a:cs typeface="Courier New" pitchFamily="49" charset="0"/>
              </a:rPr>
              <a:t>);</a:t>
            </a:r>
          </a:p>
          <a:p>
            <a:pPr marL="438912" indent="-320040">
              <a:buClr>
                <a:schemeClr val="accent1"/>
              </a:buClr>
              <a:buSzPct val="80000"/>
              <a:defRPr/>
            </a:pPr>
            <a:r>
              <a:rPr lang="en-US" sz="2700" b="1" dirty="0">
                <a:latin typeface="Courier New" pitchFamily="49" charset="0"/>
                <a:cs typeface="Courier New" pitchFamily="49" charset="0"/>
              </a:rPr>
              <a:t>		</a:t>
            </a:r>
            <a:r>
              <a:rPr lang="en-US" sz="2700" b="1" dirty="0">
                <a:solidFill>
                  <a:srgbClr val="0070C0"/>
                </a:solidFill>
                <a:latin typeface="Courier New" pitchFamily="49" charset="0"/>
                <a:cs typeface="Courier New" pitchFamily="49" charset="0"/>
              </a:rPr>
              <a:t>break</a:t>
            </a:r>
            <a:r>
              <a:rPr lang="en-US" sz="2700" b="1" dirty="0">
                <a:latin typeface="Courier New" pitchFamily="49" charset="0"/>
                <a:cs typeface="Courier New" pitchFamily="49" charset="0"/>
              </a:rPr>
              <a:t>;</a:t>
            </a:r>
          </a:p>
          <a:p>
            <a:pPr marL="438912" indent="-320040">
              <a:buClr>
                <a:schemeClr val="accent1"/>
              </a:buClr>
              <a:buSzPct val="80000"/>
              <a:defRPr/>
            </a:pPr>
            <a:r>
              <a:rPr lang="en-US" sz="2700" b="1" dirty="0">
                <a:latin typeface="Courier New" pitchFamily="49" charset="0"/>
                <a:cs typeface="Courier New" pitchFamily="49" charset="0"/>
              </a:rPr>
              <a:t>	</a:t>
            </a:r>
            <a:r>
              <a:rPr lang="en-US" sz="2700" b="1" dirty="0">
                <a:solidFill>
                  <a:srgbClr val="0070C0"/>
                </a:solidFill>
                <a:latin typeface="Courier New" pitchFamily="49" charset="0"/>
                <a:cs typeface="Courier New" pitchFamily="49" charset="0"/>
              </a:rPr>
              <a:t>case</a:t>
            </a:r>
            <a:r>
              <a:rPr lang="en-US" sz="2700" b="1" dirty="0">
                <a:solidFill>
                  <a:schemeClr val="accent1"/>
                </a:solidFill>
                <a:latin typeface="Courier New" pitchFamily="49" charset="0"/>
                <a:cs typeface="Courier New" pitchFamily="49" charset="0"/>
              </a:rPr>
              <a:t> </a:t>
            </a:r>
            <a:r>
              <a:rPr lang="en-US" sz="2700" b="1" dirty="0">
                <a:solidFill>
                  <a:srgbClr val="C00000"/>
                </a:solidFill>
                <a:latin typeface="Courier New" pitchFamily="49" charset="0"/>
                <a:cs typeface="Courier New" pitchFamily="49" charset="0"/>
              </a:rPr>
              <a:t>'G'</a:t>
            </a:r>
            <a:r>
              <a:rPr lang="en-US" sz="2700" b="1" dirty="0">
                <a:latin typeface="Courier New" pitchFamily="49" charset="0"/>
                <a:cs typeface="Courier New" pitchFamily="49" charset="0"/>
              </a:rPr>
              <a:t>: </a:t>
            </a:r>
            <a:r>
              <a:rPr lang="en-US" sz="2700" b="1" dirty="0" err="1">
                <a:latin typeface="Courier New" pitchFamily="49" charset="0"/>
                <a:cs typeface="Courier New" pitchFamily="49" charset="0"/>
              </a:rPr>
              <a:t>System.out.println</a:t>
            </a:r>
            <a:r>
              <a:rPr lang="en-US" sz="2700" b="1" dirty="0">
                <a:latin typeface="Courier New" pitchFamily="49" charset="0"/>
                <a:cs typeface="Courier New" pitchFamily="49" charset="0"/>
              </a:rPr>
              <a:t>(</a:t>
            </a:r>
            <a:r>
              <a:rPr lang="en-US" sz="2700" b="1" dirty="0">
                <a:solidFill>
                  <a:srgbClr val="C00000"/>
                </a:solidFill>
                <a:latin typeface="Courier New" pitchFamily="49" charset="0"/>
                <a:cs typeface="Courier New" pitchFamily="49" charset="0"/>
              </a:rPr>
              <a:t>"Guanine"</a:t>
            </a:r>
            <a:r>
              <a:rPr lang="en-US" sz="2700" b="1" dirty="0">
                <a:latin typeface="Courier New" pitchFamily="49" charset="0"/>
                <a:cs typeface="Courier New" pitchFamily="49" charset="0"/>
              </a:rPr>
              <a:t>);</a:t>
            </a:r>
          </a:p>
          <a:p>
            <a:pPr marL="438912" indent="-320040">
              <a:buClr>
                <a:schemeClr val="accent1"/>
              </a:buClr>
              <a:buSzPct val="80000"/>
              <a:defRPr/>
            </a:pPr>
            <a:r>
              <a:rPr lang="en-US" sz="2700" b="1" dirty="0">
                <a:latin typeface="Courier New" pitchFamily="49" charset="0"/>
                <a:cs typeface="Courier New" pitchFamily="49" charset="0"/>
              </a:rPr>
              <a:t>		</a:t>
            </a:r>
            <a:r>
              <a:rPr lang="en-US" sz="2700" b="1" dirty="0">
                <a:solidFill>
                  <a:srgbClr val="0070C0"/>
                </a:solidFill>
                <a:latin typeface="Courier New" pitchFamily="49" charset="0"/>
                <a:cs typeface="Courier New" pitchFamily="49" charset="0"/>
              </a:rPr>
              <a:t>break</a:t>
            </a:r>
            <a:r>
              <a:rPr lang="en-US" sz="2700" b="1" dirty="0">
                <a:latin typeface="Courier New" pitchFamily="49" charset="0"/>
                <a:cs typeface="Courier New" pitchFamily="49" charset="0"/>
              </a:rPr>
              <a:t>;</a:t>
            </a:r>
          </a:p>
          <a:p>
            <a:pPr marL="438912" indent="-320040">
              <a:buClr>
                <a:schemeClr val="accent1"/>
              </a:buClr>
              <a:buSzPct val="80000"/>
              <a:defRPr/>
            </a:pPr>
            <a:r>
              <a:rPr lang="en-US" sz="2700" b="1" dirty="0">
                <a:solidFill>
                  <a:schemeClr val="accent1"/>
                </a:solidFill>
                <a:latin typeface="Courier New" pitchFamily="49" charset="0"/>
                <a:cs typeface="Courier New" pitchFamily="49" charset="0"/>
              </a:rPr>
              <a:t>	</a:t>
            </a:r>
            <a:r>
              <a:rPr lang="en-US" sz="2700" b="1" dirty="0">
                <a:solidFill>
                  <a:srgbClr val="0070C0"/>
                </a:solidFill>
                <a:latin typeface="Courier New" pitchFamily="49" charset="0"/>
                <a:cs typeface="Courier New" pitchFamily="49" charset="0"/>
              </a:rPr>
              <a:t>case</a:t>
            </a:r>
            <a:r>
              <a:rPr lang="en-US" sz="2700" b="1" dirty="0">
                <a:solidFill>
                  <a:schemeClr val="accent1"/>
                </a:solidFill>
                <a:latin typeface="Courier New" pitchFamily="49" charset="0"/>
                <a:cs typeface="Courier New" pitchFamily="49" charset="0"/>
              </a:rPr>
              <a:t> </a:t>
            </a:r>
            <a:r>
              <a:rPr lang="en-US" sz="2700" b="1" dirty="0">
                <a:solidFill>
                  <a:srgbClr val="C00000"/>
                </a:solidFill>
                <a:latin typeface="Courier New" pitchFamily="49" charset="0"/>
                <a:cs typeface="Courier New" pitchFamily="49" charset="0"/>
              </a:rPr>
              <a:t>'T'</a:t>
            </a:r>
            <a:r>
              <a:rPr lang="en-US" sz="2700" b="1" dirty="0">
                <a:latin typeface="Courier New" pitchFamily="49" charset="0"/>
                <a:cs typeface="Courier New" pitchFamily="49" charset="0"/>
              </a:rPr>
              <a:t>: </a:t>
            </a:r>
            <a:r>
              <a:rPr lang="en-US" sz="2700" b="1" dirty="0" err="1">
                <a:latin typeface="Courier New" pitchFamily="49" charset="0"/>
                <a:cs typeface="Courier New" pitchFamily="49" charset="0"/>
              </a:rPr>
              <a:t>System.out.println</a:t>
            </a:r>
            <a:r>
              <a:rPr lang="en-US" sz="2700" b="1" dirty="0">
                <a:latin typeface="Courier New" pitchFamily="49" charset="0"/>
                <a:cs typeface="Courier New" pitchFamily="49" charset="0"/>
              </a:rPr>
              <a:t>(</a:t>
            </a:r>
            <a:r>
              <a:rPr lang="en-US" sz="2700" b="1" dirty="0">
                <a:solidFill>
                  <a:srgbClr val="C00000"/>
                </a:solidFill>
                <a:latin typeface="Courier New" pitchFamily="49" charset="0"/>
                <a:cs typeface="Courier New" pitchFamily="49" charset="0"/>
              </a:rPr>
              <a:t>"Thymine"</a:t>
            </a:r>
            <a:r>
              <a:rPr lang="en-US" sz="2700" b="1" dirty="0">
                <a:latin typeface="Courier New" pitchFamily="49" charset="0"/>
                <a:cs typeface="Courier New" pitchFamily="49" charset="0"/>
              </a:rPr>
              <a:t>);</a:t>
            </a:r>
          </a:p>
          <a:p>
            <a:pPr marL="438912" indent="-320040">
              <a:buClr>
                <a:schemeClr val="accent1"/>
              </a:buClr>
              <a:buSzPct val="80000"/>
              <a:defRPr/>
            </a:pPr>
            <a:r>
              <a:rPr lang="en-US" sz="2700" b="1" dirty="0">
                <a:solidFill>
                  <a:schemeClr val="accent1"/>
                </a:solidFill>
                <a:latin typeface="Courier New" pitchFamily="49" charset="0"/>
                <a:cs typeface="Courier New" pitchFamily="49" charset="0"/>
              </a:rPr>
              <a:t>		</a:t>
            </a:r>
            <a:r>
              <a:rPr lang="en-US" sz="2700" b="1" dirty="0">
                <a:solidFill>
                  <a:srgbClr val="0070C0"/>
                </a:solidFill>
                <a:latin typeface="Courier New" pitchFamily="49" charset="0"/>
                <a:cs typeface="Courier New" pitchFamily="49" charset="0"/>
              </a:rPr>
              <a:t>break</a:t>
            </a:r>
            <a:r>
              <a:rPr lang="en-US" sz="2700" b="1" dirty="0">
                <a:latin typeface="Courier New" pitchFamily="49" charset="0"/>
                <a:cs typeface="Courier New" pitchFamily="49" charset="0"/>
              </a:rPr>
              <a:t>;</a:t>
            </a:r>
          </a:p>
          <a:p>
            <a:pPr marL="438912" indent="-320040">
              <a:buClr>
                <a:schemeClr val="accent1"/>
              </a:buClr>
              <a:buSzPct val="80000"/>
              <a:defRPr/>
            </a:pPr>
            <a:r>
              <a:rPr lang="en-US" sz="2700" b="1" dirty="0">
                <a:latin typeface="Courier New" pitchFamily="49" charset="0"/>
                <a:cs typeface="Courier New" pitchFamily="49" charset="0"/>
              </a:rPr>
              <a:t>	</a:t>
            </a:r>
            <a:r>
              <a:rPr lang="en-US" sz="2700" b="1" dirty="0">
                <a:solidFill>
                  <a:srgbClr val="0070C0"/>
                </a:solidFill>
                <a:latin typeface="Courier New" pitchFamily="49" charset="0"/>
                <a:cs typeface="Courier New" pitchFamily="49" charset="0"/>
              </a:rPr>
              <a:t>default</a:t>
            </a:r>
            <a:r>
              <a:rPr lang="en-US" sz="2700" b="1" dirty="0">
                <a:latin typeface="Courier New" pitchFamily="49" charset="0"/>
                <a:cs typeface="Courier New" pitchFamily="49" charset="0"/>
              </a:rPr>
              <a:t>:</a:t>
            </a:r>
            <a:r>
              <a:rPr lang="en-US" sz="2700" b="1" dirty="0">
                <a:solidFill>
                  <a:schemeClr val="accent1"/>
                </a:solidFill>
                <a:latin typeface="Courier New" pitchFamily="49" charset="0"/>
                <a:cs typeface="Courier New" pitchFamily="49" charset="0"/>
              </a:rPr>
              <a:t> </a:t>
            </a:r>
            <a:r>
              <a:rPr lang="en-US" sz="2700" b="1" dirty="0" err="1">
                <a:latin typeface="Courier New" pitchFamily="49" charset="0"/>
                <a:cs typeface="Courier New" pitchFamily="49" charset="0"/>
              </a:rPr>
              <a:t>System.out.println</a:t>
            </a:r>
            <a:r>
              <a:rPr lang="en-US" sz="2700" b="1" dirty="0">
                <a:latin typeface="Courier New" pitchFamily="49" charset="0"/>
                <a:cs typeface="Courier New" pitchFamily="49" charset="0"/>
              </a:rPr>
              <a:t>(</a:t>
            </a:r>
            <a:r>
              <a:rPr lang="en-US" sz="2700" b="1" dirty="0">
                <a:solidFill>
                  <a:srgbClr val="C00000"/>
                </a:solidFill>
                <a:latin typeface="Courier New" pitchFamily="49" charset="0"/>
                <a:cs typeface="Courier New" pitchFamily="49" charset="0"/>
              </a:rPr>
              <a:t>"</a:t>
            </a:r>
            <a:r>
              <a:rPr lang="en-US" sz="2700" b="1">
                <a:solidFill>
                  <a:srgbClr val="C00000"/>
                </a:solidFill>
                <a:latin typeface="Courier New" pitchFamily="49" charset="0"/>
                <a:cs typeface="Courier New" pitchFamily="49" charset="0"/>
              </a:rPr>
              <a:t>Your base " </a:t>
            </a:r>
            <a:r>
              <a:rPr lang="en-US" sz="2700" b="1">
                <a:solidFill>
                  <a:schemeClr val="tx1"/>
                </a:solidFill>
                <a:latin typeface="Courier New" pitchFamily="49" charset="0"/>
                <a:cs typeface="Courier New" pitchFamily="49" charset="0"/>
              </a:rPr>
              <a:t>+</a:t>
            </a:r>
            <a:r>
              <a:rPr lang="en-US" sz="2700" b="1">
                <a:solidFill>
                  <a:srgbClr val="C00000"/>
                </a:solidFill>
                <a:latin typeface="Courier New" pitchFamily="49" charset="0"/>
                <a:cs typeface="Courier New" pitchFamily="49" charset="0"/>
              </a:rPr>
              <a:t> </a:t>
            </a:r>
          </a:p>
          <a:p>
            <a:pPr marL="438912" indent="-320040">
              <a:buClr>
                <a:schemeClr val="accent1"/>
              </a:buClr>
              <a:buSzPct val="80000"/>
              <a:defRPr/>
            </a:pPr>
            <a:r>
              <a:rPr lang="en-US" sz="2700" b="1">
                <a:solidFill>
                  <a:srgbClr val="C00000"/>
                </a:solidFill>
                <a:latin typeface="Courier New" pitchFamily="49" charset="0"/>
                <a:cs typeface="Courier New" pitchFamily="49" charset="0"/>
              </a:rPr>
              <a:t>							"doesn't belong </a:t>
            </a:r>
            <a:r>
              <a:rPr lang="en-US" sz="2700" b="1" dirty="0">
                <a:solidFill>
                  <a:srgbClr val="C00000"/>
                </a:solidFill>
                <a:latin typeface="Courier New" pitchFamily="49" charset="0"/>
                <a:cs typeface="Courier New" pitchFamily="49" charset="0"/>
              </a:rPr>
              <a:t>to us"</a:t>
            </a:r>
            <a:r>
              <a:rPr lang="en-US" sz="2700" b="1" dirty="0">
                <a:latin typeface="Courier New" pitchFamily="49" charset="0"/>
                <a:cs typeface="Courier New" pitchFamily="49" charset="0"/>
              </a:rPr>
              <a:t>);</a:t>
            </a:r>
          </a:p>
          <a:p>
            <a:pPr marL="438912" indent="-320040">
              <a:buClr>
                <a:schemeClr val="accent1"/>
              </a:buClr>
              <a:buSzPct val="80000"/>
              <a:defRPr/>
            </a:pPr>
            <a:r>
              <a:rPr lang="en-US" sz="2700" b="1" dirty="0">
                <a:latin typeface="Courier New" pitchFamily="49" charset="0"/>
                <a:cs typeface="Courier New" pitchFamily="49" charset="0"/>
              </a:rPr>
              <a:t>		</a:t>
            </a:r>
            <a:r>
              <a:rPr lang="en-US" sz="2700" b="1" dirty="0">
                <a:solidFill>
                  <a:srgbClr val="0070C0"/>
                </a:solidFill>
                <a:latin typeface="Courier New" pitchFamily="49" charset="0"/>
                <a:cs typeface="Courier New" pitchFamily="49" charset="0"/>
              </a:rPr>
              <a:t>break</a:t>
            </a:r>
            <a:r>
              <a:rPr lang="en-US" sz="2700" b="1" dirty="0">
                <a:latin typeface="Courier New" pitchFamily="49" charset="0"/>
                <a:cs typeface="Courier New" pitchFamily="49" charset="0"/>
              </a:rPr>
              <a:t>; </a:t>
            </a:r>
            <a:r>
              <a:rPr lang="en-US" sz="2700" b="1" dirty="0">
                <a:solidFill>
                  <a:schemeClr val="accent6">
                    <a:lumMod val="50000"/>
                  </a:schemeClr>
                </a:solidFill>
                <a:latin typeface="Courier New" pitchFamily="49" charset="0"/>
                <a:cs typeface="Courier New" pitchFamily="49" charset="0"/>
              </a:rPr>
              <a:t>// unnecessary</a:t>
            </a:r>
          </a:p>
          <a:p>
            <a:pPr marL="438912" indent="-320040">
              <a:buClr>
                <a:schemeClr val="accent1"/>
              </a:buClr>
              <a:buSzPct val="80000"/>
              <a:defRPr/>
            </a:pPr>
            <a:r>
              <a:rPr lang="en-US" sz="2700" b="1" dirty="0">
                <a:latin typeface="Courier New" pitchFamily="49" charset="0"/>
                <a:cs typeface="Courier New" pitchFamily="49" charset="0"/>
              </a:rPr>
              <a:t>}</a:t>
            </a:r>
          </a:p>
          <a:p>
            <a:pPr marL="438912" indent="-320040">
              <a:buClr>
                <a:schemeClr val="accent1"/>
              </a:buClr>
              <a:buSzPct val="80000"/>
              <a:defRPr/>
            </a:pPr>
            <a:endParaRPr lang="en-US" sz="2700" b="1" dirty="0">
              <a:latin typeface="Courier New" pitchFamily="49" charset="0"/>
              <a:cs typeface="Courier New" pitchFamily="49" charset="0"/>
            </a:endParaRPr>
          </a:p>
          <a:p>
            <a:pPr marL="438912" indent="-320040">
              <a:buClr>
                <a:schemeClr val="accent1"/>
              </a:buClr>
              <a:buSzPct val="80000"/>
              <a:defRPr/>
            </a:pPr>
            <a:endParaRPr lang="en-US" sz="2700" b="1" dirty="0">
              <a:latin typeface="Courier New" pitchFamily="49" charset="0"/>
              <a:cs typeface="Courier New" pitchFamily="49" charset="0"/>
            </a:endParaRPr>
          </a:p>
          <a:p>
            <a:pPr marL="438912" indent="-320040">
              <a:buClr>
                <a:schemeClr val="accent1"/>
              </a:buClr>
              <a:buSzPct val="80000"/>
              <a:defRPr/>
            </a:pPr>
            <a:endParaRPr lang="en-US" sz="2700" b="1" dirty="0">
              <a:latin typeface="Courier New" pitchFamily="49" charset="0"/>
              <a:cs typeface="Courier New" pitchFamily="49" charset="0"/>
            </a:endParaRPr>
          </a:p>
          <a:p>
            <a:pPr marL="438912" indent="-320040">
              <a:buClr>
                <a:schemeClr val="accent1"/>
              </a:buClr>
              <a:buSzPct val="80000"/>
              <a:defRPr/>
            </a:pPr>
            <a:endParaRPr lang="en-US" sz="2700" b="1" dirty="0">
              <a:latin typeface="Courier New" pitchFamily="49" charset="0"/>
              <a:cs typeface="Courier New"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Peculiarities of </a:t>
            </a:r>
            <a:r>
              <a:rPr lang="en-US" cap="none" dirty="0">
                <a:latin typeface="Courier New" pitchFamily="49" charset="0"/>
                <a:cs typeface="Courier New" pitchFamily="49" charset="0"/>
              </a:rPr>
              <a:t>switch</a:t>
            </a:r>
          </a:p>
        </p:txBody>
      </p:sp>
      <p:sp>
        <p:nvSpPr>
          <p:cNvPr id="4" name="TextBox 3"/>
          <p:cNvSpPr txBox="1"/>
          <p:nvPr/>
        </p:nvSpPr>
        <p:spPr>
          <a:xfrm>
            <a:off x="2743200" y="1214926"/>
            <a:ext cx="8534400" cy="4154984"/>
          </a:xfrm>
          <a:prstGeom prst="rect">
            <a:avLst/>
          </a:prstGeom>
          <a:noFill/>
        </p:spPr>
        <p:txBody>
          <a:bodyPr wrap="square" rtlCol="0">
            <a:spAutoFit/>
          </a:bodyPr>
          <a:lstStyle/>
          <a:p>
            <a:r>
              <a:rPr lang="en-US" sz="2400" b="1" dirty="0" err="1">
                <a:solidFill>
                  <a:schemeClr val="accent4"/>
                </a:solidFill>
                <a:latin typeface="Courier New" pitchFamily="49" charset="0"/>
                <a:cs typeface="Courier New" pitchFamily="49" charset="0"/>
              </a:rPr>
              <a:t>int</a:t>
            </a:r>
            <a:r>
              <a:rPr lang="en-US" sz="2400" b="1" dirty="0">
                <a:latin typeface="Courier New" pitchFamily="49" charset="0"/>
                <a:cs typeface="Courier New" pitchFamily="49" charset="0"/>
              </a:rPr>
              <a:t> data = 3;</a:t>
            </a:r>
          </a:p>
          <a:p>
            <a:r>
              <a:rPr lang="en-US" sz="2400" b="1" dirty="0">
                <a:solidFill>
                  <a:srgbClr val="0070C0"/>
                </a:solidFill>
                <a:latin typeface="Courier New" pitchFamily="49" charset="0"/>
                <a:cs typeface="Courier New" pitchFamily="49" charset="0"/>
              </a:rPr>
              <a:t>switch</a:t>
            </a:r>
            <a:r>
              <a:rPr lang="en-US" sz="2400" b="1" dirty="0">
                <a:latin typeface="Courier New" pitchFamily="49" charset="0"/>
                <a:cs typeface="Courier New" pitchFamily="49" charset="0"/>
              </a:rPr>
              <a:t>( data ) { </a:t>
            </a:r>
          </a:p>
          <a:p>
            <a:endParaRPr lang="en-US" sz="2400" b="1" dirty="0">
              <a:latin typeface="Courier New" pitchFamily="49" charset="0"/>
              <a:cs typeface="Courier New" pitchFamily="49" charset="0"/>
            </a:endParaRPr>
          </a:p>
          <a:p>
            <a:r>
              <a:rPr lang="en-US" sz="2400" b="1" dirty="0">
                <a:latin typeface="Courier New" pitchFamily="49" charset="0"/>
                <a:cs typeface="Courier New" pitchFamily="49" charset="0"/>
              </a:rPr>
              <a:t>	</a:t>
            </a:r>
            <a:r>
              <a:rPr lang="en-US" sz="2400" b="1" dirty="0">
                <a:solidFill>
                  <a:srgbClr val="0070C0"/>
                </a:solidFill>
                <a:latin typeface="Courier New" pitchFamily="49" charset="0"/>
                <a:cs typeface="Courier New" pitchFamily="49" charset="0"/>
              </a:rPr>
              <a:t>case</a:t>
            </a:r>
            <a:r>
              <a:rPr lang="en-US" sz="2400" b="1" dirty="0">
                <a:latin typeface="Courier New" pitchFamily="49" charset="0"/>
                <a:cs typeface="Courier New" pitchFamily="49" charset="0"/>
              </a:rPr>
              <a:t> 3:									</a:t>
            </a:r>
            <a:r>
              <a:rPr lang="en-US" sz="2400" b="1" dirty="0" err="1">
                <a:latin typeface="Courier New" pitchFamily="49" charset="0"/>
                <a:cs typeface="Courier New" pitchFamily="49" charset="0"/>
              </a:rPr>
              <a:t>System.out.println</a:t>
            </a:r>
            <a:r>
              <a:rPr lang="en-US" sz="2400" b="1" dirty="0">
                <a:latin typeface="Courier New" pitchFamily="49" charset="0"/>
                <a:cs typeface="Courier New" pitchFamily="49" charset="0"/>
              </a:rPr>
              <a:t>(</a:t>
            </a:r>
            <a:r>
              <a:rPr lang="en-US" sz="2400" b="1" dirty="0">
                <a:solidFill>
                  <a:srgbClr val="C00000"/>
                </a:solidFill>
                <a:latin typeface="Courier New" pitchFamily="49" charset="0"/>
                <a:cs typeface="Courier New" pitchFamily="49" charset="0"/>
              </a:rPr>
              <a:t>"Three"</a:t>
            </a:r>
            <a:r>
              <a:rPr lang="en-US" sz="2400" b="1" dirty="0">
                <a:latin typeface="Courier New" pitchFamily="49" charset="0"/>
                <a:cs typeface="Courier New" pitchFamily="49" charset="0"/>
              </a:rPr>
              <a:t>);</a:t>
            </a:r>
          </a:p>
          <a:p>
            <a:r>
              <a:rPr lang="en-US" sz="2400" b="1" dirty="0">
                <a:latin typeface="Courier New" pitchFamily="49" charset="0"/>
                <a:cs typeface="Courier New" pitchFamily="49" charset="0"/>
              </a:rPr>
              <a:t>	</a:t>
            </a:r>
            <a:r>
              <a:rPr lang="en-US" sz="2400" b="1" dirty="0">
                <a:solidFill>
                  <a:srgbClr val="0070C0"/>
                </a:solidFill>
                <a:latin typeface="Courier New" pitchFamily="49" charset="0"/>
                <a:cs typeface="Courier New" pitchFamily="49" charset="0"/>
              </a:rPr>
              <a:t>case</a:t>
            </a:r>
            <a:r>
              <a:rPr lang="en-US" sz="2400" b="1" dirty="0">
                <a:latin typeface="Courier New" pitchFamily="49" charset="0"/>
                <a:cs typeface="Courier New" pitchFamily="49" charset="0"/>
              </a:rPr>
              <a:t> 4:</a:t>
            </a:r>
          </a:p>
          <a:p>
            <a:r>
              <a:rPr lang="en-US" sz="2400" b="1" dirty="0">
                <a:latin typeface="Courier New" pitchFamily="49" charset="0"/>
                <a:cs typeface="Courier New" pitchFamily="49" charset="0"/>
              </a:rPr>
              <a:t>		</a:t>
            </a:r>
            <a:r>
              <a:rPr lang="en-US" sz="2400" b="1" dirty="0" err="1">
                <a:latin typeface="Courier New" pitchFamily="49" charset="0"/>
                <a:cs typeface="Courier New" pitchFamily="49" charset="0"/>
              </a:rPr>
              <a:t>System.out.println</a:t>
            </a:r>
            <a:r>
              <a:rPr lang="en-US" sz="2400" b="1" dirty="0">
                <a:latin typeface="Courier New" pitchFamily="49" charset="0"/>
                <a:cs typeface="Courier New" pitchFamily="49" charset="0"/>
              </a:rPr>
              <a:t>(</a:t>
            </a:r>
            <a:r>
              <a:rPr lang="en-US" sz="2400" b="1" dirty="0">
                <a:solidFill>
                  <a:srgbClr val="C00000"/>
                </a:solidFill>
                <a:latin typeface="Courier New" pitchFamily="49" charset="0"/>
                <a:cs typeface="Courier New" pitchFamily="49" charset="0"/>
              </a:rPr>
              <a:t>"Four"</a:t>
            </a:r>
            <a:r>
              <a:rPr lang="en-US" sz="2400" b="1" dirty="0">
                <a:latin typeface="Courier New" pitchFamily="49" charset="0"/>
                <a:cs typeface="Courier New" pitchFamily="49" charset="0"/>
              </a:rPr>
              <a:t>);</a:t>
            </a:r>
          </a:p>
          <a:p>
            <a:r>
              <a:rPr lang="en-US" sz="2400" b="1" dirty="0">
                <a:latin typeface="Courier New" pitchFamily="49" charset="0"/>
                <a:cs typeface="Courier New" pitchFamily="49" charset="0"/>
              </a:rPr>
              <a:t>		</a:t>
            </a:r>
            <a:r>
              <a:rPr lang="en-US" sz="2400" b="1" dirty="0">
                <a:solidFill>
                  <a:srgbClr val="0070C0"/>
                </a:solidFill>
                <a:latin typeface="Courier New" pitchFamily="49" charset="0"/>
                <a:cs typeface="Courier New" pitchFamily="49" charset="0"/>
              </a:rPr>
              <a:t>break</a:t>
            </a:r>
            <a:r>
              <a:rPr lang="en-US" sz="2400" b="1" dirty="0">
                <a:latin typeface="Courier New" pitchFamily="49" charset="0"/>
                <a:cs typeface="Courier New" pitchFamily="49" charset="0"/>
              </a:rPr>
              <a:t>;</a:t>
            </a:r>
          </a:p>
          <a:p>
            <a:r>
              <a:rPr lang="en-US" sz="2400" b="1" dirty="0">
                <a:latin typeface="Courier New" pitchFamily="49" charset="0"/>
                <a:cs typeface="Courier New" pitchFamily="49" charset="0"/>
              </a:rPr>
              <a:t>	</a:t>
            </a:r>
            <a:r>
              <a:rPr lang="en-US" sz="2400" b="1" dirty="0">
                <a:solidFill>
                  <a:srgbClr val="0070C0"/>
                </a:solidFill>
                <a:latin typeface="Courier New" pitchFamily="49" charset="0"/>
                <a:cs typeface="Courier New" pitchFamily="49" charset="0"/>
              </a:rPr>
              <a:t>case</a:t>
            </a:r>
            <a:r>
              <a:rPr lang="en-US" sz="2400" b="1" dirty="0">
                <a:latin typeface="Courier New" pitchFamily="49" charset="0"/>
                <a:cs typeface="Courier New" pitchFamily="49" charset="0"/>
              </a:rPr>
              <a:t> 5:</a:t>
            </a:r>
          </a:p>
          <a:p>
            <a:r>
              <a:rPr lang="en-US" sz="2400" b="1" dirty="0">
                <a:latin typeface="Courier New" pitchFamily="49" charset="0"/>
                <a:cs typeface="Courier New" pitchFamily="49" charset="0"/>
              </a:rPr>
              <a:t>		</a:t>
            </a:r>
            <a:r>
              <a:rPr lang="en-US" sz="2400" b="1" dirty="0" err="1">
                <a:latin typeface="Courier New" pitchFamily="49" charset="0"/>
                <a:cs typeface="Courier New" pitchFamily="49" charset="0"/>
              </a:rPr>
              <a:t>System.out.println</a:t>
            </a:r>
            <a:r>
              <a:rPr lang="en-US" sz="2400" b="1" dirty="0">
                <a:latin typeface="Courier New" pitchFamily="49" charset="0"/>
                <a:cs typeface="Courier New" pitchFamily="49" charset="0"/>
              </a:rPr>
              <a:t>(</a:t>
            </a:r>
            <a:r>
              <a:rPr lang="en-US" sz="2400" b="1" dirty="0">
                <a:solidFill>
                  <a:srgbClr val="C00000"/>
                </a:solidFill>
                <a:latin typeface="Courier New" pitchFamily="49" charset="0"/>
                <a:cs typeface="Courier New" pitchFamily="49" charset="0"/>
              </a:rPr>
              <a:t>"Five"</a:t>
            </a:r>
            <a:r>
              <a:rPr lang="en-US" sz="2400" b="1" dirty="0">
                <a:latin typeface="Courier New" pitchFamily="49" charset="0"/>
                <a:cs typeface="Courier New" pitchFamily="49" charset="0"/>
              </a:rPr>
              <a:t>);</a:t>
            </a:r>
          </a:p>
          <a:p>
            <a:r>
              <a:rPr lang="en-US" sz="2400" b="1" dirty="0">
                <a:latin typeface="Courier New" pitchFamily="49" charset="0"/>
                <a:cs typeface="Courier New" pitchFamily="49" charset="0"/>
              </a:rPr>
              <a:t>}</a:t>
            </a:r>
          </a:p>
        </p:txBody>
      </p:sp>
      <p:grpSp>
        <p:nvGrpSpPr>
          <p:cNvPr id="3" name="Group 17"/>
          <p:cNvGrpSpPr/>
          <p:nvPr/>
        </p:nvGrpSpPr>
        <p:grpSpPr>
          <a:xfrm>
            <a:off x="7086600" y="1066800"/>
            <a:ext cx="2895600" cy="2362200"/>
            <a:chOff x="6019800" y="1676400"/>
            <a:chExt cx="2895600" cy="2362200"/>
          </a:xfrm>
        </p:grpSpPr>
        <p:cxnSp>
          <p:nvCxnSpPr>
            <p:cNvPr id="10" name="Straight Arrow Connector 9"/>
            <p:cNvCxnSpPr/>
            <p:nvPr/>
          </p:nvCxnSpPr>
          <p:spPr>
            <a:xfrm rot="5400000">
              <a:off x="6819900" y="3238500"/>
              <a:ext cx="1066800" cy="533400"/>
            </a:xfrm>
            <a:prstGeom prst="straightConnector1">
              <a:avLst/>
            </a:prstGeom>
            <a:ln w="50800">
              <a:solidFill>
                <a:schemeClr val="accent5">
                  <a:lumMod val="75000"/>
                </a:schemeClr>
              </a:solidFill>
              <a:tailEnd type="triangle" w="med" len="med"/>
            </a:ln>
          </p:spPr>
          <p:style>
            <a:lnRef idx="1">
              <a:schemeClr val="accent1"/>
            </a:lnRef>
            <a:fillRef idx="0">
              <a:schemeClr val="accent1"/>
            </a:fillRef>
            <a:effectRef idx="0">
              <a:schemeClr val="accent1"/>
            </a:effectRef>
            <a:fontRef idx="minor">
              <a:schemeClr val="tx1"/>
            </a:fontRef>
          </p:style>
        </p:cxnSp>
        <p:cxnSp>
          <p:nvCxnSpPr>
            <p:cNvPr id="12" name="Shape 11"/>
            <p:cNvCxnSpPr>
              <a:stCxn id="6" idx="1"/>
            </p:cNvCxnSpPr>
            <p:nvPr/>
          </p:nvCxnSpPr>
          <p:spPr>
            <a:xfrm rot="10800000" flipV="1">
              <a:off x="6019800" y="2324100"/>
              <a:ext cx="381000" cy="876300"/>
            </a:xfrm>
            <a:prstGeom prst="bentConnector2">
              <a:avLst/>
            </a:prstGeom>
            <a:ln w="50800">
              <a:solidFill>
                <a:schemeClr val="accent5">
                  <a:lumMod val="75000"/>
                </a:schemeClr>
              </a:solidFill>
              <a:tailEnd type="triangle" w="med" len="med"/>
            </a:ln>
          </p:spPr>
          <p:style>
            <a:lnRef idx="1">
              <a:schemeClr val="accent1"/>
            </a:lnRef>
            <a:fillRef idx="0">
              <a:schemeClr val="accent1"/>
            </a:fillRef>
            <a:effectRef idx="0">
              <a:schemeClr val="accent1"/>
            </a:effectRef>
            <a:fontRef idx="minor">
              <a:schemeClr val="tx1"/>
            </a:fontRef>
          </p:style>
        </p:cxnSp>
        <p:sp>
          <p:nvSpPr>
            <p:cNvPr id="6" name="Rectangle 5"/>
            <p:cNvSpPr/>
            <p:nvPr/>
          </p:nvSpPr>
          <p:spPr>
            <a:xfrm>
              <a:off x="6400800" y="1676400"/>
              <a:ext cx="2514600" cy="1295400"/>
            </a:xfrm>
            <a:prstGeom prst="rect">
              <a:avLst/>
            </a:prstGeom>
          </p:spPr>
          <p:style>
            <a:lnRef idx="0">
              <a:schemeClr val="accent5"/>
            </a:lnRef>
            <a:fillRef idx="3">
              <a:schemeClr val="accent5"/>
            </a:fillRef>
            <a:effectRef idx="3">
              <a:schemeClr val="accent5"/>
            </a:effectRef>
            <a:fontRef idx="minor">
              <a:schemeClr val="lt1"/>
            </a:fontRef>
          </p:style>
          <p:txBody>
            <a:bodyPr rtlCol="0" anchor="ctr"/>
            <a:lstStyle/>
            <a:p>
              <a:pPr algn="ctr"/>
              <a:r>
                <a:rPr lang="en-US" sz="2800" dirty="0"/>
                <a:t>Both </a:t>
              </a:r>
              <a:r>
                <a:rPr lang="en-US" sz="2800" b="1" dirty="0">
                  <a:latin typeface="Courier New" pitchFamily="49" charset="0"/>
                  <a:cs typeface="Courier New" pitchFamily="49" charset="0"/>
                </a:rPr>
                <a:t>"Three"</a:t>
              </a:r>
              <a:r>
                <a:rPr lang="en-US" sz="2800" dirty="0"/>
                <a:t> and </a:t>
              </a:r>
              <a:r>
                <a:rPr lang="en-US" sz="2800" b="1" dirty="0">
                  <a:latin typeface="Courier New" pitchFamily="49" charset="0"/>
                  <a:cs typeface="Courier New" pitchFamily="49" charset="0"/>
                </a:rPr>
                <a:t>"Four" </a:t>
              </a:r>
              <a:r>
                <a:rPr lang="en-US" sz="2800" dirty="0"/>
                <a:t>are printed</a:t>
              </a:r>
            </a:p>
          </p:txBody>
        </p:sp>
      </p:grpSp>
      <p:grpSp>
        <p:nvGrpSpPr>
          <p:cNvPr id="5" name="Group 18"/>
          <p:cNvGrpSpPr/>
          <p:nvPr/>
        </p:nvGrpSpPr>
        <p:grpSpPr>
          <a:xfrm>
            <a:off x="4800600" y="4343400"/>
            <a:ext cx="5638800" cy="1905000"/>
            <a:chOff x="3276600" y="4572000"/>
            <a:chExt cx="5638800" cy="1905000"/>
          </a:xfrm>
        </p:grpSpPr>
        <p:cxnSp>
          <p:nvCxnSpPr>
            <p:cNvPr id="15" name="Shape 14"/>
            <p:cNvCxnSpPr>
              <a:stCxn id="13" idx="0"/>
            </p:cNvCxnSpPr>
            <p:nvPr/>
          </p:nvCxnSpPr>
          <p:spPr>
            <a:xfrm rot="16200000" flipV="1">
              <a:off x="5429250" y="2419350"/>
              <a:ext cx="457200" cy="4762500"/>
            </a:xfrm>
            <a:prstGeom prst="bentConnector2">
              <a:avLst/>
            </a:prstGeom>
            <a:ln w="57150">
              <a:tailEnd type="triangle" w="med" len="med"/>
            </a:ln>
          </p:spPr>
          <p:style>
            <a:lnRef idx="1">
              <a:schemeClr val="accent2"/>
            </a:lnRef>
            <a:fillRef idx="3">
              <a:schemeClr val="accent2"/>
            </a:fillRef>
            <a:effectRef idx="2">
              <a:schemeClr val="accent2"/>
            </a:effectRef>
            <a:fontRef idx="minor">
              <a:schemeClr val="lt1"/>
            </a:fontRef>
          </p:style>
        </p:cxnSp>
        <p:sp>
          <p:nvSpPr>
            <p:cNvPr id="13" name="Rectangle 12"/>
            <p:cNvSpPr/>
            <p:nvPr/>
          </p:nvSpPr>
          <p:spPr>
            <a:xfrm>
              <a:off x="7162800" y="5029200"/>
              <a:ext cx="1752600" cy="1447800"/>
            </a:xfrm>
            <a:prstGeom prst="rect">
              <a:avLst/>
            </a:prstGeom>
            <a:ln w="57150"/>
          </p:spPr>
          <p:style>
            <a:lnRef idx="1">
              <a:schemeClr val="accent2"/>
            </a:lnRef>
            <a:fillRef idx="3">
              <a:schemeClr val="accent2"/>
            </a:fillRef>
            <a:effectRef idx="2">
              <a:schemeClr val="accent2"/>
            </a:effectRef>
            <a:fontRef idx="minor">
              <a:schemeClr val="lt1"/>
            </a:fontRef>
          </p:style>
          <p:txBody>
            <a:bodyPr rtlCol="0" anchor="ctr"/>
            <a:lstStyle/>
            <a:p>
              <a:pPr algn="ctr"/>
              <a:r>
                <a:rPr lang="en-US" sz="2800" dirty="0"/>
                <a:t>The </a:t>
              </a:r>
              <a:r>
                <a:rPr lang="en-US" sz="2800" b="1" dirty="0">
                  <a:latin typeface="Courier New" pitchFamily="49" charset="0"/>
                  <a:cs typeface="Courier New" pitchFamily="49" charset="0"/>
                </a:rPr>
                <a:t>break</a:t>
              </a:r>
              <a:r>
                <a:rPr lang="en-US" sz="2800" dirty="0"/>
                <a:t> is optional</a:t>
              </a:r>
            </a:p>
          </p:txBody>
        </p:sp>
      </p:grpSp>
      <p:sp>
        <p:nvSpPr>
          <p:cNvPr id="20" name="Rectangle 19"/>
          <p:cNvSpPr/>
          <p:nvPr/>
        </p:nvSpPr>
        <p:spPr>
          <a:xfrm>
            <a:off x="2438400" y="5562600"/>
            <a:ext cx="2438400" cy="1143000"/>
          </a:xfrm>
          <a:prstGeom prst="rect">
            <a:avLst/>
          </a:prstGeom>
        </p:spPr>
        <p:style>
          <a:lnRef idx="0">
            <a:schemeClr val="accent4"/>
          </a:lnRef>
          <a:fillRef idx="3">
            <a:schemeClr val="accent4"/>
          </a:fillRef>
          <a:effectRef idx="3">
            <a:schemeClr val="accent4"/>
          </a:effectRef>
          <a:fontRef idx="minor">
            <a:schemeClr val="lt1"/>
          </a:fontRef>
        </p:style>
        <p:txBody>
          <a:bodyPr rtlCol="0" anchor="ctr"/>
          <a:lstStyle/>
          <a:p>
            <a:pPr algn="ctr"/>
            <a:r>
              <a:rPr lang="en-US" sz="2800" dirty="0"/>
              <a:t>The </a:t>
            </a:r>
            <a:r>
              <a:rPr lang="en-US" sz="2800" b="1" dirty="0">
                <a:latin typeface="Courier New" pitchFamily="49" charset="0"/>
                <a:cs typeface="Courier New" pitchFamily="49" charset="0"/>
              </a:rPr>
              <a:t>default</a:t>
            </a:r>
            <a:r>
              <a:rPr lang="en-US" sz="2800" dirty="0"/>
              <a:t> is optional too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Rules for </a:t>
            </a:r>
            <a:r>
              <a:rPr lang="en-US" cap="none" dirty="0">
                <a:latin typeface="Courier New" pitchFamily="49" charset="0"/>
                <a:cs typeface="Courier New" pitchFamily="49" charset="0"/>
              </a:rPr>
              <a:t>switch</a:t>
            </a:r>
          </a:p>
        </p:txBody>
      </p:sp>
      <p:sp>
        <p:nvSpPr>
          <p:cNvPr id="3" name="Content Placeholder 2"/>
          <p:cNvSpPr>
            <a:spLocks noGrp="1"/>
          </p:cNvSpPr>
          <p:nvPr>
            <p:ph idx="1"/>
          </p:nvPr>
        </p:nvSpPr>
        <p:spPr/>
        <p:txBody>
          <a:bodyPr>
            <a:normAutofit/>
          </a:bodyPr>
          <a:lstStyle/>
          <a:p>
            <a:pPr marL="633222" indent="-514350">
              <a:lnSpc>
                <a:spcPct val="110000"/>
              </a:lnSpc>
              <a:buFont typeface="+mj-lt"/>
              <a:buAutoNum type="arabicPeriod"/>
            </a:pPr>
            <a:r>
              <a:rPr lang="en-US" dirty="0"/>
              <a:t>The data that you are performing your </a:t>
            </a:r>
            <a:r>
              <a:rPr lang="en-US" b="1" dirty="0">
                <a:latin typeface="Courier New" pitchFamily="49" charset="0"/>
                <a:cs typeface="Courier New" pitchFamily="49" charset="0"/>
              </a:rPr>
              <a:t>switch</a:t>
            </a:r>
            <a:r>
              <a:rPr lang="en-US" dirty="0"/>
              <a:t> on must be an </a:t>
            </a:r>
            <a:r>
              <a:rPr lang="en-US" b="1" dirty="0" err="1">
                <a:latin typeface="Courier New" pitchFamily="49" charset="0"/>
                <a:cs typeface="Courier New" pitchFamily="49" charset="0"/>
              </a:rPr>
              <a:t>int</a:t>
            </a:r>
            <a:r>
              <a:rPr lang="en-US" dirty="0"/>
              <a:t>, a </a:t>
            </a:r>
            <a:r>
              <a:rPr lang="en-US" b="1" dirty="0">
                <a:latin typeface="Courier New" pitchFamily="49" charset="0"/>
                <a:cs typeface="Courier New" pitchFamily="49" charset="0"/>
              </a:rPr>
              <a:t>char</a:t>
            </a:r>
            <a:r>
              <a:rPr lang="en-US" dirty="0"/>
              <a:t>, or a</a:t>
            </a:r>
            <a:r>
              <a:rPr lang="en-US" b="1" dirty="0">
                <a:latin typeface="Courier New" pitchFamily="49" charset="0"/>
                <a:cs typeface="Courier New" pitchFamily="49" charset="0"/>
              </a:rPr>
              <a:t> String</a:t>
            </a:r>
          </a:p>
          <a:p>
            <a:pPr marL="633222" indent="-514350">
              <a:lnSpc>
                <a:spcPct val="110000"/>
              </a:lnSpc>
              <a:buFont typeface="+mj-lt"/>
              <a:buAutoNum type="arabicPeriod"/>
            </a:pPr>
            <a:r>
              <a:rPr lang="en-US" dirty="0"/>
              <a:t>The value for each </a:t>
            </a:r>
            <a:r>
              <a:rPr lang="en-US" b="1" dirty="0">
                <a:latin typeface="Courier New" pitchFamily="49" charset="0"/>
                <a:cs typeface="Courier New" pitchFamily="49" charset="0"/>
              </a:rPr>
              <a:t>case</a:t>
            </a:r>
            <a:r>
              <a:rPr lang="en-US" dirty="0"/>
              <a:t> must be a literal</a:t>
            </a:r>
          </a:p>
          <a:p>
            <a:pPr marL="633222" indent="-514350">
              <a:lnSpc>
                <a:spcPct val="110000"/>
              </a:lnSpc>
              <a:buFont typeface="+mj-lt"/>
              <a:buAutoNum type="arabicPeriod"/>
            </a:pPr>
            <a:r>
              <a:rPr lang="en-US" dirty="0"/>
              <a:t>Execution will jump to the </a:t>
            </a:r>
            <a:r>
              <a:rPr lang="en-US" b="1" dirty="0">
                <a:latin typeface="Courier New" pitchFamily="49" charset="0"/>
                <a:cs typeface="Courier New" pitchFamily="49" charset="0"/>
              </a:rPr>
              <a:t>case</a:t>
            </a:r>
            <a:r>
              <a:rPr lang="en-US" dirty="0"/>
              <a:t> that matches</a:t>
            </a:r>
          </a:p>
          <a:p>
            <a:pPr marL="633222" indent="-514350">
              <a:lnSpc>
                <a:spcPct val="110000"/>
              </a:lnSpc>
              <a:buFont typeface="+mj-lt"/>
              <a:buAutoNum type="arabicPeriod"/>
            </a:pPr>
            <a:r>
              <a:rPr lang="en-US" dirty="0"/>
              <a:t>If no </a:t>
            </a:r>
            <a:r>
              <a:rPr lang="en-US" b="1" dirty="0">
                <a:latin typeface="Courier New" pitchFamily="49" charset="0"/>
                <a:cs typeface="Courier New" pitchFamily="49" charset="0"/>
              </a:rPr>
              <a:t>case</a:t>
            </a:r>
            <a:r>
              <a:rPr lang="en-US" dirty="0"/>
              <a:t> matches, it will go to </a:t>
            </a:r>
            <a:r>
              <a:rPr lang="en-US" b="1" dirty="0">
                <a:latin typeface="Courier New" pitchFamily="49" charset="0"/>
                <a:cs typeface="Courier New" pitchFamily="49" charset="0"/>
              </a:rPr>
              <a:t>default</a:t>
            </a:r>
          </a:p>
          <a:p>
            <a:pPr marL="633222" indent="-514350">
              <a:lnSpc>
                <a:spcPct val="110000"/>
              </a:lnSpc>
              <a:buFont typeface="+mj-lt"/>
              <a:buAutoNum type="arabicPeriod"/>
            </a:pPr>
            <a:r>
              <a:rPr lang="en-US" dirty="0"/>
              <a:t>If there is no </a:t>
            </a:r>
            <a:r>
              <a:rPr lang="en-US" b="1" dirty="0">
                <a:latin typeface="Courier New" pitchFamily="49" charset="0"/>
                <a:cs typeface="Courier New" pitchFamily="49" charset="0"/>
              </a:rPr>
              <a:t>default</a:t>
            </a:r>
            <a:r>
              <a:rPr lang="en-US" dirty="0"/>
              <a:t>, it will skip the whole </a:t>
            </a:r>
            <a:r>
              <a:rPr lang="en-US" b="1" dirty="0">
                <a:latin typeface="Courier New" pitchFamily="49" charset="0"/>
                <a:cs typeface="Courier New" pitchFamily="49" charset="0"/>
              </a:rPr>
              <a:t>switch</a:t>
            </a:r>
            <a:r>
              <a:rPr lang="en-US" dirty="0"/>
              <a:t> block</a:t>
            </a:r>
          </a:p>
          <a:p>
            <a:pPr marL="633222" indent="-514350">
              <a:lnSpc>
                <a:spcPct val="110000"/>
              </a:lnSpc>
              <a:buFont typeface="+mj-lt"/>
              <a:buAutoNum type="arabicPeriod"/>
            </a:pPr>
            <a:r>
              <a:rPr lang="en-US" dirty="0"/>
              <a:t>Execution will continue until it hits </a:t>
            </a:r>
            <a:r>
              <a:rPr lang="en-US"/>
              <a:t>a </a:t>
            </a:r>
            <a:r>
              <a:rPr lang="en-US" b="1">
                <a:latin typeface="Courier New" pitchFamily="49" charset="0"/>
                <a:cs typeface="Courier New" pitchFamily="49" charset="0"/>
              </a:rPr>
              <a:t>break</a:t>
            </a:r>
            <a:endParaRPr lang="en-US" b="1" dirty="0">
              <a:latin typeface="Courier New" pitchFamily="49" charset="0"/>
              <a:cs typeface="Courier New"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DNA with upper and lower case</a:t>
            </a:r>
          </a:p>
        </p:txBody>
      </p:sp>
      <p:sp>
        <p:nvSpPr>
          <p:cNvPr id="4" name="Content Placeholder 2"/>
          <p:cNvSpPr txBox="1">
            <a:spLocks/>
          </p:cNvSpPr>
          <p:nvPr/>
        </p:nvSpPr>
        <p:spPr>
          <a:xfrm>
            <a:off x="1141413" y="1371600"/>
            <a:ext cx="9983788" cy="5334000"/>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ormAutofit fontScale="85000" lnSpcReduction="20000"/>
          </a:bodyPr>
          <a:lstStyle/>
          <a:p>
            <a:pPr marL="438912" indent="-320040">
              <a:buClr>
                <a:schemeClr val="accent1"/>
              </a:buClr>
              <a:buSzPct val="80000"/>
              <a:defRPr/>
            </a:pPr>
            <a:r>
              <a:rPr lang="en-US" sz="2700" b="1" dirty="0">
                <a:solidFill>
                  <a:srgbClr val="0070C0"/>
                </a:solidFill>
                <a:latin typeface="Courier New" pitchFamily="49" charset="0"/>
                <a:cs typeface="Courier New" pitchFamily="49" charset="0"/>
              </a:rPr>
              <a:t>switch</a:t>
            </a:r>
            <a:r>
              <a:rPr lang="en-US" sz="2700" b="1" dirty="0">
                <a:latin typeface="Courier New" pitchFamily="49" charset="0"/>
                <a:cs typeface="Courier New" pitchFamily="49" charset="0"/>
              </a:rPr>
              <a:t>( base ) {</a:t>
            </a:r>
          </a:p>
          <a:p>
            <a:pPr marL="438912" indent="-320040">
              <a:buClr>
                <a:schemeClr val="accent1"/>
              </a:buClr>
              <a:buSzPct val="80000"/>
              <a:defRPr/>
            </a:pPr>
            <a:r>
              <a:rPr lang="en-US" sz="2700" b="1" dirty="0">
                <a:latin typeface="Courier New" pitchFamily="49" charset="0"/>
                <a:cs typeface="Courier New" pitchFamily="49" charset="0"/>
              </a:rPr>
              <a:t>	</a:t>
            </a:r>
            <a:r>
              <a:rPr lang="en-US" sz="2700" b="1" dirty="0">
                <a:solidFill>
                  <a:srgbClr val="0070C0"/>
                </a:solidFill>
                <a:latin typeface="Courier New" pitchFamily="49" charset="0"/>
                <a:cs typeface="Courier New" pitchFamily="49" charset="0"/>
              </a:rPr>
              <a:t>case</a:t>
            </a:r>
            <a:r>
              <a:rPr lang="en-US" sz="2700" b="1" dirty="0">
                <a:solidFill>
                  <a:schemeClr val="accent1"/>
                </a:solidFill>
                <a:latin typeface="Courier New" pitchFamily="49" charset="0"/>
                <a:cs typeface="Courier New" pitchFamily="49" charset="0"/>
              </a:rPr>
              <a:t> </a:t>
            </a:r>
            <a:r>
              <a:rPr lang="en-US" sz="2700" b="1" dirty="0">
                <a:solidFill>
                  <a:srgbClr val="C00000"/>
                </a:solidFill>
                <a:latin typeface="Courier New" pitchFamily="49" charset="0"/>
                <a:cs typeface="Courier New" pitchFamily="49" charset="0"/>
              </a:rPr>
              <a:t>'A'</a:t>
            </a:r>
            <a:r>
              <a:rPr lang="en-US" sz="2700" b="1" dirty="0">
                <a:latin typeface="Courier New" pitchFamily="49" charset="0"/>
                <a:cs typeface="Courier New" pitchFamily="49" charset="0"/>
              </a:rPr>
              <a:t>: </a:t>
            </a:r>
            <a:r>
              <a:rPr lang="en-US" sz="2700" b="1" dirty="0">
                <a:solidFill>
                  <a:srgbClr val="0070C0"/>
                </a:solidFill>
                <a:latin typeface="Courier New" pitchFamily="49" charset="0"/>
                <a:cs typeface="Courier New" pitchFamily="49" charset="0"/>
              </a:rPr>
              <a:t>case</a:t>
            </a:r>
            <a:r>
              <a:rPr lang="en-US" sz="2700" b="1" dirty="0">
                <a:latin typeface="Courier New" pitchFamily="49" charset="0"/>
                <a:cs typeface="Courier New" pitchFamily="49" charset="0"/>
              </a:rPr>
              <a:t> </a:t>
            </a:r>
            <a:r>
              <a:rPr lang="en-US" sz="2700" b="1" dirty="0">
                <a:solidFill>
                  <a:srgbClr val="C00000"/>
                </a:solidFill>
                <a:latin typeface="Courier New" pitchFamily="49" charset="0"/>
                <a:cs typeface="Courier New" pitchFamily="49" charset="0"/>
              </a:rPr>
              <a:t>'a'</a:t>
            </a:r>
            <a:r>
              <a:rPr lang="en-US" sz="2700" b="1" dirty="0">
                <a:latin typeface="Courier New" pitchFamily="49" charset="0"/>
                <a:cs typeface="Courier New" pitchFamily="49" charset="0"/>
              </a:rPr>
              <a:t>: </a:t>
            </a:r>
          </a:p>
          <a:p>
            <a:pPr marL="438912" indent="-320040">
              <a:buClr>
                <a:schemeClr val="accent1"/>
              </a:buClr>
              <a:buSzPct val="80000"/>
              <a:defRPr/>
            </a:pPr>
            <a:r>
              <a:rPr lang="en-US" sz="2700" b="1" dirty="0">
                <a:latin typeface="Courier New" pitchFamily="49" charset="0"/>
                <a:cs typeface="Courier New" pitchFamily="49" charset="0"/>
              </a:rPr>
              <a:t>		</a:t>
            </a:r>
            <a:r>
              <a:rPr lang="en-US" sz="2700" b="1" dirty="0" err="1">
                <a:latin typeface="Courier New" pitchFamily="49" charset="0"/>
                <a:cs typeface="Courier New" pitchFamily="49" charset="0"/>
              </a:rPr>
              <a:t>System.out.println</a:t>
            </a:r>
            <a:r>
              <a:rPr lang="en-US" sz="2700" b="1" dirty="0">
                <a:latin typeface="Courier New" pitchFamily="49" charset="0"/>
                <a:cs typeface="Courier New" pitchFamily="49" charset="0"/>
              </a:rPr>
              <a:t>(</a:t>
            </a:r>
            <a:r>
              <a:rPr lang="en-US" sz="2700" b="1" dirty="0">
                <a:solidFill>
                  <a:srgbClr val="C00000"/>
                </a:solidFill>
                <a:latin typeface="Courier New" pitchFamily="49" charset="0"/>
                <a:cs typeface="Courier New" pitchFamily="49" charset="0"/>
              </a:rPr>
              <a:t>"Adenine"</a:t>
            </a:r>
            <a:r>
              <a:rPr lang="en-US" sz="2700" b="1" dirty="0">
                <a:latin typeface="Courier New" pitchFamily="49" charset="0"/>
                <a:cs typeface="Courier New" pitchFamily="49" charset="0"/>
              </a:rPr>
              <a:t>);</a:t>
            </a:r>
          </a:p>
          <a:p>
            <a:pPr marL="438912" indent="-320040">
              <a:buClr>
                <a:schemeClr val="accent1"/>
              </a:buClr>
              <a:buSzPct val="80000"/>
              <a:defRPr/>
            </a:pPr>
            <a:r>
              <a:rPr lang="en-US" sz="2700" b="1" dirty="0">
                <a:solidFill>
                  <a:schemeClr val="accent1"/>
                </a:solidFill>
                <a:latin typeface="Courier New" pitchFamily="49" charset="0"/>
                <a:cs typeface="Courier New" pitchFamily="49" charset="0"/>
              </a:rPr>
              <a:t>		</a:t>
            </a:r>
            <a:r>
              <a:rPr lang="en-US" sz="2700" b="1" dirty="0">
                <a:solidFill>
                  <a:srgbClr val="0070C0"/>
                </a:solidFill>
                <a:latin typeface="Courier New" pitchFamily="49" charset="0"/>
                <a:cs typeface="Courier New" pitchFamily="49" charset="0"/>
              </a:rPr>
              <a:t>break</a:t>
            </a:r>
            <a:r>
              <a:rPr lang="en-US" sz="2700" b="1" dirty="0">
                <a:latin typeface="Courier New" pitchFamily="49" charset="0"/>
                <a:cs typeface="Courier New" pitchFamily="49" charset="0"/>
              </a:rPr>
              <a:t>;</a:t>
            </a:r>
          </a:p>
          <a:p>
            <a:pPr marL="438912" indent="-320040">
              <a:buClr>
                <a:schemeClr val="accent1"/>
              </a:buClr>
              <a:buSzPct val="80000"/>
              <a:defRPr/>
            </a:pPr>
            <a:r>
              <a:rPr lang="en-US" sz="2700" b="1" dirty="0">
                <a:solidFill>
                  <a:schemeClr val="accent1"/>
                </a:solidFill>
                <a:latin typeface="Courier New" pitchFamily="49" charset="0"/>
                <a:cs typeface="Courier New" pitchFamily="49" charset="0"/>
              </a:rPr>
              <a:t>	</a:t>
            </a:r>
            <a:r>
              <a:rPr lang="en-US" sz="2700" b="1" dirty="0">
                <a:solidFill>
                  <a:srgbClr val="0070C0"/>
                </a:solidFill>
                <a:latin typeface="Courier New" pitchFamily="49" charset="0"/>
                <a:cs typeface="Courier New" pitchFamily="49" charset="0"/>
              </a:rPr>
              <a:t>case</a:t>
            </a:r>
            <a:r>
              <a:rPr lang="en-US" sz="2700" b="1" dirty="0">
                <a:solidFill>
                  <a:schemeClr val="accent1"/>
                </a:solidFill>
                <a:latin typeface="Courier New" pitchFamily="49" charset="0"/>
                <a:cs typeface="Courier New" pitchFamily="49" charset="0"/>
              </a:rPr>
              <a:t> </a:t>
            </a:r>
            <a:r>
              <a:rPr lang="en-US" sz="2700" b="1" dirty="0">
                <a:solidFill>
                  <a:srgbClr val="C00000"/>
                </a:solidFill>
                <a:latin typeface="Courier New" pitchFamily="49" charset="0"/>
                <a:cs typeface="Courier New" pitchFamily="49" charset="0"/>
              </a:rPr>
              <a:t>'C'</a:t>
            </a:r>
            <a:r>
              <a:rPr lang="en-US" sz="2700" b="1" dirty="0">
                <a:latin typeface="Courier New" pitchFamily="49" charset="0"/>
                <a:cs typeface="Courier New" pitchFamily="49" charset="0"/>
              </a:rPr>
              <a:t>: </a:t>
            </a:r>
            <a:r>
              <a:rPr lang="en-US" sz="2700" b="1" dirty="0">
                <a:solidFill>
                  <a:srgbClr val="0070C0"/>
                </a:solidFill>
                <a:latin typeface="Courier New" pitchFamily="49" charset="0"/>
                <a:cs typeface="Courier New" pitchFamily="49" charset="0"/>
              </a:rPr>
              <a:t>case</a:t>
            </a:r>
            <a:r>
              <a:rPr lang="en-US" sz="2700" b="1" dirty="0">
                <a:latin typeface="Courier New" pitchFamily="49" charset="0"/>
                <a:cs typeface="Courier New" pitchFamily="49" charset="0"/>
              </a:rPr>
              <a:t> </a:t>
            </a:r>
            <a:r>
              <a:rPr lang="en-US" sz="2700" b="1" dirty="0">
                <a:solidFill>
                  <a:srgbClr val="C00000"/>
                </a:solidFill>
                <a:latin typeface="Courier New" pitchFamily="49" charset="0"/>
                <a:cs typeface="Courier New" pitchFamily="49" charset="0"/>
              </a:rPr>
              <a:t>'c'</a:t>
            </a:r>
            <a:r>
              <a:rPr lang="en-US" sz="2700" b="1" dirty="0">
                <a:latin typeface="Courier New" pitchFamily="49" charset="0"/>
                <a:cs typeface="Courier New" pitchFamily="49" charset="0"/>
              </a:rPr>
              <a:t>:</a:t>
            </a:r>
          </a:p>
          <a:p>
            <a:pPr marL="438912" indent="-320040">
              <a:buClr>
                <a:schemeClr val="accent1"/>
              </a:buClr>
              <a:buSzPct val="80000"/>
              <a:defRPr/>
            </a:pPr>
            <a:r>
              <a:rPr lang="en-US" sz="2700" b="1" dirty="0">
                <a:latin typeface="Courier New" pitchFamily="49" charset="0"/>
                <a:cs typeface="Courier New" pitchFamily="49" charset="0"/>
              </a:rPr>
              <a:t>		</a:t>
            </a:r>
            <a:r>
              <a:rPr lang="en-US" sz="2700" b="1" dirty="0" err="1">
                <a:latin typeface="Courier New" pitchFamily="49" charset="0"/>
                <a:cs typeface="Courier New" pitchFamily="49" charset="0"/>
              </a:rPr>
              <a:t>System.out.println</a:t>
            </a:r>
            <a:r>
              <a:rPr lang="en-US" sz="2700" b="1" dirty="0">
                <a:latin typeface="Courier New" pitchFamily="49" charset="0"/>
                <a:cs typeface="Courier New" pitchFamily="49" charset="0"/>
              </a:rPr>
              <a:t>(</a:t>
            </a:r>
            <a:r>
              <a:rPr lang="en-US" sz="2700" b="1" dirty="0">
                <a:solidFill>
                  <a:srgbClr val="C00000"/>
                </a:solidFill>
                <a:latin typeface="Courier New" pitchFamily="49" charset="0"/>
                <a:cs typeface="Courier New" pitchFamily="49" charset="0"/>
              </a:rPr>
              <a:t>"Cytosine"</a:t>
            </a:r>
            <a:r>
              <a:rPr lang="en-US" sz="2700" b="1" dirty="0">
                <a:latin typeface="Courier New" pitchFamily="49" charset="0"/>
                <a:cs typeface="Courier New" pitchFamily="49" charset="0"/>
              </a:rPr>
              <a:t>);</a:t>
            </a:r>
          </a:p>
          <a:p>
            <a:pPr marL="438912" indent="-320040">
              <a:buClr>
                <a:schemeClr val="accent1"/>
              </a:buClr>
              <a:buSzPct val="80000"/>
              <a:defRPr/>
            </a:pPr>
            <a:r>
              <a:rPr lang="en-US" sz="2700" b="1" dirty="0">
                <a:latin typeface="Courier New" pitchFamily="49" charset="0"/>
                <a:cs typeface="Courier New" pitchFamily="49" charset="0"/>
              </a:rPr>
              <a:t>		</a:t>
            </a:r>
            <a:r>
              <a:rPr lang="en-US" sz="2700" b="1" dirty="0">
                <a:solidFill>
                  <a:srgbClr val="0070C0"/>
                </a:solidFill>
                <a:latin typeface="Courier New" pitchFamily="49" charset="0"/>
                <a:cs typeface="Courier New" pitchFamily="49" charset="0"/>
              </a:rPr>
              <a:t>break</a:t>
            </a:r>
            <a:r>
              <a:rPr lang="en-US" sz="2700" b="1" dirty="0">
                <a:latin typeface="Courier New" pitchFamily="49" charset="0"/>
                <a:cs typeface="Courier New" pitchFamily="49" charset="0"/>
              </a:rPr>
              <a:t>;</a:t>
            </a:r>
          </a:p>
          <a:p>
            <a:pPr marL="438912" indent="-320040">
              <a:buClr>
                <a:schemeClr val="accent1"/>
              </a:buClr>
              <a:buSzPct val="80000"/>
              <a:defRPr/>
            </a:pPr>
            <a:r>
              <a:rPr lang="en-US" sz="2700" b="1" dirty="0">
                <a:latin typeface="Courier New" pitchFamily="49" charset="0"/>
                <a:cs typeface="Courier New" pitchFamily="49" charset="0"/>
              </a:rPr>
              <a:t>	</a:t>
            </a:r>
            <a:r>
              <a:rPr lang="en-US" sz="2700" b="1" dirty="0">
                <a:solidFill>
                  <a:srgbClr val="0070C0"/>
                </a:solidFill>
                <a:latin typeface="Courier New" pitchFamily="49" charset="0"/>
                <a:cs typeface="Courier New" pitchFamily="49" charset="0"/>
              </a:rPr>
              <a:t>case</a:t>
            </a:r>
            <a:r>
              <a:rPr lang="en-US" sz="2700" b="1" dirty="0">
                <a:solidFill>
                  <a:schemeClr val="accent1"/>
                </a:solidFill>
                <a:latin typeface="Courier New" pitchFamily="49" charset="0"/>
                <a:cs typeface="Courier New" pitchFamily="49" charset="0"/>
              </a:rPr>
              <a:t> </a:t>
            </a:r>
            <a:r>
              <a:rPr lang="en-US" sz="2700" b="1" dirty="0">
                <a:solidFill>
                  <a:srgbClr val="C00000"/>
                </a:solidFill>
                <a:latin typeface="Courier New" pitchFamily="49" charset="0"/>
                <a:cs typeface="Courier New" pitchFamily="49" charset="0"/>
              </a:rPr>
              <a:t>'G'</a:t>
            </a:r>
            <a:r>
              <a:rPr lang="en-US" sz="2700" b="1" dirty="0">
                <a:latin typeface="Courier New" pitchFamily="49" charset="0"/>
                <a:cs typeface="Courier New" pitchFamily="49" charset="0"/>
              </a:rPr>
              <a:t>: </a:t>
            </a:r>
            <a:r>
              <a:rPr lang="en-US" sz="2700" b="1" dirty="0">
                <a:solidFill>
                  <a:srgbClr val="0070C0"/>
                </a:solidFill>
                <a:latin typeface="Courier New" pitchFamily="49" charset="0"/>
                <a:cs typeface="Courier New" pitchFamily="49" charset="0"/>
              </a:rPr>
              <a:t>case</a:t>
            </a:r>
            <a:r>
              <a:rPr lang="en-US" sz="2700" b="1" dirty="0">
                <a:latin typeface="Courier New" pitchFamily="49" charset="0"/>
                <a:cs typeface="Courier New" pitchFamily="49" charset="0"/>
              </a:rPr>
              <a:t> </a:t>
            </a:r>
            <a:r>
              <a:rPr lang="en-US" sz="2700" b="1" dirty="0">
                <a:solidFill>
                  <a:srgbClr val="C00000"/>
                </a:solidFill>
                <a:latin typeface="Courier New" pitchFamily="49" charset="0"/>
                <a:cs typeface="Courier New" pitchFamily="49" charset="0"/>
              </a:rPr>
              <a:t>'g'</a:t>
            </a:r>
            <a:r>
              <a:rPr lang="en-US" sz="2700" b="1" dirty="0">
                <a:latin typeface="Courier New" pitchFamily="49" charset="0"/>
                <a:cs typeface="Courier New" pitchFamily="49" charset="0"/>
              </a:rPr>
              <a:t>:</a:t>
            </a:r>
          </a:p>
          <a:p>
            <a:pPr marL="438912" indent="-320040">
              <a:buClr>
                <a:schemeClr val="accent1"/>
              </a:buClr>
              <a:buSzPct val="80000"/>
              <a:defRPr/>
            </a:pPr>
            <a:r>
              <a:rPr lang="en-US" sz="2700" b="1" dirty="0">
                <a:latin typeface="Courier New" pitchFamily="49" charset="0"/>
                <a:cs typeface="Courier New" pitchFamily="49" charset="0"/>
              </a:rPr>
              <a:t>		</a:t>
            </a:r>
            <a:r>
              <a:rPr lang="en-US" sz="2700" b="1" dirty="0" err="1">
                <a:latin typeface="Courier New" pitchFamily="49" charset="0"/>
                <a:cs typeface="Courier New" pitchFamily="49" charset="0"/>
              </a:rPr>
              <a:t>System.out.println</a:t>
            </a:r>
            <a:r>
              <a:rPr lang="en-US" sz="2700" b="1" dirty="0">
                <a:latin typeface="Courier New" pitchFamily="49" charset="0"/>
                <a:cs typeface="Courier New" pitchFamily="49" charset="0"/>
              </a:rPr>
              <a:t>(</a:t>
            </a:r>
            <a:r>
              <a:rPr lang="en-US" sz="2700" b="1" dirty="0">
                <a:solidFill>
                  <a:srgbClr val="C00000"/>
                </a:solidFill>
                <a:latin typeface="Courier New" pitchFamily="49" charset="0"/>
                <a:cs typeface="Courier New" pitchFamily="49" charset="0"/>
              </a:rPr>
              <a:t>"Guanine"</a:t>
            </a:r>
            <a:r>
              <a:rPr lang="en-US" sz="2700" b="1" dirty="0">
                <a:latin typeface="Courier New" pitchFamily="49" charset="0"/>
                <a:cs typeface="Courier New" pitchFamily="49" charset="0"/>
              </a:rPr>
              <a:t>);</a:t>
            </a:r>
          </a:p>
          <a:p>
            <a:pPr marL="438912" indent="-320040">
              <a:buClr>
                <a:schemeClr val="accent1"/>
              </a:buClr>
              <a:buSzPct val="80000"/>
              <a:defRPr/>
            </a:pPr>
            <a:r>
              <a:rPr lang="en-US" sz="2700" b="1" dirty="0">
                <a:latin typeface="Courier New" pitchFamily="49" charset="0"/>
                <a:cs typeface="Courier New" pitchFamily="49" charset="0"/>
              </a:rPr>
              <a:t>		</a:t>
            </a:r>
            <a:r>
              <a:rPr lang="en-US" sz="2700" b="1" dirty="0">
                <a:solidFill>
                  <a:srgbClr val="0070C0"/>
                </a:solidFill>
                <a:latin typeface="Courier New" pitchFamily="49" charset="0"/>
                <a:cs typeface="Courier New" pitchFamily="49" charset="0"/>
              </a:rPr>
              <a:t>break</a:t>
            </a:r>
            <a:r>
              <a:rPr lang="en-US" sz="2700" b="1" dirty="0">
                <a:latin typeface="Courier New" pitchFamily="49" charset="0"/>
                <a:cs typeface="Courier New" pitchFamily="49" charset="0"/>
              </a:rPr>
              <a:t>;</a:t>
            </a:r>
          </a:p>
          <a:p>
            <a:pPr marL="438912" indent="-320040">
              <a:buClr>
                <a:schemeClr val="accent1"/>
              </a:buClr>
              <a:buSzPct val="80000"/>
              <a:defRPr/>
            </a:pPr>
            <a:r>
              <a:rPr lang="en-US" sz="2700" b="1" dirty="0">
                <a:solidFill>
                  <a:schemeClr val="accent1"/>
                </a:solidFill>
                <a:latin typeface="Courier New" pitchFamily="49" charset="0"/>
                <a:cs typeface="Courier New" pitchFamily="49" charset="0"/>
              </a:rPr>
              <a:t>	</a:t>
            </a:r>
            <a:r>
              <a:rPr lang="en-US" sz="2700" b="1" dirty="0">
                <a:solidFill>
                  <a:srgbClr val="0070C0"/>
                </a:solidFill>
                <a:latin typeface="Courier New" pitchFamily="49" charset="0"/>
                <a:cs typeface="Courier New" pitchFamily="49" charset="0"/>
              </a:rPr>
              <a:t>case</a:t>
            </a:r>
            <a:r>
              <a:rPr lang="en-US" sz="2700" b="1" dirty="0">
                <a:solidFill>
                  <a:schemeClr val="accent1"/>
                </a:solidFill>
                <a:latin typeface="Courier New" pitchFamily="49" charset="0"/>
                <a:cs typeface="Courier New" pitchFamily="49" charset="0"/>
              </a:rPr>
              <a:t> </a:t>
            </a:r>
            <a:r>
              <a:rPr lang="en-US" sz="2700" b="1" dirty="0">
                <a:solidFill>
                  <a:srgbClr val="C00000"/>
                </a:solidFill>
                <a:latin typeface="Courier New" pitchFamily="49" charset="0"/>
                <a:cs typeface="Courier New" pitchFamily="49" charset="0"/>
              </a:rPr>
              <a:t>'T'</a:t>
            </a:r>
            <a:r>
              <a:rPr lang="en-US" sz="2700" b="1" dirty="0">
                <a:latin typeface="Courier New" pitchFamily="49" charset="0"/>
                <a:cs typeface="Courier New" pitchFamily="49" charset="0"/>
              </a:rPr>
              <a:t>: </a:t>
            </a:r>
            <a:r>
              <a:rPr lang="en-US" sz="2700" b="1" dirty="0">
                <a:solidFill>
                  <a:srgbClr val="0070C0"/>
                </a:solidFill>
                <a:latin typeface="Courier New" pitchFamily="49" charset="0"/>
                <a:cs typeface="Courier New" pitchFamily="49" charset="0"/>
              </a:rPr>
              <a:t>case</a:t>
            </a:r>
            <a:r>
              <a:rPr lang="en-US" sz="2700" b="1" dirty="0">
                <a:latin typeface="Courier New" pitchFamily="49" charset="0"/>
                <a:cs typeface="Courier New" pitchFamily="49" charset="0"/>
              </a:rPr>
              <a:t> </a:t>
            </a:r>
            <a:r>
              <a:rPr lang="en-US" sz="2700" b="1" dirty="0">
                <a:solidFill>
                  <a:srgbClr val="C00000"/>
                </a:solidFill>
                <a:latin typeface="Courier New" pitchFamily="49" charset="0"/>
                <a:cs typeface="Courier New" pitchFamily="49" charset="0"/>
              </a:rPr>
              <a:t>'t'</a:t>
            </a:r>
            <a:r>
              <a:rPr lang="en-US" sz="2700" b="1" dirty="0">
                <a:latin typeface="Courier New" pitchFamily="49" charset="0"/>
                <a:cs typeface="Courier New" pitchFamily="49" charset="0"/>
              </a:rPr>
              <a:t>:</a:t>
            </a:r>
          </a:p>
          <a:p>
            <a:pPr marL="438912" indent="-320040">
              <a:buClr>
                <a:schemeClr val="accent1"/>
              </a:buClr>
              <a:buSzPct val="80000"/>
              <a:defRPr/>
            </a:pPr>
            <a:r>
              <a:rPr lang="en-US" sz="2700" b="1" dirty="0">
                <a:latin typeface="Courier New" pitchFamily="49" charset="0"/>
                <a:cs typeface="Courier New" pitchFamily="49" charset="0"/>
              </a:rPr>
              <a:t>		</a:t>
            </a:r>
            <a:r>
              <a:rPr lang="en-US" sz="2700" b="1" dirty="0" err="1">
                <a:latin typeface="Courier New" pitchFamily="49" charset="0"/>
                <a:cs typeface="Courier New" pitchFamily="49" charset="0"/>
              </a:rPr>
              <a:t>System.out.println</a:t>
            </a:r>
            <a:r>
              <a:rPr lang="en-US" sz="2700" b="1" dirty="0">
                <a:latin typeface="Courier New" pitchFamily="49" charset="0"/>
                <a:cs typeface="Courier New" pitchFamily="49" charset="0"/>
              </a:rPr>
              <a:t>(</a:t>
            </a:r>
            <a:r>
              <a:rPr lang="en-US" sz="2700" b="1" dirty="0">
                <a:solidFill>
                  <a:srgbClr val="C00000"/>
                </a:solidFill>
                <a:latin typeface="Courier New" pitchFamily="49" charset="0"/>
                <a:cs typeface="Courier New" pitchFamily="49" charset="0"/>
              </a:rPr>
              <a:t>"Thymine"</a:t>
            </a:r>
            <a:r>
              <a:rPr lang="en-US" sz="2700" b="1" dirty="0">
                <a:latin typeface="Courier New" pitchFamily="49" charset="0"/>
                <a:cs typeface="Courier New" pitchFamily="49" charset="0"/>
              </a:rPr>
              <a:t>);</a:t>
            </a:r>
          </a:p>
          <a:p>
            <a:pPr marL="438912" indent="-320040">
              <a:buClr>
                <a:schemeClr val="accent1"/>
              </a:buClr>
              <a:buSzPct val="80000"/>
              <a:defRPr/>
            </a:pPr>
            <a:r>
              <a:rPr lang="en-US" sz="2700" b="1" dirty="0">
                <a:solidFill>
                  <a:schemeClr val="accent1"/>
                </a:solidFill>
                <a:latin typeface="Courier New" pitchFamily="49" charset="0"/>
                <a:cs typeface="Courier New" pitchFamily="49" charset="0"/>
              </a:rPr>
              <a:t>		</a:t>
            </a:r>
            <a:r>
              <a:rPr lang="en-US" sz="2700" b="1" dirty="0">
                <a:solidFill>
                  <a:srgbClr val="0070C0"/>
                </a:solidFill>
                <a:latin typeface="Courier New" pitchFamily="49" charset="0"/>
                <a:cs typeface="Courier New" pitchFamily="49" charset="0"/>
              </a:rPr>
              <a:t>break</a:t>
            </a:r>
            <a:r>
              <a:rPr lang="en-US" sz="2700" b="1" dirty="0">
                <a:latin typeface="Courier New" pitchFamily="49" charset="0"/>
                <a:cs typeface="Courier New" pitchFamily="49" charset="0"/>
              </a:rPr>
              <a:t>;</a:t>
            </a:r>
          </a:p>
          <a:p>
            <a:pPr marL="438912" indent="-320040">
              <a:buClr>
                <a:schemeClr val="accent1"/>
              </a:buClr>
              <a:buSzPct val="80000"/>
              <a:defRPr/>
            </a:pPr>
            <a:r>
              <a:rPr lang="en-US" sz="2700" b="1" dirty="0">
                <a:latin typeface="Courier New" pitchFamily="49" charset="0"/>
                <a:cs typeface="Courier New" pitchFamily="49" charset="0"/>
              </a:rPr>
              <a:t>	</a:t>
            </a:r>
            <a:r>
              <a:rPr lang="en-US" sz="2700" b="1" dirty="0">
                <a:solidFill>
                  <a:srgbClr val="0070C0"/>
                </a:solidFill>
                <a:latin typeface="Courier New" pitchFamily="49" charset="0"/>
                <a:cs typeface="Courier New" pitchFamily="49" charset="0"/>
              </a:rPr>
              <a:t>default</a:t>
            </a:r>
            <a:r>
              <a:rPr lang="en-US" sz="2700" b="1" dirty="0">
                <a:latin typeface="Courier New" pitchFamily="49" charset="0"/>
                <a:cs typeface="Courier New" pitchFamily="49" charset="0"/>
              </a:rPr>
              <a:t>:</a:t>
            </a:r>
            <a:r>
              <a:rPr lang="en-US" sz="2700" b="1" dirty="0">
                <a:solidFill>
                  <a:schemeClr val="accent1"/>
                </a:solidFill>
                <a:latin typeface="Courier New" pitchFamily="49" charset="0"/>
                <a:cs typeface="Courier New" pitchFamily="49" charset="0"/>
              </a:rPr>
              <a:t> </a:t>
            </a:r>
            <a:r>
              <a:rPr lang="en-US" sz="2700" b="1" dirty="0" err="1">
                <a:latin typeface="Courier New" pitchFamily="49" charset="0"/>
                <a:cs typeface="Courier New" pitchFamily="49" charset="0"/>
              </a:rPr>
              <a:t>System.out.println</a:t>
            </a:r>
            <a:r>
              <a:rPr lang="en-US" sz="2700" b="1" dirty="0">
                <a:latin typeface="Courier New" pitchFamily="49" charset="0"/>
                <a:cs typeface="Courier New" pitchFamily="49" charset="0"/>
              </a:rPr>
              <a:t>(</a:t>
            </a:r>
            <a:r>
              <a:rPr lang="en-US" sz="2700" b="1" dirty="0">
                <a:solidFill>
                  <a:srgbClr val="C00000"/>
                </a:solidFill>
                <a:latin typeface="Courier New" pitchFamily="49" charset="0"/>
                <a:cs typeface="Courier New" pitchFamily="49" charset="0"/>
              </a:rPr>
              <a:t>"Your base doesn't "</a:t>
            </a:r>
            <a:r>
              <a:rPr lang="en-US" sz="2700" b="1" dirty="0">
                <a:latin typeface="Courier New" pitchFamily="49" charset="0"/>
                <a:cs typeface="Courier New" pitchFamily="49" charset="0"/>
              </a:rPr>
              <a:t> </a:t>
            </a:r>
            <a:r>
              <a:rPr lang="en-US" sz="2700" b="1" dirty="0">
                <a:solidFill>
                  <a:schemeClr val="tx1"/>
                </a:solidFill>
                <a:latin typeface="Courier New" pitchFamily="49" charset="0"/>
                <a:cs typeface="Courier New" pitchFamily="49" charset="0"/>
              </a:rPr>
              <a:t>+</a:t>
            </a:r>
            <a:r>
              <a:rPr lang="en-US" sz="2700" b="1" dirty="0">
                <a:latin typeface="Courier New" pitchFamily="49" charset="0"/>
                <a:cs typeface="Courier New" pitchFamily="49" charset="0"/>
              </a:rPr>
              <a:t> </a:t>
            </a:r>
          </a:p>
          <a:p>
            <a:pPr marL="438912" indent="-320040">
              <a:buClr>
                <a:schemeClr val="accent1"/>
              </a:buClr>
              <a:buSzPct val="80000"/>
              <a:defRPr/>
            </a:pPr>
            <a:r>
              <a:rPr lang="en-US" sz="2700" b="1" dirty="0">
                <a:solidFill>
                  <a:srgbClr val="C00000"/>
                </a:solidFill>
                <a:latin typeface="Courier New" pitchFamily="49" charset="0"/>
                <a:cs typeface="Courier New" pitchFamily="49" charset="0"/>
              </a:rPr>
              <a:t>			</a:t>
            </a:r>
            <a:r>
              <a:rPr lang="en-US" sz="2700" b="1">
                <a:solidFill>
                  <a:srgbClr val="C00000"/>
                </a:solidFill>
                <a:latin typeface="Courier New" pitchFamily="49" charset="0"/>
                <a:cs typeface="Courier New" pitchFamily="49" charset="0"/>
              </a:rPr>
              <a:t>			"</a:t>
            </a:r>
            <a:r>
              <a:rPr lang="en-US" sz="2700" b="1" dirty="0">
                <a:solidFill>
                  <a:srgbClr val="C00000"/>
                </a:solidFill>
                <a:latin typeface="Courier New" pitchFamily="49" charset="0"/>
                <a:cs typeface="Courier New" pitchFamily="49" charset="0"/>
              </a:rPr>
              <a:t>belong to us"</a:t>
            </a:r>
            <a:r>
              <a:rPr lang="en-US" sz="2700" b="1" dirty="0">
                <a:latin typeface="Courier New" pitchFamily="49" charset="0"/>
                <a:cs typeface="Courier New" pitchFamily="49" charset="0"/>
              </a:rPr>
              <a:t>);</a:t>
            </a:r>
          </a:p>
          <a:p>
            <a:pPr marL="438912" indent="-320040">
              <a:buClr>
                <a:schemeClr val="accent1"/>
              </a:buClr>
              <a:buSzPct val="80000"/>
              <a:defRPr/>
            </a:pPr>
            <a:r>
              <a:rPr lang="en-US" sz="2700" b="1" dirty="0">
                <a:latin typeface="Courier New" pitchFamily="49" charset="0"/>
                <a:cs typeface="Courier New" pitchFamily="49" charset="0"/>
              </a:rPr>
              <a:t>		</a:t>
            </a:r>
            <a:r>
              <a:rPr lang="en-US" sz="2700" b="1" dirty="0">
                <a:solidFill>
                  <a:srgbClr val="0070C0"/>
                </a:solidFill>
                <a:latin typeface="Courier New" pitchFamily="49" charset="0"/>
                <a:cs typeface="Courier New" pitchFamily="49" charset="0"/>
              </a:rPr>
              <a:t>break</a:t>
            </a:r>
            <a:r>
              <a:rPr lang="en-US" sz="2700" b="1" dirty="0">
                <a:latin typeface="Courier New" pitchFamily="49" charset="0"/>
                <a:cs typeface="Courier New" pitchFamily="49" charset="0"/>
              </a:rPr>
              <a:t>; </a:t>
            </a:r>
            <a:r>
              <a:rPr lang="en-US" sz="2700" b="1" dirty="0">
                <a:solidFill>
                  <a:schemeClr val="accent6">
                    <a:lumMod val="50000"/>
                  </a:schemeClr>
                </a:solidFill>
                <a:latin typeface="Courier New" pitchFamily="49" charset="0"/>
                <a:cs typeface="Courier New" pitchFamily="49" charset="0"/>
              </a:rPr>
              <a:t>// unnecessary</a:t>
            </a:r>
          </a:p>
          <a:p>
            <a:pPr marL="438912" indent="-320040">
              <a:buClr>
                <a:schemeClr val="accent1"/>
              </a:buClr>
              <a:buSzPct val="80000"/>
              <a:defRPr/>
            </a:pPr>
            <a:r>
              <a:rPr lang="en-US" sz="2700" b="1" dirty="0">
                <a:latin typeface="Courier New" pitchFamily="49" charset="0"/>
                <a:cs typeface="Courier New" pitchFamily="49" charset="0"/>
              </a:rPr>
              <a:t>}</a:t>
            </a:r>
          </a:p>
          <a:p>
            <a:pPr marL="438912" indent="-320040">
              <a:buClr>
                <a:schemeClr val="accent1"/>
              </a:buClr>
              <a:buSzPct val="80000"/>
              <a:defRPr/>
            </a:pPr>
            <a:endParaRPr lang="en-US" sz="2700" b="1" dirty="0">
              <a:latin typeface="Courier New" pitchFamily="49" charset="0"/>
              <a:cs typeface="Courier New" pitchFamily="49" charset="0"/>
            </a:endParaRPr>
          </a:p>
          <a:p>
            <a:pPr marL="438912" indent="-320040">
              <a:buClr>
                <a:schemeClr val="accent1"/>
              </a:buClr>
              <a:buSzPct val="80000"/>
              <a:defRPr/>
            </a:pPr>
            <a:endParaRPr lang="en-US" sz="2700" b="1" dirty="0">
              <a:latin typeface="Courier New" pitchFamily="49" charset="0"/>
              <a:cs typeface="Courier New" pitchFamily="49" charset="0"/>
            </a:endParaRPr>
          </a:p>
          <a:p>
            <a:pPr marL="438912" indent="-320040">
              <a:buClr>
                <a:schemeClr val="accent1"/>
              </a:buClr>
              <a:buSzPct val="80000"/>
              <a:defRPr/>
            </a:pPr>
            <a:endParaRPr lang="en-US" sz="2700" b="1" dirty="0">
              <a:latin typeface="Courier New" pitchFamily="49" charset="0"/>
              <a:cs typeface="Courier New" pitchFamily="49" charset="0"/>
            </a:endParaRPr>
          </a:p>
          <a:p>
            <a:pPr marL="438912" indent="-320040">
              <a:buClr>
                <a:schemeClr val="accent1"/>
              </a:buClr>
              <a:buSzPct val="80000"/>
              <a:defRPr/>
            </a:pPr>
            <a:endParaRPr lang="en-US" sz="2700" b="1" dirty="0">
              <a:latin typeface="Courier New" pitchFamily="49" charset="0"/>
              <a:cs typeface="Courier New" pitchFamily="49"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a:extLst>
              <a:ext uri="{FF2B5EF4-FFF2-40B4-BE49-F238E27FC236}">
                <a16:creationId xmlns:a16="http://schemas.microsoft.com/office/drawing/2014/main" id="{7C58C18C-01A5-52B0-7EEF-FD5D570880F6}"/>
              </a:ext>
            </a:extLst>
          </p:cNvPr>
          <p:cNvSpPr>
            <a:spLocks noGrp="1" noChangeArrowheads="1"/>
          </p:cNvSpPr>
          <p:nvPr>
            <p:ph type="title"/>
          </p:nvPr>
        </p:nvSpPr>
        <p:spPr>
          <a:xfrm>
            <a:off x="2362200" y="914400"/>
            <a:ext cx="7620000" cy="4572000"/>
          </a:xfrm>
        </p:spPr>
        <p:txBody>
          <a:bodyPr/>
          <a:lstStyle/>
          <a:p>
            <a:pPr algn="ctr"/>
            <a:r>
              <a:rPr lang="en-US" altLang="en-US">
                <a:latin typeface="Architecture" panose="020D0506020203030B03" pitchFamily="34" charset="0"/>
              </a:rPr>
              <a:t>It goes against the grain of modern education to teach students to program. What fun is there to making plans, acquiring discipline, organizing thoughts, devoting attention to detail, and</a:t>
            </a:r>
            <a:br>
              <a:rPr lang="en-US" altLang="en-US">
                <a:latin typeface="Architecture" panose="020D0506020203030B03" pitchFamily="34" charset="0"/>
              </a:rPr>
            </a:br>
            <a:r>
              <a:rPr lang="en-US" altLang="en-US">
                <a:latin typeface="Architecture" panose="020D0506020203030B03" pitchFamily="34" charset="0"/>
              </a:rPr>
              <a:t> learning to be self critical.</a:t>
            </a:r>
          </a:p>
        </p:txBody>
      </p:sp>
      <p:sp>
        <p:nvSpPr>
          <p:cNvPr id="48131" name="Text Box 3">
            <a:extLst>
              <a:ext uri="{FF2B5EF4-FFF2-40B4-BE49-F238E27FC236}">
                <a16:creationId xmlns:a16="http://schemas.microsoft.com/office/drawing/2014/main" id="{F1119FDB-4200-65B0-1DFC-D846938B2E2C}"/>
              </a:ext>
            </a:extLst>
          </p:cNvPr>
          <p:cNvSpPr txBox="1">
            <a:spLocks noChangeArrowheads="1"/>
          </p:cNvSpPr>
          <p:nvPr/>
        </p:nvSpPr>
        <p:spPr bwMode="auto">
          <a:xfrm>
            <a:off x="4708525" y="5257801"/>
            <a:ext cx="2636838"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defTabSz="914400" fontAlgn="base">
              <a:spcBef>
                <a:spcPct val="0"/>
              </a:spcBef>
              <a:spcAft>
                <a:spcPct val="0"/>
              </a:spcAft>
            </a:pPr>
            <a:r>
              <a:rPr lang="en-US" altLang="en-US" sz="4000">
                <a:solidFill>
                  <a:srgbClr val="0064F8"/>
                </a:solidFill>
                <a:latin typeface="Tempus Sans ITC" panose="04020404030D07020202" pitchFamily="82" charset="0"/>
              </a:rPr>
              <a:t>— A. Perlis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caution about </a:t>
            </a:r>
            <a:r>
              <a:rPr lang="en-US" cap="none" dirty="0">
                <a:latin typeface="Courier New" pitchFamily="49" charset="0"/>
                <a:cs typeface="Courier New" pitchFamily="49" charset="0"/>
              </a:rPr>
              <a:t>switch</a:t>
            </a:r>
          </a:p>
        </p:txBody>
      </p:sp>
      <p:sp>
        <p:nvSpPr>
          <p:cNvPr id="3" name="Content Placeholder 2"/>
          <p:cNvSpPr>
            <a:spLocks noGrp="1"/>
          </p:cNvSpPr>
          <p:nvPr>
            <p:ph idx="1"/>
          </p:nvPr>
        </p:nvSpPr>
        <p:spPr/>
        <p:txBody>
          <a:bodyPr/>
          <a:lstStyle/>
          <a:p>
            <a:r>
              <a:rPr lang="en-US" dirty="0"/>
              <a:t>Using </a:t>
            </a:r>
            <a:r>
              <a:rPr lang="en-US" b="1" dirty="0">
                <a:latin typeface="Courier New" pitchFamily="49" charset="0"/>
                <a:cs typeface="Courier New" pitchFamily="49" charset="0"/>
              </a:rPr>
              <a:t>if</a:t>
            </a:r>
            <a:r>
              <a:rPr lang="en-US" dirty="0"/>
              <a:t>-statements is usually safer</a:t>
            </a:r>
          </a:p>
          <a:p>
            <a:r>
              <a:rPr lang="en-US" b="1" dirty="0">
                <a:latin typeface="Courier New" pitchFamily="49" charset="0"/>
                <a:cs typeface="Courier New" pitchFamily="49" charset="0"/>
              </a:rPr>
              <a:t>if</a:t>
            </a:r>
            <a:r>
              <a:rPr lang="en-US" dirty="0"/>
              <a:t>-statements are generally clearer and more flexible</a:t>
            </a:r>
          </a:p>
          <a:p>
            <a:r>
              <a:rPr lang="en-US" b="1" dirty="0">
                <a:latin typeface="Courier New" pitchFamily="49" charset="0"/>
                <a:cs typeface="Courier New" pitchFamily="49" charset="0"/>
              </a:rPr>
              <a:t>switch</a:t>
            </a:r>
            <a:r>
              <a:rPr lang="en-US" dirty="0"/>
              <a:t> statements are only for long lists of specific cases</a:t>
            </a:r>
          </a:p>
          <a:p>
            <a:r>
              <a:rPr lang="en-US" dirty="0"/>
              <a:t>Be careful about inconsistent use of </a:t>
            </a:r>
            <a:r>
              <a:rPr lang="en-US" b="1" dirty="0">
                <a:latin typeface="Courier New" pitchFamily="49" charset="0"/>
                <a:cs typeface="Courier New" pitchFamily="49" charset="0"/>
              </a:rPr>
              <a:t>break</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8F9F25-E5AC-D458-BA0D-A4DF73E44257}"/>
              </a:ext>
            </a:extLst>
          </p:cNvPr>
          <p:cNvSpPr>
            <a:spLocks noGrp="1"/>
          </p:cNvSpPr>
          <p:nvPr>
            <p:ph type="title"/>
          </p:nvPr>
        </p:nvSpPr>
        <p:spPr/>
        <p:txBody>
          <a:bodyPr/>
          <a:lstStyle/>
          <a:p>
            <a:r>
              <a:rPr lang="en-US"/>
              <a:t>POP Quiz 3</a:t>
            </a:r>
          </a:p>
        </p:txBody>
      </p:sp>
      <p:sp>
        <p:nvSpPr>
          <p:cNvPr id="3" name="Text Placeholder 2">
            <a:extLst>
              <a:ext uri="{FF2B5EF4-FFF2-40B4-BE49-F238E27FC236}">
                <a16:creationId xmlns:a16="http://schemas.microsoft.com/office/drawing/2014/main" id="{FED6D786-3063-C971-3E5C-4F047663615E}"/>
              </a:ext>
            </a:extLst>
          </p:cNvPr>
          <p:cNvSpPr>
            <a:spLocks noGrp="1"/>
          </p:cNvSpPr>
          <p:nvPr>
            <p:ph type="body" idx="1"/>
          </p:nvPr>
        </p:nvSpPr>
        <p:spPr/>
        <p:txBody>
          <a:bodyPr/>
          <a:lstStyle/>
          <a:p>
            <a:endParaRPr lang="en-US"/>
          </a:p>
        </p:txBody>
      </p:sp>
    </p:spTree>
    <p:extLst>
      <p:ext uri="{BB962C8B-B14F-4D97-AF65-F5344CB8AC3E}">
        <p14:creationId xmlns:p14="http://schemas.microsoft.com/office/powerpoint/2010/main" val="27558943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Next time…</a:t>
            </a:r>
          </a:p>
        </p:txBody>
      </p:sp>
      <p:sp>
        <p:nvSpPr>
          <p:cNvPr id="3" name="Content Placeholder 2"/>
          <p:cNvSpPr>
            <a:spLocks noGrp="1"/>
          </p:cNvSpPr>
          <p:nvPr>
            <p:ph idx="1"/>
          </p:nvPr>
        </p:nvSpPr>
        <p:spPr/>
        <p:txBody>
          <a:bodyPr/>
          <a:lstStyle/>
          <a:p>
            <a:r>
              <a:rPr lang="en-US"/>
              <a:t>On Monday,</a:t>
            </a:r>
          </a:p>
          <a:p>
            <a:pPr lvl="1"/>
            <a:r>
              <a:rPr lang="en-US"/>
              <a:t>Exam review session</a:t>
            </a:r>
          </a:p>
        </p:txBody>
      </p:sp>
    </p:spTree>
    <p:extLst>
      <p:ext uri="{BB962C8B-B14F-4D97-AF65-F5344CB8AC3E}">
        <p14:creationId xmlns:p14="http://schemas.microsoft.com/office/powerpoint/2010/main" val="3413159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E2B561-E3DC-F72F-B616-F9785B74127F}"/>
              </a:ext>
            </a:extLst>
          </p:cNvPr>
          <p:cNvSpPr>
            <a:spLocks noGrp="1"/>
          </p:cNvSpPr>
          <p:nvPr>
            <p:ph type="title"/>
          </p:nvPr>
        </p:nvSpPr>
        <p:spPr/>
        <p:txBody>
          <a:bodyPr/>
          <a:lstStyle/>
          <a:p>
            <a:r>
              <a:rPr lang="en-US"/>
              <a:t>Alerts</a:t>
            </a:r>
          </a:p>
        </p:txBody>
      </p:sp>
      <p:sp>
        <p:nvSpPr>
          <p:cNvPr id="3" name="Content Placeholder 2">
            <a:extLst>
              <a:ext uri="{FF2B5EF4-FFF2-40B4-BE49-F238E27FC236}">
                <a16:creationId xmlns:a16="http://schemas.microsoft.com/office/drawing/2014/main" id="{FF2342DB-E5E5-88CE-CC69-4C92571A81F6}"/>
              </a:ext>
            </a:extLst>
          </p:cNvPr>
          <p:cNvSpPr>
            <a:spLocks noGrp="1"/>
          </p:cNvSpPr>
          <p:nvPr>
            <p:ph idx="1"/>
          </p:nvPr>
        </p:nvSpPr>
        <p:spPr>
          <a:xfrm>
            <a:off x="1141412" y="1312256"/>
            <a:ext cx="10136188" cy="5056794"/>
          </a:xfrm>
        </p:spPr>
        <p:txBody>
          <a:bodyPr>
            <a:normAutofit lnSpcReduction="10000"/>
          </a:bodyPr>
          <a:lstStyle/>
          <a:p>
            <a:pPr>
              <a:lnSpc>
                <a:spcPct val="100000"/>
              </a:lnSpc>
            </a:pPr>
            <a:r>
              <a:rPr lang="en-US"/>
              <a:t>Read chapter 5 for next week</a:t>
            </a:r>
          </a:p>
          <a:p>
            <a:pPr>
              <a:lnSpc>
                <a:spcPct val="100000"/>
              </a:lnSpc>
            </a:pPr>
            <a:r>
              <a:rPr lang="en-US"/>
              <a:t>Project 1</a:t>
            </a:r>
          </a:p>
          <a:p>
            <a:pPr lvl="1">
              <a:lnSpc>
                <a:spcPct val="100000"/>
              </a:lnSpc>
            </a:pPr>
            <a:r>
              <a:rPr lang="en-US"/>
              <a:t>Due today!</a:t>
            </a:r>
          </a:p>
          <a:p>
            <a:pPr>
              <a:lnSpc>
                <a:spcPct val="100000"/>
              </a:lnSpc>
            </a:pPr>
            <a:r>
              <a:rPr lang="en-US"/>
              <a:t>Project 2 is available</a:t>
            </a:r>
          </a:p>
          <a:p>
            <a:pPr>
              <a:lnSpc>
                <a:spcPct val="100000"/>
              </a:lnSpc>
            </a:pPr>
            <a:r>
              <a:rPr lang="en-US"/>
              <a:t>Midterm I is next Wednesday (</a:t>
            </a:r>
            <a:r>
              <a:rPr lang="en-US">
                <a:solidFill>
                  <a:srgbClr val="C00000"/>
                </a:solidFill>
              </a:rPr>
              <a:t>review on Monday</a:t>
            </a:r>
            <a:r>
              <a:rPr lang="en-US"/>
              <a:t>)</a:t>
            </a:r>
          </a:p>
          <a:p>
            <a:pPr lvl="1">
              <a:lnSpc>
                <a:spcPct val="100000"/>
              </a:lnSpc>
            </a:pPr>
            <a:r>
              <a:rPr lang="en-US"/>
              <a:t>True/False</a:t>
            </a:r>
          </a:p>
          <a:p>
            <a:pPr lvl="1">
              <a:lnSpc>
                <a:spcPct val="100000"/>
              </a:lnSpc>
            </a:pPr>
            <a:r>
              <a:rPr lang="en-US"/>
              <a:t>Multiple Choice</a:t>
            </a:r>
          </a:p>
          <a:p>
            <a:pPr lvl="1">
              <a:lnSpc>
                <a:spcPct val="100000"/>
              </a:lnSpc>
            </a:pPr>
            <a:r>
              <a:rPr lang="en-US"/>
              <a:t>Short Answer</a:t>
            </a:r>
          </a:p>
          <a:p>
            <a:pPr lvl="1">
              <a:lnSpc>
                <a:spcPct val="100000"/>
              </a:lnSpc>
            </a:pPr>
            <a:r>
              <a:rPr lang="en-US"/>
              <a:t>Problems</a:t>
            </a:r>
          </a:p>
          <a:p>
            <a:pPr lvl="1">
              <a:lnSpc>
                <a:spcPct val="100000"/>
              </a:lnSpc>
            </a:pPr>
            <a:r>
              <a:rPr lang="en-US"/>
              <a:t>Essays</a:t>
            </a:r>
          </a:p>
        </p:txBody>
      </p:sp>
    </p:spTree>
    <p:extLst>
      <p:ext uri="{BB962C8B-B14F-4D97-AF65-F5344CB8AC3E}">
        <p14:creationId xmlns:p14="http://schemas.microsoft.com/office/powerpoint/2010/main" val="36728238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B80B7F-5E13-07C3-8309-C0C7ECFDAF2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BC66B48-39E6-913D-8C1D-A1962BDAD9BB}"/>
              </a:ext>
            </a:extLst>
          </p:cNvPr>
          <p:cNvSpPr>
            <a:spLocks noGrp="1"/>
          </p:cNvSpPr>
          <p:nvPr>
            <p:ph type="title"/>
          </p:nvPr>
        </p:nvSpPr>
        <p:spPr/>
        <p:txBody>
          <a:bodyPr/>
          <a:lstStyle/>
          <a:p>
            <a:r>
              <a:rPr lang="en-US"/>
              <a:t>Review</a:t>
            </a:r>
          </a:p>
        </p:txBody>
      </p:sp>
      <p:sp>
        <p:nvSpPr>
          <p:cNvPr id="3" name="Content Placeholder 2">
            <a:extLst>
              <a:ext uri="{FF2B5EF4-FFF2-40B4-BE49-F238E27FC236}">
                <a16:creationId xmlns:a16="http://schemas.microsoft.com/office/drawing/2014/main" id="{74D4F379-43EA-2015-49C9-53A0B4D1236B}"/>
              </a:ext>
            </a:extLst>
          </p:cNvPr>
          <p:cNvSpPr>
            <a:spLocks noGrp="1"/>
          </p:cNvSpPr>
          <p:nvPr>
            <p:ph idx="1"/>
          </p:nvPr>
        </p:nvSpPr>
        <p:spPr>
          <a:xfrm>
            <a:off x="1141412" y="1312256"/>
            <a:ext cx="10136188" cy="5056794"/>
          </a:xfrm>
        </p:spPr>
        <p:txBody>
          <a:bodyPr>
            <a:normAutofit/>
          </a:bodyPr>
          <a:lstStyle/>
          <a:p>
            <a:r>
              <a:rPr lang="en-US"/>
              <a:t>Last time we learned a little about</a:t>
            </a:r>
          </a:p>
          <a:p>
            <a:pPr lvl="1"/>
            <a:r>
              <a:rPr lang="en-US"/>
              <a:t>Conditionals</a:t>
            </a:r>
          </a:p>
          <a:p>
            <a:pPr lvl="1"/>
            <a:r>
              <a:rPr lang="en-US"/>
              <a:t>Best practices</a:t>
            </a:r>
          </a:p>
          <a:p>
            <a:pPr lvl="1"/>
            <a:r>
              <a:rPr lang="en-US">
                <a:latin typeface="Courier New" panose="02070309020205020404" pitchFamily="49" charset="0"/>
                <a:cs typeface="Courier New" panose="02070309020205020404" pitchFamily="49" charset="0"/>
              </a:rPr>
              <a:t>if-else</a:t>
            </a:r>
          </a:p>
          <a:p>
            <a:pPr lvl="1"/>
            <a:r>
              <a:rPr lang="en-US"/>
              <a:t>Nesting control structures</a:t>
            </a:r>
          </a:p>
          <a:p>
            <a:pPr lvl="1"/>
            <a:r>
              <a:rPr lang="en-US">
                <a:latin typeface="Courier New" panose="02070309020205020404" pitchFamily="49" charset="0"/>
                <a:cs typeface="Courier New" panose="02070309020205020404" pitchFamily="49" charset="0"/>
              </a:rPr>
              <a:t>else if</a:t>
            </a:r>
          </a:p>
        </p:txBody>
      </p:sp>
    </p:spTree>
    <p:extLst>
      <p:ext uri="{BB962C8B-B14F-4D97-AF65-F5344CB8AC3E}">
        <p14:creationId xmlns:p14="http://schemas.microsoft.com/office/powerpoint/2010/main" val="10482369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Watch out!</a:t>
            </a:r>
          </a:p>
        </p:txBody>
      </p:sp>
      <p:sp>
        <p:nvSpPr>
          <p:cNvPr id="5" name="Content Placeholder 4"/>
          <p:cNvSpPr>
            <a:spLocks noGrp="1"/>
          </p:cNvSpPr>
          <p:nvPr>
            <p:ph idx="1"/>
          </p:nvPr>
        </p:nvSpPr>
        <p:spPr/>
        <p:txBody>
          <a:bodyPr/>
          <a:lstStyle/>
          <a:p>
            <a:pPr>
              <a:lnSpc>
                <a:spcPct val="100000"/>
              </a:lnSpc>
            </a:pPr>
            <a:r>
              <a:rPr lang="en-US" dirty="0"/>
              <a:t>Now you are controlling the flow of execution in your program</a:t>
            </a:r>
          </a:p>
          <a:p>
            <a:pPr>
              <a:lnSpc>
                <a:spcPct val="100000"/>
              </a:lnSpc>
            </a:pPr>
            <a:r>
              <a:rPr lang="en-US" dirty="0"/>
              <a:t>There is a wider range of mistakes you can make when giving instructions</a:t>
            </a:r>
          </a:p>
          <a:p>
            <a:pPr>
              <a:lnSpc>
                <a:spcPct val="100000"/>
              </a:lnSpc>
            </a:pPr>
            <a:r>
              <a:rPr lang="en-US" dirty="0"/>
              <a:t>Huge chunks of code can be executed or skipped by mistake</a:t>
            </a:r>
          </a:p>
          <a:p>
            <a:pPr>
              <a:lnSpc>
                <a:spcPct val="100000"/>
              </a:lnSpc>
            </a:pPr>
            <a:r>
              <a:rPr lang="en-US" dirty="0"/>
              <a:t>Here are a few things to watch out for</a:t>
            </a:r>
          </a:p>
        </p:txBody>
      </p:sp>
    </p:spTree>
    <p:extLst>
      <p:ext uri="{BB962C8B-B14F-4D97-AF65-F5344CB8AC3E}">
        <p14:creationId xmlns:p14="http://schemas.microsoft.com/office/powerpoint/2010/main" val="10091474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Empty statements</a:t>
            </a:r>
          </a:p>
        </p:txBody>
      </p:sp>
      <p:sp>
        <p:nvSpPr>
          <p:cNvPr id="3" name="Content Placeholder 2"/>
          <p:cNvSpPr>
            <a:spLocks noGrp="1"/>
          </p:cNvSpPr>
          <p:nvPr>
            <p:ph idx="1"/>
          </p:nvPr>
        </p:nvSpPr>
        <p:spPr/>
        <p:txBody>
          <a:bodyPr/>
          <a:lstStyle/>
          <a:p>
            <a:r>
              <a:rPr lang="en-US" dirty="0"/>
              <a:t>Remember that an </a:t>
            </a:r>
            <a:r>
              <a:rPr lang="en-US" b="1" dirty="0">
                <a:latin typeface="Courier New" pitchFamily="49" charset="0"/>
                <a:cs typeface="Courier New" pitchFamily="49" charset="0"/>
              </a:rPr>
              <a:t>if</a:t>
            </a:r>
            <a:r>
              <a:rPr lang="en-US" dirty="0"/>
              <a:t>-statement is not a regular statement</a:t>
            </a:r>
          </a:p>
          <a:p>
            <a:r>
              <a:rPr lang="en-US" dirty="0"/>
              <a:t>It does </a:t>
            </a:r>
            <a:r>
              <a:rPr lang="en-US" b="1" dirty="0"/>
              <a:t>not</a:t>
            </a:r>
            <a:r>
              <a:rPr lang="en-US" dirty="0"/>
              <a:t> end with a semicolon</a:t>
            </a:r>
          </a:p>
        </p:txBody>
      </p:sp>
      <p:sp>
        <p:nvSpPr>
          <p:cNvPr id="4" name="Content Placeholder 2"/>
          <p:cNvSpPr txBox="1">
            <a:spLocks/>
          </p:cNvSpPr>
          <p:nvPr/>
        </p:nvSpPr>
        <p:spPr>
          <a:xfrm>
            <a:off x="1141412" y="3276600"/>
            <a:ext cx="9905999" cy="2362200"/>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ormAutofit/>
          </a:bodyPr>
          <a:lstStyle/>
          <a:p>
            <a:pPr marL="438912" indent="-320040">
              <a:buClr>
                <a:schemeClr val="accent1"/>
              </a:buClr>
              <a:buSzPct val="80000"/>
              <a:defRPr/>
            </a:pPr>
            <a:r>
              <a:rPr lang="en-US" sz="2700" b="1" dirty="0">
                <a:solidFill>
                  <a:srgbClr val="0070C0"/>
                </a:solidFill>
                <a:latin typeface="Courier New" pitchFamily="49" charset="0"/>
                <a:cs typeface="Courier New" pitchFamily="49" charset="0"/>
              </a:rPr>
              <a:t>if </a:t>
            </a:r>
            <a:r>
              <a:rPr lang="en-US" sz="2700" b="1" dirty="0">
                <a:latin typeface="Courier New" pitchFamily="49" charset="0"/>
                <a:cs typeface="Courier New" pitchFamily="49" charset="0"/>
              </a:rPr>
              <a:t>(balance &lt; 0)</a:t>
            </a:r>
            <a:r>
              <a:rPr lang="en-US" sz="2700" b="1" dirty="0">
                <a:solidFill>
                  <a:srgbClr val="FFFF00"/>
                </a:solidFill>
                <a:latin typeface="Courier New" pitchFamily="49" charset="0"/>
                <a:cs typeface="Courier New" pitchFamily="49" charset="0"/>
              </a:rPr>
              <a:t>;</a:t>
            </a:r>
            <a:r>
              <a:rPr lang="en-US" sz="2700" b="1" dirty="0">
                <a:latin typeface="Courier New" pitchFamily="49" charset="0"/>
                <a:cs typeface="Courier New" pitchFamily="49" charset="0"/>
              </a:rPr>
              <a:t>  </a:t>
            </a:r>
            <a:r>
              <a:rPr lang="en-US" sz="2700" b="1" dirty="0">
                <a:solidFill>
                  <a:schemeClr val="accent6">
                    <a:lumMod val="50000"/>
                  </a:schemeClr>
                </a:solidFill>
                <a:latin typeface="Courier New" pitchFamily="49" charset="0"/>
                <a:cs typeface="Courier New" pitchFamily="49" charset="0"/>
              </a:rPr>
              <a:t>// empty statement</a:t>
            </a:r>
          </a:p>
          <a:p>
            <a:pPr marL="438912" indent="-320040">
              <a:buClr>
                <a:schemeClr val="accent1"/>
              </a:buClr>
              <a:buSzPct val="80000"/>
              <a:defRPr/>
            </a:pPr>
            <a:r>
              <a:rPr lang="en-US" sz="2700" b="1" dirty="0">
                <a:latin typeface="Courier New" pitchFamily="49" charset="0"/>
                <a:cs typeface="Courier New" pitchFamily="49" charset="0"/>
              </a:rPr>
              <a:t>{  </a:t>
            </a:r>
            <a:r>
              <a:rPr lang="en-US" sz="2700" b="1" dirty="0">
                <a:solidFill>
                  <a:schemeClr val="accent6">
                    <a:lumMod val="50000"/>
                  </a:schemeClr>
                </a:solidFill>
                <a:latin typeface="Courier New" pitchFamily="49" charset="0"/>
                <a:cs typeface="Courier New" pitchFamily="49" charset="0"/>
              </a:rPr>
              <a:t>// this block always runs</a:t>
            </a:r>
          </a:p>
          <a:p>
            <a:pPr marL="438912" indent="-320040">
              <a:buClr>
                <a:schemeClr val="accent1"/>
              </a:buClr>
              <a:buSzPct val="80000"/>
              <a:defRPr/>
            </a:pPr>
            <a:r>
              <a:rPr lang="en-US" sz="2700" b="1" dirty="0">
                <a:latin typeface="Courier New" pitchFamily="49" charset="0"/>
                <a:cs typeface="Courier New" pitchFamily="49" charset="0"/>
              </a:rPr>
              <a:t>	</a:t>
            </a:r>
            <a:r>
              <a:rPr lang="en-US" sz="2700" b="1" dirty="0" err="1">
                <a:latin typeface="Courier New" pitchFamily="49" charset="0"/>
                <a:cs typeface="Courier New" pitchFamily="49" charset="0"/>
              </a:rPr>
              <a:t>System.out.println</a:t>
            </a:r>
            <a:r>
              <a:rPr lang="en-US" sz="2700" b="1" dirty="0">
                <a:latin typeface="Courier New" pitchFamily="49" charset="0"/>
                <a:cs typeface="Courier New" pitchFamily="49" charset="0"/>
              </a:rPr>
              <a:t>(</a:t>
            </a:r>
            <a:r>
              <a:rPr lang="en-US" sz="2700" b="1" dirty="0">
                <a:solidFill>
                  <a:srgbClr val="C00000"/>
                </a:solidFill>
                <a:latin typeface="Courier New" pitchFamily="49" charset="0"/>
                <a:cs typeface="Courier New" pitchFamily="49" charset="0"/>
              </a:rPr>
              <a:t>"You owe a fee!"</a:t>
            </a:r>
            <a:r>
              <a:rPr lang="en-US" sz="2700" b="1" dirty="0">
                <a:latin typeface="Courier New" pitchFamily="49" charset="0"/>
                <a:cs typeface="Courier New" pitchFamily="49" charset="0"/>
              </a:rPr>
              <a:t>);</a:t>
            </a:r>
          </a:p>
          <a:p>
            <a:pPr marL="438912" indent="-320040">
              <a:buClr>
                <a:schemeClr val="accent1"/>
              </a:buClr>
              <a:buSzPct val="80000"/>
              <a:defRPr/>
            </a:pPr>
            <a:r>
              <a:rPr lang="en-US" sz="2700" b="1" dirty="0">
                <a:latin typeface="Courier New" pitchFamily="49" charset="0"/>
                <a:cs typeface="Courier New" pitchFamily="49" charset="0"/>
              </a:rPr>
              <a:t>	balance -= 15;  </a:t>
            </a:r>
          </a:p>
          <a:p>
            <a:pPr marL="438912" indent="-320040">
              <a:buClr>
                <a:schemeClr val="accent1"/>
              </a:buClr>
              <a:buSzPct val="80000"/>
              <a:defRPr/>
            </a:pPr>
            <a:r>
              <a:rPr lang="en-US" sz="2700" b="1">
                <a:latin typeface="Courier New" pitchFamily="49" charset="0"/>
                <a:cs typeface="Courier New" pitchFamily="49" charset="0"/>
              </a:rPr>
              <a:t>} </a:t>
            </a:r>
            <a:r>
              <a:rPr lang="en-US" sz="2700" b="1">
                <a:solidFill>
                  <a:schemeClr val="accent6">
                    <a:lumMod val="50000"/>
                  </a:schemeClr>
                </a:solidFill>
                <a:latin typeface="Courier New" pitchFamily="49" charset="0"/>
                <a:cs typeface="Courier New" pitchFamily="49" charset="0"/>
              </a:rPr>
              <a:t>// you also don't need ; after } </a:t>
            </a:r>
            <a:endParaRPr lang="en-US" sz="2700" b="1" dirty="0">
              <a:latin typeface="Courier New" pitchFamily="49" charset="0"/>
              <a:cs typeface="Courier New" pitchFamily="49" charset="0"/>
            </a:endParaRPr>
          </a:p>
          <a:p>
            <a:pPr marL="438912" indent="-320040">
              <a:buClr>
                <a:schemeClr val="accent1"/>
              </a:buClr>
              <a:buSzPct val="80000"/>
              <a:defRPr/>
            </a:pPr>
            <a:endParaRPr lang="en-US" sz="2700" b="1" dirty="0">
              <a:latin typeface="Courier New" pitchFamily="49" charset="0"/>
              <a:cs typeface="Courier New" pitchFamily="49" charset="0"/>
            </a:endParaRPr>
          </a:p>
          <a:p>
            <a:pPr marL="438912" indent="-320040">
              <a:buClr>
                <a:schemeClr val="accent1"/>
              </a:buClr>
              <a:buSzPct val="80000"/>
              <a:defRPr/>
            </a:pPr>
            <a:endParaRPr lang="en-US" sz="2700" b="1" dirty="0">
              <a:latin typeface="Courier New" pitchFamily="49" charset="0"/>
              <a:cs typeface="Courier New" pitchFamily="49" charset="0"/>
            </a:endParaRPr>
          </a:p>
          <a:p>
            <a:pPr marL="438912" indent="-320040">
              <a:buClr>
                <a:schemeClr val="accent1"/>
              </a:buClr>
              <a:buSzPct val="80000"/>
              <a:defRPr/>
            </a:pPr>
            <a:endParaRPr lang="en-US" sz="2700" b="1" dirty="0">
              <a:latin typeface="Courier New" pitchFamily="49" charset="0"/>
              <a:cs typeface="Courier New" pitchFamily="49" charset="0"/>
            </a:endParaRPr>
          </a:p>
        </p:txBody>
      </p:sp>
    </p:spTree>
    <p:extLst>
      <p:ext uri="{BB962C8B-B14F-4D97-AF65-F5344CB8AC3E}">
        <p14:creationId xmlns:p14="http://schemas.microsoft.com/office/powerpoint/2010/main" val="19217939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Confusing indentation</a:t>
            </a:r>
          </a:p>
        </p:txBody>
      </p:sp>
      <p:sp>
        <p:nvSpPr>
          <p:cNvPr id="3" name="Content Placeholder 2"/>
          <p:cNvSpPr>
            <a:spLocks noGrp="1"/>
          </p:cNvSpPr>
          <p:nvPr>
            <p:ph idx="1"/>
          </p:nvPr>
        </p:nvSpPr>
        <p:spPr>
          <a:xfrm>
            <a:off x="1141412" y="1295400"/>
            <a:ext cx="9905999" cy="5056794"/>
          </a:xfrm>
        </p:spPr>
        <p:txBody>
          <a:bodyPr>
            <a:normAutofit/>
          </a:bodyPr>
          <a:lstStyle/>
          <a:p>
            <a:r>
              <a:rPr lang="en-US" dirty="0"/>
              <a:t>In some languages, indentation actually matters</a:t>
            </a:r>
          </a:p>
          <a:p>
            <a:r>
              <a:rPr lang="en-US" b="1" dirty="0"/>
              <a:t>Java</a:t>
            </a:r>
            <a:r>
              <a:rPr lang="en-US" dirty="0"/>
              <a:t> ignores whitespace</a:t>
            </a:r>
          </a:p>
          <a:p>
            <a:endParaRPr lang="en-US" dirty="0"/>
          </a:p>
          <a:p>
            <a:endParaRPr lang="en-US"/>
          </a:p>
          <a:p>
            <a:pPr marL="0" indent="0">
              <a:buNone/>
            </a:pPr>
            <a:endParaRPr lang="en-US" dirty="0"/>
          </a:p>
          <a:p>
            <a:r>
              <a:rPr lang="en-US" b="1" dirty="0">
                <a:latin typeface="Courier New" pitchFamily="49" charset="0"/>
                <a:cs typeface="Courier New" pitchFamily="49" charset="0"/>
              </a:rPr>
              <a:t>"Fight!"</a:t>
            </a:r>
            <a:r>
              <a:rPr lang="en-US" dirty="0"/>
              <a:t> prints no </a:t>
            </a:r>
            <a:r>
              <a:rPr lang="en-US"/>
              <a:t>matter what</a:t>
            </a:r>
          </a:p>
          <a:p>
            <a:r>
              <a:rPr lang="en-US"/>
              <a:t>Another reason to always use curly braces!!</a:t>
            </a:r>
            <a:endParaRPr lang="en-US" dirty="0"/>
          </a:p>
        </p:txBody>
      </p:sp>
      <p:sp>
        <p:nvSpPr>
          <p:cNvPr id="5" name="Content Placeholder 2"/>
          <p:cNvSpPr txBox="1">
            <a:spLocks/>
          </p:cNvSpPr>
          <p:nvPr/>
        </p:nvSpPr>
        <p:spPr>
          <a:xfrm>
            <a:off x="1141412" y="2667000"/>
            <a:ext cx="9905999" cy="2209800"/>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ormAutofit/>
          </a:bodyPr>
          <a:lstStyle/>
          <a:p>
            <a:pPr marL="438912" indent="-320040">
              <a:buClr>
                <a:schemeClr val="accent1"/>
              </a:buClr>
              <a:buSzPct val="80000"/>
              <a:defRPr/>
            </a:pPr>
            <a:r>
              <a:rPr lang="en-US" sz="2700" b="1" dirty="0">
                <a:solidFill>
                  <a:srgbClr val="0070C0"/>
                </a:solidFill>
                <a:latin typeface="Courier New" pitchFamily="49" charset="0"/>
                <a:cs typeface="Courier New" pitchFamily="49" charset="0"/>
              </a:rPr>
              <a:t>if </a:t>
            </a:r>
            <a:r>
              <a:rPr lang="en-US" sz="2700" b="1" dirty="0">
                <a:latin typeface="Courier New" pitchFamily="49" charset="0"/>
                <a:cs typeface="Courier New" pitchFamily="49" charset="0"/>
              </a:rPr>
              <a:t>(enemies &gt; 2)</a:t>
            </a:r>
          </a:p>
          <a:p>
            <a:pPr marL="438912" indent="-320040">
              <a:buClr>
                <a:schemeClr val="accent1"/>
              </a:buClr>
              <a:buSzPct val="80000"/>
              <a:defRPr/>
            </a:pPr>
            <a:r>
              <a:rPr lang="en-US" sz="2700" b="1" dirty="0">
                <a:latin typeface="Courier New" pitchFamily="49" charset="0"/>
                <a:cs typeface="Courier New" pitchFamily="49" charset="0"/>
              </a:rPr>
              <a:t>		</a:t>
            </a:r>
            <a:r>
              <a:rPr lang="en-US" sz="2700" b="1" dirty="0" err="1">
                <a:latin typeface="Courier New" pitchFamily="49" charset="0"/>
                <a:cs typeface="Courier New" pitchFamily="49" charset="0"/>
              </a:rPr>
              <a:t>System.out.println</a:t>
            </a:r>
            <a:r>
              <a:rPr lang="en-US" sz="2700" b="1" dirty="0">
                <a:latin typeface="Courier New" pitchFamily="49" charset="0"/>
                <a:cs typeface="Courier New" pitchFamily="49" charset="0"/>
              </a:rPr>
              <a:t>(</a:t>
            </a:r>
            <a:r>
              <a:rPr lang="en-US" sz="2700" b="1" dirty="0">
                <a:solidFill>
                  <a:srgbClr val="C00000"/>
                </a:solidFill>
                <a:latin typeface="Courier New" pitchFamily="49" charset="0"/>
                <a:cs typeface="Courier New" pitchFamily="49" charset="0"/>
              </a:rPr>
              <a:t>"Run away!"</a:t>
            </a:r>
            <a:r>
              <a:rPr lang="en-US" sz="2700" b="1" dirty="0">
                <a:latin typeface="Courier New" pitchFamily="49" charset="0"/>
                <a:cs typeface="Courier New" pitchFamily="49" charset="0"/>
              </a:rPr>
              <a:t>);</a:t>
            </a:r>
          </a:p>
          <a:p>
            <a:pPr marL="438912" indent="-320040">
              <a:buClr>
                <a:schemeClr val="accent1"/>
              </a:buClr>
              <a:buSzPct val="80000"/>
              <a:defRPr/>
            </a:pPr>
            <a:r>
              <a:rPr lang="en-US" sz="2700" b="1" dirty="0">
                <a:solidFill>
                  <a:srgbClr val="0070C0"/>
                </a:solidFill>
                <a:latin typeface="Courier New" pitchFamily="49" charset="0"/>
                <a:cs typeface="Courier New" pitchFamily="49" charset="0"/>
              </a:rPr>
              <a:t>else</a:t>
            </a:r>
          </a:p>
          <a:p>
            <a:pPr marL="438912" indent="-320040">
              <a:buClr>
                <a:schemeClr val="accent1"/>
              </a:buClr>
              <a:buSzPct val="80000"/>
              <a:defRPr/>
            </a:pPr>
            <a:r>
              <a:rPr lang="en-US" sz="2700" b="1" dirty="0">
                <a:latin typeface="Courier New" pitchFamily="49" charset="0"/>
                <a:cs typeface="Courier New" pitchFamily="49" charset="0"/>
              </a:rPr>
              <a:t>		defense = </a:t>
            </a:r>
            <a:r>
              <a:rPr lang="en-US" sz="2700" b="1" dirty="0">
                <a:solidFill>
                  <a:srgbClr val="0070C0"/>
                </a:solidFill>
                <a:latin typeface="Courier New" pitchFamily="49" charset="0"/>
                <a:cs typeface="Courier New" pitchFamily="49" charset="0"/>
              </a:rPr>
              <a:t>true</a:t>
            </a:r>
            <a:r>
              <a:rPr lang="en-US" sz="2700" b="1" dirty="0">
                <a:latin typeface="Courier New" pitchFamily="49" charset="0"/>
                <a:cs typeface="Courier New" pitchFamily="49" charset="0"/>
              </a:rPr>
              <a:t>;</a:t>
            </a:r>
            <a:endParaRPr lang="en-US" sz="2700" b="1" dirty="0">
              <a:solidFill>
                <a:schemeClr val="accent1"/>
              </a:solidFill>
              <a:latin typeface="Courier New" pitchFamily="49" charset="0"/>
              <a:cs typeface="Courier New" pitchFamily="49" charset="0"/>
            </a:endParaRPr>
          </a:p>
          <a:p>
            <a:pPr marL="438912" indent="-320040">
              <a:buClr>
                <a:schemeClr val="accent1"/>
              </a:buClr>
              <a:buSzPct val="80000"/>
              <a:defRPr/>
            </a:pPr>
            <a:r>
              <a:rPr lang="en-US" sz="2700" b="1" dirty="0">
                <a:latin typeface="Courier New" pitchFamily="49" charset="0"/>
                <a:cs typeface="Courier New" pitchFamily="49" charset="0"/>
              </a:rPr>
              <a:t>		</a:t>
            </a:r>
            <a:r>
              <a:rPr lang="en-US" sz="2700" b="1" dirty="0" err="1">
                <a:latin typeface="Courier New" pitchFamily="49" charset="0"/>
                <a:cs typeface="Courier New" pitchFamily="49" charset="0"/>
              </a:rPr>
              <a:t>System.out.println</a:t>
            </a:r>
            <a:r>
              <a:rPr lang="en-US" sz="2700" b="1" dirty="0">
                <a:latin typeface="Courier New" pitchFamily="49" charset="0"/>
                <a:cs typeface="Courier New" pitchFamily="49" charset="0"/>
              </a:rPr>
              <a:t>(</a:t>
            </a:r>
            <a:r>
              <a:rPr lang="en-US" sz="2700" b="1" dirty="0">
                <a:solidFill>
                  <a:srgbClr val="C00000"/>
                </a:solidFill>
                <a:latin typeface="Courier New" pitchFamily="49" charset="0"/>
                <a:cs typeface="Courier New" pitchFamily="49" charset="0"/>
              </a:rPr>
              <a:t>"</a:t>
            </a:r>
            <a:r>
              <a:rPr lang="en-US" sz="2700" b="1">
                <a:solidFill>
                  <a:srgbClr val="C00000"/>
                </a:solidFill>
                <a:latin typeface="Courier New" pitchFamily="49" charset="0"/>
                <a:cs typeface="Courier New" pitchFamily="49" charset="0"/>
              </a:rPr>
              <a:t>Fight!"</a:t>
            </a:r>
            <a:r>
              <a:rPr lang="en-US" sz="2700" b="1">
                <a:latin typeface="Courier New" pitchFamily="49" charset="0"/>
                <a:cs typeface="Courier New" pitchFamily="49" charset="0"/>
              </a:rPr>
              <a:t>);</a:t>
            </a:r>
            <a:endParaRPr lang="en-US" sz="2700" b="1" dirty="0">
              <a:latin typeface="Courier New" pitchFamily="49" charset="0"/>
              <a:cs typeface="Courier New" pitchFamily="49" charset="0"/>
            </a:endParaRPr>
          </a:p>
        </p:txBody>
      </p:sp>
    </p:spTree>
    <p:extLst>
      <p:ext uri="{BB962C8B-B14F-4D97-AF65-F5344CB8AC3E}">
        <p14:creationId xmlns:p14="http://schemas.microsoft.com/office/powerpoint/2010/main" val="20561803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Imprecise conditions</a:t>
            </a:r>
          </a:p>
        </p:txBody>
      </p:sp>
      <p:sp>
        <p:nvSpPr>
          <p:cNvPr id="3" name="Content Placeholder 2"/>
          <p:cNvSpPr>
            <a:spLocks noGrp="1"/>
          </p:cNvSpPr>
          <p:nvPr>
            <p:ph idx="1"/>
          </p:nvPr>
        </p:nvSpPr>
        <p:spPr/>
        <p:txBody>
          <a:bodyPr>
            <a:normAutofit/>
          </a:bodyPr>
          <a:lstStyle/>
          <a:p>
            <a:pPr>
              <a:lnSpc>
                <a:spcPct val="100000"/>
              </a:lnSpc>
            </a:pPr>
            <a:r>
              <a:rPr lang="en-US" dirty="0"/>
              <a:t>It's easy to make logical errors when writing conditions</a:t>
            </a:r>
          </a:p>
          <a:p>
            <a:pPr>
              <a:lnSpc>
                <a:spcPct val="100000"/>
              </a:lnSpc>
            </a:pPr>
            <a:r>
              <a:rPr lang="en-US" dirty="0"/>
              <a:t>If </a:t>
            </a:r>
            <a:r>
              <a:rPr lang="en-US"/>
              <a:t>an airline </a:t>
            </a:r>
            <a:r>
              <a:rPr lang="en-US" dirty="0"/>
              <a:t>allows two or fewer bags on the plane, someone might code that as:</a:t>
            </a:r>
            <a:endParaRPr lang="en-US" sz="2400" dirty="0"/>
          </a:p>
          <a:p>
            <a:pPr>
              <a:lnSpc>
                <a:spcPct val="100000"/>
              </a:lnSpc>
            </a:pPr>
            <a:endParaRPr lang="en-US" sz="2400" dirty="0"/>
          </a:p>
          <a:p>
            <a:pPr>
              <a:lnSpc>
                <a:spcPct val="100000"/>
              </a:lnSpc>
            </a:pPr>
            <a:endParaRPr lang="en-US" sz="2400" dirty="0"/>
          </a:p>
          <a:p>
            <a:pPr>
              <a:lnSpc>
                <a:spcPct val="100000"/>
              </a:lnSpc>
            </a:pPr>
            <a:endParaRPr lang="en-US" dirty="0"/>
          </a:p>
          <a:p>
            <a:pPr>
              <a:lnSpc>
                <a:spcPct val="100000"/>
              </a:lnSpc>
            </a:pPr>
            <a:r>
              <a:rPr lang="en-US" dirty="0"/>
              <a:t>But this is too restrictive.  It should be:</a:t>
            </a:r>
          </a:p>
        </p:txBody>
      </p:sp>
      <p:sp>
        <p:nvSpPr>
          <p:cNvPr id="4" name="Content Placeholder 2"/>
          <p:cNvSpPr txBox="1">
            <a:spLocks/>
          </p:cNvSpPr>
          <p:nvPr/>
        </p:nvSpPr>
        <p:spPr>
          <a:xfrm>
            <a:off x="1141412" y="3200400"/>
            <a:ext cx="9905999" cy="1219200"/>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ormAutofit fontScale="92500" lnSpcReduction="10000"/>
          </a:bodyPr>
          <a:lstStyle/>
          <a:p>
            <a:pPr marL="438912" indent="-320040">
              <a:buClr>
                <a:schemeClr val="accent1"/>
              </a:buClr>
              <a:buSzPct val="80000"/>
              <a:defRPr/>
            </a:pPr>
            <a:r>
              <a:rPr lang="en-US" sz="2700" b="1" dirty="0">
                <a:solidFill>
                  <a:srgbClr val="0070C0"/>
                </a:solidFill>
                <a:latin typeface="Courier New" pitchFamily="49" charset="0"/>
                <a:cs typeface="Courier New" pitchFamily="49" charset="0"/>
              </a:rPr>
              <a:t>if </a:t>
            </a:r>
            <a:r>
              <a:rPr lang="en-US" sz="2700" b="1" dirty="0">
                <a:latin typeface="Courier New" pitchFamily="49" charset="0"/>
                <a:cs typeface="Courier New" pitchFamily="49" charset="0"/>
              </a:rPr>
              <a:t>(bags &lt; 2) { </a:t>
            </a:r>
            <a:r>
              <a:rPr lang="en-US" sz="2700" b="1" dirty="0">
                <a:solidFill>
                  <a:schemeClr val="accent6">
                    <a:lumMod val="50000"/>
                  </a:schemeClr>
                </a:solidFill>
                <a:latin typeface="Courier New" pitchFamily="49" charset="0"/>
                <a:cs typeface="Courier New" pitchFamily="49" charset="0"/>
              </a:rPr>
              <a:t>// only allows 1 or 0</a:t>
            </a:r>
          </a:p>
          <a:p>
            <a:pPr marL="438912" indent="-320040">
              <a:buClr>
                <a:schemeClr val="accent1"/>
              </a:buClr>
              <a:buSzPct val="80000"/>
              <a:defRPr/>
            </a:pPr>
            <a:r>
              <a:rPr lang="en-US" sz="2700" b="1" dirty="0">
                <a:latin typeface="Courier New" pitchFamily="49" charset="0"/>
                <a:cs typeface="Courier New" pitchFamily="49" charset="0"/>
              </a:rPr>
              <a:t>		boarding = </a:t>
            </a:r>
            <a:r>
              <a:rPr lang="en-US" sz="2700" b="1" dirty="0">
                <a:solidFill>
                  <a:srgbClr val="0070C0"/>
                </a:solidFill>
                <a:latin typeface="Courier New" pitchFamily="49" charset="0"/>
                <a:cs typeface="Courier New" pitchFamily="49" charset="0"/>
              </a:rPr>
              <a:t>true</a:t>
            </a:r>
            <a:r>
              <a:rPr lang="en-US" sz="2700" b="1" dirty="0">
                <a:latin typeface="Courier New" pitchFamily="49" charset="0"/>
                <a:cs typeface="Courier New" pitchFamily="49" charset="0"/>
              </a:rPr>
              <a:t>;</a:t>
            </a:r>
          </a:p>
          <a:p>
            <a:pPr marL="438912" indent="-320040">
              <a:buClr>
                <a:schemeClr val="accent1"/>
              </a:buClr>
              <a:buSzPct val="80000"/>
              <a:defRPr/>
            </a:pPr>
            <a:r>
              <a:rPr lang="en-US" sz="2700" b="1" dirty="0">
                <a:latin typeface="Courier New" pitchFamily="49" charset="0"/>
                <a:cs typeface="Courier New" pitchFamily="49" charset="0"/>
              </a:rPr>
              <a:t>}</a:t>
            </a:r>
          </a:p>
          <a:p>
            <a:pPr marL="438912" indent="-320040">
              <a:buClr>
                <a:schemeClr val="accent1"/>
              </a:buClr>
              <a:buSzPct val="80000"/>
              <a:defRPr/>
            </a:pPr>
            <a:endParaRPr lang="en-US" sz="2700" b="1" dirty="0">
              <a:latin typeface="Courier New" pitchFamily="49" charset="0"/>
              <a:cs typeface="Courier New" pitchFamily="49" charset="0"/>
            </a:endParaRPr>
          </a:p>
          <a:p>
            <a:pPr marL="438912" indent="-320040">
              <a:buClr>
                <a:schemeClr val="accent1"/>
              </a:buClr>
              <a:buSzPct val="80000"/>
              <a:defRPr/>
            </a:pPr>
            <a:endParaRPr lang="en-US" sz="2700" b="1" dirty="0">
              <a:latin typeface="Courier New" pitchFamily="49" charset="0"/>
              <a:cs typeface="Courier New" pitchFamily="49" charset="0"/>
            </a:endParaRPr>
          </a:p>
          <a:p>
            <a:pPr marL="438912" indent="-320040">
              <a:buClr>
                <a:schemeClr val="accent1"/>
              </a:buClr>
              <a:buSzPct val="80000"/>
              <a:defRPr/>
            </a:pPr>
            <a:endParaRPr lang="en-US" sz="2700" b="1" dirty="0">
              <a:latin typeface="Courier New" pitchFamily="49" charset="0"/>
              <a:cs typeface="Courier New" pitchFamily="49" charset="0"/>
            </a:endParaRPr>
          </a:p>
        </p:txBody>
      </p:sp>
      <p:sp>
        <p:nvSpPr>
          <p:cNvPr id="5" name="Content Placeholder 2"/>
          <p:cNvSpPr txBox="1">
            <a:spLocks/>
          </p:cNvSpPr>
          <p:nvPr/>
        </p:nvSpPr>
        <p:spPr>
          <a:xfrm>
            <a:off x="1141412" y="5334000"/>
            <a:ext cx="9905999" cy="1066800"/>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ormAutofit fontScale="92500" lnSpcReduction="20000"/>
          </a:bodyPr>
          <a:lstStyle/>
          <a:p>
            <a:pPr marL="438912" indent="-320040">
              <a:buClr>
                <a:schemeClr val="accent1"/>
              </a:buClr>
              <a:buSzPct val="80000"/>
              <a:defRPr/>
            </a:pPr>
            <a:r>
              <a:rPr lang="en-US" sz="2700" b="1" dirty="0">
                <a:solidFill>
                  <a:srgbClr val="0070C0"/>
                </a:solidFill>
                <a:latin typeface="Courier New" pitchFamily="49" charset="0"/>
                <a:cs typeface="Courier New" pitchFamily="49" charset="0"/>
              </a:rPr>
              <a:t>if </a:t>
            </a:r>
            <a:r>
              <a:rPr lang="en-US" sz="2700" b="1" dirty="0">
                <a:latin typeface="Courier New" pitchFamily="49" charset="0"/>
                <a:cs typeface="Courier New" pitchFamily="49" charset="0"/>
              </a:rPr>
              <a:t>(bags &lt;= 2) {</a:t>
            </a:r>
          </a:p>
          <a:p>
            <a:pPr marL="438912" indent="-320040">
              <a:buClr>
                <a:schemeClr val="accent1"/>
              </a:buClr>
              <a:buSzPct val="80000"/>
              <a:defRPr/>
            </a:pPr>
            <a:r>
              <a:rPr lang="en-US" sz="2700" b="1" dirty="0">
                <a:latin typeface="Courier New" pitchFamily="49" charset="0"/>
                <a:cs typeface="Courier New" pitchFamily="49" charset="0"/>
              </a:rPr>
              <a:t>		boarding = </a:t>
            </a:r>
            <a:r>
              <a:rPr lang="en-US" sz="2700" b="1" dirty="0">
                <a:solidFill>
                  <a:srgbClr val="0070C0"/>
                </a:solidFill>
                <a:latin typeface="Courier New" pitchFamily="49" charset="0"/>
                <a:cs typeface="Courier New" pitchFamily="49" charset="0"/>
              </a:rPr>
              <a:t>true</a:t>
            </a:r>
            <a:r>
              <a:rPr lang="en-US" sz="2700" b="1" dirty="0">
                <a:latin typeface="Courier New" pitchFamily="49" charset="0"/>
                <a:cs typeface="Courier New" pitchFamily="49" charset="0"/>
              </a:rPr>
              <a:t>;</a:t>
            </a:r>
          </a:p>
          <a:p>
            <a:pPr marL="438912" indent="-320040">
              <a:buClr>
                <a:schemeClr val="accent1"/>
              </a:buClr>
              <a:buSzPct val="80000"/>
              <a:defRPr/>
            </a:pPr>
            <a:r>
              <a:rPr lang="en-US" sz="2700" b="1" dirty="0">
                <a:latin typeface="Courier New" pitchFamily="49" charset="0"/>
                <a:cs typeface="Courier New" pitchFamily="49" charset="0"/>
              </a:rPr>
              <a:t>}</a:t>
            </a:r>
          </a:p>
          <a:p>
            <a:pPr marL="438912" indent="-320040">
              <a:buClr>
                <a:schemeClr val="accent1"/>
              </a:buClr>
              <a:buSzPct val="80000"/>
              <a:defRPr/>
            </a:pPr>
            <a:endParaRPr lang="en-US" sz="2700" b="1" dirty="0">
              <a:latin typeface="Courier New" pitchFamily="49" charset="0"/>
              <a:cs typeface="Courier New" pitchFamily="49" charset="0"/>
            </a:endParaRPr>
          </a:p>
          <a:p>
            <a:pPr marL="438912" indent="-320040">
              <a:buClr>
                <a:schemeClr val="accent1"/>
              </a:buClr>
              <a:buSzPct val="80000"/>
              <a:defRPr/>
            </a:pPr>
            <a:endParaRPr lang="en-US" sz="2700" b="1" dirty="0">
              <a:latin typeface="Courier New" pitchFamily="49" charset="0"/>
              <a:cs typeface="Courier New" pitchFamily="49" charset="0"/>
            </a:endParaRPr>
          </a:p>
          <a:p>
            <a:pPr marL="438912" indent="-320040">
              <a:buClr>
                <a:schemeClr val="accent1"/>
              </a:buClr>
              <a:buSzPct val="80000"/>
              <a:defRPr/>
            </a:pPr>
            <a:endParaRPr lang="en-US" sz="2700" b="1" dirty="0">
              <a:latin typeface="Courier New" pitchFamily="49" charset="0"/>
              <a:cs typeface="Courier New" pitchFamily="49" charset="0"/>
            </a:endParaRPr>
          </a:p>
        </p:txBody>
      </p:sp>
    </p:spTree>
    <p:extLst>
      <p:ext uri="{BB962C8B-B14F-4D97-AF65-F5344CB8AC3E}">
        <p14:creationId xmlns:p14="http://schemas.microsoft.com/office/powerpoint/2010/main" val="23308817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Reversed conditions</a:t>
            </a:r>
          </a:p>
        </p:txBody>
      </p:sp>
      <p:sp>
        <p:nvSpPr>
          <p:cNvPr id="3" name="Content Placeholder 2"/>
          <p:cNvSpPr>
            <a:spLocks noGrp="1"/>
          </p:cNvSpPr>
          <p:nvPr>
            <p:ph idx="1"/>
          </p:nvPr>
        </p:nvSpPr>
        <p:spPr/>
        <p:txBody>
          <a:bodyPr>
            <a:normAutofit/>
          </a:bodyPr>
          <a:lstStyle/>
          <a:p>
            <a:r>
              <a:rPr lang="en-US" dirty="0"/>
              <a:t>Sometimes it's easy to get a condition backwards</a:t>
            </a:r>
          </a:p>
          <a:p>
            <a:r>
              <a:rPr lang="en-US" dirty="0"/>
              <a:t>Try not to assume you wrote the condition correctly</a:t>
            </a:r>
          </a:p>
          <a:p>
            <a:endParaRPr lang="en-US" dirty="0"/>
          </a:p>
          <a:p>
            <a:endParaRPr lang="en-US" dirty="0"/>
          </a:p>
          <a:p>
            <a:endParaRPr lang="en-US" dirty="0"/>
          </a:p>
          <a:p>
            <a:endParaRPr lang="en-US" dirty="0"/>
          </a:p>
          <a:p>
            <a:r>
              <a:rPr lang="en-US" dirty="0"/>
              <a:t>Always double check</a:t>
            </a:r>
          </a:p>
        </p:txBody>
      </p:sp>
      <p:sp>
        <p:nvSpPr>
          <p:cNvPr id="4" name="Content Placeholder 2"/>
          <p:cNvSpPr txBox="1">
            <a:spLocks/>
          </p:cNvSpPr>
          <p:nvPr/>
        </p:nvSpPr>
        <p:spPr>
          <a:xfrm>
            <a:off x="1141412" y="2895600"/>
            <a:ext cx="9905999" cy="2667000"/>
          </a:xfrm>
          <a:prstGeom prst="rect">
            <a:avLst/>
          </a:prstGeom>
          <a:ln/>
        </p:spPr>
        <p:style>
          <a:lnRef idx="1">
            <a:schemeClr val="dk1"/>
          </a:lnRef>
          <a:fillRef idx="2">
            <a:schemeClr val="dk1"/>
          </a:fillRef>
          <a:effectRef idx="1">
            <a:schemeClr val="dk1"/>
          </a:effectRef>
          <a:fontRef idx="minor">
            <a:schemeClr val="dk1"/>
          </a:fontRef>
        </p:style>
        <p:txBody>
          <a:bodyPr vert="horz" lIns="54864" tIns="91440" rtlCol="0">
            <a:normAutofit/>
          </a:bodyPr>
          <a:lstStyle/>
          <a:p>
            <a:pPr marL="438912" indent="-320040">
              <a:buClr>
                <a:schemeClr val="accent1"/>
              </a:buClr>
              <a:buSzPct val="80000"/>
              <a:defRPr/>
            </a:pPr>
            <a:r>
              <a:rPr lang="en-US" sz="2700" b="1" dirty="0">
                <a:solidFill>
                  <a:srgbClr val="0070C0"/>
                </a:solidFill>
                <a:latin typeface="Courier New" pitchFamily="49" charset="0"/>
                <a:cs typeface="Courier New" pitchFamily="49" charset="0"/>
              </a:rPr>
              <a:t>if </a:t>
            </a:r>
            <a:r>
              <a:rPr lang="en-US" sz="2700" b="1" dirty="0">
                <a:latin typeface="Courier New" pitchFamily="49" charset="0"/>
                <a:cs typeface="Courier New" pitchFamily="49" charset="0"/>
              </a:rPr>
              <a:t>(number % 3 == 0) { </a:t>
            </a:r>
            <a:r>
              <a:rPr lang="en-US" sz="2700" b="1" dirty="0">
                <a:solidFill>
                  <a:schemeClr val="accent6">
                    <a:lumMod val="50000"/>
                  </a:schemeClr>
                </a:solidFill>
                <a:latin typeface="Courier New" pitchFamily="49" charset="0"/>
                <a:cs typeface="Courier New" pitchFamily="49" charset="0"/>
              </a:rPr>
              <a:t>// Wrong!</a:t>
            </a:r>
          </a:p>
          <a:p>
            <a:pPr marL="438912" indent="-320040">
              <a:buClr>
                <a:schemeClr val="accent1"/>
              </a:buClr>
              <a:buSzPct val="80000"/>
              <a:defRPr/>
            </a:pPr>
            <a:r>
              <a:rPr lang="en-US" sz="2700" b="1" dirty="0">
                <a:latin typeface="Courier New" pitchFamily="49" charset="0"/>
                <a:cs typeface="Courier New" pitchFamily="49" charset="0"/>
              </a:rPr>
              <a:t>		</a:t>
            </a:r>
            <a:r>
              <a:rPr lang="en-US" sz="2700" b="1" dirty="0" err="1">
                <a:latin typeface="Courier New" pitchFamily="49" charset="0"/>
                <a:cs typeface="Courier New" pitchFamily="49" charset="0"/>
              </a:rPr>
              <a:t>System.out.println</a:t>
            </a:r>
            <a:r>
              <a:rPr lang="en-US" sz="2700" b="1" dirty="0">
                <a:latin typeface="Courier New" pitchFamily="49" charset="0"/>
                <a:cs typeface="Courier New" pitchFamily="49" charset="0"/>
              </a:rPr>
              <a:t>(</a:t>
            </a:r>
            <a:r>
              <a:rPr lang="en-US" sz="2700" b="1" dirty="0">
                <a:solidFill>
                  <a:srgbClr val="C00000"/>
                </a:solidFill>
                <a:latin typeface="Courier New" pitchFamily="49" charset="0"/>
                <a:cs typeface="Courier New" pitchFamily="49" charset="0"/>
              </a:rPr>
              <a:t>"Not divisible by 3!"</a:t>
            </a:r>
            <a:r>
              <a:rPr lang="en-US" sz="2700" b="1" dirty="0">
                <a:latin typeface="Courier New" pitchFamily="49" charset="0"/>
                <a:cs typeface="Courier New" pitchFamily="49" charset="0"/>
              </a:rPr>
              <a:t>);</a:t>
            </a:r>
          </a:p>
          <a:p>
            <a:pPr marL="438912" indent="-320040">
              <a:buClr>
                <a:schemeClr val="accent1"/>
              </a:buClr>
              <a:buSzPct val="80000"/>
              <a:defRPr/>
            </a:pPr>
            <a:r>
              <a:rPr lang="en-US" sz="2700" b="1" dirty="0">
                <a:latin typeface="Courier New" pitchFamily="49" charset="0"/>
                <a:cs typeface="Courier New" pitchFamily="49" charset="0"/>
              </a:rPr>
              <a:t>}</a:t>
            </a:r>
          </a:p>
          <a:p>
            <a:pPr marL="438912" indent="-320040">
              <a:buClr>
                <a:schemeClr val="accent1"/>
              </a:buClr>
              <a:buSzPct val="80000"/>
              <a:defRPr/>
            </a:pPr>
            <a:r>
              <a:rPr lang="en-US" sz="2700" b="1" dirty="0">
                <a:solidFill>
                  <a:srgbClr val="0070C0"/>
                </a:solidFill>
                <a:latin typeface="Courier New" pitchFamily="49" charset="0"/>
                <a:cs typeface="Courier New" pitchFamily="49" charset="0"/>
              </a:rPr>
              <a:t>else </a:t>
            </a:r>
            <a:r>
              <a:rPr lang="en-US" sz="2700" b="1" dirty="0">
                <a:latin typeface="Courier New" pitchFamily="49" charset="0"/>
                <a:cs typeface="Courier New" pitchFamily="49" charset="0"/>
              </a:rPr>
              <a:t>{</a:t>
            </a:r>
          </a:p>
          <a:p>
            <a:pPr marL="438912" indent="-320040">
              <a:buClr>
                <a:schemeClr val="accent1"/>
              </a:buClr>
              <a:buSzPct val="80000"/>
              <a:defRPr/>
            </a:pPr>
            <a:r>
              <a:rPr lang="en-US" sz="2700" b="1" dirty="0">
                <a:latin typeface="Courier New" pitchFamily="49" charset="0"/>
                <a:cs typeface="Courier New" pitchFamily="49" charset="0"/>
              </a:rPr>
              <a:t>		</a:t>
            </a:r>
            <a:r>
              <a:rPr lang="en-US" sz="2700" b="1" dirty="0" err="1">
                <a:latin typeface="Courier New" pitchFamily="49" charset="0"/>
                <a:cs typeface="Courier New" pitchFamily="49" charset="0"/>
              </a:rPr>
              <a:t>System.out.println</a:t>
            </a:r>
            <a:r>
              <a:rPr lang="en-US" sz="2700" b="1" dirty="0">
                <a:latin typeface="Courier New" pitchFamily="49" charset="0"/>
                <a:cs typeface="Courier New" pitchFamily="49" charset="0"/>
              </a:rPr>
              <a:t>(</a:t>
            </a:r>
            <a:r>
              <a:rPr lang="en-US" sz="2700" b="1" dirty="0">
                <a:solidFill>
                  <a:srgbClr val="C00000"/>
                </a:solidFill>
                <a:latin typeface="Courier New" pitchFamily="49" charset="0"/>
                <a:cs typeface="Courier New" pitchFamily="49" charset="0"/>
              </a:rPr>
              <a:t>"Divisible by 3!"</a:t>
            </a:r>
            <a:r>
              <a:rPr lang="en-US" sz="2700" b="1" dirty="0">
                <a:latin typeface="Courier New" pitchFamily="49" charset="0"/>
                <a:cs typeface="Courier New" pitchFamily="49" charset="0"/>
              </a:rPr>
              <a:t>);</a:t>
            </a:r>
          </a:p>
          <a:p>
            <a:pPr marL="438912" indent="-320040">
              <a:buClr>
                <a:schemeClr val="accent1"/>
              </a:buClr>
              <a:buSzPct val="80000"/>
              <a:defRPr/>
            </a:pPr>
            <a:r>
              <a:rPr lang="en-US" sz="2700" b="1">
                <a:latin typeface="Courier New" pitchFamily="49" charset="0"/>
                <a:cs typeface="Courier New" pitchFamily="49" charset="0"/>
              </a:rPr>
              <a:t>}</a:t>
            </a:r>
            <a:endParaRPr lang="en-US" sz="2700" b="1" dirty="0">
              <a:latin typeface="Courier New" pitchFamily="49" charset="0"/>
              <a:cs typeface="Courier New" pitchFamily="49" charset="0"/>
            </a:endParaRPr>
          </a:p>
        </p:txBody>
      </p:sp>
    </p:spTree>
    <p:extLst>
      <p:ext uri="{BB962C8B-B14F-4D97-AF65-F5344CB8AC3E}">
        <p14:creationId xmlns:p14="http://schemas.microsoft.com/office/powerpoint/2010/main" val="29905112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134770"/>
      </a:dk2>
      <a:lt2>
        <a:srgbClr val="82FFFF"/>
      </a:lt2>
      <a:accent1>
        <a:srgbClr val="9ACD4C"/>
      </a:accent1>
      <a:accent2>
        <a:srgbClr val="FAA93A"/>
      </a:accent2>
      <a:accent3>
        <a:srgbClr val="D35940"/>
      </a:accent3>
      <a:accent4>
        <a:srgbClr val="B258D3"/>
      </a:accent4>
      <a:accent5>
        <a:srgbClr val="63A0CC"/>
      </a:accent5>
      <a:accent6>
        <a:srgbClr val="8AC4A7"/>
      </a:accent6>
      <a:hlink>
        <a:srgbClr val="B8FA56"/>
      </a:hlink>
      <a:folHlink>
        <a:srgbClr val="7AF8CC"/>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90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0911B802-464C-4241-8DD9-B60FF88E379F}"/>
    </a:ext>
  </a:extLst>
</a:theme>
</file>

<file path=ppt/theme/theme2.xml><?xml version="1.0" encoding="utf-8"?>
<a:theme xmlns:a="http://schemas.openxmlformats.org/drawingml/2006/main" name="LaVerne">
  <a:themeElements>
    <a:clrScheme name="LaVerne 1">
      <a:dk1>
        <a:srgbClr val="333333"/>
      </a:dk1>
      <a:lt1>
        <a:srgbClr val="9CDCDA"/>
      </a:lt1>
      <a:dk2>
        <a:srgbClr val="CCFFFF"/>
      </a:dk2>
      <a:lt2>
        <a:srgbClr val="C0C0C0"/>
      </a:lt2>
      <a:accent1>
        <a:srgbClr val="F5CDDF"/>
      </a:accent1>
      <a:accent2>
        <a:srgbClr val="99FFCC"/>
      </a:accent2>
      <a:accent3>
        <a:srgbClr val="CBEBEA"/>
      </a:accent3>
      <a:accent4>
        <a:srgbClr val="2A2A2A"/>
      </a:accent4>
      <a:accent5>
        <a:srgbClr val="F9E3EC"/>
      </a:accent5>
      <a:accent6>
        <a:srgbClr val="8AE7B9"/>
      </a:accent6>
      <a:hlink>
        <a:srgbClr val="0064F8"/>
      </a:hlink>
      <a:folHlink>
        <a:srgbClr val="007572"/>
      </a:folHlink>
    </a:clrScheme>
    <a:fontScheme name="LaVerne">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36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36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LaVerne 1">
        <a:dk1>
          <a:srgbClr val="333333"/>
        </a:dk1>
        <a:lt1>
          <a:srgbClr val="9CDCDA"/>
        </a:lt1>
        <a:dk2>
          <a:srgbClr val="CCFFFF"/>
        </a:dk2>
        <a:lt2>
          <a:srgbClr val="C0C0C0"/>
        </a:lt2>
        <a:accent1>
          <a:srgbClr val="F5CDDF"/>
        </a:accent1>
        <a:accent2>
          <a:srgbClr val="99FFCC"/>
        </a:accent2>
        <a:accent3>
          <a:srgbClr val="CBEBEA"/>
        </a:accent3>
        <a:accent4>
          <a:srgbClr val="2A2A2A"/>
        </a:accent4>
        <a:accent5>
          <a:srgbClr val="F9E3EC"/>
        </a:accent5>
        <a:accent6>
          <a:srgbClr val="8AE7B9"/>
        </a:accent6>
        <a:hlink>
          <a:srgbClr val="0064F8"/>
        </a:hlink>
        <a:folHlink>
          <a:srgbClr val="007572"/>
        </a:folHlink>
      </a:clrScheme>
      <a:clrMap bg1="lt1" tx1="dk1" bg2="lt2" tx2="dk2" accent1="accent1" accent2="accent2" accent3="accent3" accent4="accent4" accent5="accent5" accent6="accent6" hlink="hlink" folHlink="folHlink"/>
    </a:extraClrScheme>
    <a:extraClrScheme>
      <a:clrScheme name="LaVerne 2">
        <a:dk1>
          <a:srgbClr val="333333"/>
        </a:dk1>
        <a:lt1>
          <a:srgbClr val="FFFFFF"/>
        </a:lt1>
        <a:dk2>
          <a:srgbClr val="CCFFFF"/>
        </a:dk2>
        <a:lt2>
          <a:srgbClr val="EAEAEA"/>
        </a:lt2>
        <a:accent1>
          <a:srgbClr val="F5CDDF"/>
        </a:accent1>
        <a:accent2>
          <a:srgbClr val="D1FFE8"/>
        </a:accent2>
        <a:accent3>
          <a:srgbClr val="FFFFFF"/>
        </a:accent3>
        <a:accent4>
          <a:srgbClr val="2A2A2A"/>
        </a:accent4>
        <a:accent5>
          <a:srgbClr val="F9E3EC"/>
        </a:accent5>
        <a:accent6>
          <a:srgbClr val="BDE7D2"/>
        </a:accent6>
        <a:hlink>
          <a:srgbClr val="33CCCC"/>
        </a:hlink>
        <a:folHlink>
          <a:srgbClr val="007572"/>
        </a:folHlink>
      </a:clrScheme>
      <a:clrMap bg1="lt1" tx1="dk1" bg2="lt2" tx2="dk2" accent1="accent1" accent2="accent2" accent3="accent3" accent4="accent4" accent5="accent5" accent6="accent6" hlink="hlink" folHlink="folHlink"/>
    </a:extraClrScheme>
    <a:extraClrScheme>
      <a:clrScheme name="LaVerne 3">
        <a:dk1>
          <a:srgbClr val="000000"/>
        </a:dk1>
        <a:lt1>
          <a:srgbClr val="FFFFFF"/>
        </a:lt1>
        <a:dk2>
          <a:srgbClr val="EAEAEA"/>
        </a:dk2>
        <a:lt2>
          <a:srgbClr val="FFFFFF"/>
        </a:lt2>
        <a:accent1>
          <a:srgbClr val="C0C0C0"/>
        </a:accent1>
        <a:accent2>
          <a:srgbClr val="DDDDDD"/>
        </a:accent2>
        <a:accent3>
          <a:srgbClr val="FFFFFF"/>
        </a:accent3>
        <a:accent4>
          <a:srgbClr val="000000"/>
        </a:accent4>
        <a:accent5>
          <a:srgbClr val="DCDCDC"/>
        </a:accent5>
        <a:accent6>
          <a:srgbClr val="C8C8C8"/>
        </a:accent6>
        <a:hlink>
          <a:srgbClr val="000000"/>
        </a:hlink>
        <a:folHlink>
          <a:srgbClr val="5F5F5F"/>
        </a:folHlink>
      </a:clrScheme>
      <a:clrMap bg1="lt1" tx1="dk1" bg2="lt2" tx2="dk2" accent1="accent1" accent2="accent2" accent3="accent3" accent4="accent4" accent5="accent5" accent6="accent6" hlink="hlink" folHlink="folHlink"/>
    </a:extraClrScheme>
    <a:extraClrScheme>
      <a:clrScheme name="LaVerne 4">
        <a:dk1>
          <a:srgbClr val="333333"/>
        </a:dk1>
        <a:lt1>
          <a:srgbClr val="FFFFCC"/>
        </a:lt1>
        <a:dk2>
          <a:srgbClr val="CCECFF"/>
        </a:dk2>
        <a:lt2>
          <a:srgbClr val="DDDDDD"/>
        </a:lt2>
        <a:accent1>
          <a:srgbClr val="F5CDDF"/>
        </a:accent1>
        <a:accent2>
          <a:srgbClr val="99FFCC"/>
        </a:accent2>
        <a:accent3>
          <a:srgbClr val="FFFFE2"/>
        </a:accent3>
        <a:accent4>
          <a:srgbClr val="2A2A2A"/>
        </a:accent4>
        <a:accent5>
          <a:srgbClr val="F9E3EC"/>
        </a:accent5>
        <a:accent6>
          <a:srgbClr val="8AE7B9"/>
        </a:accent6>
        <a:hlink>
          <a:srgbClr val="32CAC6"/>
        </a:hlink>
        <a:folHlink>
          <a:srgbClr val="4D6E9F"/>
        </a:folHlink>
      </a:clrScheme>
      <a:clrMap bg1="lt1" tx1="dk1" bg2="lt2" tx2="dk2" accent1="accent1" accent2="accent2" accent3="accent3" accent4="accent4" accent5="accent5" accent6="accent6" hlink="hlink" folHlink="folHlink"/>
    </a:extraClrScheme>
    <a:extraClrScheme>
      <a:clrScheme name="LaVerne 5">
        <a:dk1>
          <a:srgbClr val="333333"/>
        </a:dk1>
        <a:lt1>
          <a:srgbClr val="F2D0DA"/>
        </a:lt1>
        <a:dk2>
          <a:srgbClr val="CCECFF"/>
        </a:dk2>
        <a:lt2>
          <a:srgbClr val="EAEAEA"/>
        </a:lt2>
        <a:accent1>
          <a:srgbClr val="7BC7C9"/>
        </a:accent1>
        <a:accent2>
          <a:srgbClr val="EDECD1"/>
        </a:accent2>
        <a:accent3>
          <a:srgbClr val="F7E4EA"/>
        </a:accent3>
        <a:accent4>
          <a:srgbClr val="2A2A2A"/>
        </a:accent4>
        <a:accent5>
          <a:srgbClr val="BFE0E1"/>
        </a:accent5>
        <a:accent6>
          <a:srgbClr val="D7D6BD"/>
        </a:accent6>
        <a:hlink>
          <a:srgbClr val="CC0066"/>
        </a:hlink>
        <a:folHlink>
          <a:srgbClr val="008080"/>
        </a:folHlink>
      </a:clrScheme>
      <a:clrMap bg1="lt1" tx1="dk1" bg2="lt2" tx2="dk2" accent1="accent1" accent2="accent2" accent3="accent3" accent4="accent4" accent5="accent5" accent6="accent6" hlink="hlink" folHlink="folHlink"/>
    </a:extraClrScheme>
    <a:extraClrScheme>
      <a:clrScheme name="LaVerne 6">
        <a:dk1>
          <a:srgbClr val="333333"/>
        </a:dk1>
        <a:lt1>
          <a:srgbClr val="C4BBD9"/>
        </a:lt1>
        <a:dk2>
          <a:srgbClr val="B0E1E8"/>
        </a:dk2>
        <a:lt2>
          <a:srgbClr val="D7D4B9"/>
        </a:lt2>
        <a:accent1>
          <a:srgbClr val="F5CDDF"/>
        </a:accent1>
        <a:accent2>
          <a:srgbClr val="B3E5C7"/>
        </a:accent2>
        <a:accent3>
          <a:srgbClr val="DEDAE9"/>
        </a:accent3>
        <a:accent4>
          <a:srgbClr val="2A2A2A"/>
        </a:accent4>
        <a:accent5>
          <a:srgbClr val="F9E3EC"/>
        </a:accent5>
        <a:accent6>
          <a:srgbClr val="A2CFB4"/>
        </a:accent6>
        <a:hlink>
          <a:srgbClr val="CC00FF"/>
        </a:hlink>
        <a:folHlink>
          <a:srgbClr val="362A60"/>
        </a:folHlink>
      </a:clrScheme>
      <a:clrMap bg1="lt1" tx1="dk1" bg2="lt2" tx2="dk2" accent1="accent1" accent2="accent2" accent3="accent3" accent4="accent4" accent5="accent5" accent6="accent6" hlink="hlink" folHlink="folHlink"/>
    </a:extraClrScheme>
    <a:extraClrScheme>
      <a:clrScheme name="LaVerne 7">
        <a:dk1>
          <a:srgbClr val="333333"/>
        </a:dk1>
        <a:lt1>
          <a:srgbClr val="D0F781"/>
        </a:lt1>
        <a:dk2>
          <a:srgbClr val="BDD0ED"/>
        </a:dk2>
        <a:lt2>
          <a:srgbClr val="D1D1D1"/>
        </a:lt2>
        <a:accent1>
          <a:srgbClr val="FFFF99"/>
        </a:accent1>
        <a:accent2>
          <a:srgbClr val="B4DF49"/>
        </a:accent2>
        <a:accent3>
          <a:srgbClr val="E4FAC1"/>
        </a:accent3>
        <a:accent4>
          <a:srgbClr val="2A2A2A"/>
        </a:accent4>
        <a:accent5>
          <a:srgbClr val="FFFFCA"/>
        </a:accent5>
        <a:accent6>
          <a:srgbClr val="A3CA41"/>
        </a:accent6>
        <a:hlink>
          <a:srgbClr val="53AA3E"/>
        </a:hlink>
        <a:folHlink>
          <a:srgbClr val="FF6600"/>
        </a:folHlink>
      </a:clrScheme>
      <a:clrMap bg1="lt1" tx1="dk1" bg2="lt2" tx2="dk2" accent1="accent1" accent2="accent2" accent3="accent3" accent4="accent4" accent5="accent5" accent6="accent6" hlink="hlink" folHlink="folHlink"/>
    </a:extraClrScheme>
    <a:extraClrScheme>
      <a:clrScheme name="LaVerne 8">
        <a:dk1>
          <a:srgbClr val="969696"/>
        </a:dk1>
        <a:lt1>
          <a:srgbClr val="F8F8F8"/>
        </a:lt1>
        <a:dk2>
          <a:srgbClr val="5F5F5F"/>
        </a:dk2>
        <a:lt2>
          <a:srgbClr val="808080"/>
        </a:lt2>
        <a:accent1>
          <a:srgbClr val="F5CDDF"/>
        </a:accent1>
        <a:accent2>
          <a:srgbClr val="4D4D4D"/>
        </a:accent2>
        <a:accent3>
          <a:srgbClr val="B6B6B6"/>
        </a:accent3>
        <a:accent4>
          <a:srgbClr val="D4D4D4"/>
        </a:accent4>
        <a:accent5>
          <a:srgbClr val="F9E3EC"/>
        </a:accent5>
        <a:accent6>
          <a:srgbClr val="454545"/>
        </a:accent6>
        <a:hlink>
          <a:srgbClr val="FFFF99"/>
        </a:hlink>
        <a:folHlink>
          <a:srgbClr val="FFE9FF"/>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TM04033919[[fn=Circuit]]</Template>
  <TotalTime>3287</TotalTime>
  <Words>1308</Words>
  <Application>Microsoft Office PowerPoint</Application>
  <PresentationFormat>Widescreen</PresentationFormat>
  <Paragraphs>234</Paragraphs>
  <Slides>22</Slides>
  <Notes>5</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22</vt:i4>
      </vt:variant>
    </vt:vector>
  </HeadingPairs>
  <TitlesOfParts>
    <vt:vector size="31" baseType="lpstr">
      <vt:lpstr>Architecture</vt:lpstr>
      <vt:lpstr>Tw Cen MT</vt:lpstr>
      <vt:lpstr>Tempus Sans ITC</vt:lpstr>
      <vt:lpstr>Courier New</vt:lpstr>
      <vt:lpstr>Arial Narrow</vt:lpstr>
      <vt:lpstr>Arial</vt:lpstr>
      <vt:lpstr>Times New Roman</vt:lpstr>
      <vt:lpstr>Circuit</vt:lpstr>
      <vt:lpstr>LaVerne</vt:lpstr>
      <vt:lpstr>COMP 1600 Introduction to Programming</vt:lpstr>
      <vt:lpstr>It goes against the grain of modern education to teach students to program. What fun is there to making plans, acquiring discipline, organizing thoughts, devoting attention to detail, and  learning to be self critical.</vt:lpstr>
      <vt:lpstr>Alerts</vt:lpstr>
      <vt:lpstr>Review</vt:lpstr>
      <vt:lpstr>Watch out!</vt:lpstr>
      <vt:lpstr>Empty statements</vt:lpstr>
      <vt:lpstr>Confusing indentation</vt:lpstr>
      <vt:lpstr>Imprecise conditions</vt:lpstr>
      <vt:lpstr>Reversed conditions</vt:lpstr>
      <vt:lpstr>DNA</vt:lpstr>
      <vt:lpstr>Printing DNA bases</vt:lpstr>
      <vt:lpstr>Upper and lower case bases using logic</vt:lpstr>
      <vt:lpstr>using character conversion</vt:lpstr>
      <vt:lpstr>if statements are okay…</vt:lpstr>
      <vt:lpstr>Anatomy of a switch statement</vt:lpstr>
      <vt:lpstr>DNA hittin' switches</vt:lpstr>
      <vt:lpstr>Peculiarities of switch</vt:lpstr>
      <vt:lpstr>Rules for switch</vt:lpstr>
      <vt:lpstr>DNA with upper and lower case</vt:lpstr>
      <vt:lpstr>A caution about switch</vt:lpstr>
      <vt:lpstr>POP Quiz 3</vt:lpstr>
      <vt:lpstr>Next time…</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 really hate this darn machine; I wish that they would sell it. It won’t do what I want it to, but only what I tell it.</dc:title>
  <dc:creator>David J. Stucki</dc:creator>
  <cp:lastModifiedBy>Stucki, David</cp:lastModifiedBy>
  <cp:revision>73</cp:revision>
  <dcterms:created xsi:type="dcterms:W3CDTF">2001-05-01T04:07:56Z</dcterms:created>
  <dcterms:modified xsi:type="dcterms:W3CDTF">2025-09-12T01:10:08Z</dcterms:modified>
</cp:coreProperties>
</file>