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6"/>
  </p:notesMasterIdLst>
  <p:handoutMasterIdLst>
    <p:handoutMasterId r:id="rId7"/>
  </p:handoutMasterIdLst>
  <p:sldIdLst>
    <p:sldId id="322" r:id="rId3"/>
    <p:sldId id="432" r:id="rId4"/>
    <p:sldId id="640" r:id="rId5"/>
  </p:sldIdLst>
  <p:sldSz cx="12192000" cy="6858000"/>
  <p:notesSz cx="6858000" cy="9144000"/>
  <p:embeddedFontLst>
    <p:embeddedFont>
      <p:font typeface="Footlight MT Light" panose="0204060206030A020304" pitchFamily="18" charset="0"/>
      <p:regular r:id="rId8"/>
    </p:embeddedFont>
    <p:embeddedFont>
      <p:font typeface="MS PGothic" panose="020B0600070205080204" pitchFamily="34" charset="-128"/>
      <p:regular r:id="rId9"/>
    </p:embeddedFont>
    <p:embeddedFont>
      <p:font typeface="Pizzicato-Swash" panose="00000400000000000000" pitchFamily="2" charset="0"/>
      <p:regular r:id="rId10"/>
    </p:embeddedFont>
    <p:embeddedFont>
      <p:font typeface="TrumpetLite" panose="020A0602050506020204" pitchFamily="18" charset="0"/>
      <p:regular r:id="rId11"/>
      <p:bold r:id="rId12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70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15856D-76D4-4DA6-8DE2-94F7B810DD57}" type="slidenum">
              <a:rPr 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11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ay_2026_31_Enigma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UKbP3Rjxhy0" TargetMode="External"/><Relationship Id="rId4" Type="http://schemas.openxmlformats.org/officeDocument/2006/relationships/hyperlink" Target="https://www.apprendre-en-ligne.net/crypto/bibliotheque/PDF/paperEnigm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0" y="1763486"/>
            <a:ext cx="2971800" cy="3875314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Computer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Security:</a:t>
            </a:r>
          </a:p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Enigma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What Are Security Services in Cryptography? | Zedcor Security">
            <a:extLst>
              <a:ext uri="{FF2B5EF4-FFF2-40B4-BE49-F238E27FC236}">
                <a16:creationId xmlns:a16="http://schemas.microsoft.com/office/drawing/2014/main" id="{485A92A5-0677-8463-1F12-2B4963CA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7409"/>
            <a:ext cx="8763000" cy="3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Footlight MT Light" panose="0204060206030A020304" pitchFamily="18" charset="0"/>
              </a:rPr>
              <a:t>Assignment </a:t>
            </a:r>
            <a:r>
              <a:rPr lang="en-US" sz="2800">
                <a:latin typeface="Footlight MT Light" panose="0204060206030A020304" pitchFamily="18" charset="0"/>
              </a:rPr>
              <a:t>9 is available </a:t>
            </a:r>
            <a:r>
              <a:rPr lang="en-US" sz="2800" dirty="0">
                <a:latin typeface="Footlight MT Light" panose="0204060206030A020304" pitchFamily="18" charset="0"/>
              </a:rPr>
              <a:t>on </a:t>
            </a:r>
            <a:r>
              <a:rPr lang="en-US" sz="2800">
                <a:latin typeface="Footlight MT Light" panose="0204060206030A020304" pitchFamily="18" charset="0"/>
              </a:rPr>
              <a:t>Brightspace and due next Friday</a:t>
            </a:r>
            <a:r>
              <a:rPr lang="en-US" sz="2800" dirty="0">
                <a:latin typeface="Footlight MT Light" panose="0204060206030A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History: Enigma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One of the most interesting 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cryptographic battles </a:t>
            </a:r>
            <a:b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in 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history took place during World War II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This was not publicly known until</a:t>
            </a:r>
            <a:b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the 1990s, 50 years after the fact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Alan Turing played a pivotal role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The story was told in the motion</a:t>
            </a:r>
            <a:b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picture </a:t>
            </a:r>
            <a:r>
              <a:rPr lang="en-US" sz="2600" i="1" dirty="0">
                <a:latin typeface="TrumpetLite" panose="020A0602050506020204" pitchFamily="18" charset="0"/>
                <a:ea typeface="ＭＳ Ｐゴシック" pitchFamily="34" charset="-128"/>
              </a:rPr>
              <a:t>The Imitation Game</a:t>
            </a:r>
            <a:endParaRPr lang="en-US" sz="26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Enigma History</a:t>
            </a:r>
            <a:endParaRPr lang="en-US" sz="26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Enigma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1026" name="Picture 2" descr="Amazon.com: Imitation Game, The: Benedict Cumberbatch, Keira Knightley,  Mark Strong, Rory Kinnear, Matthew Goode: Movies &amp; TV">
            <a:extLst>
              <a:ext uri="{FF2B5EF4-FFF2-40B4-BE49-F238E27FC236}">
                <a16:creationId xmlns:a16="http://schemas.microsoft.com/office/drawing/2014/main" id="{EB9B12AD-0058-46E3-8941-681CA57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880748"/>
            <a:ext cx="3857625" cy="541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2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2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8073</TotalTime>
  <Words>78</Words>
  <Application>Microsoft Office PowerPoint</Application>
  <PresentationFormat>Widescreen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Footlight MT Light</vt:lpstr>
      <vt:lpstr>Arial</vt:lpstr>
      <vt:lpstr>MS PGothic</vt:lpstr>
      <vt:lpstr>Pizzicato-Swash</vt:lpstr>
      <vt:lpstr>TrumpetLite</vt:lpstr>
      <vt:lpstr>Times New Roman</vt:lpstr>
      <vt:lpstr>Sample PPT_template</vt:lpstr>
      <vt:lpstr>1_Sample PPT_template</vt:lpstr>
      <vt:lpstr>PowerPoint Presentation</vt:lpstr>
      <vt:lpstr>ALERT</vt:lpstr>
      <vt:lpstr>History: Enigma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473</cp:revision>
  <dcterms:created xsi:type="dcterms:W3CDTF">2011-10-16T19:29:59Z</dcterms:created>
  <dcterms:modified xsi:type="dcterms:W3CDTF">2026-04-08T00:16:52Z</dcterms:modified>
</cp:coreProperties>
</file>