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>
  <p:sldMasterIdLst>
    <p:sldMasterId id="2147483675" r:id="rId1"/>
    <p:sldMasterId id="2147484104" r:id="rId2"/>
  </p:sldMasterIdLst>
  <p:notesMasterIdLst>
    <p:notesMasterId r:id="rId41"/>
  </p:notesMasterIdLst>
  <p:handoutMasterIdLst>
    <p:handoutMasterId r:id="rId42"/>
  </p:handoutMasterIdLst>
  <p:sldIdLst>
    <p:sldId id="322" r:id="rId3"/>
    <p:sldId id="432" r:id="rId4"/>
    <p:sldId id="404" r:id="rId5"/>
    <p:sldId id="257" r:id="rId6"/>
    <p:sldId id="413" r:id="rId7"/>
    <p:sldId id="414" r:id="rId8"/>
    <p:sldId id="415" r:id="rId9"/>
    <p:sldId id="393" r:id="rId10"/>
    <p:sldId id="394" r:id="rId11"/>
    <p:sldId id="416" r:id="rId12"/>
    <p:sldId id="402" r:id="rId13"/>
    <p:sldId id="403" r:id="rId14"/>
    <p:sldId id="411" r:id="rId15"/>
    <p:sldId id="417" r:id="rId16"/>
    <p:sldId id="418" r:id="rId17"/>
    <p:sldId id="419" r:id="rId18"/>
    <p:sldId id="420" r:id="rId19"/>
    <p:sldId id="421" r:id="rId20"/>
    <p:sldId id="422" r:id="rId21"/>
    <p:sldId id="423" r:id="rId22"/>
    <p:sldId id="425" r:id="rId23"/>
    <p:sldId id="424" r:id="rId24"/>
    <p:sldId id="426" r:id="rId25"/>
    <p:sldId id="427" r:id="rId26"/>
    <p:sldId id="428" r:id="rId27"/>
    <p:sldId id="429" r:id="rId28"/>
    <p:sldId id="430" r:id="rId29"/>
    <p:sldId id="431" r:id="rId30"/>
    <p:sldId id="433" r:id="rId31"/>
    <p:sldId id="434" r:id="rId32"/>
    <p:sldId id="435" r:id="rId33"/>
    <p:sldId id="401" r:id="rId34"/>
    <p:sldId id="436" r:id="rId35"/>
    <p:sldId id="437" r:id="rId36"/>
    <p:sldId id="439" r:id="rId37"/>
    <p:sldId id="405" r:id="rId38"/>
    <p:sldId id="407" r:id="rId39"/>
    <p:sldId id="408" r:id="rId40"/>
  </p:sldIdLst>
  <p:sldSz cx="12192000" cy="6858000"/>
  <p:notesSz cx="6858000" cy="9144000"/>
  <p:embeddedFontLst>
    <p:embeddedFont>
      <p:font typeface="Comic Sans MS" panose="030F0702030302020204" pitchFamily="66" charset="0"/>
      <p:regular r:id="rId43"/>
      <p:bold r:id="rId44"/>
      <p:italic r:id="rId45"/>
      <p:boldItalic r:id="rId46"/>
    </p:embeddedFont>
    <p:embeddedFont>
      <p:font typeface="Footlight MT Light" panose="0204060206030A020304" pitchFamily="18" charset="0"/>
      <p:regular r:id="rId47"/>
    </p:embeddedFont>
    <p:embeddedFont>
      <p:font typeface="Gill Sans MT" panose="020B0502020104020203" pitchFamily="34" charset="0"/>
      <p:regular r:id="rId48"/>
      <p:bold r:id="rId49"/>
      <p:italic r:id="rId50"/>
      <p:boldItalic r:id="rId51"/>
    </p:embeddedFont>
    <p:embeddedFont>
      <p:font typeface="MS PGothic" panose="020B0600070205080204" pitchFamily="34" charset="-128"/>
      <p:regular r:id="rId52"/>
    </p:embeddedFont>
    <p:embeddedFont>
      <p:font typeface="Pizzicato-Swash" panose="00000400000000000000" pitchFamily="2" charset="0"/>
      <p:regular r:id="rId53"/>
    </p:embeddedFont>
    <p:embeddedFont>
      <p:font typeface="Tahoma" panose="020B0604030504040204" pitchFamily="34" charset="0"/>
      <p:regular r:id="rId54"/>
      <p:bold r:id="rId55"/>
    </p:embeddedFont>
    <p:embeddedFont>
      <p:font typeface="TrumpetLite" panose="020A0602050506020204" pitchFamily="18" charset="0"/>
      <p:regular r:id="rId56"/>
      <p:bold r:id="rId57"/>
    </p:embeddedFont>
  </p:embeddedFontLst>
  <p:defaultTextStyle>
    <a:defPPr>
      <a:defRPr lang="en-GB"/>
    </a:defPPr>
    <a:lvl1pPr algn="l" defTabSz="457200" rtl="0" fontAlgn="base">
      <a:spcBef>
        <a:spcPct val="0"/>
      </a:spcBef>
      <a:spcAft>
        <a:spcPct val="0"/>
      </a:spcAft>
      <a:buClr>
        <a:srgbClr val="FFFFFF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buClr>
        <a:srgbClr val="FFFFFF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buClr>
        <a:srgbClr val="FFFFFF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buClr>
        <a:srgbClr val="FFFFFF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buClr>
        <a:srgbClr val="FFFFFF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F948"/>
    <a:srgbClr val="FEFF60"/>
    <a:srgbClr val="114F96"/>
    <a:srgbClr val="0A508B"/>
    <a:srgbClr val="FFFF8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39" autoAdjust="0"/>
    <p:restoredTop sz="94660"/>
  </p:normalViewPr>
  <p:slideViewPr>
    <p:cSldViewPr>
      <p:cViewPr varScale="1">
        <p:scale>
          <a:sx n="103" d="100"/>
          <a:sy n="103" d="100"/>
        </p:scale>
        <p:origin x="786" y="108"/>
      </p:cViewPr>
      <p:guideLst>
        <p:guide orient="horz" pos="2160"/>
        <p:guide pos="384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4938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handoutMaster" Target="handoutMasters/handout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buFont typeface="Times New Roman" charset="0"/>
              <a:buNone/>
              <a:defRPr sz="1200"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F2EC0521-32E3-4C31-9102-AF3FDE731388}" type="datetime1">
              <a:rPr lang="en-US"/>
              <a:pPr>
                <a:defRPr/>
              </a:pPr>
              <a:t>3/20/2026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buFont typeface="Times New Roman" charset="0"/>
              <a:buNone/>
              <a:defRPr sz="1200"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DC68E8D-A74E-4CC8-845A-D79C763B8A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34206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36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4" name="AutoShape 2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5" name="AutoShape 3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6" name="AutoShape 4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7" name="AutoShape 5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8" name="AutoShape 6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n-US" dirty="0">
              <a:latin typeface="Times New Roman" pitchFamily="16" charset="0"/>
              <a:ea typeface="+mn-ea"/>
            </a:endParaRPr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hdr"/>
          </p:nvPr>
        </p:nvSpPr>
        <p:spPr bwMode="auto">
          <a:xfrm>
            <a:off x="0" y="0"/>
            <a:ext cx="2962275" cy="4476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buFont typeface="Times New Roman" pitchFamily="16" charset="0"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ea typeface="DejaVu Sans" pitchFamily="32" charset="0"/>
                <a:cs typeface="DejaVu Sans" pitchFamily="3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80" name="Rectangle 8"/>
          <p:cNvSpPr>
            <a:spLocks noGrp="1" noChangeArrowheads="1"/>
          </p:cNvSpPr>
          <p:nvPr>
            <p:ph type="dt"/>
          </p:nvPr>
        </p:nvSpPr>
        <p:spPr bwMode="auto">
          <a:xfrm>
            <a:off x="3884613" y="0"/>
            <a:ext cx="2962275" cy="4476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>
              <a:buClr>
                <a:srgbClr val="000000"/>
              </a:buClr>
              <a:buFont typeface="Times New Roman" pitchFamily="16" charset="0"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ea typeface="DejaVu Sans" pitchFamily="32" charset="0"/>
                <a:cs typeface="DejaVu Sans" pitchFamily="3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2474" name="Rectangle 9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385763" y="685800"/>
            <a:ext cx="6076950" cy="3419475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082" name="Rectangle 10"/>
          <p:cNvSpPr>
            <a:spLocks noGrp="1" noChangeArrowheads="1"/>
          </p:cNvSpPr>
          <p:nvPr>
            <p:ph type="body"/>
          </p:nvPr>
        </p:nvSpPr>
        <p:spPr bwMode="auto">
          <a:xfrm>
            <a:off x="685800" y="4343400"/>
            <a:ext cx="5476875" cy="41052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3083" name="Rectangle 11"/>
          <p:cNvSpPr>
            <a:spLocks noGrp="1" noChangeArrowheads="1"/>
          </p:cNvSpPr>
          <p:nvPr>
            <p:ph type="ftr"/>
          </p:nvPr>
        </p:nvSpPr>
        <p:spPr bwMode="auto">
          <a:xfrm>
            <a:off x="0" y="8685213"/>
            <a:ext cx="2962275" cy="4476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buFont typeface="Times New Roman" pitchFamily="16" charset="0"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ea typeface="DejaVu Sans" pitchFamily="32" charset="0"/>
                <a:cs typeface="DejaVu Sans" pitchFamily="3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84" name="Rectangle 12"/>
          <p:cNvSpPr>
            <a:spLocks noGrp="1" noChangeArrowheads="1"/>
          </p:cNvSpPr>
          <p:nvPr>
            <p:ph type="sldNum"/>
          </p:nvPr>
        </p:nvSpPr>
        <p:spPr bwMode="auto">
          <a:xfrm>
            <a:off x="3884613" y="8685213"/>
            <a:ext cx="2962275" cy="4476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>
              <a:buClr>
                <a:srgbClr val="000000"/>
              </a:buCl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8FC7CA11-5530-4644-BF65-99309B556D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13013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ＭＳ Ｐゴシック" charset="-128"/>
        <a:cs typeface="ＭＳ Ｐゴシック" charset="-128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ＭＳ Ｐゴシック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ＭＳ Ｐゴシック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ＭＳ Ｐゴシック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2">
            <a:extLst>
              <a:ext uri="{FF2B5EF4-FFF2-40B4-BE49-F238E27FC236}">
                <a16:creationId xmlns:a16="http://schemas.microsoft.com/office/drawing/2014/main" id="{DB3F7789-FC7B-49EE-95E1-B5FDA2C65F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fld id="{FDAC7B17-A2D4-4930-9047-0E0DB4FF0A5B}" type="slidenum">
              <a:rPr lang="en-US" altLang="en-US" sz="1200">
                <a:solidFill>
                  <a:srgbClr val="000000"/>
                </a:solidFill>
              </a:rPr>
              <a:pPr eaLnBrk="1" hangingPunct="1"/>
              <a:t>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48131" name="Text Box 1">
            <a:extLst>
              <a:ext uri="{FF2B5EF4-FFF2-40B4-BE49-F238E27FC236}">
                <a16:creationId xmlns:a16="http://schemas.microsoft.com/office/drawing/2014/main" id="{32B16F66-5220-442E-9710-69DCD3BA8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Times New Roman" panose="02020603050405020304" pitchFamily="18" charset="0"/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8132" name="Rectangle 2">
            <a:extLst>
              <a:ext uri="{FF2B5EF4-FFF2-40B4-BE49-F238E27FC236}">
                <a16:creationId xmlns:a16="http://schemas.microsoft.com/office/drawing/2014/main" id="{8FE20874-43E3-4711-BF12-BEC39F0B7DBB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>
          <a:xfrm>
            <a:off x="685800" y="4343400"/>
            <a:ext cx="5478463" cy="41068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1905000"/>
            <a:ext cx="10363200" cy="1905000"/>
          </a:xfrm>
          <a:noFill/>
          <a:ln w="381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>
            <a:lvl1pPr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246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4191000"/>
            <a:ext cx="9652000" cy="1295400"/>
          </a:xfrm>
          <a:noFill/>
          <a:ln w="38100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>
            <a:lvl1pPr marL="0" indent="0" algn="ctr">
              <a:buFontTx/>
              <a:buNone/>
              <a:defRPr sz="3400" b="1" i="1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charset="0"/>
              <a:buNone/>
              <a:defRPr sz="1400">
                <a:solidFill>
                  <a:srgbClr val="222222"/>
                </a:solidFill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D547FCD-06FF-4B40-B56B-3F83B2C3E7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62484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E728C-F143-4030-BA3E-0F18C4E7B8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88403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88400" y="381000"/>
            <a:ext cx="269240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11200" y="381000"/>
            <a:ext cx="787400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10B79-35C3-4850-9D60-60074833B1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3232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1" y="381001"/>
            <a:ext cx="10756900" cy="1133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11200" y="1981201"/>
            <a:ext cx="5276851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1252" y="1981200"/>
            <a:ext cx="5276849" cy="20526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1252" y="4186239"/>
            <a:ext cx="5276849" cy="205263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idx="10"/>
          </p:nvPr>
        </p:nvSpPr>
        <p:spPr>
          <a:xfrm>
            <a:off x="711201" y="6324601"/>
            <a:ext cx="78105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idx="11"/>
          </p:nvPr>
        </p:nvSpPr>
        <p:spPr>
          <a:xfrm>
            <a:off x="8737601" y="6324601"/>
            <a:ext cx="25273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5CB351-E3CA-4CA9-9FC0-482C73640D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5447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1" y="381001"/>
            <a:ext cx="10756900" cy="1133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11200" y="1981201"/>
            <a:ext cx="5276851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1252" y="1981201"/>
            <a:ext cx="5276849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idx="10"/>
          </p:nvPr>
        </p:nvSpPr>
        <p:spPr>
          <a:xfrm>
            <a:off x="711201" y="6324601"/>
            <a:ext cx="78105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>
          <a:xfrm>
            <a:off x="8737601" y="6324601"/>
            <a:ext cx="25273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6C1B92-C9EC-4821-8465-E1A9D0374F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91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1" y="3124201"/>
            <a:ext cx="10350500" cy="828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idx="10"/>
          </p:nvPr>
        </p:nvSpPr>
        <p:spPr>
          <a:xfrm>
            <a:off x="914401" y="6248401"/>
            <a:ext cx="2527300" cy="44767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charset="0"/>
              <a:buNone/>
              <a:defRPr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idx="11"/>
          </p:nvPr>
        </p:nvSpPr>
        <p:spPr>
          <a:xfrm>
            <a:off x="4165601" y="6248401"/>
            <a:ext cx="3848100" cy="4476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2"/>
          </p:nvPr>
        </p:nvSpPr>
        <p:spPr>
          <a:xfrm>
            <a:off x="8737601" y="6248401"/>
            <a:ext cx="2527300" cy="4476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0168F7-6561-4C1C-9FAA-15C37EA4D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8434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overtitlea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824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 descr="covertitlea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824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12192000" cy="1676400"/>
          </a:xfrm>
          <a:prstGeom prst="round2DiagRect">
            <a:avLst/>
          </a:prstGeom>
          <a:solidFill>
            <a:srgbClr val="E6E100"/>
          </a:solidFill>
          <a:ln w="38100" cap="flat" cmpd="sng" algn="ctr">
            <a:solidFill>
              <a:srgbClr val="114F96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anchor="ctr"/>
          <a:lstStyle>
            <a:lvl1pPr>
              <a:defRPr sz="4400" b="1" baseline="0"/>
            </a:lvl1pPr>
          </a:lstStyle>
          <a:p>
            <a:pPr algn="ctr" defTabSz="914400" eaLnBrk="0" hangingPunct="0">
              <a:buClrTx/>
              <a:buSzTx/>
              <a:buFontTx/>
              <a:buNone/>
              <a:defRPr/>
            </a:pPr>
            <a:endParaRPr lang="en-US" sz="4400" kern="0" dirty="0">
              <a:solidFill>
                <a:srgbClr val="222222"/>
              </a:solidFill>
              <a:latin typeface="+mj-lt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0" y="5562600"/>
            <a:ext cx="12192000" cy="1295400"/>
          </a:xfrm>
          <a:prstGeom prst="round2DiagRect">
            <a:avLst/>
          </a:prstGeom>
          <a:solidFill>
            <a:schemeClr val="tx1"/>
          </a:solidFill>
          <a:ln w="38100" cap="flat" cmpd="sng" algn="ctr">
            <a:solidFill>
              <a:srgbClr val="114F96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>
            <a:lvl1pPr marL="0" indent="0" algn="l">
              <a:buFontTx/>
              <a:buNone/>
              <a:defRPr sz="2800" b="1" i="0" baseline="0">
                <a:solidFill>
                  <a:srgbClr val="CCFFCC"/>
                </a:solidFill>
                <a:latin typeface="+mj-lt"/>
                <a:ea typeface="Batang" pitchFamily="18" charset="-127"/>
              </a:defRPr>
            </a:lvl1pPr>
          </a:lstStyle>
          <a:p>
            <a:pPr defTabSz="914400" eaLnBrk="0" hangingPunct="0">
              <a:spcBef>
                <a:spcPct val="20000"/>
              </a:spcBef>
              <a:buClrTx/>
              <a:buSzTx/>
              <a:defRPr/>
            </a:pPr>
            <a:r>
              <a:rPr lang="en-US" sz="2800" kern="0">
                <a:cs typeface="ＭＳ Ｐゴシック" charset="-128"/>
              </a:rPr>
              <a:t>INVITATION TO </a:t>
            </a:r>
          </a:p>
          <a:p>
            <a:pPr defTabSz="914400" eaLnBrk="0" hangingPunct="0">
              <a:spcBef>
                <a:spcPct val="20000"/>
              </a:spcBef>
              <a:buClrTx/>
              <a:buSzTx/>
              <a:defRPr/>
            </a:pPr>
            <a:r>
              <a:rPr lang="en-US" sz="2800" kern="0">
                <a:cs typeface="ＭＳ Ｐゴシック" charset="-128"/>
              </a:rPr>
              <a:t>Computer Science</a:t>
            </a:r>
            <a:endParaRPr lang="en-US" sz="2800" kern="0" dirty="0">
              <a:cs typeface="ＭＳ Ｐゴシック" charset="-128"/>
            </a:endParaRP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1" y="5676900"/>
            <a:ext cx="1460500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1"/>
          <p:cNvSpPr txBox="1">
            <a:spLocks noChangeArrowheads="1"/>
          </p:cNvSpPr>
          <p:nvPr/>
        </p:nvSpPr>
        <p:spPr bwMode="auto">
          <a:xfrm>
            <a:off x="711200" y="381000"/>
            <a:ext cx="1076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 eaLnBrk="0" hangingPunct="0">
              <a:buClrTx/>
              <a:buSzTx/>
              <a:buFontTx/>
              <a:buNone/>
              <a:defRPr/>
            </a:pPr>
            <a:endParaRPr lang="en-US" sz="3600" kern="0" dirty="0">
              <a:solidFill>
                <a:srgbClr val="222222"/>
              </a:solidFill>
              <a:latin typeface="+mj-lt"/>
              <a:cs typeface="ＭＳ Ｐゴシック" charset="-128"/>
            </a:endParaRPr>
          </a:p>
        </p:txBody>
      </p:sp>
      <p:sp>
        <p:nvSpPr>
          <p:cNvPr id="3246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1905000"/>
            <a:ext cx="10363200" cy="1905000"/>
          </a:xfrm>
          <a:solidFill>
            <a:srgbClr val="FFF948"/>
          </a:solidFill>
          <a:ln w="38100" cap="flat" cmpd="sng" algn="ctr">
            <a:solidFill>
              <a:srgbClr val="114F96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/>
          <a:lstStyle>
            <a:lvl1pPr>
              <a:defRPr sz="4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246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4191000"/>
            <a:ext cx="9652000" cy="1295400"/>
          </a:xfrm>
          <a:solidFill>
            <a:srgbClr val="FFF948"/>
          </a:solidFill>
          <a:ln w="38100" cap="flat" cmpd="sng" algn="ctr">
            <a:solidFill>
              <a:srgbClr val="114F96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>
            <a:lvl1pPr marL="0" indent="0" algn="ctr">
              <a:buFontTx/>
              <a:buNone/>
              <a:defRPr sz="3400" b="1" i="1">
                <a:solidFill>
                  <a:srgbClr val="CCFFCC"/>
                </a:solidFill>
              </a:defRPr>
            </a:lvl1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0" name="Date Placeholder 9"/>
          <p:cNvSpPr>
            <a:spLocks noGrp="1" noChangeArrowheads="1"/>
          </p:cNvSpPr>
          <p:nvPr>
            <p:ph type="dt" sz="half" idx="10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charset="0"/>
              <a:buNone/>
              <a:defRPr sz="1400">
                <a:solidFill>
                  <a:srgbClr val="222222"/>
                </a:solidFill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Rectangle 10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CF204D9-31E5-4E1C-AD1F-EA82E21E24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038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6CF40C-F4B9-441B-A605-844EC22E78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4538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2689BE-3FD0-4A48-84BF-684FA6E1FC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6338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11200" y="1676400"/>
            <a:ext cx="5283200" cy="4572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76400"/>
            <a:ext cx="5283200" cy="4572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50782C-63E5-47FF-B9A9-7362D6D5BA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60097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C47654-A352-4D35-8D2C-6D26A15A3C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967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9EC4C-8EAF-4C4C-80F7-710D9E4E88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12321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68A096-FA40-47E9-8DC3-2BFFE04FDE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14155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F6611B-47A1-4430-9535-F3F09A07EA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1270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AD840F-33A3-4114-A20E-1FD2F67A7B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8179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083EF6-6D8C-4945-B2C9-931A8B3E5A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80779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AA4098-EB04-462A-9F5C-9EB4CAA12B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53880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88400" y="381000"/>
            <a:ext cx="269240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11200" y="381000"/>
            <a:ext cx="787400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8BC4A9-499B-4849-AD1B-B992E446CA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7810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1" y="381001"/>
            <a:ext cx="10756900" cy="1133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11200" y="1981201"/>
            <a:ext cx="5276851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1252" y="1981200"/>
            <a:ext cx="5276849" cy="20526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1252" y="4186239"/>
            <a:ext cx="5276849" cy="205263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idx="10"/>
          </p:nvPr>
        </p:nvSpPr>
        <p:spPr>
          <a:xfrm>
            <a:off x="711201" y="6324601"/>
            <a:ext cx="78105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idx="11"/>
          </p:nvPr>
        </p:nvSpPr>
        <p:spPr>
          <a:xfrm>
            <a:off x="8737601" y="6324601"/>
            <a:ext cx="25273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E3003B-4157-4E64-A58F-6D76EA66B7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17641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1" y="381001"/>
            <a:ext cx="10756900" cy="1133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711200" y="1981201"/>
            <a:ext cx="5276851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1252" y="1981201"/>
            <a:ext cx="5276849" cy="4257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idx="10"/>
          </p:nvPr>
        </p:nvSpPr>
        <p:spPr>
          <a:xfrm>
            <a:off x="711201" y="6324601"/>
            <a:ext cx="78105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>
          <a:xfrm>
            <a:off x="8737601" y="6324601"/>
            <a:ext cx="2527300" cy="3968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38DA0-7400-447D-9CE1-45509FAFAC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81652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1" y="3124201"/>
            <a:ext cx="10350500" cy="828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idx="10"/>
          </p:nvPr>
        </p:nvSpPr>
        <p:spPr>
          <a:xfrm>
            <a:off x="914401" y="6248401"/>
            <a:ext cx="2527300" cy="44767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charset="0"/>
              <a:buNone/>
              <a:defRPr>
                <a:latin typeface="Times New Roman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idx="11"/>
          </p:nvPr>
        </p:nvSpPr>
        <p:spPr>
          <a:xfrm>
            <a:off x="4165601" y="6248401"/>
            <a:ext cx="3848100" cy="4476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2"/>
          </p:nvPr>
        </p:nvSpPr>
        <p:spPr>
          <a:xfrm>
            <a:off x="8737601" y="6248401"/>
            <a:ext cx="2527300" cy="4476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E33BA4-4B47-4E68-B74E-3C89921F6F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3127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E632CE-2825-4B2C-A5ED-9C00523F9B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916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11200" y="1676400"/>
            <a:ext cx="5283200" cy="4572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76400"/>
            <a:ext cx="5283200" cy="4572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FAFC0B-B801-4057-AF82-3E8D014B87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9212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54E75B-F506-4995-BF20-B192C69FE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5407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068DD3-0518-4276-8075-B0745920BF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1186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EA6467-7185-413E-94FC-B02364412C3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355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725819-BA36-45E0-9E38-2EDC08446E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6756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FE0FD-A951-40E7-842C-28BCAF7403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66882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11200" y="381000"/>
            <a:ext cx="1076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11200" y="1676400"/>
            <a:ext cx="107696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3588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11200" y="6324600"/>
            <a:ext cx="78232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pitchFamily="18" charset="0"/>
              <a:buNone/>
              <a:defRPr sz="1400">
                <a:solidFill>
                  <a:srgbClr val="222222"/>
                </a:solidFill>
                <a:latin typeface="Arial" charset="0"/>
                <a:ea typeface="+mn-ea"/>
              </a:defRPr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323589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324600"/>
            <a:ext cx="27432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DFBDF431-ABAF-4C8B-BC56-4D83973909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3" r:id="rId1"/>
    <p:sldLayoutId id="2147484163" r:id="rId2"/>
    <p:sldLayoutId id="2147484164" r:id="rId3"/>
    <p:sldLayoutId id="2147484165" r:id="rId4"/>
    <p:sldLayoutId id="2147484166" r:id="rId5"/>
    <p:sldLayoutId id="2147484167" r:id="rId6"/>
    <p:sldLayoutId id="2147484168" r:id="rId7"/>
    <p:sldLayoutId id="2147484169" r:id="rId8"/>
    <p:sldLayoutId id="2147484170" r:id="rId9"/>
    <p:sldLayoutId id="2147484171" r:id="rId10"/>
    <p:sldLayoutId id="2147484172" r:id="rId11"/>
    <p:sldLayoutId id="2147484184" r:id="rId12"/>
    <p:sldLayoutId id="2147484185" r:id="rId13"/>
    <p:sldLayoutId id="2147484186" r:id="rId14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2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2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 descr="coverstrip2.png"/>
          <p:cNvPicPr>
            <a:picLocks noChangeAspect="1"/>
          </p:cNvPicPr>
          <p:nvPr/>
        </p:nvPicPr>
        <p:blipFill>
          <a:blip r:embed="rId16" cstate="print">
            <a:lum bright="70000" contrast="-70000"/>
          </a:blip>
          <a:srcRect/>
          <a:stretch>
            <a:fillRect/>
          </a:stretch>
        </p:blipFill>
        <p:spPr bwMode="auto">
          <a:xfrm rot="5400000">
            <a:off x="5334000" y="-5334000"/>
            <a:ext cx="1524000" cy="121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127000"/>
          </a:effectLst>
        </p:spPr>
      </p:pic>
      <p:pic>
        <p:nvPicPr>
          <p:cNvPr id="8" name="Picture 7" descr="coverstrip2.png"/>
          <p:cNvPicPr>
            <a:picLocks noChangeAspect="1"/>
          </p:cNvPicPr>
          <p:nvPr/>
        </p:nvPicPr>
        <p:blipFill>
          <a:blip r:embed="rId16" cstate="print">
            <a:lum bright="70000" contrast="-70000"/>
          </a:blip>
          <a:srcRect/>
          <a:stretch>
            <a:fillRect/>
          </a:stretch>
        </p:blipFill>
        <p:spPr bwMode="auto">
          <a:xfrm rot="5400000">
            <a:off x="5638799" y="304801"/>
            <a:ext cx="914402" cy="1219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127000"/>
          </a:effectLst>
        </p:spPr>
      </p:pic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11200" y="381000"/>
            <a:ext cx="1076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05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11200" y="1676400"/>
            <a:ext cx="107696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3588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11200" y="6324600"/>
            <a:ext cx="78232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Font typeface="Times New Roman" pitchFamily="18" charset="0"/>
              <a:buNone/>
              <a:defRPr sz="1400">
                <a:solidFill>
                  <a:srgbClr val="222222"/>
                </a:solidFill>
                <a:latin typeface="Arial" charset="0"/>
                <a:ea typeface="+mn-ea"/>
              </a:defRPr>
            </a:lvl1pPr>
          </a:lstStyle>
          <a:p>
            <a:pPr>
              <a:defRPr/>
            </a:pPr>
            <a:r>
              <a:rPr lang="en-US"/>
              <a:t>Invitation to Computer Science, 6th Edition</a:t>
            </a:r>
          </a:p>
        </p:txBody>
      </p:sp>
      <p:sp>
        <p:nvSpPr>
          <p:cNvPr id="323589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324600"/>
            <a:ext cx="27432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86E264A2-13C1-479A-BAC1-39701FA266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7" r:id="rId1"/>
    <p:sldLayoutId id="2147484173" r:id="rId2"/>
    <p:sldLayoutId id="2147484174" r:id="rId3"/>
    <p:sldLayoutId id="2147484175" r:id="rId4"/>
    <p:sldLayoutId id="2147484176" r:id="rId5"/>
    <p:sldLayoutId id="2147484177" r:id="rId6"/>
    <p:sldLayoutId id="2147484178" r:id="rId7"/>
    <p:sldLayoutId id="2147484179" r:id="rId8"/>
    <p:sldLayoutId id="2147484180" r:id="rId9"/>
    <p:sldLayoutId id="2147484181" r:id="rId10"/>
    <p:sldLayoutId id="2147484182" r:id="rId11"/>
    <p:sldLayoutId id="2147484188" r:id="rId12"/>
    <p:sldLayoutId id="2147484189" r:id="rId13"/>
    <p:sldLayoutId id="2147484190" r:id="rId14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+mj-lt"/>
          <a:ea typeface="ＭＳ Ｐゴシック" charset="-128"/>
          <a:cs typeface="ＭＳ Ｐゴシック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>
          <a:solidFill>
            <a:srgbClr val="22222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  <a:ea typeface="ＭＳ Ｐゴシック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200">
          <a:solidFill>
            <a:schemeClr val="tx1"/>
          </a:solidFill>
          <a:latin typeface="+mn-lt"/>
          <a:ea typeface="ＭＳ Ｐゴシック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200">
          <a:solidFill>
            <a:schemeClr val="tx1"/>
          </a:solidFill>
          <a:latin typeface="+mn-lt"/>
          <a:ea typeface="ＭＳ Ｐゴシック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1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image" Target="../media/image10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1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image" Target="../media/image10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1.png"/><Relationship Id="rId11" Type="http://schemas.openxmlformats.org/officeDocument/2006/relationships/image" Target="../media/image32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1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image" Target="../media/image10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1.png"/><Relationship Id="rId11" Type="http://schemas.openxmlformats.org/officeDocument/2006/relationships/image" Target="../media/image32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5.png"/><Relationship Id="rId21" Type="http://schemas.openxmlformats.org/officeDocument/2006/relationships/image" Target="../media/image29.png"/><Relationship Id="rId7" Type="http://schemas.openxmlformats.org/officeDocument/2006/relationships/image" Target="../media/image19.png"/><Relationship Id="rId12" Type="http://schemas.openxmlformats.org/officeDocument/2006/relationships/image" Target="../media/image34.png"/><Relationship Id="rId17" Type="http://schemas.openxmlformats.org/officeDocument/2006/relationships/image" Target="../media/image25.png"/><Relationship Id="rId2" Type="http://schemas.openxmlformats.org/officeDocument/2006/relationships/image" Target="../media/image14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png"/><Relationship Id="rId11" Type="http://schemas.openxmlformats.org/officeDocument/2006/relationships/image" Target="../media/image33.png"/><Relationship Id="rId5" Type="http://schemas.openxmlformats.org/officeDocument/2006/relationships/image" Target="../media/image17.png"/><Relationship Id="rId15" Type="http://schemas.openxmlformats.org/officeDocument/2006/relationships/image" Target="../media/image23.png"/><Relationship Id="rId10" Type="http://schemas.openxmlformats.org/officeDocument/2006/relationships/image" Target="../media/image11.png"/><Relationship Id="rId19" Type="http://schemas.openxmlformats.org/officeDocument/2006/relationships/image" Target="../media/image27.png"/><Relationship Id="rId4" Type="http://schemas.openxmlformats.org/officeDocument/2006/relationships/image" Target="../media/image16.png"/><Relationship Id="rId9" Type="http://schemas.openxmlformats.org/officeDocument/2006/relationships/image" Target="../media/image10.png"/><Relationship Id="rId1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image" Target="../media/image10.png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8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2.jp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47.png"/><Relationship Id="rId3" Type="http://schemas.openxmlformats.org/officeDocument/2006/relationships/image" Target="../media/image10.png"/><Relationship Id="rId21" Type="http://schemas.openxmlformats.org/officeDocument/2006/relationships/image" Target="../media/image29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17" Type="http://schemas.openxmlformats.org/officeDocument/2006/relationships/image" Target="../media/image25.png"/><Relationship Id="rId25" Type="http://schemas.openxmlformats.org/officeDocument/2006/relationships/image" Target="../media/image46.png"/><Relationship Id="rId2" Type="http://schemas.openxmlformats.org/officeDocument/2006/relationships/image" Target="../media/image34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24" Type="http://schemas.openxmlformats.org/officeDocument/2006/relationships/image" Target="../media/image45.png"/><Relationship Id="rId5" Type="http://schemas.openxmlformats.org/officeDocument/2006/relationships/image" Target="../media/image14.png"/><Relationship Id="rId15" Type="http://schemas.openxmlformats.org/officeDocument/2006/relationships/image" Target="../media/image23.png"/><Relationship Id="rId23" Type="http://schemas.openxmlformats.org/officeDocument/2006/relationships/image" Target="../media/image44.png"/><Relationship Id="rId10" Type="http://schemas.openxmlformats.org/officeDocument/2006/relationships/image" Target="../media/image19.png"/><Relationship Id="rId19" Type="http://schemas.openxmlformats.org/officeDocument/2006/relationships/image" Target="../media/image27.png"/><Relationship Id="rId4" Type="http://schemas.openxmlformats.org/officeDocument/2006/relationships/image" Target="../media/image33.png"/><Relationship Id="rId9" Type="http://schemas.openxmlformats.org/officeDocument/2006/relationships/image" Target="../media/image18.png"/><Relationship Id="rId14" Type="http://schemas.openxmlformats.org/officeDocument/2006/relationships/image" Target="../media/image22.png"/><Relationship Id="rId22" Type="http://schemas.openxmlformats.org/officeDocument/2006/relationships/image" Target="../media/image4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5.png"/><Relationship Id="rId21" Type="http://schemas.openxmlformats.org/officeDocument/2006/relationships/image" Target="../media/image29.png"/><Relationship Id="rId7" Type="http://schemas.openxmlformats.org/officeDocument/2006/relationships/image" Target="../media/image32.png"/><Relationship Id="rId12" Type="http://schemas.openxmlformats.org/officeDocument/2006/relationships/image" Target="../media/image34.png"/><Relationship Id="rId17" Type="http://schemas.openxmlformats.org/officeDocument/2006/relationships/image" Target="../media/image25.png"/><Relationship Id="rId2" Type="http://schemas.openxmlformats.org/officeDocument/2006/relationships/image" Target="../media/image31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png"/><Relationship Id="rId11" Type="http://schemas.openxmlformats.org/officeDocument/2006/relationships/image" Target="../media/image33.png"/><Relationship Id="rId5" Type="http://schemas.openxmlformats.org/officeDocument/2006/relationships/image" Target="../media/image17.png"/><Relationship Id="rId15" Type="http://schemas.openxmlformats.org/officeDocument/2006/relationships/image" Target="../media/image23.png"/><Relationship Id="rId10" Type="http://schemas.openxmlformats.org/officeDocument/2006/relationships/image" Target="../media/image11.png"/><Relationship Id="rId19" Type="http://schemas.openxmlformats.org/officeDocument/2006/relationships/image" Target="../media/image27.png"/><Relationship Id="rId4" Type="http://schemas.openxmlformats.org/officeDocument/2006/relationships/image" Target="../media/image16.png"/><Relationship Id="rId9" Type="http://schemas.openxmlformats.org/officeDocument/2006/relationships/image" Target="../media/image10.png"/><Relationship Id="rId14" Type="http://schemas.openxmlformats.org/officeDocument/2006/relationships/image" Target="../media/image2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image" Target="../media/image10.png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8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11.png"/><Relationship Id="rId7" Type="http://schemas.openxmlformats.org/officeDocument/2006/relationships/image" Target="../media/image53.png"/><Relationship Id="rId12" Type="http://schemas.openxmlformats.org/officeDocument/2006/relationships/image" Target="../media/image5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2.png"/><Relationship Id="rId11" Type="http://schemas.openxmlformats.org/officeDocument/2006/relationships/image" Target="../media/image57.png"/><Relationship Id="rId5" Type="http://schemas.openxmlformats.org/officeDocument/2006/relationships/image" Target="../media/image13.png"/><Relationship Id="rId10" Type="http://schemas.openxmlformats.org/officeDocument/2006/relationships/image" Target="../media/image56.png"/><Relationship Id="rId4" Type="http://schemas.openxmlformats.org/officeDocument/2006/relationships/image" Target="../media/image12.png"/><Relationship Id="rId9" Type="http://schemas.openxmlformats.org/officeDocument/2006/relationships/image" Target="../media/image5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0A2D2DF1-C9A5-4A8E-892B-1217106BDAF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43800" y="1524000"/>
            <a:ext cx="3581400" cy="4724400"/>
          </a:xfrm>
        </p:spPr>
        <p:txBody>
          <a:bodyPr/>
          <a:lstStyle/>
          <a:p>
            <a:pPr marL="0" indent="0">
              <a:buNone/>
            </a:pPr>
            <a:r>
              <a:rPr lang="en-US" sz="600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Network </a:t>
            </a:r>
            <a:r>
              <a:rPr lang="en-US" sz="60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Layers</a:t>
            </a:r>
          </a:p>
          <a:p>
            <a:pPr marL="0" indent="0">
              <a:buNone/>
            </a:pPr>
            <a:endParaRPr lang="en-US" sz="2000" dirty="0">
              <a:solidFill>
                <a:schemeClr val="accent6">
                  <a:lumMod val="75000"/>
                </a:schemeClr>
              </a:solidFill>
              <a:latin typeface="Pizzicato-Swash" panose="00000400000000000000" pitchFamily="2" charset="0"/>
              <a:ea typeface="Pizzicato-Swash" panose="00000400000000000000" pitchFamily="2" charset="0"/>
            </a:endParaRPr>
          </a:p>
          <a:p>
            <a:pPr marL="0" indent="0">
              <a:buNone/>
            </a:pPr>
            <a:endParaRPr lang="en-US" sz="2000" dirty="0">
              <a:solidFill>
                <a:schemeClr val="accent6">
                  <a:lumMod val="75000"/>
                </a:schemeClr>
              </a:solidFill>
              <a:latin typeface="Pizzicato-Swash" panose="00000400000000000000" pitchFamily="2" charset="0"/>
              <a:ea typeface="Pizzicato-Swash" panose="00000400000000000000" pitchFamily="2" charset="0"/>
            </a:endParaRPr>
          </a:p>
          <a:p>
            <a:pPr marL="0" indent="0">
              <a:buNone/>
            </a:pP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Based on Dr. Pete’s adaptation of Chapters 2-5 of </a:t>
            </a:r>
            <a:r>
              <a:rPr lang="en-US" sz="2000" i="1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Computer Networking: A Top Down Approach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, </a:t>
            </a:r>
            <a:r>
              <a:rPr lang="en-US" sz="18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6</a:t>
            </a:r>
            <a:r>
              <a:rPr lang="en-US" sz="1800" baseline="300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th</a:t>
            </a:r>
            <a:r>
              <a:rPr lang="en-US" sz="18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 edition</a:t>
            </a:r>
            <a:endParaRPr lang="en-US" sz="2000" dirty="0">
              <a:solidFill>
                <a:schemeClr val="accent6">
                  <a:lumMod val="75000"/>
                </a:schemeClr>
              </a:solidFill>
              <a:latin typeface="TrumpetLite" panose="020A0602050506020204" pitchFamily="18" charset="0"/>
              <a:ea typeface="Pizzicato-Swash" panose="00000400000000000000" pitchFamily="2" charset="0"/>
            </a:endParaRPr>
          </a:p>
          <a:p>
            <a:pPr marL="0" indent="0">
              <a:buNone/>
            </a:pP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Jim Kurose, Keith Ross</a:t>
            </a:r>
          </a:p>
          <a:p>
            <a:pPr marL="0" indent="0">
              <a:buNone/>
            </a:pP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TrumpetLite" panose="020A0602050506020204" pitchFamily="18" charset="0"/>
                <a:ea typeface="Pizzicato-Swash" panose="00000400000000000000" pitchFamily="2" charset="0"/>
              </a:rPr>
              <a:t>Addison-Wesley</a:t>
            </a:r>
          </a:p>
        </p:txBody>
      </p:sp>
      <p:sp>
        <p:nvSpPr>
          <p:cNvPr id="2" name="AutoShape 6" descr="Article_PPT_Template-1.jpg">
            <a:extLst>
              <a:ext uri="{FF2B5EF4-FFF2-40B4-BE49-F238E27FC236}">
                <a16:creationId xmlns:a16="http://schemas.microsoft.com/office/drawing/2014/main" id="{3C427006-4F12-415A-A372-1F54566207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-1143000"/>
            <a:ext cx="4724400" cy="472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844CE51-F158-42B8-A276-532085952B3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3007" y="10887"/>
            <a:ext cx="2018991" cy="2427514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In 2022, 65% of all internet traffic came from video sites - Tubefilter">
            <a:extLst>
              <a:ext uri="{FF2B5EF4-FFF2-40B4-BE49-F238E27FC236}">
                <a16:creationId xmlns:a16="http://schemas.microsoft.com/office/drawing/2014/main" id="{DEC19D4A-6C43-DCB8-2690-226389A667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38300"/>
            <a:ext cx="7162800" cy="42674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Application Layer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3400" y="1676400"/>
            <a:ext cx="10363200" cy="4816473"/>
          </a:xfrm>
        </p:spPr>
        <p:txBody>
          <a:bodyPr>
            <a:normAutofit/>
          </a:bodyPr>
          <a:lstStyle/>
          <a:p>
            <a:pPr marL="0" indent="0">
              <a:spcBef>
                <a:spcPct val="0"/>
              </a:spcBef>
              <a:buNone/>
            </a:pPr>
            <a:r>
              <a:rPr lang="en-US" altLang="en-US" sz="2800" i="1" kern="1200" dirty="0">
                <a:solidFill>
                  <a:srgbClr val="CC0000"/>
                </a:solidFill>
                <a:latin typeface="Comic Sans MS" panose="030F0702030302020204" pitchFamily="66" charset="0"/>
                <a:ea typeface="MS PGothic" panose="020B0600070205080204" pitchFamily="34" charset="-128"/>
                <a:cs typeface="Arial"/>
              </a:rPr>
              <a:t>Network Services used by applications</a:t>
            </a:r>
            <a:endParaRPr lang="en-US" altLang="en-US" sz="2800" kern="1200" dirty="0">
              <a:solidFill>
                <a:srgbClr val="CC0000"/>
              </a:solidFill>
              <a:latin typeface="Comic Sans MS" panose="030F0702030302020204" pitchFamily="66" charset="0"/>
              <a:ea typeface="MS PGothic" panose="020B0600070205080204" pitchFamily="34" charset="-128"/>
              <a:cs typeface="Arial"/>
            </a:endParaRP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Process-to-process communication through ports called </a:t>
            </a:r>
            <a:r>
              <a:rPr lang="en-US" altLang="ja-JP" sz="2400" i="1" dirty="0">
                <a:solidFill>
                  <a:srgbClr val="C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sockets</a:t>
            </a: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endParaRPr lang="en-US" altLang="ja-JP" sz="2400" dirty="0">
              <a:solidFill>
                <a:srgbClr val="000000"/>
              </a:solidFill>
              <a:latin typeface="Gill Sans MT"/>
              <a:ea typeface="MS PGothic" panose="020B0600070205080204" pitchFamily="34" charset="-128"/>
              <a:cs typeface="Arial"/>
            </a:endParaRP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Some examples:</a:t>
            </a: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endParaRPr lang="en-US" altLang="ja-JP" sz="2400" dirty="0">
              <a:solidFill>
                <a:srgbClr val="000000"/>
              </a:solidFill>
              <a:latin typeface="Gill Sans MT"/>
              <a:ea typeface="MS PGothic" panose="020B0600070205080204" pitchFamily="34" charset="-128"/>
              <a:cs typeface="Arial"/>
            </a:endParaRP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r>
              <a:rPr lang="en-US" altLang="ja-JP" sz="2400" dirty="0">
                <a:solidFill>
                  <a:srgbClr val="C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HTTP</a:t>
            </a: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 (</a:t>
            </a:r>
            <a:r>
              <a:rPr lang="en-US" altLang="ja-JP" sz="2400" dirty="0" err="1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HyperText</a:t>
            </a: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 Transfer Protocol): Communication to and from web servers (e.g. </a:t>
            </a:r>
            <a:r>
              <a:rPr lang="en-US" altLang="ja-JP" sz="2400" dirty="0">
                <a:solidFill>
                  <a:srgbClr val="C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http</a:t>
            </a: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://www.otterbein.edu)</a:t>
            </a: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endParaRPr lang="en-US" altLang="ja-JP" sz="2400" dirty="0">
              <a:solidFill>
                <a:srgbClr val="000000"/>
              </a:solidFill>
              <a:latin typeface="Gill Sans MT"/>
              <a:ea typeface="MS PGothic" panose="020B0600070205080204" pitchFamily="34" charset="-128"/>
              <a:cs typeface="Arial"/>
            </a:endParaRP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r>
              <a:rPr lang="en-US" altLang="ja-JP" sz="2400" dirty="0">
                <a:solidFill>
                  <a:srgbClr val="C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FTP</a:t>
            </a: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 (File Transfer Protocol): Communication to and from file servers</a:t>
            </a: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endParaRPr lang="en-US" altLang="ja-JP" sz="2400" dirty="0">
              <a:solidFill>
                <a:srgbClr val="000000"/>
              </a:solidFill>
              <a:latin typeface="Gill Sans MT"/>
              <a:ea typeface="MS PGothic" panose="020B0600070205080204" pitchFamily="34" charset="-128"/>
              <a:cs typeface="Arial"/>
            </a:endParaRPr>
          </a:p>
          <a:p>
            <a:pPr marL="0" indent="0" eaLnBrk="1" hangingPunct="1">
              <a:lnSpc>
                <a:spcPct val="85000"/>
              </a:lnSpc>
              <a:buClr>
                <a:srgbClr val="000099"/>
              </a:buClr>
              <a:buSzPct val="75000"/>
              <a:buNone/>
            </a:pPr>
            <a:r>
              <a:rPr lang="en-US" altLang="ja-JP" sz="2400" dirty="0">
                <a:solidFill>
                  <a:srgbClr val="C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SMTP</a:t>
            </a:r>
            <a:r>
              <a:rPr lang="en-US" altLang="ja-JP" sz="2400" dirty="0">
                <a:solidFill>
                  <a:srgbClr val="000000"/>
                </a:solidFill>
                <a:latin typeface="Gill Sans MT"/>
                <a:ea typeface="MS PGothic" panose="020B0600070205080204" pitchFamily="34" charset="-128"/>
                <a:cs typeface="Arial"/>
              </a:rPr>
              <a:t> (Simple Mail Transfer Protocol):  Communication to and from email servers.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Arial" panose="020B0604020202020204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6938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Client-server architecture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62600" y="1676400"/>
            <a:ext cx="6477000" cy="4816473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server: 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always-on host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permanent address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clients: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communicate with server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may be intermittently connected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do not communicate directly with each other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Examples include web browsers and email readers</a:t>
            </a:r>
          </a:p>
        </p:txBody>
      </p: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BF0626A4-D164-4556-9DAD-169FF4241A3C}"/>
              </a:ext>
            </a:extLst>
          </p:cNvPr>
          <p:cNvGrpSpPr>
            <a:grpSpLocks/>
          </p:cNvGrpSpPr>
          <p:nvPr/>
        </p:nvGrpSpPr>
        <p:grpSpPr bwMode="auto">
          <a:xfrm>
            <a:off x="1203325" y="1600200"/>
            <a:ext cx="3540125" cy="4545016"/>
            <a:chOff x="3277" y="974"/>
            <a:chExt cx="2230" cy="2863"/>
          </a:xfrm>
        </p:grpSpPr>
        <p:sp>
          <p:nvSpPr>
            <p:cNvPr id="387" name="Freeform 583">
              <a:extLst>
                <a:ext uri="{FF2B5EF4-FFF2-40B4-BE49-F238E27FC236}">
                  <a16:creationId xmlns:a16="http://schemas.microsoft.com/office/drawing/2014/main" id="{75502B07-4F3C-4443-B50B-F8B7B759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314 w 1036"/>
                <a:gd name="T1" fmla="*/ 11 h 675"/>
                <a:gd name="T2" fmla="*/ 793 w 1036"/>
                <a:gd name="T3" fmla="*/ 53 h 675"/>
                <a:gd name="T4" fmla="*/ 419 w 1036"/>
                <a:gd name="T5" fmla="*/ 129 h 675"/>
                <a:gd name="T6" fmla="*/ 312 w 1036"/>
                <a:gd name="T7" fmla="*/ 229 h 675"/>
                <a:gd name="T8" fmla="*/ 43 w 1036"/>
                <a:gd name="T9" fmla="*/ 297 h 675"/>
                <a:gd name="T10" fmla="*/ 35 w 1036"/>
                <a:gd name="T11" fmla="*/ 459 h 675"/>
                <a:gd name="T12" fmla="*/ 267 w 1036"/>
                <a:gd name="T13" fmla="*/ 489 h 675"/>
                <a:gd name="T14" fmla="*/ 932 w 1036"/>
                <a:gd name="T15" fmla="*/ 489 h 675"/>
                <a:gd name="T16" fmla="*/ 1213 w 1036"/>
                <a:gd name="T17" fmla="*/ 555 h 675"/>
                <a:gd name="T18" fmla="*/ 1527 w 1036"/>
                <a:gd name="T19" fmla="*/ 657 h 675"/>
                <a:gd name="T20" fmla="*/ 1766 w 1036"/>
                <a:gd name="T21" fmla="*/ 661 h 675"/>
                <a:gd name="T22" fmla="*/ 1931 w 1036"/>
                <a:gd name="T23" fmla="*/ 603 h 675"/>
                <a:gd name="T24" fmla="*/ 2015 w 1036"/>
                <a:gd name="T25" fmla="*/ 445 h 675"/>
                <a:gd name="T26" fmla="*/ 2067 w 1036"/>
                <a:gd name="T27" fmla="*/ 291 h 675"/>
                <a:gd name="T28" fmla="*/ 2073 w 1036"/>
                <a:gd name="T29" fmla="*/ 107 h 675"/>
                <a:gd name="T30" fmla="*/ 1895 w 1036"/>
                <a:gd name="T31" fmla="*/ 17 h 675"/>
                <a:gd name="T32" fmla="*/ 1574 w 1036"/>
                <a:gd name="T33" fmla="*/ 3 h 675"/>
                <a:gd name="T34" fmla="*/ 1314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146DAD-BAAA-4063-9C6D-1E9CCFCC0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762" name="Rectangle 761">
                <a:extLst>
                  <a:ext uri="{FF2B5EF4-FFF2-40B4-BE49-F238E27FC236}">
                    <a16:creationId xmlns:a16="http://schemas.microsoft.com/office/drawing/2014/main" id="{112EBFFA-A4A0-4A9B-AA0C-C6DAA8B72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63" name="AutoShape 586">
                <a:extLst>
                  <a:ext uri="{FF2B5EF4-FFF2-40B4-BE49-F238E27FC236}">
                    <a16:creationId xmlns:a16="http://schemas.microsoft.com/office/drawing/2014/main" id="{551FD57B-85EA-45E4-B141-E387F6A23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89" name="Freeform 587">
              <a:extLst>
                <a:ext uri="{FF2B5EF4-FFF2-40B4-BE49-F238E27FC236}">
                  <a16:creationId xmlns:a16="http://schemas.microsoft.com/office/drawing/2014/main" id="{45AEC84B-E212-4B65-A257-7BDE15CA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0" name="Line 588">
              <a:extLst>
                <a:ext uri="{FF2B5EF4-FFF2-40B4-BE49-F238E27FC236}">
                  <a16:creationId xmlns:a16="http://schemas.microsoft.com/office/drawing/2014/main" id="{3A27BDBF-4D65-41D1-8E2D-536191E01C4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1" name="Line 589">
              <a:extLst>
                <a:ext uri="{FF2B5EF4-FFF2-40B4-BE49-F238E27FC236}">
                  <a16:creationId xmlns:a16="http://schemas.microsoft.com/office/drawing/2014/main" id="{7A3BF7DB-76CD-484D-BECF-4F628AF96F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2" name="Line 590">
              <a:extLst>
                <a:ext uri="{FF2B5EF4-FFF2-40B4-BE49-F238E27FC236}">
                  <a16:creationId xmlns:a16="http://schemas.microsoft.com/office/drawing/2014/main" id="{DC39B583-4CD3-40C3-B1A9-3530A0466D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3" name="Line 592">
              <a:extLst>
                <a:ext uri="{FF2B5EF4-FFF2-40B4-BE49-F238E27FC236}">
                  <a16:creationId xmlns:a16="http://schemas.microsoft.com/office/drawing/2014/main" id="{1D3721FE-24FA-440A-8E61-402671865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4" name="Line 593">
              <a:extLst>
                <a:ext uri="{FF2B5EF4-FFF2-40B4-BE49-F238E27FC236}">
                  <a16:creationId xmlns:a16="http://schemas.microsoft.com/office/drawing/2014/main" id="{F86DB421-17C4-4C05-8497-EDAC2E07C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5" name="Line 596">
              <a:extLst>
                <a:ext uri="{FF2B5EF4-FFF2-40B4-BE49-F238E27FC236}">
                  <a16:creationId xmlns:a16="http://schemas.microsoft.com/office/drawing/2014/main" id="{2E532F26-B3D5-4FBD-9497-51C2FC854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6" name="Line 597">
              <a:extLst>
                <a:ext uri="{FF2B5EF4-FFF2-40B4-BE49-F238E27FC236}">
                  <a16:creationId xmlns:a16="http://schemas.microsoft.com/office/drawing/2014/main" id="{61E9217E-24F6-4B39-AD80-D3C9069AC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7" name="Line 598">
              <a:extLst>
                <a:ext uri="{FF2B5EF4-FFF2-40B4-BE49-F238E27FC236}">
                  <a16:creationId xmlns:a16="http://schemas.microsoft.com/office/drawing/2014/main" id="{7DF6F40C-D5F7-49BB-BB5C-23727E638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8" name="Line 600">
              <a:extLst>
                <a:ext uri="{FF2B5EF4-FFF2-40B4-BE49-F238E27FC236}">
                  <a16:creationId xmlns:a16="http://schemas.microsoft.com/office/drawing/2014/main" id="{E35F3D89-4160-45DE-BABE-0F1D16AC9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Line 601">
              <a:extLst>
                <a:ext uri="{FF2B5EF4-FFF2-40B4-BE49-F238E27FC236}">
                  <a16:creationId xmlns:a16="http://schemas.microsoft.com/office/drawing/2014/main" id="{E6D8A362-AFFA-424B-B0F0-C68B1A93C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2A60A48D-2179-44E0-966E-9B75D8D72C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760" name="Picture 759" descr="access_point_stylized_small">
                <a:extLst>
                  <a:ext uri="{FF2B5EF4-FFF2-40B4-BE49-F238E27FC236}">
                    <a16:creationId xmlns:a16="http://schemas.microsoft.com/office/drawing/2014/main" id="{E1CBD106-FB74-48FF-B696-E4A03B824F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1" name="Picture 760" descr="antenna_radiation_stylized">
                <a:extLst>
                  <a:ext uri="{FF2B5EF4-FFF2-40B4-BE49-F238E27FC236}">
                    <a16:creationId xmlns:a16="http://schemas.microsoft.com/office/drawing/2014/main" id="{76385578-85F8-4EA8-9F40-E109EA7FF2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1" name="Freeform 605">
              <a:extLst>
                <a:ext uri="{FF2B5EF4-FFF2-40B4-BE49-F238E27FC236}">
                  <a16:creationId xmlns:a16="http://schemas.microsoft.com/office/drawing/2014/main" id="{602BCFFA-8AB2-4526-AE80-FE6B5DDD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2" name="Freeform 606">
              <a:extLst>
                <a:ext uri="{FF2B5EF4-FFF2-40B4-BE49-F238E27FC236}">
                  <a16:creationId xmlns:a16="http://schemas.microsoft.com/office/drawing/2014/main" id="{2842864F-5905-4F19-AFAC-37ED94A7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42311 w 765"/>
                <a:gd name="T1" fmla="*/ 2813 h 459"/>
                <a:gd name="T2" fmla="*/ 28673 w 765"/>
                <a:gd name="T3" fmla="*/ 19976 h 459"/>
                <a:gd name="T4" fmla="*/ 9592 w 765"/>
                <a:gd name="T5" fmla="*/ 28431 h 459"/>
                <a:gd name="T6" fmla="*/ 1371 w 765"/>
                <a:gd name="T7" fmla="*/ 95805 h 459"/>
                <a:gd name="T8" fmla="*/ 17940 w 765"/>
                <a:gd name="T9" fmla="*/ 126584 h 459"/>
                <a:gd name="T10" fmla="*/ 34487 w 765"/>
                <a:gd name="T11" fmla="*/ 121332 h 459"/>
                <a:gd name="T12" fmla="*/ 58210 w 765"/>
                <a:gd name="T13" fmla="*/ 126584 h 459"/>
                <a:gd name="T14" fmla="*/ 69657 w 765"/>
                <a:gd name="T15" fmla="*/ 123646 h 459"/>
                <a:gd name="T16" fmla="*/ 74979 w 765"/>
                <a:gd name="T17" fmla="*/ 106087 h 459"/>
                <a:gd name="T18" fmla="*/ 74848 w 765"/>
                <a:gd name="T19" fmla="*/ 45030 h 459"/>
                <a:gd name="T20" fmla="*/ 66057 w 765"/>
                <a:gd name="T21" fmla="*/ 9823 h 459"/>
                <a:gd name="T22" fmla="*/ 42311 w 765"/>
                <a:gd name="T23" fmla="*/ 2813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3" name="Line 607">
              <a:extLst>
                <a:ext uri="{FF2B5EF4-FFF2-40B4-BE49-F238E27FC236}">
                  <a16:creationId xmlns:a16="http://schemas.microsoft.com/office/drawing/2014/main" id="{73DBEFF6-6481-400B-86A8-8C60386B6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4" name="Line 608">
              <a:extLst>
                <a:ext uri="{FF2B5EF4-FFF2-40B4-BE49-F238E27FC236}">
                  <a16:creationId xmlns:a16="http://schemas.microsoft.com/office/drawing/2014/main" id="{FEE94572-FDE2-4FAF-B1DB-2EF362AB7B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5" name="Line 609">
              <a:extLst>
                <a:ext uri="{FF2B5EF4-FFF2-40B4-BE49-F238E27FC236}">
                  <a16:creationId xmlns:a16="http://schemas.microsoft.com/office/drawing/2014/main" id="{3EC613E3-AAA2-4FF0-8ACC-0D431925B1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6" name="Line 610">
              <a:extLst>
                <a:ext uri="{FF2B5EF4-FFF2-40B4-BE49-F238E27FC236}">
                  <a16:creationId xmlns:a16="http://schemas.microsoft.com/office/drawing/2014/main" id="{E3E4D93B-8A4D-41D4-BC38-364CC87817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7" name="Line 611">
              <a:extLst>
                <a:ext uri="{FF2B5EF4-FFF2-40B4-BE49-F238E27FC236}">
                  <a16:creationId xmlns:a16="http://schemas.microsoft.com/office/drawing/2014/main" id="{8EDF29C3-CE44-4F57-A6E7-65CF6C0AF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8" name="Line 612">
              <a:extLst>
                <a:ext uri="{FF2B5EF4-FFF2-40B4-BE49-F238E27FC236}">
                  <a16:creationId xmlns:a16="http://schemas.microsoft.com/office/drawing/2014/main" id="{A617AEE4-CAE9-4BDF-83EC-B3E09AA79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9" name="Line 613">
              <a:extLst>
                <a:ext uri="{FF2B5EF4-FFF2-40B4-BE49-F238E27FC236}">
                  <a16:creationId xmlns:a16="http://schemas.microsoft.com/office/drawing/2014/main" id="{21D63280-CCE7-4668-BB97-A199B25EE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0" name="Line 614">
              <a:extLst>
                <a:ext uri="{FF2B5EF4-FFF2-40B4-BE49-F238E27FC236}">
                  <a16:creationId xmlns:a16="http://schemas.microsoft.com/office/drawing/2014/main" id="{4BC5C1B3-C623-4A09-B429-4C9A8E9572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1" name="Line 615">
              <a:extLst>
                <a:ext uri="{FF2B5EF4-FFF2-40B4-BE49-F238E27FC236}">
                  <a16:creationId xmlns:a16="http://schemas.microsoft.com/office/drawing/2014/main" id="{9C107A12-B068-4834-8F10-FAFBB1ED94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2" name="Line 616">
              <a:extLst>
                <a:ext uri="{FF2B5EF4-FFF2-40B4-BE49-F238E27FC236}">
                  <a16:creationId xmlns:a16="http://schemas.microsoft.com/office/drawing/2014/main" id="{345C9B3A-5F8E-46F5-8C6E-23E6C79FA0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3" name="Line 617">
              <a:extLst>
                <a:ext uri="{FF2B5EF4-FFF2-40B4-BE49-F238E27FC236}">
                  <a16:creationId xmlns:a16="http://schemas.microsoft.com/office/drawing/2014/main" id="{C2ED1CCB-EAB0-46D1-867A-5F128A9213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Line 618">
              <a:extLst>
                <a:ext uri="{FF2B5EF4-FFF2-40B4-BE49-F238E27FC236}">
                  <a16:creationId xmlns:a16="http://schemas.microsoft.com/office/drawing/2014/main" id="{154B02D9-03E3-4473-8BAB-390E5BA3D7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5" name="Line 619">
              <a:extLst>
                <a:ext uri="{FF2B5EF4-FFF2-40B4-BE49-F238E27FC236}">
                  <a16:creationId xmlns:a16="http://schemas.microsoft.com/office/drawing/2014/main" id="{AF0F5743-F56A-4329-82B3-2188E0CC0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Line 620">
              <a:extLst>
                <a:ext uri="{FF2B5EF4-FFF2-40B4-BE49-F238E27FC236}">
                  <a16:creationId xmlns:a16="http://schemas.microsoft.com/office/drawing/2014/main" id="{CF23B3A2-12BC-41F3-9DAE-5EFF91CE3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7" name="Line 621">
              <a:extLst>
                <a:ext uri="{FF2B5EF4-FFF2-40B4-BE49-F238E27FC236}">
                  <a16:creationId xmlns:a16="http://schemas.microsoft.com/office/drawing/2014/main" id="{639D1CC7-6076-4954-AB2F-5BE82CE42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8" name="Line 622">
              <a:extLst>
                <a:ext uri="{FF2B5EF4-FFF2-40B4-BE49-F238E27FC236}">
                  <a16:creationId xmlns:a16="http://schemas.microsoft.com/office/drawing/2014/main" id="{CB7E73C0-1354-4906-B3F0-C97C55F754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Line 623">
              <a:extLst>
                <a:ext uri="{FF2B5EF4-FFF2-40B4-BE49-F238E27FC236}">
                  <a16:creationId xmlns:a16="http://schemas.microsoft.com/office/drawing/2014/main" id="{8D61DAF6-0495-4B2B-BDB6-5304FF5820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270A961E-A6AA-433F-9576-0D64F82FBD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" y="1163"/>
              <a:ext cx="294" cy="391"/>
              <a:chOff x="1653" y="3023"/>
              <a:chExt cx="622" cy="911"/>
            </a:xfrm>
          </p:grpSpPr>
          <p:sp>
            <p:nvSpPr>
              <p:cNvPr id="743" name="Line 270">
                <a:extLst>
                  <a:ext uri="{FF2B5EF4-FFF2-40B4-BE49-F238E27FC236}">
                    <a16:creationId xmlns:a16="http://schemas.microsoft.com/office/drawing/2014/main" id="{9A8E28F4-0F61-4396-A529-DB6DF251D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4" name="Line 271">
                <a:extLst>
                  <a:ext uri="{FF2B5EF4-FFF2-40B4-BE49-F238E27FC236}">
                    <a16:creationId xmlns:a16="http://schemas.microsoft.com/office/drawing/2014/main" id="{F24534F1-CD1B-417F-A427-6D597AE53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5" name="Line 272">
                <a:extLst>
                  <a:ext uri="{FF2B5EF4-FFF2-40B4-BE49-F238E27FC236}">
                    <a16:creationId xmlns:a16="http://schemas.microsoft.com/office/drawing/2014/main" id="{07D0CB25-0D5F-4A5E-A914-6A34019B4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6" name="Line 273">
                <a:extLst>
                  <a:ext uri="{FF2B5EF4-FFF2-40B4-BE49-F238E27FC236}">
                    <a16:creationId xmlns:a16="http://schemas.microsoft.com/office/drawing/2014/main" id="{B86B8EE4-7EBF-4881-929F-C539153C4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7" name="Line 274">
                <a:extLst>
                  <a:ext uri="{FF2B5EF4-FFF2-40B4-BE49-F238E27FC236}">
                    <a16:creationId xmlns:a16="http://schemas.microsoft.com/office/drawing/2014/main" id="{69CAB0C3-3999-45F6-82E9-0FF94F3D2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8" name="Line 275">
                <a:extLst>
                  <a:ext uri="{FF2B5EF4-FFF2-40B4-BE49-F238E27FC236}">
                    <a16:creationId xmlns:a16="http://schemas.microsoft.com/office/drawing/2014/main" id="{B163AA49-11AB-4F28-AB8D-3002314E1E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9" name="Line 276">
                <a:extLst>
                  <a:ext uri="{FF2B5EF4-FFF2-40B4-BE49-F238E27FC236}">
                    <a16:creationId xmlns:a16="http://schemas.microsoft.com/office/drawing/2014/main" id="{2C537B2F-950A-4C40-9C9A-240C68D7E0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0" name="Line 277">
                <a:extLst>
                  <a:ext uri="{FF2B5EF4-FFF2-40B4-BE49-F238E27FC236}">
                    <a16:creationId xmlns:a16="http://schemas.microsoft.com/office/drawing/2014/main" id="{76CE9F59-766F-454A-AAF2-1CA03F4D4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1" name="Line 278">
                <a:extLst>
                  <a:ext uri="{FF2B5EF4-FFF2-40B4-BE49-F238E27FC236}">
                    <a16:creationId xmlns:a16="http://schemas.microsoft.com/office/drawing/2014/main" id="{AC30A1CC-BC2C-4107-9D22-CE8F4DB1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2" name="Line 279">
                <a:extLst>
                  <a:ext uri="{FF2B5EF4-FFF2-40B4-BE49-F238E27FC236}">
                    <a16:creationId xmlns:a16="http://schemas.microsoft.com/office/drawing/2014/main" id="{5B9D16DA-EF21-4748-8535-819CE6260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3" name="Line 280">
                <a:extLst>
                  <a:ext uri="{FF2B5EF4-FFF2-40B4-BE49-F238E27FC236}">
                    <a16:creationId xmlns:a16="http://schemas.microsoft.com/office/drawing/2014/main" id="{6C150A5A-69E9-4CAA-A213-7BB6CE861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4" name="Line 281">
                <a:extLst>
                  <a:ext uri="{FF2B5EF4-FFF2-40B4-BE49-F238E27FC236}">
                    <a16:creationId xmlns:a16="http://schemas.microsoft.com/office/drawing/2014/main" id="{EC884580-F027-4F31-A295-527D90A62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5" name="Line 282">
                <a:extLst>
                  <a:ext uri="{FF2B5EF4-FFF2-40B4-BE49-F238E27FC236}">
                    <a16:creationId xmlns:a16="http://schemas.microsoft.com/office/drawing/2014/main" id="{CEEEF553-E8CC-47FE-91B5-D1FD5692E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6" name="Line 283">
                <a:extLst>
                  <a:ext uri="{FF2B5EF4-FFF2-40B4-BE49-F238E27FC236}">
                    <a16:creationId xmlns:a16="http://schemas.microsoft.com/office/drawing/2014/main" id="{47C3A097-ED29-4413-ADAB-4B0BBAF51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7" name="Line 284">
                <a:extLst>
                  <a:ext uri="{FF2B5EF4-FFF2-40B4-BE49-F238E27FC236}">
                    <a16:creationId xmlns:a16="http://schemas.microsoft.com/office/drawing/2014/main" id="{5721F1C8-CD16-4582-B14D-486529C5B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8" name="Oval 757">
                <a:extLst>
                  <a:ext uri="{FF2B5EF4-FFF2-40B4-BE49-F238E27FC236}">
                    <a16:creationId xmlns:a16="http://schemas.microsoft.com/office/drawing/2014/main" id="{31C7FCEA-4AAE-43D2-BB63-559B8618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759" name="Picture 758" descr="cell_tower_radiation_gray">
                <a:extLst>
                  <a:ext uri="{FF2B5EF4-FFF2-40B4-BE49-F238E27FC236}">
                    <a16:creationId xmlns:a16="http://schemas.microsoft.com/office/drawing/2014/main" id="{DF05AB61-D5B5-401D-ACF1-095F5542D7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8D5D10B1-C5B3-4287-8277-133AD4F5D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734" name="Line 643">
                <a:extLst>
                  <a:ext uri="{FF2B5EF4-FFF2-40B4-BE49-F238E27FC236}">
                    <a16:creationId xmlns:a16="http://schemas.microsoft.com/office/drawing/2014/main" id="{E92154C7-6306-4FCA-A3AD-9587C0C88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5" name="Oval 734">
                <a:extLst>
                  <a:ext uri="{FF2B5EF4-FFF2-40B4-BE49-F238E27FC236}">
                    <a16:creationId xmlns:a16="http://schemas.microsoft.com/office/drawing/2014/main" id="{86B25048-D1F7-4CF6-B7C3-8B0BA4415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6" name="Rectangle 735">
                <a:extLst>
                  <a:ext uri="{FF2B5EF4-FFF2-40B4-BE49-F238E27FC236}">
                    <a16:creationId xmlns:a16="http://schemas.microsoft.com/office/drawing/2014/main" id="{7EA5621E-AD85-4ABF-A066-EA58DBE0F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7" name="Oval 736">
                <a:extLst>
                  <a:ext uri="{FF2B5EF4-FFF2-40B4-BE49-F238E27FC236}">
                    <a16:creationId xmlns:a16="http://schemas.microsoft.com/office/drawing/2014/main" id="{1AB722EA-59E0-4617-90F0-334FADE5A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38" name="Group 737">
                <a:extLst>
                  <a:ext uri="{FF2B5EF4-FFF2-40B4-BE49-F238E27FC236}">
                    <a16:creationId xmlns:a16="http://schemas.microsoft.com/office/drawing/2014/main" id="{0285BE24-6F0E-480C-BFA5-6520E111B4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741" name="Freeform 648">
                  <a:extLst>
                    <a:ext uri="{FF2B5EF4-FFF2-40B4-BE49-F238E27FC236}">
                      <a16:creationId xmlns:a16="http://schemas.microsoft.com/office/drawing/2014/main" id="{69F6D0ED-F259-4DF5-86A2-961CABC16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42" name="Freeform 649">
                  <a:extLst>
                    <a:ext uri="{FF2B5EF4-FFF2-40B4-BE49-F238E27FC236}">
                      <a16:creationId xmlns:a16="http://schemas.microsoft.com/office/drawing/2014/main" id="{369A52CB-D03E-4F78-B44C-55F51A754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39" name="Line 650">
                <a:extLst>
                  <a:ext uri="{FF2B5EF4-FFF2-40B4-BE49-F238E27FC236}">
                    <a16:creationId xmlns:a16="http://schemas.microsoft.com/office/drawing/2014/main" id="{41AB0E11-3897-4EC1-8670-F5865DC86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0" name="Line 651">
                <a:extLst>
                  <a:ext uri="{FF2B5EF4-FFF2-40B4-BE49-F238E27FC236}">
                    <a16:creationId xmlns:a16="http://schemas.microsoft.com/office/drawing/2014/main" id="{09044876-C6D0-4E16-BEA6-8A2CD4DD8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F28748ED-FC17-422E-A6FF-D5B06568AA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0"/>
              <a:ext cx="246" cy="110"/>
              <a:chOff x="4334" y="1470"/>
              <a:chExt cx="246" cy="107"/>
            </a:xfrm>
          </p:grpSpPr>
          <p:sp>
            <p:nvSpPr>
              <p:cNvPr id="726" name="Oval 725">
                <a:extLst>
                  <a:ext uri="{FF2B5EF4-FFF2-40B4-BE49-F238E27FC236}">
                    <a16:creationId xmlns:a16="http://schemas.microsoft.com/office/drawing/2014/main" id="{5C2228D0-3DB8-4B93-87EF-10CB8A2EC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7" name="Rectangle 726">
                <a:extLst>
                  <a:ext uri="{FF2B5EF4-FFF2-40B4-BE49-F238E27FC236}">
                    <a16:creationId xmlns:a16="http://schemas.microsoft.com/office/drawing/2014/main" id="{92636500-BF68-433F-B078-EB66CAB59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8" name="Oval 727">
                <a:extLst>
                  <a:ext uri="{FF2B5EF4-FFF2-40B4-BE49-F238E27FC236}">
                    <a16:creationId xmlns:a16="http://schemas.microsoft.com/office/drawing/2014/main" id="{6833F55D-BE21-4F21-935B-BF448A6B2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DCD4FB2B-110F-47DA-9773-0680D34353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32" name="Freeform 657">
                  <a:extLst>
                    <a:ext uri="{FF2B5EF4-FFF2-40B4-BE49-F238E27FC236}">
                      <a16:creationId xmlns:a16="http://schemas.microsoft.com/office/drawing/2014/main" id="{674F2252-91B8-46A2-AE78-B4312E642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33" name="Freeform 658">
                  <a:extLst>
                    <a:ext uri="{FF2B5EF4-FFF2-40B4-BE49-F238E27FC236}">
                      <a16:creationId xmlns:a16="http://schemas.microsoft.com/office/drawing/2014/main" id="{FFC0832D-F27A-48A8-B406-75B1CB0FF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30" name="Line 659">
                <a:extLst>
                  <a:ext uri="{FF2B5EF4-FFF2-40B4-BE49-F238E27FC236}">
                    <a16:creationId xmlns:a16="http://schemas.microsoft.com/office/drawing/2014/main" id="{2FEF1739-6E32-49F1-A2ED-7A4C4E900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1" name="Line 660">
                <a:extLst>
                  <a:ext uri="{FF2B5EF4-FFF2-40B4-BE49-F238E27FC236}">
                    <a16:creationId xmlns:a16="http://schemas.microsoft.com/office/drawing/2014/main" id="{7F03A768-4E87-4B95-81BB-84769E401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3" name="Group 422">
              <a:extLst>
                <a:ext uri="{FF2B5EF4-FFF2-40B4-BE49-F238E27FC236}">
                  <a16:creationId xmlns:a16="http://schemas.microsoft.com/office/drawing/2014/main" id="{B5CC1DA2-9E24-4CB3-ABA2-9765233AE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6"/>
              <a:ext cx="246" cy="110"/>
              <a:chOff x="4334" y="1470"/>
              <a:chExt cx="246" cy="107"/>
            </a:xfrm>
          </p:grpSpPr>
          <p:sp>
            <p:nvSpPr>
              <p:cNvPr id="718" name="Oval 717">
                <a:extLst>
                  <a:ext uri="{FF2B5EF4-FFF2-40B4-BE49-F238E27FC236}">
                    <a16:creationId xmlns:a16="http://schemas.microsoft.com/office/drawing/2014/main" id="{69C5A405-8470-4BEA-A5BF-027568FEB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9" name="Rectangle 718">
                <a:extLst>
                  <a:ext uri="{FF2B5EF4-FFF2-40B4-BE49-F238E27FC236}">
                    <a16:creationId xmlns:a16="http://schemas.microsoft.com/office/drawing/2014/main" id="{15F1162C-AE6B-40EC-B823-D86DC0A29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0" name="Oval 719">
                <a:extLst>
                  <a:ext uri="{FF2B5EF4-FFF2-40B4-BE49-F238E27FC236}">
                    <a16:creationId xmlns:a16="http://schemas.microsoft.com/office/drawing/2014/main" id="{34C1E2E8-EC63-422E-8B94-A928234F5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21" name="Group 720">
                <a:extLst>
                  <a:ext uri="{FF2B5EF4-FFF2-40B4-BE49-F238E27FC236}">
                    <a16:creationId xmlns:a16="http://schemas.microsoft.com/office/drawing/2014/main" id="{25CA0C73-DBDE-43B9-A4AB-033D946535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24" name="Freeform 666">
                  <a:extLst>
                    <a:ext uri="{FF2B5EF4-FFF2-40B4-BE49-F238E27FC236}">
                      <a16:creationId xmlns:a16="http://schemas.microsoft.com/office/drawing/2014/main" id="{730FC0A7-3F67-4D34-AAEF-261FC4488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5" name="Freeform 667">
                  <a:extLst>
                    <a:ext uri="{FF2B5EF4-FFF2-40B4-BE49-F238E27FC236}">
                      <a16:creationId xmlns:a16="http://schemas.microsoft.com/office/drawing/2014/main" id="{B91B2915-EFDB-42AE-A87A-B720A31FF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22" name="Line 668">
                <a:extLst>
                  <a:ext uri="{FF2B5EF4-FFF2-40B4-BE49-F238E27FC236}">
                    <a16:creationId xmlns:a16="http://schemas.microsoft.com/office/drawing/2014/main" id="{8BA5229F-B551-45DD-9A6F-F88922C5E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23" name="Line 669">
                <a:extLst>
                  <a:ext uri="{FF2B5EF4-FFF2-40B4-BE49-F238E27FC236}">
                    <a16:creationId xmlns:a16="http://schemas.microsoft.com/office/drawing/2014/main" id="{A3D94756-860A-4F60-87AE-7EE0DC30D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FEFBC1D0-604E-4975-B7D5-8E55E96A92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7"/>
              <a:ext cx="246" cy="110"/>
              <a:chOff x="4334" y="1470"/>
              <a:chExt cx="246" cy="107"/>
            </a:xfrm>
          </p:grpSpPr>
          <p:sp>
            <p:nvSpPr>
              <p:cNvPr id="710" name="Oval 709">
                <a:extLst>
                  <a:ext uri="{FF2B5EF4-FFF2-40B4-BE49-F238E27FC236}">
                    <a16:creationId xmlns:a16="http://schemas.microsoft.com/office/drawing/2014/main" id="{E2A4F937-D387-477F-8988-247D4CAC9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1" name="Rectangle 710">
                <a:extLst>
                  <a:ext uri="{FF2B5EF4-FFF2-40B4-BE49-F238E27FC236}">
                    <a16:creationId xmlns:a16="http://schemas.microsoft.com/office/drawing/2014/main" id="{8384F604-7FD5-4356-A7AB-ACBF2C850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2" name="Oval 711">
                <a:extLst>
                  <a:ext uri="{FF2B5EF4-FFF2-40B4-BE49-F238E27FC236}">
                    <a16:creationId xmlns:a16="http://schemas.microsoft.com/office/drawing/2014/main" id="{EB704E18-4C91-4A23-BF39-B2A5455CA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2DA6499B-4E7D-4D47-9F4D-05749E3DC9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16" name="Freeform 675">
                  <a:extLst>
                    <a:ext uri="{FF2B5EF4-FFF2-40B4-BE49-F238E27FC236}">
                      <a16:creationId xmlns:a16="http://schemas.microsoft.com/office/drawing/2014/main" id="{3D462E2D-F8EB-4DEF-A76C-344E259B3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17" name="Freeform 676">
                  <a:extLst>
                    <a:ext uri="{FF2B5EF4-FFF2-40B4-BE49-F238E27FC236}">
                      <a16:creationId xmlns:a16="http://schemas.microsoft.com/office/drawing/2014/main" id="{2F887B58-6AFF-4913-B265-28777A982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14" name="Line 677">
                <a:extLst>
                  <a:ext uri="{FF2B5EF4-FFF2-40B4-BE49-F238E27FC236}">
                    <a16:creationId xmlns:a16="http://schemas.microsoft.com/office/drawing/2014/main" id="{BD892D80-A181-40D6-9FB2-A835F7365D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5" name="Line 678">
                <a:extLst>
                  <a:ext uri="{FF2B5EF4-FFF2-40B4-BE49-F238E27FC236}">
                    <a16:creationId xmlns:a16="http://schemas.microsoft.com/office/drawing/2014/main" id="{E4D7D619-9012-4B72-BB9D-B26EDFBDC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1477C53-B2A5-4BDB-AAE2-E2C583D2DE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7"/>
              <a:ext cx="246" cy="110"/>
              <a:chOff x="4334" y="1470"/>
              <a:chExt cx="246" cy="107"/>
            </a:xfrm>
          </p:grpSpPr>
          <p:sp>
            <p:nvSpPr>
              <p:cNvPr id="702" name="Oval 701">
                <a:extLst>
                  <a:ext uri="{FF2B5EF4-FFF2-40B4-BE49-F238E27FC236}">
                    <a16:creationId xmlns:a16="http://schemas.microsoft.com/office/drawing/2014/main" id="{3F9479B7-4558-4BD8-9E29-D2B048D98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3" name="Rectangle 702">
                <a:extLst>
                  <a:ext uri="{FF2B5EF4-FFF2-40B4-BE49-F238E27FC236}">
                    <a16:creationId xmlns:a16="http://schemas.microsoft.com/office/drawing/2014/main" id="{93F32582-0DAA-48FB-A030-E15C98CEE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433A4F4F-6A9F-4474-AE7E-6D751D655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05" name="Group 704">
                <a:extLst>
                  <a:ext uri="{FF2B5EF4-FFF2-40B4-BE49-F238E27FC236}">
                    <a16:creationId xmlns:a16="http://schemas.microsoft.com/office/drawing/2014/main" id="{F497C1A5-B0BB-4CFB-A41C-5313E23C40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08" name="Freeform 684">
                  <a:extLst>
                    <a:ext uri="{FF2B5EF4-FFF2-40B4-BE49-F238E27FC236}">
                      <a16:creationId xmlns:a16="http://schemas.microsoft.com/office/drawing/2014/main" id="{6B25CCCE-E27C-4EF8-84A2-41847EDBD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9" name="Freeform 685">
                  <a:extLst>
                    <a:ext uri="{FF2B5EF4-FFF2-40B4-BE49-F238E27FC236}">
                      <a16:creationId xmlns:a16="http://schemas.microsoft.com/office/drawing/2014/main" id="{DAD31F03-03EB-450C-8022-B9C6B9396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06" name="Line 686">
                <a:extLst>
                  <a:ext uri="{FF2B5EF4-FFF2-40B4-BE49-F238E27FC236}">
                    <a16:creationId xmlns:a16="http://schemas.microsoft.com/office/drawing/2014/main" id="{C3A5321E-F645-4A42-8A01-2D7560561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07" name="Line 687">
                <a:extLst>
                  <a:ext uri="{FF2B5EF4-FFF2-40B4-BE49-F238E27FC236}">
                    <a16:creationId xmlns:a16="http://schemas.microsoft.com/office/drawing/2014/main" id="{AD604B80-7343-40C2-845A-8BC740BFC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7BC1C3DA-B656-43B9-9BE9-DC79056454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6" y="2296"/>
              <a:ext cx="309" cy="130"/>
              <a:chOff x="4334" y="1470"/>
              <a:chExt cx="246" cy="107"/>
            </a:xfrm>
          </p:grpSpPr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75D465B1-285D-4CA4-BB24-D563AE72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5" name="Rectangle 694">
                <a:extLst>
                  <a:ext uri="{FF2B5EF4-FFF2-40B4-BE49-F238E27FC236}">
                    <a16:creationId xmlns:a16="http://schemas.microsoft.com/office/drawing/2014/main" id="{30615391-E19C-4E39-9F72-9D44F1341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6" name="Oval 695">
                <a:extLst>
                  <a:ext uri="{FF2B5EF4-FFF2-40B4-BE49-F238E27FC236}">
                    <a16:creationId xmlns:a16="http://schemas.microsoft.com/office/drawing/2014/main" id="{0E269F08-2651-44C6-93E9-A987F4176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97" name="Group 696">
                <a:extLst>
                  <a:ext uri="{FF2B5EF4-FFF2-40B4-BE49-F238E27FC236}">
                    <a16:creationId xmlns:a16="http://schemas.microsoft.com/office/drawing/2014/main" id="{945414E7-C5BA-473D-B1DD-ED417201B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700" name="Freeform 693">
                  <a:extLst>
                    <a:ext uri="{FF2B5EF4-FFF2-40B4-BE49-F238E27FC236}">
                      <a16:creationId xmlns:a16="http://schemas.microsoft.com/office/drawing/2014/main" id="{AE353C5C-1C4C-408F-B6FC-50C5C8178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1" name="Freeform 694">
                  <a:extLst>
                    <a:ext uri="{FF2B5EF4-FFF2-40B4-BE49-F238E27FC236}">
                      <a16:creationId xmlns:a16="http://schemas.microsoft.com/office/drawing/2014/main" id="{3D117077-0F6E-4D78-96EE-487D8667C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98" name="Line 695">
                <a:extLst>
                  <a:ext uri="{FF2B5EF4-FFF2-40B4-BE49-F238E27FC236}">
                    <a16:creationId xmlns:a16="http://schemas.microsoft.com/office/drawing/2014/main" id="{84FF4BAA-E80A-424C-8F70-0DB07729F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9" name="Line 696">
                <a:extLst>
                  <a:ext uri="{FF2B5EF4-FFF2-40B4-BE49-F238E27FC236}">
                    <a16:creationId xmlns:a16="http://schemas.microsoft.com/office/drawing/2014/main" id="{821A7397-6091-440A-ACB3-E8B17B0DC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27" name="Line 697">
              <a:extLst>
                <a:ext uri="{FF2B5EF4-FFF2-40B4-BE49-F238E27FC236}">
                  <a16:creationId xmlns:a16="http://schemas.microsoft.com/office/drawing/2014/main" id="{48E00DAE-4F79-4234-BA69-5F1A91FFC1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7C24AE36-E514-4EEC-8EC6-E068E48363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" y="2288"/>
              <a:ext cx="309" cy="130"/>
              <a:chOff x="4334" y="1470"/>
              <a:chExt cx="246" cy="107"/>
            </a:xfrm>
          </p:grpSpPr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06495F7B-11AD-4C3B-83D4-265847A7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7" name="Rectangle 686">
                <a:extLst>
                  <a:ext uri="{FF2B5EF4-FFF2-40B4-BE49-F238E27FC236}">
                    <a16:creationId xmlns:a16="http://schemas.microsoft.com/office/drawing/2014/main" id="{7978A356-9A51-4F74-8E42-26A095039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9A4B0A82-FFCE-491B-8E24-7248243BB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89" name="Group 688">
                <a:extLst>
                  <a:ext uri="{FF2B5EF4-FFF2-40B4-BE49-F238E27FC236}">
                    <a16:creationId xmlns:a16="http://schemas.microsoft.com/office/drawing/2014/main" id="{870BFFA5-E571-4C96-8427-32986AA6EF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92" name="Freeform 703">
                  <a:extLst>
                    <a:ext uri="{FF2B5EF4-FFF2-40B4-BE49-F238E27FC236}">
                      <a16:creationId xmlns:a16="http://schemas.microsoft.com/office/drawing/2014/main" id="{11B110EF-6024-4734-8BE4-C7E2AFBE9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93" name="Freeform 704">
                  <a:extLst>
                    <a:ext uri="{FF2B5EF4-FFF2-40B4-BE49-F238E27FC236}">
                      <a16:creationId xmlns:a16="http://schemas.microsoft.com/office/drawing/2014/main" id="{9863AA11-C033-49F8-BBC0-EB2934C89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90" name="Line 705">
                <a:extLst>
                  <a:ext uri="{FF2B5EF4-FFF2-40B4-BE49-F238E27FC236}">
                    <a16:creationId xmlns:a16="http://schemas.microsoft.com/office/drawing/2014/main" id="{DBA1930B-4955-4203-ABBB-87A4D98A57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1" name="Line 706">
                <a:extLst>
                  <a:ext uri="{FF2B5EF4-FFF2-40B4-BE49-F238E27FC236}">
                    <a16:creationId xmlns:a16="http://schemas.microsoft.com/office/drawing/2014/main" id="{A06A49E3-E882-4CBF-8D3A-D29458D6F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23012DA6-F164-4EE3-8A14-8A39FA4982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42" y="2464"/>
              <a:ext cx="309" cy="130"/>
              <a:chOff x="4334" y="1470"/>
              <a:chExt cx="246" cy="107"/>
            </a:xfrm>
          </p:grpSpPr>
          <p:sp>
            <p:nvSpPr>
              <p:cNvPr id="678" name="Oval 677">
                <a:extLst>
                  <a:ext uri="{FF2B5EF4-FFF2-40B4-BE49-F238E27FC236}">
                    <a16:creationId xmlns:a16="http://schemas.microsoft.com/office/drawing/2014/main" id="{15DE9BF9-E9AB-4F24-9E39-2D21765AC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9" name="Rectangle 678">
                <a:extLst>
                  <a:ext uri="{FF2B5EF4-FFF2-40B4-BE49-F238E27FC236}">
                    <a16:creationId xmlns:a16="http://schemas.microsoft.com/office/drawing/2014/main" id="{4E9A9478-E7F3-4D2C-A2B4-CA84D9D02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0" name="Oval 679">
                <a:extLst>
                  <a:ext uri="{FF2B5EF4-FFF2-40B4-BE49-F238E27FC236}">
                    <a16:creationId xmlns:a16="http://schemas.microsoft.com/office/drawing/2014/main" id="{CEE6FF28-3C68-4014-B773-0D22FC02E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81" name="Group 680">
                <a:extLst>
                  <a:ext uri="{FF2B5EF4-FFF2-40B4-BE49-F238E27FC236}">
                    <a16:creationId xmlns:a16="http://schemas.microsoft.com/office/drawing/2014/main" id="{6AB1BB09-1FE9-47F8-882F-E9E973080C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84" name="Freeform 712">
                  <a:extLst>
                    <a:ext uri="{FF2B5EF4-FFF2-40B4-BE49-F238E27FC236}">
                      <a16:creationId xmlns:a16="http://schemas.microsoft.com/office/drawing/2014/main" id="{9DC74D29-74D2-445E-9446-8C75768F0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85" name="Freeform 713">
                  <a:extLst>
                    <a:ext uri="{FF2B5EF4-FFF2-40B4-BE49-F238E27FC236}">
                      <a16:creationId xmlns:a16="http://schemas.microsoft.com/office/drawing/2014/main" id="{31BA1C13-A115-469A-B341-47F4D51040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82" name="Line 714">
                <a:extLst>
                  <a:ext uri="{FF2B5EF4-FFF2-40B4-BE49-F238E27FC236}">
                    <a16:creationId xmlns:a16="http://schemas.microsoft.com/office/drawing/2014/main" id="{E8FA030D-6B76-4B58-A27D-3D415011EE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83" name="Line 715">
                <a:extLst>
                  <a:ext uri="{FF2B5EF4-FFF2-40B4-BE49-F238E27FC236}">
                    <a16:creationId xmlns:a16="http://schemas.microsoft.com/office/drawing/2014/main" id="{26DE1481-73CF-4FFB-8AD9-2CA9D7A1D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2CDF5FFF-5C82-4269-BB0B-81FC0AAE70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3029"/>
              <a:ext cx="393" cy="154"/>
              <a:chOff x="4334" y="1470"/>
              <a:chExt cx="246" cy="107"/>
            </a:xfrm>
          </p:grpSpPr>
          <p:sp>
            <p:nvSpPr>
              <p:cNvPr id="670" name="Oval 669">
                <a:extLst>
                  <a:ext uri="{FF2B5EF4-FFF2-40B4-BE49-F238E27FC236}">
                    <a16:creationId xmlns:a16="http://schemas.microsoft.com/office/drawing/2014/main" id="{D0037B00-A3AC-4D36-B101-CC3220456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1" name="Rectangle 670">
                <a:extLst>
                  <a:ext uri="{FF2B5EF4-FFF2-40B4-BE49-F238E27FC236}">
                    <a16:creationId xmlns:a16="http://schemas.microsoft.com/office/drawing/2014/main" id="{2CC9BE90-0370-474A-82FA-8215AE5EC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2" name="Oval 671">
                <a:extLst>
                  <a:ext uri="{FF2B5EF4-FFF2-40B4-BE49-F238E27FC236}">
                    <a16:creationId xmlns:a16="http://schemas.microsoft.com/office/drawing/2014/main" id="{59D994ED-E634-4FAA-BA9C-02C1238DA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73" name="Group 672">
                <a:extLst>
                  <a:ext uri="{FF2B5EF4-FFF2-40B4-BE49-F238E27FC236}">
                    <a16:creationId xmlns:a16="http://schemas.microsoft.com/office/drawing/2014/main" id="{695617C8-59BE-4C72-9C02-48BF8EF47E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76" name="Freeform 721">
                  <a:extLst>
                    <a:ext uri="{FF2B5EF4-FFF2-40B4-BE49-F238E27FC236}">
                      <a16:creationId xmlns:a16="http://schemas.microsoft.com/office/drawing/2014/main" id="{292B63E3-D6B5-4DC3-BBFE-6F04D29B78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77" name="Freeform 722">
                  <a:extLst>
                    <a:ext uri="{FF2B5EF4-FFF2-40B4-BE49-F238E27FC236}">
                      <a16:creationId xmlns:a16="http://schemas.microsoft.com/office/drawing/2014/main" id="{FD3DD5F0-10AB-42AA-B323-08BAF366A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74" name="Line 723">
                <a:extLst>
                  <a:ext uri="{FF2B5EF4-FFF2-40B4-BE49-F238E27FC236}">
                    <a16:creationId xmlns:a16="http://schemas.microsoft.com/office/drawing/2014/main" id="{1C0E2634-78C3-4632-9ED1-3FB98A72F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5" name="Line 724">
                <a:extLst>
                  <a:ext uri="{FF2B5EF4-FFF2-40B4-BE49-F238E27FC236}">
                    <a16:creationId xmlns:a16="http://schemas.microsoft.com/office/drawing/2014/main" id="{E6E435F3-14D3-409D-A626-AFB2B9123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32443F82-F734-4875-959E-68E135DA4E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6" y="2841"/>
              <a:ext cx="393" cy="154"/>
              <a:chOff x="4334" y="1470"/>
              <a:chExt cx="246" cy="107"/>
            </a:xfrm>
          </p:grpSpPr>
          <p:sp>
            <p:nvSpPr>
              <p:cNvPr id="662" name="Oval 661">
                <a:extLst>
                  <a:ext uri="{FF2B5EF4-FFF2-40B4-BE49-F238E27FC236}">
                    <a16:creationId xmlns:a16="http://schemas.microsoft.com/office/drawing/2014/main" id="{17B4D4AA-4983-4476-8CB3-FD6A81F9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3" name="Rectangle 662">
                <a:extLst>
                  <a:ext uri="{FF2B5EF4-FFF2-40B4-BE49-F238E27FC236}">
                    <a16:creationId xmlns:a16="http://schemas.microsoft.com/office/drawing/2014/main" id="{AFA4D42A-EA9B-45EE-A704-C8C5A6CE8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92C2BEBD-A838-4FAD-9DBE-C8132F4D1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65" name="Group 664">
                <a:extLst>
                  <a:ext uri="{FF2B5EF4-FFF2-40B4-BE49-F238E27FC236}">
                    <a16:creationId xmlns:a16="http://schemas.microsoft.com/office/drawing/2014/main" id="{72940E07-49E7-4B53-942D-5F6BD2E250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68" name="Freeform 730">
                  <a:extLst>
                    <a:ext uri="{FF2B5EF4-FFF2-40B4-BE49-F238E27FC236}">
                      <a16:creationId xmlns:a16="http://schemas.microsoft.com/office/drawing/2014/main" id="{0CC78D96-F3DD-405E-9437-B1A9FA7E5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69" name="Freeform 731">
                  <a:extLst>
                    <a:ext uri="{FF2B5EF4-FFF2-40B4-BE49-F238E27FC236}">
                      <a16:creationId xmlns:a16="http://schemas.microsoft.com/office/drawing/2014/main" id="{90751C9C-0A94-4E1D-A759-B8D95172E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66" name="Line 732">
                <a:extLst>
                  <a:ext uri="{FF2B5EF4-FFF2-40B4-BE49-F238E27FC236}">
                    <a16:creationId xmlns:a16="http://schemas.microsoft.com/office/drawing/2014/main" id="{E7D8138F-158B-4B1B-9E86-784072D61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7" name="Line 733">
                <a:extLst>
                  <a:ext uri="{FF2B5EF4-FFF2-40B4-BE49-F238E27FC236}">
                    <a16:creationId xmlns:a16="http://schemas.microsoft.com/office/drawing/2014/main" id="{3D6777AD-D2F9-4CAB-BD83-3FAB3ED06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2DAA172B-B209-4A4E-9B0E-A3E6A08CE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" y="3057"/>
              <a:ext cx="393" cy="154"/>
              <a:chOff x="4334" y="1470"/>
              <a:chExt cx="246" cy="107"/>
            </a:xfrm>
          </p:grpSpPr>
          <p:sp>
            <p:nvSpPr>
              <p:cNvPr id="654" name="Oval 653">
                <a:extLst>
                  <a:ext uri="{FF2B5EF4-FFF2-40B4-BE49-F238E27FC236}">
                    <a16:creationId xmlns:a16="http://schemas.microsoft.com/office/drawing/2014/main" id="{CBCAAD71-72EC-4087-9F45-B07B771C4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5" name="Rectangle 654">
                <a:extLst>
                  <a:ext uri="{FF2B5EF4-FFF2-40B4-BE49-F238E27FC236}">
                    <a16:creationId xmlns:a16="http://schemas.microsoft.com/office/drawing/2014/main" id="{746F6473-4404-41C1-8C2F-BC5D5FF2B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6" name="Oval 655">
                <a:extLst>
                  <a:ext uri="{FF2B5EF4-FFF2-40B4-BE49-F238E27FC236}">
                    <a16:creationId xmlns:a16="http://schemas.microsoft.com/office/drawing/2014/main" id="{BA27D01F-945D-4DD4-8937-4A2F13714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57" name="Group 656">
                <a:extLst>
                  <a:ext uri="{FF2B5EF4-FFF2-40B4-BE49-F238E27FC236}">
                    <a16:creationId xmlns:a16="http://schemas.microsoft.com/office/drawing/2014/main" id="{1AB86830-9FF1-4E48-BA8F-99532194E1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60" name="Freeform 739">
                  <a:extLst>
                    <a:ext uri="{FF2B5EF4-FFF2-40B4-BE49-F238E27FC236}">
                      <a16:creationId xmlns:a16="http://schemas.microsoft.com/office/drawing/2014/main" id="{BBAD465E-B382-4824-A39C-7745BD085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61" name="Freeform 740">
                  <a:extLst>
                    <a:ext uri="{FF2B5EF4-FFF2-40B4-BE49-F238E27FC236}">
                      <a16:creationId xmlns:a16="http://schemas.microsoft.com/office/drawing/2014/main" id="{45288595-B5F0-4F29-BECE-764EA2438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58" name="Line 741">
                <a:extLst>
                  <a:ext uri="{FF2B5EF4-FFF2-40B4-BE49-F238E27FC236}">
                    <a16:creationId xmlns:a16="http://schemas.microsoft.com/office/drawing/2014/main" id="{21EEC182-8083-4547-858C-39A13B73C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59" name="Line 742">
                <a:extLst>
                  <a:ext uri="{FF2B5EF4-FFF2-40B4-BE49-F238E27FC236}">
                    <a16:creationId xmlns:a16="http://schemas.microsoft.com/office/drawing/2014/main" id="{ACCC03E5-EC56-4CA3-A468-715ADCB7EF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6DB81B71-CC2E-417C-AA19-71D5719AD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311"/>
              <a:ext cx="246" cy="109"/>
              <a:chOff x="4334" y="1470"/>
              <a:chExt cx="246" cy="107"/>
            </a:xfrm>
          </p:grpSpPr>
          <p:sp>
            <p:nvSpPr>
              <p:cNvPr id="646" name="Oval 645">
                <a:extLst>
                  <a:ext uri="{FF2B5EF4-FFF2-40B4-BE49-F238E27FC236}">
                    <a16:creationId xmlns:a16="http://schemas.microsoft.com/office/drawing/2014/main" id="{517F53C6-CFB9-4701-B531-95E8611A0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7" name="Rectangle 646">
                <a:extLst>
                  <a:ext uri="{FF2B5EF4-FFF2-40B4-BE49-F238E27FC236}">
                    <a16:creationId xmlns:a16="http://schemas.microsoft.com/office/drawing/2014/main" id="{C70EDB47-50F5-4A26-A5F3-B9212AC5F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8" name="Oval 647">
                <a:extLst>
                  <a:ext uri="{FF2B5EF4-FFF2-40B4-BE49-F238E27FC236}">
                    <a16:creationId xmlns:a16="http://schemas.microsoft.com/office/drawing/2014/main" id="{3570DB6D-2CD5-473C-8145-29B470F69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49" name="Group 648">
                <a:extLst>
                  <a:ext uri="{FF2B5EF4-FFF2-40B4-BE49-F238E27FC236}">
                    <a16:creationId xmlns:a16="http://schemas.microsoft.com/office/drawing/2014/main" id="{0A7B2203-4D0E-4353-BECA-17EEAD5DB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52" name="Freeform 748">
                  <a:extLst>
                    <a:ext uri="{FF2B5EF4-FFF2-40B4-BE49-F238E27FC236}">
                      <a16:creationId xmlns:a16="http://schemas.microsoft.com/office/drawing/2014/main" id="{9BE179E7-8A63-47DF-8B98-67897461F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53" name="Freeform 749">
                  <a:extLst>
                    <a:ext uri="{FF2B5EF4-FFF2-40B4-BE49-F238E27FC236}">
                      <a16:creationId xmlns:a16="http://schemas.microsoft.com/office/drawing/2014/main" id="{5485B465-3605-41CF-AB5B-29F3E3142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50" name="Line 750">
                <a:extLst>
                  <a:ext uri="{FF2B5EF4-FFF2-40B4-BE49-F238E27FC236}">
                    <a16:creationId xmlns:a16="http://schemas.microsoft.com/office/drawing/2014/main" id="{69FE0DDB-7D64-4F7E-B8A6-71CCCAD8B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51" name="Line 751">
                <a:extLst>
                  <a:ext uri="{FF2B5EF4-FFF2-40B4-BE49-F238E27FC236}">
                    <a16:creationId xmlns:a16="http://schemas.microsoft.com/office/drawing/2014/main" id="{51A943AC-7050-4855-B16F-24E7DEBD8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4A5F403D-A30A-40A4-B956-6D4BD5547D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42"/>
              <a:ext cx="281" cy="265"/>
              <a:chOff x="5072" y="3611"/>
              <a:chExt cx="459" cy="380"/>
            </a:xfrm>
          </p:grpSpPr>
          <p:grpSp>
            <p:nvGrpSpPr>
              <p:cNvPr id="632" name="Group 631">
                <a:extLst>
                  <a:ext uri="{FF2B5EF4-FFF2-40B4-BE49-F238E27FC236}">
                    <a16:creationId xmlns:a16="http://schemas.microsoft.com/office/drawing/2014/main" id="{FCDB2C41-0976-4912-A6EC-C47589E52B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34" name="Freeform 754">
                  <a:extLst>
                    <a:ext uri="{FF2B5EF4-FFF2-40B4-BE49-F238E27FC236}">
                      <a16:creationId xmlns:a16="http://schemas.microsoft.com/office/drawing/2014/main" id="{0475A0F2-E208-4A62-8B5C-58D105A85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5" name="Freeform 755">
                  <a:extLst>
                    <a:ext uri="{FF2B5EF4-FFF2-40B4-BE49-F238E27FC236}">
                      <a16:creationId xmlns:a16="http://schemas.microsoft.com/office/drawing/2014/main" id="{12E0483B-AEB6-448F-B096-65F218D3F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6" name="Freeform 756">
                  <a:extLst>
                    <a:ext uri="{FF2B5EF4-FFF2-40B4-BE49-F238E27FC236}">
                      <a16:creationId xmlns:a16="http://schemas.microsoft.com/office/drawing/2014/main" id="{5CBEF654-AB16-493E-883A-285891CC8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7" name="Freeform 757">
                  <a:extLst>
                    <a:ext uri="{FF2B5EF4-FFF2-40B4-BE49-F238E27FC236}">
                      <a16:creationId xmlns:a16="http://schemas.microsoft.com/office/drawing/2014/main" id="{31E41AB4-F781-4C68-9263-0F191216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8" name="Freeform 758">
                  <a:extLst>
                    <a:ext uri="{FF2B5EF4-FFF2-40B4-BE49-F238E27FC236}">
                      <a16:creationId xmlns:a16="http://schemas.microsoft.com/office/drawing/2014/main" id="{3797D70C-8528-4AA8-8234-CD9DA425D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9" name="Freeform 759">
                  <a:extLst>
                    <a:ext uri="{FF2B5EF4-FFF2-40B4-BE49-F238E27FC236}">
                      <a16:creationId xmlns:a16="http://schemas.microsoft.com/office/drawing/2014/main" id="{1A2F2FBA-3360-458D-BB6A-DB2ED3733E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0" name="Freeform 760">
                  <a:extLst>
                    <a:ext uri="{FF2B5EF4-FFF2-40B4-BE49-F238E27FC236}">
                      <a16:creationId xmlns:a16="http://schemas.microsoft.com/office/drawing/2014/main" id="{4569E4D8-D6D2-455A-B626-3B9E4F141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1" name="Freeform 761">
                  <a:extLst>
                    <a:ext uri="{FF2B5EF4-FFF2-40B4-BE49-F238E27FC236}">
                      <a16:creationId xmlns:a16="http://schemas.microsoft.com/office/drawing/2014/main" id="{BDA8906D-5CDD-4AF0-A660-51687ED3F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2" name="Freeform 762">
                  <a:extLst>
                    <a:ext uri="{FF2B5EF4-FFF2-40B4-BE49-F238E27FC236}">
                      <a16:creationId xmlns:a16="http://schemas.microsoft.com/office/drawing/2014/main" id="{BAEA90D2-DCD4-48D4-831B-4018446B0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3" name="Freeform 763">
                  <a:extLst>
                    <a:ext uri="{FF2B5EF4-FFF2-40B4-BE49-F238E27FC236}">
                      <a16:creationId xmlns:a16="http://schemas.microsoft.com/office/drawing/2014/main" id="{8D6212E9-426E-4285-9842-52BCF0856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4" name="Freeform 764">
                  <a:extLst>
                    <a:ext uri="{FF2B5EF4-FFF2-40B4-BE49-F238E27FC236}">
                      <a16:creationId xmlns:a16="http://schemas.microsoft.com/office/drawing/2014/main" id="{45CA2D6D-0290-491E-83B3-98412547F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45" name="Freeform 765">
                  <a:extLst>
                    <a:ext uri="{FF2B5EF4-FFF2-40B4-BE49-F238E27FC236}">
                      <a16:creationId xmlns:a16="http://schemas.microsoft.com/office/drawing/2014/main" id="{A75E1B06-0BA5-414D-A632-CC1B1FC14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633" name="Picture 632" descr="access_point_stylized_gray_small">
                <a:extLst>
                  <a:ext uri="{FF2B5EF4-FFF2-40B4-BE49-F238E27FC236}">
                    <a16:creationId xmlns:a16="http://schemas.microsoft.com/office/drawing/2014/main" id="{6CB288B6-6FA8-457C-B583-D12BF419AF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1CF9682D-46A3-4833-A2B7-639CFFE75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D1C196CF-7187-432B-AAE9-76881E7C13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20" name="Freeform 769">
                  <a:extLst>
                    <a:ext uri="{FF2B5EF4-FFF2-40B4-BE49-F238E27FC236}">
                      <a16:creationId xmlns:a16="http://schemas.microsoft.com/office/drawing/2014/main" id="{09C3D841-D897-4BEE-A871-8E0A8437B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1" name="Freeform 770">
                  <a:extLst>
                    <a:ext uri="{FF2B5EF4-FFF2-40B4-BE49-F238E27FC236}">
                      <a16:creationId xmlns:a16="http://schemas.microsoft.com/office/drawing/2014/main" id="{BA4AF4CB-7E15-4658-B47C-65AED0CCF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2" name="Freeform 771">
                  <a:extLst>
                    <a:ext uri="{FF2B5EF4-FFF2-40B4-BE49-F238E27FC236}">
                      <a16:creationId xmlns:a16="http://schemas.microsoft.com/office/drawing/2014/main" id="{6899F940-ED85-4EE1-A7AC-2DBD7CA17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3" name="Freeform 772">
                  <a:extLst>
                    <a:ext uri="{FF2B5EF4-FFF2-40B4-BE49-F238E27FC236}">
                      <a16:creationId xmlns:a16="http://schemas.microsoft.com/office/drawing/2014/main" id="{E2AEFDA7-C0C5-40ED-9836-167E112F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4" name="Freeform 773">
                  <a:extLst>
                    <a:ext uri="{FF2B5EF4-FFF2-40B4-BE49-F238E27FC236}">
                      <a16:creationId xmlns:a16="http://schemas.microsoft.com/office/drawing/2014/main" id="{9A900415-2F85-489C-B33A-B05CAFF78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5" name="Freeform 774">
                  <a:extLst>
                    <a:ext uri="{FF2B5EF4-FFF2-40B4-BE49-F238E27FC236}">
                      <a16:creationId xmlns:a16="http://schemas.microsoft.com/office/drawing/2014/main" id="{9696F296-1A91-46BF-A3B2-BB094CFEE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6" name="Freeform 775">
                  <a:extLst>
                    <a:ext uri="{FF2B5EF4-FFF2-40B4-BE49-F238E27FC236}">
                      <a16:creationId xmlns:a16="http://schemas.microsoft.com/office/drawing/2014/main" id="{76600A87-05A5-46A1-A6C3-0C22FD9D6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7" name="Freeform 776">
                  <a:extLst>
                    <a:ext uri="{FF2B5EF4-FFF2-40B4-BE49-F238E27FC236}">
                      <a16:creationId xmlns:a16="http://schemas.microsoft.com/office/drawing/2014/main" id="{D4C4EE61-995E-48A7-B33F-4CB367B38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8" name="Freeform 777">
                  <a:extLst>
                    <a:ext uri="{FF2B5EF4-FFF2-40B4-BE49-F238E27FC236}">
                      <a16:creationId xmlns:a16="http://schemas.microsoft.com/office/drawing/2014/main" id="{1372A59A-0087-447E-9565-B8726DF1D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29" name="Freeform 778">
                  <a:extLst>
                    <a:ext uri="{FF2B5EF4-FFF2-40B4-BE49-F238E27FC236}">
                      <a16:creationId xmlns:a16="http://schemas.microsoft.com/office/drawing/2014/main" id="{3E08E6DF-27BA-4EF4-AFF8-E7B6D4C16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0" name="Freeform 779">
                  <a:extLst>
                    <a:ext uri="{FF2B5EF4-FFF2-40B4-BE49-F238E27FC236}">
                      <a16:creationId xmlns:a16="http://schemas.microsoft.com/office/drawing/2014/main" id="{E44B9345-6C9D-49F1-995B-019E2F6CA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31" name="Freeform 780">
                  <a:extLst>
                    <a:ext uri="{FF2B5EF4-FFF2-40B4-BE49-F238E27FC236}">
                      <a16:creationId xmlns:a16="http://schemas.microsoft.com/office/drawing/2014/main" id="{BCBA2618-CD28-499D-926A-6CA2473F9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619" name="Picture 618" descr="access_point_stylized_gray_small">
                <a:extLst>
                  <a:ext uri="{FF2B5EF4-FFF2-40B4-BE49-F238E27FC236}">
                    <a16:creationId xmlns:a16="http://schemas.microsoft.com/office/drawing/2014/main" id="{69ACFFE7-1CA6-4795-8993-41F3AC0D96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36" name="Line 782">
              <a:extLst>
                <a:ext uri="{FF2B5EF4-FFF2-40B4-BE49-F238E27FC236}">
                  <a16:creationId xmlns:a16="http://schemas.microsoft.com/office/drawing/2014/main" id="{DC834726-30FD-4032-B666-1B65A412C8C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D30E71EB-6739-449E-B802-6D267FD416C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616" name="Picture 615" descr="desktop_computer_stylized_medium">
                <a:extLst>
                  <a:ext uri="{FF2B5EF4-FFF2-40B4-BE49-F238E27FC236}">
                    <a16:creationId xmlns:a16="http://schemas.microsoft.com/office/drawing/2014/main" id="{6E130050-0F32-4328-8CBA-D994240E2D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7" name="Freeform 785">
                <a:extLst>
                  <a:ext uri="{FF2B5EF4-FFF2-40B4-BE49-F238E27FC236}">
                    <a16:creationId xmlns:a16="http://schemas.microsoft.com/office/drawing/2014/main" id="{B228382D-B327-4D21-BDB6-AF6D1ABE3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3E2E0F31-927B-49F8-A0D8-5CE81039E92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614" name="Picture 613" descr="desktop_computer_stylized_medium">
                <a:extLst>
                  <a:ext uri="{FF2B5EF4-FFF2-40B4-BE49-F238E27FC236}">
                    <a16:creationId xmlns:a16="http://schemas.microsoft.com/office/drawing/2014/main" id="{36C16617-D1B5-45D5-8EF7-2EB266DD2E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5" name="Freeform 788">
                <a:extLst>
                  <a:ext uri="{FF2B5EF4-FFF2-40B4-BE49-F238E27FC236}">
                    <a16:creationId xmlns:a16="http://schemas.microsoft.com/office/drawing/2014/main" id="{AC323C8E-AA29-48B2-8C7C-8D3C32CF7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31F59512-98D0-43A8-A219-B09E8092FAF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612" name="Picture 611" descr="desktop_computer_stylized_medium">
                <a:extLst>
                  <a:ext uri="{FF2B5EF4-FFF2-40B4-BE49-F238E27FC236}">
                    <a16:creationId xmlns:a16="http://schemas.microsoft.com/office/drawing/2014/main" id="{2538EF01-283F-4969-A677-E238ED3134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3" name="Freeform 791">
                <a:extLst>
                  <a:ext uri="{FF2B5EF4-FFF2-40B4-BE49-F238E27FC236}">
                    <a16:creationId xmlns:a16="http://schemas.microsoft.com/office/drawing/2014/main" id="{789CCC58-F995-4AE7-A464-02D5CCD4B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32F94F5A-5F11-4323-A76E-1EB32893A3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610" name="Picture 609" descr="desktop_computer_stylized_medium">
                <a:extLst>
                  <a:ext uri="{FF2B5EF4-FFF2-40B4-BE49-F238E27FC236}">
                    <a16:creationId xmlns:a16="http://schemas.microsoft.com/office/drawing/2014/main" id="{F86B30E8-4EA5-4FAC-A4F5-B5B2A9C140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1" name="Freeform 794">
                <a:extLst>
                  <a:ext uri="{FF2B5EF4-FFF2-40B4-BE49-F238E27FC236}">
                    <a16:creationId xmlns:a16="http://schemas.microsoft.com/office/drawing/2014/main" id="{C734F551-DDF8-4CE4-9438-990AE5DEA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441" name="Picture 440" descr="car_icon_small">
              <a:extLst>
                <a:ext uri="{FF2B5EF4-FFF2-40B4-BE49-F238E27FC236}">
                  <a16:creationId xmlns:a16="http://schemas.microsoft.com/office/drawing/2014/main" id="{0D343C23-01D9-4A9B-8D3C-D17CAE042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82F853EF-E548-4762-BD2B-FC5A7D749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1" y="974"/>
              <a:ext cx="261" cy="243"/>
              <a:chOff x="2751" y="1851"/>
              <a:chExt cx="462" cy="478"/>
            </a:xfrm>
          </p:grpSpPr>
          <p:pic>
            <p:nvPicPr>
              <p:cNvPr id="608" name="Picture 607" descr="iphone_stylized_small">
                <a:extLst>
                  <a:ext uri="{FF2B5EF4-FFF2-40B4-BE49-F238E27FC236}">
                    <a16:creationId xmlns:a16="http://schemas.microsoft.com/office/drawing/2014/main" id="{79660955-22FF-4A24-B399-8FD6A026D3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9" name="Picture 608" descr="antenna_radiation_stylized">
                <a:extLst>
                  <a:ext uri="{FF2B5EF4-FFF2-40B4-BE49-F238E27FC236}">
                    <a16:creationId xmlns:a16="http://schemas.microsoft.com/office/drawing/2014/main" id="{82796FD9-DA78-4FF6-8892-FE00869893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C7F0AC44-9814-4E70-8513-6C0D97182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8" y="3151"/>
              <a:ext cx="142" cy="303"/>
              <a:chOff x="4140" y="429"/>
              <a:chExt cx="1425" cy="2396"/>
            </a:xfrm>
          </p:grpSpPr>
          <p:sp>
            <p:nvSpPr>
              <p:cNvPr id="576" name="Freeform 800">
                <a:extLst>
                  <a:ext uri="{FF2B5EF4-FFF2-40B4-BE49-F238E27FC236}">
                    <a16:creationId xmlns:a16="http://schemas.microsoft.com/office/drawing/2014/main" id="{61D403DC-FFE7-463E-AE86-640502E29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7" name="Rectangle 576">
                <a:extLst>
                  <a:ext uri="{FF2B5EF4-FFF2-40B4-BE49-F238E27FC236}">
                    <a16:creationId xmlns:a16="http://schemas.microsoft.com/office/drawing/2014/main" id="{A5A50258-595B-404D-AF8B-DB5EC30EA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8" name="Freeform 802">
                <a:extLst>
                  <a:ext uri="{FF2B5EF4-FFF2-40B4-BE49-F238E27FC236}">
                    <a16:creationId xmlns:a16="http://schemas.microsoft.com/office/drawing/2014/main" id="{7EE5FEEB-E62E-4DA8-BA3B-A85A9893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9" name="Freeform 803">
                <a:extLst>
                  <a:ext uri="{FF2B5EF4-FFF2-40B4-BE49-F238E27FC236}">
                    <a16:creationId xmlns:a16="http://schemas.microsoft.com/office/drawing/2014/main" id="{6346B0CE-6C99-4B9F-B513-6FB980761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0" name="Rectangle 579">
                <a:extLst>
                  <a:ext uri="{FF2B5EF4-FFF2-40B4-BE49-F238E27FC236}">
                    <a16:creationId xmlns:a16="http://schemas.microsoft.com/office/drawing/2014/main" id="{CA66F593-ADAE-4B05-8B17-04325C3E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81" name="Group 580">
                <a:extLst>
                  <a:ext uri="{FF2B5EF4-FFF2-40B4-BE49-F238E27FC236}">
                    <a16:creationId xmlns:a16="http://schemas.microsoft.com/office/drawing/2014/main" id="{A11254DC-892C-4317-8DFB-36933DF227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606" name="AutoShape 806">
                  <a:extLst>
                    <a:ext uri="{FF2B5EF4-FFF2-40B4-BE49-F238E27FC236}">
                      <a16:creationId xmlns:a16="http://schemas.microsoft.com/office/drawing/2014/main" id="{52ACB428-57D2-46EC-812B-85E4FBB10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07" name="AutoShape 807">
                  <a:extLst>
                    <a:ext uri="{FF2B5EF4-FFF2-40B4-BE49-F238E27FC236}">
                      <a16:creationId xmlns:a16="http://schemas.microsoft.com/office/drawing/2014/main" id="{0D63A0A3-3C9C-4583-8366-6D4990CFF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82" name="Rectangle 581">
                <a:extLst>
                  <a:ext uri="{FF2B5EF4-FFF2-40B4-BE49-F238E27FC236}">
                    <a16:creationId xmlns:a16="http://schemas.microsoft.com/office/drawing/2014/main" id="{3AEA92F8-A5B2-4FCF-A90C-EA8D5A79A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83" name="Group 582">
                <a:extLst>
                  <a:ext uri="{FF2B5EF4-FFF2-40B4-BE49-F238E27FC236}">
                    <a16:creationId xmlns:a16="http://schemas.microsoft.com/office/drawing/2014/main" id="{32DD0C26-E4DE-439E-A900-6AB3FF8FB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604" name="AutoShape 810">
                  <a:extLst>
                    <a:ext uri="{FF2B5EF4-FFF2-40B4-BE49-F238E27FC236}">
                      <a16:creationId xmlns:a16="http://schemas.microsoft.com/office/drawing/2014/main" id="{D88F17A8-9766-40C2-9D2B-321C65E6E2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05" name="AutoShape 811">
                  <a:extLst>
                    <a:ext uri="{FF2B5EF4-FFF2-40B4-BE49-F238E27FC236}">
                      <a16:creationId xmlns:a16="http://schemas.microsoft.com/office/drawing/2014/main" id="{0795FCB8-AC44-40B0-97C0-28D52E188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84" name="Rectangle 583">
                <a:extLst>
                  <a:ext uri="{FF2B5EF4-FFF2-40B4-BE49-F238E27FC236}">
                    <a16:creationId xmlns:a16="http://schemas.microsoft.com/office/drawing/2014/main" id="{D811354D-6E98-439A-B240-C63BF8FB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85" name="Rectangle 584">
                <a:extLst>
                  <a:ext uri="{FF2B5EF4-FFF2-40B4-BE49-F238E27FC236}">
                    <a16:creationId xmlns:a16="http://schemas.microsoft.com/office/drawing/2014/main" id="{CDB11B6D-5E09-44C0-9721-FFD6E24F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86" name="Group 585">
                <a:extLst>
                  <a:ext uri="{FF2B5EF4-FFF2-40B4-BE49-F238E27FC236}">
                    <a16:creationId xmlns:a16="http://schemas.microsoft.com/office/drawing/2014/main" id="{0300E505-31FA-44D1-92DF-0E5CC6CB45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602" name="AutoShape 815">
                  <a:extLst>
                    <a:ext uri="{FF2B5EF4-FFF2-40B4-BE49-F238E27FC236}">
                      <a16:creationId xmlns:a16="http://schemas.microsoft.com/office/drawing/2014/main" id="{A81C2E03-AC76-448C-8680-3BC2AC8CB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03" name="AutoShape 816">
                  <a:extLst>
                    <a:ext uri="{FF2B5EF4-FFF2-40B4-BE49-F238E27FC236}">
                      <a16:creationId xmlns:a16="http://schemas.microsoft.com/office/drawing/2014/main" id="{31D3C360-BB9D-4190-AE0E-AC54BB105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87" name="Freeform 817">
                <a:extLst>
                  <a:ext uri="{FF2B5EF4-FFF2-40B4-BE49-F238E27FC236}">
                    <a16:creationId xmlns:a16="http://schemas.microsoft.com/office/drawing/2014/main" id="{CCA9F6C8-CBEF-403C-83FE-E1AC47C5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B8B40DC3-E568-439E-8EF0-0195B9316C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600" name="AutoShape 819">
                  <a:extLst>
                    <a:ext uri="{FF2B5EF4-FFF2-40B4-BE49-F238E27FC236}">
                      <a16:creationId xmlns:a16="http://schemas.microsoft.com/office/drawing/2014/main" id="{223CCF99-8E02-4DBA-B04E-ED85A9B56F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601" name="AutoShape 820">
                  <a:extLst>
                    <a:ext uri="{FF2B5EF4-FFF2-40B4-BE49-F238E27FC236}">
                      <a16:creationId xmlns:a16="http://schemas.microsoft.com/office/drawing/2014/main" id="{D661977F-B439-40B0-BB47-91D1D3D94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89" name="Rectangle 588">
                <a:extLst>
                  <a:ext uri="{FF2B5EF4-FFF2-40B4-BE49-F238E27FC236}">
                    <a16:creationId xmlns:a16="http://schemas.microsoft.com/office/drawing/2014/main" id="{65642C1E-5B93-4597-95EE-D596A1166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0" name="Freeform 822">
                <a:extLst>
                  <a:ext uri="{FF2B5EF4-FFF2-40B4-BE49-F238E27FC236}">
                    <a16:creationId xmlns:a16="http://schemas.microsoft.com/office/drawing/2014/main" id="{280D87D6-67C9-44FD-BE9E-1C0BC2B52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1" name="Freeform 823">
                <a:extLst>
                  <a:ext uri="{FF2B5EF4-FFF2-40B4-BE49-F238E27FC236}">
                    <a16:creationId xmlns:a16="http://schemas.microsoft.com/office/drawing/2014/main" id="{DD4FB3AD-DA39-4EE8-8429-13E47D780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10581AC2-F830-4A90-A5F9-AD0222410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3" name="Freeform 825">
                <a:extLst>
                  <a:ext uri="{FF2B5EF4-FFF2-40B4-BE49-F238E27FC236}">
                    <a16:creationId xmlns:a16="http://schemas.microsoft.com/office/drawing/2014/main" id="{6D3060DE-97E1-4E80-A905-8020B5A04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4" name="AutoShape 826">
                <a:extLst>
                  <a:ext uri="{FF2B5EF4-FFF2-40B4-BE49-F238E27FC236}">
                    <a16:creationId xmlns:a16="http://schemas.microsoft.com/office/drawing/2014/main" id="{3694A591-6149-491B-8176-4FE1DBED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5" name="AutoShape 827">
                <a:extLst>
                  <a:ext uri="{FF2B5EF4-FFF2-40B4-BE49-F238E27FC236}">
                    <a16:creationId xmlns:a16="http://schemas.microsoft.com/office/drawing/2014/main" id="{E398D7CB-BACA-4BAF-80AD-F933A5503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6" name="Oval 595">
                <a:extLst>
                  <a:ext uri="{FF2B5EF4-FFF2-40B4-BE49-F238E27FC236}">
                    <a16:creationId xmlns:a16="http://schemas.microsoft.com/office/drawing/2014/main" id="{B61BB045-12E7-42A5-9114-C90CDA6C0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7" name="Oval 596">
                <a:extLst>
                  <a:ext uri="{FF2B5EF4-FFF2-40B4-BE49-F238E27FC236}">
                    <a16:creationId xmlns:a16="http://schemas.microsoft.com/office/drawing/2014/main" id="{169B2D05-DBF6-4A76-A085-F78A12D5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979210F5-629E-4706-B238-2F9F944CC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9" name="Rectangle 598">
                <a:extLst>
                  <a:ext uri="{FF2B5EF4-FFF2-40B4-BE49-F238E27FC236}">
                    <a16:creationId xmlns:a16="http://schemas.microsoft.com/office/drawing/2014/main" id="{373555EE-E17C-498E-ACDC-E8FF7AD0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0D38E5C2-9CE3-4DCC-9398-2D5E90A78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9" y="3341"/>
              <a:ext cx="142" cy="303"/>
              <a:chOff x="4140" y="429"/>
              <a:chExt cx="1425" cy="2396"/>
            </a:xfrm>
          </p:grpSpPr>
          <p:sp>
            <p:nvSpPr>
              <p:cNvPr id="544" name="Freeform 833">
                <a:extLst>
                  <a:ext uri="{FF2B5EF4-FFF2-40B4-BE49-F238E27FC236}">
                    <a16:creationId xmlns:a16="http://schemas.microsoft.com/office/drawing/2014/main" id="{CD6A75C2-4606-4310-8D96-60E33550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5" name="Rectangle 544">
                <a:extLst>
                  <a:ext uri="{FF2B5EF4-FFF2-40B4-BE49-F238E27FC236}">
                    <a16:creationId xmlns:a16="http://schemas.microsoft.com/office/drawing/2014/main" id="{EAE89696-0F2E-4CFD-86A4-BD60D571D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46" name="Freeform 835">
                <a:extLst>
                  <a:ext uri="{FF2B5EF4-FFF2-40B4-BE49-F238E27FC236}">
                    <a16:creationId xmlns:a16="http://schemas.microsoft.com/office/drawing/2014/main" id="{1A6887FE-D92B-415D-B676-473DBDCFE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7" name="Freeform 836">
                <a:extLst>
                  <a:ext uri="{FF2B5EF4-FFF2-40B4-BE49-F238E27FC236}">
                    <a16:creationId xmlns:a16="http://schemas.microsoft.com/office/drawing/2014/main" id="{D970FD4C-280F-4117-98E5-93EB8277A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63CCDC6B-CB8A-4B70-B8F7-F98F51062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BA468E83-AC3F-4825-BCFD-A8615E12E8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574" name="AutoShape 839">
                  <a:extLst>
                    <a:ext uri="{FF2B5EF4-FFF2-40B4-BE49-F238E27FC236}">
                      <a16:creationId xmlns:a16="http://schemas.microsoft.com/office/drawing/2014/main" id="{06A2ADBB-6FA6-4D45-A838-7C5F597C7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5" name="AutoShape 840">
                  <a:extLst>
                    <a:ext uri="{FF2B5EF4-FFF2-40B4-BE49-F238E27FC236}">
                      <a16:creationId xmlns:a16="http://schemas.microsoft.com/office/drawing/2014/main" id="{232F2AC7-C237-43EA-AF01-0D9F4EB4F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50" name="Rectangle 549">
                <a:extLst>
                  <a:ext uri="{FF2B5EF4-FFF2-40B4-BE49-F238E27FC236}">
                    <a16:creationId xmlns:a16="http://schemas.microsoft.com/office/drawing/2014/main" id="{DDFFBA3E-15B7-41BC-80C5-71E767021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51" name="Group 550">
                <a:extLst>
                  <a:ext uri="{FF2B5EF4-FFF2-40B4-BE49-F238E27FC236}">
                    <a16:creationId xmlns:a16="http://schemas.microsoft.com/office/drawing/2014/main" id="{774B80EE-5684-4270-9CDC-985272310E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572" name="AutoShape 843">
                  <a:extLst>
                    <a:ext uri="{FF2B5EF4-FFF2-40B4-BE49-F238E27FC236}">
                      <a16:creationId xmlns:a16="http://schemas.microsoft.com/office/drawing/2014/main" id="{05515F11-DC8E-4CEE-846A-1AC0FD667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3" name="AutoShape 844">
                  <a:extLst>
                    <a:ext uri="{FF2B5EF4-FFF2-40B4-BE49-F238E27FC236}">
                      <a16:creationId xmlns:a16="http://schemas.microsoft.com/office/drawing/2014/main" id="{F9284941-FABC-4192-9DCE-7AFF4EA85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52" name="Rectangle 551">
                <a:extLst>
                  <a:ext uri="{FF2B5EF4-FFF2-40B4-BE49-F238E27FC236}">
                    <a16:creationId xmlns:a16="http://schemas.microsoft.com/office/drawing/2014/main" id="{FA3DE09E-92B1-4806-8DC2-E0DFED01C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3" name="Rectangle 552">
                <a:extLst>
                  <a:ext uri="{FF2B5EF4-FFF2-40B4-BE49-F238E27FC236}">
                    <a16:creationId xmlns:a16="http://schemas.microsoft.com/office/drawing/2014/main" id="{553D3E5F-9149-4A10-BD67-D62AF2E3A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554" name="Group 553">
                <a:extLst>
                  <a:ext uri="{FF2B5EF4-FFF2-40B4-BE49-F238E27FC236}">
                    <a16:creationId xmlns:a16="http://schemas.microsoft.com/office/drawing/2014/main" id="{663CA42F-65BB-44E3-817E-E22561E6B0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570" name="AutoShape 848">
                  <a:extLst>
                    <a:ext uri="{FF2B5EF4-FFF2-40B4-BE49-F238E27FC236}">
                      <a16:creationId xmlns:a16="http://schemas.microsoft.com/office/drawing/2014/main" id="{485B1E46-8FAB-4310-BAE1-A0D2BC135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1" name="AutoShape 849">
                  <a:extLst>
                    <a:ext uri="{FF2B5EF4-FFF2-40B4-BE49-F238E27FC236}">
                      <a16:creationId xmlns:a16="http://schemas.microsoft.com/office/drawing/2014/main" id="{17BE83F4-EB5E-414C-8758-8012ECA9AE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55" name="Freeform 850">
                <a:extLst>
                  <a:ext uri="{FF2B5EF4-FFF2-40B4-BE49-F238E27FC236}">
                    <a16:creationId xmlns:a16="http://schemas.microsoft.com/office/drawing/2014/main" id="{B335998F-0026-4067-8D3A-23486A510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556" name="Group 555">
                <a:extLst>
                  <a:ext uri="{FF2B5EF4-FFF2-40B4-BE49-F238E27FC236}">
                    <a16:creationId xmlns:a16="http://schemas.microsoft.com/office/drawing/2014/main" id="{8DC73176-570B-4D33-A54B-EC7DA434BA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568" name="AutoShape 852">
                  <a:extLst>
                    <a:ext uri="{FF2B5EF4-FFF2-40B4-BE49-F238E27FC236}">
                      <a16:creationId xmlns:a16="http://schemas.microsoft.com/office/drawing/2014/main" id="{830F00C0-DB63-41AD-8557-1719FE223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69" name="AutoShape 853">
                  <a:extLst>
                    <a:ext uri="{FF2B5EF4-FFF2-40B4-BE49-F238E27FC236}">
                      <a16:creationId xmlns:a16="http://schemas.microsoft.com/office/drawing/2014/main" id="{968A53BD-19CD-495A-9D2C-EBA75128F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557" name="Rectangle 556">
                <a:extLst>
                  <a:ext uri="{FF2B5EF4-FFF2-40B4-BE49-F238E27FC236}">
                    <a16:creationId xmlns:a16="http://schemas.microsoft.com/office/drawing/2014/main" id="{6BD15246-7CBB-4207-8824-91C17F580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8" name="Freeform 855">
                <a:extLst>
                  <a:ext uri="{FF2B5EF4-FFF2-40B4-BE49-F238E27FC236}">
                    <a16:creationId xmlns:a16="http://schemas.microsoft.com/office/drawing/2014/main" id="{7EA0EE9B-FBAD-49CF-9574-C3067AE0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9" name="Freeform 856">
                <a:extLst>
                  <a:ext uri="{FF2B5EF4-FFF2-40B4-BE49-F238E27FC236}">
                    <a16:creationId xmlns:a16="http://schemas.microsoft.com/office/drawing/2014/main" id="{1EE32CFF-CB7F-4DB0-A2B6-56A8FB2CD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0" name="Oval 559">
                <a:extLst>
                  <a:ext uri="{FF2B5EF4-FFF2-40B4-BE49-F238E27FC236}">
                    <a16:creationId xmlns:a16="http://schemas.microsoft.com/office/drawing/2014/main" id="{93F39E32-317A-4ACB-AD53-2DD42B3B3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1" name="Freeform 858">
                <a:extLst>
                  <a:ext uri="{FF2B5EF4-FFF2-40B4-BE49-F238E27FC236}">
                    <a16:creationId xmlns:a16="http://schemas.microsoft.com/office/drawing/2014/main" id="{7ABD555B-2945-4AD1-A849-4E290BB65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2" name="AutoShape 859">
                <a:extLst>
                  <a:ext uri="{FF2B5EF4-FFF2-40B4-BE49-F238E27FC236}">
                    <a16:creationId xmlns:a16="http://schemas.microsoft.com/office/drawing/2014/main" id="{12D1EBF7-E582-4AE9-9DA4-331943EBA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3" name="AutoShape 860">
                <a:extLst>
                  <a:ext uri="{FF2B5EF4-FFF2-40B4-BE49-F238E27FC236}">
                    <a16:creationId xmlns:a16="http://schemas.microsoft.com/office/drawing/2014/main" id="{8D4ECDD8-7DFF-4A7A-87FC-D8AE42AC6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4" name="Oval 563">
                <a:extLst>
                  <a:ext uri="{FF2B5EF4-FFF2-40B4-BE49-F238E27FC236}">
                    <a16:creationId xmlns:a16="http://schemas.microsoft.com/office/drawing/2014/main" id="{0D718172-97F1-427E-ADB7-BA524380E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5" name="Oval 564">
                <a:extLst>
                  <a:ext uri="{FF2B5EF4-FFF2-40B4-BE49-F238E27FC236}">
                    <a16:creationId xmlns:a16="http://schemas.microsoft.com/office/drawing/2014/main" id="{4BE61031-BC92-4301-9AF9-469878277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Oval 565">
                <a:extLst>
                  <a:ext uri="{FF2B5EF4-FFF2-40B4-BE49-F238E27FC236}">
                    <a16:creationId xmlns:a16="http://schemas.microsoft.com/office/drawing/2014/main" id="{B7F30D89-3884-43D2-B0FF-962E22B6B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67" name="Rectangle 566">
                <a:extLst>
                  <a:ext uri="{FF2B5EF4-FFF2-40B4-BE49-F238E27FC236}">
                    <a16:creationId xmlns:a16="http://schemas.microsoft.com/office/drawing/2014/main" id="{94D98446-024B-465C-8D32-37DBC32F6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636B2711-4DEF-4B7F-AEF4-A836344DA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6" cy="257"/>
              <a:chOff x="877" y="1008"/>
              <a:chExt cx="2747" cy="2591"/>
            </a:xfrm>
          </p:grpSpPr>
          <p:pic>
            <p:nvPicPr>
              <p:cNvPr id="521" name="Picture 520" descr="antenna_stylized">
                <a:extLst>
                  <a:ext uri="{FF2B5EF4-FFF2-40B4-BE49-F238E27FC236}">
                    <a16:creationId xmlns:a16="http://schemas.microsoft.com/office/drawing/2014/main" id="{9D88DD2F-ABA3-438C-9C50-8E90915752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2" name="Picture 521" descr="laptop_keyboard">
                <a:extLst>
                  <a:ext uri="{FF2B5EF4-FFF2-40B4-BE49-F238E27FC236}">
                    <a16:creationId xmlns:a16="http://schemas.microsoft.com/office/drawing/2014/main" id="{E69E7790-26F0-4266-9624-94FCDB1DF1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3" name="Freeform 868">
                <a:extLst>
                  <a:ext uri="{FF2B5EF4-FFF2-40B4-BE49-F238E27FC236}">
                    <a16:creationId xmlns:a16="http://schemas.microsoft.com/office/drawing/2014/main" id="{507203EA-549C-4B59-8E52-FEFD3264A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524" name="Picture 523" descr="screen">
                <a:extLst>
                  <a:ext uri="{FF2B5EF4-FFF2-40B4-BE49-F238E27FC236}">
                    <a16:creationId xmlns:a16="http://schemas.microsoft.com/office/drawing/2014/main" id="{D14BB38E-47E8-4A5F-92A3-E2DA829550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5" name="Freeform 870">
                <a:extLst>
                  <a:ext uri="{FF2B5EF4-FFF2-40B4-BE49-F238E27FC236}">
                    <a16:creationId xmlns:a16="http://schemas.microsoft.com/office/drawing/2014/main" id="{C7F0BF84-377B-4F18-AB50-6670C3F1A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6" name="Freeform 871">
                <a:extLst>
                  <a:ext uri="{FF2B5EF4-FFF2-40B4-BE49-F238E27FC236}">
                    <a16:creationId xmlns:a16="http://schemas.microsoft.com/office/drawing/2014/main" id="{93FF4DC2-24E7-4EF6-B852-4714C88FE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7" name="Freeform 872">
                <a:extLst>
                  <a:ext uri="{FF2B5EF4-FFF2-40B4-BE49-F238E27FC236}">
                    <a16:creationId xmlns:a16="http://schemas.microsoft.com/office/drawing/2014/main" id="{9BA6665A-4769-4037-8375-B7889BFDB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8" name="Freeform 873">
                <a:extLst>
                  <a:ext uri="{FF2B5EF4-FFF2-40B4-BE49-F238E27FC236}">
                    <a16:creationId xmlns:a16="http://schemas.microsoft.com/office/drawing/2014/main" id="{09500041-A041-4D74-8AC8-27E04CFA6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9" name="Freeform 874">
                <a:extLst>
                  <a:ext uri="{FF2B5EF4-FFF2-40B4-BE49-F238E27FC236}">
                    <a16:creationId xmlns:a16="http://schemas.microsoft.com/office/drawing/2014/main" id="{65B62C5E-CF2E-41A5-A0C8-21AA4DB32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0" name="Freeform 875">
                <a:extLst>
                  <a:ext uri="{FF2B5EF4-FFF2-40B4-BE49-F238E27FC236}">
                    <a16:creationId xmlns:a16="http://schemas.microsoft.com/office/drawing/2014/main" id="{E8C8C978-437D-4647-A32E-B7BDF9F9F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1704F4EB-49D1-48A7-A1A6-87E2CDB61D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38" name="Freeform 877">
                  <a:extLst>
                    <a:ext uri="{FF2B5EF4-FFF2-40B4-BE49-F238E27FC236}">
                      <a16:creationId xmlns:a16="http://schemas.microsoft.com/office/drawing/2014/main" id="{A6795BB5-C392-45C2-9C80-4128A6EE5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39" name="Freeform 878">
                  <a:extLst>
                    <a:ext uri="{FF2B5EF4-FFF2-40B4-BE49-F238E27FC236}">
                      <a16:creationId xmlns:a16="http://schemas.microsoft.com/office/drawing/2014/main" id="{0675903A-5A0E-4390-9EF6-89B69AAEE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0" name="Freeform 879">
                  <a:extLst>
                    <a:ext uri="{FF2B5EF4-FFF2-40B4-BE49-F238E27FC236}">
                      <a16:creationId xmlns:a16="http://schemas.microsoft.com/office/drawing/2014/main" id="{4C027211-31A8-4590-88A8-84895EF60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1" name="Freeform 880">
                  <a:extLst>
                    <a:ext uri="{FF2B5EF4-FFF2-40B4-BE49-F238E27FC236}">
                      <a16:creationId xmlns:a16="http://schemas.microsoft.com/office/drawing/2014/main" id="{EA61B461-32A1-4623-A799-61E2CF0E5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2" name="Freeform 881">
                  <a:extLst>
                    <a:ext uri="{FF2B5EF4-FFF2-40B4-BE49-F238E27FC236}">
                      <a16:creationId xmlns:a16="http://schemas.microsoft.com/office/drawing/2014/main" id="{F4D8626D-BF7D-4F52-94DC-56E98DE4B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43" name="Freeform 882">
                  <a:extLst>
                    <a:ext uri="{FF2B5EF4-FFF2-40B4-BE49-F238E27FC236}">
                      <a16:creationId xmlns:a16="http://schemas.microsoft.com/office/drawing/2014/main" id="{E56C4516-8046-4BF3-8824-2FDBE50FF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32" name="Freeform 883">
                <a:extLst>
                  <a:ext uri="{FF2B5EF4-FFF2-40B4-BE49-F238E27FC236}">
                    <a16:creationId xmlns:a16="http://schemas.microsoft.com/office/drawing/2014/main" id="{13066AC9-1467-4FC7-B1A2-736AE0ADF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3" name="Freeform 884">
                <a:extLst>
                  <a:ext uri="{FF2B5EF4-FFF2-40B4-BE49-F238E27FC236}">
                    <a16:creationId xmlns:a16="http://schemas.microsoft.com/office/drawing/2014/main" id="{76544F8D-B231-4087-B3BC-F6BF2B7A9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4" name="Freeform 885">
                <a:extLst>
                  <a:ext uri="{FF2B5EF4-FFF2-40B4-BE49-F238E27FC236}">
                    <a16:creationId xmlns:a16="http://schemas.microsoft.com/office/drawing/2014/main" id="{236992BD-A75E-48A3-A4CA-894B4DD3E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5" name="Freeform 886">
                <a:extLst>
                  <a:ext uri="{FF2B5EF4-FFF2-40B4-BE49-F238E27FC236}">
                    <a16:creationId xmlns:a16="http://schemas.microsoft.com/office/drawing/2014/main" id="{942D4180-16E6-44F0-9DC1-56BC88DB9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6" name="Freeform 887">
                <a:extLst>
                  <a:ext uri="{FF2B5EF4-FFF2-40B4-BE49-F238E27FC236}">
                    <a16:creationId xmlns:a16="http://schemas.microsoft.com/office/drawing/2014/main" id="{764FB99B-907B-4B8F-89B0-99968D7B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37" name="Freeform 888">
                <a:extLst>
                  <a:ext uri="{FF2B5EF4-FFF2-40B4-BE49-F238E27FC236}">
                    <a16:creationId xmlns:a16="http://schemas.microsoft.com/office/drawing/2014/main" id="{A0C87D46-8AB0-452C-8EEE-0CAAD6E6168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3A39BC64-3446-49EF-9E33-E1CA2967F9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98" name="Picture 497" descr="antenna_stylized">
                <a:extLst>
                  <a:ext uri="{FF2B5EF4-FFF2-40B4-BE49-F238E27FC236}">
                    <a16:creationId xmlns:a16="http://schemas.microsoft.com/office/drawing/2014/main" id="{22BA9B5F-E768-40C1-9CDE-7AA0CFFA10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9" name="Picture 498" descr="laptop_keyboard">
                <a:extLst>
                  <a:ext uri="{FF2B5EF4-FFF2-40B4-BE49-F238E27FC236}">
                    <a16:creationId xmlns:a16="http://schemas.microsoft.com/office/drawing/2014/main" id="{5E2431D5-38DE-418A-A707-D58B64E0A9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0" name="Freeform 892">
                <a:extLst>
                  <a:ext uri="{FF2B5EF4-FFF2-40B4-BE49-F238E27FC236}">
                    <a16:creationId xmlns:a16="http://schemas.microsoft.com/office/drawing/2014/main" id="{26761176-368A-485B-9AE5-22ABFFA0C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501" name="Picture 500" descr="screen">
                <a:extLst>
                  <a:ext uri="{FF2B5EF4-FFF2-40B4-BE49-F238E27FC236}">
                    <a16:creationId xmlns:a16="http://schemas.microsoft.com/office/drawing/2014/main" id="{783EE95C-BF4E-4EE0-9850-792DB47D23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2" name="Freeform 894">
                <a:extLst>
                  <a:ext uri="{FF2B5EF4-FFF2-40B4-BE49-F238E27FC236}">
                    <a16:creationId xmlns:a16="http://schemas.microsoft.com/office/drawing/2014/main" id="{997395FF-4790-4F65-B4CA-1BB23C9A6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3" name="Freeform 895">
                <a:extLst>
                  <a:ext uri="{FF2B5EF4-FFF2-40B4-BE49-F238E27FC236}">
                    <a16:creationId xmlns:a16="http://schemas.microsoft.com/office/drawing/2014/main" id="{C0C0F990-12C0-4ADD-AEDD-E3E9F9F0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4" name="Freeform 896">
                <a:extLst>
                  <a:ext uri="{FF2B5EF4-FFF2-40B4-BE49-F238E27FC236}">
                    <a16:creationId xmlns:a16="http://schemas.microsoft.com/office/drawing/2014/main" id="{0D8164D9-A33A-4280-9476-1A258E2D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5" name="Freeform 897">
                <a:extLst>
                  <a:ext uri="{FF2B5EF4-FFF2-40B4-BE49-F238E27FC236}">
                    <a16:creationId xmlns:a16="http://schemas.microsoft.com/office/drawing/2014/main" id="{C9D40EF5-39D5-45BB-A922-E61973223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6" name="Freeform 898">
                <a:extLst>
                  <a:ext uri="{FF2B5EF4-FFF2-40B4-BE49-F238E27FC236}">
                    <a16:creationId xmlns:a16="http://schemas.microsoft.com/office/drawing/2014/main" id="{FE2C85A7-BD22-482E-B70B-841537014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7" name="Freeform 899">
                <a:extLst>
                  <a:ext uri="{FF2B5EF4-FFF2-40B4-BE49-F238E27FC236}">
                    <a16:creationId xmlns:a16="http://schemas.microsoft.com/office/drawing/2014/main" id="{7DAF5B73-6EA7-49E9-8E41-E767E3BD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5659734F-DECB-40C4-B100-1F6DCF153E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15" name="Freeform 901">
                  <a:extLst>
                    <a:ext uri="{FF2B5EF4-FFF2-40B4-BE49-F238E27FC236}">
                      <a16:creationId xmlns:a16="http://schemas.microsoft.com/office/drawing/2014/main" id="{422D20A0-5173-4DDC-89A1-CF17D4FEE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6" name="Freeform 902">
                  <a:extLst>
                    <a:ext uri="{FF2B5EF4-FFF2-40B4-BE49-F238E27FC236}">
                      <a16:creationId xmlns:a16="http://schemas.microsoft.com/office/drawing/2014/main" id="{EF205FBE-B9F5-427B-AC01-CFEE49CCA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7" name="Freeform 903">
                  <a:extLst>
                    <a:ext uri="{FF2B5EF4-FFF2-40B4-BE49-F238E27FC236}">
                      <a16:creationId xmlns:a16="http://schemas.microsoft.com/office/drawing/2014/main" id="{0D65B6C6-D3DC-4332-AA00-291A84A8F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8" name="Freeform 904">
                  <a:extLst>
                    <a:ext uri="{FF2B5EF4-FFF2-40B4-BE49-F238E27FC236}">
                      <a16:creationId xmlns:a16="http://schemas.microsoft.com/office/drawing/2014/main" id="{A8F9CF81-BE0B-472D-851A-7E00C91E9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19" name="Freeform 905">
                  <a:extLst>
                    <a:ext uri="{FF2B5EF4-FFF2-40B4-BE49-F238E27FC236}">
                      <a16:creationId xmlns:a16="http://schemas.microsoft.com/office/drawing/2014/main" id="{8CC6497B-EDA5-4553-8AC4-C9D6AD04A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520" name="Freeform 906">
                  <a:extLst>
                    <a:ext uri="{FF2B5EF4-FFF2-40B4-BE49-F238E27FC236}">
                      <a16:creationId xmlns:a16="http://schemas.microsoft.com/office/drawing/2014/main" id="{B72618C3-C750-4816-9D35-02FA47C2E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509" name="Freeform 907">
                <a:extLst>
                  <a:ext uri="{FF2B5EF4-FFF2-40B4-BE49-F238E27FC236}">
                    <a16:creationId xmlns:a16="http://schemas.microsoft.com/office/drawing/2014/main" id="{009C442B-E115-4A4B-B653-14834D93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10" name="Freeform 908">
                <a:extLst>
                  <a:ext uri="{FF2B5EF4-FFF2-40B4-BE49-F238E27FC236}">
                    <a16:creationId xmlns:a16="http://schemas.microsoft.com/office/drawing/2014/main" id="{84F71AF8-A85D-4E63-A04B-F76EC533C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11" name="Freeform 909">
                <a:extLst>
                  <a:ext uri="{FF2B5EF4-FFF2-40B4-BE49-F238E27FC236}">
                    <a16:creationId xmlns:a16="http://schemas.microsoft.com/office/drawing/2014/main" id="{806641A8-ED9A-47E9-834F-447EDB94B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12" name="Freeform 910">
                <a:extLst>
                  <a:ext uri="{FF2B5EF4-FFF2-40B4-BE49-F238E27FC236}">
                    <a16:creationId xmlns:a16="http://schemas.microsoft.com/office/drawing/2014/main" id="{FC7CF7A9-21F2-45DD-952B-55EDE9F3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13" name="Freeform 911">
                <a:extLst>
                  <a:ext uri="{FF2B5EF4-FFF2-40B4-BE49-F238E27FC236}">
                    <a16:creationId xmlns:a16="http://schemas.microsoft.com/office/drawing/2014/main" id="{F12651CD-6AE4-42B3-8CD7-F1B0A547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14" name="Freeform 912">
                <a:extLst>
                  <a:ext uri="{FF2B5EF4-FFF2-40B4-BE49-F238E27FC236}">
                    <a16:creationId xmlns:a16="http://schemas.microsoft.com/office/drawing/2014/main" id="{8850C1D6-0DF7-4E7C-9401-9F2C63F2604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757F704A-669A-4042-81BB-D8FA6B24F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75" name="Picture 474" descr="antenna_stylized">
                <a:extLst>
                  <a:ext uri="{FF2B5EF4-FFF2-40B4-BE49-F238E27FC236}">
                    <a16:creationId xmlns:a16="http://schemas.microsoft.com/office/drawing/2014/main" id="{19A7A107-B4D1-4E90-B876-7EE939A3F9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6" name="Picture 475" descr="laptop_keyboard">
                <a:extLst>
                  <a:ext uri="{FF2B5EF4-FFF2-40B4-BE49-F238E27FC236}">
                    <a16:creationId xmlns:a16="http://schemas.microsoft.com/office/drawing/2014/main" id="{43CF18E2-8EB3-4CB7-8785-CDEECAB442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7" name="Freeform 916">
                <a:extLst>
                  <a:ext uri="{FF2B5EF4-FFF2-40B4-BE49-F238E27FC236}">
                    <a16:creationId xmlns:a16="http://schemas.microsoft.com/office/drawing/2014/main" id="{2ED6F1CF-D189-4E2A-BEEA-0A9D04D7B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478" name="Picture 477" descr="screen">
                <a:extLst>
                  <a:ext uri="{FF2B5EF4-FFF2-40B4-BE49-F238E27FC236}">
                    <a16:creationId xmlns:a16="http://schemas.microsoft.com/office/drawing/2014/main" id="{1C1CE676-C95F-4AD4-B5EF-18661538D8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9" name="Freeform 918">
                <a:extLst>
                  <a:ext uri="{FF2B5EF4-FFF2-40B4-BE49-F238E27FC236}">
                    <a16:creationId xmlns:a16="http://schemas.microsoft.com/office/drawing/2014/main" id="{F08AA769-02E7-49BD-A8CA-32D349E4F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0" name="Freeform 919">
                <a:extLst>
                  <a:ext uri="{FF2B5EF4-FFF2-40B4-BE49-F238E27FC236}">
                    <a16:creationId xmlns:a16="http://schemas.microsoft.com/office/drawing/2014/main" id="{115909F9-54B6-496F-B5E6-33FD40BC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1" name="Freeform 920">
                <a:extLst>
                  <a:ext uri="{FF2B5EF4-FFF2-40B4-BE49-F238E27FC236}">
                    <a16:creationId xmlns:a16="http://schemas.microsoft.com/office/drawing/2014/main" id="{D1C0434F-2446-4332-BB0E-A1EA8883E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2" name="Freeform 921">
                <a:extLst>
                  <a:ext uri="{FF2B5EF4-FFF2-40B4-BE49-F238E27FC236}">
                    <a16:creationId xmlns:a16="http://schemas.microsoft.com/office/drawing/2014/main" id="{61F80C57-B61D-4CAF-A0D4-EBF91121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3" name="Freeform 922">
                <a:extLst>
                  <a:ext uri="{FF2B5EF4-FFF2-40B4-BE49-F238E27FC236}">
                    <a16:creationId xmlns:a16="http://schemas.microsoft.com/office/drawing/2014/main" id="{50B8C07F-109A-4051-9691-1E3EDB41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4" name="Freeform 923">
                <a:extLst>
                  <a:ext uri="{FF2B5EF4-FFF2-40B4-BE49-F238E27FC236}">
                    <a16:creationId xmlns:a16="http://schemas.microsoft.com/office/drawing/2014/main" id="{30800D03-03F8-4778-B87A-AD64E7DC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485" name="Group 484">
                <a:extLst>
                  <a:ext uri="{FF2B5EF4-FFF2-40B4-BE49-F238E27FC236}">
                    <a16:creationId xmlns:a16="http://schemas.microsoft.com/office/drawing/2014/main" id="{0456B3D2-DAB4-47D0-82A1-C9A16717E6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92" name="Freeform 925">
                  <a:extLst>
                    <a:ext uri="{FF2B5EF4-FFF2-40B4-BE49-F238E27FC236}">
                      <a16:creationId xmlns:a16="http://schemas.microsoft.com/office/drawing/2014/main" id="{886DF9DF-BC1D-4706-838D-840EA801FB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3" name="Freeform 926">
                  <a:extLst>
                    <a:ext uri="{FF2B5EF4-FFF2-40B4-BE49-F238E27FC236}">
                      <a16:creationId xmlns:a16="http://schemas.microsoft.com/office/drawing/2014/main" id="{197C9457-4C22-4E05-95CD-04133D9CC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4" name="Freeform 927">
                  <a:extLst>
                    <a:ext uri="{FF2B5EF4-FFF2-40B4-BE49-F238E27FC236}">
                      <a16:creationId xmlns:a16="http://schemas.microsoft.com/office/drawing/2014/main" id="{F3C1E9E0-18BF-4DDC-8749-4B154C9CBC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5" name="Freeform 928">
                  <a:extLst>
                    <a:ext uri="{FF2B5EF4-FFF2-40B4-BE49-F238E27FC236}">
                      <a16:creationId xmlns:a16="http://schemas.microsoft.com/office/drawing/2014/main" id="{5AF2E622-88BD-4C85-8807-A247970BD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6" name="Freeform 929">
                  <a:extLst>
                    <a:ext uri="{FF2B5EF4-FFF2-40B4-BE49-F238E27FC236}">
                      <a16:creationId xmlns:a16="http://schemas.microsoft.com/office/drawing/2014/main" id="{88081361-3B5E-4728-9899-C2A9C2716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97" name="Freeform 930">
                  <a:extLst>
                    <a:ext uri="{FF2B5EF4-FFF2-40B4-BE49-F238E27FC236}">
                      <a16:creationId xmlns:a16="http://schemas.microsoft.com/office/drawing/2014/main" id="{957046B9-8DB4-4172-BD51-38AB3918A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86" name="Freeform 931">
                <a:extLst>
                  <a:ext uri="{FF2B5EF4-FFF2-40B4-BE49-F238E27FC236}">
                    <a16:creationId xmlns:a16="http://schemas.microsoft.com/office/drawing/2014/main" id="{8B39EC50-4A33-4F71-BDE8-993E5426A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7" name="Freeform 932">
                <a:extLst>
                  <a:ext uri="{FF2B5EF4-FFF2-40B4-BE49-F238E27FC236}">
                    <a16:creationId xmlns:a16="http://schemas.microsoft.com/office/drawing/2014/main" id="{56C112FD-8B74-4607-9C58-B8613C66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8" name="Freeform 933">
                <a:extLst>
                  <a:ext uri="{FF2B5EF4-FFF2-40B4-BE49-F238E27FC236}">
                    <a16:creationId xmlns:a16="http://schemas.microsoft.com/office/drawing/2014/main" id="{823C58C7-CE3A-4716-A1A2-40EE08B6D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9" name="Freeform 934">
                <a:extLst>
                  <a:ext uri="{FF2B5EF4-FFF2-40B4-BE49-F238E27FC236}">
                    <a16:creationId xmlns:a16="http://schemas.microsoft.com/office/drawing/2014/main" id="{81B8C763-446D-44C1-A4BE-C4A3EF8E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0" name="Freeform 935">
                <a:extLst>
                  <a:ext uri="{FF2B5EF4-FFF2-40B4-BE49-F238E27FC236}">
                    <a16:creationId xmlns:a16="http://schemas.microsoft.com/office/drawing/2014/main" id="{8A36A700-228F-4907-B56F-157D1BA59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1" name="Freeform 936">
                <a:extLst>
                  <a:ext uri="{FF2B5EF4-FFF2-40B4-BE49-F238E27FC236}">
                    <a16:creationId xmlns:a16="http://schemas.microsoft.com/office/drawing/2014/main" id="{A2C7FF98-C30E-41A8-AB63-713C95D2BB4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B7DEE4CD-6575-4EEF-8C55-60A32ED169B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73" name="Picture 472" descr="desktop_computer_stylized_medium">
                <a:extLst>
                  <a:ext uri="{FF2B5EF4-FFF2-40B4-BE49-F238E27FC236}">
                    <a16:creationId xmlns:a16="http://schemas.microsoft.com/office/drawing/2014/main" id="{D8DF9E0F-1AA7-424E-BE49-CA056D5B20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4" name="Freeform 939">
                <a:extLst>
                  <a:ext uri="{FF2B5EF4-FFF2-40B4-BE49-F238E27FC236}">
                    <a16:creationId xmlns:a16="http://schemas.microsoft.com/office/drawing/2014/main" id="{42E64746-CC61-44CF-8A55-4BB45A3FD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7F8365EF-61DD-43C4-86E0-E08355D10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50" name="Picture 449" descr="antenna_stylized">
                <a:extLst>
                  <a:ext uri="{FF2B5EF4-FFF2-40B4-BE49-F238E27FC236}">
                    <a16:creationId xmlns:a16="http://schemas.microsoft.com/office/drawing/2014/main" id="{F0A4C163-F04A-47BF-B1B9-8AAB93D52C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1" name="Picture 450" descr="laptop_keyboard">
                <a:extLst>
                  <a:ext uri="{FF2B5EF4-FFF2-40B4-BE49-F238E27FC236}">
                    <a16:creationId xmlns:a16="http://schemas.microsoft.com/office/drawing/2014/main" id="{9A7B6A00-4332-484D-B460-75D74085C3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2" name="Freeform 943">
                <a:extLst>
                  <a:ext uri="{FF2B5EF4-FFF2-40B4-BE49-F238E27FC236}">
                    <a16:creationId xmlns:a16="http://schemas.microsoft.com/office/drawing/2014/main" id="{E620A488-7ECB-40FF-AE16-8FB4B6FAB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453" name="Picture 452" descr="screen">
                <a:extLst>
                  <a:ext uri="{FF2B5EF4-FFF2-40B4-BE49-F238E27FC236}">
                    <a16:creationId xmlns:a16="http://schemas.microsoft.com/office/drawing/2014/main" id="{97330AF3-DD5B-4B65-8540-B253904F8C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4" name="Freeform 945">
                <a:extLst>
                  <a:ext uri="{FF2B5EF4-FFF2-40B4-BE49-F238E27FC236}">
                    <a16:creationId xmlns:a16="http://schemas.microsoft.com/office/drawing/2014/main" id="{D1FCF5B0-FA71-4070-94BF-8181E1C70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5" name="Freeform 946">
                <a:extLst>
                  <a:ext uri="{FF2B5EF4-FFF2-40B4-BE49-F238E27FC236}">
                    <a16:creationId xmlns:a16="http://schemas.microsoft.com/office/drawing/2014/main" id="{C9E2D067-226B-46AE-96FA-179668A78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6" name="Freeform 947">
                <a:extLst>
                  <a:ext uri="{FF2B5EF4-FFF2-40B4-BE49-F238E27FC236}">
                    <a16:creationId xmlns:a16="http://schemas.microsoft.com/office/drawing/2014/main" id="{C22AD8C1-808F-4148-BAF8-2264B5BE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7" name="Freeform 948">
                <a:extLst>
                  <a:ext uri="{FF2B5EF4-FFF2-40B4-BE49-F238E27FC236}">
                    <a16:creationId xmlns:a16="http://schemas.microsoft.com/office/drawing/2014/main" id="{D842E9ED-30C7-4352-B399-EB9C9551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8" name="Freeform 949">
                <a:extLst>
                  <a:ext uri="{FF2B5EF4-FFF2-40B4-BE49-F238E27FC236}">
                    <a16:creationId xmlns:a16="http://schemas.microsoft.com/office/drawing/2014/main" id="{38AF2758-1F0C-41F7-90C6-7E566267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9" name="Freeform 950">
                <a:extLst>
                  <a:ext uri="{FF2B5EF4-FFF2-40B4-BE49-F238E27FC236}">
                    <a16:creationId xmlns:a16="http://schemas.microsoft.com/office/drawing/2014/main" id="{43901741-1A6E-49D1-A20E-C86C7C50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53A87B9A-CAAB-4336-84EF-727F3A6E0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7" name="Freeform 952">
                  <a:extLst>
                    <a:ext uri="{FF2B5EF4-FFF2-40B4-BE49-F238E27FC236}">
                      <a16:creationId xmlns:a16="http://schemas.microsoft.com/office/drawing/2014/main" id="{94065ECD-3F9C-4207-9D23-720668D85D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8" name="Freeform 953">
                  <a:extLst>
                    <a:ext uri="{FF2B5EF4-FFF2-40B4-BE49-F238E27FC236}">
                      <a16:creationId xmlns:a16="http://schemas.microsoft.com/office/drawing/2014/main" id="{AB43C710-00B9-493D-8A47-14B8BDE8E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9" name="Freeform 954">
                  <a:extLst>
                    <a:ext uri="{FF2B5EF4-FFF2-40B4-BE49-F238E27FC236}">
                      <a16:creationId xmlns:a16="http://schemas.microsoft.com/office/drawing/2014/main" id="{0D57E39D-399F-4B0D-8E32-E949AB40C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70" name="Freeform 955">
                  <a:extLst>
                    <a:ext uri="{FF2B5EF4-FFF2-40B4-BE49-F238E27FC236}">
                      <a16:creationId xmlns:a16="http://schemas.microsoft.com/office/drawing/2014/main" id="{65BB7835-C77F-4D17-B8AE-BFB0327DD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71" name="Freeform 956">
                  <a:extLst>
                    <a:ext uri="{FF2B5EF4-FFF2-40B4-BE49-F238E27FC236}">
                      <a16:creationId xmlns:a16="http://schemas.microsoft.com/office/drawing/2014/main" id="{34339235-B9CF-42E5-B695-C31A87199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72" name="Freeform 957">
                  <a:extLst>
                    <a:ext uri="{FF2B5EF4-FFF2-40B4-BE49-F238E27FC236}">
                      <a16:creationId xmlns:a16="http://schemas.microsoft.com/office/drawing/2014/main" id="{A5CD8D2E-FA4D-4EB2-B3DB-FAACA66DCA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61" name="Freeform 958">
                <a:extLst>
                  <a:ext uri="{FF2B5EF4-FFF2-40B4-BE49-F238E27FC236}">
                    <a16:creationId xmlns:a16="http://schemas.microsoft.com/office/drawing/2014/main" id="{1DBB3DBD-6874-406A-99D9-4BC549582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2" name="Freeform 959">
                <a:extLst>
                  <a:ext uri="{FF2B5EF4-FFF2-40B4-BE49-F238E27FC236}">
                    <a16:creationId xmlns:a16="http://schemas.microsoft.com/office/drawing/2014/main" id="{8C702028-34D1-45FD-B984-34813E033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3" name="Freeform 960">
                <a:extLst>
                  <a:ext uri="{FF2B5EF4-FFF2-40B4-BE49-F238E27FC236}">
                    <a16:creationId xmlns:a16="http://schemas.microsoft.com/office/drawing/2014/main" id="{A57FC783-4CC5-4832-A0A2-378F959AB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4" name="Freeform 961">
                <a:extLst>
                  <a:ext uri="{FF2B5EF4-FFF2-40B4-BE49-F238E27FC236}">
                    <a16:creationId xmlns:a16="http://schemas.microsoft.com/office/drawing/2014/main" id="{3207929E-7289-4E7B-A841-4D536F2F0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5" name="Freeform 962">
                <a:extLst>
                  <a:ext uri="{FF2B5EF4-FFF2-40B4-BE49-F238E27FC236}">
                    <a16:creationId xmlns:a16="http://schemas.microsoft.com/office/drawing/2014/main" id="{47191D22-92C7-4CA7-AD2B-AB7019906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6" name="Freeform 963">
                <a:extLst>
                  <a:ext uri="{FF2B5EF4-FFF2-40B4-BE49-F238E27FC236}">
                    <a16:creationId xmlns:a16="http://schemas.microsoft.com/office/drawing/2014/main" id="{EF9967DF-AFF6-42FD-95E0-FF585369102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384" name="Line 913">
            <a:extLst>
              <a:ext uri="{FF2B5EF4-FFF2-40B4-BE49-F238E27FC236}">
                <a16:creationId xmlns:a16="http://schemas.microsoft.com/office/drawing/2014/main" id="{83799F5B-90B0-4727-8AE6-EF5B998317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9762" y="334327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85" name="Line 800">
            <a:extLst>
              <a:ext uri="{FF2B5EF4-FFF2-40B4-BE49-F238E27FC236}">
                <a16:creationId xmlns:a16="http://schemas.microsoft.com/office/drawing/2014/main" id="{DC2891DF-8097-40E3-91AB-D3172D7C56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1788" y="195262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86" name="Text Box 803">
            <a:extLst>
              <a:ext uri="{FF2B5EF4-FFF2-40B4-BE49-F238E27FC236}">
                <a16:creationId xmlns:a16="http://schemas.microsoft.com/office/drawing/2014/main" id="{D7CC1393-3B0F-43BF-A728-848AA78CF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175125"/>
            <a:ext cx="18453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</p:spTree>
    <p:extLst>
      <p:ext uri="{BB962C8B-B14F-4D97-AF65-F5344CB8AC3E}">
        <p14:creationId xmlns:p14="http://schemas.microsoft.com/office/powerpoint/2010/main" val="3968262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7309" y="365128"/>
            <a:ext cx="9482041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HTTP overview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762000" y="1600200"/>
            <a:ext cx="535889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latin typeface="TrumpetLite" panose="020A0602050506020204" pitchFamily="18" charset="0"/>
              </a:rPr>
              <a:t>HTTP: hypertext transfer protocol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en-US" altLang="en-US" sz="2400" dirty="0">
                <a:latin typeface="TrumpetLite" panose="020A0602050506020204" pitchFamily="18" charset="0"/>
              </a:rPr>
              <a:t>Web</a:t>
            </a:r>
            <a:r>
              <a:rPr lang="ja-JP" altLang="en-US" sz="2400" dirty="0">
                <a:latin typeface="TrumpetLite" panose="020A0602050506020204" pitchFamily="18" charset="0"/>
              </a:rPr>
              <a:t>’</a:t>
            </a:r>
            <a:r>
              <a:rPr lang="en-US" altLang="ja-JP" sz="2400" dirty="0">
                <a:latin typeface="TrumpetLite" panose="020A0602050506020204" pitchFamily="18" charset="0"/>
              </a:rPr>
              <a:t>s application layer protocol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en-US" altLang="en-US" sz="2400" dirty="0">
                <a:latin typeface="TrumpetLite" panose="020A0602050506020204" pitchFamily="18" charset="0"/>
              </a:rPr>
              <a:t>client/server model</a:t>
            </a:r>
          </a:p>
          <a:p>
            <a:pPr lvl="1">
              <a:lnSpc>
                <a:spcPct val="100000"/>
              </a:lnSpc>
              <a:spcBef>
                <a:spcPts val="600"/>
              </a:spcBef>
            </a:pPr>
            <a:r>
              <a:rPr lang="en-US" altLang="en-US" i="1" dirty="0">
                <a:solidFill>
                  <a:srgbClr val="CC0000"/>
                </a:solidFill>
                <a:latin typeface="TrumpetLite" panose="020A0602050506020204" pitchFamily="18" charset="0"/>
              </a:rPr>
              <a:t>client</a:t>
            </a:r>
            <a:r>
              <a:rPr lang="en-US" altLang="en-US" i="1" dirty="0">
                <a:solidFill>
                  <a:srgbClr val="FF0000"/>
                </a:solidFill>
                <a:latin typeface="TrumpetLite" panose="020A0602050506020204" pitchFamily="18" charset="0"/>
              </a:rPr>
              <a:t>:</a:t>
            </a:r>
            <a:r>
              <a:rPr lang="en-US" altLang="en-US" dirty="0">
                <a:latin typeface="TrumpetLite" panose="020A0602050506020204" pitchFamily="18" charset="0"/>
              </a:rPr>
              <a:t> browser that requests, receives, (using HTTP protocol) and </a:t>
            </a:r>
            <a:r>
              <a:rPr lang="ja-JP" altLang="en-US" dirty="0">
                <a:latin typeface="TrumpetLite" panose="020A0602050506020204" pitchFamily="18" charset="0"/>
              </a:rPr>
              <a:t>“</a:t>
            </a:r>
            <a:r>
              <a:rPr lang="en-US" altLang="ja-JP" dirty="0">
                <a:latin typeface="TrumpetLite" panose="020A0602050506020204" pitchFamily="18" charset="0"/>
              </a:rPr>
              <a:t>displays</a:t>
            </a:r>
            <a:r>
              <a:rPr lang="ja-JP" altLang="en-US" dirty="0">
                <a:latin typeface="TrumpetLite" panose="020A0602050506020204" pitchFamily="18" charset="0"/>
              </a:rPr>
              <a:t>”</a:t>
            </a:r>
            <a:r>
              <a:rPr lang="en-US" altLang="ja-JP" dirty="0">
                <a:latin typeface="TrumpetLite" panose="020A0602050506020204" pitchFamily="18" charset="0"/>
              </a:rPr>
              <a:t> Web objects </a:t>
            </a:r>
          </a:p>
          <a:p>
            <a:pPr lvl="1">
              <a:lnSpc>
                <a:spcPct val="100000"/>
              </a:lnSpc>
              <a:spcBef>
                <a:spcPts val="600"/>
              </a:spcBef>
            </a:pPr>
            <a:r>
              <a:rPr lang="en-US" altLang="en-US" i="1" dirty="0">
                <a:solidFill>
                  <a:srgbClr val="CC0000"/>
                </a:solidFill>
                <a:latin typeface="TrumpetLite" panose="020A0602050506020204" pitchFamily="18" charset="0"/>
              </a:rPr>
              <a:t>server:</a:t>
            </a:r>
            <a:r>
              <a:rPr lang="en-US" altLang="en-US" dirty="0">
                <a:latin typeface="TrumpetLite" panose="020A0602050506020204" pitchFamily="18" charset="0"/>
              </a:rPr>
              <a:t> Web server sends (using HTTP protocol) objects in response to requests</a:t>
            </a:r>
          </a:p>
          <a:p>
            <a:pPr>
              <a:lnSpc>
                <a:spcPct val="100000"/>
              </a:lnSpc>
              <a:spcBef>
                <a:spcPts val="600"/>
              </a:spcBef>
              <a:buNone/>
            </a:pPr>
            <a:endParaRPr lang="en-US" altLang="en-US" sz="2400" dirty="0">
              <a:latin typeface="TrumpetLite" panose="020A0602050506020204" pitchFamily="18" charset="0"/>
            </a:endParaRPr>
          </a:p>
        </p:txBody>
      </p:sp>
      <p:sp>
        <p:nvSpPr>
          <p:cNvPr id="507" name="Text Box 7">
            <a:extLst>
              <a:ext uri="{FF2B5EF4-FFF2-40B4-BE49-F238E27FC236}">
                <a16:creationId xmlns:a16="http://schemas.microsoft.com/office/drawing/2014/main" id="{CC931BA6-BD3A-48F4-8FCD-95EB365F9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6" y="2566989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Firefox browser</a:t>
            </a:r>
            <a:endParaRPr lang="en-US" altLang="en-US"/>
          </a:p>
        </p:txBody>
      </p:sp>
      <p:sp>
        <p:nvSpPr>
          <p:cNvPr id="508" name="Text Box 9">
            <a:extLst>
              <a:ext uri="{FF2B5EF4-FFF2-40B4-BE49-F238E27FC236}">
                <a16:creationId xmlns:a16="http://schemas.microsoft.com/office/drawing/2014/main" id="{2F1DDA11-DD12-46C8-BF0D-AC07BEE4B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2800" y="3948114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/>
          </a:p>
        </p:txBody>
      </p:sp>
      <p:sp>
        <p:nvSpPr>
          <p:cNvPr id="509" name="Text Box 23">
            <a:extLst>
              <a:ext uri="{FF2B5EF4-FFF2-40B4-BE49-F238E27FC236}">
                <a16:creationId xmlns:a16="http://schemas.microsoft.com/office/drawing/2014/main" id="{27489E3E-4193-4374-9032-A086631FD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3575" y="5329239"/>
            <a:ext cx="15255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/>
          </a:p>
        </p:txBody>
      </p: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40D33B18-F8B6-4C9A-B2C4-965AEB109923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2247900"/>
            <a:ext cx="2101850" cy="946150"/>
            <a:chOff x="3640" y="1346"/>
            <a:chExt cx="1324" cy="596"/>
          </a:xfrm>
        </p:grpSpPr>
        <p:sp>
          <p:nvSpPr>
            <p:cNvPr id="557" name="Line 19">
              <a:extLst>
                <a:ext uri="{FF2B5EF4-FFF2-40B4-BE49-F238E27FC236}">
                  <a16:creationId xmlns:a16="http://schemas.microsoft.com/office/drawing/2014/main" id="{DAB15CEC-7B32-4435-A5AA-CD6978351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8" name="Text Box 24">
              <a:extLst>
                <a:ext uri="{FF2B5EF4-FFF2-40B4-BE49-F238E27FC236}">
                  <a16:creationId xmlns:a16="http://schemas.microsoft.com/office/drawing/2014/main" id="{9DCB11EB-4F3C-4866-A4A1-FCA0E8829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062E1450-E007-4C5E-ABDA-486D2393E04D}"/>
              </a:ext>
            </a:extLst>
          </p:cNvPr>
          <p:cNvGrpSpPr>
            <a:grpSpLocks/>
          </p:cNvGrpSpPr>
          <p:nvPr/>
        </p:nvGrpSpPr>
        <p:grpSpPr bwMode="auto">
          <a:xfrm>
            <a:off x="8083551" y="2455864"/>
            <a:ext cx="1971675" cy="904875"/>
            <a:chOff x="4141" y="394"/>
            <a:chExt cx="1242" cy="570"/>
          </a:xfrm>
        </p:grpSpPr>
        <p:sp>
          <p:nvSpPr>
            <p:cNvPr id="555" name="Line 20">
              <a:extLst>
                <a:ext uri="{FF2B5EF4-FFF2-40B4-BE49-F238E27FC236}">
                  <a16:creationId xmlns:a16="http://schemas.microsoft.com/office/drawing/2014/main" id="{609D4919-D145-4694-86B3-407351857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6" name="Text Box 26">
              <a:extLst>
                <a:ext uri="{FF2B5EF4-FFF2-40B4-BE49-F238E27FC236}">
                  <a16:creationId xmlns:a16="http://schemas.microsoft.com/office/drawing/2014/main" id="{2609E657-1019-4DFE-9C7A-98A132926C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37C1D8EB-EDB7-4C0D-A24A-B29250D76752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7948613" y="3741738"/>
            <a:ext cx="2101850" cy="946150"/>
            <a:chOff x="3640" y="1346"/>
            <a:chExt cx="1324" cy="596"/>
          </a:xfrm>
        </p:grpSpPr>
        <p:sp>
          <p:nvSpPr>
            <p:cNvPr id="553" name="Line 19">
              <a:extLst>
                <a:ext uri="{FF2B5EF4-FFF2-40B4-BE49-F238E27FC236}">
                  <a16:creationId xmlns:a16="http://schemas.microsoft.com/office/drawing/2014/main" id="{F67CE5D4-2951-43E6-BB0D-E580413A0D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4" name="Text Box 24">
              <a:extLst>
                <a:ext uri="{FF2B5EF4-FFF2-40B4-BE49-F238E27FC236}">
                  <a16:creationId xmlns:a16="http://schemas.microsoft.com/office/drawing/2014/main" id="{0FF7742F-0008-4A3B-9AF8-341B0952F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6464DC9A-CA1D-49F3-AA23-9A718EB2DBFC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7994651" y="3981451"/>
            <a:ext cx="1971675" cy="904875"/>
            <a:chOff x="4141" y="394"/>
            <a:chExt cx="1242" cy="570"/>
          </a:xfrm>
        </p:grpSpPr>
        <p:sp>
          <p:nvSpPr>
            <p:cNvPr id="551" name="Line 20">
              <a:extLst>
                <a:ext uri="{FF2B5EF4-FFF2-40B4-BE49-F238E27FC236}">
                  <a16:creationId xmlns:a16="http://schemas.microsoft.com/office/drawing/2014/main" id="{9D27F2B3-649E-4446-B2A3-AEB812539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2" name="Text Box 26">
              <a:extLst>
                <a:ext uri="{FF2B5EF4-FFF2-40B4-BE49-F238E27FC236}">
                  <a16:creationId xmlns:a16="http://schemas.microsoft.com/office/drawing/2014/main" id="{D55DC75C-D514-481D-B0BE-87BE912F1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pic>
        <p:nvPicPr>
          <p:cNvPr id="514" name="Picture 513" descr="iphone_stylized_small">
            <a:extLst>
              <a:ext uri="{FF2B5EF4-FFF2-40B4-BE49-F238E27FC236}">
                <a16:creationId xmlns:a16="http://schemas.microsoft.com/office/drawing/2014/main" id="{85D73184-C82C-43F0-B030-01B47BA1EC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6650" y="4397376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" name="Group 514">
            <a:extLst>
              <a:ext uri="{FF2B5EF4-FFF2-40B4-BE49-F238E27FC236}">
                <a16:creationId xmlns:a16="http://schemas.microsoft.com/office/drawing/2014/main" id="{B4234048-C51C-4EE7-AFEF-B7D865F984CC}"/>
              </a:ext>
            </a:extLst>
          </p:cNvPr>
          <p:cNvGrpSpPr>
            <a:grpSpLocks/>
          </p:cNvGrpSpPr>
          <p:nvPr/>
        </p:nvGrpSpPr>
        <p:grpSpPr bwMode="auto">
          <a:xfrm>
            <a:off x="6951663" y="1579563"/>
            <a:ext cx="1066800" cy="1079500"/>
            <a:chOff x="-44" y="1473"/>
            <a:chExt cx="981" cy="1105"/>
          </a:xfrm>
        </p:grpSpPr>
        <p:pic>
          <p:nvPicPr>
            <p:cNvPr id="549" name="Picture 548" descr="desktop_computer_stylized_medium">
              <a:extLst>
                <a:ext uri="{FF2B5EF4-FFF2-40B4-BE49-F238E27FC236}">
                  <a16:creationId xmlns:a16="http://schemas.microsoft.com/office/drawing/2014/main" id="{39E69C15-24AA-40E8-9E0A-446857B9B3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0" name="Freeform 46">
              <a:extLst>
                <a:ext uri="{FF2B5EF4-FFF2-40B4-BE49-F238E27FC236}">
                  <a16:creationId xmlns:a16="http://schemas.microsoft.com/office/drawing/2014/main" id="{324BCB15-01E3-40EF-A653-E1C93D3229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C3344EDB-C2A6-43AB-AEFB-DA84D59F2257}"/>
              </a:ext>
            </a:extLst>
          </p:cNvPr>
          <p:cNvGrpSpPr>
            <a:grpSpLocks/>
          </p:cNvGrpSpPr>
          <p:nvPr/>
        </p:nvGrpSpPr>
        <p:grpSpPr bwMode="auto">
          <a:xfrm>
            <a:off x="10072691" y="2744789"/>
            <a:ext cx="695326" cy="1282699"/>
            <a:chOff x="4140" y="429"/>
            <a:chExt cx="1425" cy="2396"/>
          </a:xfrm>
        </p:grpSpPr>
        <p:sp>
          <p:nvSpPr>
            <p:cNvPr id="517" name="Freeform 48">
              <a:extLst>
                <a:ext uri="{FF2B5EF4-FFF2-40B4-BE49-F238E27FC236}">
                  <a16:creationId xmlns:a16="http://schemas.microsoft.com/office/drawing/2014/main" id="{D4C7C2F6-C908-4B0F-8E84-AE5FE0DA9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8" name="Rectangle 517">
              <a:extLst>
                <a:ext uri="{FF2B5EF4-FFF2-40B4-BE49-F238E27FC236}">
                  <a16:creationId xmlns:a16="http://schemas.microsoft.com/office/drawing/2014/main" id="{0AFBCBF1-8E70-453E-B204-75553E92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9" name="Freeform 50">
              <a:extLst>
                <a:ext uri="{FF2B5EF4-FFF2-40B4-BE49-F238E27FC236}">
                  <a16:creationId xmlns:a16="http://schemas.microsoft.com/office/drawing/2014/main" id="{75ED7E4C-2E50-4148-9281-8D5E384D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0" name="Freeform 51">
              <a:extLst>
                <a:ext uri="{FF2B5EF4-FFF2-40B4-BE49-F238E27FC236}">
                  <a16:creationId xmlns:a16="http://schemas.microsoft.com/office/drawing/2014/main" id="{B5818B8D-7D62-417B-925C-192D97F15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52EF2942-A9D5-4106-8E91-726A4FE3A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22" name="Group 521">
              <a:extLst>
                <a:ext uri="{FF2B5EF4-FFF2-40B4-BE49-F238E27FC236}">
                  <a16:creationId xmlns:a16="http://schemas.microsoft.com/office/drawing/2014/main" id="{080001D5-0AC2-43BC-A18F-AF6599144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73"/>
              <a:ext cx="583" cy="140"/>
              <a:chOff x="613" y="2569"/>
              <a:chExt cx="727" cy="134"/>
            </a:xfrm>
          </p:grpSpPr>
          <p:sp>
            <p:nvSpPr>
              <p:cNvPr id="547" name="AutoShape 54">
                <a:extLst>
                  <a:ext uri="{FF2B5EF4-FFF2-40B4-BE49-F238E27FC236}">
                    <a16:creationId xmlns:a16="http://schemas.microsoft.com/office/drawing/2014/main" id="{C32E66ED-D066-4E7D-9C6E-06FAA5124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48" name="AutoShape 55">
                <a:extLst>
                  <a:ext uri="{FF2B5EF4-FFF2-40B4-BE49-F238E27FC236}">
                    <a16:creationId xmlns:a16="http://schemas.microsoft.com/office/drawing/2014/main" id="{3EBDD22F-718B-4762-ADAC-5B85DDD9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23" name="Rectangle 522">
              <a:extLst>
                <a:ext uri="{FF2B5EF4-FFF2-40B4-BE49-F238E27FC236}">
                  <a16:creationId xmlns:a16="http://schemas.microsoft.com/office/drawing/2014/main" id="{B9547E62-B9C7-4ADF-AFF9-45801BFA9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B84825E3-20C3-467C-8BA3-AF4BB3691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4"/>
              <a:ext cx="579" cy="133"/>
              <a:chOff x="616" y="2569"/>
              <a:chExt cx="723" cy="138"/>
            </a:xfrm>
          </p:grpSpPr>
          <p:sp>
            <p:nvSpPr>
              <p:cNvPr id="545" name="AutoShape 58">
                <a:extLst>
                  <a:ext uri="{FF2B5EF4-FFF2-40B4-BE49-F238E27FC236}">
                    <a16:creationId xmlns:a16="http://schemas.microsoft.com/office/drawing/2014/main" id="{E26D51C7-304E-4FBC-ACC1-198D3C087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46" name="AutoShape 59">
                <a:extLst>
                  <a:ext uri="{FF2B5EF4-FFF2-40B4-BE49-F238E27FC236}">
                    <a16:creationId xmlns:a16="http://schemas.microsoft.com/office/drawing/2014/main" id="{7CDCDC06-F0AA-409D-A761-2748254E7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25" name="Rectangle 524">
              <a:extLst>
                <a:ext uri="{FF2B5EF4-FFF2-40B4-BE49-F238E27FC236}">
                  <a16:creationId xmlns:a16="http://schemas.microsoft.com/office/drawing/2014/main" id="{5CE385CC-A9E7-49EA-A65C-3B9BCEADD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6" name="Rectangle 525">
              <a:extLst>
                <a:ext uri="{FF2B5EF4-FFF2-40B4-BE49-F238E27FC236}">
                  <a16:creationId xmlns:a16="http://schemas.microsoft.com/office/drawing/2014/main" id="{A3A559DD-DB8D-4E33-BB3D-1ECB28817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27" name="Group 526">
              <a:extLst>
                <a:ext uri="{FF2B5EF4-FFF2-40B4-BE49-F238E27FC236}">
                  <a16:creationId xmlns:a16="http://schemas.microsoft.com/office/drawing/2014/main" id="{92152DD1-2D1C-408A-A189-96CDB4E2B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3" name="AutoShape 63">
                <a:extLst>
                  <a:ext uri="{FF2B5EF4-FFF2-40B4-BE49-F238E27FC236}">
                    <a16:creationId xmlns:a16="http://schemas.microsoft.com/office/drawing/2014/main" id="{BF019AA4-21F0-4500-BAA2-BD7C1D0FA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44" name="AutoShape 64">
                <a:extLst>
                  <a:ext uri="{FF2B5EF4-FFF2-40B4-BE49-F238E27FC236}">
                    <a16:creationId xmlns:a16="http://schemas.microsoft.com/office/drawing/2014/main" id="{5046018F-B7E7-4CD9-84EF-A80209FBC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28" name="Freeform 65">
              <a:extLst>
                <a:ext uri="{FF2B5EF4-FFF2-40B4-BE49-F238E27FC236}">
                  <a16:creationId xmlns:a16="http://schemas.microsoft.com/office/drawing/2014/main" id="{2A082521-8B79-494D-AB29-50B184B7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20A1FD8F-272D-452C-A7FD-AE414515D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1" name="AutoShape 67">
                <a:extLst>
                  <a:ext uri="{FF2B5EF4-FFF2-40B4-BE49-F238E27FC236}">
                    <a16:creationId xmlns:a16="http://schemas.microsoft.com/office/drawing/2014/main" id="{D14EC863-EAF1-4CBC-BE3C-6CE0F7ACF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42" name="AutoShape 68">
                <a:extLst>
                  <a:ext uri="{FF2B5EF4-FFF2-40B4-BE49-F238E27FC236}">
                    <a16:creationId xmlns:a16="http://schemas.microsoft.com/office/drawing/2014/main" id="{8899DD89-2B23-41CA-8201-7719EFC17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81F48209-6472-4910-9C0D-4E626F390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1" name="Freeform 70">
              <a:extLst>
                <a:ext uri="{FF2B5EF4-FFF2-40B4-BE49-F238E27FC236}">
                  <a16:creationId xmlns:a16="http://schemas.microsoft.com/office/drawing/2014/main" id="{B46175DE-7596-489C-ADAE-3031CF563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2" name="Freeform 71">
              <a:extLst>
                <a:ext uri="{FF2B5EF4-FFF2-40B4-BE49-F238E27FC236}">
                  <a16:creationId xmlns:a16="http://schemas.microsoft.com/office/drawing/2014/main" id="{401D4443-0FDA-43D9-84F8-BBE3A477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3" name="Oval 532">
              <a:extLst>
                <a:ext uri="{FF2B5EF4-FFF2-40B4-BE49-F238E27FC236}">
                  <a16:creationId xmlns:a16="http://schemas.microsoft.com/office/drawing/2014/main" id="{4F59D1C2-141D-4A5D-99A1-F9C6AC6D0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4" name="Freeform 73">
              <a:extLst>
                <a:ext uri="{FF2B5EF4-FFF2-40B4-BE49-F238E27FC236}">
                  <a16:creationId xmlns:a16="http://schemas.microsoft.com/office/drawing/2014/main" id="{AFD7D461-573F-43C5-9D6B-6215F4F38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5" name="AutoShape 74">
              <a:extLst>
                <a:ext uri="{FF2B5EF4-FFF2-40B4-BE49-F238E27FC236}">
                  <a16:creationId xmlns:a16="http://schemas.microsoft.com/office/drawing/2014/main" id="{E6B2AA8D-24A1-477C-9A42-89F81D579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6" name="AutoShape 75">
              <a:extLst>
                <a:ext uri="{FF2B5EF4-FFF2-40B4-BE49-F238E27FC236}">
                  <a16:creationId xmlns:a16="http://schemas.microsoft.com/office/drawing/2014/main" id="{C5F04F4E-28B8-4A3C-AE87-9673ED366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5FAC6A90-FD3D-4A90-96B9-ADCADF00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A3E7AF0-C7E3-451D-8DC2-F133B6F44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5922B5A4-922C-4DDE-99B7-905D11E0E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40" name="Rectangle 539">
              <a:extLst>
                <a:ext uri="{FF2B5EF4-FFF2-40B4-BE49-F238E27FC236}">
                  <a16:creationId xmlns:a16="http://schemas.microsoft.com/office/drawing/2014/main" id="{570669D8-55BD-46C2-A941-4B37080B4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86389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HTTP request message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3CC6C947-7B31-4378-81A1-F7E526CC96D0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838200" y="1579563"/>
            <a:ext cx="903684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en-US" altLang="en-US" sz="2400" dirty="0">
                <a:latin typeface="TrumpetLite" panose="020A0602050506020204" pitchFamily="18" charset="0"/>
              </a:rPr>
              <a:t>two types of HTTP messages: </a:t>
            </a:r>
            <a:r>
              <a:rPr lang="en-US" altLang="en-US" sz="2400" i="1" dirty="0">
                <a:solidFill>
                  <a:srgbClr val="CC0000"/>
                </a:solidFill>
                <a:latin typeface="TrumpetLite" panose="020A0602050506020204" pitchFamily="18" charset="0"/>
              </a:rPr>
              <a:t>request</a:t>
            </a:r>
            <a:r>
              <a:rPr lang="en-US" altLang="en-US" sz="2400" dirty="0">
                <a:solidFill>
                  <a:srgbClr val="CC0000"/>
                </a:solidFill>
                <a:latin typeface="TrumpetLite" panose="020A0602050506020204" pitchFamily="18" charset="0"/>
              </a:rPr>
              <a:t>, </a:t>
            </a:r>
            <a:r>
              <a:rPr lang="en-US" altLang="en-US" sz="2400" i="1" dirty="0">
                <a:solidFill>
                  <a:srgbClr val="CC0000"/>
                </a:solidFill>
                <a:latin typeface="TrumpetLite" panose="020A0602050506020204" pitchFamily="18" charset="0"/>
              </a:rPr>
              <a:t>response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en-US" altLang="en-US" sz="2400" dirty="0">
                <a:solidFill>
                  <a:srgbClr val="CC0000"/>
                </a:solidFill>
                <a:latin typeface="TrumpetLite" panose="020A0602050506020204" pitchFamily="18" charset="0"/>
              </a:rPr>
              <a:t>HTTP request message:</a:t>
            </a:r>
          </a:p>
          <a:p>
            <a:pPr lvl="1">
              <a:lnSpc>
                <a:spcPct val="100000"/>
              </a:lnSpc>
              <a:spcBef>
                <a:spcPts val="600"/>
              </a:spcBef>
            </a:pPr>
            <a:r>
              <a:rPr lang="en-US" altLang="en-US" sz="2000" dirty="0">
                <a:latin typeface="TrumpetLite" panose="020A0602050506020204" pitchFamily="18" charset="0"/>
              </a:rPr>
              <a:t>ASCII (human-readable format)</a:t>
            </a:r>
            <a:endParaRPr lang="en-US" altLang="en-US" dirty="0">
              <a:solidFill>
                <a:schemeClr val="accent2"/>
              </a:solidFill>
              <a:latin typeface="TrumpetLite" panose="020A0602050506020204" pitchFamily="18" charset="0"/>
            </a:endParaRPr>
          </a:p>
        </p:txBody>
      </p:sp>
      <p:sp>
        <p:nvSpPr>
          <p:cNvPr id="62" name="Text Box 5">
            <a:extLst>
              <a:ext uri="{FF2B5EF4-FFF2-40B4-BE49-F238E27FC236}">
                <a16:creationId xmlns:a16="http://schemas.microsoft.com/office/drawing/2014/main" id="{73134A76-F259-4276-B669-7CD06F9FE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1493" y="3005139"/>
            <a:ext cx="2307042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000099"/>
                </a:solidFill>
              </a:rPr>
              <a:t>HEAD commands</a:t>
            </a:r>
            <a:r>
              <a:rPr lang="en-US" altLang="en-US" sz="2000" dirty="0">
                <a:solidFill>
                  <a:srgbClr val="000099"/>
                </a:solidFill>
                <a:latin typeface="Gill Sans MT" panose="020B0502020104020203" pitchFamily="34" charset="0"/>
              </a:rPr>
              <a:t>)</a:t>
            </a:r>
          </a:p>
        </p:txBody>
      </p:sp>
      <p:sp>
        <p:nvSpPr>
          <p:cNvPr id="63" name="Line 6">
            <a:extLst>
              <a:ext uri="{FF2B5EF4-FFF2-40B4-BE49-F238E27FC236}">
                <a16:creationId xmlns:a16="http://schemas.microsoft.com/office/drawing/2014/main" id="{00142452-0D14-4F1D-B1AE-15AFBDC24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4881" y="3336925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4" name="Freeform 7">
            <a:extLst>
              <a:ext uri="{FF2B5EF4-FFF2-40B4-BE49-F238E27FC236}">
                <a16:creationId xmlns:a16="http://schemas.microsoft.com/office/drawing/2014/main" id="{1C199261-0367-48F6-9962-59EF9227AC3D}"/>
              </a:ext>
            </a:extLst>
          </p:cNvPr>
          <p:cNvSpPr>
            <a:spLocks/>
          </p:cNvSpPr>
          <p:nvPr/>
        </p:nvSpPr>
        <p:spPr bwMode="auto">
          <a:xfrm>
            <a:off x="4345782" y="3673475"/>
            <a:ext cx="149225" cy="1957388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5" name="Text Box 8">
            <a:extLst>
              <a:ext uri="{FF2B5EF4-FFF2-40B4-BE49-F238E27FC236}">
                <a16:creationId xmlns:a16="http://schemas.microsoft.com/office/drawing/2014/main" id="{5695C65C-49F3-42A5-AE74-E999B60CB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0908" y="4191000"/>
            <a:ext cx="98296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 lines</a:t>
            </a:r>
          </a:p>
        </p:txBody>
      </p:sp>
      <p:sp>
        <p:nvSpPr>
          <p:cNvPr id="66" name="Line 10">
            <a:extLst>
              <a:ext uri="{FF2B5EF4-FFF2-40B4-BE49-F238E27FC236}">
                <a16:creationId xmlns:a16="http://schemas.microsoft.com/office/drawing/2014/main" id="{925F8A13-B8A3-4598-AF0D-8AB8AA143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9057" y="5757863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" name="Text Box 11">
            <a:extLst>
              <a:ext uri="{FF2B5EF4-FFF2-40B4-BE49-F238E27FC236}">
                <a16:creationId xmlns:a16="http://schemas.microsoft.com/office/drawing/2014/main" id="{DF9582EA-54DF-4E26-8ACC-B25064E8D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8156" y="5089526"/>
            <a:ext cx="236475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</a:rPr>
              <a:t>end of header lines</a:t>
            </a:r>
          </a:p>
        </p:txBody>
      </p:sp>
      <p:sp>
        <p:nvSpPr>
          <p:cNvPr id="68" name="Text Box 16">
            <a:extLst>
              <a:ext uri="{FF2B5EF4-FFF2-40B4-BE49-F238E27FC236}">
                <a16:creationId xmlns:a16="http://schemas.microsoft.com/office/drawing/2014/main" id="{EFE35597-128F-4BC6-AD33-6787A28DF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9119" y="3371851"/>
            <a:ext cx="6054725" cy="256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2CF8B6B-E129-41CE-BD63-9A337B7D22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03368" y="2889250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" name="Text Box 18">
            <a:extLst>
              <a:ext uri="{FF2B5EF4-FFF2-40B4-BE49-F238E27FC236}">
                <a16:creationId xmlns:a16="http://schemas.microsoft.com/office/drawing/2014/main" id="{9201B7E4-907C-4C09-B621-BC58A12EE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4169" y="2601913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carriage return character</a:t>
            </a:r>
          </a:p>
        </p:txBody>
      </p:sp>
      <p:sp>
        <p:nvSpPr>
          <p:cNvPr id="71" name="Text Box 19">
            <a:extLst>
              <a:ext uri="{FF2B5EF4-FFF2-40B4-BE49-F238E27FC236}">
                <a16:creationId xmlns:a16="http://schemas.microsoft.com/office/drawing/2014/main" id="{AC897038-DB01-4ACE-8C9F-2292A362C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6568" y="2898775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line-feed character</a:t>
            </a:r>
          </a:p>
        </p:txBody>
      </p:sp>
      <p:sp>
        <p:nvSpPr>
          <p:cNvPr id="72" name="Line 20">
            <a:extLst>
              <a:ext uri="{FF2B5EF4-FFF2-40B4-BE49-F238E27FC236}">
                <a16:creationId xmlns:a16="http://schemas.microsoft.com/office/drawing/2014/main" id="{76462A39-ADF6-4FB7-848A-C27131B224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4356" y="3198813"/>
            <a:ext cx="80962" cy="252412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7366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HTTP response message</a:t>
            </a: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3E147EB1-3237-43AC-B466-D1715F9EB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8332" y="1493838"/>
            <a:ext cx="1806905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status phrase)</a:t>
            </a:r>
          </a:p>
        </p:txBody>
      </p:sp>
      <p:sp>
        <p:nvSpPr>
          <p:cNvPr id="16" name="Line 6">
            <a:extLst>
              <a:ext uri="{FF2B5EF4-FFF2-40B4-BE49-F238E27FC236}">
                <a16:creationId xmlns:a16="http://schemas.microsoft.com/office/drawing/2014/main" id="{9A44E528-ABC1-4133-B23A-8F2B662905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7532" y="2011363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E0E47A10-48CA-42DC-B061-DDA7A7E5FCB4}"/>
              </a:ext>
            </a:extLst>
          </p:cNvPr>
          <p:cNvSpPr>
            <a:spLocks/>
          </p:cNvSpPr>
          <p:nvPr/>
        </p:nvSpPr>
        <p:spPr bwMode="auto">
          <a:xfrm>
            <a:off x="3806032" y="2401887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8" name="Text Box 8">
            <a:extLst>
              <a:ext uri="{FF2B5EF4-FFF2-40B4-BE49-F238E27FC236}">
                <a16:creationId xmlns:a16="http://schemas.microsoft.com/office/drawing/2014/main" id="{CC552DEC-6A1C-4732-85A4-FD93F401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159" y="3382962"/>
            <a:ext cx="98296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 lines</a:t>
            </a:r>
          </a:p>
        </p:txBody>
      </p:sp>
      <p:sp>
        <p:nvSpPr>
          <p:cNvPr id="19" name="Line 9">
            <a:extLst>
              <a:ext uri="{FF2B5EF4-FFF2-40B4-BE49-F238E27FC236}">
                <a16:creationId xmlns:a16="http://schemas.microsoft.com/office/drawing/2014/main" id="{325CF757-4571-40CB-AC1E-476295EF99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91681" y="5514976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0" name="Text Box 10">
            <a:extLst>
              <a:ext uri="{FF2B5EF4-FFF2-40B4-BE49-F238E27FC236}">
                <a16:creationId xmlns:a16="http://schemas.microsoft.com/office/drawing/2014/main" id="{635C48CF-9457-4052-ACA8-DA48133CD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2319" y="5394326"/>
            <a:ext cx="139172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rgbClr val="CC0000"/>
                </a:solidFill>
              </a:rPr>
              <a:t>HTML file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748F0EF-8B68-49CF-8B35-025943048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1769" y="2141538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65005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Transport Layer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685800" y="1600200"/>
            <a:ext cx="573087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>
              <a:lnSpc>
                <a:spcPct val="100000"/>
              </a:lnSpc>
              <a:spcBef>
                <a:spcPts val="600"/>
              </a:spcBef>
              <a:buFont typeface="Wingdings" charset="0"/>
              <a:buChar char="v"/>
              <a:defRPr/>
            </a:pPr>
            <a:r>
              <a:rPr lang="en-US" sz="2400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provide</a:t>
            </a:r>
            <a:r>
              <a:rPr lang="en-US" sz="2400" i="1" kern="0" dirty="0">
                <a:solidFill>
                  <a:srgbClr val="FF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 </a:t>
            </a:r>
            <a:r>
              <a:rPr lang="en-US" sz="2400" i="1" kern="0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logical communication</a:t>
            </a:r>
            <a:r>
              <a:rPr lang="en-US" sz="2400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 between applications running on different hosts</a:t>
            </a:r>
            <a:br>
              <a:rPr lang="en-US" sz="2400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</a:br>
            <a:endParaRPr lang="en-US" sz="2400" kern="0" dirty="0">
              <a:solidFill>
                <a:srgbClr val="00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defTabSz="914400">
              <a:lnSpc>
                <a:spcPct val="100000"/>
              </a:lnSpc>
              <a:spcBef>
                <a:spcPts val="600"/>
              </a:spcBef>
              <a:buFont typeface="Wingdings" charset="0"/>
              <a:buChar char="v"/>
              <a:defRPr/>
            </a:pPr>
            <a:r>
              <a:rPr lang="en-US" sz="2400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protocols run in end systems </a:t>
            </a:r>
            <a:br>
              <a:rPr lang="en-US" sz="2400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</a:br>
            <a:endParaRPr lang="en-US" sz="2400" kern="0" dirty="0">
              <a:solidFill>
                <a:srgbClr val="00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buFont typeface="Wingdings" charset="0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send side: breaks messages into </a:t>
            </a:r>
            <a:r>
              <a:rPr lang="en-US" i="1" kern="0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segments</a:t>
            </a:r>
            <a:r>
              <a:rPr lang="en-US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, passes to network layer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buFont typeface="Wingdings" charset="0"/>
              <a:buChar char="§"/>
              <a:defRPr/>
            </a:pPr>
            <a:r>
              <a:rPr lang="en-US" kern="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receive side: reassembles segments into messages, passes to application layer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B90685C-3BDE-4FC8-8194-D82C40A43511}"/>
              </a:ext>
            </a:extLst>
          </p:cNvPr>
          <p:cNvGrpSpPr>
            <a:grpSpLocks/>
          </p:cNvGrpSpPr>
          <p:nvPr/>
        </p:nvGrpSpPr>
        <p:grpSpPr bwMode="auto">
          <a:xfrm>
            <a:off x="7085012" y="1855792"/>
            <a:ext cx="3540125" cy="4545009"/>
            <a:chOff x="3277" y="974"/>
            <a:chExt cx="2230" cy="2863"/>
          </a:xfrm>
        </p:grpSpPr>
        <p:sp>
          <p:nvSpPr>
            <p:cNvPr id="82" name="Freeform 895">
              <a:extLst>
                <a:ext uri="{FF2B5EF4-FFF2-40B4-BE49-F238E27FC236}">
                  <a16:creationId xmlns:a16="http://schemas.microsoft.com/office/drawing/2014/main" id="{5728C66D-496D-416F-986B-05AE58431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898 w 1036"/>
                <a:gd name="T1" fmla="*/ 11 h 675"/>
                <a:gd name="T2" fmla="*/ 541 w 1036"/>
                <a:gd name="T3" fmla="*/ 53 h 675"/>
                <a:gd name="T4" fmla="*/ 286 w 1036"/>
                <a:gd name="T5" fmla="*/ 129 h 675"/>
                <a:gd name="T6" fmla="*/ 212 w 1036"/>
                <a:gd name="T7" fmla="*/ 229 h 675"/>
                <a:gd name="T8" fmla="*/ 29 w 1036"/>
                <a:gd name="T9" fmla="*/ 297 h 675"/>
                <a:gd name="T10" fmla="*/ 24 w 1036"/>
                <a:gd name="T11" fmla="*/ 459 h 675"/>
                <a:gd name="T12" fmla="*/ 183 w 1036"/>
                <a:gd name="T13" fmla="*/ 489 h 675"/>
                <a:gd name="T14" fmla="*/ 636 w 1036"/>
                <a:gd name="T15" fmla="*/ 489 h 675"/>
                <a:gd name="T16" fmla="*/ 828 w 1036"/>
                <a:gd name="T17" fmla="*/ 555 h 675"/>
                <a:gd name="T18" fmla="*/ 1042 w 1036"/>
                <a:gd name="T19" fmla="*/ 657 h 675"/>
                <a:gd name="T20" fmla="*/ 1206 w 1036"/>
                <a:gd name="T21" fmla="*/ 661 h 675"/>
                <a:gd name="T22" fmla="*/ 1319 w 1036"/>
                <a:gd name="T23" fmla="*/ 603 h 675"/>
                <a:gd name="T24" fmla="*/ 1376 w 1036"/>
                <a:gd name="T25" fmla="*/ 445 h 675"/>
                <a:gd name="T26" fmla="*/ 1412 w 1036"/>
                <a:gd name="T27" fmla="*/ 291 h 675"/>
                <a:gd name="T28" fmla="*/ 1416 w 1036"/>
                <a:gd name="T29" fmla="*/ 107 h 675"/>
                <a:gd name="T30" fmla="*/ 1295 w 1036"/>
                <a:gd name="T31" fmla="*/ 17 h 675"/>
                <a:gd name="T32" fmla="*/ 1075 w 1036"/>
                <a:gd name="T33" fmla="*/ 3 h 675"/>
                <a:gd name="T34" fmla="*/ 89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5D2C7E5A-B866-4E72-9156-6E1300ABD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1" name="Rectangle 460">
                <a:extLst>
                  <a:ext uri="{FF2B5EF4-FFF2-40B4-BE49-F238E27FC236}">
                    <a16:creationId xmlns:a16="http://schemas.microsoft.com/office/drawing/2014/main" id="{31ED0AD3-E3CC-44B4-A167-BEAD0FF5C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62" name="AutoShape 898">
                <a:extLst>
                  <a:ext uri="{FF2B5EF4-FFF2-40B4-BE49-F238E27FC236}">
                    <a16:creationId xmlns:a16="http://schemas.microsoft.com/office/drawing/2014/main" id="{CB8C5B38-E2F3-429D-BAE2-3C67D22C7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solidFill>
                    <a:srgbClr val="00CCFF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4" name="Freeform 899">
              <a:extLst>
                <a:ext uri="{FF2B5EF4-FFF2-40B4-BE49-F238E27FC236}">
                  <a16:creationId xmlns:a16="http://schemas.microsoft.com/office/drawing/2014/main" id="{828853D1-A4E5-423D-868C-D8D9CDAB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Line 900">
              <a:extLst>
                <a:ext uri="{FF2B5EF4-FFF2-40B4-BE49-F238E27FC236}">
                  <a16:creationId xmlns:a16="http://schemas.microsoft.com/office/drawing/2014/main" id="{0540EFFF-DE32-4038-BCA5-0CE66FACBC6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86" name="Line 901">
              <a:extLst>
                <a:ext uri="{FF2B5EF4-FFF2-40B4-BE49-F238E27FC236}">
                  <a16:creationId xmlns:a16="http://schemas.microsoft.com/office/drawing/2014/main" id="{3B779F8C-3A0E-4B62-8DF5-5EAFBFF30FD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87" name="Line 902">
              <a:extLst>
                <a:ext uri="{FF2B5EF4-FFF2-40B4-BE49-F238E27FC236}">
                  <a16:creationId xmlns:a16="http://schemas.microsoft.com/office/drawing/2014/main" id="{56DF1DCA-D452-4F41-AEE8-96335C2D6A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88" name="Line 903">
              <a:extLst>
                <a:ext uri="{FF2B5EF4-FFF2-40B4-BE49-F238E27FC236}">
                  <a16:creationId xmlns:a16="http://schemas.microsoft.com/office/drawing/2014/main" id="{281904AE-D801-4187-8CBF-26C9FFED06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7" y="2977"/>
              <a:ext cx="160" cy="29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89" name="Line 904">
              <a:extLst>
                <a:ext uri="{FF2B5EF4-FFF2-40B4-BE49-F238E27FC236}">
                  <a16:creationId xmlns:a16="http://schemas.microsoft.com/office/drawing/2014/main" id="{47CDCD05-2CE0-4B6F-A3D1-778DA876F5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0" name="Line 905">
              <a:extLst>
                <a:ext uri="{FF2B5EF4-FFF2-40B4-BE49-F238E27FC236}">
                  <a16:creationId xmlns:a16="http://schemas.microsoft.com/office/drawing/2014/main" id="{40DB062B-4FC4-469B-83D3-E1059B4FD1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3221"/>
              <a:ext cx="17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1" name="Line 906">
              <a:extLst>
                <a:ext uri="{FF2B5EF4-FFF2-40B4-BE49-F238E27FC236}">
                  <a16:creationId xmlns:a16="http://schemas.microsoft.com/office/drawing/2014/main" id="{854694CF-EBAE-458B-ACCD-3CF455C8E9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3271"/>
              <a:ext cx="30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2" name="Line 907">
              <a:extLst>
                <a:ext uri="{FF2B5EF4-FFF2-40B4-BE49-F238E27FC236}">
                  <a16:creationId xmlns:a16="http://schemas.microsoft.com/office/drawing/2014/main" id="{E7594856-8ED7-4A14-BEF8-283DB20F20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" y="3213"/>
              <a:ext cx="34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3" name="Line 908">
              <a:extLst>
                <a:ext uri="{FF2B5EF4-FFF2-40B4-BE49-F238E27FC236}">
                  <a16:creationId xmlns:a16="http://schemas.microsoft.com/office/drawing/2014/main" id="{A2B9E0F0-A826-45F7-BD11-CD0ED299BC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7" y="3269"/>
              <a:ext cx="1" cy="5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4" name="Line 909">
              <a:extLst>
                <a:ext uri="{FF2B5EF4-FFF2-40B4-BE49-F238E27FC236}">
                  <a16:creationId xmlns:a16="http://schemas.microsoft.com/office/drawing/2014/main" id="{C5D1C4E2-0633-4C77-AD8C-75D26C950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97" y="3274"/>
              <a:ext cx="0" cy="4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5" name="Line 910">
              <a:extLst>
                <a:ext uri="{FF2B5EF4-FFF2-40B4-BE49-F238E27FC236}">
                  <a16:creationId xmlns:a16="http://schemas.microsoft.com/office/drawing/2014/main" id="{29D4BBEE-62D6-45F9-A585-ED3377731B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6" name="Line 911">
              <a:extLst>
                <a:ext uri="{FF2B5EF4-FFF2-40B4-BE49-F238E27FC236}">
                  <a16:creationId xmlns:a16="http://schemas.microsoft.com/office/drawing/2014/main" id="{02186ADF-9855-472C-98B2-2AF4E9A97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1" y="3144"/>
              <a:ext cx="51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7" name="Line 912">
              <a:extLst>
                <a:ext uri="{FF2B5EF4-FFF2-40B4-BE49-F238E27FC236}">
                  <a16:creationId xmlns:a16="http://schemas.microsoft.com/office/drawing/2014/main" id="{FA151165-4C24-4B0F-B84E-B02AB14BB9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98" name="Line 913">
              <a:extLst>
                <a:ext uri="{FF2B5EF4-FFF2-40B4-BE49-F238E27FC236}">
                  <a16:creationId xmlns:a16="http://schemas.microsoft.com/office/drawing/2014/main" id="{B8863D4A-5F99-464F-B7EF-C30A36253B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25812C4B-AF75-4386-B675-E11236DE0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59" name="Picture 458" descr="access_point_stylized_small">
                <a:extLst>
                  <a:ext uri="{FF2B5EF4-FFF2-40B4-BE49-F238E27FC236}">
                    <a16:creationId xmlns:a16="http://schemas.microsoft.com/office/drawing/2014/main" id="{BD8A2A35-9ABA-40DE-85EF-F44FC1C9AB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0" name="Picture 459" descr="antenna_radiation_stylized">
                <a:extLst>
                  <a:ext uri="{FF2B5EF4-FFF2-40B4-BE49-F238E27FC236}">
                    <a16:creationId xmlns:a16="http://schemas.microsoft.com/office/drawing/2014/main" id="{C733DE33-F5E0-4B03-A325-4083F8041A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0" name="Freeform 917">
              <a:extLst>
                <a:ext uri="{FF2B5EF4-FFF2-40B4-BE49-F238E27FC236}">
                  <a16:creationId xmlns:a16="http://schemas.microsoft.com/office/drawing/2014/main" id="{FC5DBC94-3C57-4C41-AE38-DE0F3B9D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1" name="Freeform 918">
              <a:extLst>
                <a:ext uri="{FF2B5EF4-FFF2-40B4-BE49-F238E27FC236}">
                  <a16:creationId xmlns:a16="http://schemas.microsoft.com/office/drawing/2014/main" id="{AB0EC574-81E6-468D-9183-B2571864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3549 w 765"/>
                <a:gd name="T1" fmla="*/ 134 h 459"/>
                <a:gd name="T2" fmla="*/ 2405 w 765"/>
                <a:gd name="T3" fmla="*/ 952 h 459"/>
                <a:gd name="T4" fmla="*/ 804 w 765"/>
                <a:gd name="T5" fmla="*/ 1355 h 459"/>
                <a:gd name="T6" fmla="*/ 115 w 765"/>
                <a:gd name="T7" fmla="*/ 4566 h 459"/>
                <a:gd name="T8" fmla="*/ 1505 w 765"/>
                <a:gd name="T9" fmla="*/ 6033 h 459"/>
                <a:gd name="T10" fmla="*/ 2892 w 765"/>
                <a:gd name="T11" fmla="*/ 5783 h 459"/>
                <a:gd name="T12" fmla="*/ 4883 w 765"/>
                <a:gd name="T13" fmla="*/ 6033 h 459"/>
                <a:gd name="T14" fmla="*/ 5843 w 765"/>
                <a:gd name="T15" fmla="*/ 5893 h 459"/>
                <a:gd name="T16" fmla="*/ 6289 w 765"/>
                <a:gd name="T17" fmla="*/ 5056 h 459"/>
                <a:gd name="T18" fmla="*/ 6278 w 765"/>
                <a:gd name="T19" fmla="*/ 2146 h 459"/>
                <a:gd name="T20" fmla="*/ 5540 w 765"/>
                <a:gd name="T21" fmla="*/ 468 h 459"/>
                <a:gd name="T22" fmla="*/ 3549 w 765"/>
                <a:gd name="T23" fmla="*/ 134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2" name="Line 919">
              <a:extLst>
                <a:ext uri="{FF2B5EF4-FFF2-40B4-BE49-F238E27FC236}">
                  <a16:creationId xmlns:a16="http://schemas.microsoft.com/office/drawing/2014/main" id="{A4EDA1A9-AD2F-443B-B98B-E42485EA99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3" name="Line 920">
              <a:extLst>
                <a:ext uri="{FF2B5EF4-FFF2-40B4-BE49-F238E27FC236}">
                  <a16:creationId xmlns:a16="http://schemas.microsoft.com/office/drawing/2014/main" id="{EEC99AF6-229B-4B4A-B094-8F6168D68A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4" name="Line 921">
              <a:extLst>
                <a:ext uri="{FF2B5EF4-FFF2-40B4-BE49-F238E27FC236}">
                  <a16:creationId xmlns:a16="http://schemas.microsoft.com/office/drawing/2014/main" id="{9DDA72F1-B2B7-410D-AE6F-133F1E991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5" name="Line 922">
              <a:extLst>
                <a:ext uri="{FF2B5EF4-FFF2-40B4-BE49-F238E27FC236}">
                  <a16:creationId xmlns:a16="http://schemas.microsoft.com/office/drawing/2014/main" id="{0E9E769D-6901-4AEF-B6C5-15CE941CE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6" name="Line 923">
              <a:extLst>
                <a:ext uri="{FF2B5EF4-FFF2-40B4-BE49-F238E27FC236}">
                  <a16:creationId xmlns:a16="http://schemas.microsoft.com/office/drawing/2014/main" id="{D9E611EA-A826-480A-BB14-9F87A8DFF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7" name="Line 924">
              <a:extLst>
                <a:ext uri="{FF2B5EF4-FFF2-40B4-BE49-F238E27FC236}">
                  <a16:creationId xmlns:a16="http://schemas.microsoft.com/office/drawing/2014/main" id="{99358A5F-9E8B-4C09-A3A5-C9FFBA81E2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8" name="Line 925">
              <a:extLst>
                <a:ext uri="{FF2B5EF4-FFF2-40B4-BE49-F238E27FC236}">
                  <a16:creationId xmlns:a16="http://schemas.microsoft.com/office/drawing/2014/main" id="{679DD9A7-4054-41FC-8A94-97B9D3829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09" name="Line 926">
              <a:extLst>
                <a:ext uri="{FF2B5EF4-FFF2-40B4-BE49-F238E27FC236}">
                  <a16:creationId xmlns:a16="http://schemas.microsoft.com/office/drawing/2014/main" id="{F7B866D0-9106-435D-B7AC-176885500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0" name="Line 927">
              <a:extLst>
                <a:ext uri="{FF2B5EF4-FFF2-40B4-BE49-F238E27FC236}">
                  <a16:creationId xmlns:a16="http://schemas.microsoft.com/office/drawing/2014/main" id="{703D67F4-3794-4C48-B1CC-6FFE86D1B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1" name="Line 928">
              <a:extLst>
                <a:ext uri="{FF2B5EF4-FFF2-40B4-BE49-F238E27FC236}">
                  <a16:creationId xmlns:a16="http://schemas.microsoft.com/office/drawing/2014/main" id="{DB2B546B-832D-41E1-AF3E-EF62F9F2C2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2" name="Line 929">
              <a:extLst>
                <a:ext uri="{FF2B5EF4-FFF2-40B4-BE49-F238E27FC236}">
                  <a16:creationId xmlns:a16="http://schemas.microsoft.com/office/drawing/2014/main" id="{E47E504D-1DED-41F0-9B47-E1A4496162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" name="Line 930">
              <a:extLst>
                <a:ext uri="{FF2B5EF4-FFF2-40B4-BE49-F238E27FC236}">
                  <a16:creationId xmlns:a16="http://schemas.microsoft.com/office/drawing/2014/main" id="{8BDF46DA-BFB1-4C3C-BB54-91DDA336B8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4" name="Line 931">
              <a:extLst>
                <a:ext uri="{FF2B5EF4-FFF2-40B4-BE49-F238E27FC236}">
                  <a16:creationId xmlns:a16="http://schemas.microsoft.com/office/drawing/2014/main" id="{C917CC16-4B8C-4F72-ACCD-4C1583987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5" name="Line 932">
              <a:extLst>
                <a:ext uri="{FF2B5EF4-FFF2-40B4-BE49-F238E27FC236}">
                  <a16:creationId xmlns:a16="http://schemas.microsoft.com/office/drawing/2014/main" id="{44936743-ACFE-4E22-A144-CE2FD5107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6" name="Line 933">
              <a:extLst>
                <a:ext uri="{FF2B5EF4-FFF2-40B4-BE49-F238E27FC236}">
                  <a16:creationId xmlns:a16="http://schemas.microsoft.com/office/drawing/2014/main" id="{24746578-C9AB-4C37-906E-D9A538C0F5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7" name="Line 934">
              <a:extLst>
                <a:ext uri="{FF2B5EF4-FFF2-40B4-BE49-F238E27FC236}">
                  <a16:creationId xmlns:a16="http://schemas.microsoft.com/office/drawing/2014/main" id="{42D460D5-1738-4216-B442-BFE553D4A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935">
              <a:extLst>
                <a:ext uri="{FF2B5EF4-FFF2-40B4-BE49-F238E27FC236}">
                  <a16:creationId xmlns:a16="http://schemas.microsoft.com/office/drawing/2014/main" id="{6332C5AA-2748-4FAD-B8B3-757508F205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5E59C804-3452-44A1-97F9-FD541151CD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" y="1163"/>
              <a:ext cx="294" cy="391"/>
              <a:chOff x="1653" y="3023"/>
              <a:chExt cx="622" cy="911"/>
            </a:xfrm>
          </p:grpSpPr>
          <p:sp>
            <p:nvSpPr>
              <p:cNvPr id="442" name="Line 270">
                <a:extLst>
                  <a:ext uri="{FF2B5EF4-FFF2-40B4-BE49-F238E27FC236}">
                    <a16:creationId xmlns:a16="http://schemas.microsoft.com/office/drawing/2014/main" id="{00FB3D4D-1949-4820-8FC3-BB386B3A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3" name="Line 271">
                <a:extLst>
                  <a:ext uri="{FF2B5EF4-FFF2-40B4-BE49-F238E27FC236}">
                    <a16:creationId xmlns:a16="http://schemas.microsoft.com/office/drawing/2014/main" id="{D66512E4-22E6-4743-BAFA-32BC1156CD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4" name="Line 272">
                <a:extLst>
                  <a:ext uri="{FF2B5EF4-FFF2-40B4-BE49-F238E27FC236}">
                    <a16:creationId xmlns:a16="http://schemas.microsoft.com/office/drawing/2014/main" id="{79D7EEBB-96E6-40E5-A765-66D4B88608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5" name="Line 273">
                <a:extLst>
                  <a:ext uri="{FF2B5EF4-FFF2-40B4-BE49-F238E27FC236}">
                    <a16:creationId xmlns:a16="http://schemas.microsoft.com/office/drawing/2014/main" id="{5CBCF688-4E87-46CA-9F47-6D43D70FB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6" name="Line 274">
                <a:extLst>
                  <a:ext uri="{FF2B5EF4-FFF2-40B4-BE49-F238E27FC236}">
                    <a16:creationId xmlns:a16="http://schemas.microsoft.com/office/drawing/2014/main" id="{9802B730-C725-4C86-A260-1A3E7F610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7" name="Line 275">
                <a:extLst>
                  <a:ext uri="{FF2B5EF4-FFF2-40B4-BE49-F238E27FC236}">
                    <a16:creationId xmlns:a16="http://schemas.microsoft.com/office/drawing/2014/main" id="{A0FD39EA-746E-4E01-A20E-EBA4C1070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8" name="Line 276">
                <a:extLst>
                  <a:ext uri="{FF2B5EF4-FFF2-40B4-BE49-F238E27FC236}">
                    <a16:creationId xmlns:a16="http://schemas.microsoft.com/office/drawing/2014/main" id="{C7E3E801-DDCC-444B-81A0-0DC153403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9" name="Line 277">
                <a:extLst>
                  <a:ext uri="{FF2B5EF4-FFF2-40B4-BE49-F238E27FC236}">
                    <a16:creationId xmlns:a16="http://schemas.microsoft.com/office/drawing/2014/main" id="{76E74FC8-A6E2-4788-A605-C5DDDC567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0" name="Line 278">
                <a:extLst>
                  <a:ext uri="{FF2B5EF4-FFF2-40B4-BE49-F238E27FC236}">
                    <a16:creationId xmlns:a16="http://schemas.microsoft.com/office/drawing/2014/main" id="{75D54AB4-6E85-4D4D-B915-707D63985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1" name="Line 279">
                <a:extLst>
                  <a:ext uri="{FF2B5EF4-FFF2-40B4-BE49-F238E27FC236}">
                    <a16:creationId xmlns:a16="http://schemas.microsoft.com/office/drawing/2014/main" id="{6AE0736E-8777-4493-B32D-D394BB593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2" name="Line 280">
                <a:extLst>
                  <a:ext uri="{FF2B5EF4-FFF2-40B4-BE49-F238E27FC236}">
                    <a16:creationId xmlns:a16="http://schemas.microsoft.com/office/drawing/2014/main" id="{0B2C3F2F-3FE5-4855-9AA9-068628D15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3" name="Line 281">
                <a:extLst>
                  <a:ext uri="{FF2B5EF4-FFF2-40B4-BE49-F238E27FC236}">
                    <a16:creationId xmlns:a16="http://schemas.microsoft.com/office/drawing/2014/main" id="{00CC8118-8DF7-4212-B1F2-F3E45A94F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4" name="Line 282">
                <a:extLst>
                  <a:ext uri="{FF2B5EF4-FFF2-40B4-BE49-F238E27FC236}">
                    <a16:creationId xmlns:a16="http://schemas.microsoft.com/office/drawing/2014/main" id="{4B780314-8FE9-4C72-8F34-52F369F36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5" name="Line 283">
                <a:extLst>
                  <a:ext uri="{FF2B5EF4-FFF2-40B4-BE49-F238E27FC236}">
                    <a16:creationId xmlns:a16="http://schemas.microsoft.com/office/drawing/2014/main" id="{1C78A957-EAA2-409D-B321-27ECA5D3C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6" name="Line 284">
                <a:extLst>
                  <a:ext uri="{FF2B5EF4-FFF2-40B4-BE49-F238E27FC236}">
                    <a16:creationId xmlns:a16="http://schemas.microsoft.com/office/drawing/2014/main" id="{E37E4C67-3C34-45C8-B110-87D5F4981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913A837E-A1C7-489D-BF6D-17FF62ADA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pic>
            <p:nvPicPr>
              <p:cNvPr id="458" name="Picture 457" descr="cell_tower_radiation_gray">
                <a:extLst>
                  <a:ext uri="{FF2B5EF4-FFF2-40B4-BE49-F238E27FC236}">
                    <a16:creationId xmlns:a16="http://schemas.microsoft.com/office/drawing/2014/main" id="{7D905BED-3F4C-4085-AA6D-38D178495B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6ABDCA08-03B2-499A-A35F-2F9E8BAE8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33" name="Line 955">
                <a:extLst>
                  <a:ext uri="{FF2B5EF4-FFF2-40B4-BE49-F238E27FC236}">
                    <a16:creationId xmlns:a16="http://schemas.microsoft.com/office/drawing/2014/main" id="{14ACDE08-A0CA-4843-B280-A4C1D6517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AB547901-9E57-4BBB-8627-C2ED1E8B9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Rectangle 434">
                <a:extLst>
                  <a:ext uri="{FF2B5EF4-FFF2-40B4-BE49-F238E27FC236}">
                    <a16:creationId xmlns:a16="http://schemas.microsoft.com/office/drawing/2014/main" id="{BB225FBC-0432-407A-8DA2-37A5242F2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07F607B4-4211-4B08-A590-7B9637E44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Group 436">
                <a:extLst>
                  <a:ext uri="{FF2B5EF4-FFF2-40B4-BE49-F238E27FC236}">
                    <a16:creationId xmlns:a16="http://schemas.microsoft.com/office/drawing/2014/main" id="{4A8EBED2-CA25-49A6-979F-AEFCD6C07A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0" name="Freeform 960">
                  <a:extLst>
                    <a:ext uri="{FF2B5EF4-FFF2-40B4-BE49-F238E27FC236}">
                      <a16:creationId xmlns:a16="http://schemas.microsoft.com/office/drawing/2014/main" id="{BBD71DFF-156C-485E-8F50-2D834AA9B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1" name="Freeform 961">
                  <a:extLst>
                    <a:ext uri="{FF2B5EF4-FFF2-40B4-BE49-F238E27FC236}">
                      <a16:creationId xmlns:a16="http://schemas.microsoft.com/office/drawing/2014/main" id="{2A37BCD9-3E97-4483-A217-57182FD27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8" name="Line 962">
                <a:extLst>
                  <a:ext uri="{FF2B5EF4-FFF2-40B4-BE49-F238E27FC236}">
                    <a16:creationId xmlns:a16="http://schemas.microsoft.com/office/drawing/2014/main" id="{7ABAAC1B-274D-4636-A2F5-134ACF03C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9" name="Line 963">
                <a:extLst>
                  <a:ext uri="{FF2B5EF4-FFF2-40B4-BE49-F238E27FC236}">
                    <a16:creationId xmlns:a16="http://schemas.microsoft.com/office/drawing/2014/main" id="{3304D6A3-B0FB-48A0-BC49-861A93ED6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DF8BA948-0782-4ACC-9628-E868CB0345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0"/>
              <a:ext cx="246" cy="110"/>
              <a:chOff x="4334" y="1470"/>
              <a:chExt cx="246" cy="107"/>
            </a:xfrm>
          </p:grpSpPr>
          <p:sp>
            <p:nvSpPr>
              <p:cNvPr id="425" name="Oval 424">
                <a:extLst>
                  <a:ext uri="{FF2B5EF4-FFF2-40B4-BE49-F238E27FC236}">
                    <a16:creationId xmlns:a16="http://schemas.microsoft.com/office/drawing/2014/main" id="{B46D145D-664E-4D1D-851F-3B92379A4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6" name="Rectangle 425">
                <a:extLst>
                  <a:ext uri="{FF2B5EF4-FFF2-40B4-BE49-F238E27FC236}">
                    <a16:creationId xmlns:a16="http://schemas.microsoft.com/office/drawing/2014/main" id="{7FD1EDD3-40A0-4A9A-8E5B-BC790B2C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7" name="Oval 426">
                <a:extLst>
                  <a:ext uri="{FF2B5EF4-FFF2-40B4-BE49-F238E27FC236}">
                    <a16:creationId xmlns:a16="http://schemas.microsoft.com/office/drawing/2014/main" id="{7D9EC735-183A-422A-AA3A-0F378889C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C6B13FB9-6DAE-4B22-A8A9-EDCC6DAED0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31" name="Freeform 969">
                  <a:extLst>
                    <a:ext uri="{FF2B5EF4-FFF2-40B4-BE49-F238E27FC236}">
                      <a16:creationId xmlns:a16="http://schemas.microsoft.com/office/drawing/2014/main" id="{E781E179-68B0-4C71-B0B9-5C8EC8FB4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2" name="Freeform 970">
                  <a:extLst>
                    <a:ext uri="{FF2B5EF4-FFF2-40B4-BE49-F238E27FC236}">
                      <a16:creationId xmlns:a16="http://schemas.microsoft.com/office/drawing/2014/main" id="{4DBCB661-9BBA-4094-B633-2608470B2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29" name="Line 971">
                <a:extLst>
                  <a:ext uri="{FF2B5EF4-FFF2-40B4-BE49-F238E27FC236}">
                    <a16:creationId xmlns:a16="http://schemas.microsoft.com/office/drawing/2014/main" id="{AC671D6F-EE09-44C4-838F-E7799B597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0" name="Line 972">
                <a:extLst>
                  <a:ext uri="{FF2B5EF4-FFF2-40B4-BE49-F238E27FC236}">
                    <a16:creationId xmlns:a16="http://schemas.microsoft.com/office/drawing/2014/main" id="{5423033F-96BF-4218-8B87-0198067E0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B2FC14F2-D494-4599-AF7E-AC2E27EF3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6"/>
              <a:ext cx="246" cy="110"/>
              <a:chOff x="4334" y="1470"/>
              <a:chExt cx="246" cy="107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FE656C15-EB8F-4C7E-ADAC-F69ADE10F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67AD2D69-C486-4F29-9F93-10D9EF61A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083624EB-C147-4A95-9EB3-6DBD89645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id="{0B3E91AA-F9F8-4A2E-9D1C-32224583CD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23" name="Freeform 978">
                  <a:extLst>
                    <a:ext uri="{FF2B5EF4-FFF2-40B4-BE49-F238E27FC236}">
                      <a16:creationId xmlns:a16="http://schemas.microsoft.com/office/drawing/2014/main" id="{1FAC4909-588D-4E8D-AB24-6725D63987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24" name="Freeform 979">
                  <a:extLst>
                    <a:ext uri="{FF2B5EF4-FFF2-40B4-BE49-F238E27FC236}">
                      <a16:creationId xmlns:a16="http://schemas.microsoft.com/office/drawing/2014/main" id="{BB633F0A-6B22-4260-8F9F-FC5C6B90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21" name="Line 980">
                <a:extLst>
                  <a:ext uri="{FF2B5EF4-FFF2-40B4-BE49-F238E27FC236}">
                    <a16:creationId xmlns:a16="http://schemas.microsoft.com/office/drawing/2014/main" id="{75E3BB02-D93B-4A37-8BE1-250B1E323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2" name="Line 981">
                <a:extLst>
                  <a:ext uri="{FF2B5EF4-FFF2-40B4-BE49-F238E27FC236}">
                    <a16:creationId xmlns:a16="http://schemas.microsoft.com/office/drawing/2014/main" id="{1A8E7560-D818-413B-A9E4-F6C05A07F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BFA72C53-636C-4357-B27A-6B639C12EB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7"/>
              <a:ext cx="246" cy="110"/>
              <a:chOff x="4334" y="1470"/>
              <a:chExt cx="246" cy="107"/>
            </a:xfrm>
          </p:grpSpPr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44AAE88C-9354-4A3C-9EA7-8BFCAA69E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Rectangle 409">
                <a:extLst>
                  <a:ext uri="{FF2B5EF4-FFF2-40B4-BE49-F238E27FC236}">
                    <a16:creationId xmlns:a16="http://schemas.microsoft.com/office/drawing/2014/main" id="{FFADB458-364E-4A63-8595-C427A422A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67F925EE-B283-4B2C-BCC4-7259913A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3F76FEBA-DC96-436A-BC0B-64269916D7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15" name="Freeform 987">
                  <a:extLst>
                    <a:ext uri="{FF2B5EF4-FFF2-40B4-BE49-F238E27FC236}">
                      <a16:creationId xmlns:a16="http://schemas.microsoft.com/office/drawing/2014/main" id="{4DBC1C94-CAFB-46B3-A731-BC61B3664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16" name="Freeform 988">
                  <a:extLst>
                    <a:ext uri="{FF2B5EF4-FFF2-40B4-BE49-F238E27FC236}">
                      <a16:creationId xmlns:a16="http://schemas.microsoft.com/office/drawing/2014/main" id="{93D29618-C555-4BD1-92B8-D5555306D1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13" name="Line 989">
                <a:extLst>
                  <a:ext uri="{FF2B5EF4-FFF2-40B4-BE49-F238E27FC236}">
                    <a16:creationId xmlns:a16="http://schemas.microsoft.com/office/drawing/2014/main" id="{5E71AFCC-E042-4549-8758-2B17BDE43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4" name="Line 990">
                <a:extLst>
                  <a:ext uri="{FF2B5EF4-FFF2-40B4-BE49-F238E27FC236}">
                    <a16:creationId xmlns:a16="http://schemas.microsoft.com/office/drawing/2014/main" id="{CD79384D-6AD6-4F7C-9146-2BCD67235D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F28A18D1-C46E-4419-8E9C-98A632B2EA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7"/>
              <a:ext cx="246" cy="110"/>
              <a:chOff x="4334" y="1470"/>
              <a:chExt cx="246" cy="107"/>
            </a:xfrm>
          </p:grpSpPr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94B933B2-4530-4855-A098-374B9E48B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Rectangle 401">
                <a:extLst>
                  <a:ext uri="{FF2B5EF4-FFF2-40B4-BE49-F238E27FC236}">
                    <a16:creationId xmlns:a16="http://schemas.microsoft.com/office/drawing/2014/main" id="{3F241480-FB8F-43E7-91E8-5AA64E60D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A409600B-F3DF-4155-B0B6-1E71D95D4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4" name="Group 403">
                <a:extLst>
                  <a:ext uri="{FF2B5EF4-FFF2-40B4-BE49-F238E27FC236}">
                    <a16:creationId xmlns:a16="http://schemas.microsoft.com/office/drawing/2014/main" id="{263C1394-602D-4781-A936-C61B5D73D0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7" name="Freeform 996">
                  <a:extLst>
                    <a:ext uri="{FF2B5EF4-FFF2-40B4-BE49-F238E27FC236}">
                      <a16:creationId xmlns:a16="http://schemas.microsoft.com/office/drawing/2014/main" id="{F301FDB8-3F17-4211-91A2-8F4E473F6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8" name="Freeform 997">
                  <a:extLst>
                    <a:ext uri="{FF2B5EF4-FFF2-40B4-BE49-F238E27FC236}">
                      <a16:creationId xmlns:a16="http://schemas.microsoft.com/office/drawing/2014/main" id="{D9D538E0-B28B-4302-AFC1-E96CA0B3E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5" name="Line 998">
                <a:extLst>
                  <a:ext uri="{FF2B5EF4-FFF2-40B4-BE49-F238E27FC236}">
                    <a16:creationId xmlns:a16="http://schemas.microsoft.com/office/drawing/2014/main" id="{0702D161-3B0C-41D5-89DA-CF091ABC55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6" name="Line 999">
                <a:extLst>
                  <a:ext uri="{FF2B5EF4-FFF2-40B4-BE49-F238E27FC236}">
                    <a16:creationId xmlns:a16="http://schemas.microsoft.com/office/drawing/2014/main" id="{BBA739DB-5C3A-4CA5-A96C-43CE09ECF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CAFFF850-B31A-4BA3-B2F6-DFE7B63EBA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6" y="2296"/>
              <a:ext cx="309" cy="130"/>
              <a:chOff x="4334" y="1470"/>
              <a:chExt cx="246" cy="107"/>
            </a:xfrm>
          </p:grpSpPr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8A9F54DB-D928-41C2-92BB-948E81D45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4BA79971-F31F-4B20-888E-133AC684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56511FC4-500C-4ECE-A7AB-701D552B6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96" name="Group 395">
                <a:extLst>
                  <a:ext uri="{FF2B5EF4-FFF2-40B4-BE49-F238E27FC236}">
                    <a16:creationId xmlns:a16="http://schemas.microsoft.com/office/drawing/2014/main" id="{E78B596F-719E-4E8A-95DD-E147553C30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99" name="Freeform 1005">
                  <a:extLst>
                    <a:ext uri="{FF2B5EF4-FFF2-40B4-BE49-F238E27FC236}">
                      <a16:creationId xmlns:a16="http://schemas.microsoft.com/office/drawing/2014/main" id="{A3DDBE5F-20D6-419A-801E-8AD80705F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0" name="Freeform 1006">
                  <a:extLst>
                    <a:ext uri="{FF2B5EF4-FFF2-40B4-BE49-F238E27FC236}">
                      <a16:creationId xmlns:a16="http://schemas.microsoft.com/office/drawing/2014/main" id="{B4746A5B-7CF7-4483-8AFE-A6376805A7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97" name="Line 1007">
                <a:extLst>
                  <a:ext uri="{FF2B5EF4-FFF2-40B4-BE49-F238E27FC236}">
                    <a16:creationId xmlns:a16="http://schemas.microsoft.com/office/drawing/2014/main" id="{10473D0B-186B-409B-9223-94E172895C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8" name="Line 1008">
                <a:extLst>
                  <a:ext uri="{FF2B5EF4-FFF2-40B4-BE49-F238E27FC236}">
                    <a16:creationId xmlns:a16="http://schemas.microsoft.com/office/drawing/2014/main" id="{1223B129-2EC9-490C-BA37-73C7746C8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26" name="Line 1009">
              <a:extLst>
                <a:ext uri="{FF2B5EF4-FFF2-40B4-BE49-F238E27FC236}">
                  <a16:creationId xmlns:a16="http://schemas.microsoft.com/office/drawing/2014/main" id="{2514859A-80B7-4F1A-B2CC-101B44E6DC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01F3A1F0-7067-4601-939F-A554DD14BD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" y="2288"/>
              <a:ext cx="309" cy="130"/>
              <a:chOff x="4334" y="1470"/>
              <a:chExt cx="246" cy="107"/>
            </a:xfrm>
          </p:grpSpPr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32EF02E3-18E0-4642-885C-E06B881EE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Rectangle 385">
                <a:extLst>
                  <a:ext uri="{FF2B5EF4-FFF2-40B4-BE49-F238E27FC236}">
                    <a16:creationId xmlns:a16="http://schemas.microsoft.com/office/drawing/2014/main" id="{330EA2C0-894A-427B-AE95-3D8A1B1DA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87F03F20-8E99-4949-87BF-82ED7EEDE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88" name="Group 387">
                <a:extLst>
                  <a:ext uri="{FF2B5EF4-FFF2-40B4-BE49-F238E27FC236}">
                    <a16:creationId xmlns:a16="http://schemas.microsoft.com/office/drawing/2014/main" id="{412BAED8-CD52-4254-9C04-B39E4FC819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91" name="Freeform 1015">
                  <a:extLst>
                    <a:ext uri="{FF2B5EF4-FFF2-40B4-BE49-F238E27FC236}">
                      <a16:creationId xmlns:a16="http://schemas.microsoft.com/office/drawing/2014/main" id="{412C92E0-0991-4EDF-9292-999170CFFF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2" name="Freeform 1016">
                  <a:extLst>
                    <a:ext uri="{FF2B5EF4-FFF2-40B4-BE49-F238E27FC236}">
                      <a16:creationId xmlns:a16="http://schemas.microsoft.com/office/drawing/2014/main" id="{EFB23B6A-FAAA-4160-8C9D-66FCA7463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89" name="Line 1017">
                <a:extLst>
                  <a:ext uri="{FF2B5EF4-FFF2-40B4-BE49-F238E27FC236}">
                    <a16:creationId xmlns:a16="http://schemas.microsoft.com/office/drawing/2014/main" id="{5A8C2137-3CE7-4F29-8DE8-B10A5557A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0" name="Line 1018">
                <a:extLst>
                  <a:ext uri="{FF2B5EF4-FFF2-40B4-BE49-F238E27FC236}">
                    <a16:creationId xmlns:a16="http://schemas.microsoft.com/office/drawing/2014/main" id="{47F4FD92-7841-42A8-9F7F-D5AECA710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03E4CFE5-7FB4-4E38-8241-9C3A8B8827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42" y="2464"/>
              <a:ext cx="309" cy="130"/>
              <a:chOff x="4334" y="1470"/>
              <a:chExt cx="246" cy="107"/>
            </a:xfrm>
          </p:grpSpPr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291DD015-EC14-4F96-AD93-613504115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Rectangle 377">
                <a:extLst>
                  <a:ext uri="{FF2B5EF4-FFF2-40B4-BE49-F238E27FC236}">
                    <a16:creationId xmlns:a16="http://schemas.microsoft.com/office/drawing/2014/main" id="{27AC5829-19F8-443D-A7CE-DF9B69809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C841DDA1-54F0-40D9-9FB5-F106B694A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80" name="Group 379">
                <a:extLst>
                  <a:ext uri="{FF2B5EF4-FFF2-40B4-BE49-F238E27FC236}">
                    <a16:creationId xmlns:a16="http://schemas.microsoft.com/office/drawing/2014/main" id="{7962D462-1CE8-4586-A1F8-E1FADC1603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3" name="Freeform 1024">
                  <a:extLst>
                    <a:ext uri="{FF2B5EF4-FFF2-40B4-BE49-F238E27FC236}">
                      <a16:creationId xmlns:a16="http://schemas.microsoft.com/office/drawing/2014/main" id="{48935E8E-EC68-4B72-93AD-71797C9FF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4" name="Freeform 1025">
                  <a:extLst>
                    <a:ext uri="{FF2B5EF4-FFF2-40B4-BE49-F238E27FC236}">
                      <a16:creationId xmlns:a16="http://schemas.microsoft.com/office/drawing/2014/main" id="{B2DF9492-D272-4342-865E-20F2BE998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81" name="Line 1026">
                <a:extLst>
                  <a:ext uri="{FF2B5EF4-FFF2-40B4-BE49-F238E27FC236}">
                    <a16:creationId xmlns:a16="http://schemas.microsoft.com/office/drawing/2014/main" id="{5FA2E19A-C55E-4FDD-A591-81161B226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2" name="Line 1027">
                <a:extLst>
                  <a:ext uri="{FF2B5EF4-FFF2-40B4-BE49-F238E27FC236}">
                    <a16:creationId xmlns:a16="http://schemas.microsoft.com/office/drawing/2014/main" id="{1CE91EDF-7C69-4C1D-A1B0-B207B85A18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A9A4E240-237B-4FDD-B272-F19168ADC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3029"/>
              <a:ext cx="393" cy="154"/>
              <a:chOff x="4334" y="1470"/>
              <a:chExt cx="246" cy="107"/>
            </a:xfrm>
          </p:grpSpPr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329E53E0-66D5-459E-827F-0D8FA092F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Rectangle 369">
                <a:extLst>
                  <a:ext uri="{FF2B5EF4-FFF2-40B4-BE49-F238E27FC236}">
                    <a16:creationId xmlns:a16="http://schemas.microsoft.com/office/drawing/2014/main" id="{4D6918B7-5217-43F3-BCDE-F0BEBD70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2104D9FF-72A9-4AF8-8690-36C688739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7A04CEC7-4988-481B-A2C8-38B807C953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75" name="Freeform 1033">
                  <a:extLst>
                    <a:ext uri="{FF2B5EF4-FFF2-40B4-BE49-F238E27FC236}">
                      <a16:creationId xmlns:a16="http://schemas.microsoft.com/office/drawing/2014/main" id="{16650B45-454D-47E1-BFBA-475A983A8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Freeform 1034">
                  <a:extLst>
                    <a:ext uri="{FF2B5EF4-FFF2-40B4-BE49-F238E27FC236}">
                      <a16:creationId xmlns:a16="http://schemas.microsoft.com/office/drawing/2014/main" id="{87976C9E-1625-4218-BE4E-CFE8910D1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3" name="Line 1035">
                <a:extLst>
                  <a:ext uri="{FF2B5EF4-FFF2-40B4-BE49-F238E27FC236}">
                    <a16:creationId xmlns:a16="http://schemas.microsoft.com/office/drawing/2014/main" id="{79313976-5969-42D9-8C08-A03B69068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4" name="Line 1036">
                <a:extLst>
                  <a:ext uri="{FF2B5EF4-FFF2-40B4-BE49-F238E27FC236}">
                    <a16:creationId xmlns:a16="http://schemas.microsoft.com/office/drawing/2014/main" id="{4580931F-EADE-42A4-A37C-544A9753D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802FBC52-8519-4752-BEEA-2BFAA5C9F8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6" y="2841"/>
              <a:ext cx="393" cy="154"/>
              <a:chOff x="4334" y="1470"/>
              <a:chExt cx="246" cy="107"/>
            </a:xfrm>
          </p:grpSpPr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743AB67A-BCE4-408B-9DB5-029131933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Rectangle 361">
                <a:extLst>
                  <a:ext uri="{FF2B5EF4-FFF2-40B4-BE49-F238E27FC236}">
                    <a16:creationId xmlns:a16="http://schemas.microsoft.com/office/drawing/2014/main" id="{025988E3-181A-4B37-B42A-A675095D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A546DD90-CFCA-4017-A301-1A3869FE3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CC71489C-AFFF-4A76-A3DD-DEFB3DF083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7" name="Freeform 1042">
                  <a:extLst>
                    <a:ext uri="{FF2B5EF4-FFF2-40B4-BE49-F238E27FC236}">
                      <a16:creationId xmlns:a16="http://schemas.microsoft.com/office/drawing/2014/main" id="{E626EE91-55CA-4BE5-AAF9-AE02FD719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68" name="Freeform 1043">
                  <a:extLst>
                    <a:ext uri="{FF2B5EF4-FFF2-40B4-BE49-F238E27FC236}">
                      <a16:creationId xmlns:a16="http://schemas.microsoft.com/office/drawing/2014/main" id="{797067D5-B9E2-4AEE-BAA0-BF8EF1BA9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65" name="Line 1044">
                <a:extLst>
                  <a:ext uri="{FF2B5EF4-FFF2-40B4-BE49-F238E27FC236}">
                    <a16:creationId xmlns:a16="http://schemas.microsoft.com/office/drawing/2014/main" id="{739F43C2-929C-41EF-9649-EB8E88676B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66" name="Line 1045">
                <a:extLst>
                  <a:ext uri="{FF2B5EF4-FFF2-40B4-BE49-F238E27FC236}">
                    <a16:creationId xmlns:a16="http://schemas.microsoft.com/office/drawing/2014/main" id="{D431E6C5-5615-47DE-BB9E-9C43275C2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680362B8-5BF9-4C6E-9C85-4804217EA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" y="3057"/>
              <a:ext cx="393" cy="154"/>
              <a:chOff x="4334" y="1470"/>
              <a:chExt cx="246" cy="107"/>
            </a:xfrm>
          </p:grpSpPr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C114883D-E954-46D7-AE52-2CB449147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Rectangle 353">
                <a:extLst>
                  <a:ext uri="{FF2B5EF4-FFF2-40B4-BE49-F238E27FC236}">
                    <a16:creationId xmlns:a16="http://schemas.microsoft.com/office/drawing/2014/main" id="{4782197E-5750-42B2-AE70-368CEF854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AA8A6C8F-4AC5-45A1-87EF-477026419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889A423D-1995-4ABA-9B52-BE71E33DB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59" name="Freeform 1051">
                  <a:extLst>
                    <a:ext uri="{FF2B5EF4-FFF2-40B4-BE49-F238E27FC236}">
                      <a16:creationId xmlns:a16="http://schemas.microsoft.com/office/drawing/2014/main" id="{CD31FE02-EC54-474E-B8EF-EB68352B2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60" name="Freeform 1052">
                  <a:extLst>
                    <a:ext uri="{FF2B5EF4-FFF2-40B4-BE49-F238E27FC236}">
                      <a16:creationId xmlns:a16="http://schemas.microsoft.com/office/drawing/2014/main" id="{B5C8CC86-253F-4E64-AFE5-DBFF1D626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57" name="Line 1053">
                <a:extLst>
                  <a:ext uri="{FF2B5EF4-FFF2-40B4-BE49-F238E27FC236}">
                    <a16:creationId xmlns:a16="http://schemas.microsoft.com/office/drawing/2014/main" id="{9B5E602C-5A63-4E09-9979-6405FADB9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8" name="Line 1054">
                <a:extLst>
                  <a:ext uri="{FF2B5EF4-FFF2-40B4-BE49-F238E27FC236}">
                    <a16:creationId xmlns:a16="http://schemas.microsoft.com/office/drawing/2014/main" id="{06F30AC8-3D30-41F0-AA47-2CE7DE73A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25A50E20-E6F4-4497-B838-20E55E5FF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311"/>
              <a:ext cx="246" cy="109"/>
              <a:chOff x="4334" y="1470"/>
              <a:chExt cx="246" cy="107"/>
            </a:xfrm>
          </p:grpSpPr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100B2F2A-0EA9-42F4-8EF6-5A196D6B8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Rectangle 345">
                <a:extLst>
                  <a:ext uri="{FF2B5EF4-FFF2-40B4-BE49-F238E27FC236}">
                    <a16:creationId xmlns:a16="http://schemas.microsoft.com/office/drawing/2014/main" id="{FCE7A3AF-C1A4-4F09-892E-581DB641A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46">
                <a:extLst>
                  <a:ext uri="{FF2B5EF4-FFF2-40B4-BE49-F238E27FC236}">
                    <a16:creationId xmlns:a16="http://schemas.microsoft.com/office/drawing/2014/main" id="{CC027796-1D81-41B8-B391-73B38B42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D8C1147B-FB0E-4F8E-A63D-449BD4A57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51" name="Freeform 1060">
                  <a:extLst>
                    <a:ext uri="{FF2B5EF4-FFF2-40B4-BE49-F238E27FC236}">
                      <a16:creationId xmlns:a16="http://schemas.microsoft.com/office/drawing/2014/main" id="{10F35AF1-B6B2-4BF7-9A9E-EDE439066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2" name="Freeform 1061">
                  <a:extLst>
                    <a:ext uri="{FF2B5EF4-FFF2-40B4-BE49-F238E27FC236}">
                      <a16:creationId xmlns:a16="http://schemas.microsoft.com/office/drawing/2014/main" id="{36BA0D76-B2CB-4C30-9248-564759435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9" name="Line 1062">
                <a:extLst>
                  <a:ext uri="{FF2B5EF4-FFF2-40B4-BE49-F238E27FC236}">
                    <a16:creationId xmlns:a16="http://schemas.microsoft.com/office/drawing/2014/main" id="{526BAF37-1EA6-4C25-9988-5E534EBA3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0" name="Line 1063">
                <a:extLst>
                  <a:ext uri="{FF2B5EF4-FFF2-40B4-BE49-F238E27FC236}">
                    <a16:creationId xmlns:a16="http://schemas.microsoft.com/office/drawing/2014/main" id="{8F2E2518-7317-47C5-A6C3-2633735AC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9F42301-EE21-4359-8911-846D98FCD7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42"/>
              <a:ext cx="281" cy="265"/>
              <a:chOff x="5072" y="3611"/>
              <a:chExt cx="459" cy="380"/>
            </a:xfrm>
          </p:grpSpPr>
          <p:grpSp>
            <p:nvGrpSpPr>
              <p:cNvPr id="331" name="Group 330">
                <a:extLst>
                  <a:ext uri="{FF2B5EF4-FFF2-40B4-BE49-F238E27FC236}">
                    <a16:creationId xmlns:a16="http://schemas.microsoft.com/office/drawing/2014/main" id="{A86FEC98-83AB-4156-9639-A40C032DD3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33" name="Freeform 1066">
                  <a:extLst>
                    <a:ext uri="{FF2B5EF4-FFF2-40B4-BE49-F238E27FC236}">
                      <a16:creationId xmlns:a16="http://schemas.microsoft.com/office/drawing/2014/main" id="{0EB7D35B-42F9-4129-B62C-F45949913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4" name="Freeform 1067">
                  <a:extLst>
                    <a:ext uri="{FF2B5EF4-FFF2-40B4-BE49-F238E27FC236}">
                      <a16:creationId xmlns:a16="http://schemas.microsoft.com/office/drawing/2014/main" id="{E01D9361-8426-4F28-808C-60C102604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5" name="Freeform 1068">
                  <a:extLst>
                    <a:ext uri="{FF2B5EF4-FFF2-40B4-BE49-F238E27FC236}">
                      <a16:creationId xmlns:a16="http://schemas.microsoft.com/office/drawing/2014/main" id="{57932566-7FB5-4D01-94B3-F8A15DEC0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1 w 322"/>
                    <a:gd name="T31" fmla="*/ 0 h 378"/>
                    <a:gd name="T32" fmla="*/ 1 w 322"/>
                    <a:gd name="T33" fmla="*/ 0 h 378"/>
                    <a:gd name="T34" fmla="*/ 1 w 322"/>
                    <a:gd name="T35" fmla="*/ 0 h 378"/>
                    <a:gd name="T36" fmla="*/ 1 w 322"/>
                    <a:gd name="T37" fmla="*/ 0 h 378"/>
                    <a:gd name="T38" fmla="*/ 1 w 322"/>
                    <a:gd name="T39" fmla="*/ 0 h 378"/>
                    <a:gd name="T40" fmla="*/ 1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6" name="Freeform 1069">
                  <a:extLst>
                    <a:ext uri="{FF2B5EF4-FFF2-40B4-BE49-F238E27FC236}">
                      <a16:creationId xmlns:a16="http://schemas.microsoft.com/office/drawing/2014/main" id="{04EDBF7F-9F0E-4E27-9E05-DF40AB27C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7" name="Freeform 1070">
                  <a:extLst>
                    <a:ext uri="{FF2B5EF4-FFF2-40B4-BE49-F238E27FC236}">
                      <a16:creationId xmlns:a16="http://schemas.microsoft.com/office/drawing/2014/main" id="{66683A79-E5AE-467C-82AD-C8DDAE961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8" name="Freeform 1071">
                  <a:extLst>
                    <a:ext uri="{FF2B5EF4-FFF2-40B4-BE49-F238E27FC236}">
                      <a16:creationId xmlns:a16="http://schemas.microsoft.com/office/drawing/2014/main" id="{C856BA03-F3D4-42C2-AD17-1735693C5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9" name="Freeform 1072">
                  <a:extLst>
                    <a:ext uri="{FF2B5EF4-FFF2-40B4-BE49-F238E27FC236}">
                      <a16:creationId xmlns:a16="http://schemas.microsoft.com/office/drawing/2014/main" id="{9E9366CF-2ED4-4765-BE3F-EBC442221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0" name="Freeform 1073">
                  <a:extLst>
                    <a:ext uri="{FF2B5EF4-FFF2-40B4-BE49-F238E27FC236}">
                      <a16:creationId xmlns:a16="http://schemas.microsoft.com/office/drawing/2014/main" id="{002D888F-E0B7-4CD9-BF70-5360718B1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1" name="Freeform 1074">
                  <a:extLst>
                    <a:ext uri="{FF2B5EF4-FFF2-40B4-BE49-F238E27FC236}">
                      <a16:creationId xmlns:a16="http://schemas.microsoft.com/office/drawing/2014/main" id="{7C1AFA6F-760B-40A1-8C24-9268DF0CC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1 w 323"/>
                    <a:gd name="T33" fmla="*/ 0 h 379"/>
                    <a:gd name="T34" fmla="*/ 1 w 323"/>
                    <a:gd name="T35" fmla="*/ 0 h 379"/>
                    <a:gd name="T36" fmla="*/ 1 w 323"/>
                    <a:gd name="T37" fmla="*/ 0 h 379"/>
                    <a:gd name="T38" fmla="*/ 1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2" name="Freeform 1075">
                  <a:extLst>
                    <a:ext uri="{FF2B5EF4-FFF2-40B4-BE49-F238E27FC236}">
                      <a16:creationId xmlns:a16="http://schemas.microsoft.com/office/drawing/2014/main" id="{2B3AC7BC-2226-4BE8-ADD0-F1A60CFE8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3" name="Freeform 1076">
                  <a:extLst>
                    <a:ext uri="{FF2B5EF4-FFF2-40B4-BE49-F238E27FC236}">
                      <a16:creationId xmlns:a16="http://schemas.microsoft.com/office/drawing/2014/main" id="{B6B6BBD9-4799-48F6-AB28-FD69C2F1F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4" name="Freeform 1077">
                  <a:extLst>
                    <a:ext uri="{FF2B5EF4-FFF2-40B4-BE49-F238E27FC236}">
                      <a16:creationId xmlns:a16="http://schemas.microsoft.com/office/drawing/2014/main" id="{A61AB6EF-8B81-4DE6-92B8-61924CAE4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332" name="Picture 331" descr="access_point_stylized_gray_small">
                <a:extLst>
                  <a:ext uri="{FF2B5EF4-FFF2-40B4-BE49-F238E27FC236}">
                    <a16:creationId xmlns:a16="http://schemas.microsoft.com/office/drawing/2014/main" id="{388CCB23-3A4B-48D9-B222-41D1D6C109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5EDA8610-61B1-4047-9892-8D178CC78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17AEC90F-A5FF-4467-8818-A76C9040FD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19" name="Freeform 1081">
                  <a:extLst>
                    <a:ext uri="{FF2B5EF4-FFF2-40B4-BE49-F238E27FC236}">
                      <a16:creationId xmlns:a16="http://schemas.microsoft.com/office/drawing/2014/main" id="{29FEA84B-BAE1-4D01-BCC5-D5B8C8FF7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0" name="Freeform 1082">
                  <a:extLst>
                    <a:ext uri="{FF2B5EF4-FFF2-40B4-BE49-F238E27FC236}">
                      <a16:creationId xmlns:a16="http://schemas.microsoft.com/office/drawing/2014/main" id="{7B036174-C1AF-4B33-802D-1B4FDF807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1" name="Freeform 1083">
                  <a:extLst>
                    <a:ext uri="{FF2B5EF4-FFF2-40B4-BE49-F238E27FC236}">
                      <a16:creationId xmlns:a16="http://schemas.microsoft.com/office/drawing/2014/main" id="{CE3B552F-1476-48E8-8C7C-2B4AEE885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1 w 322"/>
                    <a:gd name="T31" fmla="*/ 0 h 378"/>
                    <a:gd name="T32" fmla="*/ 1 w 322"/>
                    <a:gd name="T33" fmla="*/ 0 h 378"/>
                    <a:gd name="T34" fmla="*/ 1 w 322"/>
                    <a:gd name="T35" fmla="*/ 0 h 378"/>
                    <a:gd name="T36" fmla="*/ 1 w 322"/>
                    <a:gd name="T37" fmla="*/ 0 h 378"/>
                    <a:gd name="T38" fmla="*/ 1 w 322"/>
                    <a:gd name="T39" fmla="*/ 0 h 378"/>
                    <a:gd name="T40" fmla="*/ 1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2" name="Freeform 1084">
                  <a:extLst>
                    <a:ext uri="{FF2B5EF4-FFF2-40B4-BE49-F238E27FC236}">
                      <a16:creationId xmlns:a16="http://schemas.microsoft.com/office/drawing/2014/main" id="{AF0D4280-52FE-4EBA-936C-8FD2A4413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3" name="Freeform 1085">
                  <a:extLst>
                    <a:ext uri="{FF2B5EF4-FFF2-40B4-BE49-F238E27FC236}">
                      <a16:creationId xmlns:a16="http://schemas.microsoft.com/office/drawing/2014/main" id="{BF0DDA4D-E608-4DC8-86E6-51FF537C7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4" name="Freeform 1086">
                  <a:extLst>
                    <a:ext uri="{FF2B5EF4-FFF2-40B4-BE49-F238E27FC236}">
                      <a16:creationId xmlns:a16="http://schemas.microsoft.com/office/drawing/2014/main" id="{65BB22CC-1240-450B-BFAF-94454029B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5" name="Freeform 1087">
                  <a:extLst>
                    <a:ext uri="{FF2B5EF4-FFF2-40B4-BE49-F238E27FC236}">
                      <a16:creationId xmlns:a16="http://schemas.microsoft.com/office/drawing/2014/main" id="{15DF3648-7DD2-4A61-B6D3-2860B3A2C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6" name="Freeform 1088">
                  <a:extLst>
                    <a:ext uri="{FF2B5EF4-FFF2-40B4-BE49-F238E27FC236}">
                      <a16:creationId xmlns:a16="http://schemas.microsoft.com/office/drawing/2014/main" id="{3DD17FBC-8AA7-49E6-A678-D3531289E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7" name="Freeform 1089">
                  <a:extLst>
                    <a:ext uri="{FF2B5EF4-FFF2-40B4-BE49-F238E27FC236}">
                      <a16:creationId xmlns:a16="http://schemas.microsoft.com/office/drawing/2014/main" id="{F0CA6758-7CBC-4593-BC47-FCBD43213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1 w 323"/>
                    <a:gd name="T33" fmla="*/ 0 h 379"/>
                    <a:gd name="T34" fmla="*/ 1 w 323"/>
                    <a:gd name="T35" fmla="*/ 0 h 379"/>
                    <a:gd name="T36" fmla="*/ 1 w 323"/>
                    <a:gd name="T37" fmla="*/ 0 h 379"/>
                    <a:gd name="T38" fmla="*/ 1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8" name="Freeform 1090">
                  <a:extLst>
                    <a:ext uri="{FF2B5EF4-FFF2-40B4-BE49-F238E27FC236}">
                      <a16:creationId xmlns:a16="http://schemas.microsoft.com/office/drawing/2014/main" id="{BF094191-D33B-4284-8267-5A45DAD04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9" name="Freeform 1091">
                  <a:extLst>
                    <a:ext uri="{FF2B5EF4-FFF2-40B4-BE49-F238E27FC236}">
                      <a16:creationId xmlns:a16="http://schemas.microsoft.com/office/drawing/2014/main" id="{45438A3E-EB02-4460-8BF5-F4D601489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0" name="Freeform 1092">
                  <a:extLst>
                    <a:ext uri="{FF2B5EF4-FFF2-40B4-BE49-F238E27FC236}">
                      <a16:creationId xmlns:a16="http://schemas.microsoft.com/office/drawing/2014/main" id="{0B77FD1A-EED5-4D2F-B1E2-D0DA60C2B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318" name="Picture 317" descr="access_point_stylized_gray_small">
                <a:extLst>
                  <a:ext uri="{FF2B5EF4-FFF2-40B4-BE49-F238E27FC236}">
                    <a16:creationId xmlns:a16="http://schemas.microsoft.com/office/drawing/2014/main" id="{67127CB0-20AE-40C3-ACB4-8CAFE1948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5" name="Line 1094">
              <a:extLst>
                <a:ext uri="{FF2B5EF4-FFF2-40B4-BE49-F238E27FC236}">
                  <a16:creationId xmlns:a16="http://schemas.microsoft.com/office/drawing/2014/main" id="{8471ED60-AC27-408C-A3E8-475745C32C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262031DC-84E2-44FD-975C-2E2479894B2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315" name="Picture 314" descr="desktop_computer_stylized_medium">
                <a:extLst>
                  <a:ext uri="{FF2B5EF4-FFF2-40B4-BE49-F238E27FC236}">
                    <a16:creationId xmlns:a16="http://schemas.microsoft.com/office/drawing/2014/main" id="{3C121C7C-02CD-489A-9A86-768C0AB43D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6" name="Freeform 1097">
                <a:extLst>
                  <a:ext uri="{FF2B5EF4-FFF2-40B4-BE49-F238E27FC236}">
                    <a16:creationId xmlns:a16="http://schemas.microsoft.com/office/drawing/2014/main" id="{719D7395-27B3-41AD-ADA0-A90A582E2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4A27F494-F42D-445F-8872-A4BE6762B3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313" name="Picture 312" descr="desktop_computer_stylized_medium">
                <a:extLst>
                  <a:ext uri="{FF2B5EF4-FFF2-40B4-BE49-F238E27FC236}">
                    <a16:creationId xmlns:a16="http://schemas.microsoft.com/office/drawing/2014/main" id="{AF40992E-E77B-4A4E-95E4-B7686DBB75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4" name="Freeform 1100">
                <a:extLst>
                  <a:ext uri="{FF2B5EF4-FFF2-40B4-BE49-F238E27FC236}">
                    <a16:creationId xmlns:a16="http://schemas.microsoft.com/office/drawing/2014/main" id="{3E4F4A57-72E2-4E7E-9606-97017540F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666B0F74-A2B7-4054-849F-24C0E2F3BA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311" name="Picture 310" descr="desktop_computer_stylized_medium">
                <a:extLst>
                  <a:ext uri="{FF2B5EF4-FFF2-40B4-BE49-F238E27FC236}">
                    <a16:creationId xmlns:a16="http://schemas.microsoft.com/office/drawing/2014/main" id="{A08BDD4C-D44A-4AEE-B680-2E464FDB6B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" name="Freeform 1103">
                <a:extLst>
                  <a:ext uri="{FF2B5EF4-FFF2-40B4-BE49-F238E27FC236}">
                    <a16:creationId xmlns:a16="http://schemas.microsoft.com/office/drawing/2014/main" id="{8072983A-D2C9-4E97-BCEB-42240C5C3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629AC7D9-F32B-4899-A583-FE263A19A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309" name="Picture 308" descr="desktop_computer_stylized_medium">
                <a:extLst>
                  <a:ext uri="{FF2B5EF4-FFF2-40B4-BE49-F238E27FC236}">
                    <a16:creationId xmlns:a16="http://schemas.microsoft.com/office/drawing/2014/main" id="{031A24AB-4D81-4E51-837C-E17C2CAB0B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0" name="Freeform 1106">
                <a:extLst>
                  <a:ext uri="{FF2B5EF4-FFF2-40B4-BE49-F238E27FC236}">
                    <a16:creationId xmlns:a16="http://schemas.microsoft.com/office/drawing/2014/main" id="{A9550A4C-277D-4EBC-BF23-33419D52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140" name="Picture 139" descr="car_icon_small">
              <a:extLst>
                <a:ext uri="{FF2B5EF4-FFF2-40B4-BE49-F238E27FC236}">
                  <a16:creationId xmlns:a16="http://schemas.microsoft.com/office/drawing/2014/main" id="{7C0B5CB4-9DE1-464E-B6C5-61FEC33432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9EB7552C-7EE4-4973-AC52-E2AFB33D8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1" y="974"/>
              <a:ext cx="261" cy="243"/>
              <a:chOff x="2751" y="1851"/>
              <a:chExt cx="462" cy="478"/>
            </a:xfrm>
          </p:grpSpPr>
          <p:pic>
            <p:nvPicPr>
              <p:cNvPr id="307" name="Picture 306" descr="iphone_stylized_small">
                <a:extLst>
                  <a:ext uri="{FF2B5EF4-FFF2-40B4-BE49-F238E27FC236}">
                    <a16:creationId xmlns:a16="http://schemas.microsoft.com/office/drawing/2014/main" id="{AA9340F0-D216-4399-B269-0C4756FA9A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" name="Picture 307" descr="antenna_radiation_stylized">
                <a:extLst>
                  <a:ext uri="{FF2B5EF4-FFF2-40B4-BE49-F238E27FC236}">
                    <a16:creationId xmlns:a16="http://schemas.microsoft.com/office/drawing/2014/main" id="{016C8703-895B-4BA2-800E-BBB0650EDD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2CEE18CC-E2A7-4439-A3CA-B5D2EBBA9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8" y="3151"/>
              <a:ext cx="142" cy="303"/>
              <a:chOff x="4140" y="429"/>
              <a:chExt cx="1425" cy="2396"/>
            </a:xfrm>
          </p:grpSpPr>
          <p:sp>
            <p:nvSpPr>
              <p:cNvPr id="275" name="Freeform 1112">
                <a:extLst>
                  <a:ext uri="{FF2B5EF4-FFF2-40B4-BE49-F238E27FC236}">
                    <a16:creationId xmlns:a16="http://schemas.microsoft.com/office/drawing/2014/main" id="{FDDE5A0F-4B9C-404C-AB0E-1DCABE92C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744E9DC3-AD99-4E5B-9899-4BA1F911F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77" name="Freeform 1114">
                <a:extLst>
                  <a:ext uri="{FF2B5EF4-FFF2-40B4-BE49-F238E27FC236}">
                    <a16:creationId xmlns:a16="http://schemas.microsoft.com/office/drawing/2014/main" id="{205DD1D2-A9AE-4011-A462-788F9A85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8" name="Freeform 1115">
                <a:extLst>
                  <a:ext uri="{FF2B5EF4-FFF2-40B4-BE49-F238E27FC236}">
                    <a16:creationId xmlns:a16="http://schemas.microsoft.com/office/drawing/2014/main" id="{B9BCDFB7-C863-48F0-A25B-64C739B37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9" name="Rectangle 278">
                <a:extLst>
                  <a:ext uri="{FF2B5EF4-FFF2-40B4-BE49-F238E27FC236}">
                    <a16:creationId xmlns:a16="http://schemas.microsoft.com/office/drawing/2014/main" id="{59A4D1FD-CB9B-4C9C-8B38-82E7A4B96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D705A45F-2396-4CB4-BA73-85F242AC2E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305" name="AutoShape 1118">
                  <a:extLst>
                    <a:ext uri="{FF2B5EF4-FFF2-40B4-BE49-F238E27FC236}">
                      <a16:creationId xmlns:a16="http://schemas.microsoft.com/office/drawing/2014/main" id="{025711DA-66F1-4604-943C-8FBF73A2F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306" name="AutoShape 1119">
                  <a:extLst>
                    <a:ext uri="{FF2B5EF4-FFF2-40B4-BE49-F238E27FC236}">
                      <a16:creationId xmlns:a16="http://schemas.microsoft.com/office/drawing/2014/main" id="{05783AE3-A7DF-47DF-844D-B97CEEC71A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81" name="Rectangle 280">
                <a:extLst>
                  <a:ext uri="{FF2B5EF4-FFF2-40B4-BE49-F238E27FC236}">
                    <a16:creationId xmlns:a16="http://schemas.microsoft.com/office/drawing/2014/main" id="{14086328-9CF9-4FA3-8F1E-5F2B9ABE4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4F37A72F-AD51-4177-954C-073A4E86E9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303" name="AutoShape 1122">
                  <a:extLst>
                    <a:ext uri="{FF2B5EF4-FFF2-40B4-BE49-F238E27FC236}">
                      <a16:creationId xmlns:a16="http://schemas.microsoft.com/office/drawing/2014/main" id="{CD9E7625-B39F-4053-9E89-050217D0B7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304" name="AutoShape 1123">
                  <a:extLst>
                    <a:ext uri="{FF2B5EF4-FFF2-40B4-BE49-F238E27FC236}">
                      <a16:creationId xmlns:a16="http://schemas.microsoft.com/office/drawing/2014/main" id="{243799CB-5ABF-4BEA-AA46-C61BFB4F8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83" name="Rectangle 282">
                <a:extLst>
                  <a:ext uri="{FF2B5EF4-FFF2-40B4-BE49-F238E27FC236}">
                    <a16:creationId xmlns:a16="http://schemas.microsoft.com/office/drawing/2014/main" id="{CE725500-C012-4722-AE7C-BD4B0A5D8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84" name="Rectangle 283">
                <a:extLst>
                  <a:ext uri="{FF2B5EF4-FFF2-40B4-BE49-F238E27FC236}">
                    <a16:creationId xmlns:a16="http://schemas.microsoft.com/office/drawing/2014/main" id="{CFB4B4A3-BFA0-4C26-8143-51BE0E10C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BCDDA0A5-1367-4A9C-A269-98FDD1B98F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301" name="AutoShape 1127">
                  <a:extLst>
                    <a:ext uri="{FF2B5EF4-FFF2-40B4-BE49-F238E27FC236}">
                      <a16:creationId xmlns:a16="http://schemas.microsoft.com/office/drawing/2014/main" id="{44AAEA33-3453-40FE-B5A2-C86094EA4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302" name="AutoShape 1128">
                  <a:extLst>
                    <a:ext uri="{FF2B5EF4-FFF2-40B4-BE49-F238E27FC236}">
                      <a16:creationId xmlns:a16="http://schemas.microsoft.com/office/drawing/2014/main" id="{9E35870B-9A35-41ED-8809-2C11D6E7D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86" name="Freeform 1129">
                <a:extLst>
                  <a:ext uri="{FF2B5EF4-FFF2-40B4-BE49-F238E27FC236}">
                    <a16:creationId xmlns:a16="http://schemas.microsoft.com/office/drawing/2014/main" id="{9776B134-90AD-481E-831F-16CF897A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4D63031E-E356-45C2-951A-03D4DFA04E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99" name="AutoShape 1131">
                  <a:extLst>
                    <a:ext uri="{FF2B5EF4-FFF2-40B4-BE49-F238E27FC236}">
                      <a16:creationId xmlns:a16="http://schemas.microsoft.com/office/drawing/2014/main" id="{F117AE9D-DB40-4D5C-8BA5-679FBFB639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300" name="AutoShape 1132">
                  <a:extLst>
                    <a:ext uri="{FF2B5EF4-FFF2-40B4-BE49-F238E27FC236}">
                      <a16:creationId xmlns:a16="http://schemas.microsoft.com/office/drawing/2014/main" id="{74AEEA70-2481-4D6F-8E40-84A433EAE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88" name="Rectangle 287">
                <a:extLst>
                  <a:ext uri="{FF2B5EF4-FFF2-40B4-BE49-F238E27FC236}">
                    <a16:creationId xmlns:a16="http://schemas.microsoft.com/office/drawing/2014/main" id="{A4B0C69F-16E7-432A-A7A1-D417AEA77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89" name="Freeform 1134">
                <a:extLst>
                  <a:ext uri="{FF2B5EF4-FFF2-40B4-BE49-F238E27FC236}">
                    <a16:creationId xmlns:a16="http://schemas.microsoft.com/office/drawing/2014/main" id="{6D4DA090-4B8B-42FE-A744-DEE31A9E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0" name="Freeform 1135">
                <a:extLst>
                  <a:ext uri="{FF2B5EF4-FFF2-40B4-BE49-F238E27FC236}">
                    <a16:creationId xmlns:a16="http://schemas.microsoft.com/office/drawing/2014/main" id="{D6668A2E-CED3-4870-82FD-4577B49B8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48694370-38E2-4508-85F8-C3F10AB21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92" name="Freeform 1137">
                <a:extLst>
                  <a:ext uri="{FF2B5EF4-FFF2-40B4-BE49-F238E27FC236}">
                    <a16:creationId xmlns:a16="http://schemas.microsoft.com/office/drawing/2014/main" id="{CD8B529F-B5DC-4E0F-A225-433174D50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3" name="AutoShape 1138">
                <a:extLst>
                  <a:ext uri="{FF2B5EF4-FFF2-40B4-BE49-F238E27FC236}">
                    <a16:creationId xmlns:a16="http://schemas.microsoft.com/office/drawing/2014/main" id="{2DEC8C10-EA8B-4731-A3AE-2D27595A7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94" name="AutoShape 1139">
                <a:extLst>
                  <a:ext uri="{FF2B5EF4-FFF2-40B4-BE49-F238E27FC236}">
                    <a16:creationId xmlns:a16="http://schemas.microsoft.com/office/drawing/2014/main" id="{36905E77-F4F7-4E52-9E8E-C7D00FCD3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D4A8DF22-63B4-4761-A594-7FB7B94B4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579E8EC7-BE6E-41E6-967E-52AE6D00B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eaLnBrk="1" hangingPunct="1">
                  <a:defRPr/>
                </a:pPr>
                <a:endParaRPr lang="en-US" sz="180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36DEC6B7-4126-4EAA-9FC1-2C3B28242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70BB6FAC-3B3E-4671-A3CC-A6D1EE66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E69C6A8F-60AF-4627-8E93-EAD5B490FC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9" y="3341"/>
              <a:ext cx="142" cy="303"/>
              <a:chOff x="4140" y="429"/>
              <a:chExt cx="1425" cy="2396"/>
            </a:xfrm>
          </p:grpSpPr>
          <p:sp>
            <p:nvSpPr>
              <p:cNvPr id="243" name="Freeform 1145">
                <a:extLst>
                  <a:ext uri="{FF2B5EF4-FFF2-40B4-BE49-F238E27FC236}">
                    <a16:creationId xmlns:a16="http://schemas.microsoft.com/office/drawing/2014/main" id="{717FDF81-BA8C-42F9-A653-5E7433586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D52B78E5-839B-4C67-AA9C-5789AF627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5" name="Freeform 1147">
                <a:extLst>
                  <a:ext uri="{FF2B5EF4-FFF2-40B4-BE49-F238E27FC236}">
                    <a16:creationId xmlns:a16="http://schemas.microsoft.com/office/drawing/2014/main" id="{EF7EF14D-25FD-4D63-9C70-09F859DD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6" name="Freeform 1148">
                <a:extLst>
                  <a:ext uri="{FF2B5EF4-FFF2-40B4-BE49-F238E27FC236}">
                    <a16:creationId xmlns:a16="http://schemas.microsoft.com/office/drawing/2014/main" id="{8A489BA8-6695-474C-8BD7-683616916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8E17CFA7-06C5-450C-9107-167CBCA3F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48" name="Group 247">
                <a:extLst>
                  <a:ext uri="{FF2B5EF4-FFF2-40B4-BE49-F238E27FC236}">
                    <a16:creationId xmlns:a16="http://schemas.microsoft.com/office/drawing/2014/main" id="{55C44733-6611-4A85-9A10-242E32B266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73" name="AutoShape 1151">
                  <a:extLst>
                    <a:ext uri="{FF2B5EF4-FFF2-40B4-BE49-F238E27FC236}">
                      <a16:creationId xmlns:a16="http://schemas.microsoft.com/office/drawing/2014/main" id="{675D4766-B60C-4E76-A0C2-F94229772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74" name="AutoShape 1152">
                  <a:extLst>
                    <a:ext uri="{FF2B5EF4-FFF2-40B4-BE49-F238E27FC236}">
                      <a16:creationId xmlns:a16="http://schemas.microsoft.com/office/drawing/2014/main" id="{BAF3C82C-1F0A-4036-AEB8-6C2ACBFBC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49" name="Rectangle 248">
                <a:extLst>
                  <a:ext uri="{FF2B5EF4-FFF2-40B4-BE49-F238E27FC236}">
                    <a16:creationId xmlns:a16="http://schemas.microsoft.com/office/drawing/2014/main" id="{8CD43632-1027-4A60-98E5-0938E0A8D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DFBAAE97-E347-4CE4-9A8F-240574A060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71" name="AutoShape 1155">
                  <a:extLst>
                    <a:ext uri="{FF2B5EF4-FFF2-40B4-BE49-F238E27FC236}">
                      <a16:creationId xmlns:a16="http://schemas.microsoft.com/office/drawing/2014/main" id="{151FE6F4-3657-492D-9A26-566EFD2CF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72" name="AutoShape 1156">
                  <a:extLst>
                    <a:ext uri="{FF2B5EF4-FFF2-40B4-BE49-F238E27FC236}">
                      <a16:creationId xmlns:a16="http://schemas.microsoft.com/office/drawing/2014/main" id="{1BF2B29D-3C3B-4F2D-8CF0-B5E03396AE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51" name="Rectangle 250">
                <a:extLst>
                  <a:ext uri="{FF2B5EF4-FFF2-40B4-BE49-F238E27FC236}">
                    <a16:creationId xmlns:a16="http://schemas.microsoft.com/office/drawing/2014/main" id="{52474E14-880D-4CF1-84BA-6DA7AB6E9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2" name="Rectangle 251">
                <a:extLst>
                  <a:ext uri="{FF2B5EF4-FFF2-40B4-BE49-F238E27FC236}">
                    <a16:creationId xmlns:a16="http://schemas.microsoft.com/office/drawing/2014/main" id="{9036B962-D369-4EDA-8BF6-2FA0D00A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D51DECA-C1F8-4491-B215-5748B3F0E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69" name="AutoShape 1160">
                  <a:extLst>
                    <a:ext uri="{FF2B5EF4-FFF2-40B4-BE49-F238E27FC236}">
                      <a16:creationId xmlns:a16="http://schemas.microsoft.com/office/drawing/2014/main" id="{187036C6-BB97-432E-8E89-3F5A57406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70" name="AutoShape 1161">
                  <a:extLst>
                    <a:ext uri="{FF2B5EF4-FFF2-40B4-BE49-F238E27FC236}">
                      <a16:creationId xmlns:a16="http://schemas.microsoft.com/office/drawing/2014/main" id="{E6F5596C-7AC5-4394-8A36-2D53B1D105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54" name="Freeform 1162">
                <a:extLst>
                  <a:ext uri="{FF2B5EF4-FFF2-40B4-BE49-F238E27FC236}">
                    <a16:creationId xmlns:a16="http://schemas.microsoft.com/office/drawing/2014/main" id="{F01A6140-56F5-43D5-A10F-84813C0C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06AAED0E-47DE-4F02-83C9-52D2BCE1A6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67" name="AutoShape 1164">
                  <a:extLst>
                    <a:ext uri="{FF2B5EF4-FFF2-40B4-BE49-F238E27FC236}">
                      <a16:creationId xmlns:a16="http://schemas.microsoft.com/office/drawing/2014/main" id="{DE41D614-210E-488E-94BE-19641E7F2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268" name="AutoShape 1165">
                  <a:extLst>
                    <a:ext uri="{FF2B5EF4-FFF2-40B4-BE49-F238E27FC236}">
                      <a16:creationId xmlns:a16="http://schemas.microsoft.com/office/drawing/2014/main" id="{372170EC-66EE-4295-B00B-B9F6B58CC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62E043F3-570F-4364-AB09-C9F7E0546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Freeform 1167">
                <a:extLst>
                  <a:ext uri="{FF2B5EF4-FFF2-40B4-BE49-F238E27FC236}">
                    <a16:creationId xmlns:a16="http://schemas.microsoft.com/office/drawing/2014/main" id="{022140C3-CFCB-4EEE-AB36-630E2D46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Freeform 1168">
                <a:extLst>
                  <a:ext uri="{FF2B5EF4-FFF2-40B4-BE49-F238E27FC236}">
                    <a16:creationId xmlns:a16="http://schemas.microsoft.com/office/drawing/2014/main" id="{94616DF3-0717-463D-9317-E5C2154A1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F6044685-4652-4BA5-B48F-05246929F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0" name="Freeform 1170">
                <a:extLst>
                  <a:ext uri="{FF2B5EF4-FFF2-40B4-BE49-F238E27FC236}">
                    <a16:creationId xmlns:a16="http://schemas.microsoft.com/office/drawing/2014/main" id="{A2EB1C9A-6244-45BD-A080-E438062FE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AutoShape 1171">
                <a:extLst>
                  <a:ext uri="{FF2B5EF4-FFF2-40B4-BE49-F238E27FC236}">
                    <a16:creationId xmlns:a16="http://schemas.microsoft.com/office/drawing/2014/main" id="{76F798F9-89C4-4852-9CA3-67352EF28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2" name="AutoShape 1172">
                <a:extLst>
                  <a:ext uri="{FF2B5EF4-FFF2-40B4-BE49-F238E27FC236}">
                    <a16:creationId xmlns:a16="http://schemas.microsoft.com/office/drawing/2014/main" id="{E980EC21-6A4F-447A-9C5F-71F5D6BF1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46E60128-2853-4C7F-904D-FF412D0A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91077D23-647F-4677-9B46-CFB232CD1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eaLnBrk="1" hangingPunct="1">
                  <a:defRPr/>
                </a:pPr>
                <a:endParaRPr lang="en-US" sz="180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9DE4CAB7-FDEA-4444-9CA2-D51E7A025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6" name="Rectangle 265">
                <a:extLst>
                  <a:ext uri="{FF2B5EF4-FFF2-40B4-BE49-F238E27FC236}">
                    <a16:creationId xmlns:a16="http://schemas.microsoft.com/office/drawing/2014/main" id="{A1ADD6B6-D95D-402E-9EF1-300DF27BE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9AA15E1A-FF2A-4E57-B656-F1C1D3902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6" cy="257"/>
              <a:chOff x="877" y="1008"/>
              <a:chExt cx="2747" cy="2591"/>
            </a:xfrm>
          </p:grpSpPr>
          <p:pic>
            <p:nvPicPr>
              <p:cNvPr id="220" name="Picture 219" descr="antenna_stylized">
                <a:extLst>
                  <a:ext uri="{FF2B5EF4-FFF2-40B4-BE49-F238E27FC236}">
                    <a16:creationId xmlns:a16="http://schemas.microsoft.com/office/drawing/2014/main" id="{B79C8B09-3413-4FDB-B9C5-644D31D398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" name="Picture 220" descr="laptop_keyboard">
                <a:extLst>
                  <a:ext uri="{FF2B5EF4-FFF2-40B4-BE49-F238E27FC236}">
                    <a16:creationId xmlns:a16="http://schemas.microsoft.com/office/drawing/2014/main" id="{C5E26E94-E79E-48F8-9189-3E56423E9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" name="Freeform 1180">
                <a:extLst>
                  <a:ext uri="{FF2B5EF4-FFF2-40B4-BE49-F238E27FC236}">
                    <a16:creationId xmlns:a16="http://schemas.microsoft.com/office/drawing/2014/main" id="{D640671B-BC98-43AC-9E5C-8E6D7B26C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23" name="Picture 222" descr="screen">
                <a:extLst>
                  <a:ext uri="{FF2B5EF4-FFF2-40B4-BE49-F238E27FC236}">
                    <a16:creationId xmlns:a16="http://schemas.microsoft.com/office/drawing/2014/main" id="{DEF827F3-2C94-4732-9808-098A26BB8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4" name="Freeform 1182">
                <a:extLst>
                  <a:ext uri="{FF2B5EF4-FFF2-40B4-BE49-F238E27FC236}">
                    <a16:creationId xmlns:a16="http://schemas.microsoft.com/office/drawing/2014/main" id="{2D6C0660-59DC-47D6-A348-E856B425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5" name="Freeform 1183">
                <a:extLst>
                  <a:ext uri="{FF2B5EF4-FFF2-40B4-BE49-F238E27FC236}">
                    <a16:creationId xmlns:a16="http://schemas.microsoft.com/office/drawing/2014/main" id="{3B21598D-792F-4942-9690-09299C3D0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6" name="Freeform 1184">
                <a:extLst>
                  <a:ext uri="{FF2B5EF4-FFF2-40B4-BE49-F238E27FC236}">
                    <a16:creationId xmlns:a16="http://schemas.microsoft.com/office/drawing/2014/main" id="{1903B4EF-B3EB-4161-9B25-6E4C3C44A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7" name="Freeform 1185">
                <a:extLst>
                  <a:ext uri="{FF2B5EF4-FFF2-40B4-BE49-F238E27FC236}">
                    <a16:creationId xmlns:a16="http://schemas.microsoft.com/office/drawing/2014/main" id="{496BED4E-5C56-4F44-8AF1-6A433E8B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8" name="Freeform 1186">
                <a:extLst>
                  <a:ext uri="{FF2B5EF4-FFF2-40B4-BE49-F238E27FC236}">
                    <a16:creationId xmlns:a16="http://schemas.microsoft.com/office/drawing/2014/main" id="{A23A72DF-BA47-45B8-9EF3-2A9CA1FA4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9" name="Freeform 1187">
                <a:extLst>
                  <a:ext uri="{FF2B5EF4-FFF2-40B4-BE49-F238E27FC236}">
                    <a16:creationId xmlns:a16="http://schemas.microsoft.com/office/drawing/2014/main" id="{D4B4FCC0-B528-40E5-90EE-BB96EC637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34AA37AC-7EAE-46BF-B8C6-81F3056532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37" name="Freeform 1189">
                  <a:extLst>
                    <a:ext uri="{FF2B5EF4-FFF2-40B4-BE49-F238E27FC236}">
                      <a16:creationId xmlns:a16="http://schemas.microsoft.com/office/drawing/2014/main" id="{F583A389-F48C-4E0D-9A11-B00B9BCAB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8" name="Freeform 1190">
                  <a:extLst>
                    <a:ext uri="{FF2B5EF4-FFF2-40B4-BE49-F238E27FC236}">
                      <a16:creationId xmlns:a16="http://schemas.microsoft.com/office/drawing/2014/main" id="{BA6A36D9-2326-478A-9A3C-1BF910E91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9" name="Freeform 1191">
                  <a:extLst>
                    <a:ext uri="{FF2B5EF4-FFF2-40B4-BE49-F238E27FC236}">
                      <a16:creationId xmlns:a16="http://schemas.microsoft.com/office/drawing/2014/main" id="{02772F9C-D7EB-490C-AA70-2B5A7E880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0" name="Freeform 1192">
                  <a:extLst>
                    <a:ext uri="{FF2B5EF4-FFF2-40B4-BE49-F238E27FC236}">
                      <a16:creationId xmlns:a16="http://schemas.microsoft.com/office/drawing/2014/main" id="{7CE5CD2F-60B8-4E3B-81C0-046446F3B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1" name="Freeform 1193">
                  <a:extLst>
                    <a:ext uri="{FF2B5EF4-FFF2-40B4-BE49-F238E27FC236}">
                      <a16:creationId xmlns:a16="http://schemas.microsoft.com/office/drawing/2014/main" id="{1EE81BC1-4484-43F7-A83F-53F09076C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Freeform 1194">
                  <a:extLst>
                    <a:ext uri="{FF2B5EF4-FFF2-40B4-BE49-F238E27FC236}">
                      <a16:creationId xmlns:a16="http://schemas.microsoft.com/office/drawing/2014/main" id="{D559C1F7-2428-4F95-82B6-652D3219E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31" name="Freeform 1195">
                <a:extLst>
                  <a:ext uri="{FF2B5EF4-FFF2-40B4-BE49-F238E27FC236}">
                    <a16:creationId xmlns:a16="http://schemas.microsoft.com/office/drawing/2014/main" id="{2766D802-4AD1-44C7-BF63-983ED6FA0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2" name="Freeform 1196">
                <a:extLst>
                  <a:ext uri="{FF2B5EF4-FFF2-40B4-BE49-F238E27FC236}">
                    <a16:creationId xmlns:a16="http://schemas.microsoft.com/office/drawing/2014/main" id="{BBE7CE42-6AE9-47A9-ADF3-11F01BEA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3" name="Freeform 1197">
                <a:extLst>
                  <a:ext uri="{FF2B5EF4-FFF2-40B4-BE49-F238E27FC236}">
                    <a16:creationId xmlns:a16="http://schemas.microsoft.com/office/drawing/2014/main" id="{17383105-960F-4A88-AB0F-D9EC89E4B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4" name="Freeform 1198">
                <a:extLst>
                  <a:ext uri="{FF2B5EF4-FFF2-40B4-BE49-F238E27FC236}">
                    <a16:creationId xmlns:a16="http://schemas.microsoft.com/office/drawing/2014/main" id="{B7F9AD76-37E8-4547-AFB4-3AC37DD8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5" name="Freeform 1199">
                <a:extLst>
                  <a:ext uri="{FF2B5EF4-FFF2-40B4-BE49-F238E27FC236}">
                    <a16:creationId xmlns:a16="http://schemas.microsoft.com/office/drawing/2014/main" id="{906BBF58-B98D-442E-92F9-F9AA5E9E3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6" name="Freeform 1200">
                <a:extLst>
                  <a:ext uri="{FF2B5EF4-FFF2-40B4-BE49-F238E27FC236}">
                    <a16:creationId xmlns:a16="http://schemas.microsoft.com/office/drawing/2014/main" id="{989227BD-3771-444A-BD00-1B0DDB95869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E00902BB-CCED-47AE-BB0D-D8C9E6F1E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97" name="Picture 196" descr="antenna_stylized">
                <a:extLst>
                  <a:ext uri="{FF2B5EF4-FFF2-40B4-BE49-F238E27FC236}">
                    <a16:creationId xmlns:a16="http://schemas.microsoft.com/office/drawing/2014/main" id="{363ED9B6-013F-4475-A54E-CEF412763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8" name="Picture 197" descr="laptop_keyboard">
                <a:extLst>
                  <a:ext uri="{FF2B5EF4-FFF2-40B4-BE49-F238E27FC236}">
                    <a16:creationId xmlns:a16="http://schemas.microsoft.com/office/drawing/2014/main" id="{6C713AD7-B2A2-4B18-AE68-3F269FBF4C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" name="Freeform 1204">
                <a:extLst>
                  <a:ext uri="{FF2B5EF4-FFF2-40B4-BE49-F238E27FC236}">
                    <a16:creationId xmlns:a16="http://schemas.microsoft.com/office/drawing/2014/main" id="{FEAAAB59-436B-4732-85C0-13972555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00" name="Picture 199" descr="screen">
                <a:extLst>
                  <a:ext uri="{FF2B5EF4-FFF2-40B4-BE49-F238E27FC236}">
                    <a16:creationId xmlns:a16="http://schemas.microsoft.com/office/drawing/2014/main" id="{24D19B96-C294-48E3-A7C5-E6AD2BD7D7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1" name="Freeform 1206">
                <a:extLst>
                  <a:ext uri="{FF2B5EF4-FFF2-40B4-BE49-F238E27FC236}">
                    <a16:creationId xmlns:a16="http://schemas.microsoft.com/office/drawing/2014/main" id="{EF3BB6BD-EFDF-43E9-8DB9-161A27DF6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2" name="Freeform 1207">
                <a:extLst>
                  <a:ext uri="{FF2B5EF4-FFF2-40B4-BE49-F238E27FC236}">
                    <a16:creationId xmlns:a16="http://schemas.microsoft.com/office/drawing/2014/main" id="{893DB2DB-8ED6-4B35-B75C-D1C22D2F5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3" name="Freeform 1208">
                <a:extLst>
                  <a:ext uri="{FF2B5EF4-FFF2-40B4-BE49-F238E27FC236}">
                    <a16:creationId xmlns:a16="http://schemas.microsoft.com/office/drawing/2014/main" id="{CED00355-D850-4F0B-A440-DDC1D5A17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4" name="Freeform 1209">
                <a:extLst>
                  <a:ext uri="{FF2B5EF4-FFF2-40B4-BE49-F238E27FC236}">
                    <a16:creationId xmlns:a16="http://schemas.microsoft.com/office/drawing/2014/main" id="{BAEDF102-3E64-4AB1-8913-E66FA827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5" name="Freeform 1210">
                <a:extLst>
                  <a:ext uri="{FF2B5EF4-FFF2-40B4-BE49-F238E27FC236}">
                    <a16:creationId xmlns:a16="http://schemas.microsoft.com/office/drawing/2014/main" id="{28A840AD-62FC-450F-BE45-AAEE7C07C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6" name="Freeform 1211">
                <a:extLst>
                  <a:ext uri="{FF2B5EF4-FFF2-40B4-BE49-F238E27FC236}">
                    <a16:creationId xmlns:a16="http://schemas.microsoft.com/office/drawing/2014/main" id="{D7918C38-1256-4D8A-9832-43F6D756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id="{BC6F8DF0-1155-4A81-A0FE-A447123F75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14" name="Freeform 1213">
                  <a:extLst>
                    <a:ext uri="{FF2B5EF4-FFF2-40B4-BE49-F238E27FC236}">
                      <a16:creationId xmlns:a16="http://schemas.microsoft.com/office/drawing/2014/main" id="{59EB3101-6187-4224-9A94-70D4348F6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5" name="Freeform 1214">
                  <a:extLst>
                    <a:ext uri="{FF2B5EF4-FFF2-40B4-BE49-F238E27FC236}">
                      <a16:creationId xmlns:a16="http://schemas.microsoft.com/office/drawing/2014/main" id="{CB7DE753-4BFE-400D-8389-9AEE12BE3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6" name="Freeform 1215">
                  <a:extLst>
                    <a:ext uri="{FF2B5EF4-FFF2-40B4-BE49-F238E27FC236}">
                      <a16:creationId xmlns:a16="http://schemas.microsoft.com/office/drawing/2014/main" id="{50C9E245-8C34-405F-98B6-707319EAE3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7" name="Freeform 1216">
                  <a:extLst>
                    <a:ext uri="{FF2B5EF4-FFF2-40B4-BE49-F238E27FC236}">
                      <a16:creationId xmlns:a16="http://schemas.microsoft.com/office/drawing/2014/main" id="{F2510D36-60AF-47F1-8C85-0035A78A9D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8" name="Freeform 1217">
                  <a:extLst>
                    <a:ext uri="{FF2B5EF4-FFF2-40B4-BE49-F238E27FC236}">
                      <a16:creationId xmlns:a16="http://schemas.microsoft.com/office/drawing/2014/main" id="{1A4905D3-7F20-4DC6-8FEC-E0CCEEAAFB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9" name="Freeform 1218">
                  <a:extLst>
                    <a:ext uri="{FF2B5EF4-FFF2-40B4-BE49-F238E27FC236}">
                      <a16:creationId xmlns:a16="http://schemas.microsoft.com/office/drawing/2014/main" id="{E113ACE5-2E4C-4751-99C9-55F6BC364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8" name="Freeform 1219">
                <a:extLst>
                  <a:ext uri="{FF2B5EF4-FFF2-40B4-BE49-F238E27FC236}">
                    <a16:creationId xmlns:a16="http://schemas.microsoft.com/office/drawing/2014/main" id="{E2B1D7B1-37B4-406A-B340-9F4CEFAB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9" name="Freeform 1220">
                <a:extLst>
                  <a:ext uri="{FF2B5EF4-FFF2-40B4-BE49-F238E27FC236}">
                    <a16:creationId xmlns:a16="http://schemas.microsoft.com/office/drawing/2014/main" id="{01645FB9-689E-456E-92F3-14F5D4B20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0" name="Freeform 1221">
                <a:extLst>
                  <a:ext uri="{FF2B5EF4-FFF2-40B4-BE49-F238E27FC236}">
                    <a16:creationId xmlns:a16="http://schemas.microsoft.com/office/drawing/2014/main" id="{722ABDFA-A0BD-42C2-8D81-0A3FE3012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1" name="Freeform 1222">
                <a:extLst>
                  <a:ext uri="{FF2B5EF4-FFF2-40B4-BE49-F238E27FC236}">
                    <a16:creationId xmlns:a16="http://schemas.microsoft.com/office/drawing/2014/main" id="{B9FAFF2B-E5AC-463E-9DA5-260D9F47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2" name="Freeform 1223">
                <a:extLst>
                  <a:ext uri="{FF2B5EF4-FFF2-40B4-BE49-F238E27FC236}">
                    <a16:creationId xmlns:a16="http://schemas.microsoft.com/office/drawing/2014/main" id="{D908E327-1E6B-486E-B9FB-8E65E520A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3" name="Freeform 1224">
                <a:extLst>
                  <a:ext uri="{FF2B5EF4-FFF2-40B4-BE49-F238E27FC236}">
                    <a16:creationId xmlns:a16="http://schemas.microsoft.com/office/drawing/2014/main" id="{7D075FA3-7D74-4BEC-8B5A-014525A3EA4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57CF1E1A-5597-4948-B6D5-D36F805F98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4" name="Picture 173" descr="antenna_stylized">
                <a:extLst>
                  <a:ext uri="{FF2B5EF4-FFF2-40B4-BE49-F238E27FC236}">
                    <a16:creationId xmlns:a16="http://schemas.microsoft.com/office/drawing/2014/main" id="{41846A37-4145-48B7-A460-B67753BFEB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" name="Picture 174" descr="laptop_keyboard">
                <a:extLst>
                  <a:ext uri="{FF2B5EF4-FFF2-40B4-BE49-F238E27FC236}">
                    <a16:creationId xmlns:a16="http://schemas.microsoft.com/office/drawing/2014/main" id="{30499601-2D17-485C-A96D-18C2F1D00E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6" name="Freeform 1228">
                <a:extLst>
                  <a:ext uri="{FF2B5EF4-FFF2-40B4-BE49-F238E27FC236}">
                    <a16:creationId xmlns:a16="http://schemas.microsoft.com/office/drawing/2014/main" id="{B62693E3-9032-49D2-8C99-FC4C65635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77" name="Picture 176" descr="screen">
                <a:extLst>
                  <a:ext uri="{FF2B5EF4-FFF2-40B4-BE49-F238E27FC236}">
                    <a16:creationId xmlns:a16="http://schemas.microsoft.com/office/drawing/2014/main" id="{DCABF447-6579-4BD0-93C4-D621201B99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8" name="Freeform 1230">
                <a:extLst>
                  <a:ext uri="{FF2B5EF4-FFF2-40B4-BE49-F238E27FC236}">
                    <a16:creationId xmlns:a16="http://schemas.microsoft.com/office/drawing/2014/main" id="{0BF1DFED-5B16-4835-BE1A-2E2CCDD5A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9" name="Freeform 1231">
                <a:extLst>
                  <a:ext uri="{FF2B5EF4-FFF2-40B4-BE49-F238E27FC236}">
                    <a16:creationId xmlns:a16="http://schemas.microsoft.com/office/drawing/2014/main" id="{941FE798-C064-4036-8AF3-F0F0D94C8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0" name="Freeform 1232">
                <a:extLst>
                  <a:ext uri="{FF2B5EF4-FFF2-40B4-BE49-F238E27FC236}">
                    <a16:creationId xmlns:a16="http://schemas.microsoft.com/office/drawing/2014/main" id="{024C0EC0-F8C2-410F-A9F1-60FCDFA5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1" name="Freeform 1233">
                <a:extLst>
                  <a:ext uri="{FF2B5EF4-FFF2-40B4-BE49-F238E27FC236}">
                    <a16:creationId xmlns:a16="http://schemas.microsoft.com/office/drawing/2014/main" id="{2617D612-E309-45F9-8008-15653665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2" name="Freeform 1234">
                <a:extLst>
                  <a:ext uri="{FF2B5EF4-FFF2-40B4-BE49-F238E27FC236}">
                    <a16:creationId xmlns:a16="http://schemas.microsoft.com/office/drawing/2014/main" id="{3C8AF2AD-69FF-42D5-BFA8-9046FA12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3" name="Freeform 1235">
                <a:extLst>
                  <a:ext uri="{FF2B5EF4-FFF2-40B4-BE49-F238E27FC236}">
                    <a16:creationId xmlns:a16="http://schemas.microsoft.com/office/drawing/2014/main" id="{344F1595-113C-4294-A8AF-B6F81C64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D1DE66B-4E76-45D0-8329-C2820FE68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91" name="Freeform 1237">
                  <a:extLst>
                    <a:ext uri="{FF2B5EF4-FFF2-40B4-BE49-F238E27FC236}">
                      <a16:creationId xmlns:a16="http://schemas.microsoft.com/office/drawing/2014/main" id="{CFB88111-56F2-4CCF-B0AE-859BE11429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2" name="Freeform 1238">
                  <a:extLst>
                    <a:ext uri="{FF2B5EF4-FFF2-40B4-BE49-F238E27FC236}">
                      <a16:creationId xmlns:a16="http://schemas.microsoft.com/office/drawing/2014/main" id="{A30C4244-3F13-4437-91D0-4932F4A5D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3" name="Freeform 1239">
                  <a:extLst>
                    <a:ext uri="{FF2B5EF4-FFF2-40B4-BE49-F238E27FC236}">
                      <a16:creationId xmlns:a16="http://schemas.microsoft.com/office/drawing/2014/main" id="{55EF64CA-BF34-4F6A-93FA-88C1ED005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4" name="Freeform 1240">
                  <a:extLst>
                    <a:ext uri="{FF2B5EF4-FFF2-40B4-BE49-F238E27FC236}">
                      <a16:creationId xmlns:a16="http://schemas.microsoft.com/office/drawing/2014/main" id="{08411408-12FE-47BB-AC1F-F8896D903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5" name="Freeform 1241">
                  <a:extLst>
                    <a:ext uri="{FF2B5EF4-FFF2-40B4-BE49-F238E27FC236}">
                      <a16:creationId xmlns:a16="http://schemas.microsoft.com/office/drawing/2014/main" id="{E2CF487D-C613-41A2-9C69-86058067E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6" name="Freeform 1242">
                  <a:extLst>
                    <a:ext uri="{FF2B5EF4-FFF2-40B4-BE49-F238E27FC236}">
                      <a16:creationId xmlns:a16="http://schemas.microsoft.com/office/drawing/2014/main" id="{D483C412-1334-432D-90E2-9E88A3141B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85" name="Freeform 1243">
                <a:extLst>
                  <a:ext uri="{FF2B5EF4-FFF2-40B4-BE49-F238E27FC236}">
                    <a16:creationId xmlns:a16="http://schemas.microsoft.com/office/drawing/2014/main" id="{29ED45FD-153B-4AE1-B0E2-3B7854FD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Freeform 1244">
                <a:extLst>
                  <a:ext uri="{FF2B5EF4-FFF2-40B4-BE49-F238E27FC236}">
                    <a16:creationId xmlns:a16="http://schemas.microsoft.com/office/drawing/2014/main" id="{EFF64A88-8BEF-4D3A-B1E5-ADB5A2688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7" name="Freeform 1245">
                <a:extLst>
                  <a:ext uri="{FF2B5EF4-FFF2-40B4-BE49-F238E27FC236}">
                    <a16:creationId xmlns:a16="http://schemas.microsoft.com/office/drawing/2014/main" id="{37835D1A-10DB-4A72-924B-3A8CAB30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8" name="Freeform 1246">
                <a:extLst>
                  <a:ext uri="{FF2B5EF4-FFF2-40B4-BE49-F238E27FC236}">
                    <a16:creationId xmlns:a16="http://schemas.microsoft.com/office/drawing/2014/main" id="{FC0AA616-5717-4C9A-8050-DEABBDD6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9" name="Freeform 1247">
                <a:extLst>
                  <a:ext uri="{FF2B5EF4-FFF2-40B4-BE49-F238E27FC236}">
                    <a16:creationId xmlns:a16="http://schemas.microsoft.com/office/drawing/2014/main" id="{DE71A08B-EC69-496B-B01E-B02E912B7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0" name="Freeform 1248">
                <a:extLst>
                  <a:ext uri="{FF2B5EF4-FFF2-40B4-BE49-F238E27FC236}">
                    <a16:creationId xmlns:a16="http://schemas.microsoft.com/office/drawing/2014/main" id="{A6E12C07-92F4-42F4-8EFD-0CFB47E9A92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BFC1E0B1-315E-43E8-A4D5-7B57EBAEFD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2" name="Picture 171" descr="desktop_computer_stylized_medium">
                <a:extLst>
                  <a:ext uri="{FF2B5EF4-FFF2-40B4-BE49-F238E27FC236}">
                    <a16:creationId xmlns:a16="http://schemas.microsoft.com/office/drawing/2014/main" id="{3EF53A3F-B973-4B06-8C31-CBAC0178BD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3" name="Freeform 1251">
                <a:extLst>
                  <a:ext uri="{FF2B5EF4-FFF2-40B4-BE49-F238E27FC236}">
                    <a16:creationId xmlns:a16="http://schemas.microsoft.com/office/drawing/2014/main" id="{618A5B29-DD86-4E0F-9187-519FBF6FD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744D1A50-2A4A-42E7-B245-2C10269077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49" name="Picture 148" descr="antenna_stylized">
                <a:extLst>
                  <a:ext uri="{FF2B5EF4-FFF2-40B4-BE49-F238E27FC236}">
                    <a16:creationId xmlns:a16="http://schemas.microsoft.com/office/drawing/2014/main" id="{A8808BE1-C096-4A22-A9E4-C6ED19863A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0" name="Picture 149" descr="laptop_keyboard">
                <a:extLst>
                  <a:ext uri="{FF2B5EF4-FFF2-40B4-BE49-F238E27FC236}">
                    <a16:creationId xmlns:a16="http://schemas.microsoft.com/office/drawing/2014/main" id="{11B16015-FCA8-4EC8-AA43-E9E23C1095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1255">
                <a:extLst>
                  <a:ext uri="{FF2B5EF4-FFF2-40B4-BE49-F238E27FC236}">
                    <a16:creationId xmlns:a16="http://schemas.microsoft.com/office/drawing/2014/main" id="{FF7D693B-C074-49A3-9D60-FFF20919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52" name="Picture 151" descr="screen">
                <a:extLst>
                  <a:ext uri="{FF2B5EF4-FFF2-40B4-BE49-F238E27FC236}">
                    <a16:creationId xmlns:a16="http://schemas.microsoft.com/office/drawing/2014/main" id="{26A584BA-AFCB-460E-BAB5-EBE8846C68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3" name="Freeform 1257">
                <a:extLst>
                  <a:ext uri="{FF2B5EF4-FFF2-40B4-BE49-F238E27FC236}">
                    <a16:creationId xmlns:a16="http://schemas.microsoft.com/office/drawing/2014/main" id="{C88752B3-4E11-439C-8BA3-8275F7ABA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4" name="Freeform 1258">
                <a:extLst>
                  <a:ext uri="{FF2B5EF4-FFF2-40B4-BE49-F238E27FC236}">
                    <a16:creationId xmlns:a16="http://schemas.microsoft.com/office/drawing/2014/main" id="{C1946519-C407-4DEF-989E-E243F768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5" name="Freeform 1259">
                <a:extLst>
                  <a:ext uri="{FF2B5EF4-FFF2-40B4-BE49-F238E27FC236}">
                    <a16:creationId xmlns:a16="http://schemas.microsoft.com/office/drawing/2014/main" id="{1A7B8C42-A1AA-4F11-BDE2-110C3C4C7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6" name="Freeform 1260">
                <a:extLst>
                  <a:ext uri="{FF2B5EF4-FFF2-40B4-BE49-F238E27FC236}">
                    <a16:creationId xmlns:a16="http://schemas.microsoft.com/office/drawing/2014/main" id="{9A38D9C8-DC28-4C13-B84F-57F6E22C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7" name="Freeform 1261">
                <a:extLst>
                  <a:ext uri="{FF2B5EF4-FFF2-40B4-BE49-F238E27FC236}">
                    <a16:creationId xmlns:a16="http://schemas.microsoft.com/office/drawing/2014/main" id="{738C44D7-25CA-4D95-B521-4DFF24D6D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8" name="Freeform 1262">
                <a:extLst>
                  <a:ext uri="{FF2B5EF4-FFF2-40B4-BE49-F238E27FC236}">
                    <a16:creationId xmlns:a16="http://schemas.microsoft.com/office/drawing/2014/main" id="{1065C7D5-E8AD-4C0F-B2A0-D07387FF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2BDEBA78-8D3A-4EE7-8B81-0A933050D3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66" name="Freeform 1264">
                  <a:extLst>
                    <a:ext uri="{FF2B5EF4-FFF2-40B4-BE49-F238E27FC236}">
                      <a16:creationId xmlns:a16="http://schemas.microsoft.com/office/drawing/2014/main" id="{3460905C-FE52-47FD-AEBA-672834FF8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7" name="Freeform 1265">
                  <a:extLst>
                    <a:ext uri="{FF2B5EF4-FFF2-40B4-BE49-F238E27FC236}">
                      <a16:creationId xmlns:a16="http://schemas.microsoft.com/office/drawing/2014/main" id="{0DE111DB-57DA-42AC-BE99-9ECCB7714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8" name="Freeform 1266">
                  <a:extLst>
                    <a:ext uri="{FF2B5EF4-FFF2-40B4-BE49-F238E27FC236}">
                      <a16:creationId xmlns:a16="http://schemas.microsoft.com/office/drawing/2014/main" id="{83B1AAAB-36D2-4217-9D2F-D5E24BCA6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9" name="Freeform 1267">
                  <a:extLst>
                    <a:ext uri="{FF2B5EF4-FFF2-40B4-BE49-F238E27FC236}">
                      <a16:creationId xmlns:a16="http://schemas.microsoft.com/office/drawing/2014/main" id="{E19663FC-BFA8-480B-88FA-AFE11FDA0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70" name="Freeform 1268">
                  <a:extLst>
                    <a:ext uri="{FF2B5EF4-FFF2-40B4-BE49-F238E27FC236}">
                      <a16:creationId xmlns:a16="http://schemas.microsoft.com/office/drawing/2014/main" id="{2D10073D-FC2E-493A-88B3-FEE2E5AC6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71" name="Freeform 1269">
                  <a:extLst>
                    <a:ext uri="{FF2B5EF4-FFF2-40B4-BE49-F238E27FC236}">
                      <a16:creationId xmlns:a16="http://schemas.microsoft.com/office/drawing/2014/main" id="{82A544F2-CAD6-4D82-BC05-B00D20EF56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60" name="Freeform 1270">
                <a:extLst>
                  <a:ext uri="{FF2B5EF4-FFF2-40B4-BE49-F238E27FC236}">
                    <a16:creationId xmlns:a16="http://schemas.microsoft.com/office/drawing/2014/main" id="{A0C429B9-7D8E-4D00-A239-A9D67F3E1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Freeform 1271">
                <a:extLst>
                  <a:ext uri="{FF2B5EF4-FFF2-40B4-BE49-F238E27FC236}">
                    <a16:creationId xmlns:a16="http://schemas.microsoft.com/office/drawing/2014/main" id="{8AC762E6-FCFB-4FF4-A3E5-5F3F47C0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Freeform 1272">
                <a:extLst>
                  <a:ext uri="{FF2B5EF4-FFF2-40B4-BE49-F238E27FC236}">
                    <a16:creationId xmlns:a16="http://schemas.microsoft.com/office/drawing/2014/main" id="{0BA5706A-11C0-4E1B-8752-315639ABB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Freeform 1273">
                <a:extLst>
                  <a:ext uri="{FF2B5EF4-FFF2-40B4-BE49-F238E27FC236}">
                    <a16:creationId xmlns:a16="http://schemas.microsoft.com/office/drawing/2014/main" id="{FC001C25-A547-40CB-9098-942A8231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4" name="Freeform 1274">
                <a:extLst>
                  <a:ext uri="{FF2B5EF4-FFF2-40B4-BE49-F238E27FC236}">
                    <a16:creationId xmlns:a16="http://schemas.microsoft.com/office/drawing/2014/main" id="{ED40E969-04CD-4E01-ACD5-EFFD9F57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5" name="Freeform 1275">
                <a:extLst>
                  <a:ext uri="{FF2B5EF4-FFF2-40B4-BE49-F238E27FC236}">
                    <a16:creationId xmlns:a16="http://schemas.microsoft.com/office/drawing/2014/main" id="{32975FEB-0C3D-4C37-B3B7-0526EF1AA96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C38A529-D54C-4E35-AD19-4132697DFD98}"/>
              </a:ext>
            </a:extLst>
          </p:cNvPr>
          <p:cNvGrpSpPr>
            <a:grpSpLocks/>
          </p:cNvGrpSpPr>
          <p:nvPr/>
        </p:nvGrpSpPr>
        <p:grpSpPr bwMode="auto">
          <a:xfrm>
            <a:off x="9839324" y="4708530"/>
            <a:ext cx="1057276" cy="957263"/>
            <a:chOff x="-153" y="1680"/>
            <a:chExt cx="666" cy="603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3A0705C2-9D5A-48B2-9213-E6F633F96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A0804DE0-F84B-4514-BE21-C3B0E0762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8AFD1CFD-A3CC-4366-B45A-D4D4FC9A7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430D6451-C4C8-48BF-B131-B839ECE02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8" name="Text Box 674">
                <a:extLst>
                  <a:ext uri="{FF2B5EF4-FFF2-40B4-BE49-F238E27FC236}">
                    <a16:creationId xmlns:a16="http://schemas.microsoft.com/office/drawing/2014/main" id="{C650FABE-95A2-47CF-B96C-225D3398B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en-US" sz="1000"/>
                  <a:t>application</a:t>
                </a:r>
              </a:p>
              <a:p>
                <a:pPr>
                  <a:defRPr/>
                </a:pPr>
                <a:r>
                  <a:rPr lang="en-US" sz="1000">
                    <a:solidFill>
                      <a:schemeClr val="bg1"/>
                    </a:solidFill>
                  </a:rPr>
                  <a:t>transport</a:t>
                </a:r>
                <a:endParaRPr lang="en-US" sz="1000"/>
              </a:p>
              <a:p>
                <a:pPr>
                  <a:defRPr/>
                </a:pPr>
                <a:r>
                  <a:rPr lang="en-US" sz="1000"/>
                  <a:t>network</a:t>
                </a:r>
              </a:p>
              <a:p>
                <a:pPr>
                  <a:defRPr/>
                </a:pPr>
                <a:r>
                  <a:rPr lang="en-US" sz="1000"/>
                  <a:t>data link</a:t>
                </a:r>
              </a:p>
              <a:p>
                <a:pPr>
                  <a:defRPr/>
                </a:pPr>
                <a:r>
                  <a:rPr lang="en-US" sz="1000"/>
                  <a:t>physical</a:t>
                </a:r>
                <a:endParaRPr lang="en-US"/>
              </a:p>
            </p:txBody>
          </p:sp>
          <p:sp>
            <p:nvSpPr>
              <p:cNvPr id="79" name="Line 675">
                <a:extLst>
                  <a:ext uri="{FF2B5EF4-FFF2-40B4-BE49-F238E27FC236}">
                    <a16:creationId xmlns:a16="http://schemas.microsoft.com/office/drawing/2014/main" id="{0886887E-1603-4B8E-B5B9-B0DD8EEDA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" name="Line 676">
                <a:extLst>
                  <a:ext uri="{FF2B5EF4-FFF2-40B4-BE49-F238E27FC236}">
                    <a16:creationId xmlns:a16="http://schemas.microsoft.com/office/drawing/2014/main" id="{47323265-043C-4E82-B012-5D27C9E09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1" name="Line 677">
                <a:extLst>
                  <a:ext uri="{FF2B5EF4-FFF2-40B4-BE49-F238E27FC236}">
                    <a16:creationId xmlns:a16="http://schemas.microsoft.com/office/drawing/2014/main" id="{17CC66C5-D3D5-422E-A8FD-02DA37D1BF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74" name="Freeform 678">
              <a:extLst>
                <a:ext uri="{FF2B5EF4-FFF2-40B4-BE49-F238E27FC236}">
                  <a16:creationId xmlns:a16="http://schemas.microsoft.com/office/drawing/2014/main" id="{D4415D2D-CD7D-4511-9829-45494FFC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FC5CB10-426F-42A4-9C2E-170B06F361D5}"/>
              </a:ext>
            </a:extLst>
          </p:cNvPr>
          <p:cNvGrpSpPr>
            <a:grpSpLocks/>
          </p:cNvGrpSpPr>
          <p:nvPr/>
        </p:nvGrpSpPr>
        <p:grpSpPr bwMode="auto">
          <a:xfrm>
            <a:off x="7445374" y="1550995"/>
            <a:ext cx="1057276" cy="957263"/>
            <a:chOff x="-153" y="1680"/>
            <a:chExt cx="666" cy="603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D70875F-F7F1-4900-B0B1-9DE1CD1E8A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2B7DE762-AEDA-4DD8-A413-D5D6D3A75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CDD7299A-EEBF-4845-82A7-A1AFF7EEE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0FB64044-2FE0-418B-8519-2B5B71CD1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" name="Text Box 870">
                <a:extLst>
                  <a:ext uri="{FF2B5EF4-FFF2-40B4-BE49-F238E27FC236}">
                    <a16:creationId xmlns:a16="http://schemas.microsoft.com/office/drawing/2014/main" id="{AEC56275-C1FE-4C95-B56D-0088CCB703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en-US" sz="1000"/>
                  <a:t>application</a:t>
                </a:r>
              </a:p>
              <a:p>
                <a:pPr>
                  <a:defRPr/>
                </a:pPr>
                <a:r>
                  <a:rPr lang="en-US" sz="1000">
                    <a:solidFill>
                      <a:schemeClr val="bg1"/>
                    </a:solidFill>
                  </a:rPr>
                  <a:t>transport</a:t>
                </a:r>
                <a:endParaRPr lang="en-US" sz="1000"/>
              </a:p>
              <a:p>
                <a:pPr>
                  <a:defRPr/>
                </a:pPr>
                <a:r>
                  <a:rPr lang="en-US" sz="1000"/>
                  <a:t>network</a:t>
                </a:r>
              </a:p>
              <a:p>
                <a:pPr>
                  <a:defRPr/>
                </a:pPr>
                <a:r>
                  <a:rPr lang="en-US" sz="1000"/>
                  <a:t>data link</a:t>
                </a:r>
              </a:p>
              <a:p>
                <a:pPr>
                  <a:defRPr/>
                </a:pPr>
                <a:r>
                  <a:rPr lang="en-US" sz="1000"/>
                  <a:t>physical</a:t>
                </a:r>
                <a:endParaRPr lang="en-US"/>
              </a:p>
            </p:txBody>
          </p:sp>
          <p:sp>
            <p:nvSpPr>
              <p:cNvPr id="66" name="Line 871">
                <a:extLst>
                  <a:ext uri="{FF2B5EF4-FFF2-40B4-BE49-F238E27FC236}">
                    <a16:creationId xmlns:a16="http://schemas.microsoft.com/office/drawing/2014/main" id="{71404135-B2CA-4691-B7B2-D48492164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7" name="Line 872">
                <a:extLst>
                  <a:ext uri="{FF2B5EF4-FFF2-40B4-BE49-F238E27FC236}">
                    <a16:creationId xmlns:a16="http://schemas.microsoft.com/office/drawing/2014/main" id="{0D0F11EF-C110-41E9-975E-ACFB6C8AD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8" name="Line 873">
                <a:extLst>
                  <a:ext uri="{FF2B5EF4-FFF2-40B4-BE49-F238E27FC236}">
                    <a16:creationId xmlns:a16="http://schemas.microsoft.com/office/drawing/2014/main" id="{87140F07-17A0-45DC-BEB6-3087ABBA3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1" name="Freeform 874">
              <a:extLst>
                <a:ext uri="{FF2B5EF4-FFF2-40B4-BE49-F238E27FC236}">
                  <a16:creationId xmlns:a16="http://schemas.microsoft.com/office/drawing/2014/main" id="{34280D73-BAE9-4238-BF7E-9C0F036EF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324B32A-CA18-4E02-B3BD-99C2A5268A02}"/>
              </a:ext>
            </a:extLst>
          </p:cNvPr>
          <p:cNvGrpSpPr>
            <a:grpSpLocks/>
          </p:cNvGrpSpPr>
          <p:nvPr/>
        </p:nvGrpSpPr>
        <p:grpSpPr bwMode="auto">
          <a:xfrm rot="2937887">
            <a:off x="7372350" y="3276606"/>
            <a:ext cx="3781425" cy="434975"/>
            <a:chOff x="2937" y="3579"/>
            <a:chExt cx="2382" cy="274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C77BE839-AED7-4DAF-94D5-52B44AD4B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3631"/>
              <a:ext cx="1920" cy="1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71" name="Freeform 296">
              <a:extLst>
                <a:ext uri="{FF2B5EF4-FFF2-40B4-BE49-F238E27FC236}">
                  <a16:creationId xmlns:a16="http://schemas.microsoft.com/office/drawing/2014/main" id="{DA9143FB-48ED-4637-8FC7-A6F6B6730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57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2" name="Freeform 297">
              <a:extLst>
                <a:ext uri="{FF2B5EF4-FFF2-40B4-BE49-F238E27FC236}">
                  <a16:creationId xmlns:a16="http://schemas.microsoft.com/office/drawing/2014/main" id="{52498984-F95A-4FF4-B49B-F022629319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37" y="358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0" name="Text Box 293">
              <a:extLst>
                <a:ext uri="{FF2B5EF4-FFF2-40B4-BE49-F238E27FC236}">
                  <a16:creationId xmlns:a16="http://schemas.microsoft.com/office/drawing/2014/main" id="{85BBC996-8982-4C14-9A6E-0CF5AF569E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1" y="3602"/>
              <a:ext cx="17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r>
                <a:rPr lang="en-US" sz="1800" dirty="0">
                  <a:solidFill>
                    <a:schemeClr val="bg1"/>
                  </a:solidFill>
                </a:rPr>
                <a:t>logical end-end transport</a:t>
              </a:r>
              <a:endParaRPr lang="en-US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41117614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Transport Layer protocols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533400" y="1600200"/>
            <a:ext cx="5587496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reliable, in-order delivery (TCP)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congestion control 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flow control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connection setup</a:t>
            </a:r>
            <a:endParaRPr lang="en-US" altLang="en-US" sz="2800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unreliable, unordered delivery: UDP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no-frills </a:t>
            </a:r>
            <a:r>
              <a:rPr lang="ja-JP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“</a:t>
            </a:r>
            <a:r>
              <a:rPr lang="en-US" altLang="ja-JP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best-effort</a:t>
            </a:r>
            <a:r>
              <a:rPr lang="ja-JP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”</a:t>
            </a:r>
            <a:endParaRPr lang="en-US" altLang="ja-JP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services not available: 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delay guarantees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bandwidth guarantees</a:t>
            </a:r>
          </a:p>
        </p:txBody>
      </p: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C648A53-424D-4028-8E5D-56BE5D18BAE4}"/>
              </a:ext>
            </a:extLst>
          </p:cNvPr>
          <p:cNvGrpSpPr>
            <a:grpSpLocks/>
          </p:cNvGrpSpPr>
          <p:nvPr/>
        </p:nvGrpSpPr>
        <p:grpSpPr bwMode="auto">
          <a:xfrm>
            <a:off x="7170737" y="1855784"/>
            <a:ext cx="3540125" cy="4545016"/>
            <a:chOff x="3277" y="974"/>
            <a:chExt cx="2230" cy="2863"/>
          </a:xfrm>
        </p:grpSpPr>
        <p:sp>
          <p:nvSpPr>
            <p:cNvPr id="591" name="Freeform 941">
              <a:extLst>
                <a:ext uri="{FF2B5EF4-FFF2-40B4-BE49-F238E27FC236}">
                  <a16:creationId xmlns:a16="http://schemas.microsoft.com/office/drawing/2014/main" id="{B9F6B54A-95DA-4B7C-8199-61869E47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898 w 1036"/>
                <a:gd name="T1" fmla="*/ 11 h 675"/>
                <a:gd name="T2" fmla="*/ 541 w 1036"/>
                <a:gd name="T3" fmla="*/ 53 h 675"/>
                <a:gd name="T4" fmla="*/ 286 w 1036"/>
                <a:gd name="T5" fmla="*/ 129 h 675"/>
                <a:gd name="T6" fmla="*/ 212 w 1036"/>
                <a:gd name="T7" fmla="*/ 229 h 675"/>
                <a:gd name="T8" fmla="*/ 29 w 1036"/>
                <a:gd name="T9" fmla="*/ 297 h 675"/>
                <a:gd name="T10" fmla="*/ 24 w 1036"/>
                <a:gd name="T11" fmla="*/ 459 h 675"/>
                <a:gd name="T12" fmla="*/ 183 w 1036"/>
                <a:gd name="T13" fmla="*/ 489 h 675"/>
                <a:gd name="T14" fmla="*/ 636 w 1036"/>
                <a:gd name="T15" fmla="*/ 489 h 675"/>
                <a:gd name="T16" fmla="*/ 828 w 1036"/>
                <a:gd name="T17" fmla="*/ 555 h 675"/>
                <a:gd name="T18" fmla="*/ 1042 w 1036"/>
                <a:gd name="T19" fmla="*/ 657 h 675"/>
                <a:gd name="T20" fmla="*/ 1206 w 1036"/>
                <a:gd name="T21" fmla="*/ 661 h 675"/>
                <a:gd name="T22" fmla="*/ 1319 w 1036"/>
                <a:gd name="T23" fmla="*/ 603 h 675"/>
                <a:gd name="T24" fmla="*/ 1376 w 1036"/>
                <a:gd name="T25" fmla="*/ 445 h 675"/>
                <a:gd name="T26" fmla="*/ 1412 w 1036"/>
                <a:gd name="T27" fmla="*/ 291 h 675"/>
                <a:gd name="T28" fmla="*/ 1416 w 1036"/>
                <a:gd name="T29" fmla="*/ 107 h 675"/>
                <a:gd name="T30" fmla="*/ 1295 w 1036"/>
                <a:gd name="T31" fmla="*/ 17 h 675"/>
                <a:gd name="T32" fmla="*/ 1075 w 1036"/>
                <a:gd name="T33" fmla="*/ 3 h 675"/>
                <a:gd name="T34" fmla="*/ 89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5B210C3A-60A0-44E2-A69A-4E3E739AEF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970" name="Rectangle 969">
                <a:extLst>
                  <a:ext uri="{FF2B5EF4-FFF2-40B4-BE49-F238E27FC236}">
                    <a16:creationId xmlns:a16="http://schemas.microsoft.com/office/drawing/2014/main" id="{D9EE639A-50FF-45E6-AC1C-9F1ADED70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71" name="AutoShape 944">
                <a:extLst>
                  <a:ext uri="{FF2B5EF4-FFF2-40B4-BE49-F238E27FC236}">
                    <a16:creationId xmlns:a16="http://schemas.microsoft.com/office/drawing/2014/main" id="{E4736BE0-35F0-4FB2-B66A-181CA5BDE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solidFill>
                    <a:srgbClr val="00CCFF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93" name="Freeform 945">
              <a:extLst>
                <a:ext uri="{FF2B5EF4-FFF2-40B4-BE49-F238E27FC236}">
                  <a16:creationId xmlns:a16="http://schemas.microsoft.com/office/drawing/2014/main" id="{A28FAB42-4D4A-4898-B1CA-E0484B1DF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4" name="Line 946">
              <a:extLst>
                <a:ext uri="{FF2B5EF4-FFF2-40B4-BE49-F238E27FC236}">
                  <a16:creationId xmlns:a16="http://schemas.microsoft.com/office/drawing/2014/main" id="{7D8AF296-0402-4EA3-B7BC-6723AA68E76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95" name="Line 947">
              <a:extLst>
                <a:ext uri="{FF2B5EF4-FFF2-40B4-BE49-F238E27FC236}">
                  <a16:creationId xmlns:a16="http://schemas.microsoft.com/office/drawing/2014/main" id="{57C47BC7-A932-4A50-A48D-088737CD7D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96" name="Line 948">
              <a:extLst>
                <a:ext uri="{FF2B5EF4-FFF2-40B4-BE49-F238E27FC236}">
                  <a16:creationId xmlns:a16="http://schemas.microsoft.com/office/drawing/2014/main" id="{89C935B3-AE19-4B9A-A1A3-35B6833ABA8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97" name="Line 949">
              <a:extLst>
                <a:ext uri="{FF2B5EF4-FFF2-40B4-BE49-F238E27FC236}">
                  <a16:creationId xmlns:a16="http://schemas.microsoft.com/office/drawing/2014/main" id="{7F871323-B425-4A4B-9BEA-1333D2009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7" y="2977"/>
              <a:ext cx="160" cy="29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98" name="Line 950">
              <a:extLst>
                <a:ext uri="{FF2B5EF4-FFF2-40B4-BE49-F238E27FC236}">
                  <a16:creationId xmlns:a16="http://schemas.microsoft.com/office/drawing/2014/main" id="{3E0234A8-5EAF-4913-98B2-5DE0404FE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99" name="Line 951">
              <a:extLst>
                <a:ext uri="{FF2B5EF4-FFF2-40B4-BE49-F238E27FC236}">
                  <a16:creationId xmlns:a16="http://schemas.microsoft.com/office/drawing/2014/main" id="{E3B63D7C-E2F9-4B4F-B994-4BC5FFB62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3221"/>
              <a:ext cx="17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0" name="Line 952">
              <a:extLst>
                <a:ext uri="{FF2B5EF4-FFF2-40B4-BE49-F238E27FC236}">
                  <a16:creationId xmlns:a16="http://schemas.microsoft.com/office/drawing/2014/main" id="{62D351C0-3885-4B93-866B-96548C0CC3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3271"/>
              <a:ext cx="30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1" name="Line 953">
              <a:extLst>
                <a:ext uri="{FF2B5EF4-FFF2-40B4-BE49-F238E27FC236}">
                  <a16:creationId xmlns:a16="http://schemas.microsoft.com/office/drawing/2014/main" id="{A1A1D00B-E2B7-4F51-9D15-462FE8FB01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" y="3213"/>
              <a:ext cx="34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2" name="Line 954">
              <a:extLst>
                <a:ext uri="{FF2B5EF4-FFF2-40B4-BE49-F238E27FC236}">
                  <a16:creationId xmlns:a16="http://schemas.microsoft.com/office/drawing/2014/main" id="{63804807-6F24-4738-B2DE-17F425606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7" y="3269"/>
              <a:ext cx="1" cy="5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3" name="Line 955">
              <a:extLst>
                <a:ext uri="{FF2B5EF4-FFF2-40B4-BE49-F238E27FC236}">
                  <a16:creationId xmlns:a16="http://schemas.microsoft.com/office/drawing/2014/main" id="{4A4899CF-121D-47D2-BC8E-FA8FDAEFC9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97" y="3274"/>
              <a:ext cx="0" cy="4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4" name="Line 956">
              <a:extLst>
                <a:ext uri="{FF2B5EF4-FFF2-40B4-BE49-F238E27FC236}">
                  <a16:creationId xmlns:a16="http://schemas.microsoft.com/office/drawing/2014/main" id="{9A5860C4-B96D-40E5-928F-A4786D726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5" name="Line 957">
              <a:extLst>
                <a:ext uri="{FF2B5EF4-FFF2-40B4-BE49-F238E27FC236}">
                  <a16:creationId xmlns:a16="http://schemas.microsoft.com/office/drawing/2014/main" id="{6964C631-B5E6-4954-975C-45AC5E82C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1" y="3144"/>
              <a:ext cx="51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6" name="Line 958">
              <a:extLst>
                <a:ext uri="{FF2B5EF4-FFF2-40B4-BE49-F238E27FC236}">
                  <a16:creationId xmlns:a16="http://schemas.microsoft.com/office/drawing/2014/main" id="{9D204599-CED0-477A-82C6-52CF6419D6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07" name="Line 959">
              <a:extLst>
                <a:ext uri="{FF2B5EF4-FFF2-40B4-BE49-F238E27FC236}">
                  <a16:creationId xmlns:a16="http://schemas.microsoft.com/office/drawing/2014/main" id="{42618F92-191E-4E6E-BF21-FF98D48DA7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9180CEE1-32A4-4CE8-B213-AFE66C4FBA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968" name="Picture 967" descr="access_point_stylized_small">
                <a:extLst>
                  <a:ext uri="{FF2B5EF4-FFF2-40B4-BE49-F238E27FC236}">
                    <a16:creationId xmlns:a16="http://schemas.microsoft.com/office/drawing/2014/main" id="{ED3F92AA-666A-4D62-9B8F-99A07F895F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9" name="Picture 968" descr="antenna_radiation_stylized">
                <a:extLst>
                  <a:ext uri="{FF2B5EF4-FFF2-40B4-BE49-F238E27FC236}">
                    <a16:creationId xmlns:a16="http://schemas.microsoft.com/office/drawing/2014/main" id="{2E9544AE-7D0C-453E-A673-F3E246F50E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09" name="Freeform 963">
              <a:extLst>
                <a:ext uri="{FF2B5EF4-FFF2-40B4-BE49-F238E27FC236}">
                  <a16:creationId xmlns:a16="http://schemas.microsoft.com/office/drawing/2014/main" id="{F71DE6D6-F72B-4220-A8B5-62D9A1446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10" name="Freeform 964">
              <a:extLst>
                <a:ext uri="{FF2B5EF4-FFF2-40B4-BE49-F238E27FC236}">
                  <a16:creationId xmlns:a16="http://schemas.microsoft.com/office/drawing/2014/main" id="{FD59D19A-22C6-45AE-8BA4-5323EC7A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3549 w 765"/>
                <a:gd name="T1" fmla="*/ 134 h 459"/>
                <a:gd name="T2" fmla="*/ 2405 w 765"/>
                <a:gd name="T3" fmla="*/ 952 h 459"/>
                <a:gd name="T4" fmla="*/ 804 w 765"/>
                <a:gd name="T5" fmla="*/ 1355 h 459"/>
                <a:gd name="T6" fmla="*/ 115 w 765"/>
                <a:gd name="T7" fmla="*/ 4566 h 459"/>
                <a:gd name="T8" fmla="*/ 1505 w 765"/>
                <a:gd name="T9" fmla="*/ 6033 h 459"/>
                <a:gd name="T10" fmla="*/ 2892 w 765"/>
                <a:gd name="T11" fmla="*/ 5783 h 459"/>
                <a:gd name="T12" fmla="*/ 4883 w 765"/>
                <a:gd name="T13" fmla="*/ 6033 h 459"/>
                <a:gd name="T14" fmla="*/ 5843 w 765"/>
                <a:gd name="T15" fmla="*/ 5893 h 459"/>
                <a:gd name="T16" fmla="*/ 6289 w 765"/>
                <a:gd name="T17" fmla="*/ 5056 h 459"/>
                <a:gd name="T18" fmla="*/ 6278 w 765"/>
                <a:gd name="T19" fmla="*/ 2146 h 459"/>
                <a:gd name="T20" fmla="*/ 5540 w 765"/>
                <a:gd name="T21" fmla="*/ 468 h 459"/>
                <a:gd name="T22" fmla="*/ 3549 w 765"/>
                <a:gd name="T23" fmla="*/ 134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11" name="Line 965">
              <a:extLst>
                <a:ext uri="{FF2B5EF4-FFF2-40B4-BE49-F238E27FC236}">
                  <a16:creationId xmlns:a16="http://schemas.microsoft.com/office/drawing/2014/main" id="{36F7B80B-6FA0-471B-B1A5-32E4D81642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2" name="Line 966">
              <a:extLst>
                <a:ext uri="{FF2B5EF4-FFF2-40B4-BE49-F238E27FC236}">
                  <a16:creationId xmlns:a16="http://schemas.microsoft.com/office/drawing/2014/main" id="{43CCF8F6-9480-4283-8563-31CEA5C36F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3" name="Line 967">
              <a:extLst>
                <a:ext uri="{FF2B5EF4-FFF2-40B4-BE49-F238E27FC236}">
                  <a16:creationId xmlns:a16="http://schemas.microsoft.com/office/drawing/2014/main" id="{792CC3B1-3147-4C0E-A327-FCE8CC0559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4" name="Line 968">
              <a:extLst>
                <a:ext uri="{FF2B5EF4-FFF2-40B4-BE49-F238E27FC236}">
                  <a16:creationId xmlns:a16="http://schemas.microsoft.com/office/drawing/2014/main" id="{38676386-2ABF-45FA-83CC-3CBC9589B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5" name="Line 969">
              <a:extLst>
                <a:ext uri="{FF2B5EF4-FFF2-40B4-BE49-F238E27FC236}">
                  <a16:creationId xmlns:a16="http://schemas.microsoft.com/office/drawing/2014/main" id="{66CB0CBB-059A-47D8-B139-98478DDB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6" name="Line 970">
              <a:extLst>
                <a:ext uri="{FF2B5EF4-FFF2-40B4-BE49-F238E27FC236}">
                  <a16:creationId xmlns:a16="http://schemas.microsoft.com/office/drawing/2014/main" id="{7663BCE9-3EEE-491E-BF45-37A8F16726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Line 971">
              <a:extLst>
                <a:ext uri="{FF2B5EF4-FFF2-40B4-BE49-F238E27FC236}">
                  <a16:creationId xmlns:a16="http://schemas.microsoft.com/office/drawing/2014/main" id="{C86C3507-8FF7-4B7A-9186-EA12C5EC0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8" name="Line 972">
              <a:extLst>
                <a:ext uri="{FF2B5EF4-FFF2-40B4-BE49-F238E27FC236}">
                  <a16:creationId xmlns:a16="http://schemas.microsoft.com/office/drawing/2014/main" id="{9609745C-AD2F-4B86-B18C-A2F52CB0A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19" name="Line 973">
              <a:extLst>
                <a:ext uri="{FF2B5EF4-FFF2-40B4-BE49-F238E27FC236}">
                  <a16:creationId xmlns:a16="http://schemas.microsoft.com/office/drawing/2014/main" id="{1B7FA84C-3BA5-46C9-8791-711E2F657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0" name="Line 974">
              <a:extLst>
                <a:ext uri="{FF2B5EF4-FFF2-40B4-BE49-F238E27FC236}">
                  <a16:creationId xmlns:a16="http://schemas.microsoft.com/office/drawing/2014/main" id="{9F8BC431-7A04-4220-85AA-FA0507144D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1" name="Line 975">
              <a:extLst>
                <a:ext uri="{FF2B5EF4-FFF2-40B4-BE49-F238E27FC236}">
                  <a16:creationId xmlns:a16="http://schemas.microsoft.com/office/drawing/2014/main" id="{2A32AA77-FAE6-4BD8-A6C1-B88C5AE2F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2" name="Line 976">
              <a:extLst>
                <a:ext uri="{FF2B5EF4-FFF2-40B4-BE49-F238E27FC236}">
                  <a16:creationId xmlns:a16="http://schemas.microsoft.com/office/drawing/2014/main" id="{D0B2DD57-D29E-4FF2-B9B6-6FC55094B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3" name="Line 977">
              <a:extLst>
                <a:ext uri="{FF2B5EF4-FFF2-40B4-BE49-F238E27FC236}">
                  <a16:creationId xmlns:a16="http://schemas.microsoft.com/office/drawing/2014/main" id="{22B09D59-9925-4E18-BDBC-26594C5E53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4" name="Line 978">
              <a:extLst>
                <a:ext uri="{FF2B5EF4-FFF2-40B4-BE49-F238E27FC236}">
                  <a16:creationId xmlns:a16="http://schemas.microsoft.com/office/drawing/2014/main" id="{00DE608E-77C7-4BE6-9E0A-7FF6FBDD8E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5" name="Line 979">
              <a:extLst>
                <a:ext uri="{FF2B5EF4-FFF2-40B4-BE49-F238E27FC236}">
                  <a16:creationId xmlns:a16="http://schemas.microsoft.com/office/drawing/2014/main" id="{2D2DF7DA-0C62-41F1-8B71-C3FEC984E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6" name="Line 980">
              <a:extLst>
                <a:ext uri="{FF2B5EF4-FFF2-40B4-BE49-F238E27FC236}">
                  <a16:creationId xmlns:a16="http://schemas.microsoft.com/office/drawing/2014/main" id="{289C5B53-DBA9-418A-B7B0-DE7F1EFD7A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627" name="Line 981">
              <a:extLst>
                <a:ext uri="{FF2B5EF4-FFF2-40B4-BE49-F238E27FC236}">
                  <a16:creationId xmlns:a16="http://schemas.microsoft.com/office/drawing/2014/main" id="{79F44557-22D6-4F12-A885-5F2D029BF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D248F23E-3652-49D8-A3A2-D916DD064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" y="1163"/>
              <a:ext cx="294" cy="391"/>
              <a:chOff x="1653" y="3023"/>
              <a:chExt cx="622" cy="911"/>
            </a:xfrm>
          </p:grpSpPr>
          <p:sp>
            <p:nvSpPr>
              <p:cNvPr id="951" name="Line 270">
                <a:extLst>
                  <a:ext uri="{FF2B5EF4-FFF2-40B4-BE49-F238E27FC236}">
                    <a16:creationId xmlns:a16="http://schemas.microsoft.com/office/drawing/2014/main" id="{8419BCE7-AACC-4278-AB73-23CCFDD2B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2" name="Line 271">
                <a:extLst>
                  <a:ext uri="{FF2B5EF4-FFF2-40B4-BE49-F238E27FC236}">
                    <a16:creationId xmlns:a16="http://schemas.microsoft.com/office/drawing/2014/main" id="{38A0F8A7-78A1-445D-A265-F3809FB9B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3" name="Line 272">
                <a:extLst>
                  <a:ext uri="{FF2B5EF4-FFF2-40B4-BE49-F238E27FC236}">
                    <a16:creationId xmlns:a16="http://schemas.microsoft.com/office/drawing/2014/main" id="{76982D4F-8706-49A6-ADAF-0B50EECC6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4" name="Line 273">
                <a:extLst>
                  <a:ext uri="{FF2B5EF4-FFF2-40B4-BE49-F238E27FC236}">
                    <a16:creationId xmlns:a16="http://schemas.microsoft.com/office/drawing/2014/main" id="{BEBEE610-A447-4C50-BAF1-6ADC77973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5" name="Line 274">
                <a:extLst>
                  <a:ext uri="{FF2B5EF4-FFF2-40B4-BE49-F238E27FC236}">
                    <a16:creationId xmlns:a16="http://schemas.microsoft.com/office/drawing/2014/main" id="{133F26C8-B4AC-4826-8F65-3A5B22224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6" name="Line 275">
                <a:extLst>
                  <a:ext uri="{FF2B5EF4-FFF2-40B4-BE49-F238E27FC236}">
                    <a16:creationId xmlns:a16="http://schemas.microsoft.com/office/drawing/2014/main" id="{49E64B8A-4026-4FEF-9D6D-E7AD07FF2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7" name="Line 276">
                <a:extLst>
                  <a:ext uri="{FF2B5EF4-FFF2-40B4-BE49-F238E27FC236}">
                    <a16:creationId xmlns:a16="http://schemas.microsoft.com/office/drawing/2014/main" id="{3CC709BB-7AE2-4DDE-A64E-1A576F480E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8" name="Line 277">
                <a:extLst>
                  <a:ext uri="{FF2B5EF4-FFF2-40B4-BE49-F238E27FC236}">
                    <a16:creationId xmlns:a16="http://schemas.microsoft.com/office/drawing/2014/main" id="{EADC67A1-26E0-42D7-ABCF-F68920219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9" name="Line 278">
                <a:extLst>
                  <a:ext uri="{FF2B5EF4-FFF2-40B4-BE49-F238E27FC236}">
                    <a16:creationId xmlns:a16="http://schemas.microsoft.com/office/drawing/2014/main" id="{34E2BDA7-1732-47BA-A43C-2B9452664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0" name="Line 279">
                <a:extLst>
                  <a:ext uri="{FF2B5EF4-FFF2-40B4-BE49-F238E27FC236}">
                    <a16:creationId xmlns:a16="http://schemas.microsoft.com/office/drawing/2014/main" id="{F87E079A-5025-4550-9F14-C9748166D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1" name="Line 280">
                <a:extLst>
                  <a:ext uri="{FF2B5EF4-FFF2-40B4-BE49-F238E27FC236}">
                    <a16:creationId xmlns:a16="http://schemas.microsoft.com/office/drawing/2014/main" id="{F1D00C0F-D203-43DB-A60B-1E691AEED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2" name="Line 281">
                <a:extLst>
                  <a:ext uri="{FF2B5EF4-FFF2-40B4-BE49-F238E27FC236}">
                    <a16:creationId xmlns:a16="http://schemas.microsoft.com/office/drawing/2014/main" id="{221CC813-17F9-4877-802E-9A6325B7A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3" name="Line 282">
                <a:extLst>
                  <a:ext uri="{FF2B5EF4-FFF2-40B4-BE49-F238E27FC236}">
                    <a16:creationId xmlns:a16="http://schemas.microsoft.com/office/drawing/2014/main" id="{D76668AB-CD14-43A6-B829-8CBD496C6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4" name="Line 283">
                <a:extLst>
                  <a:ext uri="{FF2B5EF4-FFF2-40B4-BE49-F238E27FC236}">
                    <a16:creationId xmlns:a16="http://schemas.microsoft.com/office/drawing/2014/main" id="{64813086-71B4-4463-9708-7632AADF5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5" name="Line 284">
                <a:extLst>
                  <a:ext uri="{FF2B5EF4-FFF2-40B4-BE49-F238E27FC236}">
                    <a16:creationId xmlns:a16="http://schemas.microsoft.com/office/drawing/2014/main" id="{9EBC1FE0-1E4F-4A92-9897-A2DB14552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6" name="Oval 965">
                <a:extLst>
                  <a:ext uri="{FF2B5EF4-FFF2-40B4-BE49-F238E27FC236}">
                    <a16:creationId xmlns:a16="http://schemas.microsoft.com/office/drawing/2014/main" id="{D0210503-207B-4FE7-BEBB-3C7B182F0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pic>
            <p:nvPicPr>
              <p:cNvPr id="967" name="Picture 966" descr="cell_tower_radiation_gray">
                <a:extLst>
                  <a:ext uri="{FF2B5EF4-FFF2-40B4-BE49-F238E27FC236}">
                    <a16:creationId xmlns:a16="http://schemas.microsoft.com/office/drawing/2014/main" id="{7F4FE399-E845-4CDD-9B70-F951D54975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B571A4CD-DAB6-4431-9FF3-5C0509A59F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942" name="Line 1001">
                <a:extLst>
                  <a:ext uri="{FF2B5EF4-FFF2-40B4-BE49-F238E27FC236}">
                    <a16:creationId xmlns:a16="http://schemas.microsoft.com/office/drawing/2014/main" id="{5BA96B2F-A3E2-427B-A9E4-905A4F006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43" name="Oval 942">
                <a:extLst>
                  <a:ext uri="{FF2B5EF4-FFF2-40B4-BE49-F238E27FC236}">
                    <a16:creationId xmlns:a16="http://schemas.microsoft.com/office/drawing/2014/main" id="{6927D717-DF68-4A38-B767-F4DDBE1AF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4" name="Rectangle 943">
                <a:extLst>
                  <a:ext uri="{FF2B5EF4-FFF2-40B4-BE49-F238E27FC236}">
                    <a16:creationId xmlns:a16="http://schemas.microsoft.com/office/drawing/2014/main" id="{FD99DEAE-2CD0-4BE3-A7A6-69E2C4BB5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5" name="Oval 944">
                <a:extLst>
                  <a:ext uri="{FF2B5EF4-FFF2-40B4-BE49-F238E27FC236}">
                    <a16:creationId xmlns:a16="http://schemas.microsoft.com/office/drawing/2014/main" id="{E104A3DB-9976-41EC-A090-C3DD6F631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46" name="Group 945">
                <a:extLst>
                  <a:ext uri="{FF2B5EF4-FFF2-40B4-BE49-F238E27FC236}">
                    <a16:creationId xmlns:a16="http://schemas.microsoft.com/office/drawing/2014/main" id="{A6B7F2BB-25CB-4239-A1AA-D21FCA5338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949" name="Freeform 1006">
                  <a:extLst>
                    <a:ext uri="{FF2B5EF4-FFF2-40B4-BE49-F238E27FC236}">
                      <a16:creationId xmlns:a16="http://schemas.microsoft.com/office/drawing/2014/main" id="{0FAAEC78-0A41-49CB-AA3E-97C70BAA6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50" name="Freeform 1007">
                  <a:extLst>
                    <a:ext uri="{FF2B5EF4-FFF2-40B4-BE49-F238E27FC236}">
                      <a16:creationId xmlns:a16="http://schemas.microsoft.com/office/drawing/2014/main" id="{5341B62C-B35D-4B04-8D95-1DF0D3582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47" name="Line 1008">
                <a:extLst>
                  <a:ext uri="{FF2B5EF4-FFF2-40B4-BE49-F238E27FC236}">
                    <a16:creationId xmlns:a16="http://schemas.microsoft.com/office/drawing/2014/main" id="{2CDFE150-2104-450D-9792-03AE264B1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48" name="Line 1009">
                <a:extLst>
                  <a:ext uri="{FF2B5EF4-FFF2-40B4-BE49-F238E27FC236}">
                    <a16:creationId xmlns:a16="http://schemas.microsoft.com/office/drawing/2014/main" id="{65A3AB00-2D7D-4370-A8BE-DA446FE8F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0" name="Group 629">
              <a:extLst>
                <a:ext uri="{FF2B5EF4-FFF2-40B4-BE49-F238E27FC236}">
                  <a16:creationId xmlns:a16="http://schemas.microsoft.com/office/drawing/2014/main" id="{789FFED3-8AB6-4F54-A400-E86B4C6E15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0"/>
              <a:ext cx="246" cy="110"/>
              <a:chOff x="4334" y="1470"/>
              <a:chExt cx="246" cy="107"/>
            </a:xfrm>
          </p:grpSpPr>
          <p:sp>
            <p:nvSpPr>
              <p:cNvPr id="934" name="Oval 933">
                <a:extLst>
                  <a:ext uri="{FF2B5EF4-FFF2-40B4-BE49-F238E27FC236}">
                    <a16:creationId xmlns:a16="http://schemas.microsoft.com/office/drawing/2014/main" id="{6B719CB8-D05A-4CFA-A8EC-F74AE987E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5" name="Rectangle 934">
                <a:extLst>
                  <a:ext uri="{FF2B5EF4-FFF2-40B4-BE49-F238E27FC236}">
                    <a16:creationId xmlns:a16="http://schemas.microsoft.com/office/drawing/2014/main" id="{16578D0A-D033-45C5-9AD1-4015F0CEE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6" name="Oval 935">
                <a:extLst>
                  <a:ext uri="{FF2B5EF4-FFF2-40B4-BE49-F238E27FC236}">
                    <a16:creationId xmlns:a16="http://schemas.microsoft.com/office/drawing/2014/main" id="{97CF4D92-F91C-401A-BA1B-A44988AED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37" name="Group 936">
                <a:extLst>
                  <a:ext uri="{FF2B5EF4-FFF2-40B4-BE49-F238E27FC236}">
                    <a16:creationId xmlns:a16="http://schemas.microsoft.com/office/drawing/2014/main" id="{24F2D6D5-FE81-4E8A-BE92-ED7D04883D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40" name="Freeform 1015">
                  <a:extLst>
                    <a:ext uri="{FF2B5EF4-FFF2-40B4-BE49-F238E27FC236}">
                      <a16:creationId xmlns:a16="http://schemas.microsoft.com/office/drawing/2014/main" id="{82E35208-7D66-45C7-BCB7-AB8370026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41" name="Freeform 1016">
                  <a:extLst>
                    <a:ext uri="{FF2B5EF4-FFF2-40B4-BE49-F238E27FC236}">
                      <a16:creationId xmlns:a16="http://schemas.microsoft.com/office/drawing/2014/main" id="{D1B18BF7-D17E-40B9-9447-230D0E69D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38" name="Line 1017">
                <a:extLst>
                  <a:ext uri="{FF2B5EF4-FFF2-40B4-BE49-F238E27FC236}">
                    <a16:creationId xmlns:a16="http://schemas.microsoft.com/office/drawing/2014/main" id="{294CF584-187B-46E7-B0B9-4101266145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9" name="Line 1018">
                <a:extLst>
                  <a:ext uri="{FF2B5EF4-FFF2-40B4-BE49-F238E27FC236}">
                    <a16:creationId xmlns:a16="http://schemas.microsoft.com/office/drawing/2014/main" id="{22357961-8A33-4BD7-A126-6D685C744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37571559-28D3-4237-9989-98684BD46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6"/>
              <a:ext cx="246" cy="110"/>
              <a:chOff x="4334" y="1470"/>
              <a:chExt cx="246" cy="107"/>
            </a:xfrm>
          </p:grpSpPr>
          <p:sp>
            <p:nvSpPr>
              <p:cNvPr id="926" name="Oval 925">
                <a:extLst>
                  <a:ext uri="{FF2B5EF4-FFF2-40B4-BE49-F238E27FC236}">
                    <a16:creationId xmlns:a16="http://schemas.microsoft.com/office/drawing/2014/main" id="{DF53826E-183C-49E8-81C2-AA6031775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7" name="Rectangle 926">
                <a:extLst>
                  <a:ext uri="{FF2B5EF4-FFF2-40B4-BE49-F238E27FC236}">
                    <a16:creationId xmlns:a16="http://schemas.microsoft.com/office/drawing/2014/main" id="{2C03FB83-F30F-4328-BA4A-BD4731F79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8" name="Oval 927">
                <a:extLst>
                  <a:ext uri="{FF2B5EF4-FFF2-40B4-BE49-F238E27FC236}">
                    <a16:creationId xmlns:a16="http://schemas.microsoft.com/office/drawing/2014/main" id="{34BB519C-1309-4314-AE12-6FA1604E2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29" name="Group 928">
                <a:extLst>
                  <a:ext uri="{FF2B5EF4-FFF2-40B4-BE49-F238E27FC236}">
                    <a16:creationId xmlns:a16="http://schemas.microsoft.com/office/drawing/2014/main" id="{1979D480-EA50-4158-ADF7-3610F8799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32" name="Freeform 1024">
                  <a:extLst>
                    <a:ext uri="{FF2B5EF4-FFF2-40B4-BE49-F238E27FC236}">
                      <a16:creationId xmlns:a16="http://schemas.microsoft.com/office/drawing/2014/main" id="{BD1B7052-82C1-454D-9752-19F179B1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33" name="Freeform 1025">
                  <a:extLst>
                    <a:ext uri="{FF2B5EF4-FFF2-40B4-BE49-F238E27FC236}">
                      <a16:creationId xmlns:a16="http://schemas.microsoft.com/office/drawing/2014/main" id="{03367707-023B-4FBD-9238-765391C90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30" name="Line 1026">
                <a:extLst>
                  <a:ext uri="{FF2B5EF4-FFF2-40B4-BE49-F238E27FC236}">
                    <a16:creationId xmlns:a16="http://schemas.microsoft.com/office/drawing/2014/main" id="{696B6EB9-927C-4C60-8E8C-42C0FBDE5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1" name="Line 1027">
                <a:extLst>
                  <a:ext uri="{FF2B5EF4-FFF2-40B4-BE49-F238E27FC236}">
                    <a16:creationId xmlns:a16="http://schemas.microsoft.com/office/drawing/2014/main" id="{E8BC812D-291D-4FAD-A368-CE696B388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DBBD5638-B882-4E56-AD95-11342275A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7"/>
              <a:ext cx="246" cy="110"/>
              <a:chOff x="4334" y="1470"/>
              <a:chExt cx="246" cy="107"/>
            </a:xfrm>
          </p:grpSpPr>
          <p:sp>
            <p:nvSpPr>
              <p:cNvPr id="918" name="Oval 917">
                <a:extLst>
                  <a:ext uri="{FF2B5EF4-FFF2-40B4-BE49-F238E27FC236}">
                    <a16:creationId xmlns:a16="http://schemas.microsoft.com/office/drawing/2014/main" id="{41D54941-05B2-4837-A83F-1D5FE31EE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9" name="Rectangle 918">
                <a:extLst>
                  <a:ext uri="{FF2B5EF4-FFF2-40B4-BE49-F238E27FC236}">
                    <a16:creationId xmlns:a16="http://schemas.microsoft.com/office/drawing/2014/main" id="{7A7A2C95-FAB1-498F-A549-83CC44E85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0" name="Oval 919">
                <a:extLst>
                  <a:ext uri="{FF2B5EF4-FFF2-40B4-BE49-F238E27FC236}">
                    <a16:creationId xmlns:a16="http://schemas.microsoft.com/office/drawing/2014/main" id="{00A42A06-E818-46D6-99E5-4D2608EA2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21" name="Group 920">
                <a:extLst>
                  <a:ext uri="{FF2B5EF4-FFF2-40B4-BE49-F238E27FC236}">
                    <a16:creationId xmlns:a16="http://schemas.microsoft.com/office/drawing/2014/main" id="{1289263A-9D15-49DE-9EA4-D8E64BA708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24" name="Freeform 1033">
                  <a:extLst>
                    <a:ext uri="{FF2B5EF4-FFF2-40B4-BE49-F238E27FC236}">
                      <a16:creationId xmlns:a16="http://schemas.microsoft.com/office/drawing/2014/main" id="{2B10D85F-7359-4174-949F-9D71EA294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25" name="Freeform 1034">
                  <a:extLst>
                    <a:ext uri="{FF2B5EF4-FFF2-40B4-BE49-F238E27FC236}">
                      <a16:creationId xmlns:a16="http://schemas.microsoft.com/office/drawing/2014/main" id="{A45BE889-B763-4BF4-B51C-584C42F83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22" name="Line 1035">
                <a:extLst>
                  <a:ext uri="{FF2B5EF4-FFF2-40B4-BE49-F238E27FC236}">
                    <a16:creationId xmlns:a16="http://schemas.microsoft.com/office/drawing/2014/main" id="{40990A38-B333-40DC-9F93-B877E6E51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23" name="Line 1036">
                <a:extLst>
                  <a:ext uri="{FF2B5EF4-FFF2-40B4-BE49-F238E27FC236}">
                    <a16:creationId xmlns:a16="http://schemas.microsoft.com/office/drawing/2014/main" id="{8EE74DEE-7D76-49AD-A95F-254F2B86A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3" name="Group 632">
              <a:extLst>
                <a:ext uri="{FF2B5EF4-FFF2-40B4-BE49-F238E27FC236}">
                  <a16:creationId xmlns:a16="http://schemas.microsoft.com/office/drawing/2014/main" id="{54549D96-32C6-4BB5-8EE2-6584A25D7E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7"/>
              <a:ext cx="246" cy="110"/>
              <a:chOff x="4334" y="1470"/>
              <a:chExt cx="246" cy="107"/>
            </a:xfrm>
          </p:grpSpPr>
          <p:sp>
            <p:nvSpPr>
              <p:cNvPr id="910" name="Oval 909">
                <a:extLst>
                  <a:ext uri="{FF2B5EF4-FFF2-40B4-BE49-F238E27FC236}">
                    <a16:creationId xmlns:a16="http://schemas.microsoft.com/office/drawing/2014/main" id="{86BE2308-AA52-43D1-98DE-0EDE1FEEA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1" name="Rectangle 910">
                <a:extLst>
                  <a:ext uri="{FF2B5EF4-FFF2-40B4-BE49-F238E27FC236}">
                    <a16:creationId xmlns:a16="http://schemas.microsoft.com/office/drawing/2014/main" id="{138BFB49-0AF9-4D74-889C-6847A2966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2" name="Oval 911">
                <a:extLst>
                  <a:ext uri="{FF2B5EF4-FFF2-40B4-BE49-F238E27FC236}">
                    <a16:creationId xmlns:a16="http://schemas.microsoft.com/office/drawing/2014/main" id="{92D41CC1-48B3-4002-AD2D-69D7953BF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13" name="Group 912">
                <a:extLst>
                  <a:ext uri="{FF2B5EF4-FFF2-40B4-BE49-F238E27FC236}">
                    <a16:creationId xmlns:a16="http://schemas.microsoft.com/office/drawing/2014/main" id="{47568ED8-D96D-429E-8723-79C105804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16" name="Freeform 1042">
                  <a:extLst>
                    <a:ext uri="{FF2B5EF4-FFF2-40B4-BE49-F238E27FC236}">
                      <a16:creationId xmlns:a16="http://schemas.microsoft.com/office/drawing/2014/main" id="{42CACEDD-3E51-4E06-85E2-DF9AED1BD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17" name="Freeform 1043">
                  <a:extLst>
                    <a:ext uri="{FF2B5EF4-FFF2-40B4-BE49-F238E27FC236}">
                      <a16:creationId xmlns:a16="http://schemas.microsoft.com/office/drawing/2014/main" id="{CCE968A3-AEF7-47E4-8A40-3E0D361E5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14" name="Line 1044">
                <a:extLst>
                  <a:ext uri="{FF2B5EF4-FFF2-40B4-BE49-F238E27FC236}">
                    <a16:creationId xmlns:a16="http://schemas.microsoft.com/office/drawing/2014/main" id="{15263521-D5B8-4F99-8E1C-0F7955061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15" name="Line 1045">
                <a:extLst>
                  <a:ext uri="{FF2B5EF4-FFF2-40B4-BE49-F238E27FC236}">
                    <a16:creationId xmlns:a16="http://schemas.microsoft.com/office/drawing/2014/main" id="{73F25949-C4A2-4ED9-A95E-10F485070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3CB0F871-F0D6-4D35-B175-51F6D2CFB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6" y="2296"/>
              <a:ext cx="309" cy="130"/>
              <a:chOff x="4334" y="1470"/>
              <a:chExt cx="246" cy="107"/>
            </a:xfrm>
          </p:grpSpPr>
          <p:sp>
            <p:nvSpPr>
              <p:cNvPr id="902" name="Oval 901">
                <a:extLst>
                  <a:ext uri="{FF2B5EF4-FFF2-40B4-BE49-F238E27FC236}">
                    <a16:creationId xmlns:a16="http://schemas.microsoft.com/office/drawing/2014/main" id="{C79AB862-1F13-4D38-9A22-8D968B3CF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3" name="Rectangle 902">
                <a:extLst>
                  <a:ext uri="{FF2B5EF4-FFF2-40B4-BE49-F238E27FC236}">
                    <a16:creationId xmlns:a16="http://schemas.microsoft.com/office/drawing/2014/main" id="{D82BB4A5-C5F1-477B-A709-AA96964B4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4" name="Oval 903">
                <a:extLst>
                  <a:ext uri="{FF2B5EF4-FFF2-40B4-BE49-F238E27FC236}">
                    <a16:creationId xmlns:a16="http://schemas.microsoft.com/office/drawing/2014/main" id="{FA89D323-4227-45F1-A148-CEA595F39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05" name="Group 904">
                <a:extLst>
                  <a:ext uri="{FF2B5EF4-FFF2-40B4-BE49-F238E27FC236}">
                    <a16:creationId xmlns:a16="http://schemas.microsoft.com/office/drawing/2014/main" id="{FCFBDD1B-B309-4968-85D7-EFE41AC772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08" name="Freeform 1051">
                  <a:extLst>
                    <a:ext uri="{FF2B5EF4-FFF2-40B4-BE49-F238E27FC236}">
                      <a16:creationId xmlns:a16="http://schemas.microsoft.com/office/drawing/2014/main" id="{E6416640-96A3-449F-9547-B26E6A092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09" name="Freeform 1052">
                  <a:extLst>
                    <a:ext uri="{FF2B5EF4-FFF2-40B4-BE49-F238E27FC236}">
                      <a16:creationId xmlns:a16="http://schemas.microsoft.com/office/drawing/2014/main" id="{3E76D821-01EE-4796-906F-1C3A7B1D7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06" name="Line 1053">
                <a:extLst>
                  <a:ext uri="{FF2B5EF4-FFF2-40B4-BE49-F238E27FC236}">
                    <a16:creationId xmlns:a16="http://schemas.microsoft.com/office/drawing/2014/main" id="{2C6BF836-67A0-4B76-AEB3-14DD4991A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7" name="Line 1054">
                <a:extLst>
                  <a:ext uri="{FF2B5EF4-FFF2-40B4-BE49-F238E27FC236}">
                    <a16:creationId xmlns:a16="http://schemas.microsoft.com/office/drawing/2014/main" id="{621E8694-D8A3-46E4-BA45-0464F9957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5" name="Line 1055">
              <a:extLst>
                <a:ext uri="{FF2B5EF4-FFF2-40B4-BE49-F238E27FC236}">
                  <a16:creationId xmlns:a16="http://schemas.microsoft.com/office/drawing/2014/main" id="{D0FFAB1D-158F-4FF6-AA49-AFB2E478A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6" name="Group 635">
              <a:extLst>
                <a:ext uri="{FF2B5EF4-FFF2-40B4-BE49-F238E27FC236}">
                  <a16:creationId xmlns:a16="http://schemas.microsoft.com/office/drawing/2014/main" id="{0C365AC0-ECDF-4AAB-A180-7A302DFF6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" y="2288"/>
              <a:ext cx="309" cy="130"/>
              <a:chOff x="4334" y="1470"/>
              <a:chExt cx="246" cy="107"/>
            </a:xfrm>
          </p:grpSpPr>
          <p:sp>
            <p:nvSpPr>
              <p:cNvPr id="894" name="Oval 893">
                <a:extLst>
                  <a:ext uri="{FF2B5EF4-FFF2-40B4-BE49-F238E27FC236}">
                    <a16:creationId xmlns:a16="http://schemas.microsoft.com/office/drawing/2014/main" id="{E293366F-D773-42F4-A5AF-7396B9D74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5" name="Rectangle 894">
                <a:extLst>
                  <a:ext uri="{FF2B5EF4-FFF2-40B4-BE49-F238E27FC236}">
                    <a16:creationId xmlns:a16="http://schemas.microsoft.com/office/drawing/2014/main" id="{CF76A7CE-B24E-4995-8FEC-59005ADD5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6" name="Oval 895">
                <a:extLst>
                  <a:ext uri="{FF2B5EF4-FFF2-40B4-BE49-F238E27FC236}">
                    <a16:creationId xmlns:a16="http://schemas.microsoft.com/office/drawing/2014/main" id="{BCCAD4DC-7954-4A72-9BA0-5CA49805D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97" name="Group 896">
                <a:extLst>
                  <a:ext uri="{FF2B5EF4-FFF2-40B4-BE49-F238E27FC236}">
                    <a16:creationId xmlns:a16="http://schemas.microsoft.com/office/drawing/2014/main" id="{429F6612-2894-487C-AB6F-D0450DFF96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900" name="Freeform 1061">
                  <a:extLst>
                    <a:ext uri="{FF2B5EF4-FFF2-40B4-BE49-F238E27FC236}">
                      <a16:creationId xmlns:a16="http://schemas.microsoft.com/office/drawing/2014/main" id="{FAAB09BA-1639-49B9-A32F-3EB52DE60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01" name="Freeform 1062">
                  <a:extLst>
                    <a:ext uri="{FF2B5EF4-FFF2-40B4-BE49-F238E27FC236}">
                      <a16:creationId xmlns:a16="http://schemas.microsoft.com/office/drawing/2014/main" id="{BAAF62D7-B6C9-4CD5-A8EF-3B556270E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98" name="Line 1063">
                <a:extLst>
                  <a:ext uri="{FF2B5EF4-FFF2-40B4-BE49-F238E27FC236}">
                    <a16:creationId xmlns:a16="http://schemas.microsoft.com/office/drawing/2014/main" id="{B034882E-ABCF-45E5-BDAA-CC17B38D74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99" name="Line 1064">
                <a:extLst>
                  <a:ext uri="{FF2B5EF4-FFF2-40B4-BE49-F238E27FC236}">
                    <a16:creationId xmlns:a16="http://schemas.microsoft.com/office/drawing/2014/main" id="{BD4662AB-0142-43BD-91B5-C91ADBD73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D850D9F-FA20-4CEE-8B65-A913915FE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42" y="2464"/>
              <a:ext cx="309" cy="130"/>
              <a:chOff x="4334" y="1470"/>
              <a:chExt cx="246" cy="107"/>
            </a:xfrm>
          </p:grpSpPr>
          <p:sp>
            <p:nvSpPr>
              <p:cNvPr id="886" name="Oval 885">
                <a:extLst>
                  <a:ext uri="{FF2B5EF4-FFF2-40B4-BE49-F238E27FC236}">
                    <a16:creationId xmlns:a16="http://schemas.microsoft.com/office/drawing/2014/main" id="{79E14A2D-F7E9-4306-8469-4895502B3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7" name="Rectangle 886">
                <a:extLst>
                  <a:ext uri="{FF2B5EF4-FFF2-40B4-BE49-F238E27FC236}">
                    <a16:creationId xmlns:a16="http://schemas.microsoft.com/office/drawing/2014/main" id="{448449F9-8879-4690-A157-BC9421827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8" name="Oval 887">
                <a:extLst>
                  <a:ext uri="{FF2B5EF4-FFF2-40B4-BE49-F238E27FC236}">
                    <a16:creationId xmlns:a16="http://schemas.microsoft.com/office/drawing/2014/main" id="{FC4406C1-5F69-4DD4-869A-DE4DB46CA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89" name="Group 888">
                <a:extLst>
                  <a:ext uri="{FF2B5EF4-FFF2-40B4-BE49-F238E27FC236}">
                    <a16:creationId xmlns:a16="http://schemas.microsoft.com/office/drawing/2014/main" id="{F8354542-B2CE-42C9-AB26-966ED7DBB2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892" name="Freeform 1070">
                  <a:extLst>
                    <a:ext uri="{FF2B5EF4-FFF2-40B4-BE49-F238E27FC236}">
                      <a16:creationId xmlns:a16="http://schemas.microsoft.com/office/drawing/2014/main" id="{D766CAE6-5CA2-40BF-8208-A69FC2CC1B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93" name="Freeform 1071">
                  <a:extLst>
                    <a:ext uri="{FF2B5EF4-FFF2-40B4-BE49-F238E27FC236}">
                      <a16:creationId xmlns:a16="http://schemas.microsoft.com/office/drawing/2014/main" id="{3192DEB2-63B8-4E9D-B655-AC667123F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90" name="Line 1072">
                <a:extLst>
                  <a:ext uri="{FF2B5EF4-FFF2-40B4-BE49-F238E27FC236}">
                    <a16:creationId xmlns:a16="http://schemas.microsoft.com/office/drawing/2014/main" id="{54D71A1F-44CB-42DF-B5EB-A342C5E3C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91" name="Line 1073">
                <a:extLst>
                  <a:ext uri="{FF2B5EF4-FFF2-40B4-BE49-F238E27FC236}">
                    <a16:creationId xmlns:a16="http://schemas.microsoft.com/office/drawing/2014/main" id="{B0C31E66-6CBC-4765-A795-3DD525377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8793D572-D07E-45E6-9CBE-5A98860E2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3029"/>
              <a:ext cx="393" cy="154"/>
              <a:chOff x="4334" y="1470"/>
              <a:chExt cx="246" cy="107"/>
            </a:xfrm>
          </p:grpSpPr>
          <p:sp>
            <p:nvSpPr>
              <p:cNvPr id="878" name="Oval 877">
                <a:extLst>
                  <a:ext uri="{FF2B5EF4-FFF2-40B4-BE49-F238E27FC236}">
                    <a16:creationId xmlns:a16="http://schemas.microsoft.com/office/drawing/2014/main" id="{4C5EF8A1-84D7-4F9A-A3D9-56BB201DD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9" name="Rectangle 878">
                <a:extLst>
                  <a:ext uri="{FF2B5EF4-FFF2-40B4-BE49-F238E27FC236}">
                    <a16:creationId xmlns:a16="http://schemas.microsoft.com/office/drawing/2014/main" id="{5BABE48A-BE4B-4E04-B2DE-54B1F36F9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0" name="Oval 879">
                <a:extLst>
                  <a:ext uri="{FF2B5EF4-FFF2-40B4-BE49-F238E27FC236}">
                    <a16:creationId xmlns:a16="http://schemas.microsoft.com/office/drawing/2014/main" id="{8F2B6210-8591-42A6-88F8-86DBFACF5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81" name="Group 880">
                <a:extLst>
                  <a:ext uri="{FF2B5EF4-FFF2-40B4-BE49-F238E27FC236}">
                    <a16:creationId xmlns:a16="http://schemas.microsoft.com/office/drawing/2014/main" id="{3F361D0A-406F-4A37-98A8-C029D7316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884" name="Freeform 1079">
                  <a:extLst>
                    <a:ext uri="{FF2B5EF4-FFF2-40B4-BE49-F238E27FC236}">
                      <a16:creationId xmlns:a16="http://schemas.microsoft.com/office/drawing/2014/main" id="{B838BB13-E121-4030-8732-56E28A174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85" name="Freeform 1080">
                  <a:extLst>
                    <a:ext uri="{FF2B5EF4-FFF2-40B4-BE49-F238E27FC236}">
                      <a16:creationId xmlns:a16="http://schemas.microsoft.com/office/drawing/2014/main" id="{FAFC3553-6BF0-4186-884C-552383FB5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82" name="Line 1081">
                <a:extLst>
                  <a:ext uri="{FF2B5EF4-FFF2-40B4-BE49-F238E27FC236}">
                    <a16:creationId xmlns:a16="http://schemas.microsoft.com/office/drawing/2014/main" id="{CEEF2F8F-C6E4-4B3C-A3AB-6FD342944B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83" name="Line 1082">
                <a:extLst>
                  <a:ext uri="{FF2B5EF4-FFF2-40B4-BE49-F238E27FC236}">
                    <a16:creationId xmlns:a16="http://schemas.microsoft.com/office/drawing/2014/main" id="{E6630EF4-AC30-4F5F-86B3-9CA9EDCA4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BC0FD5DD-D6AE-44D2-B284-748179856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6" y="2841"/>
              <a:ext cx="393" cy="154"/>
              <a:chOff x="4334" y="1470"/>
              <a:chExt cx="246" cy="107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8526A98C-AF66-4E98-9A35-6B5F8F215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1" name="Rectangle 870">
                <a:extLst>
                  <a:ext uri="{FF2B5EF4-FFF2-40B4-BE49-F238E27FC236}">
                    <a16:creationId xmlns:a16="http://schemas.microsoft.com/office/drawing/2014/main" id="{A4611885-B530-4610-BA18-C90D14A2D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05EC6230-B85E-4414-99BD-822F02379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73" name="Group 872">
                <a:extLst>
                  <a:ext uri="{FF2B5EF4-FFF2-40B4-BE49-F238E27FC236}">
                    <a16:creationId xmlns:a16="http://schemas.microsoft.com/office/drawing/2014/main" id="{3080B68C-595A-490B-8D80-AC6E359D8E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876" name="Freeform 1088">
                  <a:extLst>
                    <a:ext uri="{FF2B5EF4-FFF2-40B4-BE49-F238E27FC236}">
                      <a16:creationId xmlns:a16="http://schemas.microsoft.com/office/drawing/2014/main" id="{29EDDAF3-77C6-4608-B6D7-2445873C8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77" name="Freeform 1089">
                  <a:extLst>
                    <a:ext uri="{FF2B5EF4-FFF2-40B4-BE49-F238E27FC236}">
                      <a16:creationId xmlns:a16="http://schemas.microsoft.com/office/drawing/2014/main" id="{4377A25A-E2AC-4658-B85D-2FAD289C1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74" name="Line 1090">
                <a:extLst>
                  <a:ext uri="{FF2B5EF4-FFF2-40B4-BE49-F238E27FC236}">
                    <a16:creationId xmlns:a16="http://schemas.microsoft.com/office/drawing/2014/main" id="{A92CFCC8-1F6C-432E-8F27-F1AEF9546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75" name="Line 1091">
                <a:extLst>
                  <a:ext uri="{FF2B5EF4-FFF2-40B4-BE49-F238E27FC236}">
                    <a16:creationId xmlns:a16="http://schemas.microsoft.com/office/drawing/2014/main" id="{40C26F59-AB71-48D9-9BE0-6EBD3598C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40" name="Group 639">
              <a:extLst>
                <a:ext uri="{FF2B5EF4-FFF2-40B4-BE49-F238E27FC236}">
                  <a16:creationId xmlns:a16="http://schemas.microsoft.com/office/drawing/2014/main" id="{FE804294-06F2-40B9-93FB-4F7D193C4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" y="3057"/>
              <a:ext cx="393" cy="154"/>
              <a:chOff x="4334" y="1470"/>
              <a:chExt cx="246" cy="107"/>
            </a:xfrm>
          </p:grpSpPr>
          <p:sp>
            <p:nvSpPr>
              <p:cNvPr id="862" name="Oval 861">
                <a:extLst>
                  <a:ext uri="{FF2B5EF4-FFF2-40B4-BE49-F238E27FC236}">
                    <a16:creationId xmlns:a16="http://schemas.microsoft.com/office/drawing/2014/main" id="{AEE9FE0C-F561-449C-878C-0EC97FFDE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3" name="Rectangle 862">
                <a:extLst>
                  <a:ext uri="{FF2B5EF4-FFF2-40B4-BE49-F238E27FC236}">
                    <a16:creationId xmlns:a16="http://schemas.microsoft.com/office/drawing/2014/main" id="{08153366-BC53-40C9-93A8-E874770DB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4" name="Oval 863">
                <a:extLst>
                  <a:ext uri="{FF2B5EF4-FFF2-40B4-BE49-F238E27FC236}">
                    <a16:creationId xmlns:a16="http://schemas.microsoft.com/office/drawing/2014/main" id="{D3C38B03-5539-40F9-9296-14DBDC296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65" name="Group 864">
                <a:extLst>
                  <a:ext uri="{FF2B5EF4-FFF2-40B4-BE49-F238E27FC236}">
                    <a16:creationId xmlns:a16="http://schemas.microsoft.com/office/drawing/2014/main" id="{F8504003-B3A5-4C20-83D4-33D90AB190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868" name="Freeform 1097">
                  <a:extLst>
                    <a:ext uri="{FF2B5EF4-FFF2-40B4-BE49-F238E27FC236}">
                      <a16:creationId xmlns:a16="http://schemas.microsoft.com/office/drawing/2014/main" id="{14747FB3-8CBD-4A22-A109-9064A4704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69" name="Freeform 1098">
                  <a:extLst>
                    <a:ext uri="{FF2B5EF4-FFF2-40B4-BE49-F238E27FC236}">
                      <a16:creationId xmlns:a16="http://schemas.microsoft.com/office/drawing/2014/main" id="{E1ABBE96-048D-4A0F-91DF-976A9FD789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66" name="Line 1099">
                <a:extLst>
                  <a:ext uri="{FF2B5EF4-FFF2-40B4-BE49-F238E27FC236}">
                    <a16:creationId xmlns:a16="http://schemas.microsoft.com/office/drawing/2014/main" id="{13251115-3930-47DE-A81C-B2423CD77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67" name="Line 1100">
                <a:extLst>
                  <a:ext uri="{FF2B5EF4-FFF2-40B4-BE49-F238E27FC236}">
                    <a16:creationId xmlns:a16="http://schemas.microsoft.com/office/drawing/2014/main" id="{1FCCCDCD-FC51-459F-8622-E47D8777D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41" name="Group 640">
              <a:extLst>
                <a:ext uri="{FF2B5EF4-FFF2-40B4-BE49-F238E27FC236}">
                  <a16:creationId xmlns:a16="http://schemas.microsoft.com/office/drawing/2014/main" id="{67DC481F-4F69-4F56-B931-853BE81097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311"/>
              <a:ext cx="246" cy="109"/>
              <a:chOff x="4334" y="1470"/>
              <a:chExt cx="246" cy="107"/>
            </a:xfrm>
          </p:grpSpPr>
          <p:sp>
            <p:nvSpPr>
              <p:cNvPr id="854" name="Oval 853">
                <a:extLst>
                  <a:ext uri="{FF2B5EF4-FFF2-40B4-BE49-F238E27FC236}">
                    <a16:creationId xmlns:a16="http://schemas.microsoft.com/office/drawing/2014/main" id="{52E30283-FDAF-4295-82B5-F02A3314B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5" name="Rectangle 854">
                <a:extLst>
                  <a:ext uri="{FF2B5EF4-FFF2-40B4-BE49-F238E27FC236}">
                    <a16:creationId xmlns:a16="http://schemas.microsoft.com/office/drawing/2014/main" id="{D628E1EF-9BF1-4F4F-9239-A394D393B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6" name="Oval 855">
                <a:extLst>
                  <a:ext uri="{FF2B5EF4-FFF2-40B4-BE49-F238E27FC236}">
                    <a16:creationId xmlns:a16="http://schemas.microsoft.com/office/drawing/2014/main" id="{413C124F-BAF3-4155-BE0F-8710A968A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l"/>
                <a:endParaRPr lang="en-US" altLang="en-US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57" name="Group 856">
                <a:extLst>
                  <a:ext uri="{FF2B5EF4-FFF2-40B4-BE49-F238E27FC236}">
                    <a16:creationId xmlns:a16="http://schemas.microsoft.com/office/drawing/2014/main" id="{794B1404-3052-41A9-85C3-4955E3CAF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860" name="Freeform 1106">
                  <a:extLst>
                    <a:ext uri="{FF2B5EF4-FFF2-40B4-BE49-F238E27FC236}">
                      <a16:creationId xmlns:a16="http://schemas.microsoft.com/office/drawing/2014/main" id="{53B1D957-4970-4A68-960C-56A58F976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61" name="Freeform 1107">
                  <a:extLst>
                    <a:ext uri="{FF2B5EF4-FFF2-40B4-BE49-F238E27FC236}">
                      <a16:creationId xmlns:a16="http://schemas.microsoft.com/office/drawing/2014/main" id="{82D88FBB-4688-4471-ADCF-7B3BACB61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58" name="Line 1108">
                <a:extLst>
                  <a:ext uri="{FF2B5EF4-FFF2-40B4-BE49-F238E27FC236}">
                    <a16:creationId xmlns:a16="http://schemas.microsoft.com/office/drawing/2014/main" id="{8A2FD4AB-8243-474C-BDE5-FC39FCFEF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59" name="Line 1109">
                <a:extLst>
                  <a:ext uri="{FF2B5EF4-FFF2-40B4-BE49-F238E27FC236}">
                    <a16:creationId xmlns:a16="http://schemas.microsoft.com/office/drawing/2014/main" id="{E11978BD-F59B-4DC3-AA0B-9FCBABB29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AED9660F-EB58-4F53-8F51-66E7D2610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42"/>
              <a:ext cx="281" cy="265"/>
              <a:chOff x="5072" y="3611"/>
              <a:chExt cx="459" cy="380"/>
            </a:xfrm>
          </p:grpSpPr>
          <p:grpSp>
            <p:nvGrpSpPr>
              <p:cNvPr id="840" name="Group 839">
                <a:extLst>
                  <a:ext uri="{FF2B5EF4-FFF2-40B4-BE49-F238E27FC236}">
                    <a16:creationId xmlns:a16="http://schemas.microsoft.com/office/drawing/2014/main" id="{AB4A8118-D8A6-432B-85ED-933DC3B9A8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842" name="Freeform 1112">
                  <a:extLst>
                    <a:ext uri="{FF2B5EF4-FFF2-40B4-BE49-F238E27FC236}">
                      <a16:creationId xmlns:a16="http://schemas.microsoft.com/office/drawing/2014/main" id="{924D9963-2746-4437-83E2-A57ADC970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3" name="Freeform 1113">
                  <a:extLst>
                    <a:ext uri="{FF2B5EF4-FFF2-40B4-BE49-F238E27FC236}">
                      <a16:creationId xmlns:a16="http://schemas.microsoft.com/office/drawing/2014/main" id="{8959A953-7D48-4492-A3DD-295C29766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4" name="Freeform 1114">
                  <a:extLst>
                    <a:ext uri="{FF2B5EF4-FFF2-40B4-BE49-F238E27FC236}">
                      <a16:creationId xmlns:a16="http://schemas.microsoft.com/office/drawing/2014/main" id="{A8513591-C7C0-46DC-8854-364A05BAA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1 w 322"/>
                    <a:gd name="T31" fmla="*/ 0 h 378"/>
                    <a:gd name="T32" fmla="*/ 1 w 322"/>
                    <a:gd name="T33" fmla="*/ 0 h 378"/>
                    <a:gd name="T34" fmla="*/ 1 w 322"/>
                    <a:gd name="T35" fmla="*/ 0 h 378"/>
                    <a:gd name="T36" fmla="*/ 1 w 322"/>
                    <a:gd name="T37" fmla="*/ 0 h 378"/>
                    <a:gd name="T38" fmla="*/ 1 w 322"/>
                    <a:gd name="T39" fmla="*/ 0 h 378"/>
                    <a:gd name="T40" fmla="*/ 1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5" name="Freeform 1115">
                  <a:extLst>
                    <a:ext uri="{FF2B5EF4-FFF2-40B4-BE49-F238E27FC236}">
                      <a16:creationId xmlns:a16="http://schemas.microsoft.com/office/drawing/2014/main" id="{E924F1B5-3457-4683-AA86-F930885E7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6" name="Freeform 1116">
                  <a:extLst>
                    <a:ext uri="{FF2B5EF4-FFF2-40B4-BE49-F238E27FC236}">
                      <a16:creationId xmlns:a16="http://schemas.microsoft.com/office/drawing/2014/main" id="{9F007874-FFE5-4D5E-A859-072F38113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7" name="Freeform 1117">
                  <a:extLst>
                    <a:ext uri="{FF2B5EF4-FFF2-40B4-BE49-F238E27FC236}">
                      <a16:creationId xmlns:a16="http://schemas.microsoft.com/office/drawing/2014/main" id="{B3550E07-D5DE-493C-857D-EB14CD3C1F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8" name="Freeform 1118">
                  <a:extLst>
                    <a:ext uri="{FF2B5EF4-FFF2-40B4-BE49-F238E27FC236}">
                      <a16:creationId xmlns:a16="http://schemas.microsoft.com/office/drawing/2014/main" id="{FE20AC31-42F5-4F4D-AEDF-838BA44BF2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49" name="Freeform 1119">
                  <a:extLst>
                    <a:ext uri="{FF2B5EF4-FFF2-40B4-BE49-F238E27FC236}">
                      <a16:creationId xmlns:a16="http://schemas.microsoft.com/office/drawing/2014/main" id="{ADF5D4F9-09C2-4D7E-8525-B0ED039BA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50" name="Freeform 1120">
                  <a:extLst>
                    <a:ext uri="{FF2B5EF4-FFF2-40B4-BE49-F238E27FC236}">
                      <a16:creationId xmlns:a16="http://schemas.microsoft.com/office/drawing/2014/main" id="{9192E02D-1465-496C-93CB-A998CE2DE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1 w 323"/>
                    <a:gd name="T33" fmla="*/ 0 h 379"/>
                    <a:gd name="T34" fmla="*/ 1 w 323"/>
                    <a:gd name="T35" fmla="*/ 0 h 379"/>
                    <a:gd name="T36" fmla="*/ 1 w 323"/>
                    <a:gd name="T37" fmla="*/ 0 h 379"/>
                    <a:gd name="T38" fmla="*/ 1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51" name="Freeform 1121">
                  <a:extLst>
                    <a:ext uri="{FF2B5EF4-FFF2-40B4-BE49-F238E27FC236}">
                      <a16:creationId xmlns:a16="http://schemas.microsoft.com/office/drawing/2014/main" id="{12EC2310-C9E1-4CFC-9B0D-B5546C517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52" name="Freeform 1122">
                  <a:extLst>
                    <a:ext uri="{FF2B5EF4-FFF2-40B4-BE49-F238E27FC236}">
                      <a16:creationId xmlns:a16="http://schemas.microsoft.com/office/drawing/2014/main" id="{143C751E-DD7B-46F1-86E3-5549B192C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53" name="Freeform 1123">
                  <a:extLst>
                    <a:ext uri="{FF2B5EF4-FFF2-40B4-BE49-F238E27FC236}">
                      <a16:creationId xmlns:a16="http://schemas.microsoft.com/office/drawing/2014/main" id="{61709953-FBC1-496A-AF89-7B8D0F6ECB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841" name="Picture 840" descr="access_point_stylized_gray_small">
                <a:extLst>
                  <a:ext uri="{FF2B5EF4-FFF2-40B4-BE49-F238E27FC236}">
                    <a16:creationId xmlns:a16="http://schemas.microsoft.com/office/drawing/2014/main" id="{EFC00FFB-113A-4521-9A7C-A443C1BEB5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12D11877-1BE4-4DFB-9539-F58D25E3F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826" name="Group 825">
                <a:extLst>
                  <a:ext uri="{FF2B5EF4-FFF2-40B4-BE49-F238E27FC236}">
                    <a16:creationId xmlns:a16="http://schemas.microsoft.com/office/drawing/2014/main" id="{3274E073-A936-4EF5-AFB6-EA667066AE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828" name="Freeform 1127">
                  <a:extLst>
                    <a:ext uri="{FF2B5EF4-FFF2-40B4-BE49-F238E27FC236}">
                      <a16:creationId xmlns:a16="http://schemas.microsoft.com/office/drawing/2014/main" id="{4BB74CE1-3DC6-47F4-8ACF-24BE7C041A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29" name="Freeform 1128">
                  <a:extLst>
                    <a:ext uri="{FF2B5EF4-FFF2-40B4-BE49-F238E27FC236}">
                      <a16:creationId xmlns:a16="http://schemas.microsoft.com/office/drawing/2014/main" id="{463EFA42-29C9-4ABB-BF39-85D64161F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0" name="Freeform 1129">
                  <a:extLst>
                    <a:ext uri="{FF2B5EF4-FFF2-40B4-BE49-F238E27FC236}">
                      <a16:creationId xmlns:a16="http://schemas.microsoft.com/office/drawing/2014/main" id="{F296305D-D258-455F-ACC8-DD2505B35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1 w 322"/>
                    <a:gd name="T31" fmla="*/ 0 h 378"/>
                    <a:gd name="T32" fmla="*/ 1 w 322"/>
                    <a:gd name="T33" fmla="*/ 0 h 378"/>
                    <a:gd name="T34" fmla="*/ 1 w 322"/>
                    <a:gd name="T35" fmla="*/ 0 h 378"/>
                    <a:gd name="T36" fmla="*/ 1 w 322"/>
                    <a:gd name="T37" fmla="*/ 0 h 378"/>
                    <a:gd name="T38" fmla="*/ 1 w 322"/>
                    <a:gd name="T39" fmla="*/ 0 h 378"/>
                    <a:gd name="T40" fmla="*/ 1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1" name="Freeform 1130">
                  <a:extLst>
                    <a:ext uri="{FF2B5EF4-FFF2-40B4-BE49-F238E27FC236}">
                      <a16:creationId xmlns:a16="http://schemas.microsoft.com/office/drawing/2014/main" id="{25723F7B-3E94-4936-B267-817AC16CD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2" name="Freeform 1131">
                  <a:extLst>
                    <a:ext uri="{FF2B5EF4-FFF2-40B4-BE49-F238E27FC236}">
                      <a16:creationId xmlns:a16="http://schemas.microsoft.com/office/drawing/2014/main" id="{E2D392AA-1C4F-437F-8DEB-62B927D03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3" name="Freeform 1132">
                  <a:extLst>
                    <a:ext uri="{FF2B5EF4-FFF2-40B4-BE49-F238E27FC236}">
                      <a16:creationId xmlns:a16="http://schemas.microsoft.com/office/drawing/2014/main" id="{2A2F2CD3-499F-40F3-8A7E-9F91873F3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4" name="Freeform 1133">
                  <a:extLst>
                    <a:ext uri="{FF2B5EF4-FFF2-40B4-BE49-F238E27FC236}">
                      <a16:creationId xmlns:a16="http://schemas.microsoft.com/office/drawing/2014/main" id="{C830F46F-1174-464A-A8F3-78CFC9231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5" name="Freeform 1134">
                  <a:extLst>
                    <a:ext uri="{FF2B5EF4-FFF2-40B4-BE49-F238E27FC236}">
                      <a16:creationId xmlns:a16="http://schemas.microsoft.com/office/drawing/2014/main" id="{891F1F46-5856-4D9C-A50D-CF22ABDA6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6" name="Freeform 1135">
                  <a:extLst>
                    <a:ext uri="{FF2B5EF4-FFF2-40B4-BE49-F238E27FC236}">
                      <a16:creationId xmlns:a16="http://schemas.microsoft.com/office/drawing/2014/main" id="{BE1E67EC-2D46-4F91-989D-1B2FC1DD2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1 w 323"/>
                    <a:gd name="T33" fmla="*/ 0 h 379"/>
                    <a:gd name="T34" fmla="*/ 1 w 323"/>
                    <a:gd name="T35" fmla="*/ 0 h 379"/>
                    <a:gd name="T36" fmla="*/ 1 w 323"/>
                    <a:gd name="T37" fmla="*/ 0 h 379"/>
                    <a:gd name="T38" fmla="*/ 1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7" name="Freeform 1136">
                  <a:extLst>
                    <a:ext uri="{FF2B5EF4-FFF2-40B4-BE49-F238E27FC236}">
                      <a16:creationId xmlns:a16="http://schemas.microsoft.com/office/drawing/2014/main" id="{7BD6F7B4-7EEA-4E23-8070-3D7F53F026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8" name="Freeform 1137">
                  <a:extLst>
                    <a:ext uri="{FF2B5EF4-FFF2-40B4-BE49-F238E27FC236}">
                      <a16:creationId xmlns:a16="http://schemas.microsoft.com/office/drawing/2014/main" id="{AFDC6ABE-99D5-470A-87AD-D51EF8DE6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39" name="Freeform 1138">
                  <a:extLst>
                    <a:ext uri="{FF2B5EF4-FFF2-40B4-BE49-F238E27FC236}">
                      <a16:creationId xmlns:a16="http://schemas.microsoft.com/office/drawing/2014/main" id="{910DF339-2E76-4CB6-9F83-A02F5CE2A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827" name="Picture 826" descr="access_point_stylized_gray_small">
                <a:extLst>
                  <a:ext uri="{FF2B5EF4-FFF2-40B4-BE49-F238E27FC236}">
                    <a16:creationId xmlns:a16="http://schemas.microsoft.com/office/drawing/2014/main" id="{AC10ADEC-379A-4A21-AAB6-8EDAD2C96E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44" name="Line 1140">
              <a:extLst>
                <a:ext uri="{FF2B5EF4-FFF2-40B4-BE49-F238E27FC236}">
                  <a16:creationId xmlns:a16="http://schemas.microsoft.com/office/drawing/2014/main" id="{5BBCCAF4-98A8-4783-B01E-5DDC72EAFA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6B3A691A-DED9-4453-86BA-6A62300B1D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824" name="Picture 823" descr="desktop_computer_stylized_medium">
                <a:extLst>
                  <a:ext uri="{FF2B5EF4-FFF2-40B4-BE49-F238E27FC236}">
                    <a16:creationId xmlns:a16="http://schemas.microsoft.com/office/drawing/2014/main" id="{C4B91CC5-1A60-44A8-B99D-A6AA13935A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5" name="Freeform 1143">
                <a:extLst>
                  <a:ext uri="{FF2B5EF4-FFF2-40B4-BE49-F238E27FC236}">
                    <a16:creationId xmlns:a16="http://schemas.microsoft.com/office/drawing/2014/main" id="{1C4D95CF-1500-4BFE-B1D1-B22DE8109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46" name="Group 645">
              <a:extLst>
                <a:ext uri="{FF2B5EF4-FFF2-40B4-BE49-F238E27FC236}">
                  <a16:creationId xmlns:a16="http://schemas.microsoft.com/office/drawing/2014/main" id="{DBFFCF6C-6939-4CDC-A092-7FFD42EA135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822" name="Picture 821" descr="desktop_computer_stylized_medium">
                <a:extLst>
                  <a:ext uri="{FF2B5EF4-FFF2-40B4-BE49-F238E27FC236}">
                    <a16:creationId xmlns:a16="http://schemas.microsoft.com/office/drawing/2014/main" id="{3ED57786-4847-4DC1-9418-FAF258FE09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3" name="Freeform 1146">
                <a:extLst>
                  <a:ext uri="{FF2B5EF4-FFF2-40B4-BE49-F238E27FC236}">
                    <a16:creationId xmlns:a16="http://schemas.microsoft.com/office/drawing/2014/main" id="{E54A7DE4-4052-485F-8831-B43FA3B8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5EB36083-D5A2-44E3-A684-CCB785DB171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820" name="Picture 819" descr="desktop_computer_stylized_medium">
                <a:extLst>
                  <a:ext uri="{FF2B5EF4-FFF2-40B4-BE49-F238E27FC236}">
                    <a16:creationId xmlns:a16="http://schemas.microsoft.com/office/drawing/2014/main" id="{66134DCC-822E-429E-9497-F4ED39B99F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1" name="Freeform 1149">
                <a:extLst>
                  <a:ext uri="{FF2B5EF4-FFF2-40B4-BE49-F238E27FC236}">
                    <a16:creationId xmlns:a16="http://schemas.microsoft.com/office/drawing/2014/main" id="{7876A6CA-89B7-4664-86B5-24405C3E6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48" name="Group 647">
              <a:extLst>
                <a:ext uri="{FF2B5EF4-FFF2-40B4-BE49-F238E27FC236}">
                  <a16:creationId xmlns:a16="http://schemas.microsoft.com/office/drawing/2014/main" id="{ED2325D7-F3B3-45B9-846B-0D3CFD3D6D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818" name="Picture 817" descr="desktop_computer_stylized_medium">
                <a:extLst>
                  <a:ext uri="{FF2B5EF4-FFF2-40B4-BE49-F238E27FC236}">
                    <a16:creationId xmlns:a16="http://schemas.microsoft.com/office/drawing/2014/main" id="{33DDD65C-AC18-442C-ACFD-5574134CAD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19" name="Freeform 1152">
                <a:extLst>
                  <a:ext uri="{FF2B5EF4-FFF2-40B4-BE49-F238E27FC236}">
                    <a16:creationId xmlns:a16="http://schemas.microsoft.com/office/drawing/2014/main" id="{42FBA24A-1CEC-4664-A8AC-0A7FB5B89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649" name="Picture 648" descr="car_icon_small">
              <a:extLst>
                <a:ext uri="{FF2B5EF4-FFF2-40B4-BE49-F238E27FC236}">
                  <a16:creationId xmlns:a16="http://schemas.microsoft.com/office/drawing/2014/main" id="{1B32712C-8441-4478-A889-365A8CEB75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0" name="Group 649">
              <a:extLst>
                <a:ext uri="{FF2B5EF4-FFF2-40B4-BE49-F238E27FC236}">
                  <a16:creationId xmlns:a16="http://schemas.microsoft.com/office/drawing/2014/main" id="{3FDC989F-AF62-44B8-822D-95D3E4CC6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1" y="974"/>
              <a:ext cx="261" cy="243"/>
              <a:chOff x="2751" y="1851"/>
              <a:chExt cx="462" cy="478"/>
            </a:xfrm>
          </p:grpSpPr>
          <p:pic>
            <p:nvPicPr>
              <p:cNvPr id="816" name="Picture 815" descr="iphone_stylized_small">
                <a:extLst>
                  <a:ext uri="{FF2B5EF4-FFF2-40B4-BE49-F238E27FC236}">
                    <a16:creationId xmlns:a16="http://schemas.microsoft.com/office/drawing/2014/main" id="{F899DBCB-B3A1-4DC7-8642-25FBB730DF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17" name="Picture 816" descr="antenna_radiation_stylized">
                <a:extLst>
                  <a:ext uri="{FF2B5EF4-FFF2-40B4-BE49-F238E27FC236}">
                    <a16:creationId xmlns:a16="http://schemas.microsoft.com/office/drawing/2014/main" id="{E4B41108-C4D4-4907-8302-319C7485B4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51" name="Group 650">
              <a:extLst>
                <a:ext uri="{FF2B5EF4-FFF2-40B4-BE49-F238E27FC236}">
                  <a16:creationId xmlns:a16="http://schemas.microsoft.com/office/drawing/2014/main" id="{E02F48FF-1BD2-4301-8730-74C99FA24F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8" y="3151"/>
              <a:ext cx="142" cy="303"/>
              <a:chOff x="4140" y="429"/>
              <a:chExt cx="1425" cy="2396"/>
            </a:xfrm>
          </p:grpSpPr>
          <p:sp>
            <p:nvSpPr>
              <p:cNvPr id="784" name="Freeform 1158">
                <a:extLst>
                  <a:ext uri="{FF2B5EF4-FFF2-40B4-BE49-F238E27FC236}">
                    <a16:creationId xmlns:a16="http://schemas.microsoft.com/office/drawing/2014/main" id="{64FC3BB5-6962-4C5A-BA30-26FB5C6E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5" name="Rectangle 784">
                <a:extLst>
                  <a:ext uri="{FF2B5EF4-FFF2-40B4-BE49-F238E27FC236}">
                    <a16:creationId xmlns:a16="http://schemas.microsoft.com/office/drawing/2014/main" id="{10DDBE01-C186-4B00-9E20-86E06D8B1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86" name="Freeform 1160">
                <a:extLst>
                  <a:ext uri="{FF2B5EF4-FFF2-40B4-BE49-F238E27FC236}">
                    <a16:creationId xmlns:a16="http://schemas.microsoft.com/office/drawing/2014/main" id="{1A6AF6BC-6A17-4F18-AE89-33845543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7" name="Freeform 1161">
                <a:extLst>
                  <a:ext uri="{FF2B5EF4-FFF2-40B4-BE49-F238E27FC236}">
                    <a16:creationId xmlns:a16="http://schemas.microsoft.com/office/drawing/2014/main" id="{2D11C4A0-D078-4380-9868-ACD5A4342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8" name="Rectangle 787">
                <a:extLst>
                  <a:ext uri="{FF2B5EF4-FFF2-40B4-BE49-F238E27FC236}">
                    <a16:creationId xmlns:a16="http://schemas.microsoft.com/office/drawing/2014/main" id="{8A2B53C3-9561-47D1-B606-DC18A517C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CE6CEADD-89AA-42C7-8465-0A9901C1A1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814" name="AutoShape 1164">
                  <a:extLst>
                    <a:ext uri="{FF2B5EF4-FFF2-40B4-BE49-F238E27FC236}">
                      <a16:creationId xmlns:a16="http://schemas.microsoft.com/office/drawing/2014/main" id="{7B455C6E-14F4-4835-8B47-02DC684D80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815" name="AutoShape 1165">
                  <a:extLst>
                    <a:ext uri="{FF2B5EF4-FFF2-40B4-BE49-F238E27FC236}">
                      <a16:creationId xmlns:a16="http://schemas.microsoft.com/office/drawing/2014/main" id="{53C1652F-7EBC-4D11-A06A-1AEB0B04F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90" name="Rectangle 789">
                <a:extLst>
                  <a:ext uri="{FF2B5EF4-FFF2-40B4-BE49-F238E27FC236}">
                    <a16:creationId xmlns:a16="http://schemas.microsoft.com/office/drawing/2014/main" id="{B435CAD1-28D9-42AC-A234-5AEED91E4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91" name="Group 790">
                <a:extLst>
                  <a:ext uri="{FF2B5EF4-FFF2-40B4-BE49-F238E27FC236}">
                    <a16:creationId xmlns:a16="http://schemas.microsoft.com/office/drawing/2014/main" id="{4FBCA25F-91DB-48E2-855C-E64E770D3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812" name="AutoShape 1168">
                  <a:extLst>
                    <a:ext uri="{FF2B5EF4-FFF2-40B4-BE49-F238E27FC236}">
                      <a16:creationId xmlns:a16="http://schemas.microsoft.com/office/drawing/2014/main" id="{286C0473-5D6A-4F11-825C-9DF05C568F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813" name="AutoShape 1169">
                  <a:extLst>
                    <a:ext uri="{FF2B5EF4-FFF2-40B4-BE49-F238E27FC236}">
                      <a16:creationId xmlns:a16="http://schemas.microsoft.com/office/drawing/2014/main" id="{0C63C20F-261C-4946-833A-7F09AAA7F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92" name="Rectangle 791">
                <a:extLst>
                  <a:ext uri="{FF2B5EF4-FFF2-40B4-BE49-F238E27FC236}">
                    <a16:creationId xmlns:a16="http://schemas.microsoft.com/office/drawing/2014/main" id="{B7EC9D35-C1D0-4B9D-B6B6-8099387E0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93" name="Rectangle 792">
                <a:extLst>
                  <a:ext uri="{FF2B5EF4-FFF2-40B4-BE49-F238E27FC236}">
                    <a16:creationId xmlns:a16="http://schemas.microsoft.com/office/drawing/2014/main" id="{3B6CAC50-B39E-49DE-A640-F4E1CC177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A9FCFDEA-2B71-456A-AD82-B8A55E841C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810" name="AutoShape 1173">
                  <a:extLst>
                    <a:ext uri="{FF2B5EF4-FFF2-40B4-BE49-F238E27FC236}">
                      <a16:creationId xmlns:a16="http://schemas.microsoft.com/office/drawing/2014/main" id="{14C0F06C-57D6-4273-874A-27ACC6F99C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811" name="AutoShape 1174">
                  <a:extLst>
                    <a:ext uri="{FF2B5EF4-FFF2-40B4-BE49-F238E27FC236}">
                      <a16:creationId xmlns:a16="http://schemas.microsoft.com/office/drawing/2014/main" id="{98062736-BCB0-4911-BF4F-47E1775F2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95" name="Freeform 1175">
                <a:extLst>
                  <a:ext uri="{FF2B5EF4-FFF2-40B4-BE49-F238E27FC236}">
                    <a16:creationId xmlns:a16="http://schemas.microsoft.com/office/drawing/2014/main" id="{1FD623F9-71D1-4B1C-BCDB-A84423D0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796" name="Group 795">
                <a:extLst>
                  <a:ext uri="{FF2B5EF4-FFF2-40B4-BE49-F238E27FC236}">
                    <a16:creationId xmlns:a16="http://schemas.microsoft.com/office/drawing/2014/main" id="{B31A0407-EBAE-4CBE-A0AE-D84223B558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808" name="AutoShape 1177">
                  <a:extLst>
                    <a:ext uri="{FF2B5EF4-FFF2-40B4-BE49-F238E27FC236}">
                      <a16:creationId xmlns:a16="http://schemas.microsoft.com/office/drawing/2014/main" id="{7365F525-C894-432D-9A0C-2530D46F6D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809" name="AutoShape 1178">
                  <a:extLst>
                    <a:ext uri="{FF2B5EF4-FFF2-40B4-BE49-F238E27FC236}">
                      <a16:creationId xmlns:a16="http://schemas.microsoft.com/office/drawing/2014/main" id="{7B4E6D6D-42FA-44BB-8FA8-FEE0F59F99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97" name="Rectangle 796">
                <a:extLst>
                  <a:ext uri="{FF2B5EF4-FFF2-40B4-BE49-F238E27FC236}">
                    <a16:creationId xmlns:a16="http://schemas.microsoft.com/office/drawing/2014/main" id="{B6371220-21C4-4738-B94B-A75920332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98" name="Freeform 1180">
                <a:extLst>
                  <a:ext uri="{FF2B5EF4-FFF2-40B4-BE49-F238E27FC236}">
                    <a16:creationId xmlns:a16="http://schemas.microsoft.com/office/drawing/2014/main" id="{3EEA73C1-E8F2-4E48-9440-1B1E1A0C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99" name="Freeform 1181">
                <a:extLst>
                  <a:ext uri="{FF2B5EF4-FFF2-40B4-BE49-F238E27FC236}">
                    <a16:creationId xmlns:a16="http://schemas.microsoft.com/office/drawing/2014/main" id="{9A8B299F-CC59-4E43-93C4-26F63766B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0" name="Oval 799">
                <a:extLst>
                  <a:ext uri="{FF2B5EF4-FFF2-40B4-BE49-F238E27FC236}">
                    <a16:creationId xmlns:a16="http://schemas.microsoft.com/office/drawing/2014/main" id="{00568FFB-78BB-4B19-BDA3-3BE1F63F2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1" name="Freeform 1183">
                <a:extLst>
                  <a:ext uri="{FF2B5EF4-FFF2-40B4-BE49-F238E27FC236}">
                    <a16:creationId xmlns:a16="http://schemas.microsoft.com/office/drawing/2014/main" id="{F7541F14-0577-46BE-9902-E89FD3150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02" name="AutoShape 1184">
                <a:extLst>
                  <a:ext uri="{FF2B5EF4-FFF2-40B4-BE49-F238E27FC236}">
                    <a16:creationId xmlns:a16="http://schemas.microsoft.com/office/drawing/2014/main" id="{406FDFF6-694A-4648-8277-97EEC568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3" name="AutoShape 1185">
                <a:extLst>
                  <a:ext uri="{FF2B5EF4-FFF2-40B4-BE49-F238E27FC236}">
                    <a16:creationId xmlns:a16="http://schemas.microsoft.com/office/drawing/2014/main" id="{4498F98B-CE99-4EBE-A5BC-0E14AF58A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F4984D8D-F593-4A4C-8F90-0A4F8AD98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5" name="Oval 804">
                <a:extLst>
                  <a:ext uri="{FF2B5EF4-FFF2-40B4-BE49-F238E27FC236}">
                    <a16:creationId xmlns:a16="http://schemas.microsoft.com/office/drawing/2014/main" id="{3F6D958A-71EE-48C1-9FF7-D032A5A28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eaLnBrk="1" hangingPunct="1">
                  <a:defRPr/>
                </a:pPr>
                <a:endParaRPr lang="en-US" sz="180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806" name="Oval 805">
                <a:extLst>
                  <a:ext uri="{FF2B5EF4-FFF2-40B4-BE49-F238E27FC236}">
                    <a16:creationId xmlns:a16="http://schemas.microsoft.com/office/drawing/2014/main" id="{053B1E17-507D-470E-AA8C-1753D45BF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07" name="Rectangle 806">
                <a:extLst>
                  <a:ext uri="{FF2B5EF4-FFF2-40B4-BE49-F238E27FC236}">
                    <a16:creationId xmlns:a16="http://schemas.microsoft.com/office/drawing/2014/main" id="{3EE7389A-A92E-470B-BFA5-C22E88E50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52" name="Group 651">
              <a:extLst>
                <a:ext uri="{FF2B5EF4-FFF2-40B4-BE49-F238E27FC236}">
                  <a16:creationId xmlns:a16="http://schemas.microsoft.com/office/drawing/2014/main" id="{A16A6A21-A6BD-48A2-B1AD-61FC757FF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9" y="3341"/>
              <a:ext cx="142" cy="303"/>
              <a:chOff x="4140" y="429"/>
              <a:chExt cx="1425" cy="2396"/>
            </a:xfrm>
          </p:grpSpPr>
          <p:sp>
            <p:nvSpPr>
              <p:cNvPr id="752" name="Freeform 1191">
                <a:extLst>
                  <a:ext uri="{FF2B5EF4-FFF2-40B4-BE49-F238E27FC236}">
                    <a16:creationId xmlns:a16="http://schemas.microsoft.com/office/drawing/2014/main" id="{CA8B8860-1B60-42CD-8BF8-406B42106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3" name="Rectangle 752">
                <a:extLst>
                  <a:ext uri="{FF2B5EF4-FFF2-40B4-BE49-F238E27FC236}">
                    <a16:creationId xmlns:a16="http://schemas.microsoft.com/office/drawing/2014/main" id="{73560BA9-72D5-46D7-8B9F-1B4D1E7D6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54" name="Freeform 1193">
                <a:extLst>
                  <a:ext uri="{FF2B5EF4-FFF2-40B4-BE49-F238E27FC236}">
                    <a16:creationId xmlns:a16="http://schemas.microsoft.com/office/drawing/2014/main" id="{4267C9F0-760E-41A2-8226-67511D245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5" name="Freeform 1194">
                <a:extLst>
                  <a:ext uri="{FF2B5EF4-FFF2-40B4-BE49-F238E27FC236}">
                    <a16:creationId xmlns:a16="http://schemas.microsoft.com/office/drawing/2014/main" id="{734DC2FC-6103-4C2A-9577-3721BE739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56" name="Rectangle 755">
                <a:extLst>
                  <a:ext uri="{FF2B5EF4-FFF2-40B4-BE49-F238E27FC236}">
                    <a16:creationId xmlns:a16="http://schemas.microsoft.com/office/drawing/2014/main" id="{535039CF-25C0-4397-BC9F-46A5CA80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57" name="Group 756">
                <a:extLst>
                  <a:ext uri="{FF2B5EF4-FFF2-40B4-BE49-F238E27FC236}">
                    <a16:creationId xmlns:a16="http://schemas.microsoft.com/office/drawing/2014/main" id="{1ACC0C43-994D-468D-8622-BF3BBEE7C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782" name="AutoShape 1197">
                  <a:extLst>
                    <a:ext uri="{FF2B5EF4-FFF2-40B4-BE49-F238E27FC236}">
                      <a16:creationId xmlns:a16="http://schemas.microsoft.com/office/drawing/2014/main" id="{AA1E8934-1E34-4ABF-B4CB-7E5823A07A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783" name="AutoShape 1198">
                  <a:extLst>
                    <a:ext uri="{FF2B5EF4-FFF2-40B4-BE49-F238E27FC236}">
                      <a16:creationId xmlns:a16="http://schemas.microsoft.com/office/drawing/2014/main" id="{18744015-5749-49E7-B190-06D8D8DD2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58" name="Rectangle 757">
                <a:extLst>
                  <a:ext uri="{FF2B5EF4-FFF2-40B4-BE49-F238E27FC236}">
                    <a16:creationId xmlns:a16="http://schemas.microsoft.com/office/drawing/2014/main" id="{B932E268-D6C5-4482-A2B0-5CCF3AB29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59" name="Group 758">
                <a:extLst>
                  <a:ext uri="{FF2B5EF4-FFF2-40B4-BE49-F238E27FC236}">
                    <a16:creationId xmlns:a16="http://schemas.microsoft.com/office/drawing/2014/main" id="{9B41A5ED-82F1-43F1-9114-7D0830A11A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780" name="AutoShape 1201">
                  <a:extLst>
                    <a:ext uri="{FF2B5EF4-FFF2-40B4-BE49-F238E27FC236}">
                      <a16:creationId xmlns:a16="http://schemas.microsoft.com/office/drawing/2014/main" id="{B545DB7A-AB0D-47B1-98EB-5788DF822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781" name="AutoShape 1202">
                  <a:extLst>
                    <a:ext uri="{FF2B5EF4-FFF2-40B4-BE49-F238E27FC236}">
                      <a16:creationId xmlns:a16="http://schemas.microsoft.com/office/drawing/2014/main" id="{99569ACB-22F8-458C-8B2E-3105798723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60" name="Rectangle 759">
                <a:extLst>
                  <a:ext uri="{FF2B5EF4-FFF2-40B4-BE49-F238E27FC236}">
                    <a16:creationId xmlns:a16="http://schemas.microsoft.com/office/drawing/2014/main" id="{9E8868DB-9346-4B8B-9AB7-D0EC3D03D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61" name="Rectangle 760">
                <a:extLst>
                  <a:ext uri="{FF2B5EF4-FFF2-40B4-BE49-F238E27FC236}">
                    <a16:creationId xmlns:a16="http://schemas.microsoft.com/office/drawing/2014/main" id="{3DCFB283-A607-4D87-8C63-A7FB6639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762" name="Group 761">
                <a:extLst>
                  <a:ext uri="{FF2B5EF4-FFF2-40B4-BE49-F238E27FC236}">
                    <a16:creationId xmlns:a16="http://schemas.microsoft.com/office/drawing/2014/main" id="{C3543E2C-221D-4711-9A22-20C282F3E2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778" name="AutoShape 1206">
                  <a:extLst>
                    <a:ext uri="{FF2B5EF4-FFF2-40B4-BE49-F238E27FC236}">
                      <a16:creationId xmlns:a16="http://schemas.microsoft.com/office/drawing/2014/main" id="{F2DA7BD1-835C-4F7C-ACD2-13AE6A6A3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779" name="AutoShape 1207">
                  <a:extLst>
                    <a:ext uri="{FF2B5EF4-FFF2-40B4-BE49-F238E27FC236}">
                      <a16:creationId xmlns:a16="http://schemas.microsoft.com/office/drawing/2014/main" id="{9AD70112-99FA-4AE2-9AF8-E66E5555E9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63" name="Freeform 1208">
                <a:extLst>
                  <a:ext uri="{FF2B5EF4-FFF2-40B4-BE49-F238E27FC236}">
                    <a16:creationId xmlns:a16="http://schemas.microsoft.com/office/drawing/2014/main" id="{09A8ECC2-CBCA-4704-936C-FA908DD6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764" name="Group 763">
                <a:extLst>
                  <a:ext uri="{FF2B5EF4-FFF2-40B4-BE49-F238E27FC236}">
                    <a16:creationId xmlns:a16="http://schemas.microsoft.com/office/drawing/2014/main" id="{184D39AE-1B3E-40F6-BEEF-E41ED9EE17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776" name="AutoShape 1210">
                  <a:extLst>
                    <a:ext uri="{FF2B5EF4-FFF2-40B4-BE49-F238E27FC236}">
                      <a16:creationId xmlns:a16="http://schemas.microsoft.com/office/drawing/2014/main" id="{5EF168B4-9C8E-48AF-BE23-ED2E17774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777" name="AutoShape 1211">
                  <a:extLst>
                    <a:ext uri="{FF2B5EF4-FFF2-40B4-BE49-F238E27FC236}">
                      <a16:creationId xmlns:a16="http://schemas.microsoft.com/office/drawing/2014/main" id="{EC7D015C-0481-4ECA-AF28-D44D8F469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lc="http://schemas.openxmlformats.org/drawingml/2006/lockedCanvas"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lc="http://schemas.openxmlformats.org/drawingml/2006/lockedCanvas"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en-US"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765" name="Rectangle 764">
                <a:extLst>
                  <a:ext uri="{FF2B5EF4-FFF2-40B4-BE49-F238E27FC236}">
                    <a16:creationId xmlns:a16="http://schemas.microsoft.com/office/drawing/2014/main" id="{366328F9-2069-4C52-B577-DDE914AB0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66" name="Freeform 1213">
                <a:extLst>
                  <a:ext uri="{FF2B5EF4-FFF2-40B4-BE49-F238E27FC236}">
                    <a16:creationId xmlns:a16="http://schemas.microsoft.com/office/drawing/2014/main" id="{66468BFC-8503-426F-8E7E-86649A71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67" name="Freeform 1214">
                <a:extLst>
                  <a:ext uri="{FF2B5EF4-FFF2-40B4-BE49-F238E27FC236}">
                    <a16:creationId xmlns:a16="http://schemas.microsoft.com/office/drawing/2014/main" id="{F9B62DDF-4810-446D-8776-5F7DB269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5DB7FB2F-C8AF-4701-8F36-4B380D6AB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69" name="Freeform 1216">
                <a:extLst>
                  <a:ext uri="{FF2B5EF4-FFF2-40B4-BE49-F238E27FC236}">
                    <a16:creationId xmlns:a16="http://schemas.microsoft.com/office/drawing/2014/main" id="{42BECEE7-503B-4798-9A73-6851D029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70" name="AutoShape 1217">
                <a:extLst>
                  <a:ext uri="{FF2B5EF4-FFF2-40B4-BE49-F238E27FC236}">
                    <a16:creationId xmlns:a16="http://schemas.microsoft.com/office/drawing/2014/main" id="{444475C9-2B62-4076-9D96-93B305E43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71" name="AutoShape 1218">
                <a:extLst>
                  <a:ext uri="{FF2B5EF4-FFF2-40B4-BE49-F238E27FC236}">
                    <a16:creationId xmlns:a16="http://schemas.microsoft.com/office/drawing/2014/main" id="{44F06623-CCE1-4AA7-AE30-C119B146F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72" name="Oval 771">
                <a:extLst>
                  <a:ext uri="{FF2B5EF4-FFF2-40B4-BE49-F238E27FC236}">
                    <a16:creationId xmlns:a16="http://schemas.microsoft.com/office/drawing/2014/main" id="{68D7F1B4-9EAA-4656-B0C3-64256A7C2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73" name="Oval 772">
                <a:extLst>
                  <a:ext uri="{FF2B5EF4-FFF2-40B4-BE49-F238E27FC236}">
                    <a16:creationId xmlns:a16="http://schemas.microsoft.com/office/drawing/2014/main" id="{DD4D5D42-C06B-40BE-811E-66F7C8C6E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eaLnBrk="1" hangingPunct="1">
                  <a:defRPr/>
                </a:pPr>
                <a:endParaRPr lang="en-US" sz="180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74" name="Oval 773">
                <a:extLst>
                  <a:ext uri="{FF2B5EF4-FFF2-40B4-BE49-F238E27FC236}">
                    <a16:creationId xmlns:a16="http://schemas.microsoft.com/office/drawing/2014/main" id="{136CECDA-BE93-4F7A-910A-90E049938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775" name="Rectangle 774">
                <a:extLst>
                  <a:ext uri="{FF2B5EF4-FFF2-40B4-BE49-F238E27FC236}">
                    <a16:creationId xmlns:a16="http://schemas.microsoft.com/office/drawing/2014/main" id="{24CFF295-FC2B-4B0C-82E6-234F56E9E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653" name="Group 652">
              <a:extLst>
                <a:ext uri="{FF2B5EF4-FFF2-40B4-BE49-F238E27FC236}">
                  <a16:creationId xmlns:a16="http://schemas.microsoft.com/office/drawing/2014/main" id="{36729D42-917A-4779-89ED-E14021F41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6" cy="257"/>
              <a:chOff x="877" y="1008"/>
              <a:chExt cx="2747" cy="2591"/>
            </a:xfrm>
          </p:grpSpPr>
          <p:pic>
            <p:nvPicPr>
              <p:cNvPr id="729" name="Picture 728" descr="antenna_stylized">
                <a:extLst>
                  <a:ext uri="{FF2B5EF4-FFF2-40B4-BE49-F238E27FC236}">
                    <a16:creationId xmlns:a16="http://schemas.microsoft.com/office/drawing/2014/main" id="{06B820A5-DE47-4FFD-B423-6185A66234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0" name="Picture 729" descr="laptop_keyboard">
                <a:extLst>
                  <a:ext uri="{FF2B5EF4-FFF2-40B4-BE49-F238E27FC236}">
                    <a16:creationId xmlns:a16="http://schemas.microsoft.com/office/drawing/2014/main" id="{CA77961D-1F5E-4042-B8D0-AF9028D676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1" name="Freeform 1226">
                <a:extLst>
                  <a:ext uri="{FF2B5EF4-FFF2-40B4-BE49-F238E27FC236}">
                    <a16:creationId xmlns:a16="http://schemas.microsoft.com/office/drawing/2014/main" id="{2025744F-16BE-42A6-8B8B-58A9A2B9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732" name="Picture 731" descr="screen">
                <a:extLst>
                  <a:ext uri="{FF2B5EF4-FFF2-40B4-BE49-F238E27FC236}">
                    <a16:creationId xmlns:a16="http://schemas.microsoft.com/office/drawing/2014/main" id="{AD050C9A-263A-4625-858C-3A4B393BE8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Freeform 1228">
                <a:extLst>
                  <a:ext uri="{FF2B5EF4-FFF2-40B4-BE49-F238E27FC236}">
                    <a16:creationId xmlns:a16="http://schemas.microsoft.com/office/drawing/2014/main" id="{970BDC2B-D3CB-4770-9AB8-6F139F16B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4" name="Freeform 1229">
                <a:extLst>
                  <a:ext uri="{FF2B5EF4-FFF2-40B4-BE49-F238E27FC236}">
                    <a16:creationId xmlns:a16="http://schemas.microsoft.com/office/drawing/2014/main" id="{0AD042B6-7A35-40CC-A03A-CDA974EAF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5" name="Freeform 1230">
                <a:extLst>
                  <a:ext uri="{FF2B5EF4-FFF2-40B4-BE49-F238E27FC236}">
                    <a16:creationId xmlns:a16="http://schemas.microsoft.com/office/drawing/2014/main" id="{23DECD5F-7B00-442F-A158-44E85F91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6" name="Freeform 1231">
                <a:extLst>
                  <a:ext uri="{FF2B5EF4-FFF2-40B4-BE49-F238E27FC236}">
                    <a16:creationId xmlns:a16="http://schemas.microsoft.com/office/drawing/2014/main" id="{F415F09D-412F-4001-8392-B9B3AAC83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7" name="Freeform 1232">
                <a:extLst>
                  <a:ext uri="{FF2B5EF4-FFF2-40B4-BE49-F238E27FC236}">
                    <a16:creationId xmlns:a16="http://schemas.microsoft.com/office/drawing/2014/main" id="{321B7498-3C66-4630-BB88-B770FDBA9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38" name="Freeform 1233">
                <a:extLst>
                  <a:ext uri="{FF2B5EF4-FFF2-40B4-BE49-F238E27FC236}">
                    <a16:creationId xmlns:a16="http://schemas.microsoft.com/office/drawing/2014/main" id="{5DF47F08-6060-494C-9732-A6A14C00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739" name="Group 738">
                <a:extLst>
                  <a:ext uri="{FF2B5EF4-FFF2-40B4-BE49-F238E27FC236}">
                    <a16:creationId xmlns:a16="http://schemas.microsoft.com/office/drawing/2014/main" id="{82C96B9A-65F5-49DF-A5C1-50B7EEE069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46" name="Freeform 1235">
                  <a:extLst>
                    <a:ext uri="{FF2B5EF4-FFF2-40B4-BE49-F238E27FC236}">
                      <a16:creationId xmlns:a16="http://schemas.microsoft.com/office/drawing/2014/main" id="{51F706B8-323D-4C9F-9EFF-9AFFA7D0E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47" name="Freeform 1236">
                  <a:extLst>
                    <a:ext uri="{FF2B5EF4-FFF2-40B4-BE49-F238E27FC236}">
                      <a16:creationId xmlns:a16="http://schemas.microsoft.com/office/drawing/2014/main" id="{042CD33D-2BA5-42DF-AC76-165FCB290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48" name="Freeform 1237">
                  <a:extLst>
                    <a:ext uri="{FF2B5EF4-FFF2-40B4-BE49-F238E27FC236}">
                      <a16:creationId xmlns:a16="http://schemas.microsoft.com/office/drawing/2014/main" id="{1951566E-7BAB-4660-8F73-B15FC2E71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49" name="Freeform 1238">
                  <a:extLst>
                    <a:ext uri="{FF2B5EF4-FFF2-40B4-BE49-F238E27FC236}">
                      <a16:creationId xmlns:a16="http://schemas.microsoft.com/office/drawing/2014/main" id="{0268878A-E5F9-479E-B21E-1E80CC415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50" name="Freeform 1239">
                  <a:extLst>
                    <a:ext uri="{FF2B5EF4-FFF2-40B4-BE49-F238E27FC236}">
                      <a16:creationId xmlns:a16="http://schemas.microsoft.com/office/drawing/2014/main" id="{07B7ABAD-25F5-4062-A3E9-481818084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51" name="Freeform 1240">
                  <a:extLst>
                    <a:ext uri="{FF2B5EF4-FFF2-40B4-BE49-F238E27FC236}">
                      <a16:creationId xmlns:a16="http://schemas.microsoft.com/office/drawing/2014/main" id="{90654E42-C786-4F66-ACEF-727960CDE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40" name="Freeform 1241">
                <a:extLst>
                  <a:ext uri="{FF2B5EF4-FFF2-40B4-BE49-F238E27FC236}">
                    <a16:creationId xmlns:a16="http://schemas.microsoft.com/office/drawing/2014/main" id="{CB54384E-E1FC-45B0-B5C8-AB0094F4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1" name="Freeform 1242">
                <a:extLst>
                  <a:ext uri="{FF2B5EF4-FFF2-40B4-BE49-F238E27FC236}">
                    <a16:creationId xmlns:a16="http://schemas.microsoft.com/office/drawing/2014/main" id="{046DB520-58AA-4A7B-B47F-F25A1C8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2" name="Freeform 1243">
                <a:extLst>
                  <a:ext uri="{FF2B5EF4-FFF2-40B4-BE49-F238E27FC236}">
                    <a16:creationId xmlns:a16="http://schemas.microsoft.com/office/drawing/2014/main" id="{0C5066C4-B5DF-4653-989A-8B6DDDF67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3" name="Freeform 1244">
                <a:extLst>
                  <a:ext uri="{FF2B5EF4-FFF2-40B4-BE49-F238E27FC236}">
                    <a16:creationId xmlns:a16="http://schemas.microsoft.com/office/drawing/2014/main" id="{8FBFEA2D-DD5F-4A20-9B89-08B19BB0E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4" name="Freeform 1245">
                <a:extLst>
                  <a:ext uri="{FF2B5EF4-FFF2-40B4-BE49-F238E27FC236}">
                    <a16:creationId xmlns:a16="http://schemas.microsoft.com/office/drawing/2014/main" id="{388C2A5E-3F6E-413E-AD6A-9C0BA90D1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45" name="Freeform 1246">
                <a:extLst>
                  <a:ext uri="{FF2B5EF4-FFF2-40B4-BE49-F238E27FC236}">
                    <a16:creationId xmlns:a16="http://schemas.microsoft.com/office/drawing/2014/main" id="{FD15F91C-222E-4E3F-B68B-DD5C69B304C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3679E207-44E1-4CCE-92C2-D1361F479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706" name="Picture 705" descr="antenna_stylized">
                <a:extLst>
                  <a:ext uri="{FF2B5EF4-FFF2-40B4-BE49-F238E27FC236}">
                    <a16:creationId xmlns:a16="http://schemas.microsoft.com/office/drawing/2014/main" id="{D460CBC3-DAFC-4984-93A8-D46C223957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7" name="Picture 706" descr="laptop_keyboard">
                <a:extLst>
                  <a:ext uri="{FF2B5EF4-FFF2-40B4-BE49-F238E27FC236}">
                    <a16:creationId xmlns:a16="http://schemas.microsoft.com/office/drawing/2014/main" id="{5268C87A-D87B-4932-86FD-9B7E244CB9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8" name="Freeform 1250">
                <a:extLst>
                  <a:ext uri="{FF2B5EF4-FFF2-40B4-BE49-F238E27FC236}">
                    <a16:creationId xmlns:a16="http://schemas.microsoft.com/office/drawing/2014/main" id="{4415FF7C-2C0C-4AF2-93ED-C785E8D33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709" name="Picture 708" descr="screen">
                <a:extLst>
                  <a:ext uri="{FF2B5EF4-FFF2-40B4-BE49-F238E27FC236}">
                    <a16:creationId xmlns:a16="http://schemas.microsoft.com/office/drawing/2014/main" id="{2BC7484A-9413-4A66-A68A-CFAC7AD928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0" name="Freeform 1252">
                <a:extLst>
                  <a:ext uri="{FF2B5EF4-FFF2-40B4-BE49-F238E27FC236}">
                    <a16:creationId xmlns:a16="http://schemas.microsoft.com/office/drawing/2014/main" id="{EF828848-22AB-421E-8558-259AF68FB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1" name="Freeform 1253">
                <a:extLst>
                  <a:ext uri="{FF2B5EF4-FFF2-40B4-BE49-F238E27FC236}">
                    <a16:creationId xmlns:a16="http://schemas.microsoft.com/office/drawing/2014/main" id="{788EB21C-457C-4777-811B-4D2CB9600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2" name="Freeform 1254">
                <a:extLst>
                  <a:ext uri="{FF2B5EF4-FFF2-40B4-BE49-F238E27FC236}">
                    <a16:creationId xmlns:a16="http://schemas.microsoft.com/office/drawing/2014/main" id="{930DEEEF-434B-4E93-A037-699F06AFD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3" name="Freeform 1255">
                <a:extLst>
                  <a:ext uri="{FF2B5EF4-FFF2-40B4-BE49-F238E27FC236}">
                    <a16:creationId xmlns:a16="http://schemas.microsoft.com/office/drawing/2014/main" id="{8A4B9F9E-91EB-4D38-AC77-58E1F3833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4" name="Freeform 1256">
                <a:extLst>
                  <a:ext uri="{FF2B5EF4-FFF2-40B4-BE49-F238E27FC236}">
                    <a16:creationId xmlns:a16="http://schemas.microsoft.com/office/drawing/2014/main" id="{A77350A2-6C8A-4A0F-A04E-29981A2E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5" name="Freeform 1257">
                <a:extLst>
                  <a:ext uri="{FF2B5EF4-FFF2-40B4-BE49-F238E27FC236}">
                    <a16:creationId xmlns:a16="http://schemas.microsoft.com/office/drawing/2014/main" id="{881480B3-7377-44C0-AD08-D1041C880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716" name="Group 715">
                <a:extLst>
                  <a:ext uri="{FF2B5EF4-FFF2-40B4-BE49-F238E27FC236}">
                    <a16:creationId xmlns:a16="http://schemas.microsoft.com/office/drawing/2014/main" id="{AD0DC73A-83C1-4B64-A25F-F6058DF61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3" name="Freeform 1259">
                  <a:extLst>
                    <a:ext uri="{FF2B5EF4-FFF2-40B4-BE49-F238E27FC236}">
                      <a16:creationId xmlns:a16="http://schemas.microsoft.com/office/drawing/2014/main" id="{77B37F32-8898-4DCD-8824-E6638D76A6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4" name="Freeform 1260">
                  <a:extLst>
                    <a:ext uri="{FF2B5EF4-FFF2-40B4-BE49-F238E27FC236}">
                      <a16:creationId xmlns:a16="http://schemas.microsoft.com/office/drawing/2014/main" id="{77C783AA-52F5-4666-91EA-B249EEF82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5" name="Freeform 1261">
                  <a:extLst>
                    <a:ext uri="{FF2B5EF4-FFF2-40B4-BE49-F238E27FC236}">
                      <a16:creationId xmlns:a16="http://schemas.microsoft.com/office/drawing/2014/main" id="{D515AE0C-8829-4B8B-AA14-0763A8FD8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6" name="Freeform 1262">
                  <a:extLst>
                    <a:ext uri="{FF2B5EF4-FFF2-40B4-BE49-F238E27FC236}">
                      <a16:creationId xmlns:a16="http://schemas.microsoft.com/office/drawing/2014/main" id="{C466163A-F99D-47F1-8BF4-206086937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7" name="Freeform 1263">
                  <a:extLst>
                    <a:ext uri="{FF2B5EF4-FFF2-40B4-BE49-F238E27FC236}">
                      <a16:creationId xmlns:a16="http://schemas.microsoft.com/office/drawing/2014/main" id="{80C4E5FE-22BE-4DE8-9D87-718D15D0A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8" name="Freeform 1264">
                  <a:extLst>
                    <a:ext uri="{FF2B5EF4-FFF2-40B4-BE49-F238E27FC236}">
                      <a16:creationId xmlns:a16="http://schemas.microsoft.com/office/drawing/2014/main" id="{F2CFB6CB-760C-4216-B80E-C47962221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17" name="Freeform 1265">
                <a:extLst>
                  <a:ext uri="{FF2B5EF4-FFF2-40B4-BE49-F238E27FC236}">
                    <a16:creationId xmlns:a16="http://schemas.microsoft.com/office/drawing/2014/main" id="{D3C7368E-BFC1-4E47-BE27-97F8C6C8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8" name="Freeform 1266">
                <a:extLst>
                  <a:ext uri="{FF2B5EF4-FFF2-40B4-BE49-F238E27FC236}">
                    <a16:creationId xmlns:a16="http://schemas.microsoft.com/office/drawing/2014/main" id="{5C1796A2-1F61-470B-86D8-73AAD95EF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19" name="Freeform 1267">
                <a:extLst>
                  <a:ext uri="{FF2B5EF4-FFF2-40B4-BE49-F238E27FC236}">
                    <a16:creationId xmlns:a16="http://schemas.microsoft.com/office/drawing/2014/main" id="{949F9E58-F479-4D0B-917F-DE666DC4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20" name="Freeform 1268">
                <a:extLst>
                  <a:ext uri="{FF2B5EF4-FFF2-40B4-BE49-F238E27FC236}">
                    <a16:creationId xmlns:a16="http://schemas.microsoft.com/office/drawing/2014/main" id="{934E7BB3-63DD-40A4-AD6C-52B46ABE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21" name="Freeform 1269">
                <a:extLst>
                  <a:ext uri="{FF2B5EF4-FFF2-40B4-BE49-F238E27FC236}">
                    <a16:creationId xmlns:a16="http://schemas.microsoft.com/office/drawing/2014/main" id="{35C66A07-C650-4E68-BB44-8739D6CE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22" name="Freeform 1270">
                <a:extLst>
                  <a:ext uri="{FF2B5EF4-FFF2-40B4-BE49-F238E27FC236}">
                    <a16:creationId xmlns:a16="http://schemas.microsoft.com/office/drawing/2014/main" id="{C5EEDE57-4D5B-4A41-9F37-C7B90D6FDDB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55" name="Group 654">
              <a:extLst>
                <a:ext uri="{FF2B5EF4-FFF2-40B4-BE49-F238E27FC236}">
                  <a16:creationId xmlns:a16="http://schemas.microsoft.com/office/drawing/2014/main" id="{924CCEFE-61DA-4354-B6DE-7E553DA93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683" name="Picture 682" descr="antenna_stylized">
                <a:extLst>
                  <a:ext uri="{FF2B5EF4-FFF2-40B4-BE49-F238E27FC236}">
                    <a16:creationId xmlns:a16="http://schemas.microsoft.com/office/drawing/2014/main" id="{5160E48C-2930-491A-BBCF-4629D77B04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4" name="Picture 683" descr="laptop_keyboard">
                <a:extLst>
                  <a:ext uri="{FF2B5EF4-FFF2-40B4-BE49-F238E27FC236}">
                    <a16:creationId xmlns:a16="http://schemas.microsoft.com/office/drawing/2014/main" id="{203A0C08-A6A6-4769-9658-9D60D5CFE6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5" name="Freeform 1274">
                <a:extLst>
                  <a:ext uri="{FF2B5EF4-FFF2-40B4-BE49-F238E27FC236}">
                    <a16:creationId xmlns:a16="http://schemas.microsoft.com/office/drawing/2014/main" id="{1507779A-9CD3-40E2-B0C2-BD5EC4CF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686" name="Picture 685" descr="screen">
                <a:extLst>
                  <a:ext uri="{FF2B5EF4-FFF2-40B4-BE49-F238E27FC236}">
                    <a16:creationId xmlns:a16="http://schemas.microsoft.com/office/drawing/2014/main" id="{EF47D578-B666-43FC-A0C9-8A94E54005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" name="Freeform 1276">
                <a:extLst>
                  <a:ext uri="{FF2B5EF4-FFF2-40B4-BE49-F238E27FC236}">
                    <a16:creationId xmlns:a16="http://schemas.microsoft.com/office/drawing/2014/main" id="{7568C94A-A905-41F7-AA44-23563A24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88" name="Freeform 1277">
                <a:extLst>
                  <a:ext uri="{FF2B5EF4-FFF2-40B4-BE49-F238E27FC236}">
                    <a16:creationId xmlns:a16="http://schemas.microsoft.com/office/drawing/2014/main" id="{C517876F-BBA9-4CAA-8A20-7AB89FC69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89" name="Freeform 1278">
                <a:extLst>
                  <a:ext uri="{FF2B5EF4-FFF2-40B4-BE49-F238E27FC236}">
                    <a16:creationId xmlns:a16="http://schemas.microsoft.com/office/drawing/2014/main" id="{0625BE93-8BA6-4DAC-A332-551A0D365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0" name="Freeform 1279">
                <a:extLst>
                  <a:ext uri="{FF2B5EF4-FFF2-40B4-BE49-F238E27FC236}">
                    <a16:creationId xmlns:a16="http://schemas.microsoft.com/office/drawing/2014/main" id="{DE1FDA29-DB48-4F34-847E-89BAD3505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1" name="Freeform 1280">
                <a:extLst>
                  <a:ext uri="{FF2B5EF4-FFF2-40B4-BE49-F238E27FC236}">
                    <a16:creationId xmlns:a16="http://schemas.microsoft.com/office/drawing/2014/main" id="{97D90275-4C13-45FF-97F9-6685769E2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2" name="Freeform 1281">
                <a:extLst>
                  <a:ext uri="{FF2B5EF4-FFF2-40B4-BE49-F238E27FC236}">
                    <a16:creationId xmlns:a16="http://schemas.microsoft.com/office/drawing/2014/main" id="{0418B4BF-33C0-40AC-884E-9C3DC0BF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693" name="Group 692">
                <a:extLst>
                  <a:ext uri="{FF2B5EF4-FFF2-40B4-BE49-F238E27FC236}">
                    <a16:creationId xmlns:a16="http://schemas.microsoft.com/office/drawing/2014/main" id="{6A34AA14-9098-4562-9FCF-659906D520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00" name="Freeform 1283">
                  <a:extLst>
                    <a:ext uri="{FF2B5EF4-FFF2-40B4-BE49-F238E27FC236}">
                      <a16:creationId xmlns:a16="http://schemas.microsoft.com/office/drawing/2014/main" id="{92AE2703-C4CC-4B31-A948-3DF2FB706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1" name="Freeform 1284">
                  <a:extLst>
                    <a:ext uri="{FF2B5EF4-FFF2-40B4-BE49-F238E27FC236}">
                      <a16:creationId xmlns:a16="http://schemas.microsoft.com/office/drawing/2014/main" id="{4D2FB746-0BF4-4D8C-AA72-2721A8A95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2" name="Freeform 1285">
                  <a:extLst>
                    <a:ext uri="{FF2B5EF4-FFF2-40B4-BE49-F238E27FC236}">
                      <a16:creationId xmlns:a16="http://schemas.microsoft.com/office/drawing/2014/main" id="{0675285E-76CD-4568-BCCC-2D4E27B39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3" name="Freeform 1286">
                  <a:extLst>
                    <a:ext uri="{FF2B5EF4-FFF2-40B4-BE49-F238E27FC236}">
                      <a16:creationId xmlns:a16="http://schemas.microsoft.com/office/drawing/2014/main" id="{83B34EC8-0EC4-42BC-A535-30C3E07F4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4" name="Freeform 1287">
                  <a:extLst>
                    <a:ext uri="{FF2B5EF4-FFF2-40B4-BE49-F238E27FC236}">
                      <a16:creationId xmlns:a16="http://schemas.microsoft.com/office/drawing/2014/main" id="{4FC7428A-4A7A-4759-82ED-2531C2FF1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5" name="Freeform 1288">
                  <a:extLst>
                    <a:ext uri="{FF2B5EF4-FFF2-40B4-BE49-F238E27FC236}">
                      <a16:creationId xmlns:a16="http://schemas.microsoft.com/office/drawing/2014/main" id="{B47F7AD1-9C23-4486-A64D-1A24D1BF4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94" name="Freeform 1289">
                <a:extLst>
                  <a:ext uri="{FF2B5EF4-FFF2-40B4-BE49-F238E27FC236}">
                    <a16:creationId xmlns:a16="http://schemas.microsoft.com/office/drawing/2014/main" id="{79A3CEDB-F64B-490F-8F60-66257A20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5" name="Freeform 1290">
                <a:extLst>
                  <a:ext uri="{FF2B5EF4-FFF2-40B4-BE49-F238E27FC236}">
                    <a16:creationId xmlns:a16="http://schemas.microsoft.com/office/drawing/2014/main" id="{C49E56A8-69FC-4288-B7E7-7345FB09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6" name="Freeform 1291">
                <a:extLst>
                  <a:ext uri="{FF2B5EF4-FFF2-40B4-BE49-F238E27FC236}">
                    <a16:creationId xmlns:a16="http://schemas.microsoft.com/office/drawing/2014/main" id="{8014A0E1-2855-4FAD-ABD4-B5F8F7948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7" name="Freeform 1292">
                <a:extLst>
                  <a:ext uri="{FF2B5EF4-FFF2-40B4-BE49-F238E27FC236}">
                    <a16:creationId xmlns:a16="http://schemas.microsoft.com/office/drawing/2014/main" id="{95388E69-DBC5-41BB-944D-D5520D6EC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8" name="Freeform 1293">
                <a:extLst>
                  <a:ext uri="{FF2B5EF4-FFF2-40B4-BE49-F238E27FC236}">
                    <a16:creationId xmlns:a16="http://schemas.microsoft.com/office/drawing/2014/main" id="{81A1E977-F42E-448D-9BE9-40F910226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99" name="Freeform 1294">
                <a:extLst>
                  <a:ext uri="{FF2B5EF4-FFF2-40B4-BE49-F238E27FC236}">
                    <a16:creationId xmlns:a16="http://schemas.microsoft.com/office/drawing/2014/main" id="{D016E4F5-483B-4DA5-B67C-9195F1428CC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56" name="Group 655">
              <a:extLst>
                <a:ext uri="{FF2B5EF4-FFF2-40B4-BE49-F238E27FC236}">
                  <a16:creationId xmlns:a16="http://schemas.microsoft.com/office/drawing/2014/main" id="{0FF1AA0A-14A3-4833-83DB-17BEEECF6CB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681" name="Picture 680" descr="desktop_computer_stylized_medium">
                <a:extLst>
                  <a:ext uri="{FF2B5EF4-FFF2-40B4-BE49-F238E27FC236}">
                    <a16:creationId xmlns:a16="http://schemas.microsoft.com/office/drawing/2014/main" id="{F4635814-2494-406B-8F63-7A13DACA78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2" name="Freeform 1297">
                <a:extLst>
                  <a:ext uri="{FF2B5EF4-FFF2-40B4-BE49-F238E27FC236}">
                    <a16:creationId xmlns:a16="http://schemas.microsoft.com/office/drawing/2014/main" id="{998705F2-C8C5-4A1E-A9B7-6AF3D408F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57" name="Group 656">
              <a:extLst>
                <a:ext uri="{FF2B5EF4-FFF2-40B4-BE49-F238E27FC236}">
                  <a16:creationId xmlns:a16="http://schemas.microsoft.com/office/drawing/2014/main" id="{DE74B2A5-5553-4620-9265-5E4654DCA2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658" name="Picture 657" descr="antenna_stylized">
                <a:extLst>
                  <a:ext uri="{FF2B5EF4-FFF2-40B4-BE49-F238E27FC236}">
                    <a16:creationId xmlns:a16="http://schemas.microsoft.com/office/drawing/2014/main" id="{F2560F07-7506-4084-AC85-BCA3503A5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9" name="Picture 658" descr="laptop_keyboard">
                <a:extLst>
                  <a:ext uri="{FF2B5EF4-FFF2-40B4-BE49-F238E27FC236}">
                    <a16:creationId xmlns:a16="http://schemas.microsoft.com/office/drawing/2014/main" id="{67CFB141-A66D-4314-81E3-A84E9CE5A7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0" name="Freeform 1301">
                <a:extLst>
                  <a:ext uri="{FF2B5EF4-FFF2-40B4-BE49-F238E27FC236}">
                    <a16:creationId xmlns:a16="http://schemas.microsoft.com/office/drawing/2014/main" id="{879924FA-E37A-4C3C-B183-8C2AB0ED3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7 w 2982"/>
                  <a:gd name="T1" fmla="*/ 0 h 2442"/>
                  <a:gd name="T2" fmla="*/ 0 w 2982"/>
                  <a:gd name="T3" fmla="*/ 44 h 2442"/>
                  <a:gd name="T4" fmla="*/ 119 w 2982"/>
                  <a:gd name="T5" fmla="*/ 62 h 2442"/>
                  <a:gd name="T6" fmla="*/ 148 w 2982"/>
                  <a:gd name="T7" fmla="*/ 8 h 2442"/>
                  <a:gd name="T8" fmla="*/ 2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661" name="Picture 660" descr="screen">
                <a:extLst>
                  <a:ext uri="{FF2B5EF4-FFF2-40B4-BE49-F238E27FC236}">
                    <a16:creationId xmlns:a16="http://schemas.microsoft.com/office/drawing/2014/main" id="{0C8DCF91-F329-4927-AAA7-5475B16BE2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2" name="Freeform 1303">
                <a:extLst>
                  <a:ext uri="{FF2B5EF4-FFF2-40B4-BE49-F238E27FC236}">
                    <a16:creationId xmlns:a16="http://schemas.microsoft.com/office/drawing/2014/main" id="{7EDDA183-DE8F-43FD-B50E-07F75D84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25 w 2528"/>
                  <a:gd name="T3" fmla="*/ 9 h 455"/>
                  <a:gd name="T4" fmla="*/ 122 w 2528"/>
                  <a:gd name="T5" fmla="*/ 11 h 455"/>
                  <a:gd name="T6" fmla="*/ 0 w 2528"/>
                  <a:gd name="T7" fmla="*/ 2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3" name="Freeform 1304">
                <a:extLst>
                  <a:ext uri="{FF2B5EF4-FFF2-40B4-BE49-F238E27FC236}">
                    <a16:creationId xmlns:a16="http://schemas.microsoft.com/office/drawing/2014/main" id="{ACD73032-64F9-4F06-8B36-783BCCC65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8 w 702"/>
                  <a:gd name="T1" fmla="*/ 0 h 1893"/>
                  <a:gd name="T2" fmla="*/ 0 w 702"/>
                  <a:gd name="T3" fmla="*/ 47 h 1893"/>
                  <a:gd name="T4" fmla="*/ 5 w 702"/>
                  <a:gd name="T5" fmla="*/ 48 h 1893"/>
                  <a:gd name="T6" fmla="*/ 35 w 702"/>
                  <a:gd name="T7" fmla="*/ 1 h 1893"/>
                  <a:gd name="T8" fmla="*/ 28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4" name="Freeform 1305">
                <a:extLst>
                  <a:ext uri="{FF2B5EF4-FFF2-40B4-BE49-F238E27FC236}">
                    <a16:creationId xmlns:a16="http://schemas.microsoft.com/office/drawing/2014/main" id="{998FF1B2-37C5-419D-ABC2-5CE8049E5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8 w 756"/>
                  <a:gd name="T1" fmla="*/ 0 h 2184"/>
                  <a:gd name="T2" fmla="*/ 7 w 756"/>
                  <a:gd name="T3" fmla="*/ 55 h 2184"/>
                  <a:gd name="T4" fmla="*/ 0 w 756"/>
                  <a:gd name="T5" fmla="*/ 54 h 2184"/>
                  <a:gd name="T6" fmla="*/ 30 w 756"/>
                  <a:gd name="T7" fmla="*/ 2 h 2184"/>
                  <a:gd name="T8" fmla="*/ 38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5" name="Freeform 1306">
                <a:extLst>
                  <a:ext uri="{FF2B5EF4-FFF2-40B4-BE49-F238E27FC236}">
                    <a16:creationId xmlns:a16="http://schemas.microsoft.com/office/drawing/2014/main" id="{6A6556AF-1A75-4039-84EA-7C6E23F66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3 h 738"/>
                  <a:gd name="T4" fmla="*/ 121 w 2773"/>
                  <a:gd name="T5" fmla="*/ 18 h 738"/>
                  <a:gd name="T6" fmla="*/ 118 w 2773"/>
                  <a:gd name="T7" fmla="*/ 15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6" name="Freeform 1307">
                <a:extLst>
                  <a:ext uri="{FF2B5EF4-FFF2-40B4-BE49-F238E27FC236}">
                    <a16:creationId xmlns:a16="http://schemas.microsoft.com/office/drawing/2014/main" id="{F11E7313-B2D8-4897-9FA7-360E0A444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8 w 637"/>
                  <a:gd name="T1" fmla="*/ 0 h 1659"/>
                  <a:gd name="T2" fmla="*/ 59 w 637"/>
                  <a:gd name="T3" fmla="*/ 0 h 1659"/>
                  <a:gd name="T4" fmla="*/ 6 w 637"/>
                  <a:gd name="T5" fmla="*/ 223 h 1659"/>
                  <a:gd name="T6" fmla="*/ 0 w 637"/>
                  <a:gd name="T7" fmla="*/ 220 h 1659"/>
                  <a:gd name="T8" fmla="*/ 5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7" name="Freeform 1308">
                <a:extLst>
                  <a:ext uri="{FF2B5EF4-FFF2-40B4-BE49-F238E27FC236}">
                    <a16:creationId xmlns:a16="http://schemas.microsoft.com/office/drawing/2014/main" id="{4E6E7634-9FC9-43E7-BA3D-70DBBE37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8 h 550"/>
                  <a:gd name="T4" fmla="*/ 203 w 2216"/>
                  <a:gd name="T5" fmla="*/ 75 h 550"/>
                  <a:gd name="T6" fmla="*/ 208 w 2216"/>
                  <a:gd name="T7" fmla="*/ 6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668" name="Group 667">
                <a:extLst>
                  <a:ext uri="{FF2B5EF4-FFF2-40B4-BE49-F238E27FC236}">
                    <a16:creationId xmlns:a16="http://schemas.microsoft.com/office/drawing/2014/main" id="{0194C666-AAED-4EE5-8D96-38925D297F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75" name="Freeform 1310">
                  <a:extLst>
                    <a:ext uri="{FF2B5EF4-FFF2-40B4-BE49-F238E27FC236}">
                      <a16:creationId xmlns:a16="http://schemas.microsoft.com/office/drawing/2014/main" id="{92BD9A66-92D4-48CE-9217-F25F98CF1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76" name="Freeform 1311">
                  <a:extLst>
                    <a:ext uri="{FF2B5EF4-FFF2-40B4-BE49-F238E27FC236}">
                      <a16:creationId xmlns:a16="http://schemas.microsoft.com/office/drawing/2014/main" id="{BB7E79EC-69E6-4372-A212-34D038D9B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77" name="Freeform 1312">
                  <a:extLst>
                    <a:ext uri="{FF2B5EF4-FFF2-40B4-BE49-F238E27FC236}">
                      <a16:creationId xmlns:a16="http://schemas.microsoft.com/office/drawing/2014/main" id="{AEFE19E4-D3D6-4109-935A-01F196340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78" name="Freeform 1313">
                  <a:extLst>
                    <a:ext uri="{FF2B5EF4-FFF2-40B4-BE49-F238E27FC236}">
                      <a16:creationId xmlns:a16="http://schemas.microsoft.com/office/drawing/2014/main" id="{593AE65F-AD26-4A22-8004-CB5417480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79" name="Freeform 1314">
                  <a:extLst>
                    <a:ext uri="{FF2B5EF4-FFF2-40B4-BE49-F238E27FC236}">
                      <a16:creationId xmlns:a16="http://schemas.microsoft.com/office/drawing/2014/main" id="{00F26AE7-4C55-4252-A4CC-F7D3AA029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80" name="Freeform 1315">
                  <a:extLst>
                    <a:ext uri="{FF2B5EF4-FFF2-40B4-BE49-F238E27FC236}">
                      <a16:creationId xmlns:a16="http://schemas.microsoft.com/office/drawing/2014/main" id="{F2082F41-0C3B-4BE4-8621-718D61A76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69" name="Freeform 1316">
                <a:extLst>
                  <a:ext uri="{FF2B5EF4-FFF2-40B4-BE49-F238E27FC236}">
                    <a16:creationId xmlns:a16="http://schemas.microsoft.com/office/drawing/2014/main" id="{880D76F4-6007-41DB-89DF-742B7696A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55 h 792"/>
                  <a:gd name="T2" fmla="*/ 56 w 990"/>
                  <a:gd name="T3" fmla="*/ 0 h 792"/>
                  <a:gd name="T4" fmla="*/ 56 w 990"/>
                  <a:gd name="T5" fmla="*/ 4 h 792"/>
                  <a:gd name="T6" fmla="*/ 0 w 990"/>
                  <a:gd name="T7" fmla="*/ 60 h 792"/>
                  <a:gd name="T8" fmla="*/ 1 w 990"/>
                  <a:gd name="T9" fmla="*/ 55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0" name="Freeform 1317">
                <a:extLst>
                  <a:ext uri="{FF2B5EF4-FFF2-40B4-BE49-F238E27FC236}">
                    <a16:creationId xmlns:a16="http://schemas.microsoft.com/office/drawing/2014/main" id="{13593ECE-CDFA-4765-B893-C957D109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2 w 2532"/>
                  <a:gd name="T3" fmla="*/ 0 h 723"/>
                  <a:gd name="T4" fmla="*/ 145 w 2532"/>
                  <a:gd name="T5" fmla="*/ 51 h 723"/>
                  <a:gd name="T6" fmla="*/ 145 w 2532"/>
                  <a:gd name="T7" fmla="*/ 54 h 723"/>
                  <a:gd name="T8" fmla="*/ 0 w 2532"/>
                  <a:gd name="T9" fmla="*/ 2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1" name="Freeform 1318">
                <a:extLst>
                  <a:ext uri="{FF2B5EF4-FFF2-40B4-BE49-F238E27FC236}">
                    <a16:creationId xmlns:a16="http://schemas.microsoft.com/office/drawing/2014/main" id="{9995D3AB-A7BF-41EC-81DB-16DDD8823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2 w 26"/>
                  <a:gd name="T1" fmla="*/ 1 h 147"/>
                  <a:gd name="T2" fmla="*/ 2 w 26"/>
                  <a:gd name="T3" fmla="*/ 10 h 147"/>
                  <a:gd name="T4" fmla="*/ 0 w 26"/>
                  <a:gd name="T5" fmla="*/ 10 h 147"/>
                  <a:gd name="T6" fmla="*/ 1 w 26"/>
                  <a:gd name="T7" fmla="*/ 0 h 147"/>
                  <a:gd name="T8" fmla="*/ 2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2" name="Freeform 1319">
                <a:extLst>
                  <a:ext uri="{FF2B5EF4-FFF2-40B4-BE49-F238E27FC236}">
                    <a16:creationId xmlns:a16="http://schemas.microsoft.com/office/drawing/2014/main" id="{5DE5E498-F89C-4473-A4EA-A4E461E0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7 w 1176"/>
                  <a:gd name="T1" fmla="*/ 0 h 606"/>
                  <a:gd name="T2" fmla="*/ 0 w 1176"/>
                  <a:gd name="T3" fmla="*/ 45 h 606"/>
                  <a:gd name="T4" fmla="*/ 1 w 1176"/>
                  <a:gd name="T5" fmla="*/ 45 h 606"/>
                  <a:gd name="T6" fmla="*/ 67 w 1176"/>
                  <a:gd name="T7" fmla="*/ 1 h 606"/>
                  <a:gd name="T8" fmla="*/ 6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3" name="Freeform 1320">
                <a:extLst>
                  <a:ext uri="{FF2B5EF4-FFF2-40B4-BE49-F238E27FC236}">
                    <a16:creationId xmlns:a16="http://schemas.microsoft.com/office/drawing/2014/main" id="{369628C0-9C6C-4B23-9559-1907D5497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05 w 2532"/>
                  <a:gd name="T5" fmla="*/ 40 h 723"/>
                  <a:gd name="T6" fmla="*/ 105 w 2532"/>
                  <a:gd name="T7" fmla="*/ 4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4" name="Freeform 1321">
                <a:extLst>
                  <a:ext uri="{FF2B5EF4-FFF2-40B4-BE49-F238E27FC236}">
                    <a16:creationId xmlns:a16="http://schemas.microsoft.com/office/drawing/2014/main" id="{F94F5EEF-D385-496E-AE0C-EA700833052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9 h 723"/>
                  <a:gd name="T6" fmla="*/ 0 w 2532"/>
                  <a:gd name="T7" fmla="*/ 52 h 723"/>
                  <a:gd name="T8" fmla="*/ 0 w 2532"/>
                  <a:gd name="T9" fmla="*/ 2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464" name="Line 677">
            <a:extLst>
              <a:ext uri="{FF2B5EF4-FFF2-40B4-BE49-F238E27FC236}">
                <a16:creationId xmlns:a16="http://schemas.microsoft.com/office/drawing/2014/main" id="{357EEC20-E3B9-48D5-8198-1ABDA46E45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578850" y="2822572"/>
            <a:ext cx="509587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465" name="Line 683">
            <a:extLst>
              <a:ext uri="{FF2B5EF4-FFF2-40B4-BE49-F238E27FC236}">
                <a16:creationId xmlns:a16="http://schemas.microsoft.com/office/drawing/2014/main" id="{2118E111-142B-4601-9CCD-70ECADA52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3850" y="493235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466" name="Line 684">
            <a:extLst>
              <a:ext uri="{FF2B5EF4-FFF2-40B4-BE49-F238E27FC236}">
                <a16:creationId xmlns:a16="http://schemas.microsoft.com/office/drawing/2014/main" id="{487061A9-D27F-498F-A89C-ED09590222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93137" y="4919658"/>
            <a:ext cx="322263" cy="1984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467" name="Line 704">
            <a:extLst>
              <a:ext uri="{FF2B5EF4-FFF2-40B4-BE49-F238E27FC236}">
                <a16:creationId xmlns:a16="http://schemas.microsoft.com/office/drawing/2014/main" id="{65A1A0C1-0164-47DD-ACA6-C58B79EE71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51937" y="3168646"/>
            <a:ext cx="98425" cy="7048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5FF56C6B-06A0-4905-A709-822F1F884D32}"/>
              </a:ext>
            </a:extLst>
          </p:cNvPr>
          <p:cNvGrpSpPr>
            <a:grpSpLocks/>
          </p:cNvGrpSpPr>
          <p:nvPr/>
        </p:nvGrpSpPr>
        <p:grpSpPr bwMode="auto">
          <a:xfrm>
            <a:off x="9066211" y="2747973"/>
            <a:ext cx="382588" cy="171451"/>
            <a:chOff x="3855" y="1486"/>
            <a:chExt cx="241" cy="108"/>
          </a:xfrm>
        </p:grpSpPr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FD4FE669-34EB-45C5-BF0F-59B1DC7DF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84" name="Rectangle 583">
              <a:extLst>
                <a:ext uri="{FF2B5EF4-FFF2-40B4-BE49-F238E27FC236}">
                  <a16:creationId xmlns:a16="http://schemas.microsoft.com/office/drawing/2014/main" id="{E0135599-E9B4-4F66-A2DD-16A9CE6C4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85" name="Oval 584">
              <a:extLst>
                <a:ext uri="{FF2B5EF4-FFF2-40B4-BE49-F238E27FC236}">
                  <a16:creationId xmlns:a16="http://schemas.microsoft.com/office/drawing/2014/main" id="{EEC95947-2045-4B74-8854-ACFCC14AC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86" name="Group 585">
              <a:extLst>
                <a:ext uri="{FF2B5EF4-FFF2-40B4-BE49-F238E27FC236}">
                  <a16:creationId xmlns:a16="http://schemas.microsoft.com/office/drawing/2014/main" id="{6C93FC1E-6C1C-4C02-BB58-791379D95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89" name="Freeform 742">
                <a:extLst>
                  <a:ext uri="{FF2B5EF4-FFF2-40B4-BE49-F238E27FC236}">
                    <a16:creationId xmlns:a16="http://schemas.microsoft.com/office/drawing/2014/main" id="{6CFF0CED-2351-49E8-82D7-822838082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0" name="Freeform 743">
                <a:extLst>
                  <a:ext uri="{FF2B5EF4-FFF2-40B4-BE49-F238E27FC236}">
                    <a16:creationId xmlns:a16="http://schemas.microsoft.com/office/drawing/2014/main" id="{089DC19D-CBB5-4D2A-BF1C-A6009717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87" name="Line 744">
              <a:extLst>
                <a:ext uri="{FF2B5EF4-FFF2-40B4-BE49-F238E27FC236}">
                  <a16:creationId xmlns:a16="http://schemas.microsoft.com/office/drawing/2014/main" id="{0ACA40F3-7C30-47D4-8CA8-C18903CDD5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88" name="Line 745">
              <a:extLst>
                <a:ext uri="{FF2B5EF4-FFF2-40B4-BE49-F238E27FC236}">
                  <a16:creationId xmlns:a16="http://schemas.microsoft.com/office/drawing/2014/main" id="{8BFC2252-E122-4284-AE69-49DCFAECB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D8969B9B-D74A-4AF9-97CC-0A8214E398CB}"/>
              </a:ext>
            </a:extLst>
          </p:cNvPr>
          <p:cNvGrpSpPr>
            <a:grpSpLocks/>
          </p:cNvGrpSpPr>
          <p:nvPr/>
        </p:nvGrpSpPr>
        <p:grpSpPr bwMode="auto">
          <a:xfrm>
            <a:off x="9091611" y="2992448"/>
            <a:ext cx="382588" cy="171451"/>
            <a:chOff x="3855" y="1486"/>
            <a:chExt cx="241" cy="108"/>
          </a:xfrm>
        </p:grpSpPr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9071512F-804E-4F6F-B09E-10E4B43F9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76" name="Rectangle 575">
              <a:extLst>
                <a:ext uri="{FF2B5EF4-FFF2-40B4-BE49-F238E27FC236}">
                  <a16:creationId xmlns:a16="http://schemas.microsoft.com/office/drawing/2014/main" id="{3D1C4608-E70E-4102-A744-5AF954D3A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77" name="Oval 576">
              <a:extLst>
                <a:ext uri="{FF2B5EF4-FFF2-40B4-BE49-F238E27FC236}">
                  <a16:creationId xmlns:a16="http://schemas.microsoft.com/office/drawing/2014/main" id="{02C373FF-00DA-4812-B212-9C235562F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78" name="Group 577">
              <a:extLst>
                <a:ext uri="{FF2B5EF4-FFF2-40B4-BE49-F238E27FC236}">
                  <a16:creationId xmlns:a16="http://schemas.microsoft.com/office/drawing/2014/main" id="{82AC893D-EAD7-4199-8027-BD738147C8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81" name="Freeform 751">
                <a:extLst>
                  <a:ext uri="{FF2B5EF4-FFF2-40B4-BE49-F238E27FC236}">
                    <a16:creationId xmlns:a16="http://schemas.microsoft.com/office/drawing/2014/main" id="{72A3BB30-02B5-4D3B-8F16-588850BD1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2" name="Freeform 752">
                <a:extLst>
                  <a:ext uri="{FF2B5EF4-FFF2-40B4-BE49-F238E27FC236}">
                    <a16:creationId xmlns:a16="http://schemas.microsoft.com/office/drawing/2014/main" id="{6568811C-77A6-4592-B2D3-952725F6F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79" name="Line 753">
              <a:extLst>
                <a:ext uri="{FF2B5EF4-FFF2-40B4-BE49-F238E27FC236}">
                  <a16:creationId xmlns:a16="http://schemas.microsoft.com/office/drawing/2014/main" id="{57037849-3C38-4308-87D2-3DECF4713B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80" name="Line 754">
              <a:extLst>
                <a:ext uri="{FF2B5EF4-FFF2-40B4-BE49-F238E27FC236}">
                  <a16:creationId xmlns:a16="http://schemas.microsoft.com/office/drawing/2014/main" id="{C57C4910-7C81-4EA0-B5A6-115566AA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69A8C91B-8E94-4861-A97B-C5DD01E4BEBA}"/>
              </a:ext>
            </a:extLst>
          </p:cNvPr>
          <p:cNvGrpSpPr>
            <a:grpSpLocks/>
          </p:cNvGrpSpPr>
          <p:nvPr/>
        </p:nvGrpSpPr>
        <p:grpSpPr bwMode="auto">
          <a:xfrm>
            <a:off x="8947150" y="3889370"/>
            <a:ext cx="427037" cy="177800"/>
            <a:chOff x="3855" y="1486"/>
            <a:chExt cx="241" cy="108"/>
          </a:xfrm>
        </p:grpSpPr>
        <p:sp>
          <p:nvSpPr>
            <p:cNvPr id="567" name="Oval 566">
              <a:extLst>
                <a:ext uri="{FF2B5EF4-FFF2-40B4-BE49-F238E27FC236}">
                  <a16:creationId xmlns:a16="http://schemas.microsoft.com/office/drawing/2014/main" id="{9BD02DB7-D6C7-44BE-97F6-0F07A7289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8" name="Rectangle 567">
              <a:extLst>
                <a:ext uri="{FF2B5EF4-FFF2-40B4-BE49-F238E27FC236}">
                  <a16:creationId xmlns:a16="http://schemas.microsoft.com/office/drawing/2014/main" id="{DC180B51-9A99-4416-A5A5-ACFBD89EA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9" name="Oval 568">
              <a:extLst>
                <a:ext uri="{FF2B5EF4-FFF2-40B4-BE49-F238E27FC236}">
                  <a16:creationId xmlns:a16="http://schemas.microsoft.com/office/drawing/2014/main" id="{DA6C8DDB-9312-4530-93B8-1169B5615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70" name="Group 569">
              <a:extLst>
                <a:ext uri="{FF2B5EF4-FFF2-40B4-BE49-F238E27FC236}">
                  <a16:creationId xmlns:a16="http://schemas.microsoft.com/office/drawing/2014/main" id="{F483CE99-E1A4-4115-8B62-0284EACF4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73" name="Freeform 787">
                <a:extLst>
                  <a:ext uri="{FF2B5EF4-FFF2-40B4-BE49-F238E27FC236}">
                    <a16:creationId xmlns:a16="http://schemas.microsoft.com/office/drawing/2014/main" id="{949F7349-FF8C-4B8D-86EF-A8CF5A4A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4" name="Freeform 788">
                <a:extLst>
                  <a:ext uri="{FF2B5EF4-FFF2-40B4-BE49-F238E27FC236}">
                    <a16:creationId xmlns:a16="http://schemas.microsoft.com/office/drawing/2014/main" id="{CCAE3D96-CBD3-4F07-8D7B-B1EB7753A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71" name="Line 789">
              <a:extLst>
                <a:ext uri="{FF2B5EF4-FFF2-40B4-BE49-F238E27FC236}">
                  <a16:creationId xmlns:a16="http://schemas.microsoft.com/office/drawing/2014/main" id="{81DC74EC-AEF0-4290-ABDA-C45C75E8F9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72" name="Line 790">
              <a:extLst>
                <a:ext uri="{FF2B5EF4-FFF2-40B4-BE49-F238E27FC236}">
                  <a16:creationId xmlns:a16="http://schemas.microsoft.com/office/drawing/2014/main" id="{A591DFDF-2A79-4C0E-9281-C0C8437A60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A46283F5-C952-4A0C-AA69-D1BD210680F3}"/>
              </a:ext>
            </a:extLst>
          </p:cNvPr>
          <p:cNvGrpSpPr>
            <a:grpSpLocks/>
          </p:cNvGrpSpPr>
          <p:nvPr/>
        </p:nvGrpSpPr>
        <p:grpSpPr bwMode="auto">
          <a:xfrm>
            <a:off x="9271000" y="4137021"/>
            <a:ext cx="484187" cy="196850"/>
            <a:chOff x="3855" y="1486"/>
            <a:chExt cx="241" cy="108"/>
          </a:xfrm>
        </p:grpSpPr>
        <p:sp>
          <p:nvSpPr>
            <p:cNvPr id="559" name="Oval 558">
              <a:extLst>
                <a:ext uri="{FF2B5EF4-FFF2-40B4-BE49-F238E27FC236}">
                  <a16:creationId xmlns:a16="http://schemas.microsoft.com/office/drawing/2014/main" id="{6732730B-7F57-408B-B199-DAC602DEA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0" name="Rectangle 559">
              <a:extLst>
                <a:ext uri="{FF2B5EF4-FFF2-40B4-BE49-F238E27FC236}">
                  <a16:creationId xmlns:a16="http://schemas.microsoft.com/office/drawing/2014/main" id="{6A681953-0883-46C6-AEA7-E99D0163B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A6EC42E3-E053-4B59-9843-C202289B2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62" name="Group 561">
              <a:extLst>
                <a:ext uri="{FF2B5EF4-FFF2-40B4-BE49-F238E27FC236}">
                  <a16:creationId xmlns:a16="http://schemas.microsoft.com/office/drawing/2014/main" id="{B1F68F71-7AD2-4D10-BFC8-DD3E47459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65" name="Freeform 796">
                <a:extLst>
                  <a:ext uri="{FF2B5EF4-FFF2-40B4-BE49-F238E27FC236}">
                    <a16:creationId xmlns:a16="http://schemas.microsoft.com/office/drawing/2014/main" id="{5C7D8D47-DFFC-412A-A5F3-907A8C0E6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6" name="Freeform 797">
                <a:extLst>
                  <a:ext uri="{FF2B5EF4-FFF2-40B4-BE49-F238E27FC236}">
                    <a16:creationId xmlns:a16="http://schemas.microsoft.com/office/drawing/2014/main" id="{1E9B3E4A-D0DB-48ED-8661-FDDF5CA0A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63" name="Line 798">
              <a:extLst>
                <a:ext uri="{FF2B5EF4-FFF2-40B4-BE49-F238E27FC236}">
                  <a16:creationId xmlns:a16="http://schemas.microsoft.com/office/drawing/2014/main" id="{6DAB51FA-7E97-4B18-91DF-70834BF60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64" name="Line 799">
              <a:extLst>
                <a:ext uri="{FF2B5EF4-FFF2-40B4-BE49-F238E27FC236}">
                  <a16:creationId xmlns:a16="http://schemas.microsoft.com/office/drawing/2014/main" id="{1ED14565-2755-4AF0-93A7-885FD6932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472" name="Line 813">
            <a:extLst>
              <a:ext uri="{FF2B5EF4-FFF2-40B4-BE49-F238E27FC236}">
                <a16:creationId xmlns:a16="http://schemas.microsoft.com/office/drawing/2014/main" id="{4B02BFA3-048C-45CD-B0C0-A51F8530D0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28124" y="4310059"/>
            <a:ext cx="227012" cy="43656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FE43B6A4-90F4-46CB-B89F-A553546E6F50}"/>
              </a:ext>
            </a:extLst>
          </p:cNvPr>
          <p:cNvGrpSpPr>
            <a:grpSpLocks/>
          </p:cNvGrpSpPr>
          <p:nvPr/>
        </p:nvGrpSpPr>
        <p:grpSpPr bwMode="auto">
          <a:xfrm>
            <a:off x="8775700" y="4746636"/>
            <a:ext cx="617537" cy="241301"/>
            <a:chOff x="3855" y="1486"/>
            <a:chExt cx="241" cy="108"/>
          </a:xfrm>
        </p:grpSpPr>
        <p:sp>
          <p:nvSpPr>
            <p:cNvPr id="551" name="Oval 550">
              <a:extLst>
                <a:ext uri="{FF2B5EF4-FFF2-40B4-BE49-F238E27FC236}">
                  <a16:creationId xmlns:a16="http://schemas.microsoft.com/office/drawing/2014/main" id="{97C42B4A-B914-4B70-8C3F-339FA87BC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52" name="Rectangle 551">
              <a:extLst>
                <a:ext uri="{FF2B5EF4-FFF2-40B4-BE49-F238E27FC236}">
                  <a16:creationId xmlns:a16="http://schemas.microsoft.com/office/drawing/2014/main" id="{313E2406-7E7A-4F20-B222-35B3D0BE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53" name="Oval 552">
              <a:extLst>
                <a:ext uri="{FF2B5EF4-FFF2-40B4-BE49-F238E27FC236}">
                  <a16:creationId xmlns:a16="http://schemas.microsoft.com/office/drawing/2014/main" id="{1BB26B26-CFA1-4AD9-89B0-7B874A753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BD4F15FA-C0CA-4F4D-970B-4E5B783CBF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57" name="Freeform 819">
                <a:extLst>
                  <a:ext uri="{FF2B5EF4-FFF2-40B4-BE49-F238E27FC236}">
                    <a16:creationId xmlns:a16="http://schemas.microsoft.com/office/drawing/2014/main" id="{3646B7AB-BD90-4F22-9EEE-A6938C4F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8" name="Freeform 820">
                <a:extLst>
                  <a:ext uri="{FF2B5EF4-FFF2-40B4-BE49-F238E27FC236}">
                    <a16:creationId xmlns:a16="http://schemas.microsoft.com/office/drawing/2014/main" id="{50153244-C134-462D-966C-230BDEE2D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55" name="Line 821">
              <a:extLst>
                <a:ext uri="{FF2B5EF4-FFF2-40B4-BE49-F238E27FC236}">
                  <a16:creationId xmlns:a16="http://schemas.microsoft.com/office/drawing/2014/main" id="{229D499C-3961-44F2-89C9-B0AEBF85C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56" name="Line 822">
              <a:extLst>
                <a:ext uri="{FF2B5EF4-FFF2-40B4-BE49-F238E27FC236}">
                  <a16:creationId xmlns:a16="http://schemas.microsoft.com/office/drawing/2014/main" id="{42A22781-8B05-435D-9E97-798B72CCF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2893D5D4-76B5-44D8-956C-C31EA3ED2746}"/>
              </a:ext>
            </a:extLst>
          </p:cNvPr>
          <p:cNvGrpSpPr>
            <a:grpSpLocks/>
          </p:cNvGrpSpPr>
          <p:nvPr/>
        </p:nvGrpSpPr>
        <p:grpSpPr bwMode="auto">
          <a:xfrm>
            <a:off x="9429750" y="5083186"/>
            <a:ext cx="617537" cy="241301"/>
            <a:chOff x="3855" y="1486"/>
            <a:chExt cx="241" cy="108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0EAAEB2F-95B1-4A7F-9790-D6611A44A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533"/>
              <a:ext cx="240" cy="6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81D0DA39-E184-47C1-9F93-405156070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527"/>
              <a:ext cx="241" cy="3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861421B3-CD95-478A-AAF0-9DC0DC6D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86"/>
              <a:ext cx="240" cy="71"/>
            </a:xfrm>
            <a:prstGeom prst="ellipse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l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3D96BBA2-B452-4B7C-AB53-D047363837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5" y="1504"/>
              <a:ext cx="134" cy="33"/>
              <a:chOff x="2468" y="1332"/>
              <a:chExt cx="310" cy="60"/>
            </a:xfrm>
          </p:grpSpPr>
          <p:sp>
            <p:nvSpPr>
              <p:cNvPr id="549" name="Freeform 828">
                <a:extLst>
                  <a:ext uri="{FF2B5EF4-FFF2-40B4-BE49-F238E27FC236}">
                    <a16:creationId xmlns:a16="http://schemas.microsoft.com/office/drawing/2014/main" id="{90EE9BA7-2F3B-412A-B63E-8425AF1A2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50" name="Freeform 829">
                <a:extLst>
                  <a:ext uri="{FF2B5EF4-FFF2-40B4-BE49-F238E27FC236}">
                    <a16:creationId xmlns:a16="http://schemas.microsoft.com/office/drawing/2014/main" id="{5B81BDDF-1982-460E-8A62-0CDB43EE4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47" name="Line 830">
              <a:extLst>
                <a:ext uri="{FF2B5EF4-FFF2-40B4-BE49-F238E27FC236}">
                  <a16:creationId xmlns:a16="http://schemas.microsoft.com/office/drawing/2014/main" id="{9E4D94FD-8C8C-4D99-A909-0A2B6A436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1520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48" name="Line 831">
              <a:extLst>
                <a:ext uri="{FF2B5EF4-FFF2-40B4-BE49-F238E27FC236}">
                  <a16:creationId xmlns:a16="http://schemas.microsoft.com/office/drawing/2014/main" id="{A3343316-0017-4F95-97EC-5E3B8C4737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21"/>
              <a:ext cx="0" cy="47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BB631DE-637E-4A71-B7BA-4C68B05615E7}"/>
              </a:ext>
            </a:extLst>
          </p:cNvPr>
          <p:cNvGrpSpPr>
            <a:grpSpLocks/>
          </p:cNvGrpSpPr>
          <p:nvPr/>
        </p:nvGrpSpPr>
        <p:grpSpPr bwMode="auto">
          <a:xfrm>
            <a:off x="7481886" y="1662109"/>
            <a:ext cx="1057276" cy="957263"/>
            <a:chOff x="-153" y="1680"/>
            <a:chExt cx="666" cy="603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959C0F11-ED54-4729-97F7-70E26244A9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536" name="Rectangle 535">
                <a:extLst>
                  <a:ext uri="{FF2B5EF4-FFF2-40B4-BE49-F238E27FC236}">
                    <a16:creationId xmlns:a16="http://schemas.microsoft.com/office/drawing/2014/main" id="{4372A817-BD6C-4DA9-9738-6C69E90F4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7" name="Rectangle 536">
                <a:extLst>
                  <a:ext uri="{FF2B5EF4-FFF2-40B4-BE49-F238E27FC236}">
                    <a16:creationId xmlns:a16="http://schemas.microsoft.com/office/drawing/2014/main" id="{DDCFC391-9EE5-45EF-8481-4669F8DB1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8" name="Rectangle 537">
                <a:extLst>
                  <a:ext uri="{FF2B5EF4-FFF2-40B4-BE49-F238E27FC236}">
                    <a16:creationId xmlns:a16="http://schemas.microsoft.com/office/drawing/2014/main" id="{F43E1F69-1588-45FC-8B16-69F8B5824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9" name="Text Box 881">
                <a:extLst>
                  <a:ext uri="{FF2B5EF4-FFF2-40B4-BE49-F238E27FC236}">
                    <a16:creationId xmlns:a16="http://schemas.microsoft.com/office/drawing/2014/main" id="{9F726CF1-DDBB-43C5-80D0-E7DB503C3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en-US" sz="1000"/>
                  <a:t>application</a:t>
                </a:r>
              </a:p>
              <a:p>
                <a:pPr>
                  <a:defRPr/>
                </a:pPr>
                <a:r>
                  <a:rPr lang="en-US" sz="1000">
                    <a:solidFill>
                      <a:schemeClr val="bg1"/>
                    </a:solidFill>
                  </a:rPr>
                  <a:t>transport</a:t>
                </a:r>
                <a:endParaRPr lang="en-US" sz="1000"/>
              </a:p>
              <a:p>
                <a:pPr>
                  <a:defRPr/>
                </a:pPr>
                <a:r>
                  <a:rPr lang="en-US" sz="1000"/>
                  <a:t>network</a:t>
                </a:r>
              </a:p>
              <a:p>
                <a:pPr>
                  <a:defRPr/>
                </a:pPr>
                <a:r>
                  <a:rPr lang="en-US" sz="1000"/>
                  <a:t>data link</a:t>
                </a:r>
              </a:p>
              <a:p>
                <a:pPr>
                  <a:defRPr/>
                </a:pPr>
                <a:r>
                  <a:rPr lang="en-US" sz="1000"/>
                  <a:t>physical</a:t>
                </a:r>
                <a:endParaRPr lang="en-US"/>
              </a:p>
            </p:txBody>
          </p:sp>
          <p:sp>
            <p:nvSpPr>
              <p:cNvPr id="540" name="Line 882">
                <a:extLst>
                  <a:ext uri="{FF2B5EF4-FFF2-40B4-BE49-F238E27FC236}">
                    <a16:creationId xmlns:a16="http://schemas.microsoft.com/office/drawing/2014/main" id="{F26A9906-80A1-4367-8DD0-D790CC13F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41" name="Line 883">
                <a:extLst>
                  <a:ext uri="{FF2B5EF4-FFF2-40B4-BE49-F238E27FC236}">
                    <a16:creationId xmlns:a16="http://schemas.microsoft.com/office/drawing/2014/main" id="{3BA4B2B7-2F25-4EBC-BD0E-7FA8B89104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42" name="Line 884">
                <a:extLst>
                  <a:ext uri="{FF2B5EF4-FFF2-40B4-BE49-F238E27FC236}">
                    <a16:creationId xmlns:a16="http://schemas.microsoft.com/office/drawing/2014/main" id="{72E8E66F-30F8-4EA8-AFEA-39B0850D3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35" name="Freeform 885">
              <a:extLst>
                <a:ext uri="{FF2B5EF4-FFF2-40B4-BE49-F238E27FC236}">
                  <a16:creationId xmlns:a16="http://schemas.microsoft.com/office/drawing/2014/main" id="{8F711A51-E956-4693-A1C8-5C3F51B28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3F9C18E-7F48-45D3-AC09-E352EA7939B6}"/>
              </a:ext>
            </a:extLst>
          </p:cNvPr>
          <p:cNvGrpSpPr>
            <a:grpSpLocks/>
          </p:cNvGrpSpPr>
          <p:nvPr/>
        </p:nvGrpSpPr>
        <p:grpSpPr bwMode="auto">
          <a:xfrm>
            <a:off x="9991724" y="4675184"/>
            <a:ext cx="1057276" cy="957263"/>
            <a:chOff x="-153" y="1680"/>
            <a:chExt cx="666" cy="603"/>
          </a:xfrm>
        </p:grpSpPr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6F1DE546-B74F-4409-9A1B-440ED91FCC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680"/>
              <a:ext cx="513" cy="538"/>
              <a:chOff x="4180" y="744"/>
              <a:chExt cx="513" cy="538"/>
            </a:xfrm>
          </p:grpSpPr>
          <p:sp>
            <p:nvSpPr>
              <p:cNvPr id="527" name="Rectangle 526">
                <a:extLst>
                  <a:ext uri="{FF2B5EF4-FFF2-40B4-BE49-F238E27FC236}">
                    <a16:creationId xmlns:a16="http://schemas.microsoft.com/office/drawing/2014/main" id="{1A3EB49C-D50E-4A94-8658-B2251D42C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47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28" name="Rectangle 527">
                <a:extLst>
                  <a:ext uri="{FF2B5EF4-FFF2-40B4-BE49-F238E27FC236}">
                    <a16:creationId xmlns:a16="http://schemas.microsoft.com/office/drawing/2014/main" id="{36F81C6A-6DD7-4FF6-9264-5392B621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762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29" name="Rectangle 528">
                <a:extLst>
                  <a:ext uri="{FF2B5EF4-FFF2-40B4-BE49-F238E27FC236}">
                    <a16:creationId xmlns:a16="http://schemas.microsoft.com/office/drawing/2014/main" id="{16A67561-AAEF-4C47-A5B4-577C12FC4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873"/>
                <a:ext cx="42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0" name="Text Box 891">
                <a:extLst>
                  <a:ext uri="{FF2B5EF4-FFF2-40B4-BE49-F238E27FC236}">
                    <a16:creationId xmlns:a16="http://schemas.microsoft.com/office/drawing/2014/main" id="{3B5416A4-4BEC-4162-B4FB-EBF1158FA1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" y="744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en-US" sz="1000"/>
                  <a:t>application</a:t>
                </a:r>
              </a:p>
              <a:p>
                <a:pPr>
                  <a:defRPr/>
                </a:pPr>
                <a:r>
                  <a:rPr lang="en-US" sz="1000">
                    <a:solidFill>
                      <a:schemeClr val="bg1"/>
                    </a:solidFill>
                  </a:rPr>
                  <a:t>transport</a:t>
                </a:r>
                <a:endParaRPr lang="en-US" sz="1000"/>
              </a:p>
              <a:p>
                <a:pPr>
                  <a:defRPr/>
                </a:pPr>
                <a:r>
                  <a:rPr lang="en-US" sz="1000"/>
                  <a:t>network</a:t>
                </a:r>
              </a:p>
              <a:p>
                <a:pPr>
                  <a:defRPr/>
                </a:pPr>
                <a:r>
                  <a:rPr lang="en-US" sz="1000"/>
                  <a:t>data link</a:t>
                </a:r>
              </a:p>
              <a:p>
                <a:pPr>
                  <a:defRPr/>
                </a:pPr>
                <a:r>
                  <a:rPr lang="en-US" sz="1000"/>
                  <a:t>physical</a:t>
                </a:r>
                <a:endParaRPr lang="en-US"/>
              </a:p>
            </p:txBody>
          </p:sp>
          <p:sp>
            <p:nvSpPr>
              <p:cNvPr id="531" name="Line 892">
                <a:extLst>
                  <a:ext uri="{FF2B5EF4-FFF2-40B4-BE49-F238E27FC236}">
                    <a16:creationId xmlns:a16="http://schemas.microsoft.com/office/drawing/2014/main" id="{B6F8D32E-B89B-4B9C-8F38-9AA7FC5A8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1" y="978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2" name="Line 893">
                <a:extLst>
                  <a:ext uri="{FF2B5EF4-FFF2-40B4-BE49-F238E27FC236}">
                    <a16:creationId xmlns:a16="http://schemas.microsoft.com/office/drawing/2014/main" id="{2B0F2E04-CDBE-4D2E-AFC2-4628DAA22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06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533" name="Line 894">
                <a:extLst>
                  <a:ext uri="{FF2B5EF4-FFF2-40B4-BE49-F238E27FC236}">
                    <a16:creationId xmlns:a16="http://schemas.microsoft.com/office/drawing/2014/main" id="{A45FB17A-5F25-4CE9-87A5-BDB58CF22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7" y="115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895">
              <a:extLst>
                <a:ext uri="{FF2B5EF4-FFF2-40B4-BE49-F238E27FC236}">
                  <a16:creationId xmlns:a16="http://schemas.microsoft.com/office/drawing/2014/main" id="{F0B24431-CBA4-480C-BF89-F2E81858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3" y="1689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0000"/>
                </a:gs>
              </a:gsLst>
              <a:lin ang="0" scaled="1"/>
            </a:gra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AADB7C3A-9FC6-4D88-8DCA-40D362BC8F16}"/>
              </a:ext>
            </a:extLst>
          </p:cNvPr>
          <p:cNvGrpSpPr>
            <a:grpSpLocks/>
          </p:cNvGrpSpPr>
          <p:nvPr/>
        </p:nvGrpSpPr>
        <p:grpSpPr bwMode="auto">
          <a:xfrm>
            <a:off x="8035930" y="2389191"/>
            <a:ext cx="814388" cy="701676"/>
            <a:chOff x="2923" y="3345"/>
            <a:chExt cx="513" cy="442"/>
          </a:xfrm>
        </p:grpSpPr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99AD2113-4E24-471E-A099-A302F692C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FA79B2CB-962A-4E51-83EA-2F8C73B60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22" name="Text Box 664">
              <a:extLst>
                <a:ext uri="{FF2B5EF4-FFF2-40B4-BE49-F238E27FC236}">
                  <a16:creationId xmlns:a16="http://schemas.microsoft.com/office/drawing/2014/main" id="{861DE75E-D7F2-451E-9AA6-118602EE4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523" name="Line 665">
              <a:extLst>
                <a:ext uri="{FF2B5EF4-FFF2-40B4-BE49-F238E27FC236}">
                  <a16:creationId xmlns:a16="http://schemas.microsoft.com/office/drawing/2014/main" id="{615765BD-2FE4-4C01-AE75-E7ADA5305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24" name="Line 666">
              <a:extLst>
                <a:ext uri="{FF2B5EF4-FFF2-40B4-BE49-F238E27FC236}">
                  <a16:creationId xmlns:a16="http://schemas.microsoft.com/office/drawing/2014/main" id="{638D7763-0042-434A-98FC-D456A56A0F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17388940-2A66-4D59-8B29-7DC75AB215C7}"/>
              </a:ext>
            </a:extLst>
          </p:cNvPr>
          <p:cNvGrpSpPr>
            <a:grpSpLocks/>
          </p:cNvGrpSpPr>
          <p:nvPr/>
        </p:nvGrpSpPr>
        <p:grpSpPr bwMode="auto">
          <a:xfrm>
            <a:off x="8851905" y="2811466"/>
            <a:ext cx="814388" cy="701676"/>
            <a:chOff x="2923" y="3345"/>
            <a:chExt cx="513" cy="442"/>
          </a:xfrm>
        </p:grpSpPr>
        <p:sp>
          <p:nvSpPr>
            <p:cNvPr id="515" name="Rectangle 514">
              <a:extLst>
                <a:ext uri="{FF2B5EF4-FFF2-40B4-BE49-F238E27FC236}">
                  <a16:creationId xmlns:a16="http://schemas.microsoft.com/office/drawing/2014/main" id="{4AF68B10-84BD-42DC-863D-B549E566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CD11F1A6-D7B5-41E1-B933-CD1612835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7" name="Text Box 904">
              <a:extLst>
                <a:ext uri="{FF2B5EF4-FFF2-40B4-BE49-F238E27FC236}">
                  <a16:creationId xmlns:a16="http://schemas.microsoft.com/office/drawing/2014/main" id="{7C20D08D-DBAB-4434-955B-F5C609DB76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518" name="Line 905">
              <a:extLst>
                <a:ext uri="{FF2B5EF4-FFF2-40B4-BE49-F238E27FC236}">
                  <a16:creationId xmlns:a16="http://schemas.microsoft.com/office/drawing/2014/main" id="{F08D84F9-ED3F-4359-92BE-974D84BED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9" name="Line 906">
              <a:extLst>
                <a:ext uri="{FF2B5EF4-FFF2-40B4-BE49-F238E27FC236}">
                  <a16:creationId xmlns:a16="http://schemas.microsoft.com/office/drawing/2014/main" id="{E2A0C418-40B2-4C84-969F-6C5708917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271368C0-89AC-46CC-84A7-AAD233E1EE20}"/>
              </a:ext>
            </a:extLst>
          </p:cNvPr>
          <p:cNvGrpSpPr>
            <a:grpSpLocks/>
          </p:cNvGrpSpPr>
          <p:nvPr/>
        </p:nvGrpSpPr>
        <p:grpSpPr bwMode="auto">
          <a:xfrm>
            <a:off x="8861430" y="2233616"/>
            <a:ext cx="814388" cy="701676"/>
            <a:chOff x="2923" y="3345"/>
            <a:chExt cx="513" cy="442"/>
          </a:xfrm>
        </p:grpSpPr>
        <p:sp>
          <p:nvSpPr>
            <p:cNvPr id="510" name="Rectangle 509">
              <a:extLst>
                <a:ext uri="{FF2B5EF4-FFF2-40B4-BE49-F238E27FC236}">
                  <a16:creationId xmlns:a16="http://schemas.microsoft.com/office/drawing/2014/main" id="{76759F63-217F-437B-98DF-A9A082778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1" name="Rectangle 510">
              <a:extLst>
                <a:ext uri="{FF2B5EF4-FFF2-40B4-BE49-F238E27FC236}">
                  <a16:creationId xmlns:a16="http://schemas.microsoft.com/office/drawing/2014/main" id="{FBEC5DED-859B-436E-B1B0-9C0164321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2" name="Text Box 910">
              <a:extLst>
                <a:ext uri="{FF2B5EF4-FFF2-40B4-BE49-F238E27FC236}">
                  <a16:creationId xmlns:a16="http://schemas.microsoft.com/office/drawing/2014/main" id="{96F2F930-2100-4E78-A785-3DCD95E1F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513" name="Line 911">
              <a:extLst>
                <a:ext uri="{FF2B5EF4-FFF2-40B4-BE49-F238E27FC236}">
                  <a16:creationId xmlns:a16="http://schemas.microsoft.com/office/drawing/2014/main" id="{CB19B9DE-50F4-443E-88FD-E9296E1DAB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14" name="Line 912">
              <a:extLst>
                <a:ext uri="{FF2B5EF4-FFF2-40B4-BE49-F238E27FC236}">
                  <a16:creationId xmlns:a16="http://schemas.microsoft.com/office/drawing/2014/main" id="{4B4D5C30-8237-4F54-A2A5-667E78BCD6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1499E1E3-F1DD-4581-9A52-F7F481FA8374}"/>
              </a:ext>
            </a:extLst>
          </p:cNvPr>
          <p:cNvGrpSpPr>
            <a:grpSpLocks/>
          </p:cNvGrpSpPr>
          <p:nvPr/>
        </p:nvGrpSpPr>
        <p:grpSpPr bwMode="auto">
          <a:xfrm>
            <a:off x="8636005" y="3421066"/>
            <a:ext cx="814388" cy="701676"/>
            <a:chOff x="2923" y="3345"/>
            <a:chExt cx="513" cy="442"/>
          </a:xfrm>
        </p:grpSpPr>
        <p:sp>
          <p:nvSpPr>
            <p:cNvPr id="504" name="Rectangle 503">
              <a:extLst>
                <a:ext uri="{FF2B5EF4-FFF2-40B4-BE49-F238E27FC236}">
                  <a16:creationId xmlns:a16="http://schemas.microsoft.com/office/drawing/2014/main" id="{5E9B56B1-0EEB-49F7-A5FA-79F715D59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5" name="Rectangle 504">
              <a:extLst>
                <a:ext uri="{FF2B5EF4-FFF2-40B4-BE49-F238E27FC236}">
                  <a16:creationId xmlns:a16="http://schemas.microsoft.com/office/drawing/2014/main" id="{B8B865D2-640F-4A88-9EAC-822EA983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7" name="Text Box 916">
              <a:extLst>
                <a:ext uri="{FF2B5EF4-FFF2-40B4-BE49-F238E27FC236}">
                  <a16:creationId xmlns:a16="http://schemas.microsoft.com/office/drawing/2014/main" id="{0833A008-D927-4F44-BE47-F1792B4DD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508" name="Line 917">
              <a:extLst>
                <a:ext uri="{FF2B5EF4-FFF2-40B4-BE49-F238E27FC236}">
                  <a16:creationId xmlns:a16="http://schemas.microsoft.com/office/drawing/2014/main" id="{5CAB4BF0-A8CC-4D1A-AA64-964B61CCD5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9" name="Line 918">
              <a:extLst>
                <a:ext uri="{FF2B5EF4-FFF2-40B4-BE49-F238E27FC236}">
                  <a16:creationId xmlns:a16="http://schemas.microsoft.com/office/drawing/2014/main" id="{F89829D5-A182-4182-B4EA-BA674C1324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AEF2ADFA-504D-492E-B7F1-E0E297686793}"/>
              </a:ext>
            </a:extLst>
          </p:cNvPr>
          <p:cNvGrpSpPr>
            <a:grpSpLocks/>
          </p:cNvGrpSpPr>
          <p:nvPr/>
        </p:nvGrpSpPr>
        <p:grpSpPr bwMode="auto">
          <a:xfrm>
            <a:off x="9223380" y="3925891"/>
            <a:ext cx="814388" cy="701676"/>
            <a:chOff x="2923" y="3345"/>
            <a:chExt cx="513" cy="442"/>
          </a:xfrm>
        </p:grpSpPr>
        <p:sp>
          <p:nvSpPr>
            <p:cNvPr id="499" name="Rectangle 498">
              <a:extLst>
                <a:ext uri="{FF2B5EF4-FFF2-40B4-BE49-F238E27FC236}">
                  <a16:creationId xmlns:a16="http://schemas.microsoft.com/office/drawing/2014/main" id="{B2FBE257-F5D3-40CE-BE52-FD17DA451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0" name="Rectangle 499">
              <a:extLst>
                <a:ext uri="{FF2B5EF4-FFF2-40B4-BE49-F238E27FC236}">
                  <a16:creationId xmlns:a16="http://schemas.microsoft.com/office/drawing/2014/main" id="{DF5BB180-FB02-4BFE-9040-4F394F92D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1" name="Text Box 922">
              <a:extLst>
                <a:ext uri="{FF2B5EF4-FFF2-40B4-BE49-F238E27FC236}">
                  <a16:creationId xmlns:a16="http://schemas.microsoft.com/office/drawing/2014/main" id="{DFC808AB-34BE-468D-AD9E-C02E55E4E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502" name="Line 923">
              <a:extLst>
                <a:ext uri="{FF2B5EF4-FFF2-40B4-BE49-F238E27FC236}">
                  <a16:creationId xmlns:a16="http://schemas.microsoft.com/office/drawing/2014/main" id="{E404A2AB-5621-423C-A5A5-50263F5C5C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503" name="Line 924">
              <a:extLst>
                <a:ext uri="{FF2B5EF4-FFF2-40B4-BE49-F238E27FC236}">
                  <a16:creationId xmlns:a16="http://schemas.microsoft.com/office/drawing/2014/main" id="{66D8E755-51A9-4435-AB84-7719DC5E97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4C5B56CA-626B-4A11-985D-8A12FC090C69}"/>
              </a:ext>
            </a:extLst>
          </p:cNvPr>
          <p:cNvGrpSpPr>
            <a:grpSpLocks/>
          </p:cNvGrpSpPr>
          <p:nvPr/>
        </p:nvGrpSpPr>
        <p:grpSpPr bwMode="auto">
          <a:xfrm>
            <a:off x="8712205" y="4335466"/>
            <a:ext cx="814388" cy="701676"/>
            <a:chOff x="2923" y="3345"/>
            <a:chExt cx="513" cy="442"/>
          </a:xfrm>
        </p:grpSpPr>
        <p:sp>
          <p:nvSpPr>
            <p:cNvPr id="494" name="Rectangle 493">
              <a:extLst>
                <a:ext uri="{FF2B5EF4-FFF2-40B4-BE49-F238E27FC236}">
                  <a16:creationId xmlns:a16="http://schemas.microsoft.com/office/drawing/2014/main" id="{19AF0C4E-C8AF-4BBE-B050-89708FD4C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5" name="Rectangle 494">
              <a:extLst>
                <a:ext uri="{FF2B5EF4-FFF2-40B4-BE49-F238E27FC236}">
                  <a16:creationId xmlns:a16="http://schemas.microsoft.com/office/drawing/2014/main" id="{2715BA6C-C64D-464A-AE39-94E2A72FF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6" name="Text Box 928">
              <a:extLst>
                <a:ext uri="{FF2B5EF4-FFF2-40B4-BE49-F238E27FC236}">
                  <a16:creationId xmlns:a16="http://schemas.microsoft.com/office/drawing/2014/main" id="{51887925-81FB-46BD-937C-13FBA00B4C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497" name="Line 929">
              <a:extLst>
                <a:ext uri="{FF2B5EF4-FFF2-40B4-BE49-F238E27FC236}">
                  <a16:creationId xmlns:a16="http://schemas.microsoft.com/office/drawing/2014/main" id="{D22D9CDA-E678-42BF-9F2B-93AD05C734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8" name="Line 930">
              <a:extLst>
                <a:ext uri="{FF2B5EF4-FFF2-40B4-BE49-F238E27FC236}">
                  <a16:creationId xmlns:a16="http://schemas.microsoft.com/office/drawing/2014/main" id="{642CA9E6-3988-4210-B9AC-CE341E29F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CB610474-8520-4AE6-A7F6-D0CB5540916E}"/>
              </a:ext>
            </a:extLst>
          </p:cNvPr>
          <p:cNvGrpSpPr>
            <a:grpSpLocks/>
          </p:cNvGrpSpPr>
          <p:nvPr/>
        </p:nvGrpSpPr>
        <p:grpSpPr bwMode="auto">
          <a:xfrm>
            <a:off x="9359905" y="4732341"/>
            <a:ext cx="814388" cy="701676"/>
            <a:chOff x="2923" y="3345"/>
            <a:chExt cx="513" cy="442"/>
          </a:xfrm>
        </p:grpSpPr>
        <p:sp>
          <p:nvSpPr>
            <p:cNvPr id="489" name="Rectangle 488">
              <a:extLst>
                <a:ext uri="{FF2B5EF4-FFF2-40B4-BE49-F238E27FC236}">
                  <a16:creationId xmlns:a16="http://schemas.microsoft.com/office/drawing/2014/main" id="{47ED541F-6516-4A07-B26B-9B0D651A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3444"/>
              <a:ext cx="426" cy="3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0" name="Rectangle 489">
              <a:extLst>
                <a:ext uri="{FF2B5EF4-FFF2-40B4-BE49-F238E27FC236}">
                  <a16:creationId xmlns:a16="http://schemas.microsoft.com/office/drawing/2014/main" id="{03821C84-A60D-4688-9041-A39E2A1EF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3465"/>
              <a:ext cx="435" cy="3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1" name="Text Box 934">
              <a:extLst>
                <a:ext uri="{FF2B5EF4-FFF2-40B4-BE49-F238E27FC236}">
                  <a16:creationId xmlns:a16="http://schemas.microsoft.com/office/drawing/2014/main" id="{74C566D7-67AB-42FC-92A8-23FF84C35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" y="3345"/>
              <a:ext cx="51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 sz="1000">
                <a:latin typeface="Comic Sans MS" charset="0"/>
              </a:endParaRPr>
            </a:p>
            <a:p>
              <a:pPr>
                <a:defRPr/>
              </a:pPr>
              <a:r>
                <a:rPr lang="en-US" sz="1000"/>
                <a:t>network</a:t>
              </a:r>
            </a:p>
            <a:p>
              <a:pPr>
                <a:defRPr/>
              </a:pPr>
              <a:r>
                <a:rPr lang="en-US" sz="1000"/>
                <a:t>data link</a:t>
              </a:r>
            </a:p>
            <a:p>
              <a:pPr>
                <a:defRPr/>
              </a:pPr>
              <a:r>
                <a:rPr lang="en-US" sz="1000"/>
                <a:t>physical</a:t>
              </a:r>
              <a:endParaRPr lang="en-US"/>
            </a:p>
          </p:txBody>
        </p:sp>
        <p:sp>
          <p:nvSpPr>
            <p:cNvPr id="492" name="Line 935">
              <a:extLst>
                <a:ext uri="{FF2B5EF4-FFF2-40B4-BE49-F238E27FC236}">
                  <a16:creationId xmlns:a16="http://schemas.microsoft.com/office/drawing/2014/main" id="{CA541ED5-EE74-4DFE-A2BF-608374745C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657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93" name="Line 936">
              <a:extLst>
                <a:ext uri="{FF2B5EF4-FFF2-40B4-BE49-F238E27FC236}">
                  <a16:creationId xmlns:a16="http://schemas.microsoft.com/office/drawing/2014/main" id="{DA73AC50-65EB-4DCB-B76D-0C214BE37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356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D0547934-3C1B-4944-9DD8-1D9DEA09E1D2}"/>
              </a:ext>
            </a:extLst>
          </p:cNvPr>
          <p:cNvGrpSpPr>
            <a:grpSpLocks/>
          </p:cNvGrpSpPr>
          <p:nvPr/>
        </p:nvGrpSpPr>
        <p:grpSpPr bwMode="auto">
          <a:xfrm rot="2937887">
            <a:off x="7512050" y="3243260"/>
            <a:ext cx="3781425" cy="434975"/>
            <a:chOff x="2937" y="3579"/>
            <a:chExt cx="2382" cy="274"/>
          </a:xfrm>
        </p:grpSpPr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7C6E4148-B918-452D-ACCA-40ACE45D4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3631"/>
              <a:ext cx="1920" cy="1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Tahoma" charset="0"/>
                <a:ea typeface="ＭＳ Ｐゴシック" charset="0"/>
              </a:endParaRPr>
            </a:p>
          </p:txBody>
        </p:sp>
        <p:sp>
          <p:nvSpPr>
            <p:cNvPr id="486" name="Text Box 898">
              <a:extLst>
                <a:ext uri="{FF2B5EF4-FFF2-40B4-BE49-F238E27FC236}">
                  <a16:creationId xmlns:a16="http://schemas.microsoft.com/office/drawing/2014/main" id="{1A9A3D70-A94A-4F4C-B566-CC4B98E06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1" y="3602"/>
              <a:ext cx="17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r>
                <a:rPr lang="en-US" sz="1800" dirty="0">
                  <a:solidFill>
                    <a:schemeClr val="bg1"/>
                  </a:solidFill>
                </a:rPr>
                <a:t>logical end-end transport</a:t>
              </a:r>
              <a:endParaRPr lang="en-US" sz="1800" dirty="0"/>
            </a:p>
          </p:txBody>
        </p:sp>
        <p:sp>
          <p:nvSpPr>
            <p:cNvPr id="487" name="Freeform 899">
              <a:extLst>
                <a:ext uri="{FF2B5EF4-FFF2-40B4-BE49-F238E27FC236}">
                  <a16:creationId xmlns:a16="http://schemas.microsoft.com/office/drawing/2014/main" id="{4B831862-B533-4A32-86CD-BF20608EA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57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88" name="Freeform 900">
              <a:extLst>
                <a:ext uri="{FF2B5EF4-FFF2-40B4-BE49-F238E27FC236}">
                  <a16:creationId xmlns:a16="http://schemas.microsoft.com/office/drawing/2014/main" id="{2A13D9B8-6F53-4EF2-8C61-B87A2C271B0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37" y="3589"/>
              <a:ext cx="282" cy="264"/>
            </a:xfrm>
            <a:custGeom>
              <a:avLst/>
              <a:gdLst>
                <a:gd name="T0" fmla="*/ 282 w 282"/>
                <a:gd name="T1" fmla="*/ 0 h 264"/>
                <a:gd name="T2" fmla="*/ 282 w 282"/>
                <a:gd name="T3" fmla="*/ 264 h 264"/>
                <a:gd name="T4" fmla="*/ 0 w 282"/>
                <a:gd name="T5" fmla="*/ 129 h 264"/>
                <a:gd name="T6" fmla="*/ 282 w 282"/>
                <a:gd name="T7" fmla="*/ 0 h 2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64">
                  <a:moveTo>
                    <a:pt x="282" y="0"/>
                  </a:moveTo>
                  <a:cubicBezTo>
                    <a:pt x="282" y="132"/>
                    <a:pt x="282" y="264"/>
                    <a:pt x="282" y="264"/>
                  </a:cubicBezTo>
                  <a:cubicBezTo>
                    <a:pt x="159" y="150"/>
                    <a:pt x="0" y="153"/>
                    <a:pt x="0" y="129"/>
                  </a:cubicBezTo>
                  <a:cubicBezTo>
                    <a:pt x="0" y="108"/>
                    <a:pt x="153" y="108"/>
                    <a:pt x="28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262640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 err="1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TcP</a:t>
            </a:r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 segment structure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8948BD3-06A3-4F17-9FF4-255D91ABD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113" y="1784350"/>
            <a:ext cx="3951287" cy="4824412"/>
          </a:xfrm>
          <a:prstGeom prst="rect">
            <a:avLst/>
          </a:pr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lc="http://schemas.openxmlformats.org/drawingml/2006/lockedCanvas" xmlns:a14="http://schemas.microsoft.com/office/drawing/2010/main" xmlns="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FCFE6FA-E882-4AA4-A459-337851EE8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1900238"/>
            <a:ext cx="3951287" cy="48053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77803452-A088-40AB-A459-89783206C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4849" y="1858963"/>
            <a:ext cx="16637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source port #</a:t>
            </a:r>
            <a:endParaRPr lang="en-US">
              <a:latin typeface="Arial" charset="0"/>
            </a:endParaRPr>
          </a:p>
        </p:txBody>
      </p:sp>
      <p:sp>
        <p:nvSpPr>
          <p:cNvPr id="13" name="Text Box 7">
            <a:extLst>
              <a:ext uri="{FF2B5EF4-FFF2-40B4-BE49-F238E27FC236}">
                <a16:creationId xmlns:a16="http://schemas.microsoft.com/office/drawing/2014/main" id="{15F107D5-B7CC-4949-A989-044828E1F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5113" y="1863726"/>
            <a:ext cx="13811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dest port #</a:t>
            </a:r>
            <a:endParaRPr lang="en-US" sz="1800">
              <a:latin typeface="Arial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DD25E8CB-94BA-428D-957C-A3277B052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3563" y="2274888"/>
            <a:ext cx="3946525" cy="4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22" name="Line 9">
            <a:extLst>
              <a:ext uri="{FF2B5EF4-FFF2-40B4-BE49-F238E27FC236}">
                <a16:creationId xmlns:a16="http://schemas.microsoft.com/office/drawing/2014/main" id="{B14324B6-3FA0-4B9B-B648-613BEA1ECF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67213" y="2654300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23" name="Line 10">
            <a:extLst>
              <a:ext uri="{FF2B5EF4-FFF2-40B4-BE49-F238E27FC236}">
                <a16:creationId xmlns:a16="http://schemas.microsoft.com/office/drawing/2014/main" id="{E1C16DE4-A8B1-47A8-8C2F-D2A98F6013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13487" y="1900238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24" name="Text Box 11">
            <a:extLst>
              <a:ext uri="{FF2B5EF4-FFF2-40B4-BE49-F238E27FC236}">
                <a16:creationId xmlns:a16="http://schemas.microsoft.com/office/drawing/2014/main" id="{6615A309-4E86-4213-B278-BC0D14AE4A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6287" y="1370013"/>
            <a:ext cx="857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32 bits</a:t>
            </a:r>
            <a:endParaRPr lang="en-US">
              <a:latin typeface="Arial" charset="0"/>
            </a:endParaRPr>
          </a:p>
        </p:txBody>
      </p:sp>
      <p:sp>
        <p:nvSpPr>
          <p:cNvPr id="25" name="Line 12">
            <a:extLst>
              <a:ext uri="{FF2B5EF4-FFF2-40B4-BE49-F238E27FC236}">
                <a16:creationId xmlns:a16="http://schemas.microsoft.com/office/drawing/2014/main" id="{D74A4C22-83C4-40B8-82A4-91D56D8F7A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6412" y="1616075"/>
            <a:ext cx="1427162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26" name="Line 13">
            <a:extLst>
              <a:ext uri="{FF2B5EF4-FFF2-40B4-BE49-F238E27FC236}">
                <a16:creationId xmlns:a16="http://schemas.microsoft.com/office/drawing/2014/main" id="{2E7F1563-E47B-4B87-9985-C7FE53B560EB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8163" y="1627187"/>
            <a:ext cx="13414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27" name="Text Box 14">
            <a:extLst>
              <a:ext uri="{FF2B5EF4-FFF2-40B4-BE49-F238E27FC236}">
                <a16:creationId xmlns:a16="http://schemas.microsoft.com/office/drawing/2014/main" id="{0CAA8FFF-96F5-4BCB-A607-56B4FD032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2900" y="4838701"/>
            <a:ext cx="200501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application</a:t>
            </a:r>
          </a:p>
          <a:p>
            <a:pPr>
              <a:defRPr/>
            </a:pPr>
            <a:r>
              <a:rPr lang="en-US" sz="2000">
                <a:latin typeface="Arial" charset="0"/>
              </a:rPr>
              <a:t>data </a:t>
            </a:r>
          </a:p>
          <a:p>
            <a:pPr>
              <a:defRPr/>
            </a:pPr>
            <a:r>
              <a:rPr lang="en-US" sz="2000">
                <a:latin typeface="Arial" charset="0"/>
              </a:rPr>
              <a:t>(variable length)</a:t>
            </a:r>
            <a:endParaRPr lang="en-US">
              <a:latin typeface="Arial" charset="0"/>
            </a:endParaRPr>
          </a:p>
        </p:txBody>
      </p:sp>
      <p:sp>
        <p:nvSpPr>
          <p:cNvPr id="28" name="Text Box 15">
            <a:extLst>
              <a:ext uri="{FF2B5EF4-FFF2-40B4-BE49-F238E27FC236}">
                <a16:creationId xmlns:a16="http://schemas.microsoft.com/office/drawing/2014/main" id="{6F6CDBA1-48E3-46DA-9546-AD95FDDA8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2254251"/>
            <a:ext cx="2486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sequence number</a:t>
            </a:r>
            <a:endParaRPr lang="en-US">
              <a:latin typeface="Arial" charset="0"/>
            </a:endParaRPr>
          </a:p>
        </p:txBody>
      </p:sp>
      <p:sp>
        <p:nvSpPr>
          <p:cNvPr id="29" name="Line 16">
            <a:extLst>
              <a:ext uri="{FF2B5EF4-FFF2-40B4-BE49-F238E27FC236}">
                <a16:creationId xmlns:a16="http://schemas.microsoft.com/office/drawing/2014/main" id="{0DDEB7EF-A4A2-45C9-A44F-C0AB5BE78C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76738" y="3035300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30" name="Text Box 17">
            <a:extLst>
              <a:ext uri="{FF2B5EF4-FFF2-40B4-BE49-F238E27FC236}">
                <a16:creationId xmlns:a16="http://schemas.microsoft.com/office/drawing/2014/main" id="{267EE819-2EFC-490B-AE84-9B9F4FE6B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49" y="2654301"/>
            <a:ext cx="34099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acknowledgement number</a:t>
            </a:r>
          </a:p>
        </p:txBody>
      </p:sp>
      <p:sp>
        <p:nvSpPr>
          <p:cNvPr id="31" name="Line 18">
            <a:extLst>
              <a:ext uri="{FF2B5EF4-FFF2-40B4-BE49-F238E27FC236}">
                <a16:creationId xmlns:a16="http://schemas.microsoft.com/office/drawing/2014/main" id="{5BD32B8F-C422-4BAE-BD6F-7441FC08CE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71974" y="3430587"/>
            <a:ext cx="39512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32" name="Line 19">
            <a:extLst>
              <a:ext uri="{FF2B5EF4-FFF2-40B4-BE49-F238E27FC236}">
                <a16:creationId xmlns:a16="http://schemas.microsoft.com/office/drawing/2014/main" id="{3DDE0696-4CA8-426C-A35D-371EE74385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67213" y="3821112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33" name="Line 20">
            <a:extLst>
              <a:ext uri="{FF2B5EF4-FFF2-40B4-BE49-F238E27FC236}">
                <a16:creationId xmlns:a16="http://schemas.microsoft.com/office/drawing/2014/main" id="{C6503E45-9C44-4104-B1A1-15DFA92B41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67213" y="4383087"/>
            <a:ext cx="39512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34" name="Line 21">
            <a:extLst>
              <a:ext uri="{FF2B5EF4-FFF2-40B4-BE49-F238E27FC236}">
                <a16:creationId xmlns:a16="http://schemas.microsoft.com/office/drawing/2014/main" id="{0D484BB8-BCA7-4C3A-B5DD-9BEE451CE8F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27775" y="3038476"/>
            <a:ext cx="4763" cy="7778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35" name="Text Box 22">
            <a:extLst>
              <a:ext uri="{FF2B5EF4-FFF2-40B4-BE49-F238E27FC236}">
                <a16:creationId xmlns:a16="http://schemas.microsoft.com/office/drawing/2014/main" id="{86E93BCB-8840-4B2C-8D73-ED77B7402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74" y="3041650"/>
            <a:ext cx="174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receive window</a:t>
            </a:r>
          </a:p>
        </p:txBody>
      </p:sp>
      <p:sp>
        <p:nvSpPr>
          <p:cNvPr id="36" name="Text Box 23">
            <a:extLst>
              <a:ext uri="{FF2B5EF4-FFF2-40B4-BE49-F238E27FC236}">
                <a16:creationId xmlns:a16="http://schemas.microsoft.com/office/drawing/2014/main" id="{79959D37-1DC3-452D-AC04-CECF83FD29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4774" y="3436938"/>
            <a:ext cx="1822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Urg data pointer</a:t>
            </a:r>
          </a:p>
        </p:txBody>
      </p:sp>
      <p:sp>
        <p:nvSpPr>
          <p:cNvPr id="37" name="Text Box 24">
            <a:extLst>
              <a:ext uri="{FF2B5EF4-FFF2-40B4-BE49-F238E27FC236}">
                <a16:creationId xmlns:a16="http://schemas.microsoft.com/office/drawing/2014/main" id="{E28935AB-E6AD-4912-A8AC-02B2E1DB4B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8687" y="3417888"/>
            <a:ext cx="1212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checksum</a:t>
            </a:r>
          </a:p>
        </p:txBody>
      </p:sp>
      <p:sp>
        <p:nvSpPr>
          <p:cNvPr id="38" name="Text Box 25">
            <a:extLst>
              <a:ext uri="{FF2B5EF4-FFF2-40B4-BE49-F238E27FC236}">
                <a16:creationId xmlns:a16="http://schemas.microsoft.com/office/drawing/2014/main" id="{626F3A65-74F0-44E6-9BBD-04A714979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237" y="3070225"/>
            <a:ext cx="32573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 dirty="0">
                <a:latin typeface="Arial" charset="0"/>
              </a:rPr>
              <a:t>F</a:t>
            </a:r>
          </a:p>
        </p:txBody>
      </p:sp>
      <p:sp>
        <p:nvSpPr>
          <p:cNvPr id="39" name="Line 26">
            <a:extLst>
              <a:ext uri="{FF2B5EF4-FFF2-40B4-BE49-F238E27FC236}">
                <a16:creationId xmlns:a16="http://schemas.microsoft.com/office/drawing/2014/main" id="{0E755A90-9973-4C62-9353-511A83D115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70612" y="3028950"/>
            <a:ext cx="0" cy="392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0" name="Line 27">
            <a:extLst>
              <a:ext uri="{FF2B5EF4-FFF2-40B4-BE49-F238E27FC236}">
                <a16:creationId xmlns:a16="http://schemas.microsoft.com/office/drawing/2014/main" id="{26773B06-EDA0-4E6E-A27E-44D44AFDCC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08687" y="3033713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1" name="Line 28">
            <a:extLst>
              <a:ext uri="{FF2B5EF4-FFF2-40B4-BE49-F238E27FC236}">
                <a16:creationId xmlns:a16="http://schemas.microsoft.com/office/drawing/2014/main" id="{0796F1A7-171D-4F77-B002-A388DEBBC4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1999" y="3033713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2" name="Line 29">
            <a:extLst>
              <a:ext uri="{FF2B5EF4-FFF2-40B4-BE49-F238E27FC236}">
                <a16:creationId xmlns:a16="http://schemas.microsoft.com/office/drawing/2014/main" id="{9FC48615-38FB-414D-A9F1-9C9E3D6675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0074" y="3038475"/>
            <a:ext cx="0" cy="392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3" name="Line 30">
            <a:extLst>
              <a:ext uri="{FF2B5EF4-FFF2-40B4-BE49-F238E27FC236}">
                <a16:creationId xmlns:a16="http://schemas.microsoft.com/office/drawing/2014/main" id="{AC4952C0-44F3-45C6-9180-CB138EDC09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22912" y="3033713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4" name="Line 31">
            <a:extLst>
              <a:ext uri="{FF2B5EF4-FFF2-40B4-BE49-F238E27FC236}">
                <a16:creationId xmlns:a16="http://schemas.microsoft.com/office/drawing/2014/main" id="{FF3B403B-26EF-495F-AD72-B9A22E5701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51462" y="3043238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 sz="1800">
              <a:latin typeface="Tahoma" charset="0"/>
              <a:ea typeface="ＭＳ Ｐゴシック" charset="0"/>
            </a:endParaRPr>
          </a:p>
        </p:txBody>
      </p:sp>
      <p:sp>
        <p:nvSpPr>
          <p:cNvPr id="45" name="Text Box 32">
            <a:extLst>
              <a:ext uri="{FF2B5EF4-FFF2-40B4-BE49-F238E27FC236}">
                <a16:creationId xmlns:a16="http://schemas.microsoft.com/office/drawing/2014/main" id="{2D257F24-EB74-4FA7-9954-C79DE21A37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4549" y="3065462"/>
            <a:ext cx="33855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S</a:t>
            </a:r>
          </a:p>
        </p:txBody>
      </p:sp>
      <p:sp>
        <p:nvSpPr>
          <p:cNvPr id="46" name="Text Box 33">
            <a:extLst>
              <a:ext uri="{FF2B5EF4-FFF2-40B4-BE49-F238E27FC236}">
                <a16:creationId xmlns:a16="http://schemas.microsoft.com/office/drawing/2014/main" id="{7FF2525B-3F3E-48F1-8941-8110405B7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1512" y="3065462"/>
            <a:ext cx="35137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R</a:t>
            </a:r>
          </a:p>
        </p:txBody>
      </p:sp>
      <p:sp>
        <p:nvSpPr>
          <p:cNvPr id="47" name="Text Box 34">
            <a:extLst>
              <a:ext uri="{FF2B5EF4-FFF2-40B4-BE49-F238E27FC236}">
                <a16:creationId xmlns:a16="http://schemas.microsoft.com/office/drawing/2014/main" id="{A7951A5B-CA34-4E67-9A3E-42A904117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9587" y="3060700"/>
            <a:ext cx="33855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P</a:t>
            </a:r>
          </a:p>
        </p:txBody>
      </p:sp>
      <p:sp>
        <p:nvSpPr>
          <p:cNvPr id="48" name="Text Box 35">
            <a:extLst>
              <a:ext uri="{FF2B5EF4-FFF2-40B4-BE49-F238E27FC236}">
                <a16:creationId xmlns:a16="http://schemas.microsoft.com/office/drawing/2014/main" id="{DF239FC0-C9E8-4525-88C9-FF4ED7C1A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7187" y="3060700"/>
            <a:ext cx="33855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A</a:t>
            </a:r>
          </a:p>
        </p:txBody>
      </p:sp>
      <p:sp>
        <p:nvSpPr>
          <p:cNvPr id="49" name="Text Box 36">
            <a:extLst>
              <a:ext uri="{FF2B5EF4-FFF2-40B4-BE49-F238E27FC236}">
                <a16:creationId xmlns:a16="http://schemas.microsoft.com/office/drawing/2014/main" id="{07B5A8B0-2BC0-4E57-AED4-61E488C71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499" y="3060700"/>
            <a:ext cx="35137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800">
                <a:latin typeface="Arial" charset="0"/>
              </a:rPr>
              <a:t>U</a:t>
            </a:r>
          </a:p>
        </p:txBody>
      </p:sp>
      <p:sp>
        <p:nvSpPr>
          <p:cNvPr id="50" name="Text Box 37">
            <a:extLst>
              <a:ext uri="{FF2B5EF4-FFF2-40B4-BE49-F238E27FC236}">
                <a16:creationId xmlns:a16="http://schemas.microsoft.com/office/drawing/2014/main" id="{5FC92DB3-9709-44DC-8CEC-E854033E3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0" y="2968625"/>
            <a:ext cx="58221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400">
                <a:latin typeface="Arial" charset="0"/>
              </a:rPr>
              <a:t>head</a:t>
            </a:r>
          </a:p>
          <a:p>
            <a:pPr>
              <a:defRPr/>
            </a:pPr>
            <a:r>
              <a:rPr lang="en-US" sz="1400">
                <a:latin typeface="Arial" charset="0"/>
              </a:rPr>
              <a:t>len</a:t>
            </a:r>
            <a:endParaRPr lang="en-US" sz="1800">
              <a:latin typeface="Arial" charset="0"/>
            </a:endParaRPr>
          </a:p>
        </p:txBody>
      </p:sp>
      <p:sp>
        <p:nvSpPr>
          <p:cNvPr id="51" name="Text Box 38">
            <a:extLst>
              <a:ext uri="{FF2B5EF4-FFF2-40B4-BE49-F238E27FC236}">
                <a16:creationId xmlns:a16="http://schemas.microsoft.com/office/drawing/2014/main" id="{425CEE73-CA68-40AE-A2AA-12ECB2367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7425" y="2968625"/>
            <a:ext cx="57259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1400">
                <a:latin typeface="Arial" charset="0"/>
              </a:rPr>
              <a:t>not</a:t>
            </a:r>
          </a:p>
          <a:p>
            <a:pPr>
              <a:defRPr/>
            </a:pPr>
            <a:r>
              <a:rPr lang="en-US" sz="1400">
                <a:latin typeface="Arial" charset="0"/>
              </a:rPr>
              <a:t>used</a:t>
            </a:r>
            <a:endParaRPr lang="en-US" sz="1800">
              <a:latin typeface="Arial" charset="0"/>
            </a:endParaRPr>
          </a:p>
        </p:txBody>
      </p:sp>
      <p:sp>
        <p:nvSpPr>
          <p:cNvPr id="52" name="Line 39">
            <a:extLst>
              <a:ext uri="{FF2B5EF4-FFF2-40B4-BE49-F238E27FC236}">
                <a16:creationId xmlns:a16="http://schemas.microsoft.com/office/drawing/2014/main" id="{3688E1B7-1888-41BB-A72D-3821DEF333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46637" y="3033713"/>
            <a:ext cx="0" cy="3921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53" name="Text Box 40">
            <a:extLst>
              <a:ext uri="{FF2B5EF4-FFF2-40B4-BE49-F238E27FC236}">
                <a16:creationId xmlns:a16="http://schemas.microsoft.com/office/drawing/2014/main" id="{7E5869C4-1A3F-466D-B2F4-8C0EA1BE15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919538"/>
            <a:ext cx="2894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r>
              <a:rPr lang="en-US" sz="2000">
                <a:latin typeface="Arial" charset="0"/>
              </a:rPr>
              <a:t>options (variable length)</a:t>
            </a:r>
            <a:endParaRPr lang="en-US">
              <a:latin typeface="Arial" charset="0"/>
            </a:endParaRPr>
          </a:p>
        </p:txBody>
      </p:sp>
      <p:sp>
        <p:nvSpPr>
          <p:cNvPr id="54" name="Text Box 41">
            <a:extLst>
              <a:ext uri="{FF2B5EF4-FFF2-40B4-BE49-F238E27FC236}">
                <a16:creationId xmlns:a16="http://schemas.microsoft.com/office/drawing/2014/main" id="{B2243A48-C77E-4433-B7E3-45C0E743A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0862" y="1698625"/>
            <a:ext cx="2203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defRPr/>
            </a:pPr>
            <a:r>
              <a:rPr lang="en-US" sz="1800">
                <a:latin typeface="Arial" charset="0"/>
              </a:rPr>
              <a:t>URG: urgent data 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(generally not used)</a:t>
            </a:r>
            <a:endParaRPr lang="en-US" sz="1000">
              <a:latin typeface="Arial" charset="0"/>
            </a:endParaRPr>
          </a:p>
        </p:txBody>
      </p:sp>
      <p:sp>
        <p:nvSpPr>
          <p:cNvPr id="55" name="Text Box 42">
            <a:extLst>
              <a:ext uri="{FF2B5EF4-FFF2-40B4-BE49-F238E27FC236}">
                <a16:creationId xmlns:a16="http://schemas.microsoft.com/office/drawing/2014/main" id="{BC3C1FFA-2164-4B2B-B007-8136E24C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5237" y="2422525"/>
            <a:ext cx="1441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defRPr/>
            </a:pPr>
            <a:r>
              <a:rPr lang="en-US" sz="1800">
                <a:latin typeface="Arial" charset="0"/>
              </a:rPr>
              <a:t>ACK: ACK #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valid</a:t>
            </a:r>
            <a:endParaRPr lang="en-US" sz="1000">
              <a:latin typeface="Arial" charset="0"/>
            </a:endParaRPr>
          </a:p>
        </p:txBody>
      </p:sp>
      <p:sp>
        <p:nvSpPr>
          <p:cNvPr id="56" name="Text Box 43">
            <a:extLst>
              <a:ext uri="{FF2B5EF4-FFF2-40B4-BE49-F238E27FC236}">
                <a16:creationId xmlns:a16="http://schemas.microsoft.com/office/drawing/2014/main" id="{16DD661A-C420-4C53-BAE6-91B32749B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7" y="3098800"/>
            <a:ext cx="2266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defRPr/>
            </a:pPr>
            <a:r>
              <a:rPr lang="en-US" sz="1800">
                <a:latin typeface="Arial" charset="0"/>
              </a:rPr>
              <a:t>PSH: push data now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(generally not used)</a:t>
            </a: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815113ED-CA13-43BB-A498-2E2A46DA0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7" y="3898901"/>
            <a:ext cx="19113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defRPr/>
            </a:pPr>
            <a:r>
              <a:rPr lang="en-US" sz="1800">
                <a:latin typeface="Arial" charset="0"/>
              </a:rPr>
              <a:t>RST, SYN, FIN: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connection estab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(setup, teardown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commands)</a:t>
            </a:r>
          </a:p>
        </p:txBody>
      </p:sp>
      <p:sp>
        <p:nvSpPr>
          <p:cNvPr id="58" name="Line 45">
            <a:extLst>
              <a:ext uri="{FF2B5EF4-FFF2-40B4-BE49-F238E27FC236}">
                <a16:creationId xmlns:a16="http://schemas.microsoft.com/office/drawing/2014/main" id="{D8A01380-7FEC-4847-9207-A3CBF5E2AC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0650" y="2071687"/>
            <a:ext cx="1495425" cy="10287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59" name="Line 46">
            <a:extLst>
              <a:ext uri="{FF2B5EF4-FFF2-40B4-BE49-F238E27FC236}">
                <a16:creationId xmlns:a16="http://schemas.microsoft.com/office/drawing/2014/main" id="{743DBE6B-D907-49BC-8C26-FE0D983D1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2759076"/>
            <a:ext cx="1658937" cy="4413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2313B565-BD8A-4F5E-952F-77D5BD18D6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6050" y="3313113"/>
            <a:ext cx="1827213" cy="2444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61" name="Freeform 48">
            <a:extLst>
              <a:ext uri="{FF2B5EF4-FFF2-40B4-BE49-F238E27FC236}">
                <a16:creationId xmlns:a16="http://schemas.microsoft.com/office/drawing/2014/main" id="{7C7C86DB-59E3-4E9A-ACBF-D6F0654D10A7}"/>
              </a:ext>
            </a:extLst>
          </p:cNvPr>
          <p:cNvSpPr>
            <a:spLocks/>
          </p:cNvSpPr>
          <p:nvPr/>
        </p:nvSpPr>
        <p:spPr bwMode="auto">
          <a:xfrm>
            <a:off x="3949700" y="3376612"/>
            <a:ext cx="2314575" cy="704850"/>
          </a:xfrm>
          <a:custGeom>
            <a:avLst/>
            <a:gdLst>
              <a:gd name="T0" fmla="*/ 0 w 1458"/>
              <a:gd name="T1" fmla="*/ 2147483647 h 444"/>
              <a:gd name="T2" fmla="*/ 2147483647 w 1458"/>
              <a:gd name="T3" fmla="*/ 0 h 444"/>
              <a:gd name="T4" fmla="*/ 2147483647 w 1458"/>
              <a:gd name="T5" fmla="*/ 2147483647 h 44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58" h="444">
                <a:moveTo>
                  <a:pt x="0" y="444"/>
                </a:moveTo>
                <a:lnTo>
                  <a:pt x="1248" y="0"/>
                </a:lnTo>
                <a:lnTo>
                  <a:pt x="1458" y="6"/>
                </a:ln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" name="Text Box 49">
            <a:extLst>
              <a:ext uri="{FF2B5EF4-FFF2-40B4-BE49-F238E27FC236}">
                <a16:creationId xmlns:a16="http://schemas.microsoft.com/office/drawing/2014/main" id="{EDE61C04-BA87-47A7-ACDE-40B1AA927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49" y="3279776"/>
            <a:ext cx="125095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l">
              <a:defRPr/>
            </a:pPr>
            <a:r>
              <a:rPr lang="en-US" sz="1800">
                <a:latin typeface="Arial" charset="0"/>
              </a:rPr>
              <a:t># bytes </a:t>
            </a:r>
          </a:p>
          <a:p>
            <a:pPr algn="l">
              <a:defRPr/>
            </a:pPr>
            <a:r>
              <a:rPr lang="en-US" sz="1800">
                <a:latin typeface="Arial" charset="0"/>
              </a:rPr>
              <a:t>rcvr willing</a:t>
            </a:r>
          </a:p>
          <a:p>
            <a:pPr algn="l">
              <a:defRPr/>
            </a:pPr>
            <a:r>
              <a:rPr lang="en-US" sz="1800">
                <a:latin typeface="Arial" charset="0"/>
              </a:rPr>
              <a:t>to accept</a:t>
            </a:r>
          </a:p>
        </p:txBody>
      </p:sp>
      <p:sp>
        <p:nvSpPr>
          <p:cNvPr id="63" name="Text Box 50">
            <a:extLst>
              <a:ext uri="{FF2B5EF4-FFF2-40B4-BE49-F238E27FC236}">
                <a16:creationId xmlns:a16="http://schemas.microsoft.com/office/drawing/2014/main" id="{009A675D-C03B-40E2-9C63-2F81CF2BB7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1562" y="1793876"/>
            <a:ext cx="17716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l">
              <a:defRPr/>
            </a:pPr>
            <a:r>
              <a:rPr lang="en-US" sz="1800">
                <a:latin typeface="Arial" charset="0"/>
              </a:rPr>
              <a:t>counting</a:t>
            </a:r>
          </a:p>
          <a:p>
            <a:pPr algn="l">
              <a:defRPr/>
            </a:pPr>
            <a:r>
              <a:rPr lang="en-US" sz="1800">
                <a:latin typeface="Arial" charset="0"/>
              </a:rPr>
              <a:t>by bytes </a:t>
            </a:r>
          </a:p>
          <a:p>
            <a:pPr algn="l">
              <a:defRPr/>
            </a:pPr>
            <a:r>
              <a:rPr lang="en-US" sz="1800">
                <a:latin typeface="Arial" charset="0"/>
              </a:rPr>
              <a:t>of data</a:t>
            </a:r>
          </a:p>
          <a:p>
            <a:pPr algn="l">
              <a:defRPr/>
            </a:pPr>
            <a:r>
              <a:rPr lang="en-US" sz="1800">
                <a:latin typeface="Arial" charset="0"/>
              </a:rPr>
              <a:t>(not segments!)</a:t>
            </a:r>
          </a:p>
        </p:txBody>
      </p:sp>
      <p:sp>
        <p:nvSpPr>
          <p:cNvPr id="64" name="Text Box 51">
            <a:extLst>
              <a:ext uri="{FF2B5EF4-FFF2-40B4-BE49-F238E27FC236}">
                <a16:creationId xmlns:a16="http://schemas.microsoft.com/office/drawing/2014/main" id="{E3092A07-15E3-4B0F-9F90-E305B7EF0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7" y="5232401"/>
            <a:ext cx="136525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r">
              <a:defRPr/>
            </a:pPr>
            <a:r>
              <a:rPr lang="en-US" sz="1800">
                <a:latin typeface="Arial" charset="0"/>
              </a:rPr>
              <a:t>Internet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checksum</a:t>
            </a:r>
          </a:p>
          <a:p>
            <a:pPr algn="r">
              <a:defRPr/>
            </a:pPr>
            <a:r>
              <a:rPr lang="en-US" sz="1800">
                <a:latin typeface="Arial" charset="0"/>
              </a:rPr>
              <a:t>(as in UDP)</a:t>
            </a:r>
          </a:p>
        </p:txBody>
      </p:sp>
      <p:sp>
        <p:nvSpPr>
          <p:cNvPr id="65" name="Line 52">
            <a:extLst>
              <a:ext uri="{FF2B5EF4-FFF2-40B4-BE49-F238E27FC236}">
                <a16:creationId xmlns:a16="http://schemas.microsoft.com/office/drawing/2014/main" id="{A24C399D-3C9B-4739-ADDD-85F7786AFB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25875" y="3700462"/>
            <a:ext cx="2105025" cy="19812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66" name="Line 53">
            <a:extLst>
              <a:ext uri="{FF2B5EF4-FFF2-40B4-BE49-F238E27FC236}">
                <a16:creationId xmlns:a16="http://schemas.microsoft.com/office/drawing/2014/main" id="{37ED4E28-5252-499E-856F-8B8D6F926E6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45475" y="3290888"/>
            <a:ext cx="809625" cy="4667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67" name="Line 54">
            <a:extLst>
              <a:ext uri="{FF2B5EF4-FFF2-40B4-BE49-F238E27FC236}">
                <a16:creationId xmlns:a16="http://schemas.microsoft.com/office/drawing/2014/main" id="{B4036796-102C-42F0-9E8C-447DCA9C04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8799" y="1995488"/>
            <a:ext cx="552450" cy="8858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  <p:sp>
        <p:nvSpPr>
          <p:cNvPr id="68" name="Line 55">
            <a:extLst>
              <a:ext uri="{FF2B5EF4-FFF2-40B4-BE49-F238E27FC236}">
                <a16:creationId xmlns:a16="http://schemas.microsoft.com/office/drawing/2014/main" id="{A531F31A-FDF2-4831-AB39-7E3EF27082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40699" y="1985963"/>
            <a:ext cx="571500" cy="5238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1694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Network layer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533399" y="1600200"/>
            <a:ext cx="601409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Transports segment from sending to receiving host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Sender packages segment into datagram; receiver unpackages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Makes routing decisions at each router in between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Protocol is called IP (Internet Protocol)</a:t>
            </a:r>
            <a:endParaRPr lang="en-US" altLang="en-US" sz="2000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endParaRPr lang="en-US" altLang="en-US" sz="2400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</p:txBody>
      </p:sp>
      <p:sp>
        <p:nvSpPr>
          <p:cNvPr id="972" name="Freeform 1285">
            <a:extLst>
              <a:ext uri="{FF2B5EF4-FFF2-40B4-BE49-F238E27FC236}">
                <a16:creationId xmlns:a16="http://schemas.microsoft.com/office/drawing/2014/main" id="{A537518C-2D42-47E3-B536-5BBD87CF7643}"/>
              </a:ext>
            </a:extLst>
          </p:cNvPr>
          <p:cNvSpPr>
            <a:spLocks/>
          </p:cNvSpPr>
          <p:nvPr/>
        </p:nvSpPr>
        <p:spPr bwMode="auto">
          <a:xfrm>
            <a:off x="8865248" y="3732214"/>
            <a:ext cx="1314450" cy="674687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73" name="Freeform 1286">
            <a:extLst>
              <a:ext uri="{FF2B5EF4-FFF2-40B4-BE49-F238E27FC236}">
                <a16:creationId xmlns:a16="http://schemas.microsoft.com/office/drawing/2014/main" id="{7A46A38A-70E0-4C13-8DDE-988ED073E5A2}"/>
              </a:ext>
            </a:extLst>
          </p:cNvPr>
          <p:cNvSpPr>
            <a:spLocks/>
          </p:cNvSpPr>
          <p:nvPr/>
        </p:nvSpPr>
        <p:spPr bwMode="auto">
          <a:xfrm>
            <a:off x="8884299" y="2206625"/>
            <a:ext cx="1730375" cy="1125538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74" name="Freeform 1287">
            <a:extLst>
              <a:ext uri="{FF2B5EF4-FFF2-40B4-BE49-F238E27FC236}">
                <a16:creationId xmlns:a16="http://schemas.microsoft.com/office/drawing/2014/main" id="{1C0074E1-C159-4B0B-816D-CF711A5F1B86}"/>
              </a:ext>
            </a:extLst>
          </p:cNvPr>
          <p:cNvSpPr>
            <a:spLocks/>
          </p:cNvSpPr>
          <p:nvPr/>
        </p:nvSpPr>
        <p:spPr bwMode="auto">
          <a:xfrm>
            <a:off x="7063436" y="1914526"/>
            <a:ext cx="1736725" cy="1071563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975" name="Group 974">
            <a:extLst>
              <a:ext uri="{FF2B5EF4-FFF2-40B4-BE49-F238E27FC236}">
                <a16:creationId xmlns:a16="http://schemas.microsoft.com/office/drawing/2014/main" id="{3492C912-D175-47CF-9019-52D2E50A2B06}"/>
              </a:ext>
            </a:extLst>
          </p:cNvPr>
          <p:cNvGrpSpPr>
            <a:grpSpLocks/>
          </p:cNvGrpSpPr>
          <p:nvPr/>
        </p:nvGrpSpPr>
        <p:grpSpPr bwMode="auto">
          <a:xfrm>
            <a:off x="7139636" y="3179766"/>
            <a:ext cx="1458913" cy="933451"/>
            <a:chOff x="2889" y="1631"/>
            <a:chExt cx="980" cy="743"/>
          </a:xfrm>
        </p:grpSpPr>
        <p:sp>
          <p:nvSpPr>
            <p:cNvPr id="1588" name="Rectangle 1587">
              <a:extLst>
                <a:ext uri="{FF2B5EF4-FFF2-40B4-BE49-F238E27FC236}">
                  <a16:creationId xmlns:a16="http://schemas.microsoft.com/office/drawing/2014/main" id="{8AC4E19D-BF1B-4D60-8BBE-C1EFA7637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589" name="AutoShape 1290">
              <a:extLst>
                <a:ext uri="{FF2B5EF4-FFF2-40B4-BE49-F238E27FC236}">
                  <a16:creationId xmlns:a16="http://schemas.microsoft.com/office/drawing/2014/main" id="{A5B70864-13FD-408B-A347-EDA1D0756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976" name="Line 1291">
            <a:extLst>
              <a:ext uri="{FF2B5EF4-FFF2-40B4-BE49-F238E27FC236}">
                <a16:creationId xmlns:a16="http://schemas.microsoft.com/office/drawing/2014/main" id="{652A4B7E-437C-42CF-AE5F-CE468D363A80}"/>
              </a:ext>
            </a:extLst>
          </p:cNvPr>
          <p:cNvSpPr>
            <a:spLocks noChangeShapeType="1"/>
          </p:cNvSpPr>
          <p:nvPr/>
        </p:nvSpPr>
        <p:spPr bwMode="auto">
          <a:xfrm>
            <a:off x="9257361" y="4017963"/>
            <a:ext cx="163513" cy="120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77" name="Line 1292">
            <a:extLst>
              <a:ext uri="{FF2B5EF4-FFF2-40B4-BE49-F238E27FC236}">
                <a16:creationId xmlns:a16="http://schemas.microsoft.com/office/drawing/2014/main" id="{79A7B2B5-5AD4-42D2-88AA-8C38DB0F0016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4198" y="3938588"/>
            <a:ext cx="27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78" name="Line 1293">
            <a:extLst>
              <a:ext uri="{FF2B5EF4-FFF2-40B4-BE49-F238E27FC236}">
                <a16:creationId xmlns:a16="http://schemas.microsoft.com/office/drawing/2014/main" id="{4FE0762D-880E-4BC8-A93D-CBF0F9C2B5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90735" y="4024314"/>
            <a:ext cx="134938" cy="104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79" name="Line 1294">
            <a:extLst>
              <a:ext uri="{FF2B5EF4-FFF2-40B4-BE49-F238E27FC236}">
                <a16:creationId xmlns:a16="http://schemas.microsoft.com/office/drawing/2014/main" id="{9CAEAC82-1648-41D4-B44F-8C80894EE0D1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8985" y="3944938"/>
            <a:ext cx="679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0" name="Line 1295">
            <a:extLst>
              <a:ext uri="{FF2B5EF4-FFF2-40B4-BE49-F238E27FC236}">
                <a16:creationId xmlns:a16="http://schemas.microsoft.com/office/drawing/2014/main" id="{D509B61E-25B1-4E55-BBD0-78F9AAB098E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4260" y="2792414"/>
            <a:ext cx="509588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1" name="Line 1296">
            <a:extLst>
              <a:ext uri="{FF2B5EF4-FFF2-40B4-BE49-F238E27FC236}">
                <a16:creationId xmlns:a16="http://schemas.microsoft.com/office/drawing/2014/main" id="{8934F5CF-0827-41CD-A3B2-38F4AC0359A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0873" y="2608263"/>
            <a:ext cx="152400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2" name="Freeform 1297">
            <a:extLst>
              <a:ext uri="{FF2B5EF4-FFF2-40B4-BE49-F238E27FC236}">
                <a16:creationId xmlns:a16="http://schemas.microsoft.com/office/drawing/2014/main" id="{2DEBC5EE-0E70-4DB3-8194-22F396B86D07}"/>
              </a:ext>
            </a:extLst>
          </p:cNvPr>
          <p:cNvSpPr>
            <a:spLocks/>
          </p:cNvSpPr>
          <p:nvPr/>
        </p:nvSpPr>
        <p:spPr bwMode="auto">
          <a:xfrm>
            <a:off x="7358710" y="4583114"/>
            <a:ext cx="3079750" cy="1665287"/>
          </a:xfrm>
          <a:custGeom>
            <a:avLst/>
            <a:gdLst>
              <a:gd name="T0" fmla="*/ 2147483647 w 1940"/>
              <a:gd name="T1" fmla="*/ 2147483647 h 1049"/>
              <a:gd name="T2" fmla="*/ 2147483647 w 1940"/>
              <a:gd name="T3" fmla="*/ 2147483647 h 1049"/>
              <a:gd name="T4" fmla="*/ 2147483647 w 1940"/>
              <a:gd name="T5" fmla="*/ 2147483647 h 1049"/>
              <a:gd name="T6" fmla="*/ 2147483647 w 1940"/>
              <a:gd name="T7" fmla="*/ 2147483647 h 1049"/>
              <a:gd name="T8" fmla="*/ 2147483647 w 1940"/>
              <a:gd name="T9" fmla="*/ 2147483647 h 1049"/>
              <a:gd name="T10" fmla="*/ 2147483647 w 1940"/>
              <a:gd name="T11" fmla="*/ 2147483647 h 1049"/>
              <a:gd name="T12" fmla="*/ 2147483647 w 1940"/>
              <a:gd name="T13" fmla="*/ 2147483647 h 1049"/>
              <a:gd name="T14" fmla="*/ 2147483647 w 1940"/>
              <a:gd name="T15" fmla="*/ 2147483647 h 1049"/>
              <a:gd name="T16" fmla="*/ 2147483647 w 1940"/>
              <a:gd name="T17" fmla="*/ 2147483647 h 1049"/>
              <a:gd name="T18" fmla="*/ 2147483647 w 1940"/>
              <a:gd name="T19" fmla="*/ 2147483647 h 1049"/>
              <a:gd name="T20" fmla="*/ 2147483647 w 1940"/>
              <a:gd name="T21" fmla="*/ 2147483647 h 1049"/>
              <a:gd name="T22" fmla="*/ 2147483647 w 1940"/>
              <a:gd name="T23" fmla="*/ 2147483647 h 1049"/>
              <a:gd name="T24" fmla="*/ 2147483647 w 1940"/>
              <a:gd name="T25" fmla="*/ 2147483647 h 1049"/>
              <a:gd name="T26" fmla="*/ 2147483647 w 1940"/>
              <a:gd name="T27" fmla="*/ 2147483647 h 1049"/>
              <a:gd name="T28" fmla="*/ 2147483647 w 1940"/>
              <a:gd name="T29" fmla="*/ 2147483647 h 1049"/>
              <a:gd name="T30" fmla="*/ 2147483647 w 1940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3" name="Line 1298">
            <a:extLst>
              <a:ext uri="{FF2B5EF4-FFF2-40B4-BE49-F238E27FC236}">
                <a16:creationId xmlns:a16="http://schemas.microsoft.com/office/drawing/2014/main" id="{046FF8C2-DD70-4460-81CA-3DD3831D8A14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658204" y="5455444"/>
            <a:ext cx="474662" cy="6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4" name="Line 1299">
            <a:extLst>
              <a:ext uri="{FF2B5EF4-FFF2-40B4-BE49-F238E27FC236}">
                <a16:creationId xmlns:a16="http://schemas.microsoft.com/office/drawing/2014/main" id="{4C76DD8A-32CA-4E52-8E7B-308486DA75E2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9852674" y="5645151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5" name="Line 1300">
            <a:extLst>
              <a:ext uri="{FF2B5EF4-FFF2-40B4-BE49-F238E27FC236}">
                <a16:creationId xmlns:a16="http://schemas.microsoft.com/office/drawing/2014/main" id="{E405654E-A598-4056-8EBE-FB9CC0F5819A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9960623" y="5243513"/>
            <a:ext cx="193675" cy="76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6" name="Line 1301">
            <a:extLst>
              <a:ext uri="{FF2B5EF4-FFF2-40B4-BE49-F238E27FC236}">
                <a16:creationId xmlns:a16="http://schemas.microsoft.com/office/drawing/2014/main" id="{BA6AD249-9349-4F19-BDE2-FFE95F444E1C}"/>
              </a:ext>
            </a:extLst>
          </p:cNvPr>
          <p:cNvSpPr>
            <a:spLocks noChangeShapeType="1"/>
          </p:cNvSpPr>
          <p:nvPr/>
        </p:nvSpPr>
        <p:spPr bwMode="auto">
          <a:xfrm>
            <a:off x="9219261" y="4902200"/>
            <a:ext cx="390525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7" name="Line 1302">
            <a:extLst>
              <a:ext uri="{FF2B5EF4-FFF2-40B4-BE49-F238E27FC236}">
                <a16:creationId xmlns:a16="http://schemas.microsoft.com/office/drawing/2014/main" id="{64682458-D8B4-429A-BF3F-2E12D47266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98548" y="4889500"/>
            <a:ext cx="322262" cy="198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8" name="Line 1303">
            <a:extLst>
              <a:ext uri="{FF2B5EF4-FFF2-40B4-BE49-F238E27FC236}">
                <a16:creationId xmlns:a16="http://schemas.microsoft.com/office/drawing/2014/main" id="{D070E087-9C47-4515-8186-2A6907130B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41410" y="5181600"/>
            <a:ext cx="971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89" name="Line 1305">
            <a:extLst>
              <a:ext uri="{FF2B5EF4-FFF2-40B4-BE49-F238E27FC236}">
                <a16:creationId xmlns:a16="http://schemas.microsoft.com/office/drawing/2014/main" id="{8A5004E1-AEC8-455A-8AAF-0DEF154D95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1961" y="4978400"/>
            <a:ext cx="233363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0" name="Line 1306">
            <a:extLst>
              <a:ext uri="{FF2B5EF4-FFF2-40B4-BE49-F238E27FC236}">
                <a16:creationId xmlns:a16="http://schemas.microsoft.com/office/drawing/2014/main" id="{A28A3C93-76CA-41BA-91C7-861DD93AFA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03199" y="5214938"/>
            <a:ext cx="403225" cy="1000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1" name="Line 1309">
            <a:extLst>
              <a:ext uri="{FF2B5EF4-FFF2-40B4-BE49-F238E27FC236}">
                <a16:creationId xmlns:a16="http://schemas.microsoft.com/office/drawing/2014/main" id="{288F34AE-49F5-4EFD-BB15-658869E530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28648" y="5270500"/>
            <a:ext cx="177800" cy="203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2" name="Line 1310">
            <a:extLst>
              <a:ext uri="{FF2B5EF4-FFF2-40B4-BE49-F238E27FC236}">
                <a16:creationId xmlns:a16="http://schemas.microsoft.com/office/drawing/2014/main" id="{9F80780B-DA7F-46D5-ACF3-7B2037BE68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22349" y="5254626"/>
            <a:ext cx="1587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3" name="Line 1311">
            <a:extLst>
              <a:ext uri="{FF2B5EF4-FFF2-40B4-BE49-F238E27FC236}">
                <a16:creationId xmlns:a16="http://schemas.microsoft.com/office/drawing/2014/main" id="{77781BF9-D491-46E2-83DE-37653850F6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899" y="5257801"/>
            <a:ext cx="503237" cy="269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4" name="Line 1313">
            <a:extLst>
              <a:ext uri="{FF2B5EF4-FFF2-40B4-BE49-F238E27FC236}">
                <a16:creationId xmlns:a16="http://schemas.microsoft.com/office/drawing/2014/main" id="{A3C36CC4-25EF-4D2A-85AA-A82976101FB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2935" y="3727451"/>
            <a:ext cx="0" cy="131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5" name="Line 1314">
            <a:extLst>
              <a:ext uri="{FF2B5EF4-FFF2-40B4-BE49-F238E27FC236}">
                <a16:creationId xmlns:a16="http://schemas.microsoft.com/office/drawing/2014/main" id="{15052A6C-6EFF-4879-80A3-858B8840AF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38336" y="2697163"/>
            <a:ext cx="123825" cy="87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6" name="Line 1315">
            <a:extLst>
              <a:ext uri="{FF2B5EF4-FFF2-40B4-BE49-F238E27FC236}">
                <a16:creationId xmlns:a16="http://schemas.microsoft.com/office/drawing/2014/main" id="{3B88247E-4E89-4B03-888F-DA274BF713AA}"/>
              </a:ext>
            </a:extLst>
          </p:cNvPr>
          <p:cNvSpPr>
            <a:spLocks noChangeShapeType="1"/>
          </p:cNvSpPr>
          <p:nvPr/>
        </p:nvSpPr>
        <p:spPr bwMode="auto">
          <a:xfrm>
            <a:off x="9266885" y="2870200"/>
            <a:ext cx="0" cy="82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7" name="Line 1316">
            <a:extLst>
              <a:ext uri="{FF2B5EF4-FFF2-40B4-BE49-F238E27FC236}">
                <a16:creationId xmlns:a16="http://schemas.microsoft.com/office/drawing/2014/main" id="{F6E5A13E-E41B-43A8-92F6-02263F1D6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38336" y="2767014"/>
            <a:ext cx="263525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8" name="Line 1317">
            <a:extLst>
              <a:ext uri="{FF2B5EF4-FFF2-40B4-BE49-F238E27FC236}">
                <a16:creationId xmlns:a16="http://schemas.microsoft.com/office/drawing/2014/main" id="{05A6AB9D-64E6-4C46-A089-360CFE060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803460" y="2765425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99" name="Line 1318">
            <a:extLst>
              <a:ext uri="{FF2B5EF4-FFF2-40B4-BE49-F238E27FC236}">
                <a16:creationId xmlns:a16="http://schemas.microsoft.com/office/drawing/2014/main" id="{76064B75-B085-4943-9E12-F47031526F1A}"/>
              </a:ext>
            </a:extLst>
          </p:cNvPr>
          <p:cNvSpPr>
            <a:spLocks noChangeShapeType="1"/>
          </p:cNvSpPr>
          <p:nvPr/>
        </p:nvSpPr>
        <p:spPr bwMode="auto">
          <a:xfrm>
            <a:off x="9457386" y="3071813"/>
            <a:ext cx="1889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000" name="Line 1319">
            <a:extLst>
              <a:ext uri="{FF2B5EF4-FFF2-40B4-BE49-F238E27FC236}">
                <a16:creationId xmlns:a16="http://schemas.microsoft.com/office/drawing/2014/main" id="{7D3A0A2F-58A9-4F25-AC20-BA2809DB60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52411" y="3938589"/>
            <a:ext cx="16827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001" name="Line 1320">
            <a:extLst>
              <a:ext uri="{FF2B5EF4-FFF2-40B4-BE49-F238E27FC236}">
                <a16:creationId xmlns:a16="http://schemas.microsoft.com/office/drawing/2014/main" id="{437E945E-17B8-4275-B624-D2BE431824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1423" y="3062288"/>
            <a:ext cx="17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002" name="Line 1321">
            <a:extLst>
              <a:ext uri="{FF2B5EF4-FFF2-40B4-BE49-F238E27FC236}">
                <a16:creationId xmlns:a16="http://schemas.microsoft.com/office/drawing/2014/main" id="{FE7600B4-7A5F-418F-8F32-0FB751B45A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57349" y="3138488"/>
            <a:ext cx="98425" cy="704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003" name="Line 1322">
            <a:extLst>
              <a:ext uri="{FF2B5EF4-FFF2-40B4-BE49-F238E27FC236}">
                <a16:creationId xmlns:a16="http://schemas.microsoft.com/office/drawing/2014/main" id="{E49B19AF-5933-453B-BF71-DCD4EAD1BF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49486" y="3138489"/>
            <a:ext cx="111125" cy="7270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004" name="Line 1323">
            <a:extLst>
              <a:ext uri="{FF2B5EF4-FFF2-40B4-BE49-F238E27FC236}">
                <a16:creationId xmlns:a16="http://schemas.microsoft.com/office/drawing/2014/main" id="{F143DACE-9A24-46CD-A2F1-895C9611EF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33536" y="4279901"/>
            <a:ext cx="227013" cy="436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id="{05A522F9-CAC9-42EE-A74B-E51B232777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36524" y="4738688"/>
            <a:ext cx="414337" cy="373062"/>
            <a:chOff x="2839" y="3501"/>
            <a:chExt cx="755" cy="803"/>
          </a:xfrm>
        </p:grpSpPr>
        <p:pic>
          <p:nvPicPr>
            <p:cNvPr id="1586" name="Picture 1585" descr="desktop_computer_stylized_medium">
              <a:extLst>
                <a:ext uri="{FF2B5EF4-FFF2-40B4-BE49-F238E27FC236}">
                  <a16:creationId xmlns:a16="http://schemas.microsoft.com/office/drawing/2014/main" id="{416A6EBA-8722-4048-BE5E-1CFB44242A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7" name="Freeform 1326">
              <a:extLst>
                <a:ext uri="{FF2B5EF4-FFF2-40B4-BE49-F238E27FC236}">
                  <a16:creationId xmlns:a16="http://schemas.microsoft.com/office/drawing/2014/main" id="{31581809-1EAE-4DC2-91F8-6388CC9B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06" name="Group 1005">
            <a:extLst>
              <a:ext uri="{FF2B5EF4-FFF2-40B4-BE49-F238E27FC236}">
                <a16:creationId xmlns:a16="http://schemas.microsoft.com/office/drawing/2014/main" id="{CF191559-BC46-4CF1-A918-DDC8CE15BDB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19023" y="5159375"/>
            <a:ext cx="482600" cy="406400"/>
            <a:chOff x="2839" y="3501"/>
            <a:chExt cx="755" cy="803"/>
          </a:xfrm>
        </p:grpSpPr>
        <p:pic>
          <p:nvPicPr>
            <p:cNvPr id="1584" name="Picture 1583" descr="desktop_computer_stylized_medium">
              <a:extLst>
                <a:ext uri="{FF2B5EF4-FFF2-40B4-BE49-F238E27FC236}">
                  <a16:creationId xmlns:a16="http://schemas.microsoft.com/office/drawing/2014/main" id="{BB64C5B8-07F4-4F13-9447-92F2FE99BF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5" name="Freeform 1329">
              <a:extLst>
                <a:ext uri="{FF2B5EF4-FFF2-40B4-BE49-F238E27FC236}">
                  <a16:creationId xmlns:a16="http://schemas.microsoft.com/office/drawing/2014/main" id="{548515A7-2295-466B-80F7-8F104FAE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07" name="Group 1006">
            <a:extLst>
              <a:ext uri="{FF2B5EF4-FFF2-40B4-BE49-F238E27FC236}">
                <a16:creationId xmlns:a16="http://schemas.microsoft.com/office/drawing/2014/main" id="{F60520B7-EDCA-4D02-AC61-ACFD2910CD9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6860" y="5461000"/>
            <a:ext cx="427038" cy="349250"/>
            <a:chOff x="2839" y="3501"/>
            <a:chExt cx="755" cy="803"/>
          </a:xfrm>
        </p:grpSpPr>
        <p:pic>
          <p:nvPicPr>
            <p:cNvPr id="1582" name="Picture 1581" descr="desktop_computer_stylized_medium">
              <a:extLst>
                <a:ext uri="{FF2B5EF4-FFF2-40B4-BE49-F238E27FC236}">
                  <a16:creationId xmlns:a16="http://schemas.microsoft.com/office/drawing/2014/main" id="{73A73E9A-6D0D-4BB1-9220-66CED41DC7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3" name="Freeform 1332">
              <a:extLst>
                <a:ext uri="{FF2B5EF4-FFF2-40B4-BE49-F238E27FC236}">
                  <a16:creationId xmlns:a16="http://schemas.microsoft.com/office/drawing/2014/main" id="{4AEAF701-8CF7-402A-BF5D-EDBA5181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08" name="Group 1007">
            <a:extLst>
              <a:ext uri="{FF2B5EF4-FFF2-40B4-BE49-F238E27FC236}">
                <a16:creationId xmlns:a16="http://schemas.microsoft.com/office/drawing/2014/main" id="{2866A0A0-C4EC-4A88-AC47-D12064F087DB}"/>
              </a:ext>
            </a:extLst>
          </p:cNvPr>
          <p:cNvGrpSpPr>
            <a:grpSpLocks/>
          </p:cNvGrpSpPr>
          <p:nvPr/>
        </p:nvGrpSpPr>
        <p:grpSpPr bwMode="auto">
          <a:xfrm>
            <a:off x="8411224" y="5443539"/>
            <a:ext cx="427037" cy="350837"/>
            <a:chOff x="2839" y="3501"/>
            <a:chExt cx="755" cy="803"/>
          </a:xfrm>
        </p:grpSpPr>
        <p:pic>
          <p:nvPicPr>
            <p:cNvPr id="1580" name="Picture 1579" descr="desktop_computer_stylized_medium">
              <a:extLst>
                <a:ext uri="{FF2B5EF4-FFF2-40B4-BE49-F238E27FC236}">
                  <a16:creationId xmlns:a16="http://schemas.microsoft.com/office/drawing/2014/main" id="{62E04FB0-9F3B-4692-9FCE-2507E71279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1" name="Freeform 1335">
              <a:extLst>
                <a:ext uri="{FF2B5EF4-FFF2-40B4-BE49-F238E27FC236}">
                  <a16:creationId xmlns:a16="http://schemas.microsoft.com/office/drawing/2014/main" id="{A80B372D-C2EC-4E83-8F60-02C5C0B1B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1009" name="Picture 1008" descr="car_icon_small">
            <a:extLst>
              <a:ext uri="{FF2B5EF4-FFF2-40B4-BE49-F238E27FC236}">
                <a16:creationId xmlns:a16="http://schemas.microsoft.com/office/drawing/2014/main" id="{CF29BF51-8CF5-44AC-B4C1-591F5855D3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03261" y="1925639"/>
            <a:ext cx="8493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0" name="Group 1009">
            <a:extLst>
              <a:ext uri="{FF2B5EF4-FFF2-40B4-BE49-F238E27FC236}">
                <a16:creationId xmlns:a16="http://schemas.microsoft.com/office/drawing/2014/main" id="{E5EFB126-CDA8-431A-8D85-795BE8C03D79}"/>
              </a:ext>
            </a:extLst>
          </p:cNvPr>
          <p:cNvGrpSpPr>
            <a:grpSpLocks/>
          </p:cNvGrpSpPr>
          <p:nvPr/>
        </p:nvGrpSpPr>
        <p:grpSpPr bwMode="auto">
          <a:xfrm>
            <a:off x="7474599" y="1751013"/>
            <a:ext cx="415925" cy="385762"/>
            <a:chOff x="2751" y="1851"/>
            <a:chExt cx="462" cy="478"/>
          </a:xfrm>
        </p:grpSpPr>
        <p:pic>
          <p:nvPicPr>
            <p:cNvPr id="1578" name="Picture 1577" descr="iphone_stylized_small">
              <a:extLst>
                <a:ext uri="{FF2B5EF4-FFF2-40B4-BE49-F238E27FC236}">
                  <a16:creationId xmlns:a16="http://schemas.microsoft.com/office/drawing/2014/main" id="{9E58C73A-CF52-4E8F-B36E-F197832129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9" name="Picture 1578" descr="antenna_radiation_stylized">
              <a:extLst>
                <a:ext uri="{FF2B5EF4-FFF2-40B4-BE49-F238E27FC236}">
                  <a16:creationId xmlns:a16="http://schemas.microsoft.com/office/drawing/2014/main" id="{A9CB6D09-1FBB-4EE7-BA57-411A3EC23A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11" name="Group 1010">
            <a:extLst>
              <a:ext uri="{FF2B5EF4-FFF2-40B4-BE49-F238E27FC236}">
                <a16:creationId xmlns:a16="http://schemas.microsoft.com/office/drawing/2014/main" id="{71144893-C4D0-4732-9DC3-50EDB3B12CD7}"/>
              </a:ext>
            </a:extLst>
          </p:cNvPr>
          <p:cNvGrpSpPr>
            <a:grpSpLocks/>
          </p:cNvGrpSpPr>
          <p:nvPr/>
        </p:nvGrpSpPr>
        <p:grpSpPr bwMode="auto">
          <a:xfrm>
            <a:off x="9551067" y="2600326"/>
            <a:ext cx="390526" cy="169863"/>
            <a:chOff x="4650" y="1129"/>
            <a:chExt cx="246" cy="95"/>
          </a:xfrm>
        </p:grpSpPr>
        <p:sp>
          <p:nvSpPr>
            <p:cNvPr id="1570" name="Oval 1569">
              <a:extLst>
                <a:ext uri="{FF2B5EF4-FFF2-40B4-BE49-F238E27FC236}">
                  <a16:creationId xmlns:a16="http://schemas.microsoft.com/office/drawing/2014/main" id="{2C1E986F-7694-4167-A5D3-C75D0B954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71" name="Rectangle 1570">
              <a:extLst>
                <a:ext uri="{FF2B5EF4-FFF2-40B4-BE49-F238E27FC236}">
                  <a16:creationId xmlns:a16="http://schemas.microsoft.com/office/drawing/2014/main" id="{23915364-5EE0-45D5-BD8D-503AFAB2F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72" name="Oval 1571">
              <a:extLst>
                <a:ext uri="{FF2B5EF4-FFF2-40B4-BE49-F238E27FC236}">
                  <a16:creationId xmlns:a16="http://schemas.microsoft.com/office/drawing/2014/main" id="{95156BFA-E37A-4DD8-B6CB-9B4F56620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73" name="Group 1572">
              <a:extLst>
                <a:ext uri="{FF2B5EF4-FFF2-40B4-BE49-F238E27FC236}">
                  <a16:creationId xmlns:a16="http://schemas.microsoft.com/office/drawing/2014/main" id="{B8D971FA-50FD-46C2-9488-4D27528505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76" name="Freeform 1345">
                <a:extLst>
                  <a:ext uri="{FF2B5EF4-FFF2-40B4-BE49-F238E27FC236}">
                    <a16:creationId xmlns:a16="http://schemas.microsoft.com/office/drawing/2014/main" id="{E1A66AA0-2D42-4775-AA69-BCC2298E5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77" name="Freeform 1346">
                <a:extLst>
                  <a:ext uri="{FF2B5EF4-FFF2-40B4-BE49-F238E27FC236}">
                    <a16:creationId xmlns:a16="http://schemas.microsoft.com/office/drawing/2014/main" id="{715A46E6-1E6A-40B8-AC7E-CE5073FAF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74" name="Line 1347">
              <a:extLst>
                <a:ext uri="{FF2B5EF4-FFF2-40B4-BE49-F238E27FC236}">
                  <a16:creationId xmlns:a16="http://schemas.microsoft.com/office/drawing/2014/main" id="{E200DA2E-C592-42ED-BE9F-15D77B4FD3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75" name="Line 1348">
              <a:extLst>
                <a:ext uri="{FF2B5EF4-FFF2-40B4-BE49-F238E27FC236}">
                  <a16:creationId xmlns:a16="http://schemas.microsoft.com/office/drawing/2014/main" id="{9F8C7C97-D004-4CDE-B285-3972A5B555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15FADA73-0D32-4538-ADEB-56A3223C80C2}"/>
              </a:ext>
            </a:extLst>
          </p:cNvPr>
          <p:cNvGrpSpPr>
            <a:grpSpLocks/>
          </p:cNvGrpSpPr>
          <p:nvPr/>
        </p:nvGrpSpPr>
        <p:grpSpPr bwMode="auto">
          <a:xfrm>
            <a:off x="9624092" y="2962263"/>
            <a:ext cx="390526" cy="176212"/>
            <a:chOff x="4650" y="1129"/>
            <a:chExt cx="246" cy="95"/>
          </a:xfrm>
        </p:grpSpPr>
        <p:sp>
          <p:nvSpPr>
            <p:cNvPr id="1562" name="Oval 1561">
              <a:extLst>
                <a:ext uri="{FF2B5EF4-FFF2-40B4-BE49-F238E27FC236}">
                  <a16:creationId xmlns:a16="http://schemas.microsoft.com/office/drawing/2014/main" id="{8A271187-45AD-478E-BFFB-A570AFEB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63" name="Rectangle 1562">
              <a:extLst>
                <a:ext uri="{FF2B5EF4-FFF2-40B4-BE49-F238E27FC236}">
                  <a16:creationId xmlns:a16="http://schemas.microsoft.com/office/drawing/2014/main" id="{8F620017-9D2A-42AF-AE60-CEFF178A8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64" name="Oval 1563">
              <a:extLst>
                <a:ext uri="{FF2B5EF4-FFF2-40B4-BE49-F238E27FC236}">
                  <a16:creationId xmlns:a16="http://schemas.microsoft.com/office/drawing/2014/main" id="{9FD7FE98-1727-469F-B1F3-AE335D95C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65" name="Group 1564">
              <a:extLst>
                <a:ext uri="{FF2B5EF4-FFF2-40B4-BE49-F238E27FC236}">
                  <a16:creationId xmlns:a16="http://schemas.microsoft.com/office/drawing/2014/main" id="{A48C547C-8A69-4C40-909B-31B693A6E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68" name="Freeform 1354">
                <a:extLst>
                  <a:ext uri="{FF2B5EF4-FFF2-40B4-BE49-F238E27FC236}">
                    <a16:creationId xmlns:a16="http://schemas.microsoft.com/office/drawing/2014/main" id="{A06000A2-2BF7-4D00-B2C2-C08450129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69" name="Freeform 1355">
                <a:extLst>
                  <a:ext uri="{FF2B5EF4-FFF2-40B4-BE49-F238E27FC236}">
                    <a16:creationId xmlns:a16="http://schemas.microsoft.com/office/drawing/2014/main" id="{4B06FBBF-FD7A-49B9-B742-7C9F99945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66" name="Line 1356">
              <a:extLst>
                <a:ext uri="{FF2B5EF4-FFF2-40B4-BE49-F238E27FC236}">
                  <a16:creationId xmlns:a16="http://schemas.microsoft.com/office/drawing/2014/main" id="{E147652B-4A9D-40DB-86FF-1C908AB213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67" name="Line 1357">
              <a:extLst>
                <a:ext uri="{FF2B5EF4-FFF2-40B4-BE49-F238E27FC236}">
                  <a16:creationId xmlns:a16="http://schemas.microsoft.com/office/drawing/2014/main" id="{88B6A4F9-1A3E-4ABC-8CE0-805CF74250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3" name="Group 1012">
            <a:extLst>
              <a:ext uri="{FF2B5EF4-FFF2-40B4-BE49-F238E27FC236}">
                <a16:creationId xmlns:a16="http://schemas.microsoft.com/office/drawing/2014/main" id="{F7592237-9B2A-44EA-A4FD-F253A9AE498B}"/>
              </a:ext>
            </a:extLst>
          </p:cNvPr>
          <p:cNvGrpSpPr>
            <a:grpSpLocks/>
          </p:cNvGrpSpPr>
          <p:nvPr/>
        </p:nvGrpSpPr>
        <p:grpSpPr bwMode="auto">
          <a:xfrm>
            <a:off x="9065292" y="2698751"/>
            <a:ext cx="390526" cy="169863"/>
            <a:chOff x="4650" y="1129"/>
            <a:chExt cx="246" cy="95"/>
          </a:xfrm>
        </p:grpSpPr>
        <p:sp>
          <p:nvSpPr>
            <p:cNvPr id="1554" name="Oval 1553">
              <a:extLst>
                <a:ext uri="{FF2B5EF4-FFF2-40B4-BE49-F238E27FC236}">
                  <a16:creationId xmlns:a16="http://schemas.microsoft.com/office/drawing/2014/main" id="{788149C5-8517-47CD-AF88-D7CE9E457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55" name="Rectangle 1554">
              <a:extLst>
                <a:ext uri="{FF2B5EF4-FFF2-40B4-BE49-F238E27FC236}">
                  <a16:creationId xmlns:a16="http://schemas.microsoft.com/office/drawing/2014/main" id="{4CD726EC-2410-4156-897D-19FA29E0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56" name="Oval 1555">
              <a:extLst>
                <a:ext uri="{FF2B5EF4-FFF2-40B4-BE49-F238E27FC236}">
                  <a16:creationId xmlns:a16="http://schemas.microsoft.com/office/drawing/2014/main" id="{14F16CFA-9842-4C69-9E9B-29030CB71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57" name="Group 1556">
              <a:extLst>
                <a:ext uri="{FF2B5EF4-FFF2-40B4-BE49-F238E27FC236}">
                  <a16:creationId xmlns:a16="http://schemas.microsoft.com/office/drawing/2014/main" id="{470A2128-FE4E-4E2A-891A-30122B7FF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60" name="Freeform 1363">
                <a:extLst>
                  <a:ext uri="{FF2B5EF4-FFF2-40B4-BE49-F238E27FC236}">
                    <a16:creationId xmlns:a16="http://schemas.microsoft.com/office/drawing/2014/main" id="{C722F03D-875F-4AB4-8222-5470ED072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61" name="Freeform 1364">
                <a:extLst>
                  <a:ext uri="{FF2B5EF4-FFF2-40B4-BE49-F238E27FC236}">
                    <a16:creationId xmlns:a16="http://schemas.microsoft.com/office/drawing/2014/main" id="{D8032C05-4A0F-4C79-8311-B3ECE7253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58" name="Line 1365">
              <a:extLst>
                <a:ext uri="{FF2B5EF4-FFF2-40B4-BE49-F238E27FC236}">
                  <a16:creationId xmlns:a16="http://schemas.microsoft.com/office/drawing/2014/main" id="{C1684E09-52C7-410F-B188-BC1C2FC2A8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59" name="Line 1366">
              <a:extLst>
                <a:ext uri="{FF2B5EF4-FFF2-40B4-BE49-F238E27FC236}">
                  <a16:creationId xmlns:a16="http://schemas.microsoft.com/office/drawing/2014/main" id="{78B4F62B-573C-4C9A-99CF-1C1812619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684B1F6A-390A-4362-AD44-703B0C6A5433}"/>
              </a:ext>
            </a:extLst>
          </p:cNvPr>
          <p:cNvGrpSpPr>
            <a:grpSpLocks/>
          </p:cNvGrpSpPr>
          <p:nvPr/>
        </p:nvGrpSpPr>
        <p:grpSpPr bwMode="auto">
          <a:xfrm>
            <a:off x="9076404" y="2962276"/>
            <a:ext cx="390526" cy="169863"/>
            <a:chOff x="4650" y="1129"/>
            <a:chExt cx="246" cy="95"/>
          </a:xfrm>
        </p:grpSpPr>
        <p:sp>
          <p:nvSpPr>
            <p:cNvPr id="1546" name="Oval 1545">
              <a:extLst>
                <a:ext uri="{FF2B5EF4-FFF2-40B4-BE49-F238E27FC236}">
                  <a16:creationId xmlns:a16="http://schemas.microsoft.com/office/drawing/2014/main" id="{3DC8BFCD-0E13-4A7D-BA21-B4B1A2F79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47" name="Rectangle 1546">
              <a:extLst>
                <a:ext uri="{FF2B5EF4-FFF2-40B4-BE49-F238E27FC236}">
                  <a16:creationId xmlns:a16="http://schemas.microsoft.com/office/drawing/2014/main" id="{3F5616A2-0300-485E-86C3-4368C8236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48" name="Oval 1547">
              <a:extLst>
                <a:ext uri="{FF2B5EF4-FFF2-40B4-BE49-F238E27FC236}">
                  <a16:creationId xmlns:a16="http://schemas.microsoft.com/office/drawing/2014/main" id="{B6144B5B-6ECC-4629-A3CF-D223F6054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49" name="Group 1548">
              <a:extLst>
                <a:ext uri="{FF2B5EF4-FFF2-40B4-BE49-F238E27FC236}">
                  <a16:creationId xmlns:a16="http://schemas.microsoft.com/office/drawing/2014/main" id="{0E481847-8924-42A0-ABA6-200656DDE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52" name="Freeform 1372">
                <a:extLst>
                  <a:ext uri="{FF2B5EF4-FFF2-40B4-BE49-F238E27FC236}">
                    <a16:creationId xmlns:a16="http://schemas.microsoft.com/office/drawing/2014/main" id="{8E813EB6-4E86-431C-836B-945D56BE2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53" name="Freeform 1373">
                <a:extLst>
                  <a:ext uri="{FF2B5EF4-FFF2-40B4-BE49-F238E27FC236}">
                    <a16:creationId xmlns:a16="http://schemas.microsoft.com/office/drawing/2014/main" id="{12D11A55-34C2-4787-96EC-A5276084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50" name="Line 1374">
              <a:extLst>
                <a:ext uri="{FF2B5EF4-FFF2-40B4-BE49-F238E27FC236}">
                  <a16:creationId xmlns:a16="http://schemas.microsoft.com/office/drawing/2014/main" id="{A418F198-10DD-4343-8BF6-C3F79F1CFB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51" name="Line 1375">
              <a:extLst>
                <a:ext uri="{FF2B5EF4-FFF2-40B4-BE49-F238E27FC236}">
                  <a16:creationId xmlns:a16="http://schemas.microsoft.com/office/drawing/2014/main" id="{EAF2D9D6-DAE2-497F-B47D-1ED50AA60A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015" name="Line 1376">
            <a:extLst>
              <a:ext uri="{FF2B5EF4-FFF2-40B4-BE49-F238E27FC236}">
                <a16:creationId xmlns:a16="http://schemas.microsoft.com/office/drawing/2014/main" id="{B17AD0C1-7F59-4EAD-8D73-B2A1122D13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0206685" y="3060700"/>
            <a:ext cx="177800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E07E7C9C-CCF6-4216-B2DB-A1AC10B38895}"/>
              </a:ext>
            </a:extLst>
          </p:cNvPr>
          <p:cNvGrpSpPr>
            <a:grpSpLocks/>
          </p:cNvGrpSpPr>
          <p:nvPr/>
        </p:nvGrpSpPr>
        <p:grpSpPr bwMode="auto">
          <a:xfrm>
            <a:off x="9262142" y="4116388"/>
            <a:ext cx="485776" cy="203200"/>
            <a:chOff x="4650" y="1129"/>
            <a:chExt cx="246" cy="95"/>
          </a:xfrm>
        </p:grpSpPr>
        <p:sp>
          <p:nvSpPr>
            <p:cNvPr id="1538" name="Oval 1537">
              <a:extLst>
                <a:ext uri="{FF2B5EF4-FFF2-40B4-BE49-F238E27FC236}">
                  <a16:creationId xmlns:a16="http://schemas.microsoft.com/office/drawing/2014/main" id="{97311D7E-91C6-4B22-8A3F-780C40CE8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39" name="Rectangle 1538">
              <a:extLst>
                <a:ext uri="{FF2B5EF4-FFF2-40B4-BE49-F238E27FC236}">
                  <a16:creationId xmlns:a16="http://schemas.microsoft.com/office/drawing/2014/main" id="{A4529529-17B0-4AD4-AFE1-917349CBF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40" name="Oval 1539">
              <a:extLst>
                <a:ext uri="{FF2B5EF4-FFF2-40B4-BE49-F238E27FC236}">
                  <a16:creationId xmlns:a16="http://schemas.microsoft.com/office/drawing/2014/main" id="{FB2F1131-DF76-4315-A035-7D810AA21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41" name="Group 1540">
              <a:extLst>
                <a:ext uri="{FF2B5EF4-FFF2-40B4-BE49-F238E27FC236}">
                  <a16:creationId xmlns:a16="http://schemas.microsoft.com/office/drawing/2014/main" id="{EE71B36D-2E47-406B-AED8-D76FF9786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44" name="Freeform 1382">
                <a:extLst>
                  <a:ext uri="{FF2B5EF4-FFF2-40B4-BE49-F238E27FC236}">
                    <a16:creationId xmlns:a16="http://schemas.microsoft.com/office/drawing/2014/main" id="{D7171B59-F864-4F80-9121-83C35B0D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45" name="Freeform 1383">
                <a:extLst>
                  <a:ext uri="{FF2B5EF4-FFF2-40B4-BE49-F238E27FC236}">
                    <a16:creationId xmlns:a16="http://schemas.microsoft.com/office/drawing/2014/main" id="{E4D5FB33-E956-44F0-A860-4FBF4F987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42" name="Line 1384">
              <a:extLst>
                <a:ext uri="{FF2B5EF4-FFF2-40B4-BE49-F238E27FC236}">
                  <a16:creationId xmlns:a16="http://schemas.microsoft.com/office/drawing/2014/main" id="{35E2C0E2-7964-44D7-BF67-26E842534B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43" name="Line 1385">
              <a:extLst>
                <a:ext uri="{FF2B5EF4-FFF2-40B4-BE49-F238E27FC236}">
                  <a16:creationId xmlns:a16="http://schemas.microsoft.com/office/drawing/2014/main" id="{70508507-22F4-4EDA-A472-358799867C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7" name="Group 1016">
            <a:extLst>
              <a:ext uri="{FF2B5EF4-FFF2-40B4-BE49-F238E27FC236}">
                <a16:creationId xmlns:a16="http://schemas.microsoft.com/office/drawing/2014/main" id="{11882DAD-37E6-48EE-BC38-33C9AFBA6199}"/>
              </a:ext>
            </a:extLst>
          </p:cNvPr>
          <p:cNvGrpSpPr>
            <a:grpSpLocks/>
          </p:cNvGrpSpPr>
          <p:nvPr/>
        </p:nvGrpSpPr>
        <p:grpSpPr bwMode="auto">
          <a:xfrm>
            <a:off x="8943054" y="3835400"/>
            <a:ext cx="485776" cy="203200"/>
            <a:chOff x="4650" y="1129"/>
            <a:chExt cx="246" cy="95"/>
          </a:xfrm>
        </p:grpSpPr>
        <p:sp>
          <p:nvSpPr>
            <p:cNvPr id="1530" name="Oval 1529">
              <a:extLst>
                <a:ext uri="{FF2B5EF4-FFF2-40B4-BE49-F238E27FC236}">
                  <a16:creationId xmlns:a16="http://schemas.microsoft.com/office/drawing/2014/main" id="{18DFD239-07DE-4D6E-AA07-19FA37CE6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31" name="Rectangle 1530">
              <a:extLst>
                <a:ext uri="{FF2B5EF4-FFF2-40B4-BE49-F238E27FC236}">
                  <a16:creationId xmlns:a16="http://schemas.microsoft.com/office/drawing/2014/main" id="{649F6385-5A6B-4269-968F-4E5555953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32" name="Oval 1531">
              <a:extLst>
                <a:ext uri="{FF2B5EF4-FFF2-40B4-BE49-F238E27FC236}">
                  <a16:creationId xmlns:a16="http://schemas.microsoft.com/office/drawing/2014/main" id="{05B14396-4CD1-48FF-8A3E-6D18109A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33" name="Group 1532">
              <a:extLst>
                <a:ext uri="{FF2B5EF4-FFF2-40B4-BE49-F238E27FC236}">
                  <a16:creationId xmlns:a16="http://schemas.microsoft.com/office/drawing/2014/main" id="{E9517838-23A7-45BC-ACF3-BDD728D7D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36" name="Freeform 1391">
                <a:extLst>
                  <a:ext uri="{FF2B5EF4-FFF2-40B4-BE49-F238E27FC236}">
                    <a16:creationId xmlns:a16="http://schemas.microsoft.com/office/drawing/2014/main" id="{F589644B-47F1-47C3-8A31-C95FCEEF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37" name="Freeform 1392">
                <a:extLst>
                  <a:ext uri="{FF2B5EF4-FFF2-40B4-BE49-F238E27FC236}">
                    <a16:creationId xmlns:a16="http://schemas.microsoft.com/office/drawing/2014/main" id="{312A713A-5C27-4565-9545-0CA50551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34" name="Line 1393">
              <a:extLst>
                <a:ext uri="{FF2B5EF4-FFF2-40B4-BE49-F238E27FC236}">
                  <a16:creationId xmlns:a16="http://schemas.microsoft.com/office/drawing/2014/main" id="{08A82C85-936D-4AE0-BF15-562134AB0A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35" name="Line 1394">
              <a:extLst>
                <a:ext uri="{FF2B5EF4-FFF2-40B4-BE49-F238E27FC236}">
                  <a16:creationId xmlns:a16="http://schemas.microsoft.com/office/drawing/2014/main" id="{43B4DEE9-5394-49E7-A910-7D40CC3E5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8" name="Group 1017">
            <a:extLst>
              <a:ext uri="{FF2B5EF4-FFF2-40B4-BE49-F238E27FC236}">
                <a16:creationId xmlns:a16="http://schemas.microsoft.com/office/drawing/2014/main" id="{8FD3DFF2-7CC0-4B0E-851C-1F01CC71E8DE}"/>
              </a:ext>
            </a:extLst>
          </p:cNvPr>
          <p:cNvGrpSpPr>
            <a:grpSpLocks/>
          </p:cNvGrpSpPr>
          <p:nvPr/>
        </p:nvGrpSpPr>
        <p:grpSpPr bwMode="auto">
          <a:xfrm>
            <a:off x="9605042" y="3848100"/>
            <a:ext cx="485776" cy="203200"/>
            <a:chOff x="4650" y="1129"/>
            <a:chExt cx="246" cy="95"/>
          </a:xfrm>
        </p:grpSpPr>
        <p:sp>
          <p:nvSpPr>
            <p:cNvPr id="1522" name="Oval 1521">
              <a:extLst>
                <a:ext uri="{FF2B5EF4-FFF2-40B4-BE49-F238E27FC236}">
                  <a16:creationId xmlns:a16="http://schemas.microsoft.com/office/drawing/2014/main" id="{C8A40990-78C8-4E0E-A97A-3EC9D9B4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23" name="Rectangle 1522">
              <a:extLst>
                <a:ext uri="{FF2B5EF4-FFF2-40B4-BE49-F238E27FC236}">
                  <a16:creationId xmlns:a16="http://schemas.microsoft.com/office/drawing/2014/main" id="{921A4F6B-2A40-412C-91D4-FA68C555C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24" name="Oval 1523">
              <a:extLst>
                <a:ext uri="{FF2B5EF4-FFF2-40B4-BE49-F238E27FC236}">
                  <a16:creationId xmlns:a16="http://schemas.microsoft.com/office/drawing/2014/main" id="{0EA36815-0379-4149-994D-1455FEDF9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25" name="Group 1524">
              <a:extLst>
                <a:ext uri="{FF2B5EF4-FFF2-40B4-BE49-F238E27FC236}">
                  <a16:creationId xmlns:a16="http://schemas.microsoft.com/office/drawing/2014/main" id="{8B8382C8-9D6D-4912-A17A-816001517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28" name="Freeform 1400">
                <a:extLst>
                  <a:ext uri="{FF2B5EF4-FFF2-40B4-BE49-F238E27FC236}">
                    <a16:creationId xmlns:a16="http://schemas.microsoft.com/office/drawing/2014/main" id="{0A3D38C6-A8AA-4F04-BA9A-4D17540BD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9" name="Freeform 1401">
                <a:extLst>
                  <a:ext uri="{FF2B5EF4-FFF2-40B4-BE49-F238E27FC236}">
                    <a16:creationId xmlns:a16="http://schemas.microsoft.com/office/drawing/2014/main" id="{41E37B3E-D6E7-47F1-BC66-8FC813E7C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26" name="Line 1402">
              <a:extLst>
                <a:ext uri="{FF2B5EF4-FFF2-40B4-BE49-F238E27FC236}">
                  <a16:creationId xmlns:a16="http://schemas.microsoft.com/office/drawing/2014/main" id="{AC0727A1-B421-4F2C-B50C-3C6D336F40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27" name="Line 1403">
              <a:extLst>
                <a:ext uri="{FF2B5EF4-FFF2-40B4-BE49-F238E27FC236}">
                  <a16:creationId xmlns:a16="http://schemas.microsoft.com/office/drawing/2014/main" id="{C520C9DE-EE77-4A55-9440-EDB9431E6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19" name="Group 1018">
            <a:extLst>
              <a:ext uri="{FF2B5EF4-FFF2-40B4-BE49-F238E27FC236}">
                <a16:creationId xmlns:a16="http://schemas.microsoft.com/office/drawing/2014/main" id="{367333D4-CE22-4956-84BF-41CC2DD85A0B}"/>
              </a:ext>
            </a:extLst>
          </p:cNvPr>
          <p:cNvGrpSpPr>
            <a:grpSpLocks/>
          </p:cNvGrpSpPr>
          <p:nvPr/>
        </p:nvGrpSpPr>
        <p:grpSpPr bwMode="auto">
          <a:xfrm>
            <a:off x="8823974" y="4710101"/>
            <a:ext cx="619125" cy="242886"/>
            <a:chOff x="4650" y="1129"/>
            <a:chExt cx="246" cy="95"/>
          </a:xfrm>
        </p:grpSpPr>
        <p:sp>
          <p:nvSpPr>
            <p:cNvPr id="1514" name="Oval 1513">
              <a:extLst>
                <a:ext uri="{FF2B5EF4-FFF2-40B4-BE49-F238E27FC236}">
                  <a16:creationId xmlns:a16="http://schemas.microsoft.com/office/drawing/2014/main" id="{61C9A61A-4961-4A56-B09A-3CE3C2D5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15" name="Rectangle 1514">
              <a:extLst>
                <a:ext uri="{FF2B5EF4-FFF2-40B4-BE49-F238E27FC236}">
                  <a16:creationId xmlns:a16="http://schemas.microsoft.com/office/drawing/2014/main" id="{09E33D69-1E4F-42D5-9BEF-AF7E86D8F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16" name="Oval 1515">
              <a:extLst>
                <a:ext uri="{FF2B5EF4-FFF2-40B4-BE49-F238E27FC236}">
                  <a16:creationId xmlns:a16="http://schemas.microsoft.com/office/drawing/2014/main" id="{B8A0B0EA-C440-4D33-9B10-99D4671DB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17" name="Group 1516">
              <a:extLst>
                <a:ext uri="{FF2B5EF4-FFF2-40B4-BE49-F238E27FC236}">
                  <a16:creationId xmlns:a16="http://schemas.microsoft.com/office/drawing/2014/main" id="{0218F5CA-1724-471A-93FB-C1684347DA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20" name="Freeform 1409">
                <a:extLst>
                  <a:ext uri="{FF2B5EF4-FFF2-40B4-BE49-F238E27FC236}">
                    <a16:creationId xmlns:a16="http://schemas.microsoft.com/office/drawing/2014/main" id="{2E778BCA-C4D3-4C4F-B3A3-853300F2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1" name="Freeform 1410">
                <a:extLst>
                  <a:ext uri="{FF2B5EF4-FFF2-40B4-BE49-F238E27FC236}">
                    <a16:creationId xmlns:a16="http://schemas.microsoft.com/office/drawing/2014/main" id="{C8DA57A0-59A0-4DE8-AB35-E5C4306D2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18" name="Line 1411">
              <a:extLst>
                <a:ext uri="{FF2B5EF4-FFF2-40B4-BE49-F238E27FC236}">
                  <a16:creationId xmlns:a16="http://schemas.microsoft.com/office/drawing/2014/main" id="{6DE47082-AB1E-4135-BB5C-7DE957AF6B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19" name="Line 1412">
              <a:extLst>
                <a:ext uri="{FF2B5EF4-FFF2-40B4-BE49-F238E27FC236}">
                  <a16:creationId xmlns:a16="http://schemas.microsoft.com/office/drawing/2014/main" id="{AEF64EAE-88C2-4CEA-985C-E023BEB2A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20" name="Group 1019">
            <a:extLst>
              <a:ext uri="{FF2B5EF4-FFF2-40B4-BE49-F238E27FC236}">
                <a16:creationId xmlns:a16="http://schemas.microsoft.com/office/drawing/2014/main" id="{DC60FB09-A0C6-4763-B320-8B051E791898}"/>
              </a:ext>
            </a:extLst>
          </p:cNvPr>
          <p:cNvGrpSpPr>
            <a:grpSpLocks/>
          </p:cNvGrpSpPr>
          <p:nvPr/>
        </p:nvGrpSpPr>
        <p:grpSpPr bwMode="auto">
          <a:xfrm>
            <a:off x="9457386" y="5008551"/>
            <a:ext cx="619125" cy="242886"/>
            <a:chOff x="4650" y="1129"/>
            <a:chExt cx="246" cy="95"/>
          </a:xfrm>
        </p:grpSpPr>
        <p:sp>
          <p:nvSpPr>
            <p:cNvPr id="1506" name="Oval 1505">
              <a:extLst>
                <a:ext uri="{FF2B5EF4-FFF2-40B4-BE49-F238E27FC236}">
                  <a16:creationId xmlns:a16="http://schemas.microsoft.com/office/drawing/2014/main" id="{5D9650EC-86DA-4FD6-BE08-D0EE1D83F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07" name="Rectangle 1506">
              <a:extLst>
                <a:ext uri="{FF2B5EF4-FFF2-40B4-BE49-F238E27FC236}">
                  <a16:creationId xmlns:a16="http://schemas.microsoft.com/office/drawing/2014/main" id="{E66B9177-1A35-4C34-B380-494B959A2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08" name="Oval 1507">
              <a:extLst>
                <a:ext uri="{FF2B5EF4-FFF2-40B4-BE49-F238E27FC236}">
                  <a16:creationId xmlns:a16="http://schemas.microsoft.com/office/drawing/2014/main" id="{4D770459-E21C-4B78-B0A1-3FF447C7D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09" name="Group 1508">
              <a:extLst>
                <a:ext uri="{FF2B5EF4-FFF2-40B4-BE49-F238E27FC236}">
                  <a16:creationId xmlns:a16="http://schemas.microsoft.com/office/drawing/2014/main" id="{87B82EB7-10ED-4A95-8414-136CC8EFD5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12" name="Freeform 1418">
                <a:extLst>
                  <a:ext uri="{FF2B5EF4-FFF2-40B4-BE49-F238E27FC236}">
                    <a16:creationId xmlns:a16="http://schemas.microsoft.com/office/drawing/2014/main" id="{B10D48EE-27CB-48EE-8CFA-8017EED11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3" name="Freeform 1419">
                <a:extLst>
                  <a:ext uri="{FF2B5EF4-FFF2-40B4-BE49-F238E27FC236}">
                    <a16:creationId xmlns:a16="http://schemas.microsoft.com/office/drawing/2014/main" id="{A3811F05-F567-4A6C-9FD7-6FB928CF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10" name="Line 1420">
              <a:extLst>
                <a:ext uri="{FF2B5EF4-FFF2-40B4-BE49-F238E27FC236}">
                  <a16:creationId xmlns:a16="http://schemas.microsoft.com/office/drawing/2014/main" id="{AC96E96C-8F0D-4A2F-BA19-27BA869E86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11" name="Line 1421">
              <a:extLst>
                <a:ext uri="{FF2B5EF4-FFF2-40B4-BE49-F238E27FC236}">
                  <a16:creationId xmlns:a16="http://schemas.microsoft.com/office/drawing/2014/main" id="{A2698980-8529-45AB-B4DC-72D778A00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21" name="Group 1020">
            <a:extLst>
              <a:ext uri="{FF2B5EF4-FFF2-40B4-BE49-F238E27FC236}">
                <a16:creationId xmlns:a16="http://schemas.microsoft.com/office/drawing/2014/main" id="{56BFDE0D-1E71-4133-A141-C7F8CFE52BEE}"/>
              </a:ext>
            </a:extLst>
          </p:cNvPr>
          <p:cNvGrpSpPr>
            <a:grpSpLocks/>
          </p:cNvGrpSpPr>
          <p:nvPr/>
        </p:nvGrpSpPr>
        <p:grpSpPr bwMode="auto">
          <a:xfrm>
            <a:off x="8108011" y="5053001"/>
            <a:ext cx="619125" cy="242886"/>
            <a:chOff x="4650" y="1129"/>
            <a:chExt cx="246" cy="95"/>
          </a:xfrm>
        </p:grpSpPr>
        <p:sp>
          <p:nvSpPr>
            <p:cNvPr id="1498" name="Oval 1497">
              <a:extLst>
                <a:ext uri="{FF2B5EF4-FFF2-40B4-BE49-F238E27FC236}">
                  <a16:creationId xmlns:a16="http://schemas.microsoft.com/office/drawing/2014/main" id="{80367A74-A4D1-4F0E-973F-F2C46B5EC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499" name="Rectangle 1498">
              <a:extLst>
                <a:ext uri="{FF2B5EF4-FFF2-40B4-BE49-F238E27FC236}">
                  <a16:creationId xmlns:a16="http://schemas.microsoft.com/office/drawing/2014/main" id="{9ADB09EA-0C2D-401E-B8B3-1CED47FF6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500" name="Oval 1499">
              <a:extLst>
                <a:ext uri="{FF2B5EF4-FFF2-40B4-BE49-F238E27FC236}">
                  <a16:creationId xmlns:a16="http://schemas.microsoft.com/office/drawing/2014/main" id="{0C1F9876-6316-4E2A-8463-C196206FD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501" name="Group 1500">
              <a:extLst>
                <a:ext uri="{FF2B5EF4-FFF2-40B4-BE49-F238E27FC236}">
                  <a16:creationId xmlns:a16="http://schemas.microsoft.com/office/drawing/2014/main" id="{297E7683-4257-44FF-BFD2-FAE331DFE3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504" name="Freeform 1427">
                <a:extLst>
                  <a:ext uri="{FF2B5EF4-FFF2-40B4-BE49-F238E27FC236}">
                    <a16:creationId xmlns:a16="http://schemas.microsoft.com/office/drawing/2014/main" id="{7A3149AE-23B2-4643-9AF2-94EE8BB8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5" name="Freeform 1428">
                <a:extLst>
                  <a:ext uri="{FF2B5EF4-FFF2-40B4-BE49-F238E27FC236}">
                    <a16:creationId xmlns:a16="http://schemas.microsoft.com/office/drawing/2014/main" id="{1465DB21-8BAF-40D3-A9CC-34E13E2E4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502" name="Line 1429">
              <a:extLst>
                <a:ext uri="{FF2B5EF4-FFF2-40B4-BE49-F238E27FC236}">
                  <a16:creationId xmlns:a16="http://schemas.microsoft.com/office/drawing/2014/main" id="{4C8F1801-D0A4-44BC-A6CC-0BF3A0A02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03" name="Line 1430">
              <a:extLst>
                <a:ext uri="{FF2B5EF4-FFF2-40B4-BE49-F238E27FC236}">
                  <a16:creationId xmlns:a16="http://schemas.microsoft.com/office/drawing/2014/main" id="{9C5A28C6-5AC6-485B-B74D-749AA5E8A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75A4D76B-644E-4C62-8B31-6475E479ACDF}"/>
              </a:ext>
            </a:extLst>
          </p:cNvPr>
          <p:cNvGrpSpPr>
            <a:grpSpLocks/>
          </p:cNvGrpSpPr>
          <p:nvPr/>
        </p:nvGrpSpPr>
        <p:grpSpPr bwMode="auto">
          <a:xfrm>
            <a:off x="7914354" y="3844926"/>
            <a:ext cx="390526" cy="169863"/>
            <a:chOff x="4650" y="1129"/>
            <a:chExt cx="246" cy="95"/>
          </a:xfrm>
        </p:grpSpPr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389D7513-101D-4511-89F3-11155F3E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491" name="Rectangle 1490">
              <a:extLst>
                <a:ext uri="{FF2B5EF4-FFF2-40B4-BE49-F238E27FC236}">
                  <a16:creationId xmlns:a16="http://schemas.microsoft.com/office/drawing/2014/main" id="{114ABA86-DCF1-4A10-9D9E-F11E1DEC9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492" name="Oval 1491">
              <a:extLst>
                <a:ext uri="{FF2B5EF4-FFF2-40B4-BE49-F238E27FC236}">
                  <a16:creationId xmlns:a16="http://schemas.microsoft.com/office/drawing/2014/main" id="{D7A7C2A0-B918-47CB-B59A-531244E25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493" name="Group 1492">
              <a:extLst>
                <a:ext uri="{FF2B5EF4-FFF2-40B4-BE49-F238E27FC236}">
                  <a16:creationId xmlns:a16="http://schemas.microsoft.com/office/drawing/2014/main" id="{8FAF0E48-37A3-4C1B-8F9D-D101EA3272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496" name="Freeform 1436">
                <a:extLst>
                  <a:ext uri="{FF2B5EF4-FFF2-40B4-BE49-F238E27FC236}">
                    <a16:creationId xmlns:a16="http://schemas.microsoft.com/office/drawing/2014/main" id="{03E39686-9D63-4E0E-B915-BAC0AD60B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97" name="Freeform 1437">
                <a:extLst>
                  <a:ext uri="{FF2B5EF4-FFF2-40B4-BE49-F238E27FC236}">
                    <a16:creationId xmlns:a16="http://schemas.microsoft.com/office/drawing/2014/main" id="{8913AA9C-6A56-421E-AFE2-31ACBA258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494" name="Line 1438">
              <a:extLst>
                <a:ext uri="{FF2B5EF4-FFF2-40B4-BE49-F238E27FC236}">
                  <a16:creationId xmlns:a16="http://schemas.microsoft.com/office/drawing/2014/main" id="{DBEEBD89-55A8-48CB-9EBE-D49653A03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95" name="Line 1439">
              <a:extLst>
                <a:ext uri="{FF2B5EF4-FFF2-40B4-BE49-F238E27FC236}">
                  <a16:creationId xmlns:a16="http://schemas.microsoft.com/office/drawing/2014/main" id="{90C29EFB-D1D4-4A34-88E0-8746D9EA2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23" name="Group 1022">
            <a:extLst>
              <a:ext uri="{FF2B5EF4-FFF2-40B4-BE49-F238E27FC236}">
                <a16:creationId xmlns:a16="http://schemas.microsoft.com/office/drawing/2014/main" id="{10B88398-9646-4ABA-91D7-5204852D206A}"/>
              </a:ext>
            </a:extLst>
          </p:cNvPr>
          <p:cNvGrpSpPr>
            <a:grpSpLocks/>
          </p:cNvGrpSpPr>
          <p:nvPr/>
        </p:nvGrpSpPr>
        <p:grpSpPr bwMode="auto">
          <a:xfrm>
            <a:off x="8214392" y="2692401"/>
            <a:ext cx="390526" cy="169863"/>
            <a:chOff x="4650" y="1129"/>
            <a:chExt cx="246" cy="95"/>
          </a:xfrm>
        </p:grpSpPr>
        <p:sp>
          <p:nvSpPr>
            <p:cNvPr id="1482" name="Oval 1481">
              <a:extLst>
                <a:ext uri="{FF2B5EF4-FFF2-40B4-BE49-F238E27FC236}">
                  <a16:creationId xmlns:a16="http://schemas.microsoft.com/office/drawing/2014/main" id="{8F6BB602-2601-45BF-86D9-477592D5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483" name="Rectangle 1482">
              <a:extLst>
                <a:ext uri="{FF2B5EF4-FFF2-40B4-BE49-F238E27FC236}">
                  <a16:creationId xmlns:a16="http://schemas.microsoft.com/office/drawing/2014/main" id="{E2F2D0E0-0E4F-43C2-9C02-5B71E1825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484" name="Oval 1483">
              <a:extLst>
                <a:ext uri="{FF2B5EF4-FFF2-40B4-BE49-F238E27FC236}">
                  <a16:creationId xmlns:a16="http://schemas.microsoft.com/office/drawing/2014/main" id="{92771200-BBE7-4D88-AEE9-72F8DB5F3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485" name="Group 1484">
              <a:extLst>
                <a:ext uri="{FF2B5EF4-FFF2-40B4-BE49-F238E27FC236}">
                  <a16:creationId xmlns:a16="http://schemas.microsoft.com/office/drawing/2014/main" id="{CD87556C-7DA7-4F1D-96E3-EE72BDB2C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1488" name="Freeform 1445">
                <a:extLst>
                  <a:ext uri="{FF2B5EF4-FFF2-40B4-BE49-F238E27FC236}">
                    <a16:creationId xmlns:a16="http://schemas.microsoft.com/office/drawing/2014/main" id="{6196CADB-620C-4B78-8DEF-1B5F0B558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89" name="Freeform 1446">
                <a:extLst>
                  <a:ext uri="{FF2B5EF4-FFF2-40B4-BE49-F238E27FC236}">
                    <a16:creationId xmlns:a16="http://schemas.microsoft.com/office/drawing/2014/main" id="{3FE77DAC-38AC-4D99-9960-825D7D34F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486" name="Line 1447">
              <a:extLst>
                <a:ext uri="{FF2B5EF4-FFF2-40B4-BE49-F238E27FC236}">
                  <a16:creationId xmlns:a16="http://schemas.microsoft.com/office/drawing/2014/main" id="{D5055922-A4BB-4F55-90DD-121577B9C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87" name="Line 1448">
              <a:extLst>
                <a:ext uri="{FF2B5EF4-FFF2-40B4-BE49-F238E27FC236}">
                  <a16:creationId xmlns:a16="http://schemas.microsoft.com/office/drawing/2014/main" id="{7EB60B1A-0AD4-4A00-8CCE-EC9F84517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CEA9AF-0F45-4C14-B2C7-7FF6924B6E01}"/>
              </a:ext>
            </a:extLst>
          </p:cNvPr>
          <p:cNvGrpSpPr>
            <a:grpSpLocks/>
          </p:cNvGrpSpPr>
          <p:nvPr/>
        </p:nvGrpSpPr>
        <p:grpSpPr bwMode="auto">
          <a:xfrm>
            <a:off x="7473011" y="3705226"/>
            <a:ext cx="506413" cy="352425"/>
            <a:chOff x="2967" y="478"/>
            <a:chExt cx="788" cy="625"/>
          </a:xfrm>
        </p:grpSpPr>
        <p:pic>
          <p:nvPicPr>
            <p:cNvPr id="1480" name="Picture 1479" descr="access_point_stylized_small">
              <a:extLst>
                <a:ext uri="{FF2B5EF4-FFF2-40B4-BE49-F238E27FC236}">
                  <a16:creationId xmlns:a16="http://schemas.microsoft.com/office/drawing/2014/main" id="{A1E207D3-5F73-42FF-919A-AE4E1F9E5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1" name="Picture 1480" descr="antenna_radiation_stylized">
              <a:extLst>
                <a:ext uri="{FF2B5EF4-FFF2-40B4-BE49-F238E27FC236}">
                  <a16:creationId xmlns:a16="http://schemas.microsoft.com/office/drawing/2014/main" id="{6520CC34-AE49-4B02-A9F1-1CA08D283F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094C503-D097-45FE-B5CE-A71D47D2A4AC}"/>
              </a:ext>
            </a:extLst>
          </p:cNvPr>
          <p:cNvGrpSpPr>
            <a:grpSpLocks/>
          </p:cNvGrpSpPr>
          <p:nvPr/>
        </p:nvGrpSpPr>
        <p:grpSpPr bwMode="auto">
          <a:xfrm>
            <a:off x="8993839" y="5208589"/>
            <a:ext cx="563564" cy="420687"/>
            <a:chOff x="2967" y="478"/>
            <a:chExt cx="788" cy="625"/>
          </a:xfrm>
        </p:grpSpPr>
        <p:pic>
          <p:nvPicPr>
            <p:cNvPr id="1478" name="Picture 1477" descr="access_point_stylized_small">
              <a:extLst>
                <a:ext uri="{FF2B5EF4-FFF2-40B4-BE49-F238E27FC236}">
                  <a16:creationId xmlns:a16="http://schemas.microsoft.com/office/drawing/2014/main" id="{1E2982EA-8484-4E0C-B0D4-916EBF4FC0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9" name="Picture 1478" descr="antenna_radiation_stylized">
              <a:extLst>
                <a:ext uri="{FF2B5EF4-FFF2-40B4-BE49-F238E27FC236}">
                  <a16:creationId xmlns:a16="http://schemas.microsoft.com/office/drawing/2014/main" id="{31F78F81-A98F-45BB-8FA5-AF848E57BC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6" name="Group 1025">
            <a:extLst>
              <a:ext uri="{FF2B5EF4-FFF2-40B4-BE49-F238E27FC236}">
                <a16:creationId xmlns:a16="http://schemas.microsoft.com/office/drawing/2014/main" id="{7AC3508B-037A-4E23-A8BC-08A82A77093C}"/>
              </a:ext>
            </a:extLst>
          </p:cNvPr>
          <p:cNvGrpSpPr>
            <a:grpSpLocks/>
          </p:cNvGrpSpPr>
          <p:nvPr/>
        </p:nvGrpSpPr>
        <p:grpSpPr bwMode="auto">
          <a:xfrm>
            <a:off x="7922274" y="2049464"/>
            <a:ext cx="457200" cy="631825"/>
            <a:chOff x="742" y="2409"/>
            <a:chExt cx="576" cy="881"/>
          </a:xfrm>
        </p:grpSpPr>
        <p:grpSp>
          <p:nvGrpSpPr>
            <p:cNvPr id="1460" name="Group 1459">
              <a:extLst>
                <a:ext uri="{FF2B5EF4-FFF2-40B4-BE49-F238E27FC236}">
                  <a16:creationId xmlns:a16="http://schemas.microsoft.com/office/drawing/2014/main" id="{E360D4D8-AA02-443C-B249-1A29594C3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" y="2643"/>
              <a:ext cx="376" cy="647"/>
              <a:chOff x="3130" y="3288"/>
              <a:chExt cx="410" cy="742"/>
            </a:xfrm>
          </p:grpSpPr>
          <p:sp>
            <p:nvSpPr>
              <p:cNvPr id="1463" name="Line 270">
                <a:extLst>
                  <a:ext uri="{FF2B5EF4-FFF2-40B4-BE49-F238E27FC236}">
                    <a16:creationId xmlns:a16="http://schemas.microsoft.com/office/drawing/2014/main" id="{8BEEAC88-CFEA-4A42-8209-276AE45B2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4" name="Line 271">
                <a:extLst>
                  <a:ext uri="{FF2B5EF4-FFF2-40B4-BE49-F238E27FC236}">
                    <a16:creationId xmlns:a16="http://schemas.microsoft.com/office/drawing/2014/main" id="{8FDAAB80-F239-470F-8367-6B3E441D99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5" name="Line 272">
                <a:extLst>
                  <a:ext uri="{FF2B5EF4-FFF2-40B4-BE49-F238E27FC236}">
                    <a16:creationId xmlns:a16="http://schemas.microsoft.com/office/drawing/2014/main" id="{BD4CBDBE-1627-4875-A9A0-D5F50231C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6" name="Line 273">
                <a:extLst>
                  <a:ext uri="{FF2B5EF4-FFF2-40B4-BE49-F238E27FC236}">
                    <a16:creationId xmlns:a16="http://schemas.microsoft.com/office/drawing/2014/main" id="{D99D49C4-0217-4F49-A53D-11CB2961DF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7" name="Line 274">
                <a:extLst>
                  <a:ext uri="{FF2B5EF4-FFF2-40B4-BE49-F238E27FC236}">
                    <a16:creationId xmlns:a16="http://schemas.microsoft.com/office/drawing/2014/main" id="{47F9A862-83D0-4FD2-9ED2-BBAF067AB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8" name="Line 275">
                <a:extLst>
                  <a:ext uri="{FF2B5EF4-FFF2-40B4-BE49-F238E27FC236}">
                    <a16:creationId xmlns:a16="http://schemas.microsoft.com/office/drawing/2014/main" id="{B38B3EB8-06B9-41A9-9BEE-560A84451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9" name="Line 276">
                <a:extLst>
                  <a:ext uri="{FF2B5EF4-FFF2-40B4-BE49-F238E27FC236}">
                    <a16:creationId xmlns:a16="http://schemas.microsoft.com/office/drawing/2014/main" id="{75B90C01-6A49-4BDC-96F3-39629F403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0" name="Line 277">
                <a:extLst>
                  <a:ext uri="{FF2B5EF4-FFF2-40B4-BE49-F238E27FC236}">
                    <a16:creationId xmlns:a16="http://schemas.microsoft.com/office/drawing/2014/main" id="{6DC9DC75-D6FF-48E2-B9DC-9CE5749F1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1" name="Line 278">
                <a:extLst>
                  <a:ext uri="{FF2B5EF4-FFF2-40B4-BE49-F238E27FC236}">
                    <a16:creationId xmlns:a16="http://schemas.microsoft.com/office/drawing/2014/main" id="{C07E445C-C643-4B96-B67B-135FF989A6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2" name="Line 279">
                <a:extLst>
                  <a:ext uri="{FF2B5EF4-FFF2-40B4-BE49-F238E27FC236}">
                    <a16:creationId xmlns:a16="http://schemas.microsoft.com/office/drawing/2014/main" id="{5290DC8B-10F3-406E-967C-BE0767330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3" name="Line 280">
                <a:extLst>
                  <a:ext uri="{FF2B5EF4-FFF2-40B4-BE49-F238E27FC236}">
                    <a16:creationId xmlns:a16="http://schemas.microsoft.com/office/drawing/2014/main" id="{ED849B34-648B-44F6-B6D6-D1C400676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4" name="Line 281">
                <a:extLst>
                  <a:ext uri="{FF2B5EF4-FFF2-40B4-BE49-F238E27FC236}">
                    <a16:creationId xmlns:a16="http://schemas.microsoft.com/office/drawing/2014/main" id="{2AE41486-BC38-43AC-A226-6DB0BD6B5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5" name="Line 282">
                <a:extLst>
                  <a:ext uri="{FF2B5EF4-FFF2-40B4-BE49-F238E27FC236}">
                    <a16:creationId xmlns:a16="http://schemas.microsoft.com/office/drawing/2014/main" id="{F95852A9-200C-4014-B318-9078F230B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6" name="Line 283">
                <a:extLst>
                  <a:ext uri="{FF2B5EF4-FFF2-40B4-BE49-F238E27FC236}">
                    <a16:creationId xmlns:a16="http://schemas.microsoft.com/office/drawing/2014/main" id="{00F8ED63-FE12-4106-B577-4420AD14F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7" name="Line 284">
                <a:extLst>
                  <a:ext uri="{FF2B5EF4-FFF2-40B4-BE49-F238E27FC236}">
                    <a16:creationId xmlns:a16="http://schemas.microsoft.com/office/drawing/2014/main" id="{0D8F5D8F-A037-4EAD-BEEC-8CAB38318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1461" name="Picture 1460" descr="cell_tower_radiation copy">
              <a:extLst>
                <a:ext uri="{FF2B5EF4-FFF2-40B4-BE49-F238E27FC236}">
                  <a16:creationId xmlns:a16="http://schemas.microsoft.com/office/drawing/2014/main" id="{21EDB82A-4E6A-4E97-B7B5-ACC9F3A83F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" y="2409"/>
              <a:ext cx="576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2" name="Oval 1461">
              <a:extLst>
                <a:ext uri="{FF2B5EF4-FFF2-40B4-BE49-F238E27FC236}">
                  <a16:creationId xmlns:a16="http://schemas.microsoft.com/office/drawing/2014/main" id="{CE34D70B-BF23-4373-842C-C78285B0A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2597"/>
              <a:ext cx="66" cy="69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0F0CA1FC-0F73-4FA4-8037-56759D0A13B2}"/>
              </a:ext>
            </a:extLst>
          </p:cNvPr>
          <p:cNvGrpSpPr>
            <a:grpSpLocks/>
          </p:cNvGrpSpPr>
          <p:nvPr/>
        </p:nvGrpSpPr>
        <p:grpSpPr bwMode="auto">
          <a:xfrm>
            <a:off x="10101907" y="5207001"/>
            <a:ext cx="227012" cy="481013"/>
            <a:chOff x="4140" y="429"/>
            <a:chExt cx="1425" cy="2396"/>
          </a:xfrm>
        </p:grpSpPr>
        <p:sp>
          <p:nvSpPr>
            <p:cNvPr id="1428" name="Freeform 1475">
              <a:extLst>
                <a:ext uri="{FF2B5EF4-FFF2-40B4-BE49-F238E27FC236}">
                  <a16:creationId xmlns:a16="http://schemas.microsoft.com/office/drawing/2014/main" id="{90CFC8C6-AB9A-497A-8B88-93F31CA9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9 w 354"/>
                <a:gd name="T1" fmla="*/ 0 h 2742"/>
                <a:gd name="T2" fmla="*/ 47 w 354"/>
                <a:gd name="T3" fmla="*/ 66 h 2742"/>
                <a:gd name="T4" fmla="*/ 46 w 354"/>
                <a:gd name="T5" fmla="*/ 510 h 2742"/>
                <a:gd name="T6" fmla="*/ 0 w 354"/>
                <a:gd name="T7" fmla="*/ 534 h 2742"/>
                <a:gd name="T8" fmla="*/ 9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29" name="Rectangle 1428">
              <a:extLst>
                <a:ext uri="{FF2B5EF4-FFF2-40B4-BE49-F238E27FC236}">
                  <a16:creationId xmlns:a16="http://schemas.microsoft.com/office/drawing/2014/main" id="{37298E53-3109-4BA6-BBCD-70ED30EE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30" name="Freeform 1477">
              <a:extLst>
                <a:ext uri="{FF2B5EF4-FFF2-40B4-BE49-F238E27FC236}">
                  <a16:creationId xmlns:a16="http://schemas.microsoft.com/office/drawing/2014/main" id="{C02BD7EA-955B-4329-BFD4-DA204B87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9 w 211"/>
                <a:gd name="T3" fmla="*/ 43 h 2537"/>
                <a:gd name="T4" fmla="*/ 2 w 211"/>
                <a:gd name="T5" fmla="*/ 48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31" name="Freeform 1478">
              <a:extLst>
                <a:ext uri="{FF2B5EF4-FFF2-40B4-BE49-F238E27FC236}">
                  <a16:creationId xmlns:a16="http://schemas.microsoft.com/office/drawing/2014/main" id="{0A8F2350-EE11-4FDB-82C4-D8CCD5230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45 w 328"/>
                <a:gd name="T3" fmla="*/ 25 h 226"/>
                <a:gd name="T4" fmla="*/ 45 w 328"/>
                <a:gd name="T5" fmla="*/ 45 h 226"/>
                <a:gd name="T6" fmla="*/ 0 w 328"/>
                <a:gd name="T7" fmla="*/ 1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32" name="Rectangle 1431">
              <a:extLst>
                <a:ext uri="{FF2B5EF4-FFF2-40B4-BE49-F238E27FC236}">
                  <a16:creationId xmlns:a16="http://schemas.microsoft.com/office/drawing/2014/main" id="{62B3E027-086B-4CB6-AEA2-85E25540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33" name="Group 1432">
              <a:extLst>
                <a:ext uri="{FF2B5EF4-FFF2-40B4-BE49-F238E27FC236}">
                  <a16:creationId xmlns:a16="http://schemas.microsoft.com/office/drawing/2014/main" id="{2A4FAB2A-0A77-4035-80B0-4270D2D93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1458" name="AutoShape 1481">
                <a:extLst>
                  <a:ext uri="{FF2B5EF4-FFF2-40B4-BE49-F238E27FC236}">
                    <a16:creationId xmlns:a16="http://schemas.microsoft.com/office/drawing/2014/main" id="{2C8A8BF2-D613-4CC9-BB6E-97ECB199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59" name="AutoShape 1482">
                <a:extLst>
                  <a:ext uri="{FF2B5EF4-FFF2-40B4-BE49-F238E27FC236}">
                    <a16:creationId xmlns:a16="http://schemas.microsoft.com/office/drawing/2014/main" id="{A9CFFE6C-9ACE-40E5-8C95-DD965D7CA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34" name="Rectangle 1433">
              <a:extLst>
                <a:ext uri="{FF2B5EF4-FFF2-40B4-BE49-F238E27FC236}">
                  <a16:creationId xmlns:a16="http://schemas.microsoft.com/office/drawing/2014/main" id="{05F1FECF-D0C0-403C-9CC0-3E873DFB2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35" name="Group 1434">
              <a:extLst>
                <a:ext uri="{FF2B5EF4-FFF2-40B4-BE49-F238E27FC236}">
                  <a16:creationId xmlns:a16="http://schemas.microsoft.com/office/drawing/2014/main" id="{E8FC008B-697D-4873-A21B-9D389855F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1456" name="AutoShape 1485">
                <a:extLst>
                  <a:ext uri="{FF2B5EF4-FFF2-40B4-BE49-F238E27FC236}">
                    <a16:creationId xmlns:a16="http://schemas.microsoft.com/office/drawing/2014/main" id="{DCC36C03-06E8-45C9-BD12-7A781E997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57" name="AutoShape 1486">
                <a:extLst>
                  <a:ext uri="{FF2B5EF4-FFF2-40B4-BE49-F238E27FC236}">
                    <a16:creationId xmlns:a16="http://schemas.microsoft.com/office/drawing/2014/main" id="{1295A0AE-C155-4817-9B6E-D4E99411F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36" name="Rectangle 1435">
              <a:extLst>
                <a:ext uri="{FF2B5EF4-FFF2-40B4-BE49-F238E27FC236}">
                  <a16:creationId xmlns:a16="http://schemas.microsoft.com/office/drawing/2014/main" id="{8F8D5670-5315-4FC4-9803-8385FE23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37" name="Rectangle 1436">
              <a:extLst>
                <a:ext uri="{FF2B5EF4-FFF2-40B4-BE49-F238E27FC236}">
                  <a16:creationId xmlns:a16="http://schemas.microsoft.com/office/drawing/2014/main" id="{5C00A719-A069-4EC2-AA55-B85BDA108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38" name="Group 1437">
              <a:extLst>
                <a:ext uri="{FF2B5EF4-FFF2-40B4-BE49-F238E27FC236}">
                  <a16:creationId xmlns:a16="http://schemas.microsoft.com/office/drawing/2014/main" id="{A475F0E9-FF98-4AF6-ABE5-96B8CC926E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33"/>
              <a:ext cx="578" cy="142"/>
              <a:chOff x="618" y="2579"/>
              <a:chExt cx="720" cy="131"/>
            </a:xfrm>
          </p:grpSpPr>
          <p:sp>
            <p:nvSpPr>
              <p:cNvPr id="1454" name="AutoShape 1490">
                <a:extLst>
                  <a:ext uri="{FF2B5EF4-FFF2-40B4-BE49-F238E27FC236}">
                    <a16:creationId xmlns:a16="http://schemas.microsoft.com/office/drawing/2014/main" id="{659A9D35-A183-4A98-974B-ACFE52377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55" name="AutoShape 1491">
                <a:extLst>
                  <a:ext uri="{FF2B5EF4-FFF2-40B4-BE49-F238E27FC236}">
                    <a16:creationId xmlns:a16="http://schemas.microsoft.com/office/drawing/2014/main" id="{636DDF53-5C6A-401A-BAD9-5865E8F6D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39" name="Freeform 1492">
              <a:extLst>
                <a:ext uri="{FF2B5EF4-FFF2-40B4-BE49-F238E27FC236}">
                  <a16:creationId xmlns:a16="http://schemas.microsoft.com/office/drawing/2014/main" id="{E548F679-E7BA-4F34-94F9-4C903C2B0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45 w 328"/>
                <a:gd name="T3" fmla="*/ 24 h 226"/>
                <a:gd name="T4" fmla="*/ 45 w 328"/>
                <a:gd name="T5" fmla="*/ 43 h 226"/>
                <a:gd name="T6" fmla="*/ 0 w 328"/>
                <a:gd name="T7" fmla="*/ 1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440" name="Group 1439">
              <a:extLst>
                <a:ext uri="{FF2B5EF4-FFF2-40B4-BE49-F238E27FC236}">
                  <a16:creationId xmlns:a16="http://schemas.microsoft.com/office/drawing/2014/main" id="{69FD28D4-4CCC-4CE0-AE83-FB9C61A9C1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1452" name="AutoShape 1494">
                <a:extLst>
                  <a:ext uri="{FF2B5EF4-FFF2-40B4-BE49-F238E27FC236}">
                    <a16:creationId xmlns:a16="http://schemas.microsoft.com/office/drawing/2014/main" id="{244D196C-1389-4E61-80C8-17F8BE1A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53" name="AutoShape 1495">
                <a:extLst>
                  <a:ext uri="{FF2B5EF4-FFF2-40B4-BE49-F238E27FC236}">
                    <a16:creationId xmlns:a16="http://schemas.microsoft.com/office/drawing/2014/main" id="{6F074F5A-94E5-4A17-80CF-CE80260F0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41" name="Rectangle 1440">
              <a:extLst>
                <a:ext uri="{FF2B5EF4-FFF2-40B4-BE49-F238E27FC236}">
                  <a16:creationId xmlns:a16="http://schemas.microsoft.com/office/drawing/2014/main" id="{A3617588-728E-4E99-8EBA-3E95E3F3C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42" name="Freeform 1497">
              <a:extLst>
                <a:ext uri="{FF2B5EF4-FFF2-40B4-BE49-F238E27FC236}">
                  <a16:creationId xmlns:a16="http://schemas.microsoft.com/office/drawing/2014/main" id="{85B0FBF7-8989-43A5-BCC2-0D060BF64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40 w 296"/>
                <a:gd name="T3" fmla="*/ 27 h 256"/>
                <a:gd name="T4" fmla="*/ 40 w 296"/>
                <a:gd name="T5" fmla="*/ 49 h 256"/>
                <a:gd name="T6" fmla="*/ 0 w 296"/>
                <a:gd name="T7" fmla="*/ 1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43" name="Freeform 1498">
              <a:extLst>
                <a:ext uri="{FF2B5EF4-FFF2-40B4-BE49-F238E27FC236}">
                  <a16:creationId xmlns:a16="http://schemas.microsoft.com/office/drawing/2014/main" id="{305B923E-501C-4E5A-8A70-1D508933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42 w 304"/>
                <a:gd name="T3" fmla="*/ 32 h 288"/>
                <a:gd name="T4" fmla="*/ 39 w 304"/>
                <a:gd name="T5" fmla="*/ 57 h 288"/>
                <a:gd name="T6" fmla="*/ 2 w 304"/>
                <a:gd name="T7" fmla="*/ 24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44" name="Oval 1443">
              <a:extLst>
                <a:ext uri="{FF2B5EF4-FFF2-40B4-BE49-F238E27FC236}">
                  <a16:creationId xmlns:a16="http://schemas.microsoft.com/office/drawing/2014/main" id="{B6C74F2D-D965-4DA4-937C-D4B943C83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45" name="Freeform 1500">
              <a:extLst>
                <a:ext uri="{FF2B5EF4-FFF2-40B4-BE49-F238E27FC236}">
                  <a16:creationId xmlns:a16="http://schemas.microsoft.com/office/drawing/2014/main" id="{D22BA87D-DC64-4F66-962A-071AFE7D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21 h 240"/>
                <a:gd name="T2" fmla="*/ 2 w 306"/>
                <a:gd name="T3" fmla="*/ 48 h 240"/>
                <a:gd name="T4" fmla="*/ 42 w 306"/>
                <a:gd name="T5" fmla="*/ 22 h 240"/>
                <a:gd name="T6" fmla="*/ 40 w 306"/>
                <a:gd name="T7" fmla="*/ 0 h 240"/>
                <a:gd name="T8" fmla="*/ 0 w 306"/>
                <a:gd name="T9" fmla="*/ 2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46" name="AutoShape 1501">
              <a:extLst>
                <a:ext uri="{FF2B5EF4-FFF2-40B4-BE49-F238E27FC236}">
                  <a16:creationId xmlns:a16="http://schemas.microsoft.com/office/drawing/2014/main" id="{B0338489-B43D-4AF0-A0F4-7A3CC4AA1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47" name="AutoShape 1502">
              <a:extLst>
                <a:ext uri="{FF2B5EF4-FFF2-40B4-BE49-F238E27FC236}">
                  <a16:creationId xmlns:a16="http://schemas.microsoft.com/office/drawing/2014/main" id="{C90FAB64-2A61-4F7A-A913-F17398983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48" name="Oval 1447">
              <a:extLst>
                <a:ext uri="{FF2B5EF4-FFF2-40B4-BE49-F238E27FC236}">
                  <a16:creationId xmlns:a16="http://schemas.microsoft.com/office/drawing/2014/main" id="{E1A0C1CE-A587-406E-8DE9-774203EB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49" name="Oval 1448">
              <a:extLst>
                <a:ext uri="{FF2B5EF4-FFF2-40B4-BE49-F238E27FC236}">
                  <a16:creationId xmlns:a16="http://schemas.microsoft.com/office/drawing/2014/main" id="{81D2032F-4C61-41CF-B505-F0A8E9DD8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50" name="Oval 1449">
              <a:extLst>
                <a:ext uri="{FF2B5EF4-FFF2-40B4-BE49-F238E27FC236}">
                  <a16:creationId xmlns:a16="http://schemas.microsoft.com/office/drawing/2014/main" id="{882B71D2-81D6-4F9A-B2AC-9AE0C8275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51" name="Rectangle 1450">
              <a:extLst>
                <a:ext uri="{FF2B5EF4-FFF2-40B4-BE49-F238E27FC236}">
                  <a16:creationId xmlns:a16="http://schemas.microsoft.com/office/drawing/2014/main" id="{45124620-F752-4955-882F-EFCF976A9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FCB62366-312E-45C5-B2CC-9A44531752BF}"/>
              </a:ext>
            </a:extLst>
          </p:cNvPr>
          <p:cNvGrpSpPr>
            <a:grpSpLocks/>
          </p:cNvGrpSpPr>
          <p:nvPr/>
        </p:nvGrpSpPr>
        <p:grpSpPr bwMode="auto">
          <a:xfrm>
            <a:off x="9785998" y="5508626"/>
            <a:ext cx="227012" cy="481013"/>
            <a:chOff x="4140" y="429"/>
            <a:chExt cx="1425" cy="2396"/>
          </a:xfrm>
        </p:grpSpPr>
        <p:sp>
          <p:nvSpPr>
            <p:cNvPr id="1396" name="Freeform 1508">
              <a:extLst>
                <a:ext uri="{FF2B5EF4-FFF2-40B4-BE49-F238E27FC236}">
                  <a16:creationId xmlns:a16="http://schemas.microsoft.com/office/drawing/2014/main" id="{F021194B-E05F-4A0C-A406-152E88C6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9 w 354"/>
                <a:gd name="T1" fmla="*/ 0 h 2742"/>
                <a:gd name="T2" fmla="*/ 47 w 354"/>
                <a:gd name="T3" fmla="*/ 66 h 2742"/>
                <a:gd name="T4" fmla="*/ 46 w 354"/>
                <a:gd name="T5" fmla="*/ 510 h 2742"/>
                <a:gd name="T6" fmla="*/ 0 w 354"/>
                <a:gd name="T7" fmla="*/ 534 h 2742"/>
                <a:gd name="T8" fmla="*/ 9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97" name="Rectangle 1396">
              <a:extLst>
                <a:ext uri="{FF2B5EF4-FFF2-40B4-BE49-F238E27FC236}">
                  <a16:creationId xmlns:a16="http://schemas.microsoft.com/office/drawing/2014/main" id="{8D9279ED-1707-4986-ADE6-6FFF1128B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398" name="Freeform 1510">
              <a:extLst>
                <a:ext uri="{FF2B5EF4-FFF2-40B4-BE49-F238E27FC236}">
                  <a16:creationId xmlns:a16="http://schemas.microsoft.com/office/drawing/2014/main" id="{F7531749-7AA5-4487-B8E5-93CA27B9C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9 w 211"/>
                <a:gd name="T3" fmla="*/ 43 h 2537"/>
                <a:gd name="T4" fmla="*/ 2 w 211"/>
                <a:gd name="T5" fmla="*/ 48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99" name="Freeform 1511">
              <a:extLst>
                <a:ext uri="{FF2B5EF4-FFF2-40B4-BE49-F238E27FC236}">
                  <a16:creationId xmlns:a16="http://schemas.microsoft.com/office/drawing/2014/main" id="{AB9835AD-EF59-454C-A3B0-C60B4F22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45 w 328"/>
                <a:gd name="T3" fmla="*/ 25 h 226"/>
                <a:gd name="T4" fmla="*/ 45 w 328"/>
                <a:gd name="T5" fmla="*/ 45 h 226"/>
                <a:gd name="T6" fmla="*/ 0 w 328"/>
                <a:gd name="T7" fmla="*/ 1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EED76BDB-FDCD-42F9-850B-8BB144863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01" name="Group 1400">
              <a:extLst>
                <a:ext uri="{FF2B5EF4-FFF2-40B4-BE49-F238E27FC236}">
                  <a16:creationId xmlns:a16="http://schemas.microsoft.com/office/drawing/2014/main" id="{96069298-4158-4A7D-869E-5606626B6F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1426" name="AutoShape 1514">
                <a:extLst>
                  <a:ext uri="{FF2B5EF4-FFF2-40B4-BE49-F238E27FC236}">
                    <a16:creationId xmlns:a16="http://schemas.microsoft.com/office/drawing/2014/main" id="{AE642B27-C452-4B78-849B-FCEE7F77A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27" name="AutoShape 1515">
                <a:extLst>
                  <a:ext uri="{FF2B5EF4-FFF2-40B4-BE49-F238E27FC236}">
                    <a16:creationId xmlns:a16="http://schemas.microsoft.com/office/drawing/2014/main" id="{808FFB9C-84DD-4A2B-B84B-D4F108B12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02" name="Rectangle 1401">
              <a:extLst>
                <a:ext uri="{FF2B5EF4-FFF2-40B4-BE49-F238E27FC236}">
                  <a16:creationId xmlns:a16="http://schemas.microsoft.com/office/drawing/2014/main" id="{BBEBAA31-7E35-4E8C-9511-2051FAE0A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03" name="Group 1402">
              <a:extLst>
                <a:ext uri="{FF2B5EF4-FFF2-40B4-BE49-F238E27FC236}">
                  <a16:creationId xmlns:a16="http://schemas.microsoft.com/office/drawing/2014/main" id="{2BB0B4A8-CD44-487A-9CCE-FA357DB0BA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1424" name="AutoShape 1518">
                <a:extLst>
                  <a:ext uri="{FF2B5EF4-FFF2-40B4-BE49-F238E27FC236}">
                    <a16:creationId xmlns:a16="http://schemas.microsoft.com/office/drawing/2014/main" id="{AB467CB4-EA7E-4BD1-979E-E7F370C37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25" name="AutoShape 1519">
                <a:extLst>
                  <a:ext uri="{FF2B5EF4-FFF2-40B4-BE49-F238E27FC236}">
                    <a16:creationId xmlns:a16="http://schemas.microsoft.com/office/drawing/2014/main" id="{9C456801-400C-4758-B4F9-555E2D3A9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04" name="Rectangle 1403">
              <a:extLst>
                <a:ext uri="{FF2B5EF4-FFF2-40B4-BE49-F238E27FC236}">
                  <a16:creationId xmlns:a16="http://schemas.microsoft.com/office/drawing/2014/main" id="{E5609D07-1712-4565-A9EA-199D1F311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05" name="Rectangle 1404">
              <a:extLst>
                <a:ext uri="{FF2B5EF4-FFF2-40B4-BE49-F238E27FC236}">
                  <a16:creationId xmlns:a16="http://schemas.microsoft.com/office/drawing/2014/main" id="{7B2CB151-1F34-44A9-AC62-2871FBA90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1406" name="Group 1405">
              <a:extLst>
                <a:ext uri="{FF2B5EF4-FFF2-40B4-BE49-F238E27FC236}">
                  <a16:creationId xmlns:a16="http://schemas.microsoft.com/office/drawing/2014/main" id="{A80DD681-99D6-401D-99F1-ED999A61BA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33"/>
              <a:ext cx="578" cy="142"/>
              <a:chOff x="618" y="2579"/>
              <a:chExt cx="720" cy="131"/>
            </a:xfrm>
          </p:grpSpPr>
          <p:sp>
            <p:nvSpPr>
              <p:cNvPr id="1422" name="AutoShape 1523">
                <a:extLst>
                  <a:ext uri="{FF2B5EF4-FFF2-40B4-BE49-F238E27FC236}">
                    <a16:creationId xmlns:a16="http://schemas.microsoft.com/office/drawing/2014/main" id="{69DDE455-9008-416B-A203-57D86A63A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23" name="AutoShape 1524">
                <a:extLst>
                  <a:ext uri="{FF2B5EF4-FFF2-40B4-BE49-F238E27FC236}">
                    <a16:creationId xmlns:a16="http://schemas.microsoft.com/office/drawing/2014/main" id="{FB3624FF-955D-4AE7-BEBD-95A0CD25B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07" name="Freeform 1525">
              <a:extLst>
                <a:ext uri="{FF2B5EF4-FFF2-40B4-BE49-F238E27FC236}">
                  <a16:creationId xmlns:a16="http://schemas.microsoft.com/office/drawing/2014/main" id="{9C24E465-51E2-4D41-83F3-8BB2522C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45 w 328"/>
                <a:gd name="T3" fmla="*/ 24 h 226"/>
                <a:gd name="T4" fmla="*/ 45 w 328"/>
                <a:gd name="T5" fmla="*/ 43 h 226"/>
                <a:gd name="T6" fmla="*/ 0 w 328"/>
                <a:gd name="T7" fmla="*/ 1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408" name="Group 1407">
              <a:extLst>
                <a:ext uri="{FF2B5EF4-FFF2-40B4-BE49-F238E27FC236}">
                  <a16:creationId xmlns:a16="http://schemas.microsoft.com/office/drawing/2014/main" id="{B45C23D5-B18D-437B-AA08-99DDC25AA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1420" name="AutoShape 1527">
                <a:extLst>
                  <a:ext uri="{FF2B5EF4-FFF2-40B4-BE49-F238E27FC236}">
                    <a16:creationId xmlns:a16="http://schemas.microsoft.com/office/drawing/2014/main" id="{F431FDAB-EBD3-4A4A-8268-F931B0CA7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421" name="AutoShape 1528">
                <a:extLst>
                  <a:ext uri="{FF2B5EF4-FFF2-40B4-BE49-F238E27FC236}">
                    <a16:creationId xmlns:a16="http://schemas.microsoft.com/office/drawing/2014/main" id="{1495BD13-FD90-4F15-9360-E1F06208C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409" name="Rectangle 1408">
              <a:extLst>
                <a:ext uri="{FF2B5EF4-FFF2-40B4-BE49-F238E27FC236}">
                  <a16:creationId xmlns:a16="http://schemas.microsoft.com/office/drawing/2014/main" id="{8F962983-377D-456B-A694-5DB35DD9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0" name="Freeform 1530">
              <a:extLst>
                <a:ext uri="{FF2B5EF4-FFF2-40B4-BE49-F238E27FC236}">
                  <a16:creationId xmlns:a16="http://schemas.microsoft.com/office/drawing/2014/main" id="{2CCFE2FB-26C5-4B93-BEDC-0C665030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40 w 296"/>
                <a:gd name="T3" fmla="*/ 27 h 256"/>
                <a:gd name="T4" fmla="*/ 40 w 296"/>
                <a:gd name="T5" fmla="*/ 49 h 256"/>
                <a:gd name="T6" fmla="*/ 0 w 296"/>
                <a:gd name="T7" fmla="*/ 1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1" name="Freeform 1531">
              <a:extLst>
                <a:ext uri="{FF2B5EF4-FFF2-40B4-BE49-F238E27FC236}">
                  <a16:creationId xmlns:a16="http://schemas.microsoft.com/office/drawing/2014/main" id="{2DC4875E-EC44-44C3-A7DB-A69CB29F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42 w 304"/>
                <a:gd name="T3" fmla="*/ 32 h 288"/>
                <a:gd name="T4" fmla="*/ 39 w 304"/>
                <a:gd name="T5" fmla="*/ 57 h 288"/>
                <a:gd name="T6" fmla="*/ 2 w 304"/>
                <a:gd name="T7" fmla="*/ 24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2" name="Oval 1411">
              <a:extLst>
                <a:ext uri="{FF2B5EF4-FFF2-40B4-BE49-F238E27FC236}">
                  <a16:creationId xmlns:a16="http://schemas.microsoft.com/office/drawing/2014/main" id="{07429F5E-0CDE-40B2-A1EA-AAEE8D2BE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3" name="Freeform 1533">
              <a:extLst>
                <a:ext uri="{FF2B5EF4-FFF2-40B4-BE49-F238E27FC236}">
                  <a16:creationId xmlns:a16="http://schemas.microsoft.com/office/drawing/2014/main" id="{A83C3CED-926D-4053-A112-CCD96796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21 h 240"/>
                <a:gd name="T2" fmla="*/ 2 w 306"/>
                <a:gd name="T3" fmla="*/ 48 h 240"/>
                <a:gd name="T4" fmla="*/ 42 w 306"/>
                <a:gd name="T5" fmla="*/ 22 h 240"/>
                <a:gd name="T6" fmla="*/ 40 w 306"/>
                <a:gd name="T7" fmla="*/ 0 h 240"/>
                <a:gd name="T8" fmla="*/ 0 w 306"/>
                <a:gd name="T9" fmla="*/ 2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4" name="AutoShape 1534">
              <a:extLst>
                <a:ext uri="{FF2B5EF4-FFF2-40B4-BE49-F238E27FC236}">
                  <a16:creationId xmlns:a16="http://schemas.microsoft.com/office/drawing/2014/main" id="{C980C92A-1E93-4ACC-9DBF-1D4921FC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5" name="AutoShape 1535">
              <a:extLst>
                <a:ext uri="{FF2B5EF4-FFF2-40B4-BE49-F238E27FC236}">
                  <a16:creationId xmlns:a16="http://schemas.microsoft.com/office/drawing/2014/main" id="{6F030BDF-3678-436A-B1A2-53DCA332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6" name="Oval 1415">
              <a:extLst>
                <a:ext uri="{FF2B5EF4-FFF2-40B4-BE49-F238E27FC236}">
                  <a16:creationId xmlns:a16="http://schemas.microsoft.com/office/drawing/2014/main" id="{90D3402D-3111-4C2C-9CD7-874B505EA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7" name="Oval 1416">
              <a:extLst>
                <a:ext uri="{FF2B5EF4-FFF2-40B4-BE49-F238E27FC236}">
                  <a16:creationId xmlns:a16="http://schemas.microsoft.com/office/drawing/2014/main" id="{319DE07D-A8AA-4B17-A95C-4FEA2711A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18" name="Oval 1417">
              <a:extLst>
                <a:ext uri="{FF2B5EF4-FFF2-40B4-BE49-F238E27FC236}">
                  <a16:creationId xmlns:a16="http://schemas.microsoft.com/office/drawing/2014/main" id="{EC203535-DC03-4004-BB4C-83C6BB1AF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419" name="Rectangle 1418">
              <a:extLst>
                <a:ext uri="{FF2B5EF4-FFF2-40B4-BE49-F238E27FC236}">
                  <a16:creationId xmlns:a16="http://schemas.microsoft.com/office/drawing/2014/main" id="{60C14898-BA7D-4F59-BD31-5095594C9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E584B2E0-6685-4EB8-9F27-0651D316B037}"/>
              </a:ext>
            </a:extLst>
          </p:cNvPr>
          <p:cNvGrpSpPr>
            <a:grpSpLocks/>
          </p:cNvGrpSpPr>
          <p:nvPr/>
        </p:nvGrpSpPr>
        <p:grpSpPr bwMode="auto">
          <a:xfrm>
            <a:off x="7163448" y="2247901"/>
            <a:ext cx="534986" cy="407989"/>
            <a:chOff x="877" y="1008"/>
            <a:chExt cx="2747" cy="2591"/>
          </a:xfrm>
        </p:grpSpPr>
        <p:pic>
          <p:nvPicPr>
            <p:cNvPr id="1373" name="Picture 1372" descr="antenna_stylized">
              <a:extLst>
                <a:ext uri="{FF2B5EF4-FFF2-40B4-BE49-F238E27FC236}">
                  <a16:creationId xmlns:a16="http://schemas.microsoft.com/office/drawing/2014/main" id="{AA71B9BE-C31F-4C01-ACD6-AEDA1E20DC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4" name="Picture 1373" descr="laptop_keyboard">
              <a:extLst>
                <a:ext uri="{FF2B5EF4-FFF2-40B4-BE49-F238E27FC236}">
                  <a16:creationId xmlns:a16="http://schemas.microsoft.com/office/drawing/2014/main" id="{0EFAF1B8-43B1-402C-B999-89F4F06A61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5" name="Freeform 1543">
              <a:extLst>
                <a:ext uri="{FF2B5EF4-FFF2-40B4-BE49-F238E27FC236}">
                  <a16:creationId xmlns:a16="http://schemas.microsoft.com/office/drawing/2014/main" id="{B856FF2F-8755-4172-BFF6-D2AC15A57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6 w 2982"/>
                <a:gd name="T1" fmla="*/ 0 h 2442"/>
                <a:gd name="T2" fmla="*/ 0 w 2982"/>
                <a:gd name="T3" fmla="*/ 7 h 2442"/>
                <a:gd name="T4" fmla="*/ 27 w 2982"/>
                <a:gd name="T5" fmla="*/ 10 h 2442"/>
                <a:gd name="T6" fmla="*/ 33 w 2982"/>
                <a:gd name="T7" fmla="*/ 1 h 2442"/>
                <a:gd name="T8" fmla="*/ 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376" name="Picture 1375" descr="screen">
              <a:extLst>
                <a:ext uri="{FF2B5EF4-FFF2-40B4-BE49-F238E27FC236}">
                  <a16:creationId xmlns:a16="http://schemas.microsoft.com/office/drawing/2014/main" id="{2AA74BBC-24F1-4813-81C2-5A227D2834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7" name="Freeform 1545">
              <a:extLst>
                <a:ext uri="{FF2B5EF4-FFF2-40B4-BE49-F238E27FC236}">
                  <a16:creationId xmlns:a16="http://schemas.microsoft.com/office/drawing/2014/main" id="{1C1B0C91-277B-4E1F-95B3-626C16F2C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8 w 2528"/>
                <a:gd name="T3" fmla="*/ 2 h 455"/>
                <a:gd name="T4" fmla="*/ 27 w 2528"/>
                <a:gd name="T5" fmla="*/ 2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78" name="Freeform 1546">
              <a:extLst>
                <a:ext uri="{FF2B5EF4-FFF2-40B4-BE49-F238E27FC236}">
                  <a16:creationId xmlns:a16="http://schemas.microsoft.com/office/drawing/2014/main" id="{7DB52553-6953-4B8D-ACBD-D973AFC1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6 w 702"/>
                <a:gd name="T1" fmla="*/ 0 h 1893"/>
                <a:gd name="T2" fmla="*/ 0 w 702"/>
                <a:gd name="T3" fmla="*/ 8 h 1893"/>
                <a:gd name="T4" fmla="*/ 1 w 702"/>
                <a:gd name="T5" fmla="*/ 8 h 1893"/>
                <a:gd name="T6" fmla="*/ 8 w 702"/>
                <a:gd name="T7" fmla="*/ 1 h 1893"/>
                <a:gd name="T8" fmla="*/ 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79" name="Freeform 1547">
              <a:extLst>
                <a:ext uri="{FF2B5EF4-FFF2-40B4-BE49-F238E27FC236}">
                  <a16:creationId xmlns:a16="http://schemas.microsoft.com/office/drawing/2014/main" id="{DFF12EEA-DF27-4D8A-B62D-A568B7548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8 w 756"/>
                <a:gd name="T1" fmla="*/ 0 h 2184"/>
                <a:gd name="T2" fmla="*/ 1 w 756"/>
                <a:gd name="T3" fmla="*/ 9 h 2184"/>
                <a:gd name="T4" fmla="*/ 0 w 756"/>
                <a:gd name="T5" fmla="*/ 9 h 2184"/>
                <a:gd name="T6" fmla="*/ 7 w 756"/>
                <a:gd name="T7" fmla="*/ 1 h 2184"/>
                <a:gd name="T8" fmla="*/ 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0" name="Freeform 1548">
              <a:extLst>
                <a:ext uri="{FF2B5EF4-FFF2-40B4-BE49-F238E27FC236}">
                  <a16:creationId xmlns:a16="http://schemas.microsoft.com/office/drawing/2014/main" id="{E5E64E00-682F-4EA6-A6B7-31C72AB57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7 w 2773"/>
                <a:gd name="T5" fmla="*/ 3 h 738"/>
                <a:gd name="T6" fmla="*/ 26 w 2773"/>
                <a:gd name="T7" fmla="*/ 2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1" name="Freeform 1549">
              <a:extLst>
                <a:ext uri="{FF2B5EF4-FFF2-40B4-BE49-F238E27FC236}">
                  <a16:creationId xmlns:a16="http://schemas.microsoft.com/office/drawing/2014/main" id="{A5AC8AE0-9A00-420E-87FE-F998178A0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8 w 637"/>
                <a:gd name="T1" fmla="*/ 0 h 1659"/>
                <a:gd name="T2" fmla="*/ 18 w 637"/>
                <a:gd name="T3" fmla="*/ 0 h 1659"/>
                <a:gd name="T4" fmla="*/ 2 w 637"/>
                <a:gd name="T5" fmla="*/ 82 h 1659"/>
                <a:gd name="T6" fmla="*/ 0 w 637"/>
                <a:gd name="T7" fmla="*/ 80 h 1659"/>
                <a:gd name="T8" fmla="*/ 18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2" name="Freeform 1550">
              <a:extLst>
                <a:ext uri="{FF2B5EF4-FFF2-40B4-BE49-F238E27FC236}">
                  <a16:creationId xmlns:a16="http://schemas.microsoft.com/office/drawing/2014/main" id="{3F7BAA3B-365E-480D-9AE4-DB7F7B32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3 h 550"/>
                <a:gd name="T4" fmla="*/ 62 w 2216"/>
                <a:gd name="T5" fmla="*/ 28 h 550"/>
                <a:gd name="T6" fmla="*/ 63 w 2216"/>
                <a:gd name="T7" fmla="*/ 2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383" name="Group 1382">
              <a:extLst>
                <a:ext uri="{FF2B5EF4-FFF2-40B4-BE49-F238E27FC236}">
                  <a16:creationId xmlns:a16="http://schemas.microsoft.com/office/drawing/2014/main" id="{2E76F210-5A17-4F28-B0B5-7AA8E728C9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390" name="Freeform 1552">
                <a:extLst>
                  <a:ext uri="{FF2B5EF4-FFF2-40B4-BE49-F238E27FC236}">
                    <a16:creationId xmlns:a16="http://schemas.microsoft.com/office/drawing/2014/main" id="{8F206258-6B57-4D61-81AA-130B7E8B0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1" name="Freeform 1553">
                <a:extLst>
                  <a:ext uri="{FF2B5EF4-FFF2-40B4-BE49-F238E27FC236}">
                    <a16:creationId xmlns:a16="http://schemas.microsoft.com/office/drawing/2014/main" id="{97AC777F-30D9-44CF-BA40-1C90749A1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2" name="Freeform 1554">
                <a:extLst>
                  <a:ext uri="{FF2B5EF4-FFF2-40B4-BE49-F238E27FC236}">
                    <a16:creationId xmlns:a16="http://schemas.microsoft.com/office/drawing/2014/main" id="{1EF52216-149D-47D0-9D8E-5BC0A1664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3" name="Freeform 1555">
                <a:extLst>
                  <a:ext uri="{FF2B5EF4-FFF2-40B4-BE49-F238E27FC236}">
                    <a16:creationId xmlns:a16="http://schemas.microsoft.com/office/drawing/2014/main" id="{2F313FB4-ECAF-4540-AA4D-6325DB445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4" name="Freeform 1556">
                <a:extLst>
                  <a:ext uri="{FF2B5EF4-FFF2-40B4-BE49-F238E27FC236}">
                    <a16:creationId xmlns:a16="http://schemas.microsoft.com/office/drawing/2014/main" id="{19264F40-17C2-4365-BDD8-63FA4BF7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5" name="Freeform 1557">
                <a:extLst>
                  <a:ext uri="{FF2B5EF4-FFF2-40B4-BE49-F238E27FC236}">
                    <a16:creationId xmlns:a16="http://schemas.microsoft.com/office/drawing/2014/main" id="{C81FE008-D0D8-4F42-AC6F-40810667C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84" name="Freeform 1558">
              <a:extLst>
                <a:ext uri="{FF2B5EF4-FFF2-40B4-BE49-F238E27FC236}">
                  <a16:creationId xmlns:a16="http://schemas.microsoft.com/office/drawing/2014/main" id="{929AB818-0773-4F4F-B97B-C83F9E7E6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5 h 792"/>
                <a:gd name="T2" fmla="*/ 14 w 990"/>
                <a:gd name="T3" fmla="*/ 0 h 792"/>
                <a:gd name="T4" fmla="*/ 14 w 990"/>
                <a:gd name="T5" fmla="*/ 1 h 792"/>
                <a:gd name="T6" fmla="*/ 0 w 990"/>
                <a:gd name="T7" fmla="*/ 16 h 792"/>
                <a:gd name="T8" fmla="*/ 1 w 990"/>
                <a:gd name="T9" fmla="*/ 15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5" name="Freeform 1559">
              <a:extLst>
                <a:ext uri="{FF2B5EF4-FFF2-40B4-BE49-F238E27FC236}">
                  <a16:creationId xmlns:a16="http://schemas.microsoft.com/office/drawing/2014/main" id="{3CDE4A51-FBC0-40C0-AFFF-4D273E15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35 w 2532"/>
                <a:gd name="T5" fmla="*/ 14 h 723"/>
                <a:gd name="T6" fmla="*/ 35 w 2532"/>
                <a:gd name="T7" fmla="*/ 1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6" name="Freeform 1560">
              <a:extLst>
                <a:ext uri="{FF2B5EF4-FFF2-40B4-BE49-F238E27FC236}">
                  <a16:creationId xmlns:a16="http://schemas.microsoft.com/office/drawing/2014/main" id="{0CA73DDB-3D5F-4FA7-A6FE-1958B960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3 h 147"/>
                <a:gd name="T4" fmla="*/ 0 w 26"/>
                <a:gd name="T5" fmla="*/ 3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7" name="Freeform 1561">
              <a:extLst>
                <a:ext uri="{FF2B5EF4-FFF2-40B4-BE49-F238E27FC236}">
                  <a16:creationId xmlns:a16="http://schemas.microsoft.com/office/drawing/2014/main" id="{8413BFFC-FB00-4A56-826E-C8BA337E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6 w 1176"/>
                <a:gd name="T1" fmla="*/ 0 h 606"/>
                <a:gd name="T2" fmla="*/ 0 w 1176"/>
                <a:gd name="T3" fmla="*/ 12 h 606"/>
                <a:gd name="T4" fmla="*/ 1 w 1176"/>
                <a:gd name="T5" fmla="*/ 12 h 606"/>
                <a:gd name="T6" fmla="*/ 16 w 1176"/>
                <a:gd name="T7" fmla="*/ 1 h 606"/>
                <a:gd name="T8" fmla="*/ 16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8" name="Freeform 1562">
              <a:extLst>
                <a:ext uri="{FF2B5EF4-FFF2-40B4-BE49-F238E27FC236}">
                  <a16:creationId xmlns:a16="http://schemas.microsoft.com/office/drawing/2014/main" id="{CFFF878B-DBBE-4CD4-B1D7-4710AB7C8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1 w 2532"/>
                <a:gd name="T5" fmla="*/ 10 h 723"/>
                <a:gd name="T6" fmla="*/ 21 w 2532"/>
                <a:gd name="T7" fmla="*/ 10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89" name="Freeform 1563">
              <a:extLst>
                <a:ext uri="{FF2B5EF4-FFF2-40B4-BE49-F238E27FC236}">
                  <a16:creationId xmlns:a16="http://schemas.microsoft.com/office/drawing/2014/main" id="{5911B769-0D33-4A69-AA1F-3E4F19E11D9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4 h 723"/>
                <a:gd name="T6" fmla="*/ 0 w 2532"/>
                <a:gd name="T7" fmla="*/ 1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F5348CD1-BEAE-4661-A797-5737A309CC96}"/>
              </a:ext>
            </a:extLst>
          </p:cNvPr>
          <p:cNvGrpSpPr>
            <a:grpSpLocks/>
          </p:cNvGrpSpPr>
          <p:nvPr/>
        </p:nvGrpSpPr>
        <p:grpSpPr bwMode="auto">
          <a:xfrm>
            <a:off x="8733485" y="5691189"/>
            <a:ext cx="474664" cy="407987"/>
            <a:chOff x="877" y="1008"/>
            <a:chExt cx="2747" cy="2591"/>
          </a:xfrm>
        </p:grpSpPr>
        <p:pic>
          <p:nvPicPr>
            <p:cNvPr id="1350" name="Picture 1349" descr="antenna_stylized">
              <a:extLst>
                <a:ext uri="{FF2B5EF4-FFF2-40B4-BE49-F238E27FC236}">
                  <a16:creationId xmlns:a16="http://schemas.microsoft.com/office/drawing/2014/main" id="{7384014C-6D16-40C0-865B-AAEF741F5F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1" name="Picture 1350" descr="laptop_keyboard">
              <a:extLst>
                <a:ext uri="{FF2B5EF4-FFF2-40B4-BE49-F238E27FC236}">
                  <a16:creationId xmlns:a16="http://schemas.microsoft.com/office/drawing/2014/main" id="{F209EFF4-1357-4C4A-9D79-A69AE23A84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2" name="Freeform 1567">
              <a:extLst>
                <a:ext uri="{FF2B5EF4-FFF2-40B4-BE49-F238E27FC236}">
                  <a16:creationId xmlns:a16="http://schemas.microsoft.com/office/drawing/2014/main" id="{DE902165-1F47-4A39-9FA3-1A3BD932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6 w 2982"/>
                <a:gd name="T1" fmla="*/ 0 h 2442"/>
                <a:gd name="T2" fmla="*/ 0 w 2982"/>
                <a:gd name="T3" fmla="*/ 7 h 2442"/>
                <a:gd name="T4" fmla="*/ 27 w 2982"/>
                <a:gd name="T5" fmla="*/ 10 h 2442"/>
                <a:gd name="T6" fmla="*/ 33 w 2982"/>
                <a:gd name="T7" fmla="*/ 1 h 2442"/>
                <a:gd name="T8" fmla="*/ 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353" name="Picture 1352" descr="screen">
              <a:extLst>
                <a:ext uri="{FF2B5EF4-FFF2-40B4-BE49-F238E27FC236}">
                  <a16:creationId xmlns:a16="http://schemas.microsoft.com/office/drawing/2014/main" id="{7FE5FCD1-9101-4766-B922-423BDCC36A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4" name="Freeform 1569">
              <a:extLst>
                <a:ext uri="{FF2B5EF4-FFF2-40B4-BE49-F238E27FC236}">
                  <a16:creationId xmlns:a16="http://schemas.microsoft.com/office/drawing/2014/main" id="{18965D66-F459-4625-BBBA-40C0D5512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8 w 2528"/>
                <a:gd name="T3" fmla="*/ 2 h 455"/>
                <a:gd name="T4" fmla="*/ 27 w 2528"/>
                <a:gd name="T5" fmla="*/ 2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55" name="Freeform 1570">
              <a:extLst>
                <a:ext uri="{FF2B5EF4-FFF2-40B4-BE49-F238E27FC236}">
                  <a16:creationId xmlns:a16="http://schemas.microsoft.com/office/drawing/2014/main" id="{29DA23E7-223A-4FE5-A76D-33CEEED5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6 w 702"/>
                <a:gd name="T1" fmla="*/ 0 h 1893"/>
                <a:gd name="T2" fmla="*/ 0 w 702"/>
                <a:gd name="T3" fmla="*/ 8 h 1893"/>
                <a:gd name="T4" fmla="*/ 1 w 702"/>
                <a:gd name="T5" fmla="*/ 8 h 1893"/>
                <a:gd name="T6" fmla="*/ 8 w 702"/>
                <a:gd name="T7" fmla="*/ 1 h 1893"/>
                <a:gd name="T8" fmla="*/ 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56" name="Freeform 1571">
              <a:extLst>
                <a:ext uri="{FF2B5EF4-FFF2-40B4-BE49-F238E27FC236}">
                  <a16:creationId xmlns:a16="http://schemas.microsoft.com/office/drawing/2014/main" id="{E5753FE2-0AC4-472C-A7B6-06D33B16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8 w 756"/>
                <a:gd name="T1" fmla="*/ 0 h 2184"/>
                <a:gd name="T2" fmla="*/ 1 w 756"/>
                <a:gd name="T3" fmla="*/ 9 h 2184"/>
                <a:gd name="T4" fmla="*/ 0 w 756"/>
                <a:gd name="T5" fmla="*/ 9 h 2184"/>
                <a:gd name="T6" fmla="*/ 7 w 756"/>
                <a:gd name="T7" fmla="*/ 1 h 2184"/>
                <a:gd name="T8" fmla="*/ 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57" name="Freeform 1572">
              <a:extLst>
                <a:ext uri="{FF2B5EF4-FFF2-40B4-BE49-F238E27FC236}">
                  <a16:creationId xmlns:a16="http://schemas.microsoft.com/office/drawing/2014/main" id="{1F354BE0-E6CB-4CB9-890F-2741021DA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7 w 2773"/>
                <a:gd name="T5" fmla="*/ 3 h 738"/>
                <a:gd name="T6" fmla="*/ 26 w 2773"/>
                <a:gd name="T7" fmla="*/ 2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58" name="Freeform 1573">
              <a:extLst>
                <a:ext uri="{FF2B5EF4-FFF2-40B4-BE49-F238E27FC236}">
                  <a16:creationId xmlns:a16="http://schemas.microsoft.com/office/drawing/2014/main" id="{DE6D508D-A910-4D41-8105-483E90C75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8 w 637"/>
                <a:gd name="T1" fmla="*/ 0 h 1659"/>
                <a:gd name="T2" fmla="*/ 18 w 637"/>
                <a:gd name="T3" fmla="*/ 0 h 1659"/>
                <a:gd name="T4" fmla="*/ 2 w 637"/>
                <a:gd name="T5" fmla="*/ 82 h 1659"/>
                <a:gd name="T6" fmla="*/ 0 w 637"/>
                <a:gd name="T7" fmla="*/ 80 h 1659"/>
                <a:gd name="T8" fmla="*/ 18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59" name="Freeform 1574">
              <a:extLst>
                <a:ext uri="{FF2B5EF4-FFF2-40B4-BE49-F238E27FC236}">
                  <a16:creationId xmlns:a16="http://schemas.microsoft.com/office/drawing/2014/main" id="{E9700585-8739-4FA8-93DF-6A9508DB6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3 h 550"/>
                <a:gd name="T4" fmla="*/ 62 w 2216"/>
                <a:gd name="T5" fmla="*/ 28 h 550"/>
                <a:gd name="T6" fmla="*/ 63 w 2216"/>
                <a:gd name="T7" fmla="*/ 2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360" name="Group 1359">
              <a:extLst>
                <a:ext uri="{FF2B5EF4-FFF2-40B4-BE49-F238E27FC236}">
                  <a16:creationId xmlns:a16="http://schemas.microsoft.com/office/drawing/2014/main" id="{D47CF422-D85F-4D5E-925A-03A0E5C63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367" name="Freeform 1576">
                <a:extLst>
                  <a:ext uri="{FF2B5EF4-FFF2-40B4-BE49-F238E27FC236}">
                    <a16:creationId xmlns:a16="http://schemas.microsoft.com/office/drawing/2014/main" id="{ED23099A-B59D-442A-988E-675F11D4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68" name="Freeform 1577">
                <a:extLst>
                  <a:ext uri="{FF2B5EF4-FFF2-40B4-BE49-F238E27FC236}">
                    <a16:creationId xmlns:a16="http://schemas.microsoft.com/office/drawing/2014/main" id="{13E85E53-A3E8-41FF-88DB-8865652E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69" name="Freeform 1578">
                <a:extLst>
                  <a:ext uri="{FF2B5EF4-FFF2-40B4-BE49-F238E27FC236}">
                    <a16:creationId xmlns:a16="http://schemas.microsoft.com/office/drawing/2014/main" id="{6579BC53-2992-4105-8B76-B1EBF08C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0" name="Freeform 1579">
                <a:extLst>
                  <a:ext uri="{FF2B5EF4-FFF2-40B4-BE49-F238E27FC236}">
                    <a16:creationId xmlns:a16="http://schemas.microsoft.com/office/drawing/2014/main" id="{70FCF10B-F147-4BD9-B3F8-B364A97E9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1" name="Freeform 1580">
                <a:extLst>
                  <a:ext uri="{FF2B5EF4-FFF2-40B4-BE49-F238E27FC236}">
                    <a16:creationId xmlns:a16="http://schemas.microsoft.com/office/drawing/2014/main" id="{42B06733-5DBE-4A9D-A29E-14CBC0E36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2" name="Freeform 1581">
                <a:extLst>
                  <a:ext uri="{FF2B5EF4-FFF2-40B4-BE49-F238E27FC236}">
                    <a16:creationId xmlns:a16="http://schemas.microsoft.com/office/drawing/2014/main" id="{36C84A70-08D9-441A-9B30-D4B81935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61" name="Freeform 1582">
              <a:extLst>
                <a:ext uri="{FF2B5EF4-FFF2-40B4-BE49-F238E27FC236}">
                  <a16:creationId xmlns:a16="http://schemas.microsoft.com/office/drawing/2014/main" id="{488C8D85-4E9A-4FE1-BFE3-5AF68078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5 h 792"/>
                <a:gd name="T2" fmla="*/ 14 w 990"/>
                <a:gd name="T3" fmla="*/ 0 h 792"/>
                <a:gd name="T4" fmla="*/ 14 w 990"/>
                <a:gd name="T5" fmla="*/ 1 h 792"/>
                <a:gd name="T6" fmla="*/ 0 w 990"/>
                <a:gd name="T7" fmla="*/ 16 h 792"/>
                <a:gd name="T8" fmla="*/ 1 w 990"/>
                <a:gd name="T9" fmla="*/ 15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62" name="Freeform 1583">
              <a:extLst>
                <a:ext uri="{FF2B5EF4-FFF2-40B4-BE49-F238E27FC236}">
                  <a16:creationId xmlns:a16="http://schemas.microsoft.com/office/drawing/2014/main" id="{FC201A17-CD34-4159-90B7-4841BFE5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35 w 2532"/>
                <a:gd name="T5" fmla="*/ 14 h 723"/>
                <a:gd name="T6" fmla="*/ 35 w 2532"/>
                <a:gd name="T7" fmla="*/ 1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63" name="Freeform 1584">
              <a:extLst>
                <a:ext uri="{FF2B5EF4-FFF2-40B4-BE49-F238E27FC236}">
                  <a16:creationId xmlns:a16="http://schemas.microsoft.com/office/drawing/2014/main" id="{3B7148BB-2739-423D-AFA1-98D54202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3 h 147"/>
                <a:gd name="T4" fmla="*/ 0 w 26"/>
                <a:gd name="T5" fmla="*/ 3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64" name="Freeform 1585">
              <a:extLst>
                <a:ext uri="{FF2B5EF4-FFF2-40B4-BE49-F238E27FC236}">
                  <a16:creationId xmlns:a16="http://schemas.microsoft.com/office/drawing/2014/main" id="{6A29A2CF-088D-4E54-A755-7A9990BC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6 w 1176"/>
                <a:gd name="T1" fmla="*/ 0 h 606"/>
                <a:gd name="T2" fmla="*/ 0 w 1176"/>
                <a:gd name="T3" fmla="*/ 12 h 606"/>
                <a:gd name="T4" fmla="*/ 1 w 1176"/>
                <a:gd name="T5" fmla="*/ 12 h 606"/>
                <a:gd name="T6" fmla="*/ 16 w 1176"/>
                <a:gd name="T7" fmla="*/ 1 h 606"/>
                <a:gd name="T8" fmla="*/ 16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65" name="Freeform 1586">
              <a:extLst>
                <a:ext uri="{FF2B5EF4-FFF2-40B4-BE49-F238E27FC236}">
                  <a16:creationId xmlns:a16="http://schemas.microsoft.com/office/drawing/2014/main" id="{257B6C3D-1FD0-40AB-8F97-B54D47359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1 w 2532"/>
                <a:gd name="T5" fmla="*/ 10 h 723"/>
                <a:gd name="T6" fmla="*/ 21 w 2532"/>
                <a:gd name="T7" fmla="*/ 10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66" name="Freeform 1587">
              <a:extLst>
                <a:ext uri="{FF2B5EF4-FFF2-40B4-BE49-F238E27FC236}">
                  <a16:creationId xmlns:a16="http://schemas.microsoft.com/office/drawing/2014/main" id="{6CA5D6C8-3241-401B-BBD3-4070A535045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4 h 723"/>
                <a:gd name="T6" fmla="*/ 0 w 2532"/>
                <a:gd name="T7" fmla="*/ 1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0947E663-EBEE-4B63-9AF6-3C60FD5B8165}"/>
              </a:ext>
            </a:extLst>
          </p:cNvPr>
          <p:cNvGrpSpPr>
            <a:grpSpLocks/>
          </p:cNvGrpSpPr>
          <p:nvPr/>
        </p:nvGrpSpPr>
        <p:grpSpPr bwMode="auto">
          <a:xfrm>
            <a:off x="7422210" y="3246439"/>
            <a:ext cx="444500" cy="407987"/>
            <a:chOff x="877" y="1008"/>
            <a:chExt cx="2747" cy="2591"/>
          </a:xfrm>
        </p:grpSpPr>
        <p:pic>
          <p:nvPicPr>
            <p:cNvPr id="1327" name="Picture 1326" descr="antenna_stylized">
              <a:extLst>
                <a:ext uri="{FF2B5EF4-FFF2-40B4-BE49-F238E27FC236}">
                  <a16:creationId xmlns:a16="http://schemas.microsoft.com/office/drawing/2014/main" id="{3AFB4665-8BAD-40A0-8830-CF5799B8E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8" name="Picture 1327" descr="laptop_keyboard">
              <a:extLst>
                <a:ext uri="{FF2B5EF4-FFF2-40B4-BE49-F238E27FC236}">
                  <a16:creationId xmlns:a16="http://schemas.microsoft.com/office/drawing/2014/main" id="{B9EA6FD1-395D-4054-B319-D7528E182D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9" name="Freeform 1591">
              <a:extLst>
                <a:ext uri="{FF2B5EF4-FFF2-40B4-BE49-F238E27FC236}">
                  <a16:creationId xmlns:a16="http://schemas.microsoft.com/office/drawing/2014/main" id="{08176C38-4940-4BB4-B370-C3F331387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6 w 2982"/>
                <a:gd name="T1" fmla="*/ 0 h 2442"/>
                <a:gd name="T2" fmla="*/ 0 w 2982"/>
                <a:gd name="T3" fmla="*/ 7 h 2442"/>
                <a:gd name="T4" fmla="*/ 27 w 2982"/>
                <a:gd name="T5" fmla="*/ 10 h 2442"/>
                <a:gd name="T6" fmla="*/ 33 w 2982"/>
                <a:gd name="T7" fmla="*/ 1 h 2442"/>
                <a:gd name="T8" fmla="*/ 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330" name="Picture 1329" descr="screen">
              <a:extLst>
                <a:ext uri="{FF2B5EF4-FFF2-40B4-BE49-F238E27FC236}">
                  <a16:creationId xmlns:a16="http://schemas.microsoft.com/office/drawing/2014/main" id="{368B6F6B-7353-4E7E-86A5-27DA04D25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" name="Freeform 1593">
              <a:extLst>
                <a:ext uri="{FF2B5EF4-FFF2-40B4-BE49-F238E27FC236}">
                  <a16:creationId xmlns:a16="http://schemas.microsoft.com/office/drawing/2014/main" id="{AA0ED9CA-0A4C-4720-9E0B-D7D54F93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8 w 2528"/>
                <a:gd name="T3" fmla="*/ 2 h 455"/>
                <a:gd name="T4" fmla="*/ 27 w 2528"/>
                <a:gd name="T5" fmla="*/ 2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2" name="Freeform 1594">
              <a:extLst>
                <a:ext uri="{FF2B5EF4-FFF2-40B4-BE49-F238E27FC236}">
                  <a16:creationId xmlns:a16="http://schemas.microsoft.com/office/drawing/2014/main" id="{38A15367-1719-421E-807C-0D0EA176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6 w 702"/>
                <a:gd name="T1" fmla="*/ 0 h 1893"/>
                <a:gd name="T2" fmla="*/ 0 w 702"/>
                <a:gd name="T3" fmla="*/ 8 h 1893"/>
                <a:gd name="T4" fmla="*/ 1 w 702"/>
                <a:gd name="T5" fmla="*/ 8 h 1893"/>
                <a:gd name="T6" fmla="*/ 8 w 702"/>
                <a:gd name="T7" fmla="*/ 1 h 1893"/>
                <a:gd name="T8" fmla="*/ 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3" name="Freeform 1595">
              <a:extLst>
                <a:ext uri="{FF2B5EF4-FFF2-40B4-BE49-F238E27FC236}">
                  <a16:creationId xmlns:a16="http://schemas.microsoft.com/office/drawing/2014/main" id="{68E23952-B4E9-491E-9C7A-359CAB6C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8 w 756"/>
                <a:gd name="T1" fmla="*/ 0 h 2184"/>
                <a:gd name="T2" fmla="*/ 1 w 756"/>
                <a:gd name="T3" fmla="*/ 9 h 2184"/>
                <a:gd name="T4" fmla="*/ 0 w 756"/>
                <a:gd name="T5" fmla="*/ 9 h 2184"/>
                <a:gd name="T6" fmla="*/ 7 w 756"/>
                <a:gd name="T7" fmla="*/ 1 h 2184"/>
                <a:gd name="T8" fmla="*/ 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4" name="Freeform 1596">
              <a:extLst>
                <a:ext uri="{FF2B5EF4-FFF2-40B4-BE49-F238E27FC236}">
                  <a16:creationId xmlns:a16="http://schemas.microsoft.com/office/drawing/2014/main" id="{DBB64215-24B3-437B-B363-71225AFB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7 w 2773"/>
                <a:gd name="T5" fmla="*/ 3 h 738"/>
                <a:gd name="T6" fmla="*/ 26 w 2773"/>
                <a:gd name="T7" fmla="*/ 2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5" name="Freeform 1597">
              <a:extLst>
                <a:ext uri="{FF2B5EF4-FFF2-40B4-BE49-F238E27FC236}">
                  <a16:creationId xmlns:a16="http://schemas.microsoft.com/office/drawing/2014/main" id="{6DB5A9CC-1E4D-4914-87C8-035B552C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8 w 637"/>
                <a:gd name="T1" fmla="*/ 0 h 1659"/>
                <a:gd name="T2" fmla="*/ 18 w 637"/>
                <a:gd name="T3" fmla="*/ 0 h 1659"/>
                <a:gd name="T4" fmla="*/ 2 w 637"/>
                <a:gd name="T5" fmla="*/ 82 h 1659"/>
                <a:gd name="T6" fmla="*/ 0 w 637"/>
                <a:gd name="T7" fmla="*/ 80 h 1659"/>
                <a:gd name="T8" fmla="*/ 18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6" name="Freeform 1598">
              <a:extLst>
                <a:ext uri="{FF2B5EF4-FFF2-40B4-BE49-F238E27FC236}">
                  <a16:creationId xmlns:a16="http://schemas.microsoft.com/office/drawing/2014/main" id="{B0B81130-D1CC-4249-85F6-999D70AF7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3 h 550"/>
                <a:gd name="T4" fmla="*/ 62 w 2216"/>
                <a:gd name="T5" fmla="*/ 28 h 550"/>
                <a:gd name="T6" fmla="*/ 63 w 2216"/>
                <a:gd name="T7" fmla="*/ 2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337" name="Group 1336">
              <a:extLst>
                <a:ext uri="{FF2B5EF4-FFF2-40B4-BE49-F238E27FC236}">
                  <a16:creationId xmlns:a16="http://schemas.microsoft.com/office/drawing/2014/main" id="{78BA4FFB-4337-4AA6-9ACB-099862EC4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344" name="Freeform 1600">
                <a:extLst>
                  <a:ext uri="{FF2B5EF4-FFF2-40B4-BE49-F238E27FC236}">
                    <a16:creationId xmlns:a16="http://schemas.microsoft.com/office/drawing/2014/main" id="{956102D0-8018-405E-9F75-4FB2845E8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45" name="Freeform 1601">
                <a:extLst>
                  <a:ext uri="{FF2B5EF4-FFF2-40B4-BE49-F238E27FC236}">
                    <a16:creationId xmlns:a16="http://schemas.microsoft.com/office/drawing/2014/main" id="{0AD535E5-0A66-44A3-9DDE-31FC171AE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46" name="Freeform 1602">
                <a:extLst>
                  <a:ext uri="{FF2B5EF4-FFF2-40B4-BE49-F238E27FC236}">
                    <a16:creationId xmlns:a16="http://schemas.microsoft.com/office/drawing/2014/main" id="{7F62AF51-4E8C-4A68-80E3-FC92BFDEC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47" name="Freeform 1603">
                <a:extLst>
                  <a:ext uri="{FF2B5EF4-FFF2-40B4-BE49-F238E27FC236}">
                    <a16:creationId xmlns:a16="http://schemas.microsoft.com/office/drawing/2014/main" id="{9DC1FCF9-D4D0-48AA-8E4F-F6D6224D9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48" name="Freeform 1604">
                <a:extLst>
                  <a:ext uri="{FF2B5EF4-FFF2-40B4-BE49-F238E27FC236}">
                    <a16:creationId xmlns:a16="http://schemas.microsoft.com/office/drawing/2014/main" id="{351372D2-0B0A-4755-AE29-F92FC2C3C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49" name="Freeform 1605">
                <a:extLst>
                  <a:ext uri="{FF2B5EF4-FFF2-40B4-BE49-F238E27FC236}">
                    <a16:creationId xmlns:a16="http://schemas.microsoft.com/office/drawing/2014/main" id="{A2686F7F-30EC-4E52-8AC6-0D9251971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38" name="Freeform 1606">
              <a:extLst>
                <a:ext uri="{FF2B5EF4-FFF2-40B4-BE49-F238E27FC236}">
                  <a16:creationId xmlns:a16="http://schemas.microsoft.com/office/drawing/2014/main" id="{C075A4B3-54AE-4186-9B45-1FDA1E7C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5 h 792"/>
                <a:gd name="T2" fmla="*/ 14 w 990"/>
                <a:gd name="T3" fmla="*/ 0 h 792"/>
                <a:gd name="T4" fmla="*/ 14 w 990"/>
                <a:gd name="T5" fmla="*/ 1 h 792"/>
                <a:gd name="T6" fmla="*/ 0 w 990"/>
                <a:gd name="T7" fmla="*/ 16 h 792"/>
                <a:gd name="T8" fmla="*/ 1 w 990"/>
                <a:gd name="T9" fmla="*/ 15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9" name="Freeform 1607">
              <a:extLst>
                <a:ext uri="{FF2B5EF4-FFF2-40B4-BE49-F238E27FC236}">
                  <a16:creationId xmlns:a16="http://schemas.microsoft.com/office/drawing/2014/main" id="{C185E59B-80B0-496C-A705-084DF6965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35 w 2532"/>
                <a:gd name="T5" fmla="*/ 14 h 723"/>
                <a:gd name="T6" fmla="*/ 35 w 2532"/>
                <a:gd name="T7" fmla="*/ 1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40" name="Freeform 1608">
              <a:extLst>
                <a:ext uri="{FF2B5EF4-FFF2-40B4-BE49-F238E27FC236}">
                  <a16:creationId xmlns:a16="http://schemas.microsoft.com/office/drawing/2014/main" id="{29A5E8E3-0C3C-401A-898F-E620E125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3 h 147"/>
                <a:gd name="T4" fmla="*/ 0 w 26"/>
                <a:gd name="T5" fmla="*/ 3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41" name="Freeform 1609">
              <a:extLst>
                <a:ext uri="{FF2B5EF4-FFF2-40B4-BE49-F238E27FC236}">
                  <a16:creationId xmlns:a16="http://schemas.microsoft.com/office/drawing/2014/main" id="{500DA382-E15D-4658-93CA-9B44EC98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6 w 1176"/>
                <a:gd name="T1" fmla="*/ 0 h 606"/>
                <a:gd name="T2" fmla="*/ 0 w 1176"/>
                <a:gd name="T3" fmla="*/ 12 h 606"/>
                <a:gd name="T4" fmla="*/ 1 w 1176"/>
                <a:gd name="T5" fmla="*/ 12 h 606"/>
                <a:gd name="T6" fmla="*/ 16 w 1176"/>
                <a:gd name="T7" fmla="*/ 1 h 606"/>
                <a:gd name="T8" fmla="*/ 16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42" name="Freeform 1610">
              <a:extLst>
                <a:ext uri="{FF2B5EF4-FFF2-40B4-BE49-F238E27FC236}">
                  <a16:creationId xmlns:a16="http://schemas.microsoft.com/office/drawing/2014/main" id="{27BE8AB5-3556-4D68-A051-6CFE5DCF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1 w 2532"/>
                <a:gd name="T5" fmla="*/ 10 h 723"/>
                <a:gd name="T6" fmla="*/ 21 w 2532"/>
                <a:gd name="T7" fmla="*/ 10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43" name="Freeform 1611">
              <a:extLst>
                <a:ext uri="{FF2B5EF4-FFF2-40B4-BE49-F238E27FC236}">
                  <a16:creationId xmlns:a16="http://schemas.microsoft.com/office/drawing/2014/main" id="{4A998364-69FF-4233-A2E4-7D042D35013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4 h 723"/>
                <a:gd name="T6" fmla="*/ 0 w 2532"/>
                <a:gd name="T7" fmla="*/ 1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88BBA270-AAE0-4543-ACDB-854674BF0AC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1624" y="3427413"/>
            <a:ext cx="414337" cy="373062"/>
            <a:chOff x="2839" y="3501"/>
            <a:chExt cx="755" cy="803"/>
          </a:xfrm>
        </p:grpSpPr>
        <p:pic>
          <p:nvPicPr>
            <p:cNvPr id="1325" name="Picture 1324" descr="desktop_computer_stylized_medium">
              <a:extLst>
                <a:ext uri="{FF2B5EF4-FFF2-40B4-BE49-F238E27FC236}">
                  <a16:creationId xmlns:a16="http://schemas.microsoft.com/office/drawing/2014/main" id="{DA84D37B-F10F-4C88-AF06-1FFBD1E4D4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26" name="Freeform 1614">
              <a:extLst>
                <a:ext uri="{FF2B5EF4-FFF2-40B4-BE49-F238E27FC236}">
                  <a16:creationId xmlns:a16="http://schemas.microsoft.com/office/drawing/2014/main" id="{417A3E4A-5082-4F5B-B86A-249A5E07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C36DCFE3-962C-4AC4-9288-58C7B59DFD98}"/>
              </a:ext>
            </a:extLst>
          </p:cNvPr>
          <p:cNvGrpSpPr>
            <a:grpSpLocks/>
          </p:cNvGrpSpPr>
          <p:nvPr/>
        </p:nvGrpSpPr>
        <p:grpSpPr bwMode="auto">
          <a:xfrm>
            <a:off x="9168460" y="5627689"/>
            <a:ext cx="474664" cy="407987"/>
            <a:chOff x="877" y="1008"/>
            <a:chExt cx="2747" cy="2591"/>
          </a:xfrm>
        </p:grpSpPr>
        <p:pic>
          <p:nvPicPr>
            <p:cNvPr id="1302" name="Picture 1301" descr="antenna_stylized">
              <a:extLst>
                <a:ext uri="{FF2B5EF4-FFF2-40B4-BE49-F238E27FC236}">
                  <a16:creationId xmlns:a16="http://schemas.microsoft.com/office/drawing/2014/main" id="{85E7EE96-E219-40B7-9D56-061D6EBE35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3" name="Picture 1302" descr="laptop_keyboard">
              <a:extLst>
                <a:ext uri="{FF2B5EF4-FFF2-40B4-BE49-F238E27FC236}">
                  <a16:creationId xmlns:a16="http://schemas.microsoft.com/office/drawing/2014/main" id="{DFEF4FD1-3053-4A5B-8AA5-401CDC3F5D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4" name="Freeform 1618">
              <a:extLst>
                <a:ext uri="{FF2B5EF4-FFF2-40B4-BE49-F238E27FC236}">
                  <a16:creationId xmlns:a16="http://schemas.microsoft.com/office/drawing/2014/main" id="{59189BA7-690D-4224-86B4-8889B1BE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6 w 2982"/>
                <a:gd name="T1" fmla="*/ 0 h 2442"/>
                <a:gd name="T2" fmla="*/ 0 w 2982"/>
                <a:gd name="T3" fmla="*/ 7 h 2442"/>
                <a:gd name="T4" fmla="*/ 27 w 2982"/>
                <a:gd name="T5" fmla="*/ 10 h 2442"/>
                <a:gd name="T6" fmla="*/ 33 w 2982"/>
                <a:gd name="T7" fmla="*/ 1 h 2442"/>
                <a:gd name="T8" fmla="*/ 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305" name="Picture 1304" descr="screen">
              <a:extLst>
                <a:ext uri="{FF2B5EF4-FFF2-40B4-BE49-F238E27FC236}">
                  <a16:creationId xmlns:a16="http://schemas.microsoft.com/office/drawing/2014/main" id="{64DDABB6-F83B-44A6-93DE-E470CF187E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6" name="Freeform 1620">
              <a:extLst>
                <a:ext uri="{FF2B5EF4-FFF2-40B4-BE49-F238E27FC236}">
                  <a16:creationId xmlns:a16="http://schemas.microsoft.com/office/drawing/2014/main" id="{43789B2D-8467-4D18-9B27-2AD347AC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8 w 2528"/>
                <a:gd name="T3" fmla="*/ 2 h 455"/>
                <a:gd name="T4" fmla="*/ 27 w 2528"/>
                <a:gd name="T5" fmla="*/ 2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07" name="Freeform 1621">
              <a:extLst>
                <a:ext uri="{FF2B5EF4-FFF2-40B4-BE49-F238E27FC236}">
                  <a16:creationId xmlns:a16="http://schemas.microsoft.com/office/drawing/2014/main" id="{98C87199-619E-48FD-B34D-BA60564E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6 w 702"/>
                <a:gd name="T1" fmla="*/ 0 h 1893"/>
                <a:gd name="T2" fmla="*/ 0 w 702"/>
                <a:gd name="T3" fmla="*/ 8 h 1893"/>
                <a:gd name="T4" fmla="*/ 1 w 702"/>
                <a:gd name="T5" fmla="*/ 8 h 1893"/>
                <a:gd name="T6" fmla="*/ 8 w 702"/>
                <a:gd name="T7" fmla="*/ 1 h 1893"/>
                <a:gd name="T8" fmla="*/ 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08" name="Freeform 1622">
              <a:extLst>
                <a:ext uri="{FF2B5EF4-FFF2-40B4-BE49-F238E27FC236}">
                  <a16:creationId xmlns:a16="http://schemas.microsoft.com/office/drawing/2014/main" id="{719839E3-E9DC-4BA6-8739-4E5F8E03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8 w 756"/>
                <a:gd name="T1" fmla="*/ 0 h 2184"/>
                <a:gd name="T2" fmla="*/ 1 w 756"/>
                <a:gd name="T3" fmla="*/ 9 h 2184"/>
                <a:gd name="T4" fmla="*/ 0 w 756"/>
                <a:gd name="T5" fmla="*/ 9 h 2184"/>
                <a:gd name="T6" fmla="*/ 7 w 756"/>
                <a:gd name="T7" fmla="*/ 1 h 2184"/>
                <a:gd name="T8" fmla="*/ 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09" name="Freeform 1623">
              <a:extLst>
                <a:ext uri="{FF2B5EF4-FFF2-40B4-BE49-F238E27FC236}">
                  <a16:creationId xmlns:a16="http://schemas.microsoft.com/office/drawing/2014/main" id="{73D0BBB8-8568-4BF2-B866-CD072A34A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7 w 2773"/>
                <a:gd name="T5" fmla="*/ 3 h 738"/>
                <a:gd name="T6" fmla="*/ 26 w 2773"/>
                <a:gd name="T7" fmla="*/ 2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0" name="Freeform 1624">
              <a:extLst>
                <a:ext uri="{FF2B5EF4-FFF2-40B4-BE49-F238E27FC236}">
                  <a16:creationId xmlns:a16="http://schemas.microsoft.com/office/drawing/2014/main" id="{1AF9EE63-89E7-43EB-AFBD-467F860B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18 w 637"/>
                <a:gd name="T1" fmla="*/ 0 h 1659"/>
                <a:gd name="T2" fmla="*/ 18 w 637"/>
                <a:gd name="T3" fmla="*/ 0 h 1659"/>
                <a:gd name="T4" fmla="*/ 2 w 637"/>
                <a:gd name="T5" fmla="*/ 82 h 1659"/>
                <a:gd name="T6" fmla="*/ 0 w 637"/>
                <a:gd name="T7" fmla="*/ 80 h 1659"/>
                <a:gd name="T8" fmla="*/ 18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1" name="Freeform 1625">
              <a:extLst>
                <a:ext uri="{FF2B5EF4-FFF2-40B4-BE49-F238E27FC236}">
                  <a16:creationId xmlns:a16="http://schemas.microsoft.com/office/drawing/2014/main" id="{21356E0E-93AB-4726-933C-9D4FD97E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3 h 550"/>
                <a:gd name="T4" fmla="*/ 62 w 2216"/>
                <a:gd name="T5" fmla="*/ 28 h 550"/>
                <a:gd name="T6" fmla="*/ 63 w 2216"/>
                <a:gd name="T7" fmla="*/ 2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312" name="Group 1311">
              <a:extLst>
                <a:ext uri="{FF2B5EF4-FFF2-40B4-BE49-F238E27FC236}">
                  <a16:creationId xmlns:a16="http://schemas.microsoft.com/office/drawing/2014/main" id="{2018E961-6C4C-4A58-9418-2853B347A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319" name="Freeform 1627">
                <a:extLst>
                  <a:ext uri="{FF2B5EF4-FFF2-40B4-BE49-F238E27FC236}">
                    <a16:creationId xmlns:a16="http://schemas.microsoft.com/office/drawing/2014/main" id="{3E3418E3-EC27-4B90-8CB6-A6DF0CB9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0" name="Freeform 1628">
                <a:extLst>
                  <a:ext uri="{FF2B5EF4-FFF2-40B4-BE49-F238E27FC236}">
                    <a16:creationId xmlns:a16="http://schemas.microsoft.com/office/drawing/2014/main" id="{1D9EB677-AD87-4D8C-9699-D59F1DAB6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1" name="Freeform 1629">
                <a:extLst>
                  <a:ext uri="{FF2B5EF4-FFF2-40B4-BE49-F238E27FC236}">
                    <a16:creationId xmlns:a16="http://schemas.microsoft.com/office/drawing/2014/main" id="{8A52D445-A472-480C-B39D-AE0241B1A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2" name="Freeform 1630">
                <a:extLst>
                  <a:ext uri="{FF2B5EF4-FFF2-40B4-BE49-F238E27FC236}">
                    <a16:creationId xmlns:a16="http://schemas.microsoft.com/office/drawing/2014/main" id="{6BD244FA-992C-4B3A-AB30-35307222C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3" name="Freeform 1631">
                <a:extLst>
                  <a:ext uri="{FF2B5EF4-FFF2-40B4-BE49-F238E27FC236}">
                    <a16:creationId xmlns:a16="http://schemas.microsoft.com/office/drawing/2014/main" id="{42E85FD9-E3B1-40C0-B8E5-4C6D1E5C6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4" name="Freeform 1632">
                <a:extLst>
                  <a:ext uri="{FF2B5EF4-FFF2-40B4-BE49-F238E27FC236}">
                    <a16:creationId xmlns:a16="http://schemas.microsoft.com/office/drawing/2014/main" id="{A96A4F25-87BB-4196-9194-F528A839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313" name="Freeform 1633">
              <a:extLst>
                <a:ext uri="{FF2B5EF4-FFF2-40B4-BE49-F238E27FC236}">
                  <a16:creationId xmlns:a16="http://schemas.microsoft.com/office/drawing/2014/main" id="{DC1C85B8-102C-44AC-BDEB-C2184890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15 h 792"/>
                <a:gd name="T2" fmla="*/ 14 w 990"/>
                <a:gd name="T3" fmla="*/ 0 h 792"/>
                <a:gd name="T4" fmla="*/ 14 w 990"/>
                <a:gd name="T5" fmla="*/ 1 h 792"/>
                <a:gd name="T6" fmla="*/ 0 w 990"/>
                <a:gd name="T7" fmla="*/ 16 h 792"/>
                <a:gd name="T8" fmla="*/ 1 w 990"/>
                <a:gd name="T9" fmla="*/ 15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4" name="Freeform 1634">
              <a:extLst>
                <a:ext uri="{FF2B5EF4-FFF2-40B4-BE49-F238E27FC236}">
                  <a16:creationId xmlns:a16="http://schemas.microsoft.com/office/drawing/2014/main" id="{4AFA2385-1FEC-4F23-9898-54E2BC7E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35 w 2532"/>
                <a:gd name="T5" fmla="*/ 14 h 723"/>
                <a:gd name="T6" fmla="*/ 35 w 2532"/>
                <a:gd name="T7" fmla="*/ 1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5" name="Freeform 1635">
              <a:extLst>
                <a:ext uri="{FF2B5EF4-FFF2-40B4-BE49-F238E27FC236}">
                  <a16:creationId xmlns:a16="http://schemas.microsoft.com/office/drawing/2014/main" id="{E6270C89-0019-45C0-8123-786EC84C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3 h 147"/>
                <a:gd name="T4" fmla="*/ 0 w 26"/>
                <a:gd name="T5" fmla="*/ 3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6" name="Freeform 1636">
              <a:extLst>
                <a:ext uri="{FF2B5EF4-FFF2-40B4-BE49-F238E27FC236}">
                  <a16:creationId xmlns:a16="http://schemas.microsoft.com/office/drawing/2014/main" id="{3F7432DD-0D7C-478B-8B08-83070EE59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6 w 1176"/>
                <a:gd name="T1" fmla="*/ 0 h 606"/>
                <a:gd name="T2" fmla="*/ 0 w 1176"/>
                <a:gd name="T3" fmla="*/ 12 h 606"/>
                <a:gd name="T4" fmla="*/ 1 w 1176"/>
                <a:gd name="T5" fmla="*/ 12 h 606"/>
                <a:gd name="T6" fmla="*/ 16 w 1176"/>
                <a:gd name="T7" fmla="*/ 1 h 606"/>
                <a:gd name="T8" fmla="*/ 16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7" name="Freeform 1637">
              <a:extLst>
                <a:ext uri="{FF2B5EF4-FFF2-40B4-BE49-F238E27FC236}">
                  <a16:creationId xmlns:a16="http://schemas.microsoft.com/office/drawing/2014/main" id="{F77E08B3-E3F6-4899-9044-C6C2977E3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21 w 2532"/>
                <a:gd name="T5" fmla="*/ 10 h 723"/>
                <a:gd name="T6" fmla="*/ 21 w 2532"/>
                <a:gd name="T7" fmla="*/ 10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8" name="Freeform 1638">
              <a:extLst>
                <a:ext uri="{FF2B5EF4-FFF2-40B4-BE49-F238E27FC236}">
                  <a16:creationId xmlns:a16="http://schemas.microsoft.com/office/drawing/2014/main" id="{6F336305-7FD4-4F00-9B0E-D6C8C9CFF90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14 h 723"/>
                <a:gd name="T6" fmla="*/ 0 w 2532"/>
                <a:gd name="T7" fmla="*/ 1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55241EFD-0EA8-4699-BEF9-C9FC74F5B9B9}"/>
              </a:ext>
            </a:extLst>
          </p:cNvPr>
          <p:cNvGrpSpPr>
            <a:grpSpLocks/>
          </p:cNvGrpSpPr>
          <p:nvPr/>
        </p:nvGrpSpPr>
        <p:grpSpPr bwMode="auto">
          <a:xfrm>
            <a:off x="7517466" y="1357313"/>
            <a:ext cx="1047751" cy="996950"/>
            <a:chOff x="3402" y="719"/>
            <a:chExt cx="660" cy="628"/>
          </a:xfrm>
        </p:grpSpPr>
        <p:sp>
          <p:nvSpPr>
            <p:cNvPr id="1292" name="Freeform 1030">
              <a:extLst>
                <a:ext uri="{FF2B5EF4-FFF2-40B4-BE49-F238E27FC236}">
                  <a16:creationId xmlns:a16="http://schemas.microsoft.com/office/drawing/2014/main" id="{AA14A867-8741-4427-B95C-4E934288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293" name="Group 1292">
              <a:extLst>
                <a:ext uri="{FF2B5EF4-FFF2-40B4-BE49-F238E27FC236}">
                  <a16:creationId xmlns:a16="http://schemas.microsoft.com/office/drawing/2014/main" id="{CA5943BA-539B-44E9-9B49-1CB472FA0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1294" name="Rectangle 1293">
                <a:extLst>
                  <a:ext uri="{FF2B5EF4-FFF2-40B4-BE49-F238E27FC236}">
                    <a16:creationId xmlns:a16="http://schemas.microsoft.com/office/drawing/2014/main" id="{5B9DA1F8-8214-46FD-96CA-59879DEAB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95" name="Rectangle 1294">
                <a:extLst>
                  <a:ext uri="{FF2B5EF4-FFF2-40B4-BE49-F238E27FC236}">
                    <a16:creationId xmlns:a16="http://schemas.microsoft.com/office/drawing/2014/main" id="{301C3726-F803-4EB7-B98F-1D8F38E1C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96" name="Rectangle 1295">
                <a:extLst>
                  <a:ext uri="{FF2B5EF4-FFF2-40B4-BE49-F238E27FC236}">
                    <a16:creationId xmlns:a16="http://schemas.microsoft.com/office/drawing/2014/main" id="{6C5694D7-AEFE-47AB-933F-1B86E3097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97" name="Text Box 314">
                <a:extLst>
                  <a:ext uri="{FF2B5EF4-FFF2-40B4-BE49-F238E27FC236}">
                    <a16:creationId xmlns:a16="http://schemas.microsoft.com/office/drawing/2014/main" id="{7E066938-CF6A-4304-94CF-C998A87C8C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r>
                  <a:rPr lang="en-US" altLang="en-US" sz="1000"/>
                  <a:t>application</a:t>
                </a:r>
              </a:p>
              <a:p>
                <a:pPr algn="ctr"/>
                <a:r>
                  <a:rPr lang="en-US" altLang="en-US" sz="1000"/>
                  <a:t>transport</a:t>
                </a:r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  <a:endParaRPr lang="en-US" altLang="en-US" sz="1000"/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  <p:sp>
            <p:nvSpPr>
              <p:cNvPr id="1298" name="Line 315">
                <a:extLst>
                  <a:ext uri="{FF2B5EF4-FFF2-40B4-BE49-F238E27FC236}">
                    <a16:creationId xmlns:a16="http://schemas.microsoft.com/office/drawing/2014/main" id="{BB361437-8719-41B5-91FA-392A56D53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99" name="Line 316">
                <a:extLst>
                  <a:ext uri="{FF2B5EF4-FFF2-40B4-BE49-F238E27FC236}">
                    <a16:creationId xmlns:a16="http://schemas.microsoft.com/office/drawing/2014/main" id="{59A36EB8-697B-4E35-A69F-4A1DBD1A1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00" name="Line 317">
                <a:extLst>
                  <a:ext uri="{FF2B5EF4-FFF2-40B4-BE49-F238E27FC236}">
                    <a16:creationId xmlns:a16="http://schemas.microsoft.com/office/drawing/2014/main" id="{B609A037-B837-47FC-BF22-7945E4BD04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01" name="Line 318">
                <a:extLst>
                  <a:ext uri="{FF2B5EF4-FFF2-40B4-BE49-F238E27FC236}">
                    <a16:creationId xmlns:a16="http://schemas.microsoft.com/office/drawing/2014/main" id="{CE2F2740-D1E3-4303-98A9-50CDE7790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8D90CD3C-07A2-477A-9000-2E0758FAEB39}"/>
              </a:ext>
            </a:extLst>
          </p:cNvPr>
          <p:cNvGrpSpPr>
            <a:grpSpLocks/>
          </p:cNvGrpSpPr>
          <p:nvPr/>
        </p:nvGrpSpPr>
        <p:grpSpPr bwMode="auto">
          <a:xfrm>
            <a:off x="10213041" y="4364038"/>
            <a:ext cx="1047751" cy="996950"/>
            <a:chOff x="3402" y="719"/>
            <a:chExt cx="660" cy="628"/>
          </a:xfrm>
        </p:grpSpPr>
        <p:sp>
          <p:nvSpPr>
            <p:cNvPr id="1282" name="Freeform 1048">
              <a:extLst>
                <a:ext uri="{FF2B5EF4-FFF2-40B4-BE49-F238E27FC236}">
                  <a16:creationId xmlns:a16="http://schemas.microsoft.com/office/drawing/2014/main" id="{E3500118-0E81-4D4F-AED8-BDEDE17D3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283" name="Group 1282">
              <a:extLst>
                <a:ext uri="{FF2B5EF4-FFF2-40B4-BE49-F238E27FC236}">
                  <a16:creationId xmlns:a16="http://schemas.microsoft.com/office/drawing/2014/main" id="{1E4AC0C0-55B1-43E4-B1F3-B6FD74622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1284" name="Rectangle 1283">
                <a:extLst>
                  <a:ext uri="{FF2B5EF4-FFF2-40B4-BE49-F238E27FC236}">
                    <a16:creationId xmlns:a16="http://schemas.microsoft.com/office/drawing/2014/main" id="{D9A5A0AC-61F8-4ABD-94BC-94BB5FE9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85" name="Rectangle 1284">
                <a:extLst>
                  <a:ext uri="{FF2B5EF4-FFF2-40B4-BE49-F238E27FC236}">
                    <a16:creationId xmlns:a16="http://schemas.microsoft.com/office/drawing/2014/main" id="{14AE611F-D58B-4F37-AAE0-887AA26AA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86" name="Rectangle 1285">
                <a:extLst>
                  <a:ext uri="{FF2B5EF4-FFF2-40B4-BE49-F238E27FC236}">
                    <a16:creationId xmlns:a16="http://schemas.microsoft.com/office/drawing/2014/main" id="{8B0D0504-6B73-4746-90AD-AC6CD8D2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87" name="Text Box 1053">
                <a:extLst>
                  <a:ext uri="{FF2B5EF4-FFF2-40B4-BE49-F238E27FC236}">
                    <a16:creationId xmlns:a16="http://schemas.microsoft.com/office/drawing/2014/main" id="{F66B7CD4-DE5E-4395-BC19-685362E680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r>
                  <a:rPr lang="en-US" altLang="en-US" sz="1000"/>
                  <a:t>application</a:t>
                </a:r>
              </a:p>
              <a:p>
                <a:pPr algn="ctr"/>
                <a:r>
                  <a:rPr lang="en-US" altLang="en-US" sz="1000"/>
                  <a:t>transport</a:t>
                </a:r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  <a:endParaRPr lang="en-US" altLang="en-US" sz="1000"/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  <p:sp>
            <p:nvSpPr>
              <p:cNvPr id="1288" name="Line 1054">
                <a:extLst>
                  <a:ext uri="{FF2B5EF4-FFF2-40B4-BE49-F238E27FC236}">
                    <a16:creationId xmlns:a16="http://schemas.microsoft.com/office/drawing/2014/main" id="{A256F3CF-0E2C-4B85-A2DC-E23205243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89" name="Line 1055">
                <a:extLst>
                  <a:ext uri="{FF2B5EF4-FFF2-40B4-BE49-F238E27FC236}">
                    <a16:creationId xmlns:a16="http://schemas.microsoft.com/office/drawing/2014/main" id="{4C28B6BA-682F-4065-A68A-EA05564C1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90" name="Line 1056">
                <a:extLst>
                  <a:ext uri="{FF2B5EF4-FFF2-40B4-BE49-F238E27FC236}">
                    <a16:creationId xmlns:a16="http://schemas.microsoft.com/office/drawing/2014/main" id="{27E4C095-D3EB-4C77-A4A3-09FB658B80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91" name="Line 1057">
                <a:extLst>
                  <a:ext uri="{FF2B5EF4-FFF2-40B4-BE49-F238E27FC236}">
                    <a16:creationId xmlns:a16="http://schemas.microsoft.com/office/drawing/2014/main" id="{76675FAE-9C55-4859-8B2A-A55A692B9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4430A2E4-08AC-4BDD-8FAC-BCC5FBBC2ADB}"/>
              </a:ext>
            </a:extLst>
          </p:cNvPr>
          <p:cNvGrpSpPr>
            <a:grpSpLocks/>
          </p:cNvGrpSpPr>
          <p:nvPr/>
        </p:nvGrpSpPr>
        <p:grpSpPr bwMode="auto">
          <a:xfrm>
            <a:off x="7969902" y="1979616"/>
            <a:ext cx="2546352" cy="3429003"/>
            <a:chOff x="3674" y="1148"/>
            <a:chExt cx="1604" cy="2160"/>
          </a:xfrm>
        </p:grpSpPr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2E6BC32C-7B7E-4A0D-AD4A-3CA44CF5A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1" y="1305"/>
              <a:ext cx="513" cy="442"/>
              <a:chOff x="3937" y="633"/>
              <a:chExt cx="513" cy="442"/>
            </a:xfrm>
          </p:grpSpPr>
          <p:sp>
            <p:nvSpPr>
              <p:cNvPr id="1261" name="Line 434">
                <a:extLst>
                  <a:ext uri="{FF2B5EF4-FFF2-40B4-BE49-F238E27FC236}">
                    <a16:creationId xmlns:a16="http://schemas.microsoft.com/office/drawing/2014/main" id="{829C1263-6C77-4EC9-AD31-80A1F9BB2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62" name="Line 435">
                <a:extLst>
                  <a:ext uri="{FF2B5EF4-FFF2-40B4-BE49-F238E27FC236}">
                    <a16:creationId xmlns:a16="http://schemas.microsoft.com/office/drawing/2014/main" id="{A01789BE-2565-43EB-8AF1-4F64364B4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63" name="Oval 1262">
                <a:extLst>
                  <a:ext uri="{FF2B5EF4-FFF2-40B4-BE49-F238E27FC236}">
                    <a16:creationId xmlns:a16="http://schemas.microsoft.com/office/drawing/2014/main" id="{71B40FB4-DE07-450B-A764-5790C817F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64" name="Line 437">
                <a:extLst>
                  <a:ext uri="{FF2B5EF4-FFF2-40B4-BE49-F238E27FC236}">
                    <a16:creationId xmlns:a16="http://schemas.microsoft.com/office/drawing/2014/main" id="{F1FA13DF-6786-4D46-8F57-2E2DED55A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65" name="Line 438">
                <a:extLst>
                  <a:ext uri="{FF2B5EF4-FFF2-40B4-BE49-F238E27FC236}">
                    <a16:creationId xmlns:a16="http://schemas.microsoft.com/office/drawing/2014/main" id="{48236944-B62A-4AAA-8884-B308CE1095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66" name="Rectangle 1265">
                <a:extLst>
                  <a:ext uri="{FF2B5EF4-FFF2-40B4-BE49-F238E27FC236}">
                    <a16:creationId xmlns:a16="http://schemas.microsoft.com/office/drawing/2014/main" id="{E2E58FF0-83F0-4C35-B3F5-8E9E32942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267" name="Oval 1266">
                <a:extLst>
                  <a:ext uri="{FF2B5EF4-FFF2-40B4-BE49-F238E27FC236}">
                    <a16:creationId xmlns:a16="http://schemas.microsoft.com/office/drawing/2014/main" id="{DE19A702-525B-4415-8AD3-8D11FAB16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268" name="Group 1267">
                <a:extLst>
                  <a:ext uri="{FF2B5EF4-FFF2-40B4-BE49-F238E27FC236}">
                    <a16:creationId xmlns:a16="http://schemas.microsoft.com/office/drawing/2014/main" id="{1DB494D9-84FA-41FC-AB9B-648BEC3E42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279" name="Line 442">
                  <a:extLst>
                    <a:ext uri="{FF2B5EF4-FFF2-40B4-BE49-F238E27FC236}">
                      <a16:creationId xmlns:a16="http://schemas.microsoft.com/office/drawing/2014/main" id="{391380AB-55ED-4CE0-BFD7-299EEC98D7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80" name="Line 443">
                  <a:extLst>
                    <a:ext uri="{FF2B5EF4-FFF2-40B4-BE49-F238E27FC236}">
                      <a16:creationId xmlns:a16="http://schemas.microsoft.com/office/drawing/2014/main" id="{A1BAF315-E979-4DB6-90F9-32EDA0C857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81" name="Line 444">
                  <a:extLst>
                    <a:ext uri="{FF2B5EF4-FFF2-40B4-BE49-F238E27FC236}">
                      <a16:creationId xmlns:a16="http://schemas.microsoft.com/office/drawing/2014/main" id="{B2735012-CEED-41B1-9829-D13ECD8292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269" name="Group 1268">
                <a:extLst>
                  <a:ext uri="{FF2B5EF4-FFF2-40B4-BE49-F238E27FC236}">
                    <a16:creationId xmlns:a16="http://schemas.microsoft.com/office/drawing/2014/main" id="{62D44A38-1B3C-4F8E-A10F-8805FE749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276" name="Line 446">
                  <a:extLst>
                    <a:ext uri="{FF2B5EF4-FFF2-40B4-BE49-F238E27FC236}">
                      <a16:creationId xmlns:a16="http://schemas.microsoft.com/office/drawing/2014/main" id="{F6A1D75D-10AA-489F-8AED-24F21DF941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77" name="Line 447">
                  <a:extLst>
                    <a:ext uri="{FF2B5EF4-FFF2-40B4-BE49-F238E27FC236}">
                      <a16:creationId xmlns:a16="http://schemas.microsoft.com/office/drawing/2014/main" id="{7C0036F0-A055-462D-B5D1-9E6ADFBF22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78" name="Line 448">
                  <a:extLst>
                    <a:ext uri="{FF2B5EF4-FFF2-40B4-BE49-F238E27FC236}">
                      <a16:creationId xmlns:a16="http://schemas.microsoft.com/office/drawing/2014/main" id="{B0B05212-FA85-4DDB-BA44-27E7CDAAE5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70" name="Rectangle 1269">
                <a:extLst>
                  <a:ext uri="{FF2B5EF4-FFF2-40B4-BE49-F238E27FC236}">
                    <a16:creationId xmlns:a16="http://schemas.microsoft.com/office/drawing/2014/main" id="{5E3C811B-9652-4A1A-881E-F048AD457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71" name="Rectangle 1270">
                <a:extLst>
                  <a:ext uri="{FF2B5EF4-FFF2-40B4-BE49-F238E27FC236}">
                    <a16:creationId xmlns:a16="http://schemas.microsoft.com/office/drawing/2014/main" id="{6F841398-5494-475D-A581-752B427C2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72" name="Line 451">
                <a:extLst>
                  <a:ext uri="{FF2B5EF4-FFF2-40B4-BE49-F238E27FC236}">
                    <a16:creationId xmlns:a16="http://schemas.microsoft.com/office/drawing/2014/main" id="{09D6D16D-D2C3-4FED-8AE3-238D525B0D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73" name="Line 452">
                <a:extLst>
                  <a:ext uri="{FF2B5EF4-FFF2-40B4-BE49-F238E27FC236}">
                    <a16:creationId xmlns:a16="http://schemas.microsoft.com/office/drawing/2014/main" id="{9CB19BA9-4EC3-4C4C-AB3B-645AB6D16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E7E12FA0-6671-4E80-8CF4-A33D6333B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CC0000"/>
                  </a:solidFill>
                  <a:latin typeface="Comic Sans MS" panose="030F0702030302020204" pitchFamily="66" charset="0"/>
                </a:endParaRPr>
              </a:p>
            </p:txBody>
          </p:sp>
          <p:sp>
            <p:nvSpPr>
              <p:cNvPr id="1275" name="Text Box 454">
                <a:extLst>
                  <a:ext uri="{FF2B5EF4-FFF2-40B4-BE49-F238E27FC236}">
                    <a16:creationId xmlns:a16="http://schemas.microsoft.com/office/drawing/2014/main" id="{2C6D2A77-2E9E-41AF-8C6F-1CB6C1309C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1" name="Group 1040">
              <a:extLst>
                <a:ext uri="{FF2B5EF4-FFF2-40B4-BE49-F238E27FC236}">
                  <a16:creationId xmlns:a16="http://schemas.microsoft.com/office/drawing/2014/main" id="{20599635-123B-489B-8105-1A5234299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7" y="1532"/>
              <a:ext cx="513" cy="442"/>
              <a:chOff x="3937" y="633"/>
              <a:chExt cx="513" cy="442"/>
            </a:xfrm>
          </p:grpSpPr>
          <p:sp>
            <p:nvSpPr>
              <p:cNvPr id="1240" name="Line 1059">
                <a:extLst>
                  <a:ext uri="{FF2B5EF4-FFF2-40B4-BE49-F238E27FC236}">
                    <a16:creationId xmlns:a16="http://schemas.microsoft.com/office/drawing/2014/main" id="{F862EAC4-E84C-4319-B438-44E5C99C1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41" name="Line 1060">
                <a:extLst>
                  <a:ext uri="{FF2B5EF4-FFF2-40B4-BE49-F238E27FC236}">
                    <a16:creationId xmlns:a16="http://schemas.microsoft.com/office/drawing/2014/main" id="{9EAC688A-0FB5-4870-9F46-8F2352EB2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42" name="Oval 1241">
                <a:extLst>
                  <a:ext uri="{FF2B5EF4-FFF2-40B4-BE49-F238E27FC236}">
                    <a16:creationId xmlns:a16="http://schemas.microsoft.com/office/drawing/2014/main" id="{0FB07B00-4A13-4AA8-A550-13CE8BFC8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43" name="Line 1062">
                <a:extLst>
                  <a:ext uri="{FF2B5EF4-FFF2-40B4-BE49-F238E27FC236}">
                    <a16:creationId xmlns:a16="http://schemas.microsoft.com/office/drawing/2014/main" id="{7AA3DD5C-9034-41F5-B6C3-6DC2A11AB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44" name="Line 1063">
                <a:extLst>
                  <a:ext uri="{FF2B5EF4-FFF2-40B4-BE49-F238E27FC236}">
                    <a16:creationId xmlns:a16="http://schemas.microsoft.com/office/drawing/2014/main" id="{A6F67F7E-1CB0-4DEB-BF17-44E6DFF01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45" name="Rectangle 1244">
                <a:extLst>
                  <a:ext uri="{FF2B5EF4-FFF2-40B4-BE49-F238E27FC236}">
                    <a16:creationId xmlns:a16="http://schemas.microsoft.com/office/drawing/2014/main" id="{69B43BD2-32DE-4F24-8598-EC97D790E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246" name="Oval 1245">
                <a:extLst>
                  <a:ext uri="{FF2B5EF4-FFF2-40B4-BE49-F238E27FC236}">
                    <a16:creationId xmlns:a16="http://schemas.microsoft.com/office/drawing/2014/main" id="{E1DB2C0F-0C04-4DE2-A09E-47FA4D9AD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247" name="Group 1246">
                <a:extLst>
                  <a:ext uri="{FF2B5EF4-FFF2-40B4-BE49-F238E27FC236}">
                    <a16:creationId xmlns:a16="http://schemas.microsoft.com/office/drawing/2014/main" id="{B9FDDE85-64EB-4A01-ABCF-90BFEC3058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258" name="Line 1067">
                  <a:extLst>
                    <a:ext uri="{FF2B5EF4-FFF2-40B4-BE49-F238E27FC236}">
                      <a16:creationId xmlns:a16="http://schemas.microsoft.com/office/drawing/2014/main" id="{733E5295-2708-4325-8504-D273696AC0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59" name="Line 1068">
                  <a:extLst>
                    <a:ext uri="{FF2B5EF4-FFF2-40B4-BE49-F238E27FC236}">
                      <a16:creationId xmlns:a16="http://schemas.microsoft.com/office/drawing/2014/main" id="{CB96E5E2-F730-4FFD-AEDA-6882797068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60" name="Line 1069">
                  <a:extLst>
                    <a:ext uri="{FF2B5EF4-FFF2-40B4-BE49-F238E27FC236}">
                      <a16:creationId xmlns:a16="http://schemas.microsoft.com/office/drawing/2014/main" id="{4DB63CC8-F8B2-4A62-8243-6311170B31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248" name="Group 1247">
                <a:extLst>
                  <a:ext uri="{FF2B5EF4-FFF2-40B4-BE49-F238E27FC236}">
                    <a16:creationId xmlns:a16="http://schemas.microsoft.com/office/drawing/2014/main" id="{F45D6DE9-DE9A-44E5-92A8-11584AFF01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255" name="Line 1071">
                  <a:extLst>
                    <a:ext uri="{FF2B5EF4-FFF2-40B4-BE49-F238E27FC236}">
                      <a16:creationId xmlns:a16="http://schemas.microsoft.com/office/drawing/2014/main" id="{0B50F77B-3A18-4CCD-AC3B-0460E4DB41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56" name="Line 1072">
                  <a:extLst>
                    <a:ext uri="{FF2B5EF4-FFF2-40B4-BE49-F238E27FC236}">
                      <a16:creationId xmlns:a16="http://schemas.microsoft.com/office/drawing/2014/main" id="{540236C8-2BC2-44AA-9BAD-CFE5415ED3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57" name="Line 1073">
                  <a:extLst>
                    <a:ext uri="{FF2B5EF4-FFF2-40B4-BE49-F238E27FC236}">
                      <a16:creationId xmlns:a16="http://schemas.microsoft.com/office/drawing/2014/main" id="{FE285D83-5455-43C0-871E-436F94641D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49" name="Rectangle 1248">
                <a:extLst>
                  <a:ext uri="{FF2B5EF4-FFF2-40B4-BE49-F238E27FC236}">
                    <a16:creationId xmlns:a16="http://schemas.microsoft.com/office/drawing/2014/main" id="{09B3F96B-7AE1-4457-A084-92EBADB6D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50" name="Rectangle 1249">
                <a:extLst>
                  <a:ext uri="{FF2B5EF4-FFF2-40B4-BE49-F238E27FC236}">
                    <a16:creationId xmlns:a16="http://schemas.microsoft.com/office/drawing/2014/main" id="{ED51DB8E-105B-4A75-9092-192F139CB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51" name="Line 1076">
                <a:extLst>
                  <a:ext uri="{FF2B5EF4-FFF2-40B4-BE49-F238E27FC236}">
                    <a16:creationId xmlns:a16="http://schemas.microsoft.com/office/drawing/2014/main" id="{F9F2655F-78EC-4663-91BA-0869A6FEB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52" name="Line 1077">
                <a:extLst>
                  <a:ext uri="{FF2B5EF4-FFF2-40B4-BE49-F238E27FC236}">
                    <a16:creationId xmlns:a16="http://schemas.microsoft.com/office/drawing/2014/main" id="{7492BA99-B35E-4681-80C4-0762C3408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53" name="Rectangle 1252">
                <a:extLst>
                  <a:ext uri="{FF2B5EF4-FFF2-40B4-BE49-F238E27FC236}">
                    <a16:creationId xmlns:a16="http://schemas.microsoft.com/office/drawing/2014/main" id="{59B45134-8CE1-4BDD-A13F-0DB072CBA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54" name="Text Box 1079">
                <a:extLst>
                  <a:ext uri="{FF2B5EF4-FFF2-40B4-BE49-F238E27FC236}">
                    <a16:creationId xmlns:a16="http://schemas.microsoft.com/office/drawing/2014/main" id="{A844C4C5-9173-434A-9C5F-7710B2A7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2" name="Group 1041">
              <a:extLst>
                <a:ext uri="{FF2B5EF4-FFF2-40B4-BE49-F238E27FC236}">
                  <a16:creationId xmlns:a16="http://schemas.microsoft.com/office/drawing/2014/main" id="{2E6EF793-BC4A-49FF-9FBF-257EAB898E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1" y="1148"/>
              <a:ext cx="513" cy="442"/>
              <a:chOff x="3937" y="633"/>
              <a:chExt cx="513" cy="442"/>
            </a:xfrm>
          </p:grpSpPr>
          <p:sp>
            <p:nvSpPr>
              <p:cNvPr id="1219" name="Line 1081">
                <a:extLst>
                  <a:ext uri="{FF2B5EF4-FFF2-40B4-BE49-F238E27FC236}">
                    <a16:creationId xmlns:a16="http://schemas.microsoft.com/office/drawing/2014/main" id="{205E25A7-D73C-4F61-A58B-3AE87D570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20" name="Line 1082">
                <a:extLst>
                  <a:ext uri="{FF2B5EF4-FFF2-40B4-BE49-F238E27FC236}">
                    <a16:creationId xmlns:a16="http://schemas.microsoft.com/office/drawing/2014/main" id="{C6327CBC-7D12-4EAA-B159-B3FBAD4097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21" name="Oval 1220">
                <a:extLst>
                  <a:ext uri="{FF2B5EF4-FFF2-40B4-BE49-F238E27FC236}">
                    <a16:creationId xmlns:a16="http://schemas.microsoft.com/office/drawing/2014/main" id="{E8BD2CD4-59DE-4CDE-8018-944EF4644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22" name="Line 1084">
                <a:extLst>
                  <a:ext uri="{FF2B5EF4-FFF2-40B4-BE49-F238E27FC236}">
                    <a16:creationId xmlns:a16="http://schemas.microsoft.com/office/drawing/2014/main" id="{A277461A-46A4-40FC-A1EC-2107280E18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23" name="Line 1085">
                <a:extLst>
                  <a:ext uri="{FF2B5EF4-FFF2-40B4-BE49-F238E27FC236}">
                    <a16:creationId xmlns:a16="http://schemas.microsoft.com/office/drawing/2014/main" id="{21386487-ED05-4CD5-8D3E-FDA042F17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24" name="Rectangle 1223">
                <a:extLst>
                  <a:ext uri="{FF2B5EF4-FFF2-40B4-BE49-F238E27FC236}">
                    <a16:creationId xmlns:a16="http://schemas.microsoft.com/office/drawing/2014/main" id="{B942166D-0D09-4AFF-86BF-8CCB1977E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225" name="Oval 1224">
                <a:extLst>
                  <a:ext uri="{FF2B5EF4-FFF2-40B4-BE49-F238E27FC236}">
                    <a16:creationId xmlns:a16="http://schemas.microsoft.com/office/drawing/2014/main" id="{CE97B933-D6BA-4D7F-9849-CCEABD48C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226" name="Group 1225">
                <a:extLst>
                  <a:ext uri="{FF2B5EF4-FFF2-40B4-BE49-F238E27FC236}">
                    <a16:creationId xmlns:a16="http://schemas.microsoft.com/office/drawing/2014/main" id="{B9767B6F-2725-4678-9EAD-F021C1D03B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237" name="Line 1089">
                  <a:extLst>
                    <a:ext uri="{FF2B5EF4-FFF2-40B4-BE49-F238E27FC236}">
                      <a16:creationId xmlns:a16="http://schemas.microsoft.com/office/drawing/2014/main" id="{93D45A71-64F3-4EA6-B888-99CFBE9A50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38" name="Line 1090">
                  <a:extLst>
                    <a:ext uri="{FF2B5EF4-FFF2-40B4-BE49-F238E27FC236}">
                      <a16:creationId xmlns:a16="http://schemas.microsoft.com/office/drawing/2014/main" id="{F7B120A4-4571-443A-AD91-276A50F256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39" name="Line 1091">
                  <a:extLst>
                    <a:ext uri="{FF2B5EF4-FFF2-40B4-BE49-F238E27FC236}">
                      <a16:creationId xmlns:a16="http://schemas.microsoft.com/office/drawing/2014/main" id="{AD1E3F18-FCD0-4291-BA4D-FDC88EC7AE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227" name="Group 1226">
                <a:extLst>
                  <a:ext uri="{FF2B5EF4-FFF2-40B4-BE49-F238E27FC236}">
                    <a16:creationId xmlns:a16="http://schemas.microsoft.com/office/drawing/2014/main" id="{C108B563-0357-464B-825C-B097CC2099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234" name="Line 1093">
                  <a:extLst>
                    <a:ext uri="{FF2B5EF4-FFF2-40B4-BE49-F238E27FC236}">
                      <a16:creationId xmlns:a16="http://schemas.microsoft.com/office/drawing/2014/main" id="{17D102A8-06FB-499B-A554-FAF33E9943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35" name="Line 1094">
                  <a:extLst>
                    <a:ext uri="{FF2B5EF4-FFF2-40B4-BE49-F238E27FC236}">
                      <a16:creationId xmlns:a16="http://schemas.microsoft.com/office/drawing/2014/main" id="{BABC5A03-71A2-4F82-B5D0-62B3E317C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36" name="Line 1095">
                  <a:extLst>
                    <a:ext uri="{FF2B5EF4-FFF2-40B4-BE49-F238E27FC236}">
                      <a16:creationId xmlns:a16="http://schemas.microsoft.com/office/drawing/2014/main" id="{8D9B1C17-7674-4D33-B228-E28E4FB570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28" name="Rectangle 1227">
                <a:extLst>
                  <a:ext uri="{FF2B5EF4-FFF2-40B4-BE49-F238E27FC236}">
                    <a16:creationId xmlns:a16="http://schemas.microsoft.com/office/drawing/2014/main" id="{12FDC713-0253-417A-BCDF-C8D1B43A9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29" name="Rectangle 1228">
                <a:extLst>
                  <a:ext uri="{FF2B5EF4-FFF2-40B4-BE49-F238E27FC236}">
                    <a16:creationId xmlns:a16="http://schemas.microsoft.com/office/drawing/2014/main" id="{9050E2B5-C2DD-49CA-8D38-9AF5EE684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30" name="Line 1098">
                <a:extLst>
                  <a:ext uri="{FF2B5EF4-FFF2-40B4-BE49-F238E27FC236}">
                    <a16:creationId xmlns:a16="http://schemas.microsoft.com/office/drawing/2014/main" id="{2ECFEBBE-8DEB-45FB-88F7-6F2D069AA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1" name="Line 1099">
                <a:extLst>
                  <a:ext uri="{FF2B5EF4-FFF2-40B4-BE49-F238E27FC236}">
                    <a16:creationId xmlns:a16="http://schemas.microsoft.com/office/drawing/2014/main" id="{8BCE2976-986A-45A3-9B66-A2EC60E7D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32" name="Rectangle 1231">
                <a:extLst>
                  <a:ext uri="{FF2B5EF4-FFF2-40B4-BE49-F238E27FC236}">
                    <a16:creationId xmlns:a16="http://schemas.microsoft.com/office/drawing/2014/main" id="{A2A42D7E-5D62-4A9B-8AC5-0A387AC84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33" name="Text Box 1101">
                <a:extLst>
                  <a:ext uri="{FF2B5EF4-FFF2-40B4-BE49-F238E27FC236}">
                    <a16:creationId xmlns:a16="http://schemas.microsoft.com/office/drawing/2014/main" id="{5763A83D-BCFB-4CD7-BFA3-7D4FDAAF2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3" name="Group 1042">
              <a:extLst>
                <a:ext uri="{FF2B5EF4-FFF2-40B4-BE49-F238E27FC236}">
                  <a16:creationId xmlns:a16="http://schemas.microsoft.com/office/drawing/2014/main" id="{C05700C7-70D7-4CC0-87DD-2D7B43696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2" y="1523"/>
              <a:ext cx="513" cy="442"/>
              <a:chOff x="3937" y="633"/>
              <a:chExt cx="513" cy="442"/>
            </a:xfrm>
          </p:grpSpPr>
          <p:sp>
            <p:nvSpPr>
              <p:cNvPr id="1198" name="Line 1103">
                <a:extLst>
                  <a:ext uri="{FF2B5EF4-FFF2-40B4-BE49-F238E27FC236}">
                    <a16:creationId xmlns:a16="http://schemas.microsoft.com/office/drawing/2014/main" id="{26BBAA7B-1B27-47E4-8BE5-9C1C46752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9" name="Line 1104">
                <a:extLst>
                  <a:ext uri="{FF2B5EF4-FFF2-40B4-BE49-F238E27FC236}">
                    <a16:creationId xmlns:a16="http://schemas.microsoft.com/office/drawing/2014/main" id="{A794876D-A956-4D16-8C4D-7971F0C89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A69BDBEF-D56B-4466-B745-FA806FEF0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01" name="Line 1106">
                <a:extLst>
                  <a:ext uri="{FF2B5EF4-FFF2-40B4-BE49-F238E27FC236}">
                    <a16:creationId xmlns:a16="http://schemas.microsoft.com/office/drawing/2014/main" id="{9D7F5E87-E98F-4F44-B0FD-B196EC318B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02" name="Line 1107">
                <a:extLst>
                  <a:ext uri="{FF2B5EF4-FFF2-40B4-BE49-F238E27FC236}">
                    <a16:creationId xmlns:a16="http://schemas.microsoft.com/office/drawing/2014/main" id="{4F20D95A-7A3D-4B3B-B299-3D58DC4CE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03" name="Rectangle 1202">
                <a:extLst>
                  <a:ext uri="{FF2B5EF4-FFF2-40B4-BE49-F238E27FC236}">
                    <a16:creationId xmlns:a16="http://schemas.microsoft.com/office/drawing/2014/main" id="{5F54CACB-5288-432E-AFBD-18103418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204" name="Oval 1203">
                <a:extLst>
                  <a:ext uri="{FF2B5EF4-FFF2-40B4-BE49-F238E27FC236}">
                    <a16:creationId xmlns:a16="http://schemas.microsoft.com/office/drawing/2014/main" id="{84625407-96E3-4AE7-A0E4-9D70957EF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82EEB1-FEBE-484A-B2EB-ACA534E3B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216" name="Line 1111">
                  <a:extLst>
                    <a:ext uri="{FF2B5EF4-FFF2-40B4-BE49-F238E27FC236}">
                      <a16:creationId xmlns:a16="http://schemas.microsoft.com/office/drawing/2014/main" id="{A054D9EA-6F2C-49DA-9F85-1E4C3C542C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7" name="Line 1112">
                  <a:extLst>
                    <a:ext uri="{FF2B5EF4-FFF2-40B4-BE49-F238E27FC236}">
                      <a16:creationId xmlns:a16="http://schemas.microsoft.com/office/drawing/2014/main" id="{270F0076-1D47-4390-89D4-74E8097660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8" name="Line 1113">
                  <a:extLst>
                    <a:ext uri="{FF2B5EF4-FFF2-40B4-BE49-F238E27FC236}">
                      <a16:creationId xmlns:a16="http://schemas.microsoft.com/office/drawing/2014/main" id="{B30259AD-815F-412B-B5D2-C5877F108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2CBBB650-777E-4545-9446-70F068928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213" name="Line 1115">
                  <a:extLst>
                    <a:ext uri="{FF2B5EF4-FFF2-40B4-BE49-F238E27FC236}">
                      <a16:creationId xmlns:a16="http://schemas.microsoft.com/office/drawing/2014/main" id="{EB8B3F17-7C5A-4A80-9B76-F8F24334F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4" name="Line 1116">
                  <a:extLst>
                    <a:ext uri="{FF2B5EF4-FFF2-40B4-BE49-F238E27FC236}">
                      <a16:creationId xmlns:a16="http://schemas.microsoft.com/office/drawing/2014/main" id="{9269CEF8-F8E3-4AD8-BA30-8435F1A79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5" name="Line 1117">
                  <a:extLst>
                    <a:ext uri="{FF2B5EF4-FFF2-40B4-BE49-F238E27FC236}">
                      <a16:creationId xmlns:a16="http://schemas.microsoft.com/office/drawing/2014/main" id="{098B16E4-E372-4FC9-920D-E0DEDA0496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07" name="Rectangle 1206">
                <a:extLst>
                  <a:ext uri="{FF2B5EF4-FFF2-40B4-BE49-F238E27FC236}">
                    <a16:creationId xmlns:a16="http://schemas.microsoft.com/office/drawing/2014/main" id="{D1956486-6435-47CA-B4B7-A589D421F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5789EE1A-CEAF-447E-BBAB-6EA163D00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09" name="Line 1120">
                <a:extLst>
                  <a:ext uri="{FF2B5EF4-FFF2-40B4-BE49-F238E27FC236}">
                    <a16:creationId xmlns:a16="http://schemas.microsoft.com/office/drawing/2014/main" id="{7E40B4F5-6E25-41D0-8108-4C9BDCAA8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0" name="Line 1121">
                <a:extLst>
                  <a:ext uri="{FF2B5EF4-FFF2-40B4-BE49-F238E27FC236}">
                    <a16:creationId xmlns:a16="http://schemas.microsoft.com/office/drawing/2014/main" id="{6922064E-C2E0-4398-A656-C34457FFC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11" name="Rectangle 1210">
                <a:extLst>
                  <a:ext uri="{FF2B5EF4-FFF2-40B4-BE49-F238E27FC236}">
                    <a16:creationId xmlns:a16="http://schemas.microsoft.com/office/drawing/2014/main" id="{42DD9B71-25E0-40F1-A463-7CF382325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212" name="Text Box 1123">
                <a:extLst>
                  <a:ext uri="{FF2B5EF4-FFF2-40B4-BE49-F238E27FC236}">
                    <a16:creationId xmlns:a16="http://schemas.microsoft.com/office/drawing/2014/main" id="{8A04BF41-B226-468F-B6AE-16C5E5623B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4" name="Group 1043">
              <a:extLst>
                <a:ext uri="{FF2B5EF4-FFF2-40B4-BE49-F238E27FC236}">
                  <a16:creationId xmlns:a16="http://schemas.microsoft.com/office/drawing/2014/main" id="{B60E4C14-ACE7-41AD-86F2-3E3ACEF95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7" y="1157"/>
              <a:ext cx="513" cy="442"/>
              <a:chOff x="3937" y="633"/>
              <a:chExt cx="513" cy="442"/>
            </a:xfrm>
          </p:grpSpPr>
          <p:sp>
            <p:nvSpPr>
              <p:cNvPr id="1177" name="Line 1125">
                <a:extLst>
                  <a:ext uri="{FF2B5EF4-FFF2-40B4-BE49-F238E27FC236}">
                    <a16:creationId xmlns:a16="http://schemas.microsoft.com/office/drawing/2014/main" id="{0A3C960F-5958-40B3-BE06-03128954F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78" name="Line 1126">
                <a:extLst>
                  <a:ext uri="{FF2B5EF4-FFF2-40B4-BE49-F238E27FC236}">
                    <a16:creationId xmlns:a16="http://schemas.microsoft.com/office/drawing/2014/main" id="{EFD15EB4-8E3B-4001-86B9-075BD8A8C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79" name="Oval 1178">
                <a:extLst>
                  <a:ext uri="{FF2B5EF4-FFF2-40B4-BE49-F238E27FC236}">
                    <a16:creationId xmlns:a16="http://schemas.microsoft.com/office/drawing/2014/main" id="{7C9385EA-789D-4EE7-944A-2503159BE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80" name="Line 1128">
                <a:extLst>
                  <a:ext uri="{FF2B5EF4-FFF2-40B4-BE49-F238E27FC236}">
                    <a16:creationId xmlns:a16="http://schemas.microsoft.com/office/drawing/2014/main" id="{38F62842-3078-4565-984D-6B1CE37C61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81" name="Line 1129">
                <a:extLst>
                  <a:ext uri="{FF2B5EF4-FFF2-40B4-BE49-F238E27FC236}">
                    <a16:creationId xmlns:a16="http://schemas.microsoft.com/office/drawing/2014/main" id="{1EE932E2-E6AF-445D-A844-6E752D139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82" name="Rectangle 1181">
                <a:extLst>
                  <a:ext uri="{FF2B5EF4-FFF2-40B4-BE49-F238E27FC236}">
                    <a16:creationId xmlns:a16="http://schemas.microsoft.com/office/drawing/2014/main" id="{E68333B4-A66E-4CFE-9278-7A4F34B6F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183" name="Oval 1182">
                <a:extLst>
                  <a:ext uri="{FF2B5EF4-FFF2-40B4-BE49-F238E27FC236}">
                    <a16:creationId xmlns:a16="http://schemas.microsoft.com/office/drawing/2014/main" id="{38E7E223-4EEE-49F9-85E3-865C2EA53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84" name="Group 1183">
                <a:extLst>
                  <a:ext uri="{FF2B5EF4-FFF2-40B4-BE49-F238E27FC236}">
                    <a16:creationId xmlns:a16="http://schemas.microsoft.com/office/drawing/2014/main" id="{70DBBA3B-1A5F-4B96-8BC6-E1431499F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195" name="Line 1133">
                  <a:extLst>
                    <a:ext uri="{FF2B5EF4-FFF2-40B4-BE49-F238E27FC236}">
                      <a16:creationId xmlns:a16="http://schemas.microsoft.com/office/drawing/2014/main" id="{20877D66-1407-4834-BAD2-37B4FA4E40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96" name="Line 1134">
                  <a:extLst>
                    <a:ext uri="{FF2B5EF4-FFF2-40B4-BE49-F238E27FC236}">
                      <a16:creationId xmlns:a16="http://schemas.microsoft.com/office/drawing/2014/main" id="{BAE984E1-97CF-4C2E-9CEE-45AD4E5BA5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97" name="Line 1135">
                  <a:extLst>
                    <a:ext uri="{FF2B5EF4-FFF2-40B4-BE49-F238E27FC236}">
                      <a16:creationId xmlns:a16="http://schemas.microsoft.com/office/drawing/2014/main" id="{A5848DE7-75A6-4C99-A4F9-7F04E2D93E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185" name="Group 1184">
                <a:extLst>
                  <a:ext uri="{FF2B5EF4-FFF2-40B4-BE49-F238E27FC236}">
                    <a16:creationId xmlns:a16="http://schemas.microsoft.com/office/drawing/2014/main" id="{6083114A-CA95-4195-95A2-8FF9987471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192" name="Line 1137">
                  <a:extLst>
                    <a:ext uri="{FF2B5EF4-FFF2-40B4-BE49-F238E27FC236}">
                      <a16:creationId xmlns:a16="http://schemas.microsoft.com/office/drawing/2014/main" id="{145DA6DB-695C-4F27-AB3F-B94DDEFDFA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93" name="Line 1138">
                  <a:extLst>
                    <a:ext uri="{FF2B5EF4-FFF2-40B4-BE49-F238E27FC236}">
                      <a16:creationId xmlns:a16="http://schemas.microsoft.com/office/drawing/2014/main" id="{917F60FA-3366-4070-9A80-16ABA740E3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94" name="Line 1139">
                  <a:extLst>
                    <a:ext uri="{FF2B5EF4-FFF2-40B4-BE49-F238E27FC236}">
                      <a16:creationId xmlns:a16="http://schemas.microsoft.com/office/drawing/2014/main" id="{827B3273-009F-4B15-BCD0-755912615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86" name="Rectangle 1185">
                <a:extLst>
                  <a:ext uri="{FF2B5EF4-FFF2-40B4-BE49-F238E27FC236}">
                    <a16:creationId xmlns:a16="http://schemas.microsoft.com/office/drawing/2014/main" id="{5F4C1D10-BB55-4F00-BF57-0A2D0C31C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87" name="Rectangle 1186">
                <a:extLst>
                  <a:ext uri="{FF2B5EF4-FFF2-40B4-BE49-F238E27FC236}">
                    <a16:creationId xmlns:a16="http://schemas.microsoft.com/office/drawing/2014/main" id="{00963E46-6BB9-46F6-A459-A6B3771F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88" name="Line 1142">
                <a:extLst>
                  <a:ext uri="{FF2B5EF4-FFF2-40B4-BE49-F238E27FC236}">
                    <a16:creationId xmlns:a16="http://schemas.microsoft.com/office/drawing/2014/main" id="{84789276-C6D4-416F-8049-DCB1B73D0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89" name="Line 1143">
                <a:extLst>
                  <a:ext uri="{FF2B5EF4-FFF2-40B4-BE49-F238E27FC236}">
                    <a16:creationId xmlns:a16="http://schemas.microsoft.com/office/drawing/2014/main" id="{50344DF4-AD56-4631-A4DC-6B371217F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F2EDDD1F-C416-418B-A2C7-1479764E7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91" name="Text Box 1145">
                <a:extLst>
                  <a:ext uri="{FF2B5EF4-FFF2-40B4-BE49-F238E27FC236}">
                    <a16:creationId xmlns:a16="http://schemas.microsoft.com/office/drawing/2014/main" id="{F47A4FE0-7C44-4A59-9FA1-63667C845F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5" name="Group 1044">
              <a:extLst>
                <a:ext uri="{FF2B5EF4-FFF2-40B4-BE49-F238E27FC236}">
                  <a16:creationId xmlns:a16="http://schemas.microsoft.com/office/drawing/2014/main" id="{68FA80F2-8E1B-4F42-AFEC-86DD059124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9" y="2239"/>
              <a:ext cx="513" cy="442"/>
              <a:chOff x="3937" y="633"/>
              <a:chExt cx="513" cy="442"/>
            </a:xfrm>
          </p:grpSpPr>
          <p:sp>
            <p:nvSpPr>
              <p:cNvPr id="1156" name="Line 1147">
                <a:extLst>
                  <a:ext uri="{FF2B5EF4-FFF2-40B4-BE49-F238E27FC236}">
                    <a16:creationId xmlns:a16="http://schemas.microsoft.com/office/drawing/2014/main" id="{70D938A6-2C7C-4E39-8E90-4D14E0610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57" name="Line 1148">
                <a:extLst>
                  <a:ext uri="{FF2B5EF4-FFF2-40B4-BE49-F238E27FC236}">
                    <a16:creationId xmlns:a16="http://schemas.microsoft.com/office/drawing/2014/main" id="{E90C24DF-74BD-4A4C-AEC0-41DD1BED6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58" name="Oval 1157">
                <a:extLst>
                  <a:ext uri="{FF2B5EF4-FFF2-40B4-BE49-F238E27FC236}">
                    <a16:creationId xmlns:a16="http://schemas.microsoft.com/office/drawing/2014/main" id="{69ADB77C-1DE4-4EC1-B534-7601BA0FE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59" name="Line 1150">
                <a:extLst>
                  <a:ext uri="{FF2B5EF4-FFF2-40B4-BE49-F238E27FC236}">
                    <a16:creationId xmlns:a16="http://schemas.microsoft.com/office/drawing/2014/main" id="{B1C0C31F-37AD-426B-A05E-F1E343E0D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60" name="Line 1151">
                <a:extLst>
                  <a:ext uri="{FF2B5EF4-FFF2-40B4-BE49-F238E27FC236}">
                    <a16:creationId xmlns:a16="http://schemas.microsoft.com/office/drawing/2014/main" id="{E06AD09E-758A-4F4D-B4F9-BAF94CE14C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61" name="Rectangle 1160">
                <a:extLst>
                  <a:ext uri="{FF2B5EF4-FFF2-40B4-BE49-F238E27FC236}">
                    <a16:creationId xmlns:a16="http://schemas.microsoft.com/office/drawing/2014/main" id="{CC240EEE-2489-427A-BDCC-D1BBB9706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0A9138B2-21C1-45EF-A1CB-00A01B509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63" name="Group 1162">
                <a:extLst>
                  <a:ext uri="{FF2B5EF4-FFF2-40B4-BE49-F238E27FC236}">
                    <a16:creationId xmlns:a16="http://schemas.microsoft.com/office/drawing/2014/main" id="{1DD36545-BF0C-489E-B64D-0C01923378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174" name="Line 1155">
                  <a:extLst>
                    <a:ext uri="{FF2B5EF4-FFF2-40B4-BE49-F238E27FC236}">
                      <a16:creationId xmlns:a16="http://schemas.microsoft.com/office/drawing/2014/main" id="{9BD4FB81-3670-4F16-BB88-C7C179EFB0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5" name="Line 1156">
                  <a:extLst>
                    <a:ext uri="{FF2B5EF4-FFF2-40B4-BE49-F238E27FC236}">
                      <a16:creationId xmlns:a16="http://schemas.microsoft.com/office/drawing/2014/main" id="{E762ACCE-B7D7-4FF2-9735-373ED6223C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6" name="Line 1157">
                  <a:extLst>
                    <a:ext uri="{FF2B5EF4-FFF2-40B4-BE49-F238E27FC236}">
                      <a16:creationId xmlns:a16="http://schemas.microsoft.com/office/drawing/2014/main" id="{944A0951-4542-4D24-8446-65154E3D13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164" name="Group 1163">
                <a:extLst>
                  <a:ext uri="{FF2B5EF4-FFF2-40B4-BE49-F238E27FC236}">
                    <a16:creationId xmlns:a16="http://schemas.microsoft.com/office/drawing/2014/main" id="{88314743-C1EA-43C6-B4CC-19BD43D3F2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171" name="Line 1159">
                  <a:extLst>
                    <a:ext uri="{FF2B5EF4-FFF2-40B4-BE49-F238E27FC236}">
                      <a16:creationId xmlns:a16="http://schemas.microsoft.com/office/drawing/2014/main" id="{2F1FCC18-D352-422B-B06A-0D24BAFD96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2" name="Line 1160">
                  <a:extLst>
                    <a:ext uri="{FF2B5EF4-FFF2-40B4-BE49-F238E27FC236}">
                      <a16:creationId xmlns:a16="http://schemas.microsoft.com/office/drawing/2014/main" id="{C8CB222E-57BC-4040-A2C8-ECBCD225AB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73" name="Line 1161">
                  <a:extLst>
                    <a:ext uri="{FF2B5EF4-FFF2-40B4-BE49-F238E27FC236}">
                      <a16:creationId xmlns:a16="http://schemas.microsoft.com/office/drawing/2014/main" id="{C74339CD-AF30-497C-87BE-F326F6D1CB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65" name="Rectangle 1164">
                <a:extLst>
                  <a:ext uri="{FF2B5EF4-FFF2-40B4-BE49-F238E27FC236}">
                    <a16:creationId xmlns:a16="http://schemas.microsoft.com/office/drawing/2014/main" id="{2F567EB3-829D-408F-ACF0-735A8797D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66" name="Rectangle 1165">
                <a:extLst>
                  <a:ext uri="{FF2B5EF4-FFF2-40B4-BE49-F238E27FC236}">
                    <a16:creationId xmlns:a16="http://schemas.microsoft.com/office/drawing/2014/main" id="{1A870D1B-6F02-427D-91CF-DF5480598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67" name="Line 1164">
                <a:extLst>
                  <a:ext uri="{FF2B5EF4-FFF2-40B4-BE49-F238E27FC236}">
                    <a16:creationId xmlns:a16="http://schemas.microsoft.com/office/drawing/2014/main" id="{82F42A57-CD3F-4C76-8080-DD2109CFA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68" name="Line 1165">
                <a:extLst>
                  <a:ext uri="{FF2B5EF4-FFF2-40B4-BE49-F238E27FC236}">
                    <a16:creationId xmlns:a16="http://schemas.microsoft.com/office/drawing/2014/main" id="{6F4DB78F-400B-4ABF-8C29-FFECE950E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69" name="Rectangle 1168">
                <a:extLst>
                  <a:ext uri="{FF2B5EF4-FFF2-40B4-BE49-F238E27FC236}">
                    <a16:creationId xmlns:a16="http://schemas.microsoft.com/office/drawing/2014/main" id="{F53BD0C9-09FC-4491-BCA3-74F88CFE9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70" name="Text Box 1167">
                <a:extLst>
                  <a:ext uri="{FF2B5EF4-FFF2-40B4-BE49-F238E27FC236}">
                    <a16:creationId xmlns:a16="http://schemas.microsoft.com/office/drawing/2014/main" id="{E645B0EC-06C1-4BD2-B184-74EB1F7824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6" name="Group 1045">
              <a:extLst>
                <a:ext uri="{FF2B5EF4-FFF2-40B4-BE49-F238E27FC236}">
                  <a16:creationId xmlns:a16="http://schemas.microsoft.com/office/drawing/2014/main" id="{30E1B88E-BE68-4A57-BA8B-0CBA06BE1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5" y="1995"/>
              <a:ext cx="513" cy="442"/>
              <a:chOff x="3937" y="633"/>
              <a:chExt cx="513" cy="442"/>
            </a:xfrm>
          </p:grpSpPr>
          <p:sp>
            <p:nvSpPr>
              <p:cNvPr id="1135" name="Line 1169">
                <a:extLst>
                  <a:ext uri="{FF2B5EF4-FFF2-40B4-BE49-F238E27FC236}">
                    <a16:creationId xmlns:a16="http://schemas.microsoft.com/office/drawing/2014/main" id="{FC94CE5F-8C55-4141-92B7-AFADFC1DE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36" name="Line 1170">
                <a:extLst>
                  <a:ext uri="{FF2B5EF4-FFF2-40B4-BE49-F238E27FC236}">
                    <a16:creationId xmlns:a16="http://schemas.microsoft.com/office/drawing/2014/main" id="{80B4DC9C-2E58-484A-B8ED-19F1F100C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37" name="Oval 1136">
                <a:extLst>
                  <a:ext uri="{FF2B5EF4-FFF2-40B4-BE49-F238E27FC236}">
                    <a16:creationId xmlns:a16="http://schemas.microsoft.com/office/drawing/2014/main" id="{C1F2CDE0-C502-4295-A272-DE66D0DC9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38" name="Line 1172">
                <a:extLst>
                  <a:ext uri="{FF2B5EF4-FFF2-40B4-BE49-F238E27FC236}">
                    <a16:creationId xmlns:a16="http://schemas.microsoft.com/office/drawing/2014/main" id="{53DA6F31-8D3F-4240-8DDB-04A1CC2509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39" name="Line 1173">
                <a:extLst>
                  <a:ext uri="{FF2B5EF4-FFF2-40B4-BE49-F238E27FC236}">
                    <a16:creationId xmlns:a16="http://schemas.microsoft.com/office/drawing/2014/main" id="{F4580F08-6C06-4003-9545-40C623366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40" name="Rectangle 1139">
                <a:extLst>
                  <a:ext uri="{FF2B5EF4-FFF2-40B4-BE49-F238E27FC236}">
                    <a16:creationId xmlns:a16="http://schemas.microsoft.com/office/drawing/2014/main" id="{37C997C5-F882-4C45-A687-38A025DAB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141" name="Oval 1140">
                <a:extLst>
                  <a:ext uri="{FF2B5EF4-FFF2-40B4-BE49-F238E27FC236}">
                    <a16:creationId xmlns:a16="http://schemas.microsoft.com/office/drawing/2014/main" id="{8F29A0EE-18D1-4D2A-BEE1-37BAE3CBD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42" name="Group 1141">
                <a:extLst>
                  <a:ext uri="{FF2B5EF4-FFF2-40B4-BE49-F238E27FC236}">
                    <a16:creationId xmlns:a16="http://schemas.microsoft.com/office/drawing/2014/main" id="{280A5B90-C8AC-4692-ADA6-4BE0A75B5F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153" name="Line 1177">
                  <a:extLst>
                    <a:ext uri="{FF2B5EF4-FFF2-40B4-BE49-F238E27FC236}">
                      <a16:creationId xmlns:a16="http://schemas.microsoft.com/office/drawing/2014/main" id="{502DAACD-FC82-4849-A496-C80CB66C34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54" name="Line 1178">
                  <a:extLst>
                    <a:ext uri="{FF2B5EF4-FFF2-40B4-BE49-F238E27FC236}">
                      <a16:creationId xmlns:a16="http://schemas.microsoft.com/office/drawing/2014/main" id="{05DCE77F-8C51-4D84-B795-22D54BF1C7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55" name="Line 1179">
                  <a:extLst>
                    <a:ext uri="{FF2B5EF4-FFF2-40B4-BE49-F238E27FC236}">
                      <a16:creationId xmlns:a16="http://schemas.microsoft.com/office/drawing/2014/main" id="{530F38D7-52E6-4533-B43F-55CB87BC6A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143" name="Group 1142">
                <a:extLst>
                  <a:ext uri="{FF2B5EF4-FFF2-40B4-BE49-F238E27FC236}">
                    <a16:creationId xmlns:a16="http://schemas.microsoft.com/office/drawing/2014/main" id="{B8767D5C-8BF1-451C-82C3-9BC4B326BA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150" name="Line 1181">
                  <a:extLst>
                    <a:ext uri="{FF2B5EF4-FFF2-40B4-BE49-F238E27FC236}">
                      <a16:creationId xmlns:a16="http://schemas.microsoft.com/office/drawing/2014/main" id="{0C997456-246C-413C-A5AE-393C2334C3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51" name="Line 1182">
                  <a:extLst>
                    <a:ext uri="{FF2B5EF4-FFF2-40B4-BE49-F238E27FC236}">
                      <a16:creationId xmlns:a16="http://schemas.microsoft.com/office/drawing/2014/main" id="{D6CC5167-A105-44E6-8C35-FF3FE8513C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52" name="Line 1183">
                  <a:extLst>
                    <a:ext uri="{FF2B5EF4-FFF2-40B4-BE49-F238E27FC236}">
                      <a16:creationId xmlns:a16="http://schemas.microsoft.com/office/drawing/2014/main" id="{D7A78145-6070-4296-BC64-161405D78D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44" name="Rectangle 1143">
                <a:extLst>
                  <a:ext uri="{FF2B5EF4-FFF2-40B4-BE49-F238E27FC236}">
                    <a16:creationId xmlns:a16="http://schemas.microsoft.com/office/drawing/2014/main" id="{5BC00F11-5D9D-4769-BF71-A434A957D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45" name="Rectangle 1144">
                <a:extLst>
                  <a:ext uri="{FF2B5EF4-FFF2-40B4-BE49-F238E27FC236}">
                    <a16:creationId xmlns:a16="http://schemas.microsoft.com/office/drawing/2014/main" id="{ECE3EBF1-CA56-441C-B7D6-7C18D70AC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46" name="Line 1186">
                <a:extLst>
                  <a:ext uri="{FF2B5EF4-FFF2-40B4-BE49-F238E27FC236}">
                    <a16:creationId xmlns:a16="http://schemas.microsoft.com/office/drawing/2014/main" id="{DFBE47D6-E992-42D1-A122-D9C3E9662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47" name="Line 1187">
                <a:extLst>
                  <a:ext uri="{FF2B5EF4-FFF2-40B4-BE49-F238E27FC236}">
                    <a16:creationId xmlns:a16="http://schemas.microsoft.com/office/drawing/2014/main" id="{1F5F46DC-72DC-4886-8CEA-CCDCFC498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5CA3B901-2EA8-44A7-80FF-7FD394272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49" name="Text Box 1189">
                <a:extLst>
                  <a:ext uri="{FF2B5EF4-FFF2-40B4-BE49-F238E27FC236}">
                    <a16:creationId xmlns:a16="http://schemas.microsoft.com/office/drawing/2014/main" id="{9D140D6B-BDCF-4E7D-A172-7D4E9A484F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7" name="Group 1046">
              <a:extLst>
                <a:ext uri="{FF2B5EF4-FFF2-40B4-BE49-F238E27FC236}">
                  <a16:creationId xmlns:a16="http://schemas.microsoft.com/office/drawing/2014/main" id="{55A6DAB2-204A-4C05-A14F-DF999D4060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8" y="2003"/>
              <a:ext cx="513" cy="442"/>
              <a:chOff x="3937" y="633"/>
              <a:chExt cx="513" cy="442"/>
            </a:xfrm>
          </p:grpSpPr>
          <p:sp>
            <p:nvSpPr>
              <p:cNvPr id="1114" name="Line 1191">
                <a:extLst>
                  <a:ext uri="{FF2B5EF4-FFF2-40B4-BE49-F238E27FC236}">
                    <a16:creationId xmlns:a16="http://schemas.microsoft.com/office/drawing/2014/main" id="{60C95C6F-8A06-4982-A62D-7781CFC05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15" name="Line 1192">
                <a:extLst>
                  <a:ext uri="{FF2B5EF4-FFF2-40B4-BE49-F238E27FC236}">
                    <a16:creationId xmlns:a16="http://schemas.microsoft.com/office/drawing/2014/main" id="{403AB6F1-5FDB-4ED4-BBCE-0BACF9920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16" name="Oval 1115">
                <a:extLst>
                  <a:ext uri="{FF2B5EF4-FFF2-40B4-BE49-F238E27FC236}">
                    <a16:creationId xmlns:a16="http://schemas.microsoft.com/office/drawing/2014/main" id="{EC5134A4-1DB1-41C4-AA48-D465C6988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17" name="Line 1194">
                <a:extLst>
                  <a:ext uri="{FF2B5EF4-FFF2-40B4-BE49-F238E27FC236}">
                    <a16:creationId xmlns:a16="http://schemas.microsoft.com/office/drawing/2014/main" id="{FF0D09B5-F6CD-46CE-BE36-E43F1A4EB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18" name="Line 1195">
                <a:extLst>
                  <a:ext uri="{FF2B5EF4-FFF2-40B4-BE49-F238E27FC236}">
                    <a16:creationId xmlns:a16="http://schemas.microsoft.com/office/drawing/2014/main" id="{CE4A0227-944A-4BDA-B3A0-A7386323B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19" name="Rectangle 1118">
                <a:extLst>
                  <a:ext uri="{FF2B5EF4-FFF2-40B4-BE49-F238E27FC236}">
                    <a16:creationId xmlns:a16="http://schemas.microsoft.com/office/drawing/2014/main" id="{7B25DBF2-9B69-4126-9CCC-2BD527EE6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120" name="Oval 1119">
                <a:extLst>
                  <a:ext uri="{FF2B5EF4-FFF2-40B4-BE49-F238E27FC236}">
                    <a16:creationId xmlns:a16="http://schemas.microsoft.com/office/drawing/2014/main" id="{DD8937DC-17CF-4B20-9634-D91565455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21" name="Group 1120">
                <a:extLst>
                  <a:ext uri="{FF2B5EF4-FFF2-40B4-BE49-F238E27FC236}">
                    <a16:creationId xmlns:a16="http://schemas.microsoft.com/office/drawing/2014/main" id="{7BD67BD7-FECD-423E-9C8A-719EDC2C1A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132" name="Line 1199">
                  <a:extLst>
                    <a:ext uri="{FF2B5EF4-FFF2-40B4-BE49-F238E27FC236}">
                      <a16:creationId xmlns:a16="http://schemas.microsoft.com/office/drawing/2014/main" id="{D65DD7C0-BBC5-4ECA-AFE6-234132CCEC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33" name="Line 1200">
                  <a:extLst>
                    <a:ext uri="{FF2B5EF4-FFF2-40B4-BE49-F238E27FC236}">
                      <a16:creationId xmlns:a16="http://schemas.microsoft.com/office/drawing/2014/main" id="{05C16A7E-666C-4B2E-9D4C-AC3A0B385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34" name="Line 1201">
                  <a:extLst>
                    <a:ext uri="{FF2B5EF4-FFF2-40B4-BE49-F238E27FC236}">
                      <a16:creationId xmlns:a16="http://schemas.microsoft.com/office/drawing/2014/main" id="{4E52AEFC-F68E-4DE9-AE8D-CD5A6C76B5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122" name="Group 1121">
                <a:extLst>
                  <a:ext uri="{FF2B5EF4-FFF2-40B4-BE49-F238E27FC236}">
                    <a16:creationId xmlns:a16="http://schemas.microsoft.com/office/drawing/2014/main" id="{C6A3B2CD-6935-4176-8262-2009C8D97C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129" name="Line 1203">
                  <a:extLst>
                    <a:ext uri="{FF2B5EF4-FFF2-40B4-BE49-F238E27FC236}">
                      <a16:creationId xmlns:a16="http://schemas.microsoft.com/office/drawing/2014/main" id="{AB9BCC36-B080-4153-B9A7-3C7FB23A72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30" name="Line 1204">
                  <a:extLst>
                    <a:ext uri="{FF2B5EF4-FFF2-40B4-BE49-F238E27FC236}">
                      <a16:creationId xmlns:a16="http://schemas.microsoft.com/office/drawing/2014/main" id="{410930A2-19AC-4695-9D24-604C2A7599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31" name="Line 1205">
                  <a:extLst>
                    <a:ext uri="{FF2B5EF4-FFF2-40B4-BE49-F238E27FC236}">
                      <a16:creationId xmlns:a16="http://schemas.microsoft.com/office/drawing/2014/main" id="{D6745883-6369-42BD-93DE-68042D8F77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23" name="Rectangle 1122">
                <a:extLst>
                  <a:ext uri="{FF2B5EF4-FFF2-40B4-BE49-F238E27FC236}">
                    <a16:creationId xmlns:a16="http://schemas.microsoft.com/office/drawing/2014/main" id="{3C7E4E78-1143-4810-AE9C-FB979A7A0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24" name="Rectangle 1123">
                <a:extLst>
                  <a:ext uri="{FF2B5EF4-FFF2-40B4-BE49-F238E27FC236}">
                    <a16:creationId xmlns:a16="http://schemas.microsoft.com/office/drawing/2014/main" id="{AACF4E44-FD66-446E-86AA-2F630423D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25" name="Line 1208">
                <a:extLst>
                  <a:ext uri="{FF2B5EF4-FFF2-40B4-BE49-F238E27FC236}">
                    <a16:creationId xmlns:a16="http://schemas.microsoft.com/office/drawing/2014/main" id="{21FCDEBE-E9AF-4A1E-821A-31557B642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26" name="Line 1209">
                <a:extLst>
                  <a:ext uri="{FF2B5EF4-FFF2-40B4-BE49-F238E27FC236}">
                    <a16:creationId xmlns:a16="http://schemas.microsoft.com/office/drawing/2014/main" id="{ECD52A0B-11EE-4D1B-9F39-454D52466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27" name="Rectangle 1126">
                <a:extLst>
                  <a:ext uri="{FF2B5EF4-FFF2-40B4-BE49-F238E27FC236}">
                    <a16:creationId xmlns:a16="http://schemas.microsoft.com/office/drawing/2014/main" id="{34735580-22B5-46E1-BD2E-B7DD2C0A0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28" name="Text Box 1211">
                <a:extLst>
                  <a:ext uri="{FF2B5EF4-FFF2-40B4-BE49-F238E27FC236}">
                    <a16:creationId xmlns:a16="http://schemas.microsoft.com/office/drawing/2014/main" id="{70A1A347-2031-4682-B6AE-00B700EDB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F48BAD00-B1BA-4F7F-A569-9A0241F5C9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8" y="2771"/>
              <a:ext cx="513" cy="442"/>
              <a:chOff x="3937" y="633"/>
              <a:chExt cx="513" cy="442"/>
            </a:xfrm>
          </p:grpSpPr>
          <p:sp>
            <p:nvSpPr>
              <p:cNvPr id="1093" name="Line 1213">
                <a:extLst>
                  <a:ext uri="{FF2B5EF4-FFF2-40B4-BE49-F238E27FC236}">
                    <a16:creationId xmlns:a16="http://schemas.microsoft.com/office/drawing/2014/main" id="{B9A0E4AA-6A94-491F-A140-FFDAEAEEC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4" name="Line 1214">
                <a:extLst>
                  <a:ext uri="{FF2B5EF4-FFF2-40B4-BE49-F238E27FC236}">
                    <a16:creationId xmlns:a16="http://schemas.microsoft.com/office/drawing/2014/main" id="{1393272D-3DF7-49BE-88B2-93ADC0C05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5" name="Oval 1094">
                <a:extLst>
                  <a:ext uri="{FF2B5EF4-FFF2-40B4-BE49-F238E27FC236}">
                    <a16:creationId xmlns:a16="http://schemas.microsoft.com/office/drawing/2014/main" id="{7284CDAD-3D90-48DA-92E0-A86AA235C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96" name="Line 1216">
                <a:extLst>
                  <a:ext uri="{FF2B5EF4-FFF2-40B4-BE49-F238E27FC236}">
                    <a16:creationId xmlns:a16="http://schemas.microsoft.com/office/drawing/2014/main" id="{0179FD79-B90D-4490-B72F-FF65F794F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7" name="Line 1217">
                <a:extLst>
                  <a:ext uri="{FF2B5EF4-FFF2-40B4-BE49-F238E27FC236}">
                    <a16:creationId xmlns:a16="http://schemas.microsoft.com/office/drawing/2014/main" id="{4E4D3B20-A838-40E5-B550-0E13A53D8F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8" name="Rectangle 1097">
                <a:extLst>
                  <a:ext uri="{FF2B5EF4-FFF2-40B4-BE49-F238E27FC236}">
                    <a16:creationId xmlns:a16="http://schemas.microsoft.com/office/drawing/2014/main" id="{426A8821-3A9E-4807-9DB8-FF37DEAD1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099" name="Oval 1098">
                <a:extLst>
                  <a:ext uri="{FF2B5EF4-FFF2-40B4-BE49-F238E27FC236}">
                    <a16:creationId xmlns:a16="http://schemas.microsoft.com/office/drawing/2014/main" id="{134051FE-95FA-4AA4-9256-969DB9737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00" name="Group 1099">
                <a:extLst>
                  <a:ext uri="{FF2B5EF4-FFF2-40B4-BE49-F238E27FC236}">
                    <a16:creationId xmlns:a16="http://schemas.microsoft.com/office/drawing/2014/main" id="{88A69FBF-82CF-4A39-B17C-FEBFCF0563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111" name="Line 1221">
                  <a:extLst>
                    <a:ext uri="{FF2B5EF4-FFF2-40B4-BE49-F238E27FC236}">
                      <a16:creationId xmlns:a16="http://schemas.microsoft.com/office/drawing/2014/main" id="{CDA0C3A7-1CEB-4893-B9F5-5A13497643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12" name="Line 1222">
                  <a:extLst>
                    <a:ext uri="{FF2B5EF4-FFF2-40B4-BE49-F238E27FC236}">
                      <a16:creationId xmlns:a16="http://schemas.microsoft.com/office/drawing/2014/main" id="{766C2426-17A9-4DE3-924A-E57DB44F73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13" name="Line 1223">
                  <a:extLst>
                    <a:ext uri="{FF2B5EF4-FFF2-40B4-BE49-F238E27FC236}">
                      <a16:creationId xmlns:a16="http://schemas.microsoft.com/office/drawing/2014/main" id="{A9E50DDF-1BAD-4FF2-B14F-438B3F1290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516FDBAA-A354-4A63-815B-B547E0D361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108" name="Line 1225">
                  <a:extLst>
                    <a:ext uri="{FF2B5EF4-FFF2-40B4-BE49-F238E27FC236}">
                      <a16:creationId xmlns:a16="http://schemas.microsoft.com/office/drawing/2014/main" id="{34B6F4D3-693E-44D5-BE9D-A94DBEA64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09" name="Line 1226">
                  <a:extLst>
                    <a:ext uri="{FF2B5EF4-FFF2-40B4-BE49-F238E27FC236}">
                      <a16:creationId xmlns:a16="http://schemas.microsoft.com/office/drawing/2014/main" id="{1C72184D-F7BC-4A1B-ADD7-E402BD6B2E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10" name="Line 1227">
                  <a:extLst>
                    <a:ext uri="{FF2B5EF4-FFF2-40B4-BE49-F238E27FC236}">
                      <a16:creationId xmlns:a16="http://schemas.microsoft.com/office/drawing/2014/main" id="{037B7FD4-B9D2-438C-9342-E7A2CE0E20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02" name="Rectangle 1101">
                <a:extLst>
                  <a:ext uri="{FF2B5EF4-FFF2-40B4-BE49-F238E27FC236}">
                    <a16:creationId xmlns:a16="http://schemas.microsoft.com/office/drawing/2014/main" id="{4F49F6F2-34F9-463A-A24E-6B96CC11B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03" name="Rectangle 1102">
                <a:extLst>
                  <a:ext uri="{FF2B5EF4-FFF2-40B4-BE49-F238E27FC236}">
                    <a16:creationId xmlns:a16="http://schemas.microsoft.com/office/drawing/2014/main" id="{1DCB2F6B-E7E0-4D15-A666-C4B103C69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04" name="Line 1230">
                <a:extLst>
                  <a:ext uri="{FF2B5EF4-FFF2-40B4-BE49-F238E27FC236}">
                    <a16:creationId xmlns:a16="http://schemas.microsoft.com/office/drawing/2014/main" id="{71774DFF-7043-4491-A9BB-90348DD07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05" name="Line 1231">
                <a:extLst>
                  <a:ext uri="{FF2B5EF4-FFF2-40B4-BE49-F238E27FC236}">
                    <a16:creationId xmlns:a16="http://schemas.microsoft.com/office/drawing/2014/main" id="{BC1B1969-D1E3-4AC0-8A21-6A72344E9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06" name="Rectangle 1105">
                <a:extLst>
                  <a:ext uri="{FF2B5EF4-FFF2-40B4-BE49-F238E27FC236}">
                    <a16:creationId xmlns:a16="http://schemas.microsoft.com/office/drawing/2014/main" id="{0B11990D-44E9-425C-8EB5-D46BB5C3D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07" name="Text Box 1233">
                <a:extLst>
                  <a:ext uri="{FF2B5EF4-FFF2-40B4-BE49-F238E27FC236}">
                    <a16:creationId xmlns:a16="http://schemas.microsoft.com/office/drawing/2014/main" id="{B30AAD3F-BBE0-4EE1-B18B-BB72035A1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49" name="Group 1048">
              <a:extLst>
                <a:ext uri="{FF2B5EF4-FFF2-40B4-BE49-F238E27FC236}">
                  <a16:creationId xmlns:a16="http://schemas.microsoft.com/office/drawing/2014/main" id="{E426C2BD-274A-4CBC-8F9D-1E3EEADBD8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9" y="2640"/>
              <a:ext cx="513" cy="442"/>
              <a:chOff x="3937" y="633"/>
              <a:chExt cx="513" cy="442"/>
            </a:xfrm>
          </p:grpSpPr>
          <p:sp>
            <p:nvSpPr>
              <p:cNvPr id="1072" name="Line 1235">
                <a:extLst>
                  <a:ext uri="{FF2B5EF4-FFF2-40B4-BE49-F238E27FC236}">
                    <a16:creationId xmlns:a16="http://schemas.microsoft.com/office/drawing/2014/main" id="{13CBB5D3-7A47-4E85-B68F-9D78F26E2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3" name="Line 1236">
                <a:extLst>
                  <a:ext uri="{FF2B5EF4-FFF2-40B4-BE49-F238E27FC236}">
                    <a16:creationId xmlns:a16="http://schemas.microsoft.com/office/drawing/2014/main" id="{951B40B9-8695-4E87-94A2-94066E40D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4" name="Oval 1073">
                <a:extLst>
                  <a:ext uri="{FF2B5EF4-FFF2-40B4-BE49-F238E27FC236}">
                    <a16:creationId xmlns:a16="http://schemas.microsoft.com/office/drawing/2014/main" id="{3F1593CF-5960-47CC-9354-2C9482F3E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75" name="Line 1238">
                <a:extLst>
                  <a:ext uri="{FF2B5EF4-FFF2-40B4-BE49-F238E27FC236}">
                    <a16:creationId xmlns:a16="http://schemas.microsoft.com/office/drawing/2014/main" id="{7FB51930-ECBB-4745-8129-DCE7B26B8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6" name="Line 1239">
                <a:extLst>
                  <a:ext uri="{FF2B5EF4-FFF2-40B4-BE49-F238E27FC236}">
                    <a16:creationId xmlns:a16="http://schemas.microsoft.com/office/drawing/2014/main" id="{1751126E-2617-4F4C-BB35-61A7AC4A12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7" name="Rectangle 1076">
                <a:extLst>
                  <a:ext uri="{FF2B5EF4-FFF2-40B4-BE49-F238E27FC236}">
                    <a16:creationId xmlns:a16="http://schemas.microsoft.com/office/drawing/2014/main" id="{2EC90399-5355-46DC-85CA-C48B2A422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078" name="Oval 1077">
                <a:extLst>
                  <a:ext uri="{FF2B5EF4-FFF2-40B4-BE49-F238E27FC236}">
                    <a16:creationId xmlns:a16="http://schemas.microsoft.com/office/drawing/2014/main" id="{03E568BE-FBCA-4936-A2C9-72B6ADFBF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079" name="Group 1078">
                <a:extLst>
                  <a:ext uri="{FF2B5EF4-FFF2-40B4-BE49-F238E27FC236}">
                    <a16:creationId xmlns:a16="http://schemas.microsoft.com/office/drawing/2014/main" id="{8B8CEDE2-5635-483F-AB99-7B2680CDD1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090" name="Line 1243">
                  <a:extLst>
                    <a:ext uri="{FF2B5EF4-FFF2-40B4-BE49-F238E27FC236}">
                      <a16:creationId xmlns:a16="http://schemas.microsoft.com/office/drawing/2014/main" id="{E23F5644-A7A8-4142-A6EB-66CE934FBD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91" name="Line 1244">
                  <a:extLst>
                    <a:ext uri="{FF2B5EF4-FFF2-40B4-BE49-F238E27FC236}">
                      <a16:creationId xmlns:a16="http://schemas.microsoft.com/office/drawing/2014/main" id="{0BEAA64A-EF1C-44AC-8CDB-3EDF41EB19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92" name="Line 1245">
                  <a:extLst>
                    <a:ext uri="{FF2B5EF4-FFF2-40B4-BE49-F238E27FC236}">
                      <a16:creationId xmlns:a16="http://schemas.microsoft.com/office/drawing/2014/main" id="{58CB1681-D5E4-42F5-95A9-6751F0310A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080" name="Group 1079">
                <a:extLst>
                  <a:ext uri="{FF2B5EF4-FFF2-40B4-BE49-F238E27FC236}">
                    <a16:creationId xmlns:a16="http://schemas.microsoft.com/office/drawing/2014/main" id="{8EC1BB28-DFE5-44D6-A6F4-A6266B184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087" name="Line 1247">
                  <a:extLst>
                    <a:ext uri="{FF2B5EF4-FFF2-40B4-BE49-F238E27FC236}">
                      <a16:creationId xmlns:a16="http://schemas.microsoft.com/office/drawing/2014/main" id="{B3928D61-EE08-4985-9550-A01AFC9AC8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88" name="Line 1248">
                  <a:extLst>
                    <a:ext uri="{FF2B5EF4-FFF2-40B4-BE49-F238E27FC236}">
                      <a16:creationId xmlns:a16="http://schemas.microsoft.com/office/drawing/2014/main" id="{8329122D-3389-48C1-81B6-6E89CFC817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89" name="Line 1249">
                  <a:extLst>
                    <a:ext uri="{FF2B5EF4-FFF2-40B4-BE49-F238E27FC236}">
                      <a16:creationId xmlns:a16="http://schemas.microsoft.com/office/drawing/2014/main" id="{11FA72E4-60E4-457C-8CED-CFC98BFB54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81" name="Rectangle 1080">
                <a:extLst>
                  <a:ext uri="{FF2B5EF4-FFF2-40B4-BE49-F238E27FC236}">
                    <a16:creationId xmlns:a16="http://schemas.microsoft.com/office/drawing/2014/main" id="{4D0437DC-A4A4-4CDE-85C1-2CCC7CD4A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82" name="Rectangle 1081">
                <a:extLst>
                  <a:ext uri="{FF2B5EF4-FFF2-40B4-BE49-F238E27FC236}">
                    <a16:creationId xmlns:a16="http://schemas.microsoft.com/office/drawing/2014/main" id="{871EA2D5-DF4C-449C-80CB-40306F07F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83" name="Line 1252">
                <a:extLst>
                  <a:ext uri="{FF2B5EF4-FFF2-40B4-BE49-F238E27FC236}">
                    <a16:creationId xmlns:a16="http://schemas.microsoft.com/office/drawing/2014/main" id="{A8936FEA-6088-44C9-BD3D-AF719E7B8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4" name="Line 1253">
                <a:extLst>
                  <a:ext uri="{FF2B5EF4-FFF2-40B4-BE49-F238E27FC236}">
                    <a16:creationId xmlns:a16="http://schemas.microsoft.com/office/drawing/2014/main" id="{5E943B5E-2792-4F48-B8D9-151625FF1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5" name="Rectangle 1084">
                <a:extLst>
                  <a:ext uri="{FF2B5EF4-FFF2-40B4-BE49-F238E27FC236}">
                    <a16:creationId xmlns:a16="http://schemas.microsoft.com/office/drawing/2014/main" id="{89728915-827F-4389-A7DD-EE05F356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86" name="Text Box 1255">
                <a:extLst>
                  <a:ext uri="{FF2B5EF4-FFF2-40B4-BE49-F238E27FC236}">
                    <a16:creationId xmlns:a16="http://schemas.microsoft.com/office/drawing/2014/main" id="{8461110D-876E-4D57-BDED-63633014F9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1050" name="Group 1049">
              <a:extLst>
                <a:ext uri="{FF2B5EF4-FFF2-40B4-BE49-F238E27FC236}">
                  <a16:creationId xmlns:a16="http://schemas.microsoft.com/office/drawing/2014/main" id="{D0017835-7796-4E6B-B8BB-5BD0EDC27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" y="2866"/>
              <a:ext cx="513" cy="442"/>
              <a:chOff x="3937" y="633"/>
              <a:chExt cx="513" cy="442"/>
            </a:xfrm>
          </p:grpSpPr>
          <p:sp>
            <p:nvSpPr>
              <p:cNvPr id="1051" name="Line 1257">
                <a:extLst>
                  <a:ext uri="{FF2B5EF4-FFF2-40B4-BE49-F238E27FC236}">
                    <a16:creationId xmlns:a16="http://schemas.microsoft.com/office/drawing/2014/main" id="{99364040-0132-4361-A755-32058DA49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52" name="Line 1258">
                <a:extLst>
                  <a:ext uri="{FF2B5EF4-FFF2-40B4-BE49-F238E27FC236}">
                    <a16:creationId xmlns:a16="http://schemas.microsoft.com/office/drawing/2014/main" id="{FBFEF6FC-FC89-4BA2-9E65-519F7ACF4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53" name="Oval 1052">
                <a:extLst>
                  <a:ext uri="{FF2B5EF4-FFF2-40B4-BE49-F238E27FC236}">
                    <a16:creationId xmlns:a16="http://schemas.microsoft.com/office/drawing/2014/main" id="{1F7F37E7-9DF7-41AA-9D63-CCE83CD62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4" name="Line 1260">
                <a:extLst>
                  <a:ext uri="{FF2B5EF4-FFF2-40B4-BE49-F238E27FC236}">
                    <a16:creationId xmlns:a16="http://schemas.microsoft.com/office/drawing/2014/main" id="{AC6FA0F0-A3A5-42B3-B02D-1741C68DD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55" name="Line 1261">
                <a:extLst>
                  <a:ext uri="{FF2B5EF4-FFF2-40B4-BE49-F238E27FC236}">
                    <a16:creationId xmlns:a16="http://schemas.microsoft.com/office/drawing/2014/main" id="{CB7B4037-F0B8-4147-A5DA-43FE645B1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56" name="Rectangle 1055">
                <a:extLst>
                  <a:ext uri="{FF2B5EF4-FFF2-40B4-BE49-F238E27FC236}">
                    <a16:creationId xmlns:a16="http://schemas.microsoft.com/office/drawing/2014/main" id="{781F13FA-5B54-4DF6-957F-2B16168E5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1057" name="Oval 1056">
                <a:extLst>
                  <a:ext uri="{FF2B5EF4-FFF2-40B4-BE49-F238E27FC236}">
                    <a16:creationId xmlns:a16="http://schemas.microsoft.com/office/drawing/2014/main" id="{F1B39E9E-3CD9-4B3E-BE2D-0B54A3632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058" name="Group 1057">
                <a:extLst>
                  <a:ext uri="{FF2B5EF4-FFF2-40B4-BE49-F238E27FC236}">
                    <a16:creationId xmlns:a16="http://schemas.microsoft.com/office/drawing/2014/main" id="{1B783D1C-2D32-4B89-9DA3-1D8507CDE3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0" y="757"/>
                <a:ext cx="157" cy="49"/>
                <a:chOff x="2848" y="848"/>
                <a:chExt cx="140" cy="98"/>
              </a:xfrm>
            </p:grpSpPr>
            <p:sp>
              <p:nvSpPr>
                <p:cNvPr id="1069" name="Line 1265">
                  <a:extLst>
                    <a:ext uri="{FF2B5EF4-FFF2-40B4-BE49-F238E27FC236}">
                      <a16:creationId xmlns:a16="http://schemas.microsoft.com/office/drawing/2014/main" id="{B5895AF7-4B21-4358-8E2B-89EC68F59B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70" name="Line 1266">
                  <a:extLst>
                    <a:ext uri="{FF2B5EF4-FFF2-40B4-BE49-F238E27FC236}">
                      <a16:creationId xmlns:a16="http://schemas.microsoft.com/office/drawing/2014/main" id="{2072275B-24A1-4705-91F1-46C1A62DE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71" name="Line 1267">
                  <a:extLst>
                    <a:ext uri="{FF2B5EF4-FFF2-40B4-BE49-F238E27FC236}">
                      <a16:creationId xmlns:a16="http://schemas.microsoft.com/office/drawing/2014/main" id="{F1BCFEFF-AE22-4106-B719-08ADCB317E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grpSp>
            <p:nvGrpSpPr>
              <p:cNvPr id="1059" name="Group 1058">
                <a:extLst>
                  <a:ext uri="{FF2B5EF4-FFF2-40B4-BE49-F238E27FC236}">
                    <a16:creationId xmlns:a16="http://schemas.microsoft.com/office/drawing/2014/main" id="{B7641646-459F-4314-923D-B0973A198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4140" y="876"/>
                <a:ext cx="157" cy="49"/>
                <a:chOff x="2848" y="848"/>
                <a:chExt cx="140" cy="98"/>
              </a:xfrm>
            </p:grpSpPr>
            <p:sp>
              <p:nvSpPr>
                <p:cNvPr id="1066" name="Line 1269">
                  <a:extLst>
                    <a:ext uri="{FF2B5EF4-FFF2-40B4-BE49-F238E27FC236}">
                      <a16:creationId xmlns:a16="http://schemas.microsoft.com/office/drawing/2014/main" id="{26F98BAE-2FF8-4E30-915C-CB23CD7C03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67" name="Line 1270">
                  <a:extLst>
                    <a:ext uri="{FF2B5EF4-FFF2-40B4-BE49-F238E27FC236}">
                      <a16:creationId xmlns:a16="http://schemas.microsoft.com/office/drawing/2014/main" id="{CDEF1D6F-0DE7-4B80-B557-1A95C4C993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68" name="Line 1271">
                  <a:extLst>
                    <a:ext uri="{FF2B5EF4-FFF2-40B4-BE49-F238E27FC236}">
                      <a16:creationId xmlns:a16="http://schemas.microsoft.com/office/drawing/2014/main" id="{893CBB4D-D319-4D1B-9D65-C8B9DB115E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60" name="Rectangle 1059">
                <a:extLst>
                  <a:ext uri="{FF2B5EF4-FFF2-40B4-BE49-F238E27FC236}">
                    <a16:creationId xmlns:a16="http://schemas.microsoft.com/office/drawing/2014/main" id="{85DEB2E2-2197-4458-85BB-A1D1979BC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032BA5C6-DF34-420C-959D-359F6728D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62" name="Line 1274">
                <a:extLst>
                  <a:ext uri="{FF2B5EF4-FFF2-40B4-BE49-F238E27FC236}">
                    <a16:creationId xmlns:a16="http://schemas.microsoft.com/office/drawing/2014/main" id="{77B4FB6C-7EB9-461F-A062-F37A40F82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63" name="Line 1275">
                <a:extLst>
                  <a:ext uri="{FF2B5EF4-FFF2-40B4-BE49-F238E27FC236}">
                    <a16:creationId xmlns:a16="http://schemas.microsoft.com/office/drawing/2014/main" id="{34A9786E-7D14-48E1-AF6D-5DF1415AF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64" name="Rectangle 1063">
                <a:extLst>
                  <a:ext uri="{FF2B5EF4-FFF2-40B4-BE49-F238E27FC236}">
                    <a16:creationId xmlns:a16="http://schemas.microsoft.com/office/drawing/2014/main" id="{1E15256F-AF21-43D1-BF83-46550AAC5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65" name="Text Box 1277">
                <a:extLst>
                  <a:ext uri="{FF2B5EF4-FFF2-40B4-BE49-F238E27FC236}">
                    <a16:creationId xmlns:a16="http://schemas.microsoft.com/office/drawing/2014/main" id="{BC9C437F-70A7-4EF1-BDF1-30F4B11A7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</p:grp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E7D59CE9-B25A-4504-9B42-3ED3C9F8F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1930" y="1725720"/>
            <a:ext cx="370170" cy="106251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 sz="18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F9E52EF-B06D-4980-8390-E1404C18B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9830" y="4757005"/>
            <a:ext cx="370170" cy="106251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 sz="1800"/>
          </a:p>
        </p:txBody>
      </p:sp>
    </p:spTree>
    <p:extLst>
      <p:ext uri="{BB962C8B-B14F-4D97-AF65-F5344CB8AC3E}">
        <p14:creationId xmlns:p14="http://schemas.microsoft.com/office/powerpoint/2010/main" val="1890535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IP datagram format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DD68D92-2F6D-4DE2-AF57-20BB0EF7769D}"/>
              </a:ext>
            </a:extLst>
          </p:cNvPr>
          <p:cNvGrpSpPr>
            <a:grpSpLocks/>
          </p:cNvGrpSpPr>
          <p:nvPr/>
        </p:nvGrpSpPr>
        <p:grpSpPr bwMode="auto">
          <a:xfrm>
            <a:off x="4509296" y="1455740"/>
            <a:ext cx="4127501" cy="5326061"/>
            <a:chOff x="1929" y="607"/>
            <a:chExt cx="2600" cy="3355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90F54B7B-6323-4CF0-8CBB-97EA1D40E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868"/>
              <a:ext cx="2489" cy="30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9F5F3596-4726-4FD6-993A-20C66CB22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935"/>
              <a:ext cx="2489" cy="302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99" name="Text Box 6">
              <a:extLst>
                <a:ext uri="{FF2B5EF4-FFF2-40B4-BE49-F238E27FC236}">
                  <a16:creationId xmlns:a16="http://schemas.microsoft.com/office/drawing/2014/main" id="{E72860FC-BC50-43C8-B13D-AEB54598F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54" y="973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ver</a:t>
              </a:r>
              <a:endParaRPr lang="en-US" altLang="en-US"/>
            </a:p>
          </p:txBody>
        </p:sp>
        <p:sp>
          <p:nvSpPr>
            <p:cNvPr id="100" name="Text Box 7">
              <a:extLst>
                <a:ext uri="{FF2B5EF4-FFF2-40B4-BE49-F238E27FC236}">
                  <a16:creationId xmlns:a16="http://schemas.microsoft.com/office/drawing/2014/main" id="{7F4BEA7D-94FE-4142-8456-C2B378B00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9" y="1012"/>
              <a:ext cx="5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length</a:t>
              </a:r>
            </a:p>
          </p:txBody>
        </p:sp>
        <p:sp>
          <p:nvSpPr>
            <p:cNvPr id="101" name="Line 8">
              <a:extLst>
                <a:ext uri="{FF2B5EF4-FFF2-40B4-BE49-F238E27FC236}">
                  <a16:creationId xmlns:a16="http://schemas.microsoft.com/office/drawing/2014/main" id="{3F6548EE-A4C7-4EE1-AE03-20D059E667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8" y="1261"/>
              <a:ext cx="2486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2" name="Line 9">
              <a:extLst>
                <a:ext uri="{FF2B5EF4-FFF2-40B4-BE49-F238E27FC236}">
                  <a16:creationId xmlns:a16="http://schemas.microsoft.com/office/drawing/2014/main" id="{F2364B1E-919E-47CA-BD16-87C7B750CA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10" y="941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3" name="Text Box 10">
              <a:extLst>
                <a:ext uri="{FF2B5EF4-FFF2-40B4-BE49-F238E27FC236}">
                  <a16:creationId xmlns:a16="http://schemas.microsoft.com/office/drawing/2014/main" id="{2F64DD94-95A8-4477-9477-040D76EF2F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" y="607"/>
              <a:ext cx="5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32 bits</a:t>
              </a:r>
              <a:endParaRPr lang="en-US" altLang="en-US"/>
            </a:p>
          </p:txBody>
        </p:sp>
        <p:sp>
          <p:nvSpPr>
            <p:cNvPr id="104" name="Line 11">
              <a:extLst>
                <a:ext uri="{FF2B5EF4-FFF2-40B4-BE49-F238E27FC236}">
                  <a16:creationId xmlns:a16="http://schemas.microsoft.com/office/drawing/2014/main" id="{1164632F-CC19-414B-942D-F64470B9C2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762"/>
              <a:ext cx="899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5" name="Line 12">
              <a:extLst>
                <a:ext uri="{FF2B5EF4-FFF2-40B4-BE49-F238E27FC236}">
                  <a16:creationId xmlns:a16="http://schemas.microsoft.com/office/drawing/2014/main" id="{5942C95E-DCED-4056-9B13-AF23C47EDE9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1972" y="769"/>
              <a:ext cx="84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6" name="Text Box 13">
              <a:extLst>
                <a:ext uri="{FF2B5EF4-FFF2-40B4-BE49-F238E27FC236}">
                  <a16:creationId xmlns:a16="http://schemas.microsoft.com/office/drawing/2014/main" id="{802F9B06-665A-4251-B901-FBC328EB6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6" y="2792"/>
              <a:ext cx="1351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2000"/>
                <a:t>data </a:t>
              </a:r>
            </a:p>
            <a:p>
              <a:pPr algn="ctr"/>
              <a:r>
                <a:rPr lang="en-US" altLang="en-US" sz="2000"/>
                <a:t>(variable length,</a:t>
              </a:r>
            </a:p>
            <a:p>
              <a:pPr algn="ctr"/>
              <a:r>
                <a:rPr lang="en-US" altLang="en-US" sz="2000"/>
                <a:t>typically a TCP </a:t>
              </a:r>
            </a:p>
            <a:p>
              <a:pPr algn="ctr"/>
              <a:r>
                <a:rPr lang="en-US" altLang="en-US" sz="2000"/>
                <a:t>or UDP segment)</a:t>
              </a:r>
              <a:endParaRPr lang="en-US" altLang="en-US"/>
            </a:p>
          </p:txBody>
        </p:sp>
        <p:sp>
          <p:nvSpPr>
            <p:cNvPr id="107" name="Text Box 14">
              <a:extLst>
                <a:ext uri="{FF2B5EF4-FFF2-40B4-BE49-F238E27FC236}">
                  <a16:creationId xmlns:a16="http://schemas.microsoft.com/office/drawing/2014/main" id="{24D7751C-38EC-47AE-99AE-2D0286917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9" y="1320"/>
              <a:ext cx="1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16-bit identifier</a:t>
              </a:r>
              <a:endParaRPr lang="en-US" altLang="en-US" sz="2000"/>
            </a:p>
          </p:txBody>
        </p:sp>
        <p:sp>
          <p:nvSpPr>
            <p:cNvPr id="108" name="Line 15">
              <a:extLst>
                <a:ext uri="{FF2B5EF4-FFF2-40B4-BE49-F238E27FC236}">
                  <a16:creationId xmlns:a16="http://schemas.microsoft.com/office/drawing/2014/main" id="{F60919E0-57A7-411B-962B-5DA96AE1C1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4" y="22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9" name="Line 16">
              <a:extLst>
                <a:ext uri="{FF2B5EF4-FFF2-40B4-BE49-F238E27FC236}">
                  <a16:creationId xmlns:a16="http://schemas.microsoft.com/office/drawing/2014/main" id="{591AEEC9-F8D8-4801-8DFA-D343ADE147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4" y="25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0" name="Text Box 17">
              <a:extLst>
                <a:ext uri="{FF2B5EF4-FFF2-40B4-BE49-F238E27FC236}">
                  <a16:creationId xmlns:a16="http://schemas.microsoft.com/office/drawing/2014/main" id="{64DFA742-3ABF-4636-95E1-4F03F1ACB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" y="1549"/>
              <a:ext cx="8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header</a:t>
              </a:r>
            </a:p>
            <a:p>
              <a:pPr algn="ctr"/>
              <a:r>
                <a:rPr lang="en-US" altLang="en-US" sz="1800"/>
                <a:t> checksum</a:t>
              </a:r>
            </a:p>
          </p:txBody>
        </p:sp>
        <p:sp>
          <p:nvSpPr>
            <p:cNvPr id="111" name="Text Box 18">
              <a:extLst>
                <a:ext uri="{FF2B5EF4-FFF2-40B4-BE49-F238E27FC236}">
                  <a16:creationId xmlns:a16="http://schemas.microsoft.com/office/drawing/2014/main" id="{7D22EC44-ADE2-4C6D-BC00-CA794F7B5C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8" y="1531"/>
              <a:ext cx="54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time to</a:t>
              </a:r>
            </a:p>
            <a:p>
              <a:pPr algn="ctr"/>
              <a:r>
                <a:rPr lang="en-US" altLang="en-US" sz="1800"/>
                <a:t>live</a:t>
              </a:r>
            </a:p>
          </p:txBody>
        </p:sp>
        <p:sp>
          <p:nvSpPr>
            <p:cNvPr id="112" name="Text Box 19">
              <a:extLst>
                <a:ext uri="{FF2B5EF4-FFF2-40B4-BE49-F238E27FC236}">
                  <a16:creationId xmlns:a16="http://schemas.microsoft.com/office/drawing/2014/main" id="{63D430A7-DE58-49DF-AC78-F5475C5C8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9" y="1959"/>
              <a:ext cx="16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32 bit source IP address</a:t>
              </a:r>
              <a:endParaRPr lang="en-US" altLang="en-US"/>
            </a:p>
          </p:txBody>
        </p:sp>
        <p:sp>
          <p:nvSpPr>
            <p:cNvPr id="113" name="Text Box 31">
              <a:extLst>
                <a:ext uri="{FF2B5EF4-FFF2-40B4-BE49-F238E27FC236}">
                  <a16:creationId xmlns:a16="http://schemas.microsoft.com/office/drawing/2014/main" id="{7374AC56-F171-4D3E-8E26-122F5DF4A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2" y="907"/>
              <a:ext cx="4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head.</a:t>
              </a:r>
            </a:p>
            <a:p>
              <a:pPr algn="ctr"/>
              <a:r>
                <a:rPr lang="en-US" altLang="en-US" sz="1800"/>
                <a:t>len</a:t>
              </a:r>
              <a:endParaRPr lang="en-US" altLang="en-US"/>
            </a:p>
          </p:txBody>
        </p:sp>
        <p:sp>
          <p:nvSpPr>
            <p:cNvPr id="114" name="Text Box 32">
              <a:extLst>
                <a:ext uri="{FF2B5EF4-FFF2-40B4-BE49-F238E27FC236}">
                  <a16:creationId xmlns:a16="http://schemas.microsoft.com/office/drawing/2014/main" id="{82FE23FD-E1F5-4D07-A8C0-76152465D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6" y="901"/>
              <a:ext cx="572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type of</a:t>
              </a:r>
            </a:p>
            <a:p>
              <a:pPr algn="ctr"/>
              <a:r>
                <a:rPr lang="en-US" altLang="en-US" sz="1800"/>
                <a:t>service</a:t>
              </a:r>
              <a:endParaRPr lang="en-US" altLang="en-US"/>
            </a:p>
          </p:txBody>
        </p:sp>
        <p:sp>
          <p:nvSpPr>
            <p:cNvPr id="115" name="Line 33">
              <a:extLst>
                <a:ext uri="{FF2B5EF4-FFF2-40B4-BE49-F238E27FC236}">
                  <a16:creationId xmlns:a16="http://schemas.microsoft.com/office/drawing/2014/main" id="{F0A1C523-81C6-4EC9-BC31-4A9F0E92E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46" y="938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6" name="Line 34">
              <a:extLst>
                <a:ext uri="{FF2B5EF4-FFF2-40B4-BE49-F238E27FC236}">
                  <a16:creationId xmlns:a16="http://schemas.microsoft.com/office/drawing/2014/main" id="{19A3797C-5F1D-4DCD-AFE8-D4BC0B38EE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59" y="944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7" name="Line 37">
              <a:extLst>
                <a:ext uri="{FF2B5EF4-FFF2-40B4-BE49-F238E27FC236}">
                  <a16:creationId xmlns:a16="http://schemas.microsoft.com/office/drawing/2014/main" id="{2ABD7013-DBE1-4707-8C04-7C6C6890D1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10" y="1265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8" name="Text Box 38">
              <a:extLst>
                <a:ext uri="{FF2B5EF4-FFF2-40B4-BE49-F238E27FC236}">
                  <a16:creationId xmlns:a16="http://schemas.microsoft.com/office/drawing/2014/main" id="{3A22DB8E-C495-461E-ADAC-0FD2AED20F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7" y="1314"/>
              <a:ext cx="48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flgs</a:t>
              </a:r>
              <a:endParaRPr lang="en-US" altLang="en-US" sz="2000"/>
            </a:p>
          </p:txBody>
        </p:sp>
        <p:sp>
          <p:nvSpPr>
            <p:cNvPr id="119" name="Line 39">
              <a:extLst>
                <a:ext uri="{FF2B5EF4-FFF2-40B4-BE49-F238E27FC236}">
                  <a16:creationId xmlns:a16="http://schemas.microsoft.com/office/drawing/2014/main" id="{34CF8854-B8CA-4A59-B91F-029150723D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04" y="125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0" name="Text Box 40">
              <a:extLst>
                <a:ext uri="{FF2B5EF4-FFF2-40B4-BE49-F238E27FC236}">
                  <a16:creationId xmlns:a16="http://schemas.microsoft.com/office/drawing/2014/main" id="{37E81F7D-FDCE-42A2-BA3F-1BAC93E8B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1" y="1230"/>
              <a:ext cx="90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fragment</a:t>
              </a:r>
            </a:p>
            <a:p>
              <a:pPr algn="ctr"/>
              <a:r>
                <a:rPr lang="en-US" altLang="en-US" sz="1800"/>
                <a:t> offset</a:t>
              </a:r>
              <a:endParaRPr lang="en-US" altLang="en-US" sz="2000"/>
            </a:p>
          </p:txBody>
        </p:sp>
        <p:sp>
          <p:nvSpPr>
            <p:cNvPr id="121" name="Line 43">
              <a:extLst>
                <a:ext uri="{FF2B5EF4-FFF2-40B4-BE49-F238E27FC236}">
                  <a16:creationId xmlns:a16="http://schemas.microsoft.com/office/drawing/2014/main" id="{DE58C026-4CE8-4424-AC62-CAD8E8226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4" y="1581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2" name="Line 44">
              <a:extLst>
                <a:ext uri="{FF2B5EF4-FFF2-40B4-BE49-F238E27FC236}">
                  <a16:creationId xmlns:a16="http://schemas.microsoft.com/office/drawing/2014/main" id="{A4435F42-014D-4E04-BB50-A53F4F154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10" y="1583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3" name="Line 45">
              <a:extLst>
                <a:ext uri="{FF2B5EF4-FFF2-40B4-BE49-F238E27FC236}">
                  <a16:creationId xmlns:a16="http://schemas.microsoft.com/office/drawing/2014/main" id="{F5C28F4F-AD29-42B2-B4D9-5B46ABBC11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2" y="19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4" name="Text Box 46">
              <a:extLst>
                <a:ext uri="{FF2B5EF4-FFF2-40B4-BE49-F238E27FC236}">
                  <a16:creationId xmlns:a16="http://schemas.microsoft.com/office/drawing/2014/main" id="{F44EA935-F798-4194-9F41-AAC2296F4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8" y="1525"/>
              <a:ext cx="48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upper</a:t>
              </a:r>
            </a:p>
            <a:p>
              <a:pPr algn="ctr"/>
              <a:r>
                <a:rPr lang="en-US" altLang="en-US" sz="1800"/>
                <a:t> layer</a:t>
              </a:r>
            </a:p>
          </p:txBody>
        </p:sp>
        <p:sp>
          <p:nvSpPr>
            <p:cNvPr id="125" name="Line 47">
              <a:extLst>
                <a:ext uri="{FF2B5EF4-FFF2-40B4-BE49-F238E27FC236}">
                  <a16:creationId xmlns:a16="http://schemas.microsoft.com/office/drawing/2014/main" id="{BB30DE21-CBA6-468D-9DC6-F9A47D2343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10" y="158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6" name="Text Box 49">
              <a:extLst>
                <a:ext uri="{FF2B5EF4-FFF2-40B4-BE49-F238E27FC236}">
                  <a16:creationId xmlns:a16="http://schemas.microsoft.com/office/drawing/2014/main" id="{C24A8590-F676-40FD-9BC6-2B8A5F27E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2" y="2235"/>
              <a:ext cx="19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32 bit destination IP address</a:t>
              </a:r>
              <a:endParaRPr lang="en-US" altLang="en-US"/>
            </a:p>
          </p:txBody>
        </p:sp>
        <p:sp>
          <p:nvSpPr>
            <p:cNvPr id="127" name="Line 50">
              <a:extLst>
                <a:ext uri="{FF2B5EF4-FFF2-40B4-BE49-F238E27FC236}">
                  <a16:creationId xmlns:a16="http://schemas.microsoft.com/office/drawing/2014/main" id="{F2522177-DE7A-4998-BE05-B9CFDB5A22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4" y="2787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8" name="Text Box 51">
              <a:extLst>
                <a:ext uri="{FF2B5EF4-FFF2-40B4-BE49-F238E27FC236}">
                  <a16:creationId xmlns:a16="http://schemas.microsoft.com/office/drawing/2014/main" id="{24944CEF-2C81-4E74-882D-85EE40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3" y="2529"/>
              <a:ext cx="10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800"/>
                <a:t>options (if any)</a:t>
              </a:r>
              <a:endParaRPr lang="en-US" alt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4A2602A-3DA7-420B-BD7A-06E4B067B803}"/>
              </a:ext>
            </a:extLst>
          </p:cNvPr>
          <p:cNvGrpSpPr>
            <a:grpSpLocks/>
          </p:cNvGrpSpPr>
          <p:nvPr/>
        </p:nvGrpSpPr>
        <p:grpSpPr bwMode="auto">
          <a:xfrm>
            <a:off x="2215356" y="1350967"/>
            <a:ext cx="2501900" cy="792163"/>
            <a:chOff x="484" y="541"/>
            <a:chExt cx="1576" cy="499"/>
          </a:xfrm>
        </p:grpSpPr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64A2B724-6E98-45A8-8229-B8D05A23E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" y="541"/>
              <a:ext cx="130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r"/>
              <a:r>
                <a:rPr lang="en-US" altLang="en-US" sz="1800"/>
                <a:t>IP protocol version</a:t>
              </a:r>
            </a:p>
            <a:p>
              <a:pPr algn="r"/>
              <a:r>
                <a:rPr lang="en-US" altLang="en-US" sz="1800"/>
                <a:t>number</a:t>
              </a:r>
              <a:endParaRPr lang="en-US" altLang="en-US" sz="1000"/>
            </a:p>
          </p:txBody>
        </p:sp>
        <p:sp>
          <p:nvSpPr>
            <p:cNvPr id="96" name="Line 23">
              <a:extLst>
                <a:ext uri="{FF2B5EF4-FFF2-40B4-BE49-F238E27FC236}">
                  <a16:creationId xmlns:a16="http://schemas.microsoft.com/office/drawing/2014/main" id="{13C9D970-7E64-4A90-B84A-9B8E8D87FD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7" y="749"/>
              <a:ext cx="333" cy="2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2D89CC6-5992-4087-B267-749A7EB5C10D}"/>
              </a:ext>
            </a:extLst>
          </p:cNvPr>
          <p:cNvGrpSpPr>
            <a:grpSpLocks/>
          </p:cNvGrpSpPr>
          <p:nvPr/>
        </p:nvGrpSpPr>
        <p:grpSpPr bwMode="auto">
          <a:xfrm>
            <a:off x="2705895" y="1898651"/>
            <a:ext cx="2416175" cy="641350"/>
            <a:chOff x="793" y="886"/>
            <a:chExt cx="1522" cy="404"/>
          </a:xfrm>
        </p:grpSpPr>
        <p:sp>
          <p:nvSpPr>
            <p:cNvPr id="93" name="Text Box 21">
              <a:extLst>
                <a:ext uri="{FF2B5EF4-FFF2-40B4-BE49-F238E27FC236}">
                  <a16:creationId xmlns:a16="http://schemas.microsoft.com/office/drawing/2014/main" id="{E5FC353D-9A02-4FB8-BDBD-F08929033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3" y="886"/>
              <a:ext cx="99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r"/>
              <a:r>
                <a:rPr lang="en-US" altLang="en-US" sz="1800"/>
                <a:t>header length</a:t>
              </a:r>
            </a:p>
            <a:p>
              <a:pPr algn="r"/>
              <a:r>
                <a:rPr lang="en-US" altLang="en-US" sz="1800"/>
                <a:t> (bytes)</a:t>
              </a:r>
              <a:endParaRPr lang="en-US" altLang="en-US" sz="1000"/>
            </a:p>
          </p:txBody>
        </p:sp>
        <p:sp>
          <p:nvSpPr>
            <p:cNvPr id="94" name="Line 24">
              <a:extLst>
                <a:ext uri="{FF2B5EF4-FFF2-40B4-BE49-F238E27FC236}">
                  <a16:creationId xmlns:a16="http://schemas.microsoft.com/office/drawing/2014/main" id="{F1880CB8-06A7-4ECF-BAA8-8E5BA52C8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5" y="1100"/>
              <a:ext cx="570" cy="9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30294B96-11CD-47B8-A852-0E3791AFE85B}"/>
              </a:ext>
            </a:extLst>
          </p:cNvPr>
          <p:cNvGrpSpPr>
            <a:grpSpLocks/>
          </p:cNvGrpSpPr>
          <p:nvPr/>
        </p:nvGrpSpPr>
        <p:grpSpPr bwMode="auto">
          <a:xfrm>
            <a:off x="2174082" y="3224216"/>
            <a:ext cx="3624263" cy="1592263"/>
            <a:chOff x="458" y="1721"/>
            <a:chExt cx="2283" cy="1003"/>
          </a:xfrm>
        </p:grpSpPr>
        <p:sp>
          <p:nvSpPr>
            <p:cNvPr id="91" name="Text Box 27">
              <a:extLst>
                <a:ext uri="{FF2B5EF4-FFF2-40B4-BE49-F238E27FC236}">
                  <a16:creationId xmlns:a16="http://schemas.microsoft.com/office/drawing/2014/main" id="{B8A50805-0A78-46B5-ACDC-33AF121193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8" y="2320"/>
              <a:ext cx="14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r"/>
              <a:r>
                <a:rPr lang="en-US" altLang="en-US" sz="1800"/>
                <a:t>upper layer protocol</a:t>
              </a:r>
            </a:p>
            <a:p>
              <a:pPr algn="r"/>
              <a:r>
                <a:rPr lang="en-US" altLang="en-US" sz="1800"/>
                <a:t>to deliver payload to</a:t>
              </a:r>
            </a:p>
          </p:txBody>
        </p:sp>
        <p:sp>
          <p:nvSpPr>
            <p:cNvPr id="92" name="Line 28">
              <a:extLst>
                <a:ext uri="{FF2B5EF4-FFF2-40B4-BE49-F238E27FC236}">
                  <a16:creationId xmlns:a16="http://schemas.microsoft.com/office/drawing/2014/main" id="{E4D0D9CF-EA19-463C-A790-2C7C51161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7" y="1721"/>
              <a:ext cx="924" cy="70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D5524F9-235E-4C74-BF10-E4098DCA2431}"/>
              </a:ext>
            </a:extLst>
          </p:cNvPr>
          <p:cNvGrpSpPr>
            <a:grpSpLocks/>
          </p:cNvGrpSpPr>
          <p:nvPr/>
        </p:nvGrpSpPr>
        <p:grpSpPr bwMode="auto">
          <a:xfrm>
            <a:off x="8293898" y="1546227"/>
            <a:ext cx="2176463" cy="735013"/>
            <a:chOff x="4313" y="664"/>
            <a:chExt cx="1371" cy="463"/>
          </a:xfrm>
        </p:grpSpPr>
        <p:sp>
          <p:nvSpPr>
            <p:cNvPr id="89" name="Text Box 26">
              <a:extLst>
                <a:ext uri="{FF2B5EF4-FFF2-40B4-BE49-F238E27FC236}">
                  <a16:creationId xmlns:a16="http://schemas.microsoft.com/office/drawing/2014/main" id="{F2F0B67D-5743-49B6-80FE-6E4E56E657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" y="664"/>
              <a:ext cx="103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800"/>
                <a:t>total datagram</a:t>
              </a:r>
            </a:p>
            <a:p>
              <a:r>
                <a:rPr lang="en-US" altLang="en-US" sz="1800"/>
                <a:t>length (bytes)</a:t>
              </a:r>
            </a:p>
          </p:txBody>
        </p:sp>
        <p:sp>
          <p:nvSpPr>
            <p:cNvPr id="90" name="Line 30">
              <a:extLst>
                <a:ext uri="{FF2B5EF4-FFF2-40B4-BE49-F238E27FC236}">
                  <a16:creationId xmlns:a16="http://schemas.microsoft.com/office/drawing/2014/main" id="{8133C592-E627-48F3-B77D-6850F2A99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3" y="869"/>
              <a:ext cx="402" cy="25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120930F-87D0-4CE7-880A-D022B8C6DFB1}"/>
              </a:ext>
            </a:extLst>
          </p:cNvPr>
          <p:cNvGrpSpPr>
            <a:grpSpLocks/>
          </p:cNvGrpSpPr>
          <p:nvPr/>
        </p:nvGrpSpPr>
        <p:grpSpPr bwMode="auto">
          <a:xfrm>
            <a:off x="2650332" y="2252667"/>
            <a:ext cx="3119438" cy="568326"/>
            <a:chOff x="758" y="1109"/>
            <a:chExt cx="1965" cy="358"/>
          </a:xfrm>
        </p:grpSpPr>
        <p:sp>
          <p:nvSpPr>
            <p:cNvPr id="87" name="Text Box 35">
              <a:extLst>
                <a:ext uri="{FF2B5EF4-FFF2-40B4-BE49-F238E27FC236}">
                  <a16:creationId xmlns:a16="http://schemas.microsoft.com/office/drawing/2014/main" id="{CC5F660F-C842-48CD-A088-5DCAF08EDF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" y="1234"/>
              <a:ext cx="10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r"/>
              <a:r>
                <a:rPr lang="ja-JP" altLang="en-US" sz="1800"/>
                <a:t>“</a:t>
              </a:r>
              <a:r>
                <a:rPr lang="en-US" altLang="ja-JP" sz="1800"/>
                <a:t>type</a:t>
              </a:r>
              <a:r>
                <a:rPr lang="ja-JP" altLang="en-US" sz="1800"/>
                <a:t>”</a:t>
              </a:r>
              <a:r>
                <a:rPr lang="en-US" altLang="ja-JP" sz="1800"/>
                <a:t> of data </a:t>
              </a:r>
              <a:endParaRPr lang="en-US" altLang="en-US" sz="1000"/>
            </a:p>
          </p:txBody>
        </p:sp>
        <p:sp>
          <p:nvSpPr>
            <p:cNvPr id="88" name="Line 36">
              <a:extLst>
                <a:ext uri="{FF2B5EF4-FFF2-40B4-BE49-F238E27FC236}">
                  <a16:creationId xmlns:a16="http://schemas.microsoft.com/office/drawing/2014/main" id="{1810A0B3-3CC6-4EB3-8D18-052A94FA8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7" y="1109"/>
              <a:ext cx="966" cy="26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83864E1-E9F3-4037-BB5F-18040C33085C}"/>
              </a:ext>
            </a:extLst>
          </p:cNvPr>
          <p:cNvGrpSpPr>
            <a:grpSpLocks/>
          </p:cNvGrpSpPr>
          <p:nvPr/>
        </p:nvGrpSpPr>
        <p:grpSpPr bwMode="auto">
          <a:xfrm>
            <a:off x="6398419" y="2279651"/>
            <a:ext cx="4102100" cy="915988"/>
            <a:chOff x="3119" y="1126"/>
            <a:chExt cx="2584" cy="577"/>
          </a:xfrm>
        </p:grpSpPr>
        <p:sp>
          <p:nvSpPr>
            <p:cNvPr id="83" name="Text Box 25">
              <a:extLst>
                <a:ext uri="{FF2B5EF4-FFF2-40B4-BE49-F238E27FC236}">
                  <a16:creationId xmlns:a16="http://schemas.microsoft.com/office/drawing/2014/main" id="{03A44C3D-B526-4B81-A63B-2F2A206B7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" y="1126"/>
              <a:ext cx="103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800"/>
                <a:t>for</a:t>
              </a:r>
            </a:p>
            <a:p>
              <a:r>
                <a:rPr lang="en-US" altLang="en-US" sz="1800"/>
                <a:t>fragmentation/</a:t>
              </a:r>
            </a:p>
            <a:p>
              <a:r>
                <a:rPr lang="en-US" altLang="en-US" sz="1800"/>
                <a:t>reassembly</a:t>
              </a:r>
            </a:p>
          </p:txBody>
        </p:sp>
        <p:sp>
          <p:nvSpPr>
            <p:cNvPr id="84" name="Line 29">
              <a:extLst>
                <a:ext uri="{FF2B5EF4-FFF2-40B4-BE49-F238E27FC236}">
                  <a16:creationId xmlns:a16="http://schemas.microsoft.com/office/drawing/2014/main" id="{EBAA7A98-E151-48C5-8044-F23DD92E8C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3" y="1415"/>
              <a:ext cx="1284" cy="12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Line 41">
              <a:extLst>
                <a:ext uri="{FF2B5EF4-FFF2-40B4-BE49-F238E27FC236}">
                  <a16:creationId xmlns:a16="http://schemas.microsoft.com/office/drawing/2014/main" id="{77B02DD1-8469-4112-B07E-BD8E3A5BC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01" y="1349"/>
              <a:ext cx="414" cy="7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Line 42">
              <a:extLst>
                <a:ext uri="{FF2B5EF4-FFF2-40B4-BE49-F238E27FC236}">
                  <a16:creationId xmlns:a16="http://schemas.microsoft.com/office/drawing/2014/main" id="{940B6C80-F181-4727-9835-2AE483D3A5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9" y="1421"/>
              <a:ext cx="1584" cy="3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F9F2DBF8-ACA9-4991-8411-2E827BD98C6C}"/>
              </a:ext>
            </a:extLst>
          </p:cNvPr>
          <p:cNvGrpSpPr>
            <a:grpSpLocks/>
          </p:cNvGrpSpPr>
          <p:nvPr/>
        </p:nvGrpSpPr>
        <p:grpSpPr bwMode="auto">
          <a:xfrm>
            <a:off x="2466182" y="2898777"/>
            <a:ext cx="2398713" cy="1190625"/>
            <a:chOff x="642" y="1516"/>
            <a:chExt cx="1511" cy="750"/>
          </a:xfrm>
        </p:grpSpPr>
        <p:sp>
          <p:nvSpPr>
            <p:cNvPr id="81" name="Text Box 22">
              <a:extLst>
                <a:ext uri="{FF2B5EF4-FFF2-40B4-BE49-F238E27FC236}">
                  <a16:creationId xmlns:a16="http://schemas.microsoft.com/office/drawing/2014/main" id="{BF40C2EA-73C7-4582-B4C6-BA32706D6B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" y="1516"/>
              <a:ext cx="1204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r"/>
              <a:r>
                <a:rPr lang="en-US" altLang="en-US" sz="1800"/>
                <a:t>max number</a:t>
              </a:r>
            </a:p>
            <a:p>
              <a:pPr algn="r"/>
              <a:r>
                <a:rPr lang="en-US" altLang="en-US" sz="1800"/>
                <a:t>remaining hops</a:t>
              </a:r>
            </a:p>
            <a:p>
              <a:pPr algn="r"/>
              <a:r>
                <a:rPr lang="en-US" altLang="en-US" sz="1800"/>
                <a:t>(decremented at </a:t>
              </a:r>
            </a:p>
            <a:p>
              <a:pPr algn="r"/>
              <a:r>
                <a:rPr lang="en-US" altLang="en-US" sz="1800"/>
                <a:t>each router)</a:t>
              </a:r>
            </a:p>
          </p:txBody>
        </p:sp>
        <p:sp>
          <p:nvSpPr>
            <p:cNvPr id="82" name="Line 48">
              <a:extLst>
                <a:ext uri="{FF2B5EF4-FFF2-40B4-BE49-F238E27FC236}">
                  <a16:creationId xmlns:a16="http://schemas.microsoft.com/office/drawing/2014/main" id="{89893B48-1429-4BA6-9F3B-B4123B20B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5" y="1700"/>
              <a:ext cx="348" cy="5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8CE688F-4981-4457-893A-FFFC4A07FB97}"/>
              </a:ext>
            </a:extLst>
          </p:cNvPr>
          <p:cNvGrpSpPr>
            <a:grpSpLocks/>
          </p:cNvGrpSpPr>
          <p:nvPr/>
        </p:nvGrpSpPr>
        <p:grpSpPr bwMode="auto">
          <a:xfrm>
            <a:off x="7979569" y="4479927"/>
            <a:ext cx="2508250" cy="1465263"/>
            <a:chOff x="4115" y="2512"/>
            <a:chExt cx="1580" cy="923"/>
          </a:xfrm>
        </p:grpSpPr>
        <p:sp>
          <p:nvSpPr>
            <p:cNvPr id="79" name="Text Box 52">
              <a:extLst>
                <a:ext uri="{FF2B5EF4-FFF2-40B4-BE49-F238E27FC236}">
                  <a16:creationId xmlns:a16="http://schemas.microsoft.com/office/drawing/2014/main" id="{1EE37DD2-6FBD-4B6D-A025-90AB99E980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" y="2512"/>
              <a:ext cx="1100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800"/>
                <a:t>e.g. timestamp,</a:t>
              </a:r>
            </a:p>
            <a:p>
              <a:r>
                <a:rPr lang="en-US" altLang="en-US" sz="1800"/>
                <a:t>record route</a:t>
              </a:r>
            </a:p>
            <a:p>
              <a:r>
                <a:rPr lang="en-US" altLang="en-US" sz="1800"/>
                <a:t>taken, specify</a:t>
              </a:r>
            </a:p>
            <a:p>
              <a:r>
                <a:rPr lang="en-US" altLang="en-US" sz="1800"/>
                <a:t>list of routers </a:t>
              </a:r>
            </a:p>
            <a:p>
              <a:r>
                <a:rPr lang="en-US" altLang="en-US" sz="1800"/>
                <a:t>to visit.</a:t>
              </a:r>
            </a:p>
          </p:txBody>
        </p:sp>
        <p:sp>
          <p:nvSpPr>
            <p:cNvPr id="80" name="Line 53">
              <a:extLst>
                <a:ext uri="{FF2B5EF4-FFF2-40B4-BE49-F238E27FC236}">
                  <a16:creationId xmlns:a16="http://schemas.microsoft.com/office/drawing/2014/main" id="{A377D22F-9861-4DCA-B104-ABAD56F4A1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15" y="2651"/>
              <a:ext cx="516" cy="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F0BC3528-48F2-4E0A-8DCF-AA47388ED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482" y="5087939"/>
            <a:ext cx="2620963" cy="1606550"/>
          </a:xfrm>
          <a:prstGeom prst="rect">
            <a:avLst/>
          </a:prstGeom>
          <a:noFill/>
          <a:ln w="952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000" i="1">
                <a:solidFill>
                  <a:srgbClr val="CC0000"/>
                </a:solidFill>
              </a:rPr>
              <a:t>how much overhead?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000"/>
              <a:t>20 bytes of TCP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000"/>
              <a:t>20 bytes of IP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000"/>
              <a:t>= 40 bytes + app layer overhead</a:t>
            </a:r>
          </a:p>
        </p:txBody>
      </p:sp>
    </p:spTree>
    <p:extLst>
      <p:ext uri="{BB962C8B-B14F-4D97-AF65-F5344CB8AC3E}">
        <p14:creationId xmlns:p14="http://schemas.microsoft.com/office/powerpoint/2010/main" val="23099405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F457DD-42EB-488A-93AF-47B9A24C12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sz="60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ALERT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6ED3F3-5033-4930-B561-2DFA709460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0600" y="1676400"/>
            <a:ext cx="10058400" cy="4038600"/>
          </a:xfrm>
        </p:spPr>
        <p:txBody>
          <a:bodyPr/>
          <a:lstStyle/>
          <a:p>
            <a:pPr>
              <a:spcBef>
                <a:spcPts val="0"/>
              </a:spcBef>
            </a:pPr>
            <a:endParaRPr lang="en-US" sz="2800" dirty="0">
              <a:latin typeface="Footlight MT Light" panose="0204060206030A020304" pitchFamily="18" charset="0"/>
            </a:endParaRPr>
          </a:p>
          <a:p>
            <a:pPr>
              <a:spcBef>
                <a:spcPts val="0"/>
              </a:spcBef>
            </a:pPr>
            <a:r>
              <a:rPr lang="en-US" sz="2800">
                <a:latin typeface="Footlight MT Light" panose="0204060206030A020304" pitchFamily="18" charset="0"/>
              </a:rPr>
              <a:t>Nothing to report...</a:t>
            </a:r>
            <a:endParaRPr lang="en-US" sz="2800" dirty="0">
              <a:latin typeface="Footlight MT Light" panose="0204060206030A020304" pitchFamily="18" charset="0"/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2800" dirty="0">
              <a:latin typeface="Footlight MT Light" panose="0204060206030A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857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IP addressing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533400" y="1447800"/>
            <a:ext cx="543420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i="1" kern="0" dirty="0">
                <a:solidFill>
                  <a:srgbClr val="CC0000"/>
                </a:solidFill>
                <a:latin typeface="TrumpetLite" panose="020A0602050506020204" pitchFamily="18" charset="0"/>
                <a:cs typeface="Arial"/>
              </a:rPr>
              <a:t>IP address:</a:t>
            </a:r>
            <a:r>
              <a:rPr lang="en-US" altLang="en-US" sz="20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 </a:t>
            </a: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32-bit or 128-bit identifier for host, router </a:t>
            </a:r>
            <a:r>
              <a:rPr lang="en-US" altLang="en-US" sz="24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interface</a:t>
            </a: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 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i="1" kern="0" dirty="0">
                <a:solidFill>
                  <a:srgbClr val="CC0000"/>
                </a:solidFill>
                <a:latin typeface="TrumpetLite" panose="020A0602050506020204" pitchFamily="18" charset="0"/>
                <a:cs typeface="Arial"/>
              </a:rPr>
              <a:t>Every “device” attached to the Internet communicates using a unique IP address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i="1" kern="0" dirty="0">
                <a:solidFill>
                  <a:srgbClr val="CC0000"/>
                </a:solidFill>
                <a:latin typeface="TrumpetLite" panose="020A0602050506020204" pitchFamily="18" charset="0"/>
                <a:cs typeface="Arial"/>
              </a:rPr>
              <a:t>Example, </a:t>
            </a:r>
            <a:r>
              <a:rPr lang="en-US" altLang="en-US" sz="24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the 32-bit IP address of www.otterbein.edu is 23.251.152.199</a:t>
            </a:r>
          </a:p>
          <a:p>
            <a:pPr marL="0" indent="0" defTabSz="91440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altLang="en-US" sz="1800" i="1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  <a:p>
            <a:pPr marL="0" indent="0" defTabSz="91440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(in Windows, enter </a:t>
            </a:r>
            <a:r>
              <a:rPr lang="en-US" altLang="en-US" sz="1800" i="1" kern="0" dirty="0" err="1">
                <a:solidFill>
                  <a:srgbClr val="000000"/>
                </a:solidFill>
                <a:latin typeface="TrumpetLite" panose="020A0602050506020204" pitchFamily="18" charset="0"/>
                <a:cs typeface="Courier New" panose="02070309020205020404" pitchFamily="49" charset="0"/>
              </a:rPr>
              <a:t>cmd</a:t>
            </a:r>
            <a: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 in search box to</a:t>
            </a:r>
            <a:b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</a:br>
            <a: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open command window, then </a:t>
            </a:r>
            <a:r>
              <a:rPr lang="en-US" altLang="en-US" sz="1800" i="1" kern="0" dirty="0" err="1">
                <a:solidFill>
                  <a:srgbClr val="000000"/>
                </a:solidFill>
                <a:latin typeface="TrumpetLite" panose="020A0602050506020204" pitchFamily="18" charset="0"/>
                <a:cs typeface="Courier New" panose="02070309020205020404" pitchFamily="49" charset="0"/>
              </a:rPr>
              <a:t>nslookup</a:t>
            </a:r>
            <a: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Courier New" panose="02070309020205020404" pitchFamily="49" charset="0"/>
              </a:rPr>
              <a:t> www.otterbein.edu</a:t>
            </a:r>
            <a:r>
              <a:rPr lang="en-US" altLang="en-US" sz="1800" i="1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)</a:t>
            </a:r>
            <a:endParaRPr lang="en-US" altLang="en-US" sz="1800" kern="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</p:txBody>
      </p:sp>
      <p:sp>
        <p:nvSpPr>
          <p:cNvPr id="622" name="Freeform 140">
            <a:extLst>
              <a:ext uri="{FF2B5EF4-FFF2-40B4-BE49-F238E27FC236}">
                <a16:creationId xmlns:a16="http://schemas.microsoft.com/office/drawing/2014/main" id="{01A8EAF0-AB68-4721-85F9-6ABED0912DB6}"/>
              </a:ext>
            </a:extLst>
          </p:cNvPr>
          <p:cNvSpPr>
            <a:spLocks/>
          </p:cNvSpPr>
          <p:nvPr/>
        </p:nvSpPr>
        <p:spPr bwMode="auto">
          <a:xfrm rot="-5400000">
            <a:off x="8681244" y="3128169"/>
            <a:ext cx="846137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3" name="Freeform 140">
            <a:extLst>
              <a:ext uri="{FF2B5EF4-FFF2-40B4-BE49-F238E27FC236}">
                <a16:creationId xmlns:a16="http://schemas.microsoft.com/office/drawing/2014/main" id="{26DDFAB4-A786-40BE-8F1B-3FA61C17B74C}"/>
              </a:ext>
            </a:extLst>
          </p:cNvPr>
          <p:cNvSpPr>
            <a:spLocks/>
          </p:cNvSpPr>
          <p:nvPr/>
        </p:nvSpPr>
        <p:spPr bwMode="auto">
          <a:xfrm rot="10800000">
            <a:off x="9678987" y="1801812"/>
            <a:ext cx="846138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4" name="Freeform 140">
            <a:extLst>
              <a:ext uri="{FF2B5EF4-FFF2-40B4-BE49-F238E27FC236}">
                <a16:creationId xmlns:a16="http://schemas.microsoft.com/office/drawing/2014/main" id="{1951F89A-9B4B-4FFA-9B70-7BE18F1EFACB}"/>
              </a:ext>
            </a:extLst>
          </p:cNvPr>
          <p:cNvSpPr>
            <a:spLocks/>
          </p:cNvSpPr>
          <p:nvPr/>
        </p:nvSpPr>
        <p:spPr bwMode="auto">
          <a:xfrm>
            <a:off x="7643813" y="1384301"/>
            <a:ext cx="1038225" cy="1927225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5" name="Text Box 26">
            <a:extLst>
              <a:ext uri="{FF2B5EF4-FFF2-40B4-BE49-F238E27FC236}">
                <a16:creationId xmlns:a16="http://schemas.microsoft.com/office/drawing/2014/main" id="{9BEA98BA-9A45-412B-90F2-58F1171B8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6275" y="1214438"/>
            <a:ext cx="8255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223.1.1.1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2B9F1815-B1DD-4BFF-AA64-777E55129F61}"/>
              </a:ext>
            </a:extLst>
          </p:cNvPr>
          <p:cNvGrpSpPr>
            <a:grpSpLocks/>
          </p:cNvGrpSpPr>
          <p:nvPr/>
        </p:nvGrpSpPr>
        <p:grpSpPr bwMode="auto">
          <a:xfrm>
            <a:off x="6292857" y="2174877"/>
            <a:ext cx="920751" cy="276225"/>
            <a:chOff x="3251" y="608"/>
            <a:chExt cx="580" cy="174"/>
          </a:xfrm>
        </p:grpSpPr>
        <p:sp>
          <p:nvSpPr>
            <p:cNvPr id="686" name="Rectangle 685">
              <a:extLst>
                <a:ext uri="{FF2B5EF4-FFF2-40B4-BE49-F238E27FC236}">
                  <a16:creationId xmlns:a16="http://schemas.microsoft.com/office/drawing/2014/main" id="{B525C555-3349-4A4A-9F9D-9199F5CF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687" name="Text Box 29">
              <a:extLst>
                <a:ext uri="{FF2B5EF4-FFF2-40B4-BE49-F238E27FC236}">
                  <a16:creationId xmlns:a16="http://schemas.microsoft.com/office/drawing/2014/main" id="{360A880B-31A6-405D-889D-A5435B10D8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" y="608"/>
              <a:ext cx="52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200"/>
                <a:t>223.1.1.2</a:t>
              </a:r>
              <a:endParaRPr lang="en-US" altLang="en-US" sz="1200">
                <a:latin typeface="Comic Sans MS" panose="030F0702030302020204" pitchFamily="66" charset="0"/>
              </a:endParaRPr>
            </a:p>
          </p:txBody>
        </p:sp>
      </p:grpSp>
      <p:sp>
        <p:nvSpPr>
          <p:cNvPr id="627" name="Text Box 30">
            <a:extLst>
              <a:ext uri="{FF2B5EF4-FFF2-40B4-BE49-F238E27FC236}">
                <a16:creationId xmlns:a16="http://schemas.microsoft.com/office/drawing/2014/main" id="{0D92A708-1A70-4B71-A248-A74821E7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1051" y="3170238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223.1.1.3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28" name="Text Box 31">
            <a:extLst>
              <a:ext uri="{FF2B5EF4-FFF2-40B4-BE49-F238E27FC236}">
                <a16:creationId xmlns:a16="http://schemas.microsoft.com/office/drawing/2014/main" id="{28AB8E7C-ABE3-4011-9AF3-74D9AEFAE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31187" y="2300288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223.1.1.4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29" name="Line 32">
            <a:extLst>
              <a:ext uri="{FF2B5EF4-FFF2-40B4-BE49-F238E27FC236}">
                <a16:creationId xmlns:a16="http://schemas.microsoft.com/office/drawing/2014/main" id="{3B75135A-55DA-4375-A182-6DD86FC48B0A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2913" y="2600325"/>
            <a:ext cx="5810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0" name="Text Box 33">
            <a:extLst>
              <a:ext uri="{FF2B5EF4-FFF2-40B4-BE49-F238E27FC236}">
                <a16:creationId xmlns:a16="http://schemas.microsoft.com/office/drawing/2014/main" id="{C55ECFFE-DAE8-41D4-BEF8-10B614BE0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1" y="2309813"/>
            <a:ext cx="8270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223.1.2.9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31" name="Line 36">
            <a:extLst>
              <a:ext uri="{FF2B5EF4-FFF2-40B4-BE49-F238E27FC236}">
                <a16:creationId xmlns:a16="http://schemas.microsoft.com/office/drawing/2014/main" id="{5A0A943C-EA0D-4F56-934B-FBD62C6C57E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56850" y="1909762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2" name="Line 38">
            <a:extLst>
              <a:ext uri="{FF2B5EF4-FFF2-40B4-BE49-F238E27FC236}">
                <a16:creationId xmlns:a16="http://schemas.microsoft.com/office/drawing/2014/main" id="{708AF2A3-3A18-4E24-843C-428C3347C1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356850" y="318135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3" name="Text Box 41">
            <a:extLst>
              <a:ext uri="{FF2B5EF4-FFF2-40B4-BE49-F238E27FC236}">
                <a16:creationId xmlns:a16="http://schemas.microsoft.com/office/drawing/2014/main" id="{6AC5D3A0-FB4D-4232-8EC2-D49122B6D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6162" y="3281363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223.1.2.2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34" name="Text Box 44">
            <a:extLst>
              <a:ext uri="{FF2B5EF4-FFF2-40B4-BE49-F238E27FC236}">
                <a16:creationId xmlns:a16="http://schemas.microsoft.com/office/drawing/2014/main" id="{D94ABC40-C675-4F69-A332-BC6A0CA6B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1" y="1674813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223.1.2.1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35" name="Line 45">
            <a:extLst>
              <a:ext uri="{FF2B5EF4-FFF2-40B4-BE49-F238E27FC236}">
                <a16:creationId xmlns:a16="http://schemas.microsoft.com/office/drawing/2014/main" id="{00E8BA62-EF95-4D27-A8D2-823727B63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9094787" y="2938462"/>
            <a:ext cx="0" cy="7572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6" name="Line 47">
            <a:extLst>
              <a:ext uri="{FF2B5EF4-FFF2-40B4-BE49-F238E27FC236}">
                <a16:creationId xmlns:a16="http://schemas.microsoft.com/office/drawing/2014/main" id="{BB880184-1E71-4FD9-90D9-6B9A30B636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82013" y="4211637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7" name="Line 48">
            <a:extLst>
              <a:ext uri="{FF2B5EF4-FFF2-40B4-BE49-F238E27FC236}">
                <a16:creationId xmlns:a16="http://schemas.microsoft.com/office/drawing/2014/main" id="{5775AB2F-FF21-4F38-9424-FC0B420F9A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658351" y="42164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38" name="Text Box 53">
            <a:extLst>
              <a:ext uri="{FF2B5EF4-FFF2-40B4-BE49-F238E27FC236}">
                <a16:creationId xmlns:a16="http://schemas.microsoft.com/office/drawing/2014/main" id="{FD3DFE27-101A-4505-9650-F9FB0A0B9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0101" y="4276726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223.1.3.2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639" name="Text Box 56">
            <a:extLst>
              <a:ext uri="{FF2B5EF4-FFF2-40B4-BE49-F238E27FC236}">
                <a16:creationId xmlns:a16="http://schemas.microsoft.com/office/drawing/2014/main" id="{A0C53268-263B-4629-BFA0-61C2F3D48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7" y="4281488"/>
            <a:ext cx="82708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200"/>
              <a:t>223.1.3.1</a:t>
            </a:r>
            <a:endParaRPr lang="en-US" altLang="en-US" sz="1200">
              <a:latin typeface="Comic Sans MS" panose="030F0702030302020204" pitchFamily="66" charset="0"/>
            </a:endParaRPr>
          </a:p>
        </p:txBody>
      </p: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39C959F4-775E-43FE-B1A7-4309928B287B}"/>
              </a:ext>
            </a:extLst>
          </p:cNvPr>
          <p:cNvGrpSpPr>
            <a:grpSpLocks/>
          </p:cNvGrpSpPr>
          <p:nvPr/>
        </p:nvGrpSpPr>
        <p:grpSpPr bwMode="auto">
          <a:xfrm>
            <a:off x="8591557" y="3033714"/>
            <a:ext cx="935038" cy="276225"/>
            <a:chOff x="4532" y="1229"/>
            <a:chExt cx="589" cy="174"/>
          </a:xfrm>
        </p:grpSpPr>
        <p:sp>
          <p:nvSpPr>
            <p:cNvPr id="684" name="Rectangle 683">
              <a:extLst>
                <a:ext uri="{FF2B5EF4-FFF2-40B4-BE49-F238E27FC236}">
                  <a16:creationId xmlns:a16="http://schemas.microsoft.com/office/drawing/2014/main" id="{B80C0870-8942-4AE6-AAD5-9FAB96A00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685" name="Text Box 59">
              <a:extLst>
                <a:ext uri="{FF2B5EF4-FFF2-40B4-BE49-F238E27FC236}">
                  <a16:creationId xmlns:a16="http://schemas.microsoft.com/office/drawing/2014/main" id="{A488E1D5-25AB-440F-9E7A-ACAE5BBEF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2" y="1229"/>
              <a:ext cx="5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200"/>
                <a:t>223.1.3.27</a:t>
              </a:r>
              <a:endParaRPr lang="en-US" altLang="en-US" sz="1200">
                <a:latin typeface="Comic Sans MS" panose="030F0702030302020204" pitchFamily="66" charset="0"/>
              </a:endParaRPr>
            </a:p>
          </p:txBody>
        </p:sp>
      </p:grpSp>
      <p:sp>
        <p:nvSpPr>
          <p:cNvPr id="641" name="Text Box 60">
            <a:extLst>
              <a:ext uri="{FF2B5EF4-FFF2-40B4-BE49-F238E27FC236}">
                <a16:creationId xmlns:a16="http://schemas.microsoft.com/office/drawing/2014/main" id="{8D4A32B2-2EFE-4356-89C8-FB54502B4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2" y="5273675"/>
            <a:ext cx="5043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 dirty="0"/>
              <a:t> 223.1.1.1 = 11011111 00000001 00000001 00000001</a:t>
            </a:r>
            <a:endParaRPr lang="en-US" altLang="en-US" sz="1800" dirty="0">
              <a:latin typeface="Comic Sans MS" panose="030F0702030302020204" pitchFamily="66" charset="0"/>
            </a:endParaRPr>
          </a:p>
        </p:txBody>
      </p:sp>
      <p:sp>
        <p:nvSpPr>
          <p:cNvPr id="642" name="Freeform 61">
            <a:extLst>
              <a:ext uri="{FF2B5EF4-FFF2-40B4-BE49-F238E27FC236}">
                <a16:creationId xmlns:a16="http://schemas.microsoft.com/office/drawing/2014/main" id="{48743529-EB0F-448C-8DBE-79FC5E115975}"/>
              </a:ext>
            </a:extLst>
          </p:cNvPr>
          <p:cNvSpPr>
            <a:spLocks/>
          </p:cNvSpPr>
          <p:nvPr/>
        </p:nvSpPr>
        <p:spPr bwMode="auto">
          <a:xfrm>
            <a:off x="7640638" y="5529263"/>
            <a:ext cx="892175" cy="92075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2147483647 h 58"/>
              <a:gd name="T4" fmla="*/ 2147483647 w 562"/>
              <a:gd name="T5" fmla="*/ 2147483647 h 58"/>
              <a:gd name="T6" fmla="*/ 2147483647 w 562"/>
              <a:gd name="T7" fmla="*/ 2147483647 h 58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8"/>
              <a:gd name="T14" fmla="*/ 562 w 562"/>
              <a:gd name="T15" fmla="*/ 58 h 5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43" name="Freeform 62">
            <a:extLst>
              <a:ext uri="{FF2B5EF4-FFF2-40B4-BE49-F238E27FC236}">
                <a16:creationId xmlns:a16="http://schemas.microsoft.com/office/drawing/2014/main" id="{60C1602B-CE1E-48CA-97CD-2B91B28EE8C6}"/>
              </a:ext>
            </a:extLst>
          </p:cNvPr>
          <p:cNvSpPr>
            <a:spLocks/>
          </p:cNvSpPr>
          <p:nvPr/>
        </p:nvSpPr>
        <p:spPr bwMode="auto">
          <a:xfrm>
            <a:off x="8602663" y="5548313"/>
            <a:ext cx="892175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44" name="Freeform 63">
            <a:extLst>
              <a:ext uri="{FF2B5EF4-FFF2-40B4-BE49-F238E27FC236}">
                <a16:creationId xmlns:a16="http://schemas.microsoft.com/office/drawing/2014/main" id="{746226C8-1705-4FC7-8063-923F58910633}"/>
              </a:ext>
            </a:extLst>
          </p:cNvPr>
          <p:cNvSpPr>
            <a:spLocks/>
          </p:cNvSpPr>
          <p:nvPr/>
        </p:nvSpPr>
        <p:spPr bwMode="auto">
          <a:xfrm>
            <a:off x="9567862" y="5551488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45" name="Freeform 64">
            <a:extLst>
              <a:ext uri="{FF2B5EF4-FFF2-40B4-BE49-F238E27FC236}">
                <a16:creationId xmlns:a16="http://schemas.microsoft.com/office/drawing/2014/main" id="{DE31C984-9980-4A3A-9E54-43834D327E9E}"/>
              </a:ext>
            </a:extLst>
          </p:cNvPr>
          <p:cNvSpPr>
            <a:spLocks/>
          </p:cNvSpPr>
          <p:nvPr/>
        </p:nvSpPr>
        <p:spPr bwMode="auto">
          <a:xfrm>
            <a:off x="10533062" y="5554663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46" name="Text Box 65">
            <a:extLst>
              <a:ext uri="{FF2B5EF4-FFF2-40B4-BE49-F238E27FC236}">
                <a16:creationId xmlns:a16="http://schemas.microsoft.com/office/drawing/2014/main" id="{F4026B3C-18BA-41D1-8747-EBC5C7205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9076" y="5749925"/>
            <a:ext cx="52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223</a:t>
            </a:r>
            <a:endParaRPr lang="en-US" altLang="en-US" sz="1800">
              <a:latin typeface="Comic Sans MS" panose="030F0702030302020204" pitchFamily="66" charset="0"/>
            </a:endParaRPr>
          </a:p>
        </p:txBody>
      </p:sp>
      <p:sp>
        <p:nvSpPr>
          <p:cNvPr id="647" name="Text Box 66">
            <a:extLst>
              <a:ext uri="{FF2B5EF4-FFF2-40B4-BE49-F238E27FC236}">
                <a16:creationId xmlns:a16="http://schemas.microsoft.com/office/drawing/2014/main" id="{54965BC9-A4C7-4767-AC38-B80A1B319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82063" y="5759450"/>
            <a:ext cx="296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1</a:t>
            </a:r>
            <a:endParaRPr lang="en-US" altLang="en-US" sz="1800">
              <a:latin typeface="Comic Sans MS" panose="030F0702030302020204" pitchFamily="66" charset="0"/>
            </a:endParaRPr>
          </a:p>
        </p:txBody>
      </p:sp>
      <p:sp>
        <p:nvSpPr>
          <p:cNvPr id="648" name="Text Box 67">
            <a:extLst>
              <a:ext uri="{FF2B5EF4-FFF2-40B4-BE49-F238E27FC236}">
                <a16:creationId xmlns:a16="http://schemas.microsoft.com/office/drawing/2014/main" id="{506B497E-36F3-42AA-B7D7-8547FC099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39450" y="5759450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1</a:t>
            </a:r>
            <a:endParaRPr lang="en-US" altLang="en-US" sz="1800">
              <a:latin typeface="Comic Sans MS" panose="030F0702030302020204" pitchFamily="66" charset="0"/>
            </a:endParaRPr>
          </a:p>
        </p:txBody>
      </p:sp>
      <p:sp>
        <p:nvSpPr>
          <p:cNvPr id="649" name="Text Box 68">
            <a:extLst>
              <a:ext uri="{FF2B5EF4-FFF2-40B4-BE49-F238E27FC236}">
                <a16:creationId xmlns:a16="http://schemas.microsoft.com/office/drawing/2014/main" id="{5ED4EE27-15AD-4DDB-B5CA-83D4D958A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0275" y="5759450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1</a:t>
            </a:r>
            <a:endParaRPr lang="en-US" altLang="en-US" sz="1800">
              <a:latin typeface="Comic Sans MS" panose="030F0702030302020204" pitchFamily="66" charset="0"/>
            </a:endParaRPr>
          </a:p>
        </p:txBody>
      </p: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DB3EEE5E-309C-4569-AC8B-476406F95A10}"/>
              </a:ext>
            </a:extLst>
          </p:cNvPr>
          <p:cNvGrpSpPr>
            <a:grpSpLocks/>
          </p:cNvGrpSpPr>
          <p:nvPr/>
        </p:nvGrpSpPr>
        <p:grpSpPr bwMode="auto">
          <a:xfrm>
            <a:off x="6851650" y="1460500"/>
            <a:ext cx="641350" cy="558800"/>
            <a:chOff x="-44" y="1473"/>
            <a:chExt cx="981" cy="1105"/>
          </a:xfrm>
        </p:grpSpPr>
        <p:pic>
          <p:nvPicPr>
            <p:cNvPr id="682" name="Picture 681" descr="desktop_computer_stylized_medium">
              <a:extLst>
                <a:ext uri="{FF2B5EF4-FFF2-40B4-BE49-F238E27FC236}">
                  <a16:creationId xmlns:a16="http://schemas.microsoft.com/office/drawing/2014/main" id="{D41B0C79-99FA-42A8-B587-F8AFF54AE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3" name="Freeform 75">
              <a:extLst>
                <a:ext uri="{FF2B5EF4-FFF2-40B4-BE49-F238E27FC236}">
                  <a16:creationId xmlns:a16="http://schemas.microsoft.com/office/drawing/2014/main" id="{D2BBFD1B-0D51-4C6D-8D54-FB73BD81D0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2833CE65-D8F1-4CDF-AF5D-8862C3271799}"/>
              </a:ext>
            </a:extLst>
          </p:cNvPr>
          <p:cNvGrpSpPr>
            <a:grpSpLocks/>
          </p:cNvGrpSpPr>
          <p:nvPr/>
        </p:nvGrpSpPr>
        <p:grpSpPr bwMode="auto">
          <a:xfrm>
            <a:off x="6846887" y="2058987"/>
            <a:ext cx="641350" cy="558800"/>
            <a:chOff x="-44" y="1473"/>
            <a:chExt cx="981" cy="1105"/>
          </a:xfrm>
        </p:grpSpPr>
        <p:pic>
          <p:nvPicPr>
            <p:cNvPr id="680" name="Picture 679" descr="desktop_computer_stylized_medium">
              <a:extLst>
                <a:ext uri="{FF2B5EF4-FFF2-40B4-BE49-F238E27FC236}">
                  <a16:creationId xmlns:a16="http://schemas.microsoft.com/office/drawing/2014/main" id="{3C3F3BCA-11B3-4301-80BD-FEB085FCBA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1" name="Freeform 82">
              <a:extLst>
                <a:ext uri="{FF2B5EF4-FFF2-40B4-BE49-F238E27FC236}">
                  <a16:creationId xmlns:a16="http://schemas.microsoft.com/office/drawing/2014/main" id="{3D286221-ED5E-4B42-A4C8-6F1579420A9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EBD8DCE3-6FD8-422F-970F-6838D73F6521}"/>
              </a:ext>
            </a:extLst>
          </p:cNvPr>
          <p:cNvGrpSpPr>
            <a:grpSpLocks/>
          </p:cNvGrpSpPr>
          <p:nvPr/>
        </p:nvGrpSpPr>
        <p:grpSpPr bwMode="auto">
          <a:xfrm>
            <a:off x="6875462" y="2668587"/>
            <a:ext cx="641350" cy="558800"/>
            <a:chOff x="-44" y="1473"/>
            <a:chExt cx="981" cy="1105"/>
          </a:xfrm>
        </p:grpSpPr>
        <p:pic>
          <p:nvPicPr>
            <p:cNvPr id="678" name="Picture 677" descr="desktop_computer_stylized_medium">
              <a:extLst>
                <a:ext uri="{FF2B5EF4-FFF2-40B4-BE49-F238E27FC236}">
                  <a16:creationId xmlns:a16="http://schemas.microsoft.com/office/drawing/2014/main" id="{8F525DE7-212A-4321-994D-7A42E3418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9" name="Freeform 85">
              <a:extLst>
                <a:ext uri="{FF2B5EF4-FFF2-40B4-BE49-F238E27FC236}">
                  <a16:creationId xmlns:a16="http://schemas.microsoft.com/office/drawing/2014/main" id="{B038B50B-4493-4418-9772-CAD52BFBD6E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79FEFB6-36C9-44D6-9287-B0A36451BBE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34650" y="1617662"/>
            <a:ext cx="641350" cy="558800"/>
            <a:chOff x="-44" y="1473"/>
            <a:chExt cx="981" cy="1105"/>
          </a:xfrm>
        </p:grpSpPr>
        <p:pic>
          <p:nvPicPr>
            <p:cNvPr id="676" name="Picture 675" descr="desktop_computer_stylized_medium">
              <a:extLst>
                <a:ext uri="{FF2B5EF4-FFF2-40B4-BE49-F238E27FC236}">
                  <a16:creationId xmlns:a16="http://schemas.microsoft.com/office/drawing/2014/main" id="{BBBD606A-DABF-4E42-B89D-074737E879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7" name="Freeform 89">
              <a:extLst>
                <a:ext uri="{FF2B5EF4-FFF2-40B4-BE49-F238E27FC236}">
                  <a16:creationId xmlns:a16="http://schemas.microsoft.com/office/drawing/2014/main" id="{E67413F8-CED6-4334-9A23-BF731621A96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A4548CE8-837F-4D1B-A530-EEE2CCB0094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48937" y="2897187"/>
            <a:ext cx="641350" cy="558800"/>
            <a:chOff x="-44" y="1473"/>
            <a:chExt cx="981" cy="1105"/>
          </a:xfrm>
        </p:grpSpPr>
        <p:pic>
          <p:nvPicPr>
            <p:cNvPr id="674" name="Picture 673" descr="desktop_computer_stylized_medium">
              <a:extLst>
                <a:ext uri="{FF2B5EF4-FFF2-40B4-BE49-F238E27FC236}">
                  <a16:creationId xmlns:a16="http://schemas.microsoft.com/office/drawing/2014/main" id="{96112234-7C18-495F-AF05-B7A6389940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5" name="Freeform 92">
              <a:extLst>
                <a:ext uri="{FF2B5EF4-FFF2-40B4-BE49-F238E27FC236}">
                  <a16:creationId xmlns:a16="http://schemas.microsoft.com/office/drawing/2014/main" id="{5C97995C-E595-43D2-8A7B-4458B2FA48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BAF5072A-5155-4FE1-B390-E0367D304E0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50387" y="4421187"/>
            <a:ext cx="641350" cy="558800"/>
            <a:chOff x="-44" y="1473"/>
            <a:chExt cx="981" cy="1105"/>
          </a:xfrm>
        </p:grpSpPr>
        <p:pic>
          <p:nvPicPr>
            <p:cNvPr id="672" name="Picture 671" descr="desktop_computer_stylized_medium">
              <a:extLst>
                <a:ext uri="{FF2B5EF4-FFF2-40B4-BE49-F238E27FC236}">
                  <a16:creationId xmlns:a16="http://schemas.microsoft.com/office/drawing/2014/main" id="{02D737D0-4CC4-4FCD-A100-E6751EF0E7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3" name="Freeform 95">
              <a:extLst>
                <a:ext uri="{FF2B5EF4-FFF2-40B4-BE49-F238E27FC236}">
                  <a16:creationId xmlns:a16="http://schemas.microsoft.com/office/drawing/2014/main" id="{1A9AB9FD-52F4-42D5-A81F-F3C3E4B7063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5B4BE78D-43B1-4853-9D71-DE89848F92A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86750" y="4462462"/>
            <a:ext cx="641350" cy="558800"/>
            <a:chOff x="-44" y="1473"/>
            <a:chExt cx="981" cy="1105"/>
          </a:xfrm>
        </p:grpSpPr>
        <p:pic>
          <p:nvPicPr>
            <p:cNvPr id="670" name="Picture 669" descr="desktop_computer_stylized_medium">
              <a:extLst>
                <a:ext uri="{FF2B5EF4-FFF2-40B4-BE49-F238E27FC236}">
                  <a16:creationId xmlns:a16="http://schemas.microsoft.com/office/drawing/2014/main" id="{C15B5095-AD4D-4D1B-84CC-2EB625C57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1" name="Freeform 98">
              <a:extLst>
                <a:ext uri="{FF2B5EF4-FFF2-40B4-BE49-F238E27FC236}">
                  <a16:creationId xmlns:a16="http://schemas.microsoft.com/office/drawing/2014/main" id="{344323DF-885F-4E6E-846B-2C85C406972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29FD08B9-184D-45E5-A7CB-084000C92EAF}"/>
              </a:ext>
            </a:extLst>
          </p:cNvPr>
          <p:cNvGrpSpPr>
            <a:grpSpLocks/>
          </p:cNvGrpSpPr>
          <p:nvPr/>
        </p:nvGrpSpPr>
        <p:grpSpPr bwMode="auto">
          <a:xfrm>
            <a:off x="8715370" y="2555875"/>
            <a:ext cx="698499" cy="355600"/>
            <a:chOff x="4396" y="1245"/>
            <a:chExt cx="672" cy="248"/>
          </a:xfrm>
        </p:grpSpPr>
        <p:sp>
          <p:nvSpPr>
            <p:cNvPr id="662" name="Oval 661">
              <a:extLst>
                <a:ext uri="{FF2B5EF4-FFF2-40B4-BE49-F238E27FC236}">
                  <a16:creationId xmlns:a16="http://schemas.microsoft.com/office/drawing/2014/main" id="{949FE544-D382-4713-BA9B-819DCDB3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2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663" name="Rectangle 662">
              <a:extLst>
                <a:ext uri="{FF2B5EF4-FFF2-40B4-BE49-F238E27FC236}">
                  <a16:creationId xmlns:a16="http://schemas.microsoft.com/office/drawing/2014/main" id="{3443C691-3284-44D4-A328-89DFC944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 sz="12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664" name="Oval 663">
              <a:extLst>
                <a:ext uri="{FF2B5EF4-FFF2-40B4-BE49-F238E27FC236}">
                  <a16:creationId xmlns:a16="http://schemas.microsoft.com/office/drawing/2014/main" id="{16A7E149-A917-41AA-8BDB-3FDF1685C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2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665" name="Group 664">
              <a:extLst>
                <a:ext uri="{FF2B5EF4-FFF2-40B4-BE49-F238E27FC236}">
                  <a16:creationId xmlns:a16="http://schemas.microsoft.com/office/drawing/2014/main" id="{F79D5357-44B0-449A-90A7-3DD689EAA9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668" name="Freeform 104">
                <a:extLst>
                  <a:ext uri="{FF2B5EF4-FFF2-40B4-BE49-F238E27FC236}">
                    <a16:creationId xmlns:a16="http://schemas.microsoft.com/office/drawing/2014/main" id="{EC301229-8CBC-4B20-889F-E39091F69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9" name="Freeform 105">
                <a:extLst>
                  <a:ext uri="{FF2B5EF4-FFF2-40B4-BE49-F238E27FC236}">
                    <a16:creationId xmlns:a16="http://schemas.microsoft.com/office/drawing/2014/main" id="{207EC571-F635-42F6-9B18-4CCA4FBAD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666" name="Line 106">
              <a:extLst>
                <a:ext uri="{FF2B5EF4-FFF2-40B4-BE49-F238E27FC236}">
                  <a16:creationId xmlns:a16="http://schemas.microsoft.com/office/drawing/2014/main" id="{46217F6D-E907-45E8-867B-3068D2B58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67" name="Line 107">
              <a:extLst>
                <a:ext uri="{FF2B5EF4-FFF2-40B4-BE49-F238E27FC236}">
                  <a16:creationId xmlns:a16="http://schemas.microsoft.com/office/drawing/2014/main" id="{39F4A8BD-564E-4DE1-A52F-26B3B4D2A8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658" name="Line 5">
            <a:extLst>
              <a:ext uri="{FF2B5EF4-FFF2-40B4-BE49-F238E27FC236}">
                <a16:creationId xmlns:a16="http://schemas.microsoft.com/office/drawing/2014/main" id="{041D2830-39E0-40EE-BF72-FF3577132E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8076" y="1747837"/>
            <a:ext cx="39052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59" name="Line 7">
            <a:extLst>
              <a:ext uri="{FF2B5EF4-FFF2-40B4-BE49-F238E27FC236}">
                <a16:creationId xmlns:a16="http://schemas.microsoft.com/office/drawing/2014/main" id="{28CB72AB-0A36-4767-BF0A-A940091984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93000" y="2487613"/>
            <a:ext cx="27781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60" name="Line 8">
            <a:extLst>
              <a:ext uri="{FF2B5EF4-FFF2-40B4-BE49-F238E27FC236}">
                <a16:creationId xmlns:a16="http://schemas.microsoft.com/office/drawing/2014/main" id="{20C7A638-D466-45AC-AF3A-5DD952B1AA55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4113" y="3019425"/>
            <a:ext cx="42227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61" name="Line 11">
            <a:extLst>
              <a:ext uri="{FF2B5EF4-FFF2-40B4-BE49-F238E27FC236}">
                <a16:creationId xmlns:a16="http://schemas.microsoft.com/office/drawing/2014/main" id="{1A37F38D-2A47-4A3E-8102-7E9A568A95B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8176" y="2595562"/>
            <a:ext cx="5619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021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8"/>
            <a:ext cx="94297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DNS: Domain Name System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2BF07265-F9EB-4B5B-A2A1-B03DF542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0249" y="5248276"/>
            <a:ext cx="2681287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/>
              <a:t>    13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  <a:endParaRPr lang="en-US" altLang="en-US" i="1"/>
          </a:p>
        </p:txBody>
      </p:sp>
      <p:pic>
        <p:nvPicPr>
          <p:cNvPr id="64" name="Picture 63" descr="worldf">
            <a:extLst>
              <a:ext uri="{FF2B5EF4-FFF2-40B4-BE49-F238E27FC236}">
                <a16:creationId xmlns:a16="http://schemas.microsoft.com/office/drawing/2014/main" id="{91663C3D-B4B8-4199-8A0D-A2C6D2C46B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5574" y="4603750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Freeform 26">
            <a:extLst>
              <a:ext uri="{FF2B5EF4-FFF2-40B4-BE49-F238E27FC236}">
                <a16:creationId xmlns:a16="http://schemas.microsoft.com/office/drawing/2014/main" id="{A440703C-6B50-4E8D-B232-79D3E2EB1759}"/>
              </a:ext>
            </a:extLst>
          </p:cNvPr>
          <p:cNvSpPr>
            <a:spLocks/>
          </p:cNvSpPr>
          <p:nvPr/>
        </p:nvSpPr>
        <p:spPr bwMode="auto">
          <a:xfrm>
            <a:off x="3261123" y="5338763"/>
            <a:ext cx="531812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6" name="Freeform 28">
            <a:extLst>
              <a:ext uri="{FF2B5EF4-FFF2-40B4-BE49-F238E27FC236}">
                <a16:creationId xmlns:a16="http://schemas.microsoft.com/office/drawing/2014/main" id="{918A8EA6-A619-409F-8F43-7C4C5C36D542}"/>
              </a:ext>
            </a:extLst>
          </p:cNvPr>
          <p:cNvSpPr>
            <a:spLocks/>
          </p:cNvSpPr>
          <p:nvPr/>
        </p:nvSpPr>
        <p:spPr bwMode="auto">
          <a:xfrm flipV="1">
            <a:off x="2927748" y="5094288"/>
            <a:ext cx="81756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" name="Freeform 30">
            <a:extLst>
              <a:ext uri="{FF2B5EF4-FFF2-40B4-BE49-F238E27FC236}">
                <a16:creationId xmlns:a16="http://schemas.microsoft.com/office/drawing/2014/main" id="{31B0510F-4A24-4A1D-BAB3-B926358C095B}"/>
              </a:ext>
            </a:extLst>
          </p:cNvPr>
          <p:cNvSpPr>
            <a:spLocks/>
          </p:cNvSpPr>
          <p:nvPr/>
        </p:nvSpPr>
        <p:spPr bwMode="auto">
          <a:xfrm>
            <a:off x="5435999" y="4603750"/>
            <a:ext cx="207683" cy="344488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" name="Freeform 32">
            <a:extLst>
              <a:ext uri="{FF2B5EF4-FFF2-40B4-BE49-F238E27FC236}">
                <a16:creationId xmlns:a16="http://schemas.microsoft.com/office/drawing/2014/main" id="{CCC931A8-62D7-42C0-84AE-885899807DBE}"/>
              </a:ext>
            </a:extLst>
          </p:cNvPr>
          <p:cNvSpPr>
            <a:spLocks/>
          </p:cNvSpPr>
          <p:nvPr/>
        </p:nvSpPr>
        <p:spPr bwMode="auto">
          <a:xfrm>
            <a:off x="5255024" y="4603750"/>
            <a:ext cx="164731" cy="430212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29" name="Freeform 34">
            <a:extLst>
              <a:ext uri="{FF2B5EF4-FFF2-40B4-BE49-F238E27FC236}">
                <a16:creationId xmlns:a16="http://schemas.microsoft.com/office/drawing/2014/main" id="{C311B65C-3AFC-4BB4-8857-DBA2375FFB21}"/>
              </a:ext>
            </a:extLst>
          </p:cNvPr>
          <p:cNvSpPr>
            <a:spLocks/>
          </p:cNvSpPr>
          <p:nvPr/>
        </p:nvSpPr>
        <p:spPr bwMode="auto">
          <a:xfrm>
            <a:off x="7079060" y="4824413"/>
            <a:ext cx="400050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EB534429-B4F1-4698-8567-E304AE5A017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81900" y="5194301"/>
            <a:ext cx="266699" cy="315119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" name="Text Box 35">
            <a:extLst>
              <a:ext uri="{FF2B5EF4-FFF2-40B4-BE49-F238E27FC236}">
                <a16:creationId xmlns:a16="http://schemas.microsoft.com/office/drawing/2014/main" id="{FF63EAF6-4817-4A7C-9B0B-D04E697AB2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4749" y="6115051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</a:rPr>
              <a:t>US DoD Columbus, OH (5 other sites)</a:t>
            </a:r>
            <a:endParaRPr lang="en-US" altLang="en-US" dirty="0">
              <a:latin typeface="Times New Roman" panose="02020603050405020304" pitchFamily="18" charset="0"/>
            </a:endParaRPr>
          </a:p>
        </p:txBody>
      </p: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08A38484-0A94-41D7-BE41-D162A3D5D700}"/>
              </a:ext>
            </a:extLst>
          </p:cNvPr>
          <p:cNvCxnSpPr>
            <a:cxnSpLocks noChangeShapeType="1"/>
            <a:stCxn id="131" idx="0"/>
          </p:cNvCxnSpPr>
          <p:nvPr/>
        </p:nvCxnSpPr>
        <p:spPr bwMode="auto">
          <a:xfrm flipV="1">
            <a:off x="3789761" y="5170488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35C77D2-CE1C-4016-8FE4-94AA32B77418}"/>
              </a:ext>
            </a:extLst>
          </p:cNvPr>
          <p:cNvGrpSpPr>
            <a:grpSpLocks/>
          </p:cNvGrpSpPr>
          <p:nvPr/>
        </p:nvGrpSpPr>
        <p:grpSpPr bwMode="auto">
          <a:xfrm>
            <a:off x="1820467" y="1848646"/>
            <a:ext cx="8205789" cy="2444752"/>
            <a:chOff x="230" y="576"/>
            <a:chExt cx="5504" cy="1757"/>
          </a:xfrm>
        </p:grpSpPr>
        <p:sp>
          <p:nvSpPr>
            <p:cNvPr id="135" name="Text Box 2">
              <a:extLst>
                <a:ext uri="{FF2B5EF4-FFF2-40B4-BE49-F238E27FC236}">
                  <a16:creationId xmlns:a16="http://schemas.microsoft.com/office/drawing/2014/main" id="{10D7BE56-CAB9-4BEA-B478-C7DE6799D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Root DNS Servers</a:t>
              </a:r>
            </a:p>
          </p:txBody>
        </p:sp>
        <p:sp>
          <p:nvSpPr>
            <p:cNvPr id="136" name="Text Box 4">
              <a:extLst>
                <a:ext uri="{FF2B5EF4-FFF2-40B4-BE49-F238E27FC236}">
                  <a16:creationId xmlns:a16="http://schemas.microsoft.com/office/drawing/2014/main" id="{5F53F1E8-7023-4DC5-9A13-50708D8E5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com DNS servers</a:t>
              </a:r>
            </a:p>
          </p:txBody>
        </p:sp>
        <p:sp>
          <p:nvSpPr>
            <p:cNvPr id="137" name="Text Box 5">
              <a:extLst>
                <a:ext uri="{FF2B5EF4-FFF2-40B4-BE49-F238E27FC236}">
                  <a16:creationId xmlns:a16="http://schemas.microsoft.com/office/drawing/2014/main" id="{ADF3DB18-4EE3-4DC5-B533-3DC9986E8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org DNS servers</a:t>
              </a:r>
            </a:p>
          </p:txBody>
        </p:sp>
        <p:sp>
          <p:nvSpPr>
            <p:cNvPr id="138" name="Text Box 6">
              <a:extLst>
                <a:ext uri="{FF2B5EF4-FFF2-40B4-BE49-F238E27FC236}">
                  <a16:creationId xmlns:a16="http://schemas.microsoft.com/office/drawing/2014/main" id="{790D094E-95D8-4466-B3BE-C11F95D8A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edu DNS servers</a:t>
              </a:r>
            </a:p>
          </p:txBody>
        </p:sp>
        <p:sp>
          <p:nvSpPr>
            <p:cNvPr id="139" name="Line 7">
              <a:extLst>
                <a:ext uri="{FF2B5EF4-FFF2-40B4-BE49-F238E27FC236}">
                  <a16:creationId xmlns:a16="http://schemas.microsoft.com/office/drawing/2014/main" id="{7B593389-CD55-4C80-AB5B-6AEA6E22E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0" name="Line 8">
              <a:extLst>
                <a:ext uri="{FF2B5EF4-FFF2-40B4-BE49-F238E27FC236}">
                  <a16:creationId xmlns:a16="http://schemas.microsoft.com/office/drawing/2014/main" id="{182A6369-3E61-42A4-85BC-1FCBB7D86E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" name="Line 9">
              <a:extLst>
                <a:ext uri="{FF2B5EF4-FFF2-40B4-BE49-F238E27FC236}">
                  <a16:creationId xmlns:a16="http://schemas.microsoft.com/office/drawing/2014/main" id="{567671A2-62B5-4416-BA08-A71A828248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2" name="Text Box 10">
              <a:extLst>
                <a:ext uri="{FF2B5EF4-FFF2-40B4-BE49-F238E27FC236}">
                  <a16:creationId xmlns:a16="http://schemas.microsoft.com/office/drawing/2014/main" id="{67D7DEF4-424B-4F08-94B3-C6B688088E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poly.edu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3" name="Text Box 11">
              <a:extLst>
                <a:ext uri="{FF2B5EF4-FFF2-40B4-BE49-F238E27FC236}">
                  <a16:creationId xmlns:a16="http://schemas.microsoft.com/office/drawing/2014/main" id="{B39EDA26-8E0E-4C4B-B3F1-9258892B5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4" name="Line 12">
              <a:extLst>
                <a:ext uri="{FF2B5EF4-FFF2-40B4-BE49-F238E27FC236}">
                  <a16:creationId xmlns:a16="http://schemas.microsoft.com/office/drawing/2014/main" id="{0D23FA88-FF71-4ADF-929D-B77A0F617D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5" name="Line 13">
              <a:extLst>
                <a:ext uri="{FF2B5EF4-FFF2-40B4-BE49-F238E27FC236}">
                  <a16:creationId xmlns:a16="http://schemas.microsoft.com/office/drawing/2014/main" id="{F322541B-E041-46D5-AD4E-22B5EC2D6E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6" name="Text Box 14">
              <a:extLst>
                <a:ext uri="{FF2B5EF4-FFF2-40B4-BE49-F238E27FC236}">
                  <a16:creationId xmlns:a16="http://schemas.microsoft.com/office/drawing/2014/main" id="{D7BB451B-5FBA-47F2-A719-7968C0554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48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7" name="Text Box 15">
              <a:extLst>
                <a:ext uri="{FF2B5EF4-FFF2-40B4-BE49-F238E27FC236}">
                  <a16:creationId xmlns:a16="http://schemas.microsoft.com/office/drawing/2014/main" id="{BF269ACB-2A90-444E-BD33-00C979304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8" name="Line 16">
              <a:extLst>
                <a:ext uri="{FF2B5EF4-FFF2-40B4-BE49-F238E27FC236}">
                  <a16:creationId xmlns:a16="http://schemas.microsoft.com/office/drawing/2014/main" id="{0CFF7682-4D9E-4CA0-9223-5F81680322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9" name="Line 17">
              <a:extLst>
                <a:ext uri="{FF2B5EF4-FFF2-40B4-BE49-F238E27FC236}">
                  <a16:creationId xmlns:a16="http://schemas.microsoft.com/office/drawing/2014/main" id="{AEDD2861-3FD3-4584-B3CB-D7C5F69BA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0" name="Text Box 18">
              <a:extLst>
                <a:ext uri="{FF2B5EF4-FFF2-40B4-BE49-F238E27FC236}">
                  <a16:creationId xmlns:a16="http://schemas.microsoft.com/office/drawing/2014/main" id="{579357B5-CB0E-4075-A1DC-73F719725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151" name="Line 19">
              <a:extLst>
                <a:ext uri="{FF2B5EF4-FFF2-40B4-BE49-F238E27FC236}">
                  <a16:creationId xmlns:a16="http://schemas.microsoft.com/office/drawing/2014/main" id="{BB8191F2-7CA4-43BA-BBBD-40912FA35F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8BE46C4-361D-49B0-8513-DEF2EF6A2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7785" y="1374580"/>
            <a:ext cx="8172450" cy="505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buFont typeface="Wingdings" panose="05000000000000000000" pitchFamily="2" charset="2"/>
              <a:buNone/>
            </a:pPr>
            <a:r>
              <a:rPr lang="en-US" altLang="en-US" i="1" kern="0" dirty="0">
                <a:solidFill>
                  <a:srgbClr val="000099"/>
                </a:solidFill>
              </a:rPr>
              <a:t>Service to translate server name into IP address for Internet routing</a:t>
            </a:r>
          </a:p>
        </p:txBody>
      </p:sp>
    </p:spTree>
    <p:extLst>
      <p:ext uri="{BB962C8B-B14F-4D97-AF65-F5344CB8AC3E}">
        <p14:creationId xmlns:p14="http://schemas.microsoft.com/office/powerpoint/2010/main" val="17735321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8"/>
            <a:ext cx="94297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Link Layer</a:t>
            </a:r>
          </a:p>
        </p:txBody>
      </p:sp>
      <p:sp>
        <p:nvSpPr>
          <p:cNvPr id="152" name="Text Box 467">
            <a:extLst>
              <a:ext uri="{FF2B5EF4-FFF2-40B4-BE49-F238E27FC236}">
                <a16:creationId xmlns:a16="http://schemas.microsoft.com/office/drawing/2014/main" id="{F8AD1D9B-788B-4007-BEC6-DC0412D1F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018" y="1904334"/>
            <a:ext cx="3968222" cy="1200329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Link layer </a:t>
            </a:r>
            <a:r>
              <a:rPr lang="en-US" dirty="0">
                <a:latin typeface="TrumpetLite" panose="020A0602050506020204" pitchFamily="18" charset="0"/>
              </a:rPr>
              <a:t>transfers datagram from one node to </a:t>
            </a:r>
            <a:r>
              <a:rPr 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physically adjacent</a:t>
            </a:r>
            <a:r>
              <a:rPr lang="en-US" dirty="0">
                <a:latin typeface="TrumpetLite" panose="020A0602050506020204" pitchFamily="18" charset="0"/>
              </a:rPr>
              <a:t> node over a link</a:t>
            </a:r>
          </a:p>
        </p:txBody>
      </p:sp>
      <p:sp>
        <p:nvSpPr>
          <p:cNvPr id="153" name="Freeform 666">
            <a:extLst>
              <a:ext uri="{FF2B5EF4-FFF2-40B4-BE49-F238E27FC236}">
                <a16:creationId xmlns:a16="http://schemas.microsoft.com/office/drawing/2014/main" id="{66BEAC90-333A-4706-8CFB-008DF313CF87}"/>
              </a:ext>
            </a:extLst>
          </p:cNvPr>
          <p:cNvSpPr>
            <a:spLocks/>
          </p:cNvSpPr>
          <p:nvPr/>
        </p:nvSpPr>
        <p:spPr bwMode="auto">
          <a:xfrm>
            <a:off x="6766454" y="1793875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FA93C25-831F-492A-A217-37EFF156884C}"/>
              </a:ext>
            </a:extLst>
          </p:cNvPr>
          <p:cNvGrpSpPr>
            <a:grpSpLocks/>
          </p:cNvGrpSpPr>
          <p:nvPr/>
        </p:nvGrpSpPr>
        <p:grpSpPr bwMode="auto">
          <a:xfrm>
            <a:off x="6934732" y="3128965"/>
            <a:ext cx="1458913" cy="933451"/>
            <a:chOff x="2889" y="1631"/>
            <a:chExt cx="980" cy="743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2FA4E45B-8222-4967-BAC8-3B3D66EE4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599" name="AutoShape 669">
              <a:extLst>
                <a:ext uri="{FF2B5EF4-FFF2-40B4-BE49-F238E27FC236}">
                  <a16:creationId xmlns:a16="http://schemas.microsoft.com/office/drawing/2014/main" id="{086CE334-D67E-4DBE-9CE9-29C57045D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defRPr/>
              </a:pPr>
              <a:endParaRPr lang="en-US">
                <a:solidFill>
                  <a:srgbClr val="00CCFF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55" name="Freeform 670">
            <a:extLst>
              <a:ext uri="{FF2B5EF4-FFF2-40B4-BE49-F238E27FC236}">
                <a16:creationId xmlns:a16="http://schemas.microsoft.com/office/drawing/2014/main" id="{0B4C2E52-254A-4F38-B758-D5579B4ED93F}"/>
              </a:ext>
            </a:extLst>
          </p:cNvPr>
          <p:cNvSpPr>
            <a:spLocks/>
          </p:cNvSpPr>
          <p:nvPr/>
        </p:nvSpPr>
        <p:spPr bwMode="auto">
          <a:xfrm>
            <a:off x="6928378" y="4506912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56" name="Line 671">
            <a:extLst>
              <a:ext uri="{FF2B5EF4-FFF2-40B4-BE49-F238E27FC236}">
                <a16:creationId xmlns:a16="http://schemas.microsoft.com/office/drawing/2014/main" id="{62C8BA4B-A109-4C2A-BBBD-411017B3A32E}"/>
              </a:ext>
            </a:extLst>
          </p:cNvPr>
          <p:cNvSpPr>
            <a:spLocks noChangeShapeType="1"/>
          </p:cNvSpPr>
          <p:nvPr/>
        </p:nvSpPr>
        <p:spPr bwMode="auto">
          <a:xfrm rot="16200000" flipV="1">
            <a:off x="9355665" y="5329237"/>
            <a:ext cx="471488" cy="206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57" name="Line 672">
            <a:extLst>
              <a:ext uri="{FF2B5EF4-FFF2-40B4-BE49-F238E27FC236}">
                <a16:creationId xmlns:a16="http://schemas.microsoft.com/office/drawing/2014/main" id="{AE68F3FE-34F6-45BF-9EF9-DDAB78B5DEDE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9555691" y="5524501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58" name="Line 673">
            <a:extLst>
              <a:ext uri="{FF2B5EF4-FFF2-40B4-BE49-F238E27FC236}">
                <a16:creationId xmlns:a16="http://schemas.microsoft.com/office/drawing/2014/main" id="{AE3E3C06-22B5-46AA-B13C-7EB188322621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9674753" y="5121275"/>
            <a:ext cx="182563" cy="12858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59" name="Line 675">
            <a:extLst>
              <a:ext uri="{FF2B5EF4-FFF2-40B4-BE49-F238E27FC236}">
                <a16:creationId xmlns:a16="http://schemas.microsoft.com/office/drawing/2014/main" id="{A889F848-2F6A-4879-AA26-3011795658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979" y="4857751"/>
            <a:ext cx="244475" cy="968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0" name="Line 676">
            <a:extLst>
              <a:ext uri="{FF2B5EF4-FFF2-40B4-BE49-F238E27FC236}">
                <a16:creationId xmlns:a16="http://schemas.microsoft.com/office/drawing/2014/main" id="{20D000AC-D0CB-431E-A399-C8278EB3CE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06216" y="5111750"/>
            <a:ext cx="396875" cy="825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1" name="Line 679">
            <a:extLst>
              <a:ext uri="{FF2B5EF4-FFF2-40B4-BE49-F238E27FC236}">
                <a16:creationId xmlns:a16="http://schemas.microsoft.com/office/drawing/2014/main" id="{93A25FE9-BF73-4F98-B0DD-2F2AFE0B4A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31666" y="5156200"/>
            <a:ext cx="123825" cy="1968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2" name="Line 680">
            <a:extLst>
              <a:ext uri="{FF2B5EF4-FFF2-40B4-BE49-F238E27FC236}">
                <a16:creationId xmlns:a16="http://schemas.microsoft.com/office/drawing/2014/main" id="{833BEA0E-F6B3-463B-AF0E-90E62CF4BBC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053" y="5135563"/>
            <a:ext cx="88900" cy="2190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3" name="Line 681">
            <a:extLst>
              <a:ext uri="{FF2B5EF4-FFF2-40B4-BE49-F238E27FC236}">
                <a16:creationId xmlns:a16="http://schemas.microsoft.com/office/drawing/2014/main" id="{65AE2404-6C2C-4F73-A4FB-91C9F8A454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7915" y="5137151"/>
            <a:ext cx="503238" cy="2698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4" name="Line 683">
            <a:extLst>
              <a:ext uri="{FF2B5EF4-FFF2-40B4-BE49-F238E27FC236}">
                <a16:creationId xmlns:a16="http://schemas.microsoft.com/office/drawing/2014/main" id="{C23B2B33-DD2F-4260-8D25-9447A1058C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849128" y="3632200"/>
            <a:ext cx="0" cy="10636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5" name="Line 684">
            <a:extLst>
              <a:ext uri="{FF2B5EF4-FFF2-40B4-BE49-F238E27FC236}">
                <a16:creationId xmlns:a16="http://schemas.microsoft.com/office/drawing/2014/main" id="{8A0B8C97-0837-470E-8AE3-B7929EAB69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55429" y="3817938"/>
            <a:ext cx="168275" cy="31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pic>
        <p:nvPicPr>
          <p:cNvPr id="166" name="Picture 165" descr="access_point_stylized_small">
            <a:extLst>
              <a:ext uri="{FF2B5EF4-FFF2-40B4-BE49-F238E27FC236}">
                <a16:creationId xmlns:a16="http://schemas.microsoft.com/office/drawing/2014/main" id="{FD4FC784-9A3B-422B-970D-C34F2EFF30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4604" y="3629026"/>
            <a:ext cx="369887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" name="Line 686">
            <a:extLst>
              <a:ext uri="{FF2B5EF4-FFF2-40B4-BE49-F238E27FC236}">
                <a16:creationId xmlns:a16="http://schemas.microsoft.com/office/drawing/2014/main" id="{2FCB3EB9-0D25-433B-BDD0-99814D584EDE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9558866" y="5521326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68" name="Line 687">
            <a:extLst>
              <a:ext uri="{FF2B5EF4-FFF2-40B4-BE49-F238E27FC236}">
                <a16:creationId xmlns:a16="http://schemas.microsoft.com/office/drawing/2014/main" id="{E9E23C61-DE29-43F7-AB86-8FEF71C0CD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58604" y="3814763"/>
            <a:ext cx="168275" cy="31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pic>
        <p:nvPicPr>
          <p:cNvPr id="169" name="Picture 168" descr="access_point_stylized_small">
            <a:extLst>
              <a:ext uri="{FF2B5EF4-FFF2-40B4-BE49-F238E27FC236}">
                <a16:creationId xmlns:a16="http://schemas.microsoft.com/office/drawing/2014/main" id="{406BBEFC-1B2B-4B91-99A3-6B63CABF6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6190" y="3627437"/>
            <a:ext cx="36988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" name="Line 695">
            <a:extLst>
              <a:ext uri="{FF2B5EF4-FFF2-40B4-BE49-F238E27FC236}">
                <a16:creationId xmlns:a16="http://schemas.microsoft.com/office/drawing/2014/main" id="{43C0A113-CF04-4D41-845B-7EED715806D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2279" y="4781550"/>
            <a:ext cx="390525" cy="1841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71" name="Line 696">
            <a:extLst>
              <a:ext uri="{FF2B5EF4-FFF2-40B4-BE49-F238E27FC236}">
                <a16:creationId xmlns:a16="http://schemas.microsoft.com/office/drawing/2014/main" id="{C52BB8BA-FA3C-46E2-8AD2-38384C7192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01566" y="4768851"/>
            <a:ext cx="322263" cy="1984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72" name="Line 697">
            <a:extLst>
              <a:ext uri="{FF2B5EF4-FFF2-40B4-BE49-F238E27FC236}">
                <a16:creationId xmlns:a16="http://schemas.microsoft.com/office/drawing/2014/main" id="{B1B8ACA2-06A7-42FE-9B80-D31EBDD65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44428" y="5060950"/>
            <a:ext cx="9715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73" name="Line 708">
            <a:extLst>
              <a:ext uri="{FF2B5EF4-FFF2-40B4-BE49-F238E27FC236}">
                <a16:creationId xmlns:a16="http://schemas.microsoft.com/office/drawing/2014/main" id="{1FFDCDF4-6F9F-45E1-8A5D-09A7DDCCA2D4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3890" y="2487612"/>
            <a:ext cx="152400" cy="952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335548A8-A064-4B2C-A58E-052A12FC9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978" y="2646362"/>
            <a:ext cx="387350" cy="95250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rgbClr val="EAEAEA"/>
              </a:gs>
            </a:gsLst>
            <a:lin ang="0" scaled="1"/>
          </a:gra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75" name="Rectangle 174">
            <a:extLst>
              <a:ext uri="{FF2B5EF4-FFF2-40B4-BE49-F238E27FC236}">
                <a16:creationId xmlns:a16="http://schemas.microsoft.com/office/drawing/2014/main" id="{E0EE0899-8F80-4784-A4AE-D326ED7A8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979" y="2636837"/>
            <a:ext cx="388937" cy="58738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endParaRPr lang="en-US" altLang="en-US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525FA9CC-0FAF-4B87-B4B7-9BE831BA7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7390" y="2571751"/>
            <a:ext cx="387350" cy="111125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rgbClr val="EAEAEA"/>
              </a:gs>
            </a:gsLst>
            <a:lin ang="0" scaled="1"/>
          </a:gra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E41FEC1C-5E3D-4330-A241-EA6AFA4A3F32}"/>
              </a:ext>
            </a:extLst>
          </p:cNvPr>
          <p:cNvGrpSpPr>
            <a:grpSpLocks/>
          </p:cNvGrpSpPr>
          <p:nvPr/>
        </p:nvGrpSpPr>
        <p:grpSpPr bwMode="auto">
          <a:xfrm>
            <a:off x="7995179" y="2600326"/>
            <a:ext cx="219075" cy="52387"/>
            <a:chOff x="2468" y="1332"/>
            <a:chExt cx="310" cy="60"/>
          </a:xfrm>
        </p:grpSpPr>
        <p:sp>
          <p:nvSpPr>
            <p:cNvPr id="596" name="Freeform 713">
              <a:extLst>
                <a:ext uri="{FF2B5EF4-FFF2-40B4-BE49-F238E27FC236}">
                  <a16:creationId xmlns:a16="http://schemas.microsoft.com/office/drawing/2014/main" id="{837300F0-A209-4FFA-A105-76E343E9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332"/>
              <a:ext cx="310" cy="60"/>
            </a:xfrm>
            <a:custGeom>
              <a:avLst/>
              <a:gdLst>
                <a:gd name="T0" fmla="*/ 0 w 310"/>
                <a:gd name="T1" fmla="*/ 60 h 60"/>
                <a:gd name="T2" fmla="*/ 96 w 310"/>
                <a:gd name="T3" fmla="*/ 60 h 60"/>
                <a:gd name="T4" fmla="*/ 192 w 310"/>
                <a:gd name="T5" fmla="*/ 0 h 60"/>
                <a:gd name="T6" fmla="*/ 310 w 31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0" h="60">
                  <a:moveTo>
                    <a:pt x="0" y="60"/>
                  </a:moveTo>
                  <a:lnTo>
                    <a:pt x="96" y="60"/>
                  </a:lnTo>
                  <a:lnTo>
                    <a:pt x="192" y="0"/>
                  </a:lnTo>
                  <a:lnTo>
                    <a:pt x="310" y="0"/>
                  </a:lnTo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12700" cmpd="sng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7" name="Freeform 714">
              <a:extLst>
                <a:ext uri="{FF2B5EF4-FFF2-40B4-BE49-F238E27FC236}">
                  <a16:creationId xmlns:a16="http://schemas.microsoft.com/office/drawing/2014/main" id="{C8BB6068-ABE7-437A-98F6-D9EB5ED0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332"/>
              <a:ext cx="282" cy="60"/>
            </a:xfrm>
            <a:custGeom>
              <a:avLst/>
              <a:gdLst>
                <a:gd name="T0" fmla="*/ 0 w 282"/>
                <a:gd name="T1" fmla="*/ 0 h 60"/>
                <a:gd name="T2" fmla="*/ 96 w 282"/>
                <a:gd name="T3" fmla="*/ 0 h 60"/>
                <a:gd name="T4" fmla="*/ 192 w 282"/>
                <a:gd name="T5" fmla="*/ 60 h 60"/>
                <a:gd name="T6" fmla="*/ 282 w 282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60">
                  <a:moveTo>
                    <a:pt x="0" y="0"/>
                  </a:moveTo>
                  <a:lnTo>
                    <a:pt x="96" y="0"/>
                  </a:lnTo>
                  <a:lnTo>
                    <a:pt x="192" y="60"/>
                  </a:lnTo>
                  <a:lnTo>
                    <a:pt x="282" y="60"/>
                  </a:lnTo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12700" cmpd="sng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78" name="Line 715">
            <a:extLst>
              <a:ext uri="{FF2B5EF4-FFF2-40B4-BE49-F238E27FC236}">
                <a16:creationId xmlns:a16="http://schemas.microsoft.com/office/drawing/2014/main" id="{D84D2EE6-2101-49BB-9F75-A08AEA385D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18978" y="2624138"/>
            <a:ext cx="0" cy="7461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179" name="Line 762">
            <a:extLst>
              <a:ext uri="{FF2B5EF4-FFF2-40B4-BE49-F238E27FC236}">
                <a16:creationId xmlns:a16="http://schemas.microsoft.com/office/drawing/2014/main" id="{215A9976-0833-4DD1-A709-F62C3395C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2003" y="3824287"/>
            <a:ext cx="6794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73C73ACD-5F23-4500-ACD8-FF40DFA6A791}"/>
              </a:ext>
            </a:extLst>
          </p:cNvPr>
          <p:cNvGrpSpPr>
            <a:grpSpLocks/>
          </p:cNvGrpSpPr>
          <p:nvPr/>
        </p:nvGrpSpPr>
        <p:grpSpPr bwMode="auto">
          <a:xfrm>
            <a:off x="9155659" y="4887926"/>
            <a:ext cx="622301" cy="244476"/>
            <a:chOff x="4334" y="1470"/>
            <a:chExt cx="246" cy="107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BCD42C5C-9B2E-4587-B79E-F52B0BB29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0B6365F4-C765-4009-8F0F-5E61DA92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2BA4AD24-FC00-48AA-98AF-CFDE81925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81725DF9-D4DD-42D3-89A9-C103278C8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94" name="Freeform 786">
                <a:extLst>
                  <a:ext uri="{FF2B5EF4-FFF2-40B4-BE49-F238E27FC236}">
                    <a16:creationId xmlns:a16="http://schemas.microsoft.com/office/drawing/2014/main" id="{AA354309-2652-425A-B940-BD91E6912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5" name="Freeform 787">
                <a:extLst>
                  <a:ext uri="{FF2B5EF4-FFF2-40B4-BE49-F238E27FC236}">
                    <a16:creationId xmlns:a16="http://schemas.microsoft.com/office/drawing/2014/main" id="{492F9983-22EF-4DF3-8B2D-0EEC733EF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92" name="Line 788">
              <a:extLst>
                <a:ext uri="{FF2B5EF4-FFF2-40B4-BE49-F238E27FC236}">
                  <a16:creationId xmlns:a16="http://schemas.microsoft.com/office/drawing/2014/main" id="{BE447E66-A2DD-441D-BCC3-7762C0F3A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593" name="Line 789">
              <a:extLst>
                <a:ext uri="{FF2B5EF4-FFF2-40B4-BE49-F238E27FC236}">
                  <a16:creationId xmlns:a16="http://schemas.microsoft.com/office/drawing/2014/main" id="{4C395490-FD7F-4ABF-A20B-6633D2A80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E4BE744F-4074-4F40-9FD3-691E6E32B3D3}"/>
              </a:ext>
            </a:extLst>
          </p:cNvPr>
          <p:cNvGrpSpPr>
            <a:grpSpLocks/>
          </p:cNvGrpSpPr>
          <p:nvPr/>
        </p:nvGrpSpPr>
        <p:grpSpPr bwMode="auto">
          <a:xfrm>
            <a:off x="8530184" y="4589476"/>
            <a:ext cx="622301" cy="244476"/>
            <a:chOff x="4334" y="1470"/>
            <a:chExt cx="246" cy="107"/>
          </a:xfrm>
        </p:grpSpPr>
        <p:sp>
          <p:nvSpPr>
            <p:cNvPr id="580" name="Oval 579">
              <a:extLst>
                <a:ext uri="{FF2B5EF4-FFF2-40B4-BE49-F238E27FC236}">
                  <a16:creationId xmlns:a16="http://schemas.microsoft.com/office/drawing/2014/main" id="{2765D3B1-169B-4065-9AA8-4E98237B1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81" name="Rectangle 580">
              <a:extLst>
                <a:ext uri="{FF2B5EF4-FFF2-40B4-BE49-F238E27FC236}">
                  <a16:creationId xmlns:a16="http://schemas.microsoft.com/office/drawing/2014/main" id="{7E2E7105-BDF1-4B45-9491-71DD3F1EC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82" name="Oval 581">
              <a:extLst>
                <a:ext uri="{FF2B5EF4-FFF2-40B4-BE49-F238E27FC236}">
                  <a16:creationId xmlns:a16="http://schemas.microsoft.com/office/drawing/2014/main" id="{8638B501-9F52-47F3-9611-ABC8A2463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83" name="Group 582">
              <a:extLst>
                <a:ext uri="{FF2B5EF4-FFF2-40B4-BE49-F238E27FC236}">
                  <a16:creationId xmlns:a16="http://schemas.microsoft.com/office/drawing/2014/main" id="{4270C64A-04C1-4928-BBF2-45DEB0FFBA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86" name="Freeform 795">
                <a:extLst>
                  <a:ext uri="{FF2B5EF4-FFF2-40B4-BE49-F238E27FC236}">
                    <a16:creationId xmlns:a16="http://schemas.microsoft.com/office/drawing/2014/main" id="{4F5F00C0-6F93-4195-9D7E-4C1ABCE48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7" name="Freeform 796">
                <a:extLst>
                  <a:ext uri="{FF2B5EF4-FFF2-40B4-BE49-F238E27FC236}">
                    <a16:creationId xmlns:a16="http://schemas.microsoft.com/office/drawing/2014/main" id="{7C9EFEE5-E470-4C07-8DAA-C33DFFCA3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84" name="Line 797">
              <a:extLst>
                <a:ext uri="{FF2B5EF4-FFF2-40B4-BE49-F238E27FC236}">
                  <a16:creationId xmlns:a16="http://schemas.microsoft.com/office/drawing/2014/main" id="{13C40D62-8636-46D4-A718-1CBB37C7B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585" name="Line 798">
              <a:extLst>
                <a:ext uri="{FF2B5EF4-FFF2-40B4-BE49-F238E27FC236}">
                  <a16:creationId xmlns:a16="http://schemas.microsoft.com/office/drawing/2014/main" id="{A6892CE8-A6CB-4483-B49B-7C6AE9E98E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C9C54D1-1058-4C00-8D06-1B8F36427AC1}"/>
              </a:ext>
            </a:extLst>
          </p:cNvPr>
          <p:cNvGrpSpPr>
            <a:grpSpLocks/>
          </p:cNvGrpSpPr>
          <p:nvPr/>
        </p:nvGrpSpPr>
        <p:grpSpPr bwMode="auto">
          <a:xfrm>
            <a:off x="7806284" y="4932376"/>
            <a:ext cx="622301" cy="244476"/>
            <a:chOff x="4334" y="1470"/>
            <a:chExt cx="246" cy="107"/>
          </a:xfrm>
        </p:grpSpPr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720E716F-2C1C-456E-9BCE-D1A925620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73" name="Rectangle 572">
              <a:extLst>
                <a:ext uri="{FF2B5EF4-FFF2-40B4-BE49-F238E27FC236}">
                  <a16:creationId xmlns:a16="http://schemas.microsoft.com/office/drawing/2014/main" id="{E9F47610-417C-48DC-8179-CB1909AFE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6276FD4A-E4DA-443F-B21F-2FBA3C913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75" name="Group 574">
              <a:extLst>
                <a:ext uri="{FF2B5EF4-FFF2-40B4-BE49-F238E27FC236}">
                  <a16:creationId xmlns:a16="http://schemas.microsoft.com/office/drawing/2014/main" id="{C0158B71-0E3C-466B-9BB0-C904BA77F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" name="Freeform 804">
                <a:extLst>
                  <a:ext uri="{FF2B5EF4-FFF2-40B4-BE49-F238E27FC236}">
                    <a16:creationId xmlns:a16="http://schemas.microsoft.com/office/drawing/2014/main" id="{5667D6E1-1FB0-41F5-995A-2DE42D655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9" name="Freeform 805">
                <a:extLst>
                  <a:ext uri="{FF2B5EF4-FFF2-40B4-BE49-F238E27FC236}">
                    <a16:creationId xmlns:a16="http://schemas.microsoft.com/office/drawing/2014/main" id="{E1E8D65B-0C51-4562-A99A-3E483CBBB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76" name="Line 806">
              <a:extLst>
                <a:ext uri="{FF2B5EF4-FFF2-40B4-BE49-F238E27FC236}">
                  <a16:creationId xmlns:a16="http://schemas.microsoft.com/office/drawing/2014/main" id="{FDFFE674-C611-446E-B283-7FED56E0F5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577" name="Line 807">
              <a:extLst>
                <a:ext uri="{FF2B5EF4-FFF2-40B4-BE49-F238E27FC236}">
                  <a16:creationId xmlns:a16="http://schemas.microsoft.com/office/drawing/2014/main" id="{CC57D101-08AF-42AE-8871-5DCE5CE6B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AC1F2039-2B1F-435C-B7EF-1AD50305649C}"/>
              </a:ext>
            </a:extLst>
          </p:cNvPr>
          <p:cNvGrpSpPr>
            <a:grpSpLocks/>
          </p:cNvGrpSpPr>
          <p:nvPr/>
        </p:nvGrpSpPr>
        <p:grpSpPr bwMode="auto">
          <a:xfrm>
            <a:off x="7615783" y="3725862"/>
            <a:ext cx="390526" cy="171450"/>
            <a:chOff x="4334" y="1470"/>
            <a:chExt cx="246" cy="107"/>
          </a:xfrm>
        </p:grpSpPr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E6EEB31B-62BB-4C41-858D-BFDA03FB6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5" name="Rectangle 564">
              <a:extLst>
                <a:ext uri="{FF2B5EF4-FFF2-40B4-BE49-F238E27FC236}">
                  <a16:creationId xmlns:a16="http://schemas.microsoft.com/office/drawing/2014/main" id="{F2591D11-6E04-4C33-ADDE-73C3CFC5B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566" name="Oval 565">
              <a:extLst>
                <a:ext uri="{FF2B5EF4-FFF2-40B4-BE49-F238E27FC236}">
                  <a16:creationId xmlns:a16="http://schemas.microsoft.com/office/drawing/2014/main" id="{6AD85D0A-19DB-47EF-ACC3-43B4F9EC2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567" name="Group 566">
              <a:extLst>
                <a:ext uri="{FF2B5EF4-FFF2-40B4-BE49-F238E27FC236}">
                  <a16:creationId xmlns:a16="http://schemas.microsoft.com/office/drawing/2014/main" id="{3B594395-1FE1-4A00-87A9-2204EBA6B8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0" name="Freeform 813">
                <a:extLst>
                  <a:ext uri="{FF2B5EF4-FFF2-40B4-BE49-F238E27FC236}">
                    <a16:creationId xmlns:a16="http://schemas.microsoft.com/office/drawing/2014/main" id="{33D40E39-7AC1-4D2F-AEDD-E7C8AB4F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1" name="Freeform 814">
                <a:extLst>
                  <a:ext uri="{FF2B5EF4-FFF2-40B4-BE49-F238E27FC236}">
                    <a16:creationId xmlns:a16="http://schemas.microsoft.com/office/drawing/2014/main" id="{2E1D448F-8394-439E-A389-E46F0136B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68" name="Line 815">
              <a:extLst>
                <a:ext uri="{FF2B5EF4-FFF2-40B4-BE49-F238E27FC236}">
                  <a16:creationId xmlns:a16="http://schemas.microsoft.com/office/drawing/2014/main" id="{A250826A-EDFD-4ECB-AAC4-D5F613296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5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569" name="Line 816">
              <a:extLst>
                <a:ext uri="{FF2B5EF4-FFF2-40B4-BE49-F238E27FC236}">
                  <a16:creationId xmlns:a16="http://schemas.microsoft.com/office/drawing/2014/main" id="{A18F1EED-FDF7-4AE5-BBB2-7AA942B48B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6616D2CE-B6E0-44A4-9889-84EBE18D1B14}"/>
              </a:ext>
            </a:extLst>
          </p:cNvPr>
          <p:cNvGrpSpPr>
            <a:grpSpLocks/>
          </p:cNvGrpSpPr>
          <p:nvPr/>
        </p:nvGrpSpPr>
        <p:grpSpPr bwMode="auto">
          <a:xfrm>
            <a:off x="7591954" y="1819281"/>
            <a:ext cx="517525" cy="508001"/>
            <a:chOff x="2920" y="1424"/>
            <a:chExt cx="326" cy="320"/>
          </a:xfrm>
        </p:grpSpPr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E719692D-8C33-4BA5-8E9C-42AB1681A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1445"/>
              <a:ext cx="326" cy="28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22104B6D-7448-49AA-96D9-CA18057E9A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424"/>
              <a:ext cx="265" cy="280"/>
              <a:chOff x="2949" y="1424"/>
              <a:chExt cx="265" cy="280"/>
            </a:xfrm>
          </p:grpSpPr>
          <p:sp>
            <p:nvSpPr>
              <p:cNvPr id="559" name="Oval 558">
                <a:extLst>
                  <a:ext uri="{FF2B5EF4-FFF2-40B4-BE49-F238E27FC236}">
                    <a16:creationId xmlns:a16="http://schemas.microsoft.com/office/drawing/2014/main" id="{BEC262FD-6AED-43BA-9405-C6F6A6A58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560" name="Oval 559">
                <a:extLst>
                  <a:ext uri="{FF2B5EF4-FFF2-40B4-BE49-F238E27FC236}">
                    <a16:creationId xmlns:a16="http://schemas.microsoft.com/office/drawing/2014/main" id="{B9D9F300-66D9-43EF-9CE8-DC4E2E4EF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561" name="Oval 560">
                <a:extLst>
                  <a:ext uri="{FF2B5EF4-FFF2-40B4-BE49-F238E27FC236}">
                    <a16:creationId xmlns:a16="http://schemas.microsoft.com/office/drawing/2014/main" id="{8776DB87-E381-45DB-A854-5C7EE5FA3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67C4093E-2B4F-47D9-9EA6-5034C3CB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lc="http://schemas.openxmlformats.org/drawingml/2006/lockedCanvas"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563" name="Freeform 824">
                <a:extLst>
                  <a:ext uri="{FF2B5EF4-FFF2-40B4-BE49-F238E27FC236}">
                    <a16:creationId xmlns:a16="http://schemas.microsoft.com/office/drawing/2014/main" id="{5F8186D0-8588-4D8B-8F0B-29EB8853A3A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58" name="Freeform 825">
              <a:extLst>
                <a:ext uri="{FF2B5EF4-FFF2-40B4-BE49-F238E27FC236}">
                  <a16:creationId xmlns:a16="http://schemas.microsoft.com/office/drawing/2014/main" id="{78D7E9D0-D897-4C13-ADEF-53A9479D2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615"/>
              <a:ext cx="178" cy="129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71585ACA-F4E0-465D-8107-DDC3E75F2B52}"/>
              </a:ext>
            </a:extLst>
          </p:cNvPr>
          <p:cNvGrpSpPr>
            <a:grpSpLocks/>
          </p:cNvGrpSpPr>
          <p:nvPr/>
        </p:nvGrpSpPr>
        <p:grpSpPr bwMode="auto">
          <a:xfrm>
            <a:off x="7703099" y="2070105"/>
            <a:ext cx="282576" cy="477838"/>
            <a:chOff x="3748" y="1253"/>
            <a:chExt cx="178" cy="301"/>
          </a:xfrm>
        </p:grpSpPr>
        <p:sp>
          <p:nvSpPr>
            <p:cNvPr id="540" name="Line 270">
              <a:extLst>
                <a:ext uri="{FF2B5EF4-FFF2-40B4-BE49-F238E27FC236}">
                  <a16:creationId xmlns:a16="http://schemas.microsoft.com/office/drawing/2014/main" id="{E0088BD9-2351-46AB-ACF4-5138CB291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8" y="1276"/>
              <a:ext cx="89" cy="2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1" name="Line 271">
              <a:extLst>
                <a:ext uri="{FF2B5EF4-FFF2-40B4-BE49-F238E27FC236}">
                  <a16:creationId xmlns:a16="http://schemas.microsoft.com/office/drawing/2014/main" id="{6D09FDB9-0659-4210-8715-0276BE268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7" y="1276"/>
              <a:ext cx="89" cy="25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2" name="Line 272">
              <a:extLst>
                <a:ext uri="{FF2B5EF4-FFF2-40B4-BE49-F238E27FC236}">
                  <a16:creationId xmlns:a16="http://schemas.microsoft.com/office/drawing/2014/main" id="{5EB7EE2F-595A-4C3D-B072-FC126225DC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" y="1527"/>
              <a:ext cx="89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3" name="Line 273">
              <a:extLst>
                <a:ext uri="{FF2B5EF4-FFF2-40B4-BE49-F238E27FC236}">
                  <a16:creationId xmlns:a16="http://schemas.microsoft.com/office/drawing/2014/main" id="{C9E7D823-0A81-421E-8927-C8DC5C4C2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7" y="1527"/>
              <a:ext cx="89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4" name="Line 274">
              <a:extLst>
                <a:ext uri="{FF2B5EF4-FFF2-40B4-BE49-F238E27FC236}">
                  <a16:creationId xmlns:a16="http://schemas.microsoft.com/office/drawing/2014/main" id="{C5A352D3-7BA1-4B97-B900-A0D8183EB0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7" y="1282"/>
              <a:ext cx="0" cy="2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5" name="Line 275">
              <a:extLst>
                <a:ext uri="{FF2B5EF4-FFF2-40B4-BE49-F238E27FC236}">
                  <a16:creationId xmlns:a16="http://schemas.microsoft.com/office/drawing/2014/main" id="{D3F3C380-B4BB-40BE-9C66-8A6FB70454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8" y="1501"/>
              <a:ext cx="89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6" name="Line 276">
              <a:extLst>
                <a:ext uri="{FF2B5EF4-FFF2-40B4-BE49-F238E27FC236}">
                  <a16:creationId xmlns:a16="http://schemas.microsoft.com/office/drawing/2014/main" id="{56A308D8-D690-4C17-8774-58CF6ED43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37" y="1501"/>
              <a:ext cx="89" cy="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7" name="Line 277">
              <a:extLst>
                <a:ext uri="{FF2B5EF4-FFF2-40B4-BE49-F238E27FC236}">
                  <a16:creationId xmlns:a16="http://schemas.microsoft.com/office/drawing/2014/main" id="{5AA4AACF-86B6-45C2-A19F-914D1D38E5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6" y="1418"/>
              <a:ext cx="51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8" name="Line 278">
              <a:extLst>
                <a:ext uri="{FF2B5EF4-FFF2-40B4-BE49-F238E27FC236}">
                  <a16:creationId xmlns:a16="http://schemas.microsoft.com/office/drawing/2014/main" id="{A8E657FD-6ACB-4952-A7E2-1171666450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7" y="1418"/>
              <a:ext cx="54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9" name="Line 279">
              <a:extLst>
                <a:ext uri="{FF2B5EF4-FFF2-40B4-BE49-F238E27FC236}">
                  <a16:creationId xmlns:a16="http://schemas.microsoft.com/office/drawing/2014/main" id="{3E501A8B-C8EC-4772-8A64-AA4BC59C2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8" y="1455"/>
              <a:ext cx="66" cy="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0" name="Line 280">
              <a:extLst>
                <a:ext uri="{FF2B5EF4-FFF2-40B4-BE49-F238E27FC236}">
                  <a16:creationId xmlns:a16="http://schemas.microsoft.com/office/drawing/2014/main" id="{5559D080-2735-4B61-ABFE-775212861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7" y="1461"/>
              <a:ext cx="66" cy="2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1" name="Line 281">
              <a:extLst>
                <a:ext uri="{FF2B5EF4-FFF2-40B4-BE49-F238E27FC236}">
                  <a16:creationId xmlns:a16="http://schemas.microsoft.com/office/drawing/2014/main" id="{2BF7792C-77F1-4F4C-A8B6-E1F9B0574C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7" y="1381"/>
              <a:ext cx="34" cy="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2" name="Line 282">
              <a:extLst>
                <a:ext uri="{FF2B5EF4-FFF2-40B4-BE49-F238E27FC236}">
                  <a16:creationId xmlns:a16="http://schemas.microsoft.com/office/drawing/2014/main" id="{A8FD357F-B059-4557-B66D-59DB6599D7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7" y="1329"/>
              <a:ext cx="21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3" name="Line 283">
              <a:extLst>
                <a:ext uri="{FF2B5EF4-FFF2-40B4-BE49-F238E27FC236}">
                  <a16:creationId xmlns:a16="http://schemas.microsoft.com/office/drawing/2014/main" id="{68A2DAEE-C0AF-4426-990E-F7F913851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8" y="1377"/>
              <a:ext cx="42" cy="1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4" name="Line 284">
              <a:extLst>
                <a:ext uri="{FF2B5EF4-FFF2-40B4-BE49-F238E27FC236}">
                  <a16:creationId xmlns:a16="http://schemas.microsoft.com/office/drawing/2014/main" id="{FEA7E4F9-D1AC-4783-BAC2-8E7BED1ED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7" y="1327"/>
              <a:ext cx="24" cy="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5" name="Oval 554">
              <a:extLst>
                <a:ext uri="{FF2B5EF4-FFF2-40B4-BE49-F238E27FC236}">
                  <a16:creationId xmlns:a16="http://schemas.microsoft.com/office/drawing/2014/main" id="{1AAA331C-414F-4CCA-958E-BB17F539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1253"/>
              <a:ext cx="30" cy="29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ECEF1E77-8740-4E10-B4FF-0461A7FE5844}"/>
              </a:ext>
            </a:extLst>
          </p:cNvPr>
          <p:cNvGrpSpPr>
            <a:grpSpLocks/>
          </p:cNvGrpSpPr>
          <p:nvPr/>
        </p:nvGrpSpPr>
        <p:grpSpPr bwMode="auto">
          <a:xfrm>
            <a:off x="6952196" y="2044698"/>
            <a:ext cx="519119" cy="128586"/>
            <a:chOff x="2199" y="955"/>
            <a:chExt cx="2547" cy="506"/>
          </a:xfrm>
        </p:grpSpPr>
        <p:sp>
          <p:nvSpPr>
            <p:cNvPr id="534" name="Freeform 844">
              <a:extLst>
                <a:ext uri="{FF2B5EF4-FFF2-40B4-BE49-F238E27FC236}">
                  <a16:creationId xmlns:a16="http://schemas.microsoft.com/office/drawing/2014/main" id="{47A6B88E-A01C-452E-B30E-C8ADCC35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5" name="Freeform 845">
              <a:extLst>
                <a:ext uri="{FF2B5EF4-FFF2-40B4-BE49-F238E27FC236}">
                  <a16:creationId xmlns:a16="http://schemas.microsoft.com/office/drawing/2014/main" id="{BE81E6EF-A4A6-4044-8438-DCBEA675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6" name="Freeform 846">
              <a:extLst>
                <a:ext uri="{FF2B5EF4-FFF2-40B4-BE49-F238E27FC236}">
                  <a16:creationId xmlns:a16="http://schemas.microsoft.com/office/drawing/2014/main" id="{E3AC7EB2-E68F-41B2-9C64-41A20DD1D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7" name="Freeform 847">
              <a:extLst>
                <a:ext uri="{FF2B5EF4-FFF2-40B4-BE49-F238E27FC236}">
                  <a16:creationId xmlns:a16="http://schemas.microsoft.com/office/drawing/2014/main" id="{C2C082EF-73D9-43A2-8E37-B086E222C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8" name="Freeform 848">
              <a:extLst>
                <a:ext uri="{FF2B5EF4-FFF2-40B4-BE49-F238E27FC236}">
                  <a16:creationId xmlns:a16="http://schemas.microsoft.com/office/drawing/2014/main" id="{093D605F-2F52-41C0-AB42-9573E316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9" name="Freeform 849">
              <a:extLst>
                <a:ext uri="{FF2B5EF4-FFF2-40B4-BE49-F238E27FC236}">
                  <a16:creationId xmlns:a16="http://schemas.microsoft.com/office/drawing/2014/main" id="{CBE6D9AC-EDAD-41C9-9771-78D8303D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EF3ED9-7945-43D1-B084-1DD87031417D}"/>
              </a:ext>
            </a:extLst>
          </p:cNvPr>
          <p:cNvGrpSpPr>
            <a:grpSpLocks/>
          </p:cNvGrpSpPr>
          <p:nvPr/>
        </p:nvGrpSpPr>
        <p:grpSpPr bwMode="auto">
          <a:xfrm>
            <a:off x="7106176" y="1620841"/>
            <a:ext cx="519108" cy="128589"/>
            <a:chOff x="2199" y="955"/>
            <a:chExt cx="2547" cy="506"/>
          </a:xfrm>
        </p:grpSpPr>
        <p:sp>
          <p:nvSpPr>
            <p:cNvPr id="528" name="Freeform 851">
              <a:extLst>
                <a:ext uri="{FF2B5EF4-FFF2-40B4-BE49-F238E27FC236}">
                  <a16:creationId xmlns:a16="http://schemas.microsoft.com/office/drawing/2014/main" id="{079ACD9F-87A7-45AD-B392-56F9AA3D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9" name="Freeform 852">
              <a:extLst>
                <a:ext uri="{FF2B5EF4-FFF2-40B4-BE49-F238E27FC236}">
                  <a16:creationId xmlns:a16="http://schemas.microsoft.com/office/drawing/2014/main" id="{84B41BA5-4F7D-46F8-909B-5EE85673E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0" name="Freeform 853">
              <a:extLst>
                <a:ext uri="{FF2B5EF4-FFF2-40B4-BE49-F238E27FC236}">
                  <a16:creationId xmlns:a16="http://schemas.microsoft.com/office/drawing/2014/main" id="{C479864F-00CE-445D-A406-9B1A25C8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1" name="Freeform 854">
              <a:extLst>
                <a:ext uri="{FF2B5EF4-FFF2-40B4-BE49-F238E27FC236}">
                  <a16:creationId xmlns:a16="http://schemas.microsoft.com/office/drawing/2014/main" id="{C6D06452-8795-43D2-A79E-B68FD4CD3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2" name="Freeform 855">
              <a:extLst>
                <a:ext uri="{FF2B5EF4-FFF2-40B4-BE49-F238E27FC236}">
                  <a16:creationId xmlns:a16="http://schemas.microsoft.com/office/drawing/2014/main" id="{6C58A96A-3231-43DB-B8DE-4906B2DF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3" name="Freeform 856">
              <a:extLst>
                <a:ext uri="{FF2B5EF4-FFF2-40B4-BE49-F238E27FC236}">
                  <a16:creationId xmlns:a16="http://schemas.microsoft.com/office/drawing/2014/main" id="{F081CE9E-5068-49AC-A07F-67480646B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88" name="Line 857">
            <a:extLst>
              <a:ext uri="{FF2B5EF4-FFF2-40B4-BE49-F238E27FC236}">
                <a16:creationId xmlns:a16="http://schemas.microsoft.com/office/drawing/2014/main" id="{CB533EE4-4F32-4DE1-AC0B-A5C5AA4427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190315" y="2108200"/>
            <a:ext cx="39688" cy="63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AD99820-68D9-4BAE-AD21-7F2262BF3B8E}"/>
              </a:ext>
            </a:extLst>
          </p:cNvPr>
          <p:cNvGrpSpPr>
            <a:grpSpLocks/>
          </p:cNvGrpSpPr>
          <p:nvPr/>
        </p:nvGrpSpPr>
        <p:grpSpPr bwMode="auto">
          <a:xfrm>
            <a:off x="6956951" y="3608391"/>
            <a:ext cx="519108" cy="128589"/>
            <a:chOff x="2199" y="955"/>
            <a:chExt cx="2547" cy="506"/>
          </a:xfrm>
        </p:grpSpPr>
        <p:sp>
          <p:nvSpPr>
            <p:cNvPr id="522" name="Freeform 859">
              <a:extLst>
                <a:ext uri="{FF2B5EF4-FFF2-40B4-BE49-F238E27FC236}">
                  <a16:creationId xmlns:a16="http://schemas.microsoft.com/office/drawing/2014/main" id="{D611EE6F-F6AE-4137-BF6D-3C23D7D8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3" name="Freeform 860">
              <a:extLst>
                <a:ext uri="{FF2B5EF4-FFF2-40B4-BE49-F238E27FC236}">
                  <a16:creationId xmlns:a16="http://schemas.microsoft.com/office/drawing/2014/main" id="{105EAEB6-A58A-4879-8DAB-577AA29F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4" name="Freeform 861">
              <a:extLst>
                <a:ext uri="{FF2B5EF4-FFF2-40B4-BE49-F238E27FC236}">
                  <a16:creationId xmlns:a16="http://schemas.microsoft.com/office/drawing/2014/main" id="{7DA1B0DF-1318-4987-BA0D-D8B9AB8B7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5" name="Freeform 862">
              <a:extLst>
                <a:ext uri="{FF2B5EF4-FFF2-40B4-BE49-F238E27FC236}">
                  <a16:creationId xmlns:a16="http://schemas.microsoft.com/office/drawing/2014/main" id="{B1AE199A-B58D-4E86-BEC3-C3163E20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6" name="Freeform 863">
              <a:extLst>
                <a:ext uri="{FF2B5EF4-FFF2-40B4-BE49-F238E27FC236}">
                  <a16:creationId xmlns:a16="http://schemas.microsoft.com/office/drawing/2014/main" id="{441A98A3-520A-4984-92E0-BB2BD5AE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7" name="Freeform 864">
              <a:extLst>
                <a:ext uri="{FF2B5EF4-FFF2-40B4-BE49-F238E27FC236}">
                  <a16:creationId xmlns:a16="http://schemas.microsoft.com/office/drawing/2014/main" id="{CD5C1D5E-14A8-47E5-A1A7-9F6AA864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90" name="Line 865">
            <a:extLst>
              <a:ext uri="{FF2B5EF4-FFF2-40B4-BE49-F238E27FC236}">
                <a16:creationId xmlns:a16="http://schemas.microsoft.com/office/drawing/2014/main" id="{8FA538F9-F5BD-4259-8A5B-BAEA485C1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42715" y="3200400"/>
            <a:ext cx="20638" cy="55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83096185-1C2D-43E4-9D55-0BC5C515D869}"/>
              </a:ext>
            </a:extLst>
          </p:cNvPr>
          <p:cNvGrpSpPr>
            <a:grpSpLocks/>
          </p:cNvGrpSpPr>
          <p:nvPr/>
        </p:nvGrpSpPr>
        <p:grpSpPr bwMode="auto">
          <a:xfrm>
            <a:off x="8571446" y="5086348"/>
            <a:ext cx="519119" cy="128586"/>
            <a:chOff x="2199" y="955"/>
            <a:chExt cx="2547" cy="506"/>
          </a:xfrm>
        </p:grpSpPr>
        <p:sp>
          <p:nvSpPr>
            <p:cNvPr id="516" name="Freeform 867">
              <a:extLst>
                <a:ext uri="{FF2B5EF4-FFF2-40B4-BE49-F238E27FC236}">
                  <a16:creationId xmlns:a16="http://schemas.microsoft.com/office/drawing/2014/main" id="{A1749079-851A-474E-89F3-F37B0343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7" name="Freeform 868">
              <a:extLst>
                <a:ext uri="{FF2B5EF4-FFF2-40B4-BE49-F238E27FC236}">
                  <a16:creationId xmlns:a16="http://schemas.microsoft.com/office/drawing/2014/main" id="{19F2CDC4-3FAA-414D-B21E-E24979FA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8" name="Freeform 869">
              <a:extLst>
                <a:ext uri="{FF2B5EF4-FFF2-40B4-BE49-F238E27FC236}">
                  <a16:creationId xmlns:a16="http://schemas.microsoft.com/office/drawing/2014/main" id="{25CF8F00-DF34-4341-B8AF-C3C693A2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9" name="Freeform 870">
              <a:extLst>
                <a:ext uri="{FF2B5EF4-FFF2-40B4-BE49-F238E27FC236}">
                  <a16:creationId xmlns:a16="http://schemas.microsoft.com/office/drawing/2014/main" id="{86F38D06-D2DA-4173-8AD4-DA5108917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0" name="Freeform 871">
              <a:extLst>
                <a:ext uri="{FF2B5EF4-FFF2-40B4-BE49-F238E27FC236}">
                  <a16:creationId xmlns:a16="http://schemas.microsoft.com/office/drawing/2014/main" id="{6AC2D305-3AF4-47CD-B9C3-3CD5E728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1" name="Freeform 872">
              <a:extLst>
                <a:ext uri="{FF2B5EF4-FFF2-40B4-BE49-F238E27FC236}">
                  <a16:creationId xmlns:a16="http://schemas.microsoft.com/office/drawing/2014/main" id="{6C35ABB3-2DB6-4E05-8E39-1A16C4BB9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CD1B3FD0-2856-4230-BB78-BE0903C3A4E9}"/>
              </a:ext>
            </a:extLst>
          </p:cNvPr>
          <p:cNvGrpSpPr>
            <a:grpSpLocks/>
          </p:cNvGrpSpPr>
          <p:nvPr/>
        </p:nvGrpSpPr>
        <p:grpSpPr bwMode="auto">
          <a:xfrm>
            <a:off x="8809571" y="5510216"/>
            <a:ext cx="519119" cy="128589"/>
            <a:chOff x="2199" y="955"/>
            <a:chExt cx="2547" cy="506"/>
          </a:xfrm>
        </p:grpSpPr>
        <p:sp>
          <p:nvSpPr>
            <p:cNvPr id="510" name="Freeform 874">
              <a:extLst>
                <a:ext uri="{FF2B5EF4-FFF2-40B4-BE49-F238E27FC236}">
                  <a16:creationId xmlns:a16="http://schemas.microsoft.com/office/drawing/2014/main" id="{EEF5408A-EDF7-4F0D-8ECD-27EB4AA11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1" name="Freeform 875">
              <a:extLst>
                <a:ext uri="{FF2B5EF4-FFF2-40B4-BE49-F238E27FC236}">
                  <a16:creationId xmlns:a16="http://schemas.microsoft.com/office/drawing/2014/main" id="{4200D1F7-32B2-4804-8FE7-57311D95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2" name="Freeform 876">
              <a:extLst>
                <a:ext uri="{FF2B5EF4-FFF2-40B4-BE49-F238E27FC236}">
                  <a16:creationId xmlns:a16="http://schemas.microsoft.com/office/drawing/2014/main" id="{DF21CC5F-B5D6-4C87-894A-9584D42A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3" name="Freeform 877">
              <a:extLst>
                <a:ext uri="{FF2B5EF4-FFF2-40B4-BE49-F238E27FC236}">
                  <a16:creationId xmlns:a16="http://schemas.microsoft.com/office/drawing/2014/main" id="{887B7A7A-2056-4498-8740-6B13D965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4" name="Freeform 878">
              <a:extLst>
                <a:ext uri="{FF2B5EF4-FFF2-40B4-BE49-F238E27FC236}">
                  <a16:creationId xmlns:a16="http://schemas.microsoft.com/office/drawing/2014/main" id="{4F64B699-677F-4902-84BB-951AA2AF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5" name="Freeform 879">
              <a:extLst>
                <a:ext uri="{FF2B5EF4-FFF2-40B4-BE49-F238E27FC236}">
                  <a16:creationId xmlns:a16="http://schemas.microsoft.com/office/drawing/2014/main" id="{04C62604-11FE-49DF-887B-A0939266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5FB06917-0137-49B6-8A85-D53762A485A1}"/>
              </a:ext>
            </a:extLst>
          </p:cNvPr>
          <p:cNvGrpSpPr>
            <a:grpSpLocks/>
          </p:cNvGrpSpPr>
          <p:nvPr/>
        </p:nvGrpSpPr>
        <p:grpSpPr bwMode="auto">
          <a:xfrm>
            <a:off x="8385701" y="5489573"/>
            <a:ext cx="519108" cy="128586"/>
            <a:chOff x="2199" y="955"/>
            <a:chExt cx="2547" cy="506"/>
          </a:xfrm>
        </p:grpSpPr>
        <p:sp>
          <p:nvSpPr>
            <p:cNvPr id="504" name="Freeform 881">
              <a:extLst>
                <a:ext uri="{FF2B5EF4-FFF2-40B4-BE49-F238E27FC236}">
                  <a16:creationId xmlns:a16="http://schemas.microsoft.com/office/drawing/2014/main" id="{15F6B1D0-8AD2-4459-9DCD-C08137330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5" name="Freeform 882">
              <a:extLst>
                <a:ext uri="{FF2B5EF4-FFF2-40B4-BE49-F238E27FC236}">
                  <a16:creationId xmlns:a16="http://schemas.microsoft.com/office/drawing/2014/main" id="{B70A605D-E9FF-4A4D-B61D-7BF767223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6" name="Freeform 883">
              <a:extLst>
                <a:ext uri="{FF2B5EF4-FFF2-40B4-BE49-F238E27FC236}">
                  <a16:creationId xmlns:a16="http://schemas.microsoft.com/office/drawing/2014/main" id="{C008AE27-6C62-4EC7-B109-469DC363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7" name="Freeform 884">
              <a:extLst>
                <a:ext uri="{FF2B5EF4-FFF2-40B4-BE49-F238E27FC236}">
                  <a16:creationId xmlns:a16="http://schemas.microsoft.com/office/drawing/2014/main" id="{ABABC110-5581-4EF4-91B4-7E573DB2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8" name="Freeform 885">
              <a:extLst>
                <a:ext uri="{FF2B5EF4-FFF2-40B4-BE49-F238E27FC236}">
                  <a16:creationId xmlns:a16="http://schemas.microsoft.com/office/drawing/2014/main" id="{399A4BD0-2B0D-4037-9DB8-8324FFA0C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9" name="Freeform 886">
              <a:extLst>
                <a:ext uri="{FF2B5EF4-FFF2-40B4-BE49-F238E27FC236}">
                  <a16:creationId xmlns:a16="http://schemas.microsoft.com/office/drawing/2014/main" id="{FA0534A2-B2D1-4BEB-8BA9-9C6E732D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194" name="Picture 193" descr="access_point_stylized_small">
            <a:extLst>
              <a:ext uri="{FF2B5EF4-FFF2-40B4-BE49-F238E27FC236}">
                <a16:creationId xmlns:a16="http://schemas.microsoft.com/office/drawing/2014/main" id="{DCC08ED3-5DC5-4CC2-9A6F-513A8A4A5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3840" y="5137151"/>
            <a:ext cx="43338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" name="Line 888">
            <a:extLst>
              <a:ext uri="{FF2B5EF4-FFF2-40B4-BE49-F238E27FC236}">
                <a16:creationId xmlns:a16="http://schemas.microsoft.com/office/drawing/2014/main" id="{CE24B2A7-AF24-4639-8A7A-3B7962125ADA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9555691" y="5521326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7B29E944-1A97-4C96-9695-15B8082CA48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39540" y="4614863"/>
            <a:ext cx="414338" cy="373063"/>
            <a:chOff x="2839" y="3501"/>
            <a:chExt cx="755" cy="803"/>
          </a:xfrm>
        </p:grpSpPr>
        <p:pic>
          <p:nvPicPr>
            <p:cNvPr id="502" name="Picture 501" descr="desktop_computer_stylized_medium">
              <a:extLst>
                <a:ext uri="{FF2B5EF4-FFF2-40B4-BE49-F238E27FC236}">
                  <a16:creationId xmlns:a16="http://schemas.microsoft.com/office/drawing/2014/main" id="{A5C5105D-E9D4-4A9B-AE64-519D38EF8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3" name="Freeform 891">
              <a:extLst>
                <a:ext uri="{FF2B5EF4-FFF2-40B4-BE49-F238E27FC236}">
                  <a16:creationId xmlns:a16="http://schemas.microsoft.com/office/drawing/2014/main" id="{DDB8480D-D442-4593-B537-DFB6E958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F2B021DE-8CE0-4447-B231-4FAAA7532F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22040" y="5035550"/>
            <a:ext cx="482600" cy="406400"/>
            <a:chOff x="2839" y="3501"/>
            <a:chExt cx="755" cy="803"/>
          </a:xfrm>
        </p:grpSpPr>
        <p:pic>
          <p:nvPicPr>
            <p:cNvPr id="500" name="Picture 499" descr="desktop_computer_stylized_medium">
              <a:extLst>
                <a:ext uri="{FF2B5EF4-FFF2-40B4-BE49-F238E27FC236}">
                  <a16:creationId xmlns:a16="http://schemas.microsoft.com/office/drawing/2014/main" id="{5D2CC80C-2AE4-4F64-B566-74C5A97D4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894">
              <a:extLst>
                <a:ext uri="{FF2B5EF4-FFF2-40B4-BE49-F238E27FC236}">
                  <a16:creationId xmlns:a16="http://schemas.microsoft.com/office/drawing/2014/main" id="{D234ADA2-9DA2-4E35-9BA1-FD971DA9A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759111E9-D593-41C6-AA2A-72149920A38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99879" y="5337175"/>
            <a:ext cx="427037" cy="349250"/>
            <a:chOff x="2839" y="3501"/>
            <a:chExt cx="755" cy="803"/>
          </a:xfrm>
        </p:grpSpPr>
        <p:pic>
          <p:nvPicPr>
            <p:cNvPr id="498" name="Picture 497" descr="desktop_computer_stylized_medium">
              <a:extLst>
                <a:ext uri="{FF2B5EF4-FFF2-40B4-BE49-F238E27FC236}">
                  <a16:creationId xmlns:a16="http://schemas.microsoft.com/office/drawing/2014/main" id="{4D808E21-C7ED-4BBD-BCCB-A2A231CFFC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897">
              <a:extLst>
                <a:ext uri="{FF2B5EF4-FFF2-40B4-BE49-F238E27FC236}">
                  <a16:creationId xmlns:a16="http://schemas.microsoft.com/office/drawing/2014/main" id="{C7CBA268-709E-4230-9A17-2BEF3F6E5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4E2FE1F6-64E3-494F-9269-FFCA5C95FA37}"/>
              </a:ext>
            </a:extLst>
          </p:cNvPr>
          <p:cNvGrpSpPr>
            <a:grpSpLocks/>
          </p:cNvGrpSpPr>
          <p:nvPr/>
        </p:nvGrpSpPr>
        <p:grpSpPr bwMode="auto">
          <a:xfrm>
            <a:off x="8114240" y="5319712"/>
            <a:ext cx="427038" cy="350838"/>
            <a:chOff x="2839" y="3501"/>
            <a:chExt cx="755" cy="803"/>
          </a:xfrm>
        </p:grpSpPr>
        <p:pic>
          <p:nvPicPr>
            <p:cNvPr id="496" name="Picture 495" descr="desktop_computer_stylized_medium">
              <a:extLst>
                <a:ext uri="{FF2B5EF4-FFF2-40B4-BE49-F238E27FC236}">
                  <a16:creationId xmlns:a16="http://schemas.microsoft.com/office/drawing/2014/main" id="{38499DDF-5C10-4C80-9D91-FA9D03775E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7" name="Freeform 900">
              <a:extLst>
                <a:ext uri="{FF2B5EF4-FFF2-40B4-BE49-F238E27FC236}">
                  <a16:creationId xmlns:a16="http://schemas.microsoft.com/office/drawing/2014/main" id="{03DD1F71-7A97-43E9-807D-38ABD410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200" name="Picture 199" descr="car_icon_small">
            <a:extLst>
              <a:ext uri="{FF2B5EF4-FFF2-40B4-BE49-F238E27FC236}">
                <a16:creationId xmlns:a16="http://schemas.microsoft.com/office/drawing/2014/main" id="{1A4E9BC8-DB83-450A-9588-73DA579DAF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6278" y="1801813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D98B8CE-B0FB-404C-8651-25F95DAF5E50}"/>
              </a:ext>
            </a:extLst>
          </p:cNvPr>
          <p:cNvGrpSpPr>
            <a:grpSpLocks/>
          </p:cNvGrpSpPr>
          <p:nvPr/>
        </p:nvGrpSpPr>
        <p:grpSpPr bwMode="auto">
          <a:xfrm>
            <a:off x="7177616" y="1627183"/>
            <a:ext cx="415925" cy="385762"/>
            <a:chOff x="2751" y="1851"/>
            <a:chExt cx="462" cy="478"/>
          </a:xfrm>
        </p:grpSpPr>
        <p:pic>
          <p:nvPicPr>
            <p:cNvPr id="494" name="Picture 493" descr="iphone_stylized_small">
              <a:extLst>
                <a:ext uri="{FF2B5EF4-FFF2-40B4-BE49-F238E27FC236}">
                  <a16:creationId xmlns:a16="http://schemas.microsoft.com/office/drawing/2014/main" id="{357463D2-5329-4202-BD51-FD93751E20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5" name="Picture 494" descr="antenna_radiation_stylized">
              <a:extLst>
                <a:ext uri="{FF2B5EF4-FFF2-40B4-BE49-F238E27FC236}">
                  <a16:creationId xmlns:a16="http://schemas.microsoft.com/office/drawing/2014/main" id="{8B52181C-D6E0-4233-BCC8-88C75CDDF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2" name="Picture 201" descr="access_point_stylized_small">
            <a:extLst>
              <a:ext uri="{FF2B5EF4-FFF2-40B4-BE49-F238E27FC236}">
                <a16:creationId xmlns:a16="http://schemas.microsoft.com/office/drawing/2014/main" id="{DE375379-7C68-453E-94B4-43C91750C3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8603" y="5138738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0068ECE-9A98-4933-8CC3-94FE9BDCF6C0}"/>
              </a:ext>
            </a:extLst>
          </p:cNvPr>
          <p:cNvGrpSpPr>
            <a:grpSpLocks/>
          </p:cNvGrpSpPr>
          <p:nvPr/>
        </p:nvGrpSpPr>
        <p:grpSpPr bwMode="auto">
          <a:xfrm>
            <a:off x="9804928" y="5083175"/>
            <a:ext cx="227012" cy="481012"/>
            <a:chOff x="4140" y="429"/>
            <a:chExt cx="1425" cy="2396"/>
          </a:xfrm>
        </p:grpSpPr>
        <p:sp>
          <p:nvSpPr>
            <p:cNvPr id="462" name="Freeform 907">
              <a:extLst>
                <a:ext uri="{FF2B5EF4-FFF2-40B4-BE49-F238E27FC236}">
                  <a16:creationId xmlns:a16="http://schemas.microsoft.com/office/drawing/2014/main" id="{FBA7CAEB-4BE8-411C-88D1-063D2FE5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3" name="Rectangle 462">
              <a:extLst>
                <a:ext uri="{FF2B5EF4-FFF2-40B4-BE49-F238E27FC236}">
                  <a16:creationId xmlns:a16="http://schemas.microsoft.com/office/drawing/2014/main" id="{346BFFE0-270B-4B0C-8566-65A889C78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64" name="Freeform 909">
              <a:extLst>
                <a:ext uri="{FF2B5EF4-FFF2-40B4-BE49-F238E27FC236}">
                  <a16:creationId xmlns:a16="http://schemas.microsoft.com/office/drawing/2014/main" id="{3CAFA068-DCF3-4106-A314-7463E3E9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5" name="Freeform 910">
              <a:extLst>
                <a:ext uri="{FF2B5EF4-FFF2-40B4-BE49-F238E27FC236}">
                  <a16:creationId xmlns:a16="http://schemas.microsoft.com/office/drawing/2014/main" id="{2D2424F8-0466-4C58-96E6-9C48BA52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6" name="Rectangle 465">
              <a:extLst>
                <a:ext uri="{FF2B5EF4-FFF2-40B4-BE49-F238E27FC236}">
                  <a16:creationId xmlns:a16="http://schemas.microsoft.com/office/drawing/2014/main" id="{D3958CD0-F528-4C27-9B67-92AC42E7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67" name="Group 466">
              <a:extLst>
                <a:ext uri="{FF2B5EF4-FFF2-40B4-BE49-F238E27FC236}">
                  <a16:creationId xmlns:a16="http://schemas.microsoft.com/office/drawing/2014/main" id="{47B02598-E80A-463B-B57B-CC1E1677FA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492" name="AutoShape 913">
                <a:extLst>
                  <a:ext uri="{FF2B5EF4-FFF2-40B4-BE49-F238E27FC236}">
                    <a16:creationId xmlns:a16="http://schemas.microsoft.com/office/drawing/2014/main" id="{2E565A99-DF1D-4DD6-82ED-CE449CB36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93" name="AutoShape 914">
                <a:extLst>
                  <a:ext uri="{FF2B5EF4-FFF2-40B4-BE49-F238E27FC236}">
                    <a16:creationId xmlns:a16="http://schemas.microsoft.com/office/drawing/2014/main" id="{16FA28BA-E865-4A48-A108-0A24627F1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68" name="Rectangle 467">
              <a:extLst>
                <a:ext uri="{FF2B5EF4-FFF2-40B4-BE49-F238E27FC236}">
                  <a16:creationId xmlns:a16="http://schemas.microsoft.com/office/drawing/2014/main" id="{BB4EA8CB-F2A5-474D-8C73-AE5F88B6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D15FD1F4-E296-4FF9-BCBD-7193CB4B24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490" name="AutoShape 917">
                <a:extLst>
                  <a:ext uri="{FF2B5EF4-FFF2-40B4-BE49-F238E27FC236}">
                    <a16:creationId xmlns:a16="http://schemas.microsoft.com/office/drawing/2014/main" id="{364C9149-431E-44DE-A8C6-3E9F718D7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91" name="AutoShape 918">
                <a:extLst>
                  <a:ext uri="{FF2B5EF4-FFF2-40B4-BE49-F238E27FC236}">
                    <a16:creationId xmlns:a16="http://schemas.microsoft.com/office/drawing/2014/main" id="{76E66B62-FBDF-4B83-96B8-F3B787D95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369315D7-BF63-4377-A096-6B99F9112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71" name="Rectangle 470">
              <a:extLst>
                <a:ext uri="{FF2B5EF4-FFF2-40B4-BE49-F238E27FC236}">
                  <a16:creationId xmlns:a16="http://schemas.microsoft.com/office/drawing/2014/main" id="{156F5FE0-83F3-4AB8-A991-5B61A423F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9A3C3D7B-CF3E-4F75-9F10-D03CE79CAF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53"/>
              <a:ext cx="578" cy="135"/>
              <a:chOff x="618" y="2586"/>
              <a:chExt cx="720" cy="124"/>
            </a:xfrm>
          </p:grpSpPr>
          <p:sp>
            <p:nvSpPr>
              <p:cNvPr id="488" name="AutoShape 922">
                <a:extLst>
                  <a:ext uri="{FF2B5EF4-FFF2-40B4-BE49-F238E27FC236}">
                    <a16:creationId xmlns:a16="http://schemas.microsoft.com/office/drawing/2014/main" id="{24E9B104-D241-4BDE-9133-EBC3864FD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89" name="AutoShape 923">
                <a:extLst>
                  <a:ext uri="{FF2B5EF4-FFF2-40B4-BE49-F238E27FC236}">
                    <a16:creationId xmlns:a16="http://schemas.microsoft.com/office/drawing/2014/main" id="{43ED0A1D-410C-4CF0-9A78-8596F99C9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73" name="Freeform 924">
              <a:extLst>
                <a:ext uri="{FF2B5EF4-FFF2-40B4-BE49-F238E27FC236}">
                  <a16:creationId xmlns:a16="http://schemas.microsoft.com/office/drawing/2014/main" id="{2DED4540-DDF6-4708-BCF8-3E7AAA77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E48FA4F8-68BF-4099-938F-7B91BD53CC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486" name="AutoShape 926">
                <a:extLst>
                  <a:ext uri="{FF2B5EF4-FFF2-40B4-BE49-F238E27FC236}">
                    <a16:creationId xmlns:a16="http://schemas.microsoft.com/office/drawing/2014/main" id="{FEAE0865-BFCC-4B6C-BCB3-C65514604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87" name="AutoShape 927">
                <a:extLst>
                  <a:ext uri="{FF2B5EF4-FFF2-40B4-BE49-F238E27FC236}">
                    <a16:creationId xmlns:a16="http://schemas.microsoft.com/office/drawing/2014/main" id="{1823D3FD-D31E-4686-9759-C2C19B9E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75" name="Rectangle 474">
              <a:extLst>
                <a:ext uri="{FF2B5EF4-FFF2-40B4-BE49-F238E27FC236}">
                  <a16:creationId xmlns:a16="http://schemas.microsoft.com/office/drawing/2014/main" id="{50D34F0E-5398-43BB-81C8-4154AA9D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76" name="Freeform 929">
              <a:extLst>
                <a:ext uri="{FF2B5EF4-FFF2-40B4-BE49-F238E27FC236}">
                  <a16:creationId xmlns:a16="http://schemas.microsoft.com/office/drawing/2014/main" id="{A9F4F251-2BB6-4532-82BF-FC7D51A9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77" name="Freeform 930">
              <a:extLst>
                <a:ext uri="{FF2B5EF4-FFF2-40B4-BE49-F238E27FC236}">
                  <a16:creationId xmlns:a16="http://schemas.microsoft.com/office/drawing/2014/main" id="{5C55F1E7-46D1-4A9F-91EF-C53B6DBB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B555042F-132C-4EA1-AB59-4B68C0069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79" name="Freeform 932">
              <a:extLst>
                <a:ext uri="{FF2B5EF4-FFF2-40B4-BE49-F238E27FC236}">
                  <a16:creationId xmlns:a16="http://schemas.microsoft.com/office/drawing/2014/main" id="{AC32EBDA-349F-4712-82ED-E134DEE39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80" name="AutoShape 933">
              <a:extLst>
                <a:ext uri="{FF2B5EF4-FFF2-40B4-BE49-F238E27FC236}">
                  <a16:creationId xmlns:a16="http://schemas.microsoft.com/office/drawing/2014/main" id="{DFFDF41C-2C98-4E3A-8421-3F0FC5CC5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81" name="AutoShape 934">
              <a:extLst>
                <a:ext uri="{FF2B5EF4-FFF2-40B4-BE49-F238E27FC236}">
                  <a16:creationId xmlns:a16="http://schemas.microsoft.com/office/drawing/2014/main" id="{FDDAA73C-E61D-4E19-ABDD-B46F3A88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A1E43BAD-BCBF-43E3-8607-7339176DB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2CBA978F-C8B5-44D2-B593-2A673417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>
                <a:defRPr/>
              </a:pPr>
              <a:endParaRPr lang="en-US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22976DFB-3C3F-4FD1-89C3-0F03FFAD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85" name="Rectangle 484">
              <a:extLst>
                <a:ext uri="{FF2B5EF4-FFF2-40B4-BE49-F238E27FC236}">
                  <a16:creationId xmlns:a16="http://schemas.microsoft.com/office/drawing/2014/main" id="{9F59C679-C813-489D-9FF8-B3EFAC4C9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9D77461E-1228-45A1-B8DA-F245C01BAC72}"/>
              </a:ext>
            </a:extLst>
          </p:cNvPr>
          <p:cNvGrpSpPr>
            <a:grpSpLocks/>
          </p:cNvGrpSpPr>
          <p:nvPr/>
        </p:nvGrpSpPr>
        <p:grpSpPr bwMode="auto">
          <a:xfrm>
            <a:off x="9489012" y="5384800"/>
            <a:ext cx="227012" cy="481012"/>
            <a:chOff x="4140" y="429"/>
            <a:chExt cx="1425" cy="2396"/>
          </a:xfrm>
        </p:grpSpPr>
        <p:sp>
          <p:nvSpPr>
            <p:cNvPr id="430" name="Freeform 940">
              <a:extLst>
                <a:ext uri="{FF2B5EF4-FFF2-40B4-BE49-F238E27FC236}">
                  <a16:creationId xmlns:a16="http://schemas.microsoft.com/office/drawing/2014/main" id="{76B88F8E-95FE-4B5B-B707-4F88D913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7B34DCA7-9711-4DB8-83B2-1E78B6714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" name="Freeform 942">
              <a:extLst>
                <a:ext uri="{FF2B5EF4-FFF2-40B4-BE49-F238E27FC236}">
                  <a16:creationId xmlns:a16="http://schemas.microsoft.com/office/drawing/2014/main" id="{91B91E3C-32F0-4F5B-83C5-EE8E2EC08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3" name="Freeform 943">
              <a:extLst>
                <a:ext uri="{FF2B5EF4-FFF2-40B4-BE49-F238E27FC236}">
                  <a16:creationId xmlns:a16="http://schemas.microsoft.com/office/drawing/2014/main" id="{D271FD68-747B-48AE-B1AB-7EDAF002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1E365489-1258-4FE8-A550-3A36D195B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0F5CAF00-E045-44EE-83D4-E12A36EA9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2"/>
              <a:ext cx="578" cy="150"/>
              <a:chOff x="613" y="2566"/>
              <a:chExt cx="721" cy="144"/>
            </a:xfrm>
          </p:grpSpPr>
          <p:sp>
            <p:nvSpPr>
              <p:cNvPr id="460" name="AutoShape 946">
                <a:extLst>
                  <a:ext uri="{FF2B5EF4-FFF2-40B4-BE49-F238E27FC236}">
                    <a16:creationId xmlns:a16="http://schemas.microsoft.com/office/drawing/2014/main" id="{1B033FF9-C3D3-4A42-AF95-22388B6B6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61" name="AutoShape 947">
                <a:extLst>
                  <a:ext uri="{FF2B5EF4-FFF2-40B4-BE49-F238E27FC236}">
                    <a16:creationId xmlns:a16="http://schemas.microsoft.com/office/drawing/2014/main" id="{F66338C9-2953-4747-9BF7-FA10AE3F5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36" name="Rectangle 435">
              <a:extLst>
                <a:ext uri="{FF2B5EF4-FFF2-40B4-BE49-F238E27FC236}">
                  <a16:creationId xmlns:a16="http://schemas.microsoft.com/office/drawing/2014/main" id="{6EC3A5D8-085B-447F-A9E3-7034ED20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0D9B160A-D1AB-4A50-8994-0CC2BAA3D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0"/>
              <a:ext cx="578" cy="134"/>
              <a:chOff x="615" y="2564"/>
              <a:chExt cx="721" cy="139"/>
            </a:xfrm>
          </p:grpSpPr>
          <p:sp>
            <p:nvSpPr>
              <p:cNvPr id="458" name="AutoShape 950">
                <a:extLst>
                  <a:ext uri="{FF2B5EF4-FFF2-40B4-BE49-F238E27FC236}">
                    <a16:creationId xmlns:a16="http://schemas.microsoft.com/office/drawing/2014/main" id="{EAA337C0-7C50-4EC8-BE73-42197BF1E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59" name="AutoShape 951">
                <a:extLst>
                  <a:ext uri="{FF2B5EF4-FFF2-40B4-BE49-F238E27FC236}">
                    <a16:creationId xmlns:a16="http://schemas.microsoft.com/office/drawing/2014/main" id="{638488F6-4244-4366-86E9-0615FE43C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38" name="Rectangle 437">
              <a:extLst>
                <a:ext uri="{FF2B5EF4-FFF2-40B4-BE49-F238E27FC236}">
                  <a16:creationId xmlns:a16="http://schemas.microsoft.com/office/drawing/2014/main" id="{A376EF22-EA2B-4169-8EE7-EF9FC8F55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EB442D24-5E07-429C-8B53-B19C1FE82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98EE171C-A500-468B-9115-EB82923CC6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8" y="1653"/>
              <a:ext cx="578" cy="135"/>
              <a:chOff x="618" y="2586"/>
              <a:chExt cx="720" cy="124"/>
            </a:xfrm>
          </p:grpSpPr>
          <p:sp>
            <p:nvSpPr>
              <p:cNvPr id="456" name="AutoShape 955">
                <a:extLst>
                  <a:ext uri="{FF2B5EF4-FFF2-40B4-BE49-F238E27FC236}">
                    <a16:creationId xmlns:a16="http://schemas.microsoft.com/office/drawing/2014/main" id="{CC5A1224-A983-4A6B-A0C2-4EBDB9E11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57" name="AutoShape 956">
                <a:extLst>
                  <a:ext uri="{FF2B5EF4-FFF2-40B4-BE49-F238E27FC236}">
                    <a16:creationId xmlns:a16="http://schemas.microsoft.com/office/drawing/2014/main" id="{15BB8E34-0152-401B-A1DC-99F0F632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41" name="Freeform 957">
              <a:extLst>
                <a:ext uri="{FF2B5EF4-FFF2-40B4-BE49-F238E27FC236}">
                  <a16:creationId xmlns:a16="http://schemas.microsoft.com/office/drawing/2014/main" id="{54127868-D28C-4B43-BB2F-B3888942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9460020B-B7DF-401F-90A2-B39BCE1F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30"/>
              <a:ext cx="588" cy="134"/>
              <a:chOff x="613" y="2571"/>
              <a:chExt cx="732" cy="134"/>
            </a:xfrm>
          </p:grpSpPr>
          <p:sp>
            <p:nvSpPr>
              <p:cNvPr id="454" name="AutoShape 959">
                <a:extLst>
                  <a:ext uri="{FF2B5EF4-FFF2-40B4-BE49-F238E27FC236}">
                    <a16:creationId xmlns:a16="http://schemas.microsoft.com/office/drawing/2014/main" id="{34231DCE-4E4D-48F0-90CF-28C1163C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  <p:sp>
            <p:nvSpPr>
              <p:cNvPr id="455" name="AutoShape 960">
                <a:extLst>
                  <a:ext uri="{FF2B5EF4-FFF2-40B4-BE49-F238E27FC236}">
                    <a16:creationId xmlns:a16="http://schemas.microsoft.com/office/drawing/2014/main" id="{C36672F5-9BBC-4078-841B-132CF9407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>
                  <a:defRPr/>
                </a:pPr>
                <a:endParaRPr lang="en-US">
                  <a:latin typeface="Comic Sans MS" charset="0"/>
                  <a:ea typeface="ＭＳ Ｐゴシック" charset="0"/>
                </a:endParaRPr>
              </a:p>
            </p:txBody>
          </p:sp>
        </p:grp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B907FD58-597C-45FC-B4A0-4A7D18A0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44" name="Freeform 962">
              <a:extLst>
                <a:ext uri="{FF2B5EF4-FFF2-40B4-BE49-F238E27FC236}">
                  <a16:creationId xmlns:a16="http://schemas.microsoft.com/office/drawing/2014/main" id="{5871EA2C-CFB5-489B-85A0-6F9DE0DA8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5" name="Freeform 963">
              <a:extLst>
                <a:ext uri="{FF2B5EF4-FFF2-40B4-BE49-F238E27FC236}">
                  <a16:creationId xmlns:a16="http://schemas.microsoft.com/office/drawing/2014/main" id="{00C0BF7D-E920-4106-8AC9-57AC55D4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id="{5DD95D92-B5FA-49E7-9D55-1C1A7D2B9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47" name="Freeform 965">
              <a:extLst>
                <a:ext uri="{FF2B5EF4-FFF2-40B4-BE49-F238E27FC236}">
                  <a16:creationId xmlns:a16="http://schemas.microsoft.com/office/drawing/2014/main" id="{A67A9A9D-9C9D-4344-94D2-B85E5F928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8" name="AutoShape 966">
              <a:extLst>
                <a:ext uri="{FF2B5EF4-FFF2-40B4-BE49-F238E27FC236}">
                  <a16:creationId xmlns:a16="http://schemas.microsoft.com/office/drawing/2014/main" id="{C133B43C-B2A6-45E1-BC70-018C76F0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49" name="AutoShape 967">
              <a:extLst>
                <a:ext uri="{FF2B5EF4-FFF2-40B4-BE49-F238E27FC236}">
                  <a16:creationId xmlns:a16="http://schemas.microsoft.com/office/drawing/2014/main" id="{F2D5482F-90BA-4AAC-9AF1-5001CE6B4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50" name="Oval 449">
              <a:extLst>
                <a:ext uri="{FF2B5EF4-FFF2-40B4-BE49-F238E27FC236}">
                  <a16:creationId xmlns:a16="http://schemas.microsoft.com/office/drawing/2014/main" id="{88EBC9D7-0C5C-4EDE-B572-313BE5222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69D42422-1EFE-424C-A3E6-00E30FE85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>
                <a:defRPr/>
              </a:pPr>
              <a:endParaRPr lang="en-US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B2ACB633-E988-4566-87A8-9C7BEAB27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02050724-8BAF-4FA0-B2A2-13E2A52D9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505B858-C2C1-48D0-8839-6D1E5CB9D2F4}"/>
              </a:ext>
            </a:extLst>
          </p:cNvPr>
          <p:cNvGrpSpPr>
            <a:grpSpLocks/>
          </p:cNvGrpSpPr>
          <p:nvPr/>
        </p:nvGrpSpPr>
        <p:grpSpPr bwMode="auto">
          <a:xfrm>
            <a:off x="6866466" y="2124076"/>
            <a:ext cx="534987" cy="407987"/>
            <a:chOff x="877" y="1008"/>
            <a:chExt cx="2747" cy="2591"/>
          </a:xfrm>
        </p:grpSpPr>
        <p:pic>
          <p:nvPicPr>
            <p:cNvPr id="407" name="Picture 406" descr="antenna_stylized">
              <a:extLst>
                <a:ext uri="{FF2B5EF4-FFF2-40B4-BE49-F238E27FC236}">
                  <a16:creationId xmlns:a16="http://schemas.microsoft.com/office/drawing/2014/main" id="{2696DE1E-75E5-40DC-9C50-AA01C7191B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8" name="Picture 407" descr="laptop_keyboard">
              <a:extLst>
                <a:ext uri="{FF2B5EF4-FFF2-40B4-BE49-F238E27FC236}">
                  <a16:creationId xmlns:a16="http://schemas.microsoft.com/office/drawing/2014/main" id="{8D179788-0354-46FF-8FB8-2CA098C070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" name="Freeform 975">
              <a:extLst>
                <a:ext uri="{FF2B5EF4-FFF2-40B4-BE49-F238E27FC236}">
                  <a16:creationId xmlns:a16="http://schemas.microsoft.com/office/drawing/2014/main" id="{0AE70D73-9967-48A9-A087-D8F7112E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27 w 2982"/>
                <a:gd name="T1" fmla="*/ 0 h 2442"/>
                <a:gd name="T2" fmla="*/ 0 w 2982"/>
                <a:gd name="T3" fmla="*/ 44 h 2442"/>
                <a:gd name="T4" fmla="*/ 119 w 2982"/>
                <a:gd name="T5" fmla="*/ 62 h 2442"/>
                <a:gd name="T6" fmla="*/ 148 w 2982"/>
                <a:gd name="T7" fmla="*/ 8 h 2442"/>
                <a:gd name="T8" fmla="*/ 2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410" name="Picture 409" descr="screen">
              <a:extLst>
                <a:ext uri="{FF2B5EF4-FFF2-40B4-BE49-F238E27FC236}">
                  <a16:creationId xmlns:a16="http://schemas.microsoft.com/office/drawing/2014/main" id="{213E18F2-5A86-4E22-AE62-5638133DBA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" name="Freeform 977">
              <a:extLst>
                <a:ext uri="{FF2B5EF4-FFF2-40B4-BE49-F238E27FC236}">
                  <a16:creationId xmlns:a16="http://schemas.microsoft.com/office/drawing/2014/main" id="{0B6A94DB-B5D2-4841-933C-6CB2E2BA2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125 w 2528"/>
                <a:gd name="T3" fmla="*/ 9 h 455"/>
                <a:gd name="T4" fmla="*/ 122 w 2528"/>
                <a:gd name="T5" fmla="*/ 11 h 455"/>
                <a:gd name="T6" fmla="*/ 0 w 2528"/>
                <a:gd name="T7" fmla="*/ 2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2" name="Freeform 978">
              <a:extLst>
                <a:ext uri="{FF2B5EF4-FFF2-40B4-BE49-F238E27FC236}">
                  <a16:creationId xmlns:a16="http://schemas.microsoft.com/office/drawing/2014/main" id="{74115E0D-516F-4388-B060-1357223C2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28 w 702"/>
                <a:gd name="T1" fmla="*/ 0 h 1893"/>
                <a:gd name="T2" fmla="*/ 0 w 702"/>
                <a:gd name="T3" fmla="*/ 47 h 1893"/>
                <a:gd name="T4" fmla="*/ 5 w 702"/>
                <a:gd name="T5" fmla="*/ 48 h 1893"/>
                <a:gd name="T6" fmla="*/ 35 w 702"/>
                <a:gd name="T7" fmla="*/ 1 h 1893"/>
                <a:gd name="T8" fmla="*/ 2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3" name="Freeform 979">
              <a:extLst>
                <a:ext uri="{FF2B5EF4-FFF2-40B4-BE49-F238E27FC236}">
                  <a16:creationId xmlns:a16="http://schemas.microsoft.com/office/drawing/2014/main" id="{9F11C6AA-16AB-43DA-9829-9B4ACA74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38 w 756"/>
                <a:gd name="T1" fmla="*/ 0 h 2184"/>
                <a:gd name="T2" fmla="*/ 7 w 756"/>
                <a:gd name="T3" fmla="*/ 55 h 2184"/>
                <a:gd name="T4" fmla="*/ 0 w 756"/>
                <a:gd name="T5" fmla="*/ 54 h 2184"/>
                <a:gd name="T6" fmla="*/ 30 w 756"/>
                <a:gd name="T7" fmla="*/ 2 h 2184"/>
                <a:gd name="T8" fmla="*/ 3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4" name="Freeform 980">
              <a:extLst>
                <a:ext uri="{FF2B5EF4-FFF2-40B4-BE49-F238E27FC236}">
                  <a16:creationId xmlns:a16="http://schemas.microsoft.com/office/drawing/2014/main" id="{029A86CE-B822-4F8B-ABD0-834BBFC6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3 h 738"/>
                <a:gd name="T4" fmla="*/ 121 w 2773"/>
                <a:gd name="T5" fmla="*/ 18 h 738"/>
                <a:gd name="T6" fmla="*/ 118 w 2773"/>
                <a:gd name="T7" fmla="*/ 15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5" name="Freeform 981">
              <a:extLst>
                <a:ext uri="{FF2B5EF4-FFF2-40B4-BE49-F238E27FC236}">
                  <a16:creationId xmlns:a16="http://schemas.microsoft.com/office/drawing/2014/main" id="{3520C460-901B-4AF4-912D-6B4E90A3A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58 w 637"/>
                <a:gd name="T1" fmla="*/ 0 h 1659"/>
                <a:gd name="T2" fmla="*/ 59 w 637"/>
                <a:gd name="T3" fmla="*/ 0 h 1659"/>
                <a:gd name="T4" fmla="*/ 6 w 637"/>
                <a:gd name="T5" fmla="*/ 223 h 1659"/>
                <a:gd name="T6" fmla="*/ 0 w 637"/>
                <a:gd name="T7" fmla="*/ 220 h 1659"/>
                <a:gd name="T8" fmla="*/ 58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6" name="Freeform 982">
              <a:extLst>
                <a:ext uri="{FF2B5EF4-FFF2-40B4-BE49-F238E27FC236}">
                  <a16:creationId xmlns:a16="http://schemas.microsoft.com/office/drawing/2014/main" id="{F89DE95B-AB04-4E86-9269-16FD5C23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8 h 550"/>
                <a:gd name="T4" fmla="*/ 203 w 2216"/>
                <a:gd name="T5" fmla="*/ 75 h 550"/>
                <a:gd name="T6" fmla="*/ 208 w 2216"/>
                <a:gd name="T7" fmla="*/ 6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0244F95E-ABC2-4503-8AC8-C5D550E64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24" name="Freeform 984">
                <a:extLst>
                  <a:ext uri="{FF2B5EF4-FFF2-40B4-BE49-F238E27FC236}">
                    <a16:creationId xmlns:a16="http://schemas.microsoft.com/office/drawing/2014/main" id="{51F22EB5-C82B-4B22-AC44-B321FA31F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5" name="Freeform 985">
                <a:extLst>
                  <a:ext uri="{FF2B5EF4-FFF2-40B4-BE49-F238E27FC236}">
                    <a16:creationId xmlns:a16="http://schemas.microsoft.com/office/drawing/2014/main" id="{A4E4BE8E-B432-49FB-A40A-A54CA630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6" name="Freeform 986">
                <a:extLst>
                  <a:ext uri="{FF2B5EF4-FFF2-40B4-BE49-F238E27FC236}">
                    <a16:creationId xmlns:a16="http://schemas.microsoft.com/office/drawing/2014/main" id="{3A2AE2FE-901B-42E9-B7C9-3C0F9959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7" name="Freeform 987">
                <a:extLst>
                  <a:ext uri="{FF2B5EF4-FFF2-40B4-BE49-F238E27FC236}">
                    <a16:creationId xmlns:a16="http://schemas.microsoft.com/office/drawing/2014/main" id="{3E768FBE-0DB1-4B27-B8AC-CF7D2B60C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8" name="Freeform 988">
                <a:extLst>
                  <a:ext uri="{FF2B5EF4-FFF2-40B4-BE49-F238E27FC236}">
                    <a16:creationId xmlns:a16="http://schemas.microsoft.com/office/drawing/2014/main" id="{BC1AE3CD-F0A6-4356-875E-0E952A1E2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9" name="Freeform 989">
                <a:extLst>
                  <a:ext uri="{FF2B5EF4-FFF2-40B4-BE49-F238E27FC236}">
                    <a16:creationId xmlns:a16="http://schemas.microsoft.com/office/drawing/2014/main" id="{99009B6C-E426-4CCB-B7FC-47268417F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18" name="Freeform 990">
              <a:extLst>
                <a:ext uri="{FF2B5EF4-FFF2-40B4-BE49-F238E27FC236}">
                  <a16:creationId xmlns:a16="http://schemas.microsoft.com/office/drawing/2014/main" id="{72071B96-6CAE-43DC-B588-485AC81F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55 h 792"/>
                <a:gd name="T2" fmla="*/ 56 w 990"/>
                <a:gd name="T3" fmla="*/ 0 h 792"/>
                <a:gd name="T4" fmla="*/ 56 w 990"/>
                <a:gd name="T5" fmla="*/ 4 h 792"/>
                <a:gd name="T6" fmla="*/ 0 w 990"/>
                <a:gd name="T7" fmla="*/ 60 h 792"/>
                <a:gd name="T8" fmla="*/ 1 w 990"/>
                <a:gd name="T9" fmla="*/ 55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9" name="Freeform 991">
              <a:extLst>
                <a:ext uri="{FF2B5EF4-FFF2-40B4-BE49-F238E27FC236}">
                  <a16:creationId xmlns:a16="http://schemas.microsoft.com/office/drawing/2014/main" id="{7C77300F-10AD-48C0-B323-628693B0D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2 w 2532"/>
                <a:gd name="T3" fmla="*/ 0 h 723"/>
                <a:gd name="T4" fmla="*/ 145 w 2532"/>
                <a:gd name="T5" fmla="*/ 51 h 723"/>
                <a:gd name="T6" fmla="*/ 145 w 2532"/>
                <a:gd name="T7" fmla="*/ 54 h 723"/>
                <a:gd name="T8" fmla="*/ 0 w 2532"/>
                <a:gd name="T9" fmla="*/ 2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0" name="Freeform 992">
              <a:extLst>
                <a:ext uri="{FF2B5EF4-FFF2-40B4-BE49-F238E27FC236}">
                  <a16:creationId xmlns:a16="http://schemas.microsoft.com/office/drawing/2014/main" id="{C69FF7D9-A9B4-4F7C-98F0-B906BFFAE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2 w 26"/>
                <a:gd name="T1" fmla="*/ 1 h 147"/>
                <a:gd name="T2" fmla="*/ 2 w 26"/>
                <a:gd name="T3" fmla="*/ 10 h 147"/>
                <a:gd name="T4" fmla="*/ 0 w 26"/>
                <a:gd name="T5" fmla="*/ 10 h 147"/>
                <a:gd name="T6" fmla="*/ 1 w 26"/>
                <a:gd name="T7" fmla="*/ 0 h 147"/>
                <a:gd name="T8" fmla="*/ 2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1" name="Freeform 993">
              <a:extLst>
                <a:ext uri="{FF2B5EF4-FFF2-40B4-BE49-F238E27FC236}">
                  <a16:creationId xmlns:a16="http://schemas.microsoft.com/office/drawing/2014/main" id="{8CF6092E-4B1B-4643-A9B6-B1334096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67 w 1176"/>
                <a:gd name="T1" fmla="*/ 0 h 606"/>
                <a:gd name="T2" fmla="*/ 0 w 1176"/>
                <a:gd name="T3" fmla="*/ 45 h 606"/>
                <a:gd name="T4" fmla="*/ 1 w 1176"/>
                <a:gd name="T5" fmla="*/ 45 h 606"/>
                <a:gd name="T6" fmla="*/ 67 w 1176"/>
                <a:gd name="T7" fmla="*/ 1 h 606"/>
                <a:gd name="T8" fmla="*/ 6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2" name="Freeform 994">
              <a:extLst>
                <a:ext uri="{FF2B5EF4-FFF2-40B4-BE49-F238E27FC236}">
                  <a16:creationId xmlns:a16="http://schemas.microsoft.com/office/drawing/2014/main" id="{08604863-3F1E-4DAF-9517-EF7F5B1F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05 w 2532"/>
                <a:gd name="T5" fmla="*/ 40 h 723"/>
                <a:gd name="T6" fmla="*/ 105 w 2532"/>
                <a:gd name="T7" fmla="*/ 4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3" name="Freeform 995">
              <a:extLst>
                <a:ext uri="{FF2B5EF4-FFF2-40B4-BE49-F238E27FC236}">
                  <a16:creationId xmlns:a16="http://schemas.microsoft.com/office/drawing/2014/main" id="{C7753DF4-BB94-4F20-8051-AEC85180DD1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49 h 723"/>
                <a:gd name="T6" fmla="*/ 0 w 2532"/>
                <a:gd name="T7" fmla="*/ 52 h 723"/>
                <a:gd name="T8" fmla="*/ 0 w 2532"/>
                <a:gd name="T9" fmla="*/ 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206" name="Picture 205" descr="laptop_keyboard">
            <a:extLst>
              <a:ext uri="{FF2B5EF4-FFF2-40B4-BE49-F238E27FC236}">
                <a16:creationId xmlns:a16="http://schemas.microsoft.com/office/drawing/2014/main" id="{5A609A9B-E3C6-4D99-8EC1-027D62B45D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8461904" y="5816600"/>
            <a:ext cx="388937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" name="Freeform 997">
            <a:extLst>
              <a:ext uri="{FF2B5EF4-FFF2-40B4-BE49-F238E27FC236}">
                <a16:creationId xmlns:a16="http://schemas.microsoft.com/office/drawing/2014/main" id="{7BA125F3-C3DA-4D9B-A536-5AE80AA58803}"/>
              </a:ext>
            </a:extLst>
          </p:cNvPr>
          <p:cNvSpPr>
            <a:spLocks/>
          </p:cNvSpPr>
          <p:nvPr/>
        </p:nvSpPr>
        <p:spPr bwMode="auto">
          <a:xfrm>
            <a:off x="8590490" y="5661025"/>
            <a:ext cx="312738" cy="207962"/>
          </a:xfrm>
          <a:custGeom>
            <a:avLst/>
            <a:gdLst>
              <a:gd name="T0" fmla="*/ 2147483647 w 2982"/>
              <a:gd name="T1" fmla="*/ 0 h 2442"/>
              <a:gd name="T2" fmla="*/ 0 w 2982"/>
              <a:gd name="T3" fmla="*/ 2147483647 h 2442"/>
              <a:gd name="T4" fmla="*/ 2147483647 w 2982"/>
              <a:gd name="T5" fmla="*/ 2147483647 h 2442"/>
              <a:gd name="T6" fmla="*/ 2147483647 w 2982"/>
              <a:gd name="T7" fmla="*/ 2147483647 h 2442"/>
              <a:gd name="T8" fmla="*/ 2147483647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208" name="Picture 207" descr="screen">
            <a:extLst>
              <a:ext uri="{FF2B5EF4-FFF2-40B4-BE49-F238E27FC236}">
                <a16:creationId xmlns:a16="http://schemas.microsoft.com/office/drawing/2014/main" id="{B9DDEB03-1F17-454C-BF62-DDA09F93F5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6366" y="5665787"/>
            <a:ext cx="2841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" name="Freeform 999">
            <a:extLst>
              <a:ext uri="{FF2B5EF4-FFF2-40B4-BE49-F238E27FC236}">
                <a16:creationId xmlns:a16="http://schemas.microsoft.com/office/drawing/2014/main" id="{5A9922E8-8EA1-4708-8D32-4EB986205DF6}"/>
              </a:ext>
            </a:extLst>
          </p:cNvPr>
          <p:cNvSpPr>
            <a:spLocks/>
          </p:cNvSpPr>
          <p:nvPr/>
        </p:nvSpPr>
        <p:spPr bwMode="auto">
          <a:xfrm>
            <a:off x="8647641" y="5654676"/>
            <a:ext cx="265113" cy="39687"/>
          </a:xfrm>
          <a:custGeom>
            <a:avLst/>
            <a:gdLst>
              <a:gd name="T0" fmla="*/ 2147483647 w 2528"/>
              <a:gd name="T1" fmla="*/ 0 h 455"/>
              <a:gd name="T2" fmla="*/ 2147483647 w 2528"/>
              <a:gd name="T3" fmla="*/ 2147483647 h 455"/>
              <a:gd name="T4" fmla="*/ 2147483647 w 2528"/>
              <a:gd name="T5" fmla="*/ 2147483647 h 455"/>
              <a:gd name="T6" fmla="*/ 0 w 2528"/>
              <a:gd name="T7" fmla="*/ 2147483647 h 455"/>
              <a:gd name="T8" fmla="*/ 2147483647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0" name="Freeform 1000">
            <a:extLst>
              <a:ext uri="{FF2B5EF4-FFF2-40B4-BE49-F238E27FC236}">
                <a16:creationId xmlns:a16="http://schemas.microsoft.com/office/drawing/2014/main" id="{32A92C89-0830-443C-A7AD-5CE73458F05C}"/>
              </a:ext>
            </a:extLst>
          </p:cNvPr>
          <p:cNvSpPr>
            <a:spLocks/>
          </p:cNvSpPr>
          <p:nvPr/>
        </p:nvSpPr>
        <p:spPr bwMode="auto">
          <a:xfrm>
            <a:off x="8588904" y="5654676"/>
            <a:ext cx="73025" cy="161925"/>
          </a:xfrm>
          <a:custGeom>
            <a:avLst/>
            <a:gdLst>
              <a:gd name="T0" fmla="*/ 2147483647 w 702"/>
              <a:gd name="T1" fmla="*/ 0 h 1893"/>
              <a:gd name="T2" fmla="*/ 0 w 702"/>
              <a:gd name="T3" fmla="*/ 2147483647 h 1893"/>
              <a:gd name="T4" fmla="*/ 2147483647 w 702"/>
              <a:gd name="T5" fmla="*/ 2147483647 h 1893"/>
              <a:gd name="T6" fmla="*/ 2147483647 w 702"/>
              <a:gd name="T7" fmla="*/ 2147483647 h 1893"/>
              <a:gd name="T8" fmla="*/ 2147483647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1" name="Freeform 1001">
            <a:extLst>
              <a:ext uri="{FF2B5EF4-FFF2-40B4-BE49-F238E27FC236}">
                <a16:creationId xmlns:a16="http://schemas.microsoft.com/office/drawing/2014/main" id="{997BC6AD-1BBD-4390-874C-E76DD3A99967}"/>
              </a:ext>
            </a:extLst>
          </p:cNvPr>
          <p:cNvSpPr>
            <a:spLocks/>
          </p:cNvSpPr>
          <p:nvPr/>
        </p:nvSpPr>
        <p:spPr bwMode="auto">
          <a:xfrm>
            <a:off x="8831791" y="5683251"/>
            <a:ext cx="79375" cy="185737"/>
          </a:xfrm>
          <a:custGeom>
            <a:avLst/>
            <a:gdLst>
              <a:gd name="T0" fmla="*/ 2147483647 w 756"/>
              <a:gd name="T1" fmla="*/ 0 h 2184"/>
              <a:gd name="T2" fmla="*/ 2147483647 w 756"/>
              <a:gd name="T3" fmla="*/ 2147483647 h 2184"/>
              <a:gd name="T4" fmla="*/ 0 w 756"/>
              <a:gd name="T5" fmla="*/ 2147483647 h 2184"/>
              <a:gd name="T6" fmla="*/ 2147483647 w 756"/>
              <a:gd name="T7" fmla="*/ 2147483647 h 2184"/>
              <a:gd name="T8" fmla="*/ 214748364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2" name="Freeform 1002">
            <a:extLst>
              <a:ext uri="{FF2B5EF4-FFF2-40B4-BE49-F238E27FC236}">
                <a16:creationId xmlns:a16="http://schemas.microsoft.com/office/drawing/2014/main" id="{DA460C16-8F01-4903-82E2-35448403B3EC}"/>
              </a:ext>
            </a:extLst>
          </p:cNvPr>
          <p:cNvSpPr>
            <a:spLocks/>
          </p:cNvSpPr>
          <p:nvPr/>
        </p:nvSpPr>
        <p:spPr bwMode="auto">
          <a:xfrm>
            <a:off x="8587316" y="5807075"/>
            <a:ext cx="290513" cy="63500"/>
          </a:xfrm>
          <a:custGeom>
            <a:avLst/>
            <a:gdLst>
              <a:gd name="T0" fmla="*/ 2147483647 w 2773"/>
              <a:gd name="T1" fmla="*/ 0 h 738"/>
              <a:gd name="T2" fmla="*/ 0 w 2773"/>
              <a:gd name="T3" fmla="*/ 2147483647 h 738"/>
              <a:gd name="T4" fmla="*/ 2147483647 w 2773"/>
              <a:gd name="T5" fmla="*/ 2147483647 h 738"/>
              <a:gd name="T6" fmla="*/ 2147483647 w 2773"/>
              <a:gd name="T7" fmla="*/ 2147483647 h 738"/>
              <a:gd name="T8" fmla="*/ 2147483647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3" name="Freeform 1003">
            <a:extLst>
              <a:ext uri="{FF2B5EF4-FFF2-40B4-BE49-F238E27FC236}">
                <a16:creationId xmlns:a16="http://schemas.microsoft.com/office/drawing/2014/main" id="{4EE24A65-4EB8-435E-BEDC-95AC3238DA4B}"/>
              </a:ext>
            </a:extLst>
          </p:cNvPr>
          <p:cNvSpPr>
            <a:spLocks/>
          </p:cNvSpPr>
          <p:nvPr/>
        </p:nvSpPr>
        <p:spPr bwMode="auto">
          <a:xfrm>
            <a:off x="8839728" y="5684838"/>
            <a:ext cx="74612" cy="187325"/>
          </a:xfrm>
          <a:custGeom>
            <a:avLst/>
            <a:gdLst>
              <a:gd name="T0" fmla="*/ 2147483647 w 637"/>
              <a:gd name="T1" fmla="*/ 0 h 1659"/>
              <a:gd name="T2" fmla="*/ 2147483647 w 637"/>
              <a:gd name="T3" fmla="*/ 0 h 1659"/>
              <a:gd name="T4" fmla="*/ 2147483647 w 637"/>
              <a:gd name="T5" fmla="*/ 2147483647 h 1659"/>
              <a:gd name="T6" fmla="*/ 0 w 637"/>
              <a:gd name="T7" fmla="*/ 2147483647 h 1659"/>
              <a:gd name="T8" fmla="*/ 2147483647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4" name="Freeform 1004">
            <a:extLst>
              <a:ext uri="{FF2B5EF4-FFF2-40B4-BE49-F238E27FC236}">
                <a16:creationId xmlns:a16="http://schemas.microsoft.com/office/drawing/2014/main" id="{11062F1B-8B95-4C0E-8715-BE08930A3560}"/>
              </a:ext>
            </a:extLst>
          </p:cNvPr>
          <p:cNvSpPr>
            <a:spLocks/>
          </p:cNvSpPr>
          <p:nvPr/>
        </p:nvSpPr>
        <p:spPr bwMode="auto">
          <a:xfrm>
            <a:off x="8587316" y="5816600"/>
            <a:ext cx="258763" cy="61912"/>
          </a:xfrm>
          <a:custGeom>
            <a:avLst/>
            <a:gdLst>
              <a:gd name="T0" fmla="*/ 0 w 2216"/>
              <a:gd name="T1" fmla="*/ 0 h 550"/>
              <a:gd name="T2" fmla="*/ 2147483647 w 2216"/>
              <a:gd name="T3" fmla="*/ 2147483647 h 550"/>
              <a:gd name="T4" fmla="*/ 2147483647 w 2216"/>
              <a:gd name="T5" fmla="*/ 2147483647 h 550"/>
              <a:gd name="T6" fmla="*/ 2147483647 w 2216"/>
              <a:gd name="T7" fmla="*/ 2147483647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C578C83A-2310-4974-A9FF-D490EAB82E8B}"/>
              </a:ext>
            </a:extLst>
          </p:cNvPr>
          <p:cNvGrpSpPr>
            <a:grpSpLocks/>
          </p:cNvGrpSpPr>
          <p:nvPr/>
        </p:nvGrpSpPr>
        <p:grpSpPr bwMode="auto">
          <a:xfrm>
            <a:off x="8584141" y="5881687"/>
            <a:ext cx="87313" cy="38100"/>
            <a:chOff x="1740" y="2642"/>
            <a:chExt cx="752" cy="327"/>
          </a:xfrm>
        </p:grpSpPr>
        <p:sp>
          <p:nvSpPr>
            <p:cNvPr id="401" name="Freeform 1006">
              <a:extLst>
                <a:ext uri="{FF2B5EF4-FFF2-40B4-BE49-F238E27FC236}">
                  <a16:creationId xmlns:a16="http://schemas.microsoft.com/office/drawing/2014/main" id="{C51F62B7-6325-41AA-8C58-AB4B7C82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2" name="Freeform 1007">
              <a:extLst>
                <a:ext uri="{FF2B5EF4-FFF2-40B4-BE49-F238E27FC236}">
                  <a16:creationId xmlns:a16="http://schemas.microsoft.com/office/drawing/2014/main" id="{FD2C75BA-E1D7-4DF7-9DA5-8AA7BF99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3" name="Freeform 1008">
              <a:extLst>
                <a:ext uri="{FF2B5EF4-FFF2-40B4-BE49-F238E27FC236}">
                  <a16:creationId xmlns:a16="http://schemas.microsoft.com/office/drawing/2014/main" id="{592A13D0-7317-433A-95DB-AF52D099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4" name="Freeform 1009">
              <a:extLst>
                <a:ext uri="{FF2B5EF4-FFF2-40B4-BE49-F238E27FC236}">
                  <a16:creationId xmlns:a16="http://schemas.microsoft.com/office/drawing/2014/main" id="{03ECB513-FAC3-4283-B98D-215A5AFFB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5" name="Freeform 1010">
              <a:extLst>
                <a:ext uri="{FF2B5EF4-FFF2-40B4-BE49-F238E27FC236}">
                  <a16:creationId xmlns:a16="http://schemas.microsoft.com/office/drawing/2014/main" id="{59363E79-D36A-46E2-9B0E-BF39E8119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6" name="Freeform 1011">
              <a:extLst>
                <a:ext uri="{FF2B5EF4-FFF2-40B4-BE49-F238E27FC236}">
                  <a16:creationId xmlns:a16="http://schemas.microsoft.com/office/drawing/2014/main" id="{3B034B41-F50D-4F1B-AE55-5907C425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16" name="Freeform 1012">
            <a:extLst>
              <a:ext uri="{FF2B5EF4-FFF2-40B4-BE49-F238E27FC236}">
                <a16:creationId xmlns:a16="http://schemas.microsoft.com/office/drawing/2014/main" id="{1403BDC9-4F5A-4561-92F9-0E7D38F92831}"/>
              </a:ext>
            </a:extLst>
          </p:cNvPr>
          <p:cNvSpPr>
            <a:spLocks/>
          </p:cNvSpPr>
          <p:nvPr/>
        </p:nvSpPr>
        <p:spPr bwMode="auto">
          <a:xfrm>
            <a:off x="8733366" y="5888038"/>
            <a:ext cx="106363" cy="80963"/>
          </a:xfrm>
          <a:custGeom>
            <a:avLst/>
            <a:gdLst>
              <a:gd name="T0" fmla="*/ 2147483647 w 990"/>
              <a:gd name="T1" fmla="*/ 2147483647 h 792"/>
              <a:gd name="T2" fmla="*/ 2147483647 w 990"/>
              <a:gd name="T3" fmla="*/ 0 h 792"/>
              <a:gd name="T4" fmla="*/ 2147483647 w 990"/>
              <a:gd name="T5" fmla="*/ 2147483647 h 792"/>
              <a:gd name="T6" fmla="*/ 0 w 990"/>
              <a:gd name="T7" fmla="*/ 2147483647 h 792"/>
              <a:gd name="T8" fmla="*/ 2147483647 w 990"/>
              <a:gd name="T9" fmla="*/ 214748364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7" name="Freeform 1013">
            <a:extLst>
              <a:ext uri="{FF2B5EF4-FFF2-40B4-BE49-F238E27FC236}">
                <a16:creationId xmlns:a16="http://schemas.microsoft.com/office/drawing/2014/main" id="{B4026E63-BB16-4B5A-A5B8-A8075C20C93F}"/>
              </a:ext>
            </a:extLst>
          </p:cNvPr>
          <p:cNvSpPr>
            <a:spLocks/>
          </p:cNvSpPr>
          <p:nvPr/>
        </p:nvSpPr>
        <p:spPr bwMode="auto">
          <a:xfrm>
            <a:off x="8461903" y="5894388"/>
            <a:ext cx="271462" cy="73025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Freeform 1014">
            <a:extLst>
              <a:ext uri="{FF2B5EF4-FFF2-40B4-BE49-F238E27FC236}">
                <a16:creationId xmlns:a16="http://schemas.microsoft.com/office/drawing/2014/main" id="{12509BB6-23ED-4770-900C-B7DA652B9BF5}"/>
              </a:ext>
            </a:extLst>
          </p:cNvPr>
          <p:cNvSpPr>
            <a:spLocks/>
          </p:cNvSpPr>
          <p:nvPr/>
        </p:nvSpPr>
        <p:spPr bwMode="auto">
          <a:xfrm>
            <a:off x="8463490" y="5880101"/>
            <a:ext cx="1588" cy="15875"/>
          </a:xfrm>
          <a:custGeom>
            <a:avLst/>
            <a:gdLst>
              <a:gd name="T0" fmla="*/ 2147483647 w 26"/>
              <a:gd name="T1" fmla="*/ 2147483647 h 147"/>
              <a:gd name="T2" fmla="*/ 2147483647 w 26"/>
              <a:gd name="T3" fmla="*/ 2147483647 h 147"/>
              <a:gd name="T4" fmla="*/ 0 w 26"/>
              <a:gd name="T5" fmla="*/ 2147483647 h 147"/>
              <a:gd name="T6" fmla="*/ 2147483647 w 26"/>
              <a:gd name="T7" fmla="*/ 0 h 147"/>
              <a:gd name="T8" fmla="*/ 2147483647 w 26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9" name="Freeform 1015">
            <a:extLst>
              <a:ext uri="{FF2B5EF4-FFF2-40B4-BE49-F238E27FC236}">
                <a16:creationId xmlns:a16="http://schemas.microsoft.com/office/drawing/2014/main" id="{D8C4969E-7A62-4B5D-AC78-272571ACB0E9}"/>
              </a:ext>
            </a:extLst>
          </p:cNvPr>
          <p:cNvSpPr>
            <a:spLocks/>
          </p:cNvSpPr>
          <p:nvPr/>
        </p:nvSpPr>
        <p:spPr bwMode="auto">
          <a:xfrm>
            <a:off x="8463491" y="5819775"/>
            <a:ext cx="125413" cy="61912"/>
          </a:xfrm>
          <a:custGeom>
            <a:avLst/>
            <a:gdLst>
              <a:gd name="T0" fmla="*/ 2147483647 w 1176"/>
              <a:gd name="T1" fmla="*/ 0 h 606"/>
              <a:gd name="T2" fmla="*/ 0 w 1176"/>
              <a:gd name="T3" fmla="*/ 2147483647 h 606"/>
              <a:gd name="T4" fmla="*/ 2147483647 w 1176"/>
              <a:gd name="T5" fmla="*/ 2147483647 h 606"/>
              <a:gd name="T6" fmla="*/ 2147483647 w 1176"/>
              <a:gd name="T7" fmla="*/ 2147483647 h 606"/>
              <a:gd name="T8" fmla="*/ 2147483647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0" name="Freeform 1016">
            <a:extLst>
              <a:ext uri="{FF2B5EF4-FFF2-40B4-BE49-F238E27FC236}">
                <a16:creationId xmlns:a16="http://schemas.microsoft.com/office/drawing/2014/main" id="{A3EBC535-9224-4227-A7C7-830E32571031}"/>
              </a:ext>
            </a:extLst>
          </p:cNvPr>
          <p:cNvSpPr>
            <a:spLocks/>
          </p:cNvSpPr>
          <p:nvPr/>
        </p:nvSpPr>
        <p:spPr bwMode="auto">
          <a:xfrm>
            <a:off x="8471429" y="5883276"/>
            <a:ext cx="257175" cy="71437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1" name="Freeform 1017">
            <a:extLst>
              <a:ext uri="{FF2B5EF4-FFF2-40B4-BE49-F238E27FC236}">
                <a16:creationId xmlns:a16="http://schemas.microsoft.com/office/drawing/2014/main" id="{2EC806B2-DF3F-4D6B-A3E5-27C9723E099E}"/>
              </a:ext>
            </a:extLst>
          </p:cNvPr>
          <p:cNvSpPr>
            <a:spLocks/>
          </p:cNvSpPr>
          <p:nvPr/>
        </p:nvSpPr>
        <p:spPr bwMode="auto">
          <a:xfrm flipV="1">
            <a:off x="8728604" y="5878513"/>
            <a:ext cx="104775" cy="74613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222" name="Picture 221" descr="laptop_keyboard">
            <a:extLst>
              <a:ext uri="{FF2B5EF4-FFF2-40B4-BE49-F238E27FC236}">
                <a16:creationId xmlns:a16="http://schemas.microsoft.com/office/drawing/2014/main" id="{B1C9C493-603D-4C4B-B52E-7CF3FF7962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145865" y="3371850"/>
            <a:ext cx="36353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" name="Freeform 1019">
            <a:extLst>
              <a:ext uri="{FF2B5EF4-FFF2-40B4-BE49-F238E27FC236}">
                <a16:creationId xmlns:a16="http://schemas.microsoft.com/office/drawing/2014/main" id="{D7CEB59E-3D1D-483C-BC63-C56224A71D2E}"/>
              </a:ext>
            </a:extLst>
          </p:cNvPr>
          <p:cNvSpPr>
            <a:spLocks/>
          </p:cNvSpPr>
          <p:nvPr/>
        </p:nvSpPr>
        <p:spPr bwMode="auto">
          <a:xfrm>
            <a:off x="7266515" y="3216275"/>
            <a:ext cx="292100" cy="207962"/>
          </a:xfrm>
          <a:custGeom>
            <a:avLst/>
            <a:gdLst>
              <a:gd name="T0" fmla="*/ 2147483647 w 2982"/>
              <a:gd name="T1" fmla="*/ 0 h 2442"/>
              <a:gd name="T2" fmla="*/ 0 w 2982"/>
              <a:gd name="T3" fmla="*/ 2147483647 h 2442"/>
              <a:gd name="T4" fmla="*/ 2147483647 w 2982"/>
              <a:gd name="T5" fmla="*/ 2147483647 h 2442"/>
              <a:gd name="T6" fmla="*/ 2147483647 w 2982"/>
              <a:gd name="T7" fmla="*/ 2147483647 h 2442"/>
              <a:gd name="T8" fmla="*/ 2147483647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224" name="Picture 223" descr="screen">
            <a:extLst>
              <a:ext uri="{FF2B5EF4-FFF2-40B4-BE49-F238E27FC236}">
                <a16:creationId xmlns:a16="http://schemas.microsoft.com/office/drawing/2014/main" id="{4AFBF63A-D1D2-4270-948D-AD43D55658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0803" y="3221037"/>
            <a:ext cx="2667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" name="Freeform 1021">
            <a:extLst>
              <a:ext uri="{FF2B5EF4-FFF2-40B4-BE49-F238E27FC236}">
                <a16:creationId xmlns:a16="http://schemas.microsoft.com/office/drawing/2014/main" id="{1A2F71CF-CA1C-4C93-B440-8C121ED8807D}"/>
              </a:ext>
            </a:extLst>
          </p:cNvPr>
          <p:cNvSpPr>
            <a:spLocks/>
          </p:cNvSpPr>
          <p:nvPr/>
        </p:nvSpPr>
        <p:spPr bwMode="auto">
          <a:xfrm>
            <a:off x="7320490" y="3209926"/>
            <a:ext cx="247650" cy="39687"/>
          </a:xfrm>
          <a:custGeom>
            <a:avLst/>
            <a:gdLst>
              <a:gd name="T0" fmla="*/ 2147483647 w 2528"/>
              <a:gd name="T1" fmla="*/ 0 h 455"/>
              <a:gd name="T2" fmla="*/ 2147483647 w 2528"/>
              <a:gd name="T3" fmla="*/ 2147483647 h 455"/>
              <a:gd name="T4" fmla="*/ 2147483647 w 2528"/>
              <a:gd name="T5" fmla="*/ 2147483647 h 455"/>
              <a:gd name="T6" fmla="*/ 0 w 2528"/>
              <a:gd name="T7" fmla="*/ 2147483647 h 455"/>
              <a:gd name="T8" fmla="*/ 2147483647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6" name="Freeform 1022">
            <a:extLst>
              <a:ext uri="{FF2B5EF4-FFF2-40B4-BE49-F238E27FC236}">
                <a16:creationId xmlns:a16="http://schemas.microsoft.com/office/drawing/2014/main" id="{DEEDCCE7-C4B9-4721-9763-7D6C25531AAB}"/>
              </a:ext>
            </a:extLst>
          </p:cNvPr>
          <p:cNvSpPr>
            <a:spLocks/>
          </p:cNvSpPr>
          <p:nvPr/>
        </p:nvSpPr>
        <p:spPr bwMode="auto">
          <a:xfrm>
            <a:off x="7264928" y="3209926"/>
            <a:ext cx="68262" cy="161925"/>
          </a:xfrm>
          <a:custGeom>
            <a:avLst/>
            <a:gdLst>
              <a:gd name="T0" fmla="*/ 2147483647 w 702"/>
              <a:gd name="T1" fmla="*/ 0 h 1893"/>
              <a:gd name="T2" fmla="*/ 0 w 702"/>
              <a:gd name="T3" fmla="*/ 2147483647 h 1893"/>
              <a:gd name="T4" fmla="*/ 2147483647 w 702"/>
              <a:gd name="T5" fmla="*/ 2147483647 h 1893"/>
              <a:gd name="T6" fmla="*/ 2147483647 w 702"/>
              <a:gd name="T7" fmla="*/ 2147483647 h 1893"/>
              <a:gd name="T8" fmla="*/ 2147483647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7" name="Freeform 1023">
            <a:extLst>
              <a:ext uri="{FF2B5EF4-FFF2-40B4-BE49-F238E27FC236}">
                <a16:creationId xmlns:a16="http://schemas.microsoft.com/office/drawing/2014/main" id="{01D1FA64-D677-4B7D-AFFE-CF6130010696}"/>
              </a:ext>
            </a:extLst>
          </p:cNvPr>
          <p:cNvSpPr>
            <a:spLocks/>
          </p:cNvSpPr>
          <p:nvPr/>
        </p:nvSpPr>
        <p:spPr bwMode="auto">
          <a:xfrm>
            <a:off x="7491941" y="3238501"/>
            <a:ext cx="74613" cy="185737"/>
          </a:xfrm>
          <a:custGeom>
            <a:avLst/>
            <a:gdLst>
              <a:gd name="T0" fmla="*/ 2147483647 w 756"/>
              <a:gd name="T1" fmla="*/ 0 h 2184"/>
              <a:gd name="T2" fmla="*/ 2147483647 w 756"/>
              <a:gd name="T3" fmla="*/ 2147483647 h 2184"/>
              <a:gd name="T4" fmla="*/ 0 w 756"/>
              <a:gd name="T5" fmla="*/ 2147483647 h 2184"/>
              <a:gd name="T6" fmla="*/ 2147483647 w 756"/>
              <a:gd name="T7" fmla="*/ 2147483647 h 2184"/>
              <a:gd name="T8" fmla="*/ 214748364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8" name="Freeform 1024">
            <a:extLst>
              <a:ext uri="{FF2B5EF4-FFF2-40B4-BE49-F238E27FC236}">
                <a16:creationId xmlns:a16="http://schemas.microsoft.com/office/drawing/2014/main" id="{0CF3E289-7085-4312-9A02-7FB7F4BFE33E}"/>
              </a:ext>
            </a:extLst>
          </p:cNvPr>
          <p:cNvSpPr>
            <a:spLocks/>
          </p:cNvSpPr>
          <p:nvPr/>
        </p:nvSpPr>
        <p:spPr bwMode="auto">
          <a:xfrm>
            <a:off x="7263341" y="3362325"/>
            <a:ext cx="271463" cy="63500"/>
          </a:xfrm>
          <a:custGeom>
            <a:avLst/>
            <a:gdLst>
              <a:gd name="T0" fmla="*/ 2147483647 w 2773"/>
              <a:gd name="T1" fmla="*/ 0 h 738"/>
              <a:gd name="T2" fmla="*/ 0 w 2773"/>
              <a:gd name="T3" fmla="*/ 2147483647 h 738"/>
              <a:gd name="T4" fmla="*/ 2147483647 w 2773"/>
              <a:gd name="T5" fmla="*/ 2147483647 h 738"/>
              <a:gd name="T6" fmla="*/ 2147483647 w 2773"/>
              <a:gd name="T7" fmla="*/ 2147483647 h 738"/>
              <a:gd name="T8" fmla="*/ 2147483647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29" name="Freeform 1025">
            <a:extLst>
              <a:ext uri="{FF2B5EF4-FFF2-40B4-BE49-F238E27FC236}">
                <a16:creationId xmlns:a16="http://schemas.microsoft.com/office/drawing/2014/main" id="{10B79ADA-4818-48F5-9C04-3288AB0EF6E1}"/>
              </a:ext>
            </a:extLst>
          </p:cNvPr>
          <p:cNvSpPr>
            <a:spLocks/>
          </p:cNvSpPr>
          <p:nvPr/>
        </p:nvSpPr>
        <p:spPr bwMode="auto">
          <a:xfrm>
            <a:off x="7499878" y="3240088"/>
            <a:ext cx="69850" cy="187325"/>
          </a:xfrm>
          <a:custGeom>
            <a:avLst/>
            <a:gdLst>
              <a:gd name="T0" fmla="*/ 2147483647 w 637"/>
              <a:gd name="T1" fmla="*/ 0 h 1659"/>
              <a:gd name="T2" fmla="*/ 2147483647 w 637"/>
              <a:gd name="T3" fmla="*/ 0 h 1659"/>
              <a:gd name="T4" fmla="*/ 2147483647 w 637"/>
              <a:gd name="T5" fmla="*/ 2147483647 h 1659"/>
              <a:gd name="T6" fmla="*/ 0 w 637"/>
              <a:gd name="T7" fmla="*/ 2147483647 h 1659"/>
              <a:gd name="T8" fmla="*/ 2147483647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0" name="Freeform 1026">
            <a:extLst>
              <a:ext uri="{FF2B5EF4-FFF2-40B4-BE49-F238E27FC236}">
                <a16:creationId xmlns:a16="http://schemas.microsoft.com/office/drawing/2014/main" id="{3923F537-B2CB-490D-84F9-52AC768472EA}"/>
              </a:ext>
            </a:extLst>
          </p:cNvPr>
          <p:cNvSpPr>
            <a:spLocks/>
          </p:cNvSpPr>
          <p:nvPr/>
        </p:nvSpPr>
        <p:spPr bwMode="auto">
          <a:xfrm>
            <a:off x="7263340" y="3371850"/>
            <a:ext cx="242888" cy="61912"/>
          </a:xfrm>
          <a:custGeom>
            <a:avLst/>
            <a:gdLst>
              <a:gd name="T0" fmla="*/ 0 w 2216"/>
              <a:gd name="T1" fmla="*/ 0 h 550"/>
              <a:gd name="T2" fmla="*/ 2147483647 w 2216"/>
              <a:gd name="T3" fmla="*/ 2147483647 h 550"/>
              <a:gd name="T4" fmla="*/ 2147483647 w 2216"/>
              <a:gd name="T5" fmla="*/ 2147483647 h 550"/>
              <a:gd name="T6" fmla="*/ 2147483647 w 2216"/>
              <a:gd name="T7" fmla="*/ 2147483647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8FBB3A48-BC55-4FA5-934A-8D70F70F8D49}"/>
              </a:ext>
            </a:extLst>
          </p:cNvPr>
          <p:cNvGrpSpPr>
            <a:grpSpLocks/>
          </p:cNvGrpSpPr>
          <p:nvPr/>
        </p:nvGrpSpPr>
        <p:grpSpPr bwMode="auto">
          <a:xfrm>
            <a:off x="7260166" y="3436937"/>
            <a:ext cx="80963" cy="38100"/>
            <a:chOff x="1740" y="2642"/>
            <a:chExt cx="752" cy="327"/>
          </a:xfrm>
        </p:grpSpPr>
        <p:sp>
          <p:nvSpPr>
            <p:cNvPr id="395" name="Freeform 1028">
              <a:extLst>
                <a:ext uri="{FF2B5EF4-FFF2-40B4-BE49-F238E27FC236}">
                  <a16:creationId xmlns:a16="http://schemas.microsoft.com/office/drawing/2014/main" id="{30CC696B-4EC6-46B9-B228-BABE6FB1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6" name="Freeform 1029">
              <a:extLst>
                <a:ext uri="{FF2B5EF4-FFF2-40B4-BE49-F238E27FC236}">
                  <a16:creationId xmlns:a16="http://schemas.microsoft.com/office/drawing/2014/main" id="{FA9FCD93-8D20-4A11-A9C0-C2B5589E7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7" name="Freeform 1030">
              <a:extLst>
                <a:ext uri="{FF2B5EF4-FFF2-40B4-BE49-F238E27FC236}">
                  <a16:creationId xmlns:a16="http://schemas.microsoft.com/office/drawing/2014/main" id="{4A040B3F-E87D-4960-BBD5-93F869F1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8" name="Freeform 1031">
              <a:extLst>
                <a:ext uri="{FF2B5EF4-FFF2-40B4-BE49-F238E27FC236}">
                  <a16:creationId xmlns:a16="http://schemas.microsoft.com/office/drawing/2014/main" id="{1EB9E8E7-5354-489B-9170-6BC4EADD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9" name="Freeform 1032">
              <a:extLst>
                <a:ext uri="{FF2B5EF4-FFF2-40B4-BE49-F238E27FC236}">
                  <a16:creationId xmlns:a16="http://schemas.microsoft.com/office/drawing/2014/main" id="{98F391A5-32D1-43BE-A07E-155ABB818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0" name="Freeform 1033">
              <a:extLst>
                <a:ext uri="{FF2B5EF4-FFF2-40B4-BE49-F238E27FC236}">
                  <a16:creationId xmlns:a16="http://schemas.microsoft.com/office/drawing/2014/main" id="{EAD25BAC-1D6A-4DD1-996A-8338DA28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32" name="Freeform 1034">
            <a:extLst>
              <a:ext uri="{FF2B5EF4-FFF2-40B4-BE49-F238E27FC236}">
                <a16:creationId xmlns:a16="http://schemas.microsoft.com/office/drawing/2014/main" id="{93DFCC4E-D3BE-4977-BFF1-88DEA1861BFD}"/>
              </a:ext>
            </a:extLst>
          </p:cNvPr>
          <p:cNvSpPr>
            <a:spLocks/>
          </p:cNvSpPr>
          <p:nvPr/>
        </p:nvSpPr>
        <p:spPr bwMode="auto">
          <a:xfrm>
            <a:off x="7399866" y="3443288"/>
            <a:ext cx="100013" cy="80963"/>
          </a:xfrm>
          <a:custGeom>
            <a:avLst/>
            <a:gdLst>
              <a:gd name="T0" fmla="*/ 2147483647 w 990"/>
              <a:gd name="T1" fmla="*/ 2147483647 h 792"/>
              <a:gd name="T2" fmla="*/ 2147483647 w 990"/>
              <a:gd name="T3" fmla="*/ 0 h 792"/>
              <a:gd name="T4" fmla="*/ 2147483647 w 990"/>
              <a:gd name="T5" fmla="*/ 2147483647 h 792"/>
              <a:gd name="T6" fmla="*/ 0 w 990"/>
              <a:gd name="T7" fmla="*/ 2147483647 h 792"/>
              <a:gd name="T8" fmla="*/ 2147483647 w 990"/>
              <a:gd name="T9" fmla="*/ 214748364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3" name="Freeform 1035">
            <a:extLst>
              <a:ext uri="{FF2B5EF4-FFF2-40B4-BE49-F238E27FC236}">
                <a16:creationId xmlns:a16="http://schemas.microsoft.com/office/drawing/2014/main" id="{142B3CA7-FAE2-4A7F-9A47-EA5F99692728}"/>
              </a:ext>
            </a:extLst>
          </p:cNvPr>
          <p:cNvSpPr>
            <a:spLocks/>
          </p:cNvSpPr>
          <p:nvPr/>
        </p:nvSpPr>
        <p:spPr bwMode="auto">
          <a:xfrm>
            <a:off x="7147453" y="3449638"/>
            <a:ext cx="254000" cy="73025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4" name="Freeform 1036">
            <a:extLst>
              <a:ext uri="{FF2B5EF4-FFF2-40B4-BE49-F238E27FC236}">
                <a16:creationId xmlns:a16="http://schemas.microsoft.com/office/drawing/2014/main" id="{0C878B21-229B-4805-9D8B-A0DCEE048D07}"/>
              </a:ext>
            </a:extLst>
          </p:cNvPr>
          <p:cNvSpPr>
            <a:spLocks/>
          </p:cNvSpPr>
          <p:nvPr/>
        </p:nvSpPr>
        <p:spPr bwMode="auto">
          <a:xfrm>
            <a:off x="7147454" y="3435351"/>
            <a:ext cx="1587" cy="15875"/>
          </a:xfrm>
          <a:custGeom>
            <a:avLst/>
            <a:gdLst>
              <a:gd name="T0" fmla="*/ 2147483647 w 26"/>
              <a:gd name="T1" fmla="*/ 2147483647 h 147"/>
              <a:gd name="T2" fmla="*/ 2147483647 w 26"/>
              <a:gd name="T3" fmla="*/ 2147483647 h 147"/>
              <a:gd name="T4" fmla="*/ 0 w 26"/>
              <a:gd name="T5" fmla="*/ 2147483647 h 147"/>
              <a:gd name="T6" fmla="*/ 2147483647 w 26"/>
              <a:gd name="T7" fmla="*/ 0 h 147"/>
              <a:gd name="T8" fmla="*/ 2147483647 w 26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5" name="Freeform 1037">
            <a:extLst>
              <a:ext uri="{FF2B5EF4-FFF2-40B4-BE49-F238E27FC236}">
                <a16:creationId xmlns:a16="http://schemas.microsoft.com/office/drawing/2014/main" id="{F1FD1DA5-3E9C-4A23-9510-10CF3844CCBF}"/>
              </a:ext>
            </a:extLst>
          </p:cNvPr>
          <p:cNvSpPr>
            <a:spLocks/>
          </p:cNvSpPr>
          <p:nvPr/>
        </p:nvSpPr>
        <p:spPr bwMode="auto">
          <a:xfrm>
            <a:off x="7147454" y="3375025"/>
            <a:ext cx="117475" cy="61912"/>
          </a:xfrm>
          <a:custGeom>
            <a:avLst/>
            <a:gdLst>
              <a:gd name="T0" fmla="*/ 2147483647 w 1176"/>
              <a:gd name="T1" fmla="*/ 0 h 606"/>
              <a:gd name="T2" fmla="*/ 0 w 1176"/>
              <a:gd name="T3" fmla="*/ 2147483647 h 606"/>
              <a:gd name="T4" fmla="*/ 2147483647 w 1176"/>
              <a:gd name="T5" fmla="*/ 2147483647 h 606"/>
              <a:gd name="T6" fmla="*/ 2147483647 w 1176"/>
              <a:gd name="T7" fmla="*/ 2147483647 h 606"/>
              <a:gd name="T8" fmla="*/ 2147483647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6" name="Freeform 1038">
            <a:extLst>
              <a:ext uri="{FF2B5EF4-FFF2-40B4-BE49-F238E27FC236}">
                <a16:creationId xmlns:a16="http://schemas.microsoft.com/office/drawing/2014/main" id="{21DABCE4-B501-4611-A226-1955CCFB5D9F}"/>
              </a:ext>
            </a:extLst>
          </p:cNvPr>
          <p:cNvSpPr>
            <a:spLocks/>
          </p:cNvSpPr>
          <p:nvPr/>
        </p:nvSpPr>
        <p:spPr bwMode="auto">
          <a:xfrm>
            <a:off x="7155390" y="3438526"/>
            <a:ext cx="241300" cy="71437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37" name="Freeform 1039">
            <a:extLst>
              <a:ext uri="{FF2B5EF4-FFF2-40B4-BE49-F238E27FC236}">
                <a16:creationId xmlns:a16="http://schemas.microsoft.com/office/drawing/2014/main" id="{FA173B38-C38A-4405-B7DA-870FAD85DC33}"/>
              </a:ext>
            </a:extLst>
          </p:cNvPr>
          <p:cNvSpPr>
            <a:spLocks/>
          </p:cNvSpPr>
          <p:nvPr/>
        </p:nvSpPr>
        <p:spPr bwMode="auto">
          <a:xfrm flipV="1">
            <a:off x="7395104" y="3433763"/>
            <a:ext cx="98425" cy="74613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7DA9623-87DC-453F-A3E0-10E8C262717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04640" y="3303588"/>
            <a:ext cx="414338" cy="373063"/>
            <a:chOff x="2839" y="3501"/>
            <a:chExt cx="755" cy="803"/>
          </a:xfrm>
        </p:grpSpPr>
        <p:pic>
          <p:nvPicPr>
            <p:cNvPr id="393" name="Picture 392" descr="desktop_computer_stylized_medium">
              <a:extLst>
                <a:ext uri="{FF2B5EF4-FFF2-40B4-BE49-F238E27FC236}">
                  <a16:creationId xmlns:a16="http://schemas.microsoft.com/office/drawing/2014/main" id="{953E6579-4B69-4781-8BDD-2F892507C5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1042">
              <a:extLst>
                <a:ext uri="{FF2B5EF4-FFF2-40B4-BE49-F238E27FC236}">
                  <a16:creationId xmlns:a16="http://schemas.microsoft.com/office/drawing/2014/main" id="{CF8A140A-35B6-4C3A-9AC1-81FCCEB0C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239" name="Picture 238" descr="laptop_keyboard">
            <a:extLst>
              <a:ext uri="{FF2B5EF4-FFF2-40B4-BE49-F238E27FC236}">
                <a16:creationId xmlns:a16="http://schemas.microsoft.com/office/drawing/2014/main" id="{F783EE85-C7C1-49D5-99DF-6302B54E5C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8893704" y="5753100"/>
            <a:ext cx="388937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" name="Freeform 1044">
            <a:extLst>
              <a:ext uri="{FF2B5EF4-FFF2-40B4-BE49-F238E27FC236}">
                <a16:creationId xmlns:a16="http://schemas.microsoft.com/office/drawing/2014/main" id="{43331695-9B07-4E40-AF18-EB097F0E19C4}"/>
              </a:ext>
            </a:extLst>
          </p:cNvPr>
          <p:cNvSpPr>
            <a:spLocks/>
          </p:cNvSpPr>
          <p:nvPr/>
        </p:nvSpPr>
        <p:spPr bwMode="auto">
          <a:xfrm>
            <a:off x="9022290" y="5597525"/>
            <a:ext cx="312738" cy="207962"/>
          </a:xfrm>
          <a:custGeom>
            <a:avLst/>
            <a:gdLst>
              <a:gd name="T0" fmla="*/ 2147483647 w 2982"/>
              <a:gd name="T1" fmla="*/ 0 h 2442"/>
              <a:gd name="T2" fmla="*/ 0 w 2982"/>
              <a:gd name="T3" fmla="*/ 2147483647 h 2442"/>
              <a:gd name="T4" fmla="*/ 2147483647 w 2982"/>
              <a:gd name="T5" fmla="*/ 2147483647 h 2442"/>
              <a:gd name="T6" fmla="*/ 2147483647 w 2982"/>
              <a:gd name="T7" fmla="*/ 2147483647 h 2442"/>
              <a:gd name="T8" fmla="*/ 2147483647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241" name="Picture 240" descr="screen">
            <a:extLst>
              <a:ext uri="{FF2B5EF4-FFF2-40B4-BE49-F238E27FC236}">
                <a16:creationId xmlns:a16="http://schemas.microsoft.com/office/drawing/2014/main" id="{0099448C-BFFF-4950-A590-35389D7A90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8166" y="5602287"/>
            <a:ext cx="2841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" name="Freeform 1046">
            <a:extLst>
              <a:ext uri="{FF2B5EF4-FFF2-40B4-BE49-F238E27FC236}">
                <a16:creationId xmlns:a16="http://schemas.microsoft.com/office/drawing/2014/main" id="{655676E8-6A47-4C7D-89C1-C9B3EC56254B}"/>
              </a:ext>
            </a:extLst>
          </p:cNvPr>
          <p:cNvSpPr>
            <a:spLocks/>
          </p:cNvSpPr>
          <p:nvPr/>
        </p:nvSpPr>
        <p:spPr bwMode="auto">
          <a:xfrm>
            <a:off x="9079441" y="5591176"/>
            <a:ext cx="265113" cy="39687"/>
          </a:xfrm>
          <a:custGeom>
            <a:avLst/>
            <a:gdLst>
              <a:gd name="T0" fmla="*/ 2147483647 w 2528"/>
              <a:gd name="T1" fmla="*/ 0 h 455"/>
              <a:gd name="T2" fmla="*/ 2147483647 w 2528"/>
              <a:gd name="T3" fmla="*/ 2147483647 h 455"/>
              <a:gd name="T4" fmla="*/ 2147483647 w 2528"/>
              <a:gd name="T5" fmla="*/ 2147483647 h 455"/>
              <a:gd name="T6" fmla="*/ 0 w 2528"/>
              <a:gd name="T7" fmla="*/ 2147483647 h 455"/>
              <a:gd name="T8" fmla="*/ 2147483647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43" name="Freeform 1047">
            <a:extLst>
              <a:ext uri="{FF2B5EF4-FFF2-40B4-BE49-F238E27FC236}">
                <a16:creationId xmlns:a16="http://schemas.microsoft.com/office/drawing/2014/main" id="{DBE4FA01-86FD-47DC-932A-C63BC1E88F99}"/>
              </a:ext>
            </a:extLst>
          </p:cNvPr>
          <p:cNvSpPr>
            <a:spLocks/>
          </p:cNvSpPr>
          <p:nvPr/>
        </p:nvSpPr>
        <p:spPr bwMode="auto">
          <a:xfrm>
            <a:off x="9020704" y="5591176"/>
            <a:ext cx="73025" cy="161925"/>
          </a:xfrm>
          <a:custGeom>
            <a:avLst/>
            <a:gdLst>
              <a:gd name="T0" fmla="*/ 2147483647 w 702"/>
              <a:gd name="T1" fmla="*/ 0 h 1893"/>
              <a:gd name="T2" fmla="*/ 0 w 702"/>
              <a:gd name="T3" fmla="*/ 2147483647 h 1893"/>
              <a:gd name="T4" fmla="*/ 2147483647 w 702"/>
              <a:gd name="T5" fmla="*/ 2147483647 h 1893"/>
              <a:gd name="T6" fmla="*/ 2147483647 w 702"/>
              <a:gd name="T7" fmla="*/ 2147483647 h 1893"/>
              <a:gd name="T8" fmla="*/ 2147483647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44" name="Freeform 1048">
            <a:extLst>
              <a:ext uri="{FF2B5EF4-FFF2-40B4-BE49-F238E27FC236}">
                <a16:creationId xmlns:a16="http://schemas.microsoft.com/office/drawing/2014/main" id="{EA8AA02B-DDDA-4E0A-BF69-D5AEE1198089}"/>
              </a:ext>
            </a:extLst>
          </p:cNvPr>
          <p:cNvSpPr>
            <a:spLocks/>
          </p:cNvSpPr>
          <p:nvPr/>
        </p:nvSpPr>
        <p:spPr bwMode="auto">
          <a:xfrm>
            <a:off x="9263591" y="5619751"/>
            <a:ext cx="79375" cy="185737"/>
          </a:xfrm>
          <a:custGeom>
            <a:avLst/>
            <a:gdLst>
              <a:gd name="T0" fmla="*/ 2147483647 w 756"/>
              <a:gd name="T1" fmla="*/ 0 h 2184"/>
              <a:gd name="T2" fmla="*/ 2147483647 w 756"/>
              <a:gd name="T3" fmla="*/ 2147483647 h 2184"/>
              <a:gd name="T4" fmla="*/ 0 w 756"/>
              <a:gd name="T5" fmla="*/ 2147483647 h 2184"/>
              <a:gd name="T6" fmla="*/ 2147483647 w 756"/>
              <a:gd name="T7" fmla="*/ 2147483647 h 2184"/>
              <a:gd name="T8" fmla="*/ 214748364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45" name="Freeform 1049">
            <a:extLst>
              <a:ext uri="{FF2B5EF4-FFF2-40B4-BE49-F238E27FC236}">
                <a16:creationId xmlns:a16="http://schemas.microsoft.com/office/drawing/2014/main" id="{DDF89352-B0F2-496D-A294-9C8BDF9F6019}"/>
              </a:ext>
            </a:extLst>
          </p:cNvPr>
          <p:cNvSpPr>
            <a:spLocks/>
          </p:cNvSpPr>
          <p:nvPr/>
        </p:nvSpPr>
        <p:spPr bwMode="auto">
          <a:xfrm>
            <a:off x="9019116" y="5743575"/>
            <a:ext cx="290513" cy="63500"/>
          </a:xfrm>
          <a:custGeom>
            <a:avLst/>
            <a:gdLst>
              <a:gd name="T0" fmla="*/ 2147483647 w 2773"/>
              <a:gd name="T1" fmla="*/ 0 h 738"/>
              <a:gd name="T2" fmla="*/ 0 w 2773"/>
              <a:gd name="T3" fmla="*/ 2147483647 h 738"/>
              <a:gd name="T4" fmla="*/ 2147483647 w 2773"/>
              <a:gd name="T5" fmla="*/ 2147483647 h 738"/>
              <a:gd name="T6" fmla="*/ 2147483647 w 2773"/>
              <a:gd name="T7" fmla="*/ 2147483647 h 738"/>
              <a:gd name="T8" fmla="*/ 2147483647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46" name="Freeform 1050">
            <a:extLst>
              <a:ext uri="{FF2B5EF4-FFF2-40B4-BE49-F238E27FC236}">
                <a16:creationId xmlns:a16="http://schemas.microsoft.com/office/drawing/2014/main" id="{5C907D8A-3E0F-49E1-AD39-58872E719160}"/>
              </a:ext>
            </a:extLst>
          </p:cNvPr>
          <p:cNvSpPr>
            <a:spLocks/>
          </p:cNvSpPr>
          <p:nvPr/>
        </p:nvSpPr>
        <p:spPr bwMode="auto">
          <a:xfrm>
            <a:off x="9271528" y="5621338"/>
            <a:ext cx="74612" cy="187325"/>
          </a:xfrm>
          <a:custGeom>
            <a:avLst/>
            <a:gdLst>
              <a:gd name="T0" fmla="*/ 2147483647 w 637"/>
              <a:gd name="T1" fmla="*/ 0 h 1659"/>
              <a:gd name="T2" fmla="*/ 2147483647 w 637"/>
              <a:gd name="T3" fmla="*/ 0 h 1659"/>
              <a:gd name="T4" fmla="*/ 2147483647 w 637"/>
              <a:gd name="T5" fmla="*/ 2147483647 h 1659"/>
              <a:gd name="T6" fmla="*/ 0 w 637"/>
              <a:gd name="T7" fmla="*/ 2147483647 h 1659"/>
              <a:gd name="T8" fmla="*/ 2147483647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47" name="Freeform 1051">
            <a:extLst>
              <a:ext uri="{FF2B5EF4-FFF2-40B4-BE49-F238E27FC236}">
                <a16:creationId xmlns:a16="http://schemas.microsoft.com/office/drawing/2014/main" id="{0948DB7E-4CDF-4F41-8B83-7E8393DEC534}"/>
              </a:ext>
            </a:extLst>
          </p:cNvPr>
          <p:cNvSpPr>
            <a:spLocks/>
          </p:cNvSpPr>
          <p:nvPr/>
        </p:nvSpPr>
        <p:spPr bwMode="auto">
          <a:xfrm>
            <a:off x="9019116" y="5753100"/>
            <a:ext cx="258763" cy="61912"/>
          </a:xfrm>
          <a:custGeom>
            <a:avLst/>
            <a:gdLst>
              <a:gd name="T0" fmla="*/ 0 w 2216"/>
              <a:gd name="T1" fmla="*/ 0 h 550"/>
              <a:gd name="T2" fmla="*/ 2147483647 w 2216"/>
              <a:gd name="T3" fmla="*/ 2147483647 h 550"/>
              <a:gd name="T4" fmla="*/ 2147483647 w 2216"/>
              <a:gd name="T5" fmla="*/ 2147483647 h 550"/>
              <a:gd name="T6" fmla="*/ 2147483647 w 2216"/>
              <a:gd name="T7" fmla="*/ 2147483647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CFFDD1D2-D6E4-44F9-BBF3-5E2DDFA840AE}"/>
              </a:ext>
            </a:extLst>
          </p:cNvPr>
          <p:cNvGrpSpPr>
            <a:grpSpLocks/>
          </p:cNvGrpSpPr>
          <p:nvPr/>
        </p:nvGrpSpPr>
        <p:grpSpPr bwMode="auto">
          <a:xfrm>
            <a:off x="9015941" y="5818187"/>
            <a:ext cx="87313" cy="38100"/>
            <a:chOff x="1740" y="2642"/>
            <a:chExt cx="752" cy="327"/>
          </a:xfrm>
        </p:grpSpPr>
        <p:sp>
          <p:nvSpPr>
            <p:cNvPr id="387" name="Freeform 1053">
              <a:extLst>
                <a:ext uri="{FF2B5EF4-FFF2-40B4-BE49-F238E27FC236}">
                  <a16:creationId xmlns:a16="http://schemas.microsoft.com/office/drawing/2014/main" id="{A259A6E4-743A-40FD-A61D-4E18A5DEA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8" name="Freeform 1054">
              <a:extLst>
                <a:ext uri="{FF2B5EF4-FFF2-40B4-BE49-F238E27FC236}">
                  <a16:creationId xmlns:a16="http://schemas.microsoft.com/office/drawing/2014/main" id="{625CC302-E2F4-4325-BB63-5B7F4E5F5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9" name="Freeform 1055">
              <a:extLst>
                <a:ext uri="{FF2B5EF4-FFF2-40B4-BE49-F238E27FC236}">
                  <a16:creationId xmlns:a16="http://schemas.microsoft.com/office/drawing/2014/main" id="{AFE9247F-700C-4FAE-8B1A-4C0D3B9B5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0" name="Freeform 1056">
              <a:extLst>
                <a:ext uri="{FF2B5EF4-FFF2-40B4-BE49-F238E27FC236}">
                  <a16:creationId xmlns:a16="http://schemas.microsoft.com/office/drawing/2014/main" id="{0840F363-45A7-461D-AD24-5A3FE105E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1" name="Freeform 1057">
              <a:extLst>
                <a:ext uri="{FF2B5EF4-FFF2-40B4-BE49-F238E27FC236}">
                  <a16:creationId xmlns:a16="http://schemas.microsoft.com/office/drawing/2014/main" id="{C3279A78-F0F2-4269-B2CB-497BF907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2" name="Freeform 1058">
              <a:extLst>
                <a:ext uri="{FF2B5EF4-FFF2-40B4-BE49-F238E27FC236}">
                  <a16:creationId xmlns:a16="http://schemas.microsoft.com/office/drawing/2014/main" id="{F0597953-BA1E-4F2F-A7C6-6A96AE52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49" name="Freeform 1059">
            <a:extLst>
              <a:ext uri="{FF2B5EF4-FFF2-40B4-BE49-F238E27FC236}">
                <a16:creationId xmlns:a16="http://schemas.microsoft.com/office/drawing/2014/main" id="{D681A950-527D-451D-BEBF-8D5FC2657F57}"/>
              </a:ext>
            </a:extLst>
          </p:cNvPr>
          <p:cNvSpPr>
            <a:spLocks/>
          </p:cNvSpPr>
          <p:nvPr/>
        </p:nvSpPr>
        <p:spPr bwMode="auto">
          <a:xfrm>
            <a:off x="9165166" y="5824538"/>
            <a:ext cx="106363" cy="80963"/>
          </a:xfrm>
          <a:custGeom>
            <a:avLst/>
            <a:gdLst>
              <a:gd name="T0" fmla="*/ 2147483647 w 990"/>
              <a:gd name="T1" fmla="*/ 2147483647 h 792"/>
              <a:gd name="T2" fmla="*/ 2147483647 w 990"/>
              <a:gd name="T3" fmla="*/ 0 h 792"/>
              <a:gd name="T4" fmla="*/ 2147483647 w 990"/>
              <a:gd name="T5" fmla="*/ 2147483647 h 792"/>
              <a:gd name="T6" fmla="*/ 0 w 990"/>
              <a:gd name="T7" fmla="*/ 2147483647 h 792"/>
              <a:gd name="T8" fmla="*/ 2147483647 w 990"/>
              <a:gd name="T9" fmla="*/ 214748364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Freeform 1060">
            <a:extLst>
              <a:ext uri="{FF2B5EF4-FFF2-40B4-BE49-F238E27FC236}">
                <a16:creationId xmlns:a16="http://schemas.microsoft.com/office/drawing/2014/main" id="{125280F8-1C24-4FCF-94BF-F049AF52602B}"/>
              </a:ext>
            </a:extLst>
          </p:cNvPr>
          <p:cNvSpPr>
            <a:spLocks/>
          </p:cNvSpPr>
          <p:nvPr/>
        </p:nvSpPr>
        <p:spPr bwMode="auto">
          <a:xfrm>
            <a:off x="8893703" y="5830888"/>
            <a:ext cx="271462" cy="73025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1" name="Freeform 1061">
            <a:extLst>
              <a:ext uri="{FF2B5EF4-FFF2-40B4-BE49-F238E27FC236}">
                <a16:creationId xmlns:a16="http://schemas.microsoft.com/office/drawing/2014/main" id="{51085698-883B-4315-9F6B-DFD151D11CFD}"/>
              </a:ext>
            </a:extLst>
          </p:cNvPr>
          <p:cNvSpPr>
            <a:spLocks/>
          </p:cNvSpPr>
          <p:nvPr/>
        </p:nvSpPr>
        <p:spPr bwMode="auto">
          <a:xfrm>
            <a:off x="8895290" y="5816601"/>
            <a:ext cx="1588" cy="15875"/>
          </a:xfrm>
          <a:custGeom>
            <a:avLst/>
            <a:gdLst>
              <a:gd name="T0" fmla="*/ 2147483647 w 26"/>
              <a:gd name="T1" fmla="*/ 2147483647 h 147"/>
              <a:gd name="T2" fmla="*/ 2147483647 w 26"/>
              <a:gd name="T3" fmla="*/ 2147483647 h 147"/>
              <a:gd name="T4" fmla="*/ 0 w 26"/>
              <a:gd name="T5" fmla="*/ 2147483647 h 147"/>
              <a:gd name="T6" fmla="*/ 2147483647 w 26"/>
              <a:gd name="T7" fmla="*/ 0 h 147"/>
              <a:gd name="T8" fmla="*/ 2147483647 w 26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2" name="Freeform 1062">
            <a:extLst>
              <a:ext uri="{FF2B5EF4-FFF2-40B4-BE49-F238E27FC236}">
                <a16:creationId xmlns:a16="http://schemas.microsoft.com/office/drawing/2014/main" id="{BA6FF082-AD06-42C5-AE0E-905B6976B715}"/>
              </a:ext>
            </a:extLst>
          </p:cNvPr>
          <p:cNvSpPr>
            <a:spLocks/>
          </p:cNvSpPr>
          <p:nvPr/>
        </p:nvSpPr>
        <p:spPr bwMode="auto">
          <a:xfrm>
            <a:off x="8895291" y="5756275"/>
            <a:ext cx="125413" cy="61912"/>
          </a:xfrm>
          <a:custGeom>
            <a:avLst/>
            <a:gdLst>
              <a:gd name="T0" fmla="*/ 2147483647 w 1176"/>
              <a:gd name="T1" fmla="*/ 0 h 606"/>
              <a:gd name="T2" fmla="*/ 0 w 1176"/>
              <a:gd name="T3" fmla="*/ 2147483647 h 606"/>
              <a:gd name="T4" fmla="*/ 2147483647 w 1176"/>
              <a:gd name="T5" fmla="*/ 2147483647 h 606"/>
              <a:gd name="T6" fmla="*/ 2147483647 w 1176"/>
              <a:gd name="T7" fmla="*/ 2147483647 h 606"/>
              <a:gd name="T8" fmla="*/ 2147483647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3" name="Freeform 1063">
            <a:extLst>
              <a:ext uri="{FF2B5EF4-FFF2-40B4-BE49-F238E27FC236}">
                <a16:creationId xmlns:a16="http://schemas.microsoft.com/office/drawing/2014/main" id="{4C99A1BF-5021-4996-8703-6B80C2E06B30}"/>
              </a:ext>
            </a:extLst>
          </p:cNvPr>
          <p:cNvSpPr>
            <a:spLocks/>
          </p:cNvSpPr>
          <p:nvPr/>
        </p:nvSpPr>
        <p:spPr bwMode="auto">
          <a:xfrm>
            <a:off x="8903229" y="5819776"/>
            <a:ext cx="257175" cy="71437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4" name="Freeform 1064">
            <a:extLst>
              <a:ext uri="{FF2B5EF4-FFF2-40B4-BE49-F238E27FC236}">
                <a16:creationId xmlns:a16="http://schemas.microsoft.com/office/drawing/2014/main" id="{F1790457-7DC6-4FEE-995C-B63224EE21B8}"/>
              </a:ext>
            </a:extLst>
          </p:cNvPr>
          <p:cNvSpPr>
            <a:spLocks/>
          </p:cNvSpPr>
          <p:nvPr/>
        </p:nvSpPr>
        <p:spPr bwMode="auto">
          <a:xfrm flipV="1">
            <a:off x="9160404" y="5815013"/>
            <a:ext cx="104775" cy="74613"/>
          </a:xfrm>
          <a:custGeom>
            <a:avLst/>
            <a:gdLst>
              <a:gd name="T0" fmla="*/ 2147483647 w 2532"/>
              <a:gd name="T1" fmla="*/ 0 h 723"/>
              <a:gd name="T2" fmla="*/ 2147483647 w 2532"/>
              <a:gd name="T3" fmla="*/ 0 h 723"/>
              <a:gd name="T4" fmla="*/ 2147483647 w 2532"/>
              <a:gd name="T5" fmla="*/ 2147483647 h 723"/>
              <a:gd name="T6" fmla="*/ 2147483647 w 2532"/>
              <a:gd name="T7" fmla="*/ 2147483647 h 723"/>
              <a:gd name="T8" fmla="*/ 0 w 2532"/>
              <a:gd name="T9" fmla="*/ 2147483647 h 723"/>
              <a:gd name="T10" fmla="*/ 2147483647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5A17D8D1-E66D-4217-AED9-ADB32B34CF02}"/>
              </a:ext>
            </a:extLst>
          </p:cNvPr>
          <p:cNvGrpSpPr>
            <a:grpSpLocks/>
          </p:cNvGrpSpPr>
          <p:nvPr/>
        </p:nvGrpSpPr>
        <p:grpSpPr bwMode="auto">
          <a:xfrm>
            <a:off x="7915822" y="2574925"/>
            <a:ext cx="390526" cy="169862"/>
            <a:chOff x="4650" y="1129"/>
            <a:chExt cx="246" cy="95"/>
          </a:xfrm>
        </p:grpSpPr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B6F29593-984D-4A46-91E1-62F6A493A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E4E0BAA0-1931-4934-B544-6AF8413E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7DECCFD4-EE30-4477-9F50-89D84839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02FFFB7B-AEF6-4E9E-84FF-17AB51C10C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85" name="Freeform 1070">
                <a:extLst>
                  <a:ext uri="{FF2B5EF4-FFF2-40B4-BE49-F238E27FC236}">
                    <a16:creationId xmlns:a16="http://schemas.microsoft.com/office/drawing/2014/main" id="{902F157C-671A-47FE-B040-CF2192902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6" name="Freeform 1071">
                <a:extLst>
                  <a:ext uri="{FF2B5EF4-FFF2-40B4-BE49-F238E27FC236}">
                    <a16:creationId xmlns:a16="http://schemas.microsoft.com/office/drawing/2014/main" id="{4214568A-3EFA-4792-A28F-E94EAC64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83" name="Line 1072">
              <a:extLst>
                <a:ext uri="{FF2B5EF4-FFF2-40B4-BE49-F238E27FC236}">
                  <a16:creationId xmlns:a16="http://schemas.microsoft.com/office/drawing/2014/main" id="{6F55283E-D1E6-4A25-966E-92CD80F2F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84" name="Line 1073">
              <a:extLst>
                <a:ext uri="{FF2B5EF4-FFF2-40B4-BE49-F238E27FC236}">
                  <a16:creationId xmlns:a16="http://schemas.microsoft.com/office/drawing/2014/main" id="{FC038673-63C0-4E9C-B815-E8E0080FC7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3A029161-FE8F-41A0-98EB-0EE0C89483B5}"/>
              </a:ext>
            </a:extLst>
          </p:cNvPr>
          <p:cNvGrpSpPr>
            <a:grpSpLocks/>
          </p:cNvGrpSpPr>
          <p:nvPr/>
        </p:nvGrpSpPr>
        <p:grpSpPr bwMode="auto">
          <a:xfrm>
            <a:off x="7615784" y="3722688"/>
            <a:ext cx="390526" cy="169863"/>
            <a:chOff x="4650" y="1129"/>
            <a:chExt cx="246" cy="95"/>
          </a:xfrm>
        </p:grpSpPr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ABBA7C12-4D57-4A4C-BAA6-85EB2919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097423B5-3AE2-4BC9-BFCE-AA3B97951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AEE0BDE4-5EA1-4494-ACF2-060B7C370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86C1174E-134E-4AF4-B0E8-7D6DF1295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77" name="Freeform 1079">
                <a:extLst>
                  <a:ext uri="{FF2B5EF4-FFF2-40B4-BE49-F238E27FC236}">
                    <a16:creationId xmlns:a16="http://schemas.microsoft.com/office/drawing/2014/main" id="{7862B563-4A3D-45B8-82BF-C9C0FB2A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78" name="Freeform 1080">
                <a:extLst>
                  <a:ext uri="{FF2B5EF4-FFF2-40B4-BE49-F238E27FC236}">
                    <a16:creationId xmlns:a16="http://schemas.microsoft.com/office/drawing/2014/main" id="{47BD1FEC-568C-4CEE-A5E1-1F085C33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75" name="Line 1081">
              <a:extLst>
                <a:ext uri="{FF2B5EF4-FFF2-40B4-BE49-F238E27FC236}">
                  <a16:creationId xmlns:a16="http://schemas.microsoft.com/office/drawing/2014/main" id="{98A67EAB-F768-4EBB-8338-3021B63E8C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76" name="Line 1082">
              <a:extLst>
                <a:ext uri="{FF2B5EF4-FFF2-40B4-BE49-F238E27FC236}">
                  <a16:creationId xmlns:a16="http://schemas.microsoft.com/office/drawing/2014/main" id="{AD8C88CE-0F4B-40B7-8D57-370E282994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FD2CDB9C-C442-40C4-BB4B-3F8C76D0C4CB}"/>
              </a:ext>
            </a:extLst>
          </p:cNvPr>
          <p:cNvGrpSpPr>
            <a:grpSpLocks/>
          </p:cNvGrpSpPr>
          <p:nvPr/>
        </p:nvGrpSpPr>
        <p:grpSpPr bwMode="auto">
          <a:xfrm>
            <a:off x="7093476" y="3097216"/>
            <a:ext cx="519108" cy="128589"/>
            <a:chOff x="2199" y="955"/>
            <a:chExt cx="2547" cy="506"/>
          </a:xfrm>
        </p:grpSpPr>
        <p:sp>
          <p:nvSpPr>
            <p:cNvPr id="365" name="Freeform 1084">
              <a:extLst>
                <a:ext uri="{FF2B5EF4-FFF2-40B4-BE49-F238E27FC236}">
                  <a16:creationId xmlns:a16="http://schemas.microsoft.com/office/drawing/2014/main" id="{782A44D8-BA41-4DA2-B04A-C3945B59D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6"/>
              <a:ext cx="260" cy="281"/>
            </a:xfrm>
            <a:custGeom>
              <a:avLst/>
              <a:gdLst>
                <a:gd name="T0" fmla="*/ 260 w 260"/>
                <a:gd name="T1" fmla="*/ 0 h 281"/>
                <a:gd name="T2" fmla="*/ 42 w 260"/>
                <a:gd name="T3" fmla="*/ 112 h 281"/>
                <a:gd name="T4" fmla="*/ 35 w 260"/>
                <a:gd name="T5" fmla="*/ 211 h 281"/>
                <a:gd name="T6" fmla="*/ 253 w 260"/>
                <a:gd name="T7" fmla="*/ 281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81">
                  <a:moveTo>
                    <a:pt x="260" y="0"/>
                  </a:moveTo>
                  <a:cubicBezTo>
                    <a:pt x="224" y="19"/>
                    <a:pt x="79" y="77"/>
                    <a:pt x="42" y="112"/>
                  </a:cubicBezTo>
                  <a:cubicBezTo>
                    <a:pt x="5" y="143"/>
                    <a:pt x="0" y="183"/>
                    <a:pt x="35" y="211"/>
                  </a:cubicBezTo>
                  <a:cubicBezTo>
                    <a:pt x="70" y="239"/>
                    <a:pt x="208" y="266"/>
                    <a:pt x="253" y="281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6" name="Freeform 1085">
              <a:extLst>
                <a:ext uri="{FF2B5EF4-FFF2-40B4-BE49-F238E27FC236}">
                  <a16:creationId xmlns:a16="http://schemas.microsoft.com/office/drawing/2014/main" id="{756C7FB9-FC47-4C48-9B16-829D5F244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040"/>
              <a:ext cx="900" cy="421"/>
            </a:xfrm>
            <a:custGeom>
              <a:avLst/>
              <a:gdLst>
                <a:gd name="T0" fmla="*/ 531 w 900"/>
                <a:gd name="T1" fmla="*/ 0 h 421"/>
                <a:gd name="T2" fmla="*/ 279 w 900"/>
                <a:gd name="T3" fmla="*/ 77 h 421"/>
                <a:gd name="T4" fmla="*/ 68 w 900"/>
                <a:gd name="T5" fmla="*/ 182 h 421"/>
                <a:gd name="T6" fmla="*/ 33 w 900"/>
                <a:gd name="T7" fmla="*/ 323 h 421"/>
                <a:gd name="T8" fmla="*/ 328 w 900"/>
                <a:gd name="T9" fmla="*/ 400 h 421"/>
                <a:gd name="T10" fmla="*/ 812 w 900"/>
                <a:gd name="T11" fmla="*/ 421 h 421"/>
                <a:gd name="T12" fmla="*/ 855 w 900"/>
                <a:gd name="T13" fmla="*/ 400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421">
                  <a:moveTo>
                    <a:pt x="531" y="0"/>
                  </a:moveTo>
                  <a:cubicBezTo>
                    <a:pt x="489" y="13"/>
                    <a:pt x="356" y="47"/>
                    <a:pt x="279" y="77"/>
                  </a:cubicBezTo>
                  <a:cubicBezTo>
                    <a:pt x="202" y="107"/>
                    <a:pt x="109" y="141"/>
                    <a:pt x="68" y="182"/>
                  </a:cubicBezTo>
                  <a:cubicBezTo>
                    <a:pt x="31" y="213"/>
                    <a:pt x="0" y="292"/>
                    <a:pt x="33" y="323"/>
                  </a:cubicBezTo>
                  <a:cubicBezTo>
                    <a:pt x="76" y="359"/>
                    <a:pt x="198" y="384"/>
                    <a:pt x="328" y="400"/>
                  </a:cubicBezTo>
                  <a:cubicBezTo>
                    <a:pt x="458" y="416"/>
                    <a:pt x="724" y="421"/>
                    <a:pt x="812" y="421"/>
                  </a:cubicBezTo>
                  <a:cubicBezTo>
                    <a:pt x="900" y="421"/>
                    <a:pt x="846" y="404"/>
                    <a:pt x="855" y="40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7" name="Freeform 1086">
              <a:extLst>
                <a:ext uri="{FF2B5EF4-FFF2-40B4-BE49-F238E27FC236}">
                  <a16:creationId xmlns:a16="http://schemas.microsoft.com/office/drawing/2014/main" id="{1C2F1B68-5C5C-40C5-AFE0-23D644F3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68"/>
              <a:ext cx="428" cy="269"/>
            </a:xfrm>
            <a:custGeom>
              <a:avLst/>
              <a:gdLst>
                <a:gd name="T0" fmla="*/ 428 w 428"/>
                <a:gd name="T1" fmla="*/ 0 h 269"/>
                <a:gd name="T2" fmla="*/ 217 w 428"/>
                <a:gd name="T3" fmla="*/ 35 h 269"/>
                <a:gd name="T4" fmla="*/ 21 w 428"/>
                <a:gd name="T5" fmla="*/ 140 h 269"/>
                <a:gd name="T6" fmla="*/ 91 w 428"/>
                <a:gd name="T7" fmla="*/ 246 h 269"/>
                <a:gd name="T8" fmla="*/ 231 w 428"/>
                <a:gd name="T9" fmla="*/ 267 h 269"/>
                <a:gd name="T10" fmla="*/ 414 w 428"/>
                <a:gd name="T11" fmla="*/ 26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269">
                  <a:moveTo>
                    <a:pt x="428" y="0"/>
                  </a:moveTo>
                  <a:cubicBezTo>
                    <a:pt x="428" y="0"/>
                    <a:pt x="217" y="35"/>
                    <a:pt x="217" y="35"/>
                  </a:cubicBezTo>
                  <a:cubicBezTo>
                    <a:pt x="217" y="35"/>
                    <a:pt x="42" y="105"/>
                    <a:pt x="21" y="140"/>
                  </a:cubicBezTo>
                  <a:cubicBezTo>
                    <a:pt x="0" y="175"/>
                    <a:pt x="14" y="217"/>
                    <a:pt x="91" y="246"/>
                  </a:cubicBezTo>
                  <a:cubicBezTo>
                    <a:pt x="126" y="267"/>
                    <a:pt x="177" y="265"/>
                    <a:pt x="231" y="267"/>
                  </a:cubicBezTo>
                  <a:cubicBezTo>
                    <a:pt x="285" y="269"/>
                    <a:pt x="376" y="262"/>
                    <a:pt x="414" y="26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8" name="Freeform 1087">
              <a:extLst>
                <a:ext uri="{FF2B5EF4-FFF2-40B4-BE49-F238E27FC236}">
                  <a16:creationId xmlns:a16="http://schemas.microsoft.com/office/drawing/2014/main" id="{AAC85C03-08F3-4D74-ABC6-9EE695C99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075"/>
              <a:ext cx="377" cy="239"/>
            </a:xfrm>
            <a:custGeom>
              <a:avLst/>
              <a:gdLst>
                <a:gd name="T0" fmla="*/ 42 w 377"/>
                <a:gd name="T1" fmla="*/ 239 h 239"/>
                <a:gd name="T2" fmla="*/ 335 w 377"/>
                <a:gd name="T3" fmla="*/ 146 h 239"/>
                <a:gd name="T4" fmla="*/ 342 w 377"/>
                <a:gd name="T5" fmla="*/ 47 h 239"/>
                <a:gd name="T6" fmla="*/ 0 w 37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7" h="239">
                  <a:moveTo>
                    <a:pt x="42" y="239"/>
                  </a:moveTo>
                  <a:cubicBezTo>
                    <a:pt x="89" y="224"/>
                    <a:pt x="285" y="178"/>
                    <a:pt x="335" y="146"/>
                  </a:cubicBezTo>
                  <a:cubicBezTo>
                    <a:pt x="372" y="115"/>
                    <a:pt x="377" y="75"/>
                    <a:pt x="342" y="47"/>
                  </a:cubicBezTo>
                  <a:cubicBezTo>
                    <a:pt x="286" y="23"/>
                    <a:pt x="71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9" name="Freeform 1088">
              <a:extLst>
                <a:ext uri="{FF2B5EF4-FFF2-40B4-BE49-F238E27FC236}">
                  <a16:creationId xmlns:a16="http://schemas.microsoft.com/office/drawing/2014/main" id="{598A2117-5AE9-4A6B-87EF-9D791FFA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997"/>
              <a:ext cx="660" cy="336"/>
            </a:xfrm>
            <a:custGeom>
              <a:avLst/>
              <a:gdLst>
                <a:gd name="T0" fmla="*/ 390 w 646"/>
                <a:gd name="T1" fmla="*/ 592 h 300"/>
                <a:gd name="T2" fmla="*/ 555 w 646"/>
                <a:gd name="T3" fmla="*/ 501 h 300"/>
                <a:gd name="T4" fmla="*/ 690 w 646"/>
                <a:gd name="T5" fmla="*/ 377 h 300"/>
                <a:gd name="T6" fmla="*/ 713 w 646"/>
                <a:gd name="T7" fmla="*/ 211 h 300"/>
                <a:gd name="T8" fmla="*/ 522 w 646"/>
                <a:gd name="T9" fmla="*/ 119 h 300"/>
                <a:gd name="T10" fmla="*/ 0 w 646"/>
                <a:gd name="T11" fmla="*/ 0 h 3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6" h="300">
                  <a:moveTo>
                    <a:pt x="343" y="300"/>
                  </a:moveTo>
                  <a:cubicBezTo>
                    <a:pt x="367" y="292"/>
                    <a:pt x="443" y="272"/>
                    <a:pt x="487" y="254"/>
                  </a:cubicBezTo>
                  <a:cubicBezTo>
                    <a:pt x="531" y="236"/>
                    <a:pt x="584" y="216"/>
                    <a:pt x="607" y="191"/>
                  </a:cubicBezTo>
                  <a:cubicBezTo>
                    <a:pt x="628" y="173"/>
                    <a:pt x="646" y="125"/>
                    <a:pt x="627" y="107"/>
                  </a:cubicBezTo>
                  <a:cubicBezTo>
                    <a:pt x="603" y="85"/>
                    <a:pt x="563" y="79"/>
                    <a:pt x="459" y="61"/>
                  </a:cubicBezTo>
                  <a:cubicBezTo>
                    <a:pt x="355" y="43"/>
                    <a:pt x="76" y="10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0" name="Freeform 1089">
              <a:extLst>
                <a:ext uri="{FF2B5EF4-FFF2-40B4-BE49-F238E27FC236}">
                  <a16:creationId xmlns:a16="http://schemas.microsoft.com/office/drawing/2014/main" id="{A92AAFC7-29FE-4F96-9705-25DA8FE2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955"/>
              <a:ext cx="630" cy="397"/>
            </a:xfrm>
            <a:custGeom>
              <a:avLst/>
              <a:gdLst>
                <a:gd name="T0" fmla="*/ 320 w 630"/>
                <a:gd name="T1" fmla="*/ 397 h 397"/>
                <a:gd name="T2" fmla="*/ 468 w 630"/>
                <a:gd name="T3" fmla="*/ 345 h 397"/>
                <a:gd name="T4" fmla="*/ 590 w 630"/>
                <a:gd name="T5" fmla="*/ 275 h 397"/>
                <a:gd name="T6" fmla="*/ 611 w 630"/>
                <a:gd name="T7" fmla="*/ 181 h 397"/>
                <a:gd name="T8" fmla="*/ 439 w 630"/>
                <a:gd name="T9" fmla="*/ 129 h 397"/>
                <a:gd name="T10" fmla="*/ 0 w 630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0" h="397">
                  <a:moveTo>
                    <a:pt x="320" y="397"/>
                  </a:moveTo>
                  <a:cubicBezTo>
                    <a:pt x="345" y="388"/>
                    <a:pt x="423" y="366"/>
                    <a:pt x="468" y="345"/>
                  </a:cubicBezTo>
                  <a:cubicBezTo>
                    <a:pt x="513" y="325"/>
                    <a:pt x="567" y="303"/>
                    <a:pt x="590" y="275"/>
                  </a:cubicBezTo>
                  <a:cubicBezTo>
                    <a:pt x="612" y="255"/>
                    <a:pt x="630" y="201"/>
                    <a:pt x="611" y="181"/>
                  </a:cubicBezTo>
                  <a:cubicBezTo>
                    <a:pt x="586" y="156"/>
                    <a:pt x="541" y="159"/>
                    <a:pt x="439" y="129"/>
                  </a:cubicBezTo>
                  <a:cubicBezTo>
                    <a:pt x="337" y="99"/>
                    <a:pt x="91" y="27"/>
                    <a:pt x="0" y="0"/>
                  </a:cubicBezTo>
                </a:path>
              </a:pathLst>
            </a:custGeom>
            <a:noFill/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09E76730-A63E-4DD6-BBB5-09FC0D96B9F3}"/>
              </a:ext>
            </a:extLst>
          </p:cNvPr>
          <p:cNvGrpSpPr>
            <a:grpSpLocks/>
          </p:cNvGrpSpPr>
          <p:nvPr/>
        </p:nvGrpSpPr>
        <p:grpSpPr bwMode="auto">
          <a:xfrm>
            <a:off x="7812616" y="4933957"/>
            <a:ext cx="617538" cy="247651"/>
            <a:chOff x="2356" y="1300"/>
            <a:chExt cx="555" cy="194"/>
          </a:xfrm>
        </p:grpSpPr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11D2DD1C-752C-4DB2-92A6-436CE18F5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C1C1A5BD-0258-4CDC-B87B-FBB173AA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1F8611EF-6323-4D2F-95FB-ACFA3251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B2FD1E27-51DE-4939-BB2E-950C3ED44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63" name="Freeform 1095">
                <a:extLst>
                  <a:ext uri="{FF2B5EF4-FFF2-40B4-BE49-F238E27FC236}">
                    <a16:creationId xmlns:a16="http://schemas.microsoft.com/office/drawing/2014/main" id="{8A2EF0C4-B9CF-4E7C-8412-AC8934306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4" name="Freeform 1096">
                <a:extLst>
                  <a:ext uri="{FF2B5EF4-FFF2-40B4-BE49-F238E27FC236}">
                    <a16:creationId xmlns:a16="http://schemas.microsoft.com/office/drawing/2014/main" id="{828AE5EA-FF76-457C-9E3D-A47E848B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61" name="Line 1097">
              <a:extLst>
                <a:ext uri="{FF2B5EF4-FFF2-40B4-BE49-F238E27FC236}">
                  <a16:creationId xmlns:a16="http://schemas.microsoft.com/office/drawing/2014/main" id="{4840241C-C1FB-4107-A550-7FD1C5260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62" name="Line 1098">
              <a:extLst>
                <a:ext uri="{FF2B5EF4-FFF2-40B4-BE49-F238E27FC236}">
                  <a16:creationId xmlns:a16="http://schemas.microsoft.com/office/drawing/2014/main" id="{C8ABE9E1-3DA4-4A32-ADF5-E921EB341B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B63D1EC-7D09-44DC-8090-78FE881845BF}"/>
              </a:ext>
            </a:extLst>
          </p:cNvPr>
          <p:cNvGrpSpPr>
            <a:grpSpLocks/>
          </p:cNvGrpSpPr>
          <p:nvPr/>
        </p:nvGrpSpPr>
        <p:grpSpPr bwMode="auto">
          <a:xfrm>
            <a:off x="8533341" y="4591057"/>
            <a:ext cx="617538" cy="247651"/>
            <a:chOff x="2356" y="1300"/>
            <a:chExt cx="555" cy="194"/>
          </a:xfrm>
        </p:grpSpPr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4731639C-23F3-4FBE-813E-073132901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B7554F09-51FE-4392-AFB4-6F96C10CB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2C9F82A-9F4F-4C9D-9D5F-BB6AF903A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64C7F1E6-2888-403A-964A-E331030F7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5" name="Freeform 1104">
                <a:extLst>
                  <a:ext uri="{FF2B5EF4-FFF2-40B4-BE49-F238E27FC236}">
                    <a16:creationId xmlns:a16="http://schemas.microsoft.com/office/drawing/2014/main" id="{831597BF-8803-4AC7-BFF2-B3966BAD5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6" name="Freeform 1105">
                <a:extLst>
                  <a:ext uri="{FF2B5EF4-FFF2-40B4-BE49-F238E27FC236}">
                    <a16:creationId xmlns:a16="http://schemas.microsoft.com/office/drawing/2014/main" id="{1447BDFD-D75F-41C9-AC3E-839753814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53" name="Line 1106">
              <a:extLst>
                <a:ext uri="{FF2B5EF4-FFF2-40B4-BE49-F238E27FC236}">
                  <a16:creationId xmlns:a16="http://schemas.microsoft.com/office/drawing/2014/main" id="{8E0CE45A-DECD-4BE2-8A86-8247FE373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54" name="Line 1107">
              <a:extLst>
                <a:ext uri="{FF2B5EF4-FFF2-40B4-BE49-F238E27FC236}">
                  <a16:creationId xmlns:a16="http://schemas.microsoft.com/office/drawing/2014/main" id="{19F79AF8-8A68-4350-B68A-1FD6EDA099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847A44A-8626-4C60-B62A-DFB08C949FE7}"/>
              </a:ext>
            </a:extLst>
          </p:cNvPr>
          <p:cNvGrpSpPr>
            <a:grpSpLocks/>
          </p:cNvGrpSpPr>
          <p:nvPr/>
        </p:nvGrpSpPr>
        <p:grpSpPr bwMode="auto">
          <a:xfrm>
            <a:off x="9149291" y="4892682"/>
            <a:ext cx="617538" cy="247651"/>
            <a:chOff x="2356" y="1300"/>
            <a:chExt cx="555" cy="194"/>
          </a:xfrm>
        </p:grpSpPr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CD461A75-5C8B-4C59-985E-053D8F87A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D1D9E336-0FDD-48A4-A71F-F99FA5DE3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BC4B0107-A77B-4B8C-9AE1-13093DEF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34A018D7-D319-4582-A3D0-398B3E10F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47" name="Freeform 1113">
                <a:extLst>
                  <a:ext uri="{FF2B5EF4-FFF2-40B4-BE49-F238E27FC236}">
                    <a16:creationId xmlns:a16="http://schemas.microsoft.com/office/drawing/2014/main" id="{ADDBF22E-3AF0-495A-9652-C9CB706B0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8" name="Freeform 1114">
                <a:extLst>
                  <a:ext uri="{FF2B5EF4-FFF2-40B4-BE49-F238E27FC236}">
                    <a16:creationId xmlns:a16="http://schemas.microsoft.com/office/drawing/2014/main" id="{6830219C-C79F-4449-9D06-CC1799859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45" name="Line 1115">
              <a:extLst>
                <a:ext uri="{FF2B5EF4-FFF2-40B4-BE49-F238E27FC236}">
                  <a16:creationId xmlns:a16="http://schemas.microsoft.com/office/drawing/2014/main" id="{5299D067-5A81-438A-836D-8777BC2D9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46" name="Line 1116">
              <a:extLst>
                <a:ext uri="{FF2B5EF4-FFF2-40B4-BE49-F238E27FC236}">
                  <a16:creationId xmlns:a16="http://schemas.microsoft.com/office/drawing/2014/main" id="{B7B90D42-2D46-4C34-B0F0-4ACB5E29D1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sp>
        <p:nvSpPr>
          <p:cNvPr id="261" name="Freeform 1118">
            <a:extLst>
              <a:ext uri="{FF2B5EF4-FFF2-40B4-BE49-F238E27FC236}">
                <a16:creationId xmlns:a16="http://schemas.microsoft.com/office/drawing/2014/main" id="{30812E98-A6A3-4759-8B08-22085298F183}"/>
              </a:ext>
            </a:extLst>
          </p:cNvPr>
          <p:cNvSpPr>
            <a:spLocks/>
          </p:cNvSpPr>
          <p:nvPr/>
        </p:nvSpPr>
        <p:spPr bwMode="auto">
          <a:xfrm>
            <a:off x="8568265" y="3608387"/>
            <a:ext cx="1314450" cy="674688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2" name="Freeform 1119">
            <a:extLst>
              <a:ext uri="{FF2B5EF4-FFF2-40B4-BE49-F238E27FC236}">
                <a16:creationId xmlns:a16="http://schemas.microsoft.com/office/drawing/2014/main" id="{4EB3F7A8-44DF-4F5E-ACD3-400B59EEDC6B}"/>
              </a:ext>
            </a:extLst>
          </p:cNvPr>
          <p:cNvSpPr>
            <a:spLocks/>
          </p:cNvSpPr>
          <p:nvPr/>
        </p:nvSpPr>
        <p:spPr bwMode="auto">
          <a:xfrm>
            <a:off x="8587316" y="2082801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3" name="Line 1120">
            <a:extLst>
              <a:ext uri="{FF2B5EF4-FFF2-40B4-BE49-F238E27FC236}">
                <a16:creationId xmlns:a16="http://schemas.microsoft.com/office/drawing/2014/main" id="{52F57482-8349-4597-8E15-956F00DABE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0378" y="3894137"/>
            <a:ext cx="163512" cy="1206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4" name="Line 1121">
            <a:extLst>
              <a:ext uri="{FF2B5EF4-FFF2-40B4-BE49-F238E27FC236}">
                <a16:creationId xmlns:a16="http://schemas.microsoft.com/office/drawing/2014/main" id="{DBD41F34-AD73-4BAE-BAB9-0753882689B1}"/>
              </a:ext>
            </a:extLst>
          </p:cNvPr>
          <p:cNvSpPr>
            <a:spLocks noChangeShapeType="1"/>
          </p:cNvSpPr>
          <p:nvPr/>
        </p:nvSpPr>
        <p:spPr bwMode="auto">
          <a:xfrm>
            <a:off x="9057215" y="3814762"/>
            <a:ext cx="2794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5" name="Line 1122">
            <a:extLst>
              <a:ext uri="{FF2B5EF4-FFF2-40B4-BE49-F238E27FC236}">
                <a16:creationId xmlns:a16="http://schemas.microsoft.com/office/drawing/2014/main" id="{05CAF0DC-FC06-4BA5-81C0-35D3F0FFA7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293754" y="3900488"/>
            <a:ext cx="134937" cy="1047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6" name="Line 1123">
            <a:extLst>
              <a:ext uri="{FF2B5EF4-FFF2-40B4-BE49-F238E27FC236}">
                <a16:creationId xmlns:a16="http://schemas.microsoft.com/office/drawing/2014/main" id="{B3E1E0AA-EF8A-4548-A4A4-924D5BA384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41354" y="2573338"/>
            <a:ext cx="123825" cy="8731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7" name="Line 1124">
            <a:extLst>
              <a:ext uri="{FF2B5EF4-FFF2-40B4-BE49-F238E27FC236}">
                <a16:creationId xmlns:a16="http://schemas.microsoft.com/office/drawing/2014/main" id="{756C0DAD-3FD9-44A7-971F-7D998313CC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141354" y="2643188"/>
            <a:ext cx="263525" cy="288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8" name="Line 1125">
            <a:extLst>
              <a:ext uri="{FF2B5EF4-FFF2-40B4-BE49-F238E27FC236}">
                <a16:creationId xmlns:a16="http://schemas.microsoft.com/office/drawing/2014/main" id="{F01A156A-9231-4BE4-A690-318F6242F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9506478" y="2641600"/>
            <a:ext cx="0" cy="1968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69" name="Line 1126">
            <a:extLst>
              <a:ext uri="{FF2B5EF4-FFF2-40B4-BE49-F238E27FC236}">
                <a16:creationId xmlns:a16="http://schemas.microsoft.com/office/drawing/2014/main" id="{0766B3A1-A51C-44FD-9FED-4388A05B6EDE}"/>
              </a:ext>
            </a:extLst>
          </p:cNvPr>
          <p:cNvSpPr>
            <a:spLocks noChangeShapeType="1"/>
          </p:cNvSpPr>
          <p:nvPr/>
        </p:nvSpPr>
        <p:spPr bwMode="auto">
          <a:xfrm>
            <a:off x="9154053" y="2947987"/>
            <a:ext cx="188912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70" name="Line 1127">
            <a:extLst>
              <a:ext uri="{FF2B5EF4-FFF2-40B4-BE49-F238E27FC236}">
                <a16:creationId xmlns:a16="http://schemas.microsoft.com/office/drawing/2014/main" id="{56029153-B363-4E1E-9F5B-7179B98E1D10}"/>
              </a:ext>
            </a:extLst>
          </p:cNvPr>
          <p:cNvSpPr>
            <a:spLocks noChangeShapeType="1"/>
          </p:cNvSpPr>
          <p:nvPr/>
        </p:nvSpPr>
        <p:spPr bwMode="auto">
          <a:xfrm>
            <a:off x="9714440" y="2938462"/>
            <a:ext cx="1778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71" name="Line 1128">
            <a:extLst>
              <a:ext uri="{FF2B5EF4-FFF2-40B4-BE49-F238E27FC236}">
                <a16:creationId xmlns:a16="http://schemas.microsoft.com/office/drawing/2014/main" id="{B81A3479-7D8C-4E38-8DFF-2E4167BA26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60366" y="3014662"/>
            <a:ext cx="98425" cy="7048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72" name="Line 1129">
            <a:extLst>
              <a:ext uri="{FF2B5EF4-FFF2-40B4-BE49-F238E27FC236}">
                <a16:creationId xmlns:a16="http://schemas.microsoft.com/office/drawing/2014/main" id="{2C336126-3214-4C19-926F-04F152FE3C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52504" y="3014663"/>
            <a:ext cx="111125" cy="7270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F8083177-EB40-40AF-8A72-29F307E69733}"/>
              </a:ext>
            </a:extLst>
          </p:cNvPr>
          <p:cNvGrpSpPr>
            <a:grpSpLocks/>
          </p:cNvGrpSpPr>
          <p:nvPr/>
        </p:nvGrpSpPr>
        <p:grpSpPr bwMode="auto">
          <a:xfrm>
            <a:off x="9254084" y="2476500"/>
            <a:ext cx="390526" cy="169862"/>
            <a:chOff x="4650" y="1129"/>
            <a:chExt cx="246" cy="95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B65E5455-4893-44EF-9F39-472F32B22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8FE62C97-A004-49CD-B052-660C6029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DBCDF8CD-3C6F-4A11-945C-E36F6577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B8A2F838-C686-4AD8-BB96-50F0AA963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39" name="Freeform 1135">
                <a:extLst>
                  <a:ext uri="{FF2B5EF4-FFF2-40B4-BE49-F238E27FC236}">
                    <a16:creationId xmlns:a16="http://schemas.microsoft.com/office/drawing/2014/main" id="{C7D8606F-AC65-4A7A-A5CB-BE018DA2C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Freeform 1136">
                <a:extLst>
                  <a:ext uri="{FF2B5EF4-FFF2-40B4-BE49-F238E27FC236}">
                    <a16:creationId xmlns:a16="http://schemas.microsoft.com/office/drawing/2014/main" id="{0A3A733F-84B4-42B1-8D51-63B07556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37" name="Line 1137">
              <a:extLst>
                <a:ext uri="{FF2B5EF4-FFF2-40B4-BE49-F238E27FC236}">
                  <a16:creationId xmlns:a16="http://schemas.microsoft.com/office/drawing/2014/main" id="{BE4ED039-D8A6-4051-9156-6260E2C5F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38" name="Line 1138">
              <a:extLst>
                <a:ext uri="{FF2B5EF4-FFF2-40B4-BE49-F238E27FC236}">
                  <a16:creationId xmlns:a16="http://schemas.microsoft.com/office/drawing/2014/main" id="{14EAE04E-0EC4-424E-9BAF-CB687C1E89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6B2E109A-3D0F-4188-B706-A0C4DA6894DD}"/>
              </a:ext>
            </a:extLst>
          </p:cNvPr>
          <p:cNvGrpSpPr>
            <a:grpSpLocks/>
          </p:cNvGrpSpPr>
          <p:nvPr/>
        </p:nvGrpSpPr>
        <p:grpSpPr bwMode="auto">
          <a:xfrm>
            <a:off x="9327109" y="2838450"/>
            <a:ext cx="390526" cy="176212"/>
            <a:chOff x="4650" y="1129"/>
            <a:chExt cx="246" cy="95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7161C00C-5684-407D-8031-FCE14EDC1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FADBCDB6-3812-44AF-A4E7-9BDEF5BE1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3A3B51FA-D265-4B6F-AF5F-917A66FA4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8C448D2D-D984-44F5-B0D9-93865E1A90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31" name="Freeform 1144">
                <a:extLst>
                  <a:ext uri="{FF2B5EF4-FFF2-40B4-BE49-F238E27FC236}">
                    <a16:creationId xmlns:a16="http://schemas.microsoft.com/office/drawing/2014/main" id="{502E0F36-450E-457B-AC2B-897A1181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2" name="Freeform 1145">
                <a:extLst>
                  <a:ext uri="{FF2B5EF4-FFF2-40B4-BE49-F238E27FC236}">
                    <a16:creationId xmlns:a16="http://schemas.microsoft.com/office/drawing/2014/main" id="{10A7D216-5540-4ABD-9770-E17D1B4F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9" name="Line 1146">
              <a:extLst>
                <a:ext uri="{FF2B5EF4-FFF2-40B4-BE49-F238E27FC236}">
                  <a16:creationId xmlns:a16="http://schemas.microsoft.com/office/drawing/2014/main" id="{960EEE95-8977-4EBD-98D5-3AD52581E0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30" name="Line 1147">
              <a:extLst>
                <a:ext uri="{FF2B5EF4-FFF2-40B4-BE49-F238E27FC236}">
                  <a16:creationId xmlns:a16="http://schemas.microsoft.com/office/drawing/2014/main" id="{D9B6D638-59EF-4E7E-9FB6-9BEBF653EE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C0C0930C-EA32-426B-A486-F69133FB1DCB}"/>
              </a:ext>
            </a:extLst>
          </p:cNvPr>
          <p:cNvGrpSpPr>
            <a:grpSpLocks/>
          </p:cNvGrpSpPr>
          <p:nvPr/>
        </p:nvGrpSpPr>
        <p:grpSpPr bwMode="auto">
          <a:xfrm>
            <a:off x="8768309" y="2574925"/>
            <a:ext cx="390526" cy="169862"/>
            <a:chOff x="4650" y="1129"/>
            <a:chExt cx="246" cy="95"/>
          </a:xfrm>
        </p:grpSpPr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BD0836B9-8984-4408-B5C0-C32CC201D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3915DB6D-F393-40BA-AD4E-E748DC10F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F7BE95B7-209C-4F66-BC6F-98605FD5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81A6FEB1-0151-428A-A1BE-E933CB94A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23" name="Freeform 1153">
                <a:extLst>
                  <a:ext uri="{FF2B5EF4-FFF2-40B4-BE49-F238E27FC236}">
                    <a16:creationId xmlns:a16="http://schemas.microsoft.com/office/drawing/2014/main" id="{7D4B6AF9-D953-426E-B149-0DA41FE6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4" name="Freeform 1154">
                <a:extLst>
                  <a:ext uri="{FF2B5EF4-FFF2-40B4-BE49-F238E27FC236}">
                    <a16:creationId xmlns:a16="http://schemas.microsoft.com/office/drawing/2014/main" id="{9384128D-063E-41C4-A2D4-37F3E2F6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21" name="Line 1155">
              <a:extLst>
                <a:ext uri="{FF2B5EF4-FFF2-40B4-BE49-F238E27FC236}">
                  <a16:creationId xmlns:a16="http://schemas.microsoft.com/office/drawing/2014/main" id="{FACB2519-3E2E-4C9A-82BA-393358A996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22" name="Line 1156">
              <a:extLst>
                <a:ext uri="{FF2B5EF4-FFF2-40B4-BE49-F238E27FC236}">
                  <a16:creationId xmlns:a16="http://schemas.microsoft.com/office/drawing/2014/main" id="{06D43817-5F4A-4009-AC8E-C3A7EB4050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D8CC086A-7475-413A-B7F0-DDD8ADA09A92}"/>
              </a:ext>
            </a:extLst>
          </p:cNvPr>
          <p:cNvGrpSpPr>
            <a:grpSpLocks/>
          </p:cNvGrpSpPr>
          <p:nvPr/>
        </p:nvGrpSpPr>
        <p:grpSpPr bwMode="auto">
          <a:xfrm>
            <a:off x="8779422" y="2838450"/>
            <a:ext cx="390526" cy="169862"/>
            <a:chOff x="4650" y="1129"/>
            <a:chExt cx="246" cy="95"/>
          </a:xfrm>
        </p:grpSpPr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1380404A-AB59-47A5-82E4-370F86D9D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414B59AF-E531-403C-BBE0-0C4BA7D07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11" name="Oval 310">
              <a:extLst>
                <a:ext uri="{FF2B5EF4-FFF2-40B4-BE49-F238E27FC236}">
                  <a16:creationId xmlns:a16="http://schemas.microsoft.com/office/drawing/2014/main" id="{FA4859C6-FCDC-4FC0-BD50-A2ACFCDF0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BD55995C-B4FA-4C90-B41E-D26B3F586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15" name="Freeform 1162">
                <a:extLst>
                  <a:ext uri="{FF2B5EF4-FFF2-40B4-BE49-F238E27FC236}">
                    <a16:creationId xmlns:a16="http://schemas.microsoft.com/office/drawing/2014/main" id="{146BD725-0261-4EDD-A565-BCE07D5C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Freeform 1163">
                <a:extLst>
                  <a:ext uri="{FF2B5EF4-FFF2-40B4-BE49-F238E27FC236}">
                    <a16:creationId xmlns:a16="http://schemas.microsoft.com/office/drawing/2014/main" id="{DB28B179-E40A-4F77-99D4-856BA3FD3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13" name="Line 1164">
              <a:extLst>
                <a:ext uri="{FF2B5EF4-FFF2-40B4-BE49-F238E27FC236}">
                  <a16:creationId xmlns:a16="http://schemas.microsoft.com/office/drawing/2014/main" id="{F5674D91-A29B-4FED-8167-1226ED2885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14" name="Line 1165">
              <a:extLst>
                <a:ext uri="{FF2B5EF4-FFF2-40B4-BE49-F238E27FC236}">
                  <a16:creationId xmlns:a16="http://schemas.microsoft.com/office/drawing/2014/main" id="{8BB8928E-EA20-4808-B794-04258CFBF7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sp>
        <p:nvSpPr>
          <p:cNvPr id="277" name="Line 1166">
            <a:extLst>
              <a:ext uri="{FF2B5EF4-FFF2-40B4-BE49-F238E27FC236}">
                <a16:creationId xmlns:a16="http://schemas.microsoft.com/office/drawing/2014/main" id="{C920B2FF-48D3-4BD6-B81C-5A90A59803A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2403" y="2936875"/>
            <a:ext cx="177800" cy="0"/>
          </a:xfrm>
          <a:prstGeom prst="line">
            <a:avLst/>
          </a:prstGeom>
          <a:noFill/>
          <a:ln w="19050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892F1693-AE3A-440F-9256-6965A47680ED}"/>
              </a:ext>
            </a:extLst>
          </p:cNvPr>
          <p:cNvGrpSpPr>
            <a:grpSpLocks/>
          </p:cNvGrpSpPr>
          <p:nvPr/>
        </p:nvGrpSpPr>
        <p:grpSpPr bwMode="auto">
          <a:xfrm>
            <a:off x="8965159" y="3992562"/>
            <a:ext cx="485776" cy="203200"/>
            <a:chOff x="4650" y="1129"/>
            <a:chExt cx="246" cy="95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F63CDADD-DF03-4707-A9FA-956CB274D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4851402D-5F83-4E22-AA7F-235FFD34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8C8E1BA8-9495-49DC-9AFA-2C47D594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098DC381-3D2F-408C-97C5-FA8D8887FE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7" name="Freeform 1172">
                <a:extLst>
                  <a:ext uri="{FF2B5EF4-FFF2-40B4-BE49-F238E27FC236}">
                    <a16:creationId xmlns:a16="http://schemas.microsoft.com/office/drawing/2014/main" id="{15D03B87-5475-4092-9267-401CDB3FF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8" name="Freeform 1173">
                <a:extLst>
                  <a:ext uri="{FF2B5EF4-FFF2-40B4-BE49-F238E27FC236}">
                    <a16:creationId xmlns:a16="http://schemas.microsoft.com/office/drawing/2014/main" id="{82546E16-CDB6-484F-B235-76F6290A2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305" name="Line 1174">
              <a:extLst>
                <a:ext uri="{FF2B5EF4-FFF2-40B4-BE49-F238E27FC236}">
                  <a16:creationId xmlns:a16="http://schemas.microsoft.com/office/drawing/2014/main" id="{59690F4C-2C74-4EF7-AEEE-AB9755BFA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306" name="Line 1175">
              <a:extLst>
                <a:ext uri="{FF2B5EF4-FFF2-40B4-BE49-F238E27FC236}">
                  <a16:creationId xmlns:a16="http://schemas.microsoft.com/office/drawing/2014/main" id="{5A132FBD-AB76-4D61-94B5-197BC51D6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821DC5F6-A961-489E-8069-852A5F33AE7A}"/>
              </a:ext>
            </a:extLst>
          </p:cNvPr>
          <p:cNvGrpSpPr>
            <a:grpSpLocks/>
          </p:cNvGrpSpPr>
          <p:nvPr/>
        </p:nvGrpSpPr>
        <p:grpSpPr bwMode="auto">
          <a:xfrm>
            <a:off x="8646072" y="3711575"/>
            <a:ext cx="485776" cy="203200"/>
            <a:chOff x="4650" y="1129"/>
            <a:chExt cx="246" cy="95"/>
          </a:xfrm>
        </p:grpSpPr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6F82BF02-0F47-4EA4-B5B5-D9D85DB43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294" name="Rectangle 293">
              <a:extLst>
                <a:ext uri="{FF2B5EF4-FFF2-40B4-BE49-F238E27FC236}">
                  <a16:creationId xmlns:a16="http://schemas.microsoft.com/office/drawing/2014/main" id="{DFBECA7F-C7BA-40C6-A7BD-E4652B7B3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509763B5-4475-4E64-9017-868452A0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DC8DDB32-48E1-4254-B127-250F85F98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299" name="Freeform 1181">
                <a:extLst>
                  <a:ext uri="{FF2B5EF4-FFF2-40B4-BE49-F238E27FC236}">
                    <a16:creationId xmlns:a16="http://schemas.microsoft.com/office/drawing/2014/main" id="{0A3D82DC-2135-4658-A979-29CE00264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0" name="Freeform 1182">
                <a:extLst>
                  <a:ext uri="{FF2B5EF4-FFF2-40B4-BE49-F238E27FC236}">
                    <a16:creationId xmlns:a16="http://schemas.microsoft.com/office/drawing/2014/main" id="{C159C63B-1E17-4A89-8755-7330293F4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97" name="Line 1183">
              <a:extLst>
                <a:ext uri="{FF2B5EF4-FFF2-40B4-BE49-F238E27FC236}">
                  <a16:creationId xmlns:a16="http://schemas.microsoft.com/office/drawing/2014/main" id="{A066C889-D40D-4608-BEF3-929BDBCBB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298" name="Line 1184">
              <a:extLst>
                <a:ext uri="{FF2B5EF4-FFF2-40B4-BE49-F238E27FC236}">
                  <a16:creationId xmlns:a16="http://schemas.microsoft.com/office/drawing/2014/main" id="{CC945064-BBB3-41F0-9326-5BD0075AB5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E7BFC7E4-D256-4FA6-8D7B-9D8C327F2653}"/>
              </a:ext>
            </a:extLst>
          </p:cNvPr>
          <p:cNvGrpSpPr>
            <a:grpSpLocks/>
          </p:cNvGrpSpPr>
          <p:nvPr/>
        </p:nvGrpSpPr>
        <p:grpSpPr bwMode="auto">
          <a:xfrm>
            <a:off x="9308059" y="3724275"/>
            <a:ext cx="485776" cy="203200"/>
            <a:chOff x="4650" y="1129"/>
            <a:chExt cx="246" cy="95"/>
          </a:xfrm>
        </p:grpSpPr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EE0A9E49-A8A7-4FAD-8CC4-363DF9917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286" name="Rectangle 285">
              <a:extLst>
                <a:ext uri="{FF2B5EF4-FFF2-40B4-BE49-F238E27FC236}">
                  <a16:creationId xmlns:a16="http://schemas.microsoft.com/office/drawing/2014/main" id="{69215696-D49B-4FA6-A5C0-2D22CEC83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9F4B4C8B-7B3D-4D2C-8EB0-539D9489D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D76A6B36-A809-47FF-A44D-9BC5D2857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291" name="Freeform 1190">
                <a:extLst>
                  <a:ext uri="{FF2B5EF4-FFF2-40B4-BE49-F238E27FC236}">
                    <a16:creationId xmlns:a16="http://schemas.microsoft.com/office/drawing/2014/main" id="{515E91D4-D9EF-4EF5-A707-C39995CCE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2" name="Freeform 1191">
                <a:extLst>
                  <a:ext uri="{FF2B5EF4-FFF2-40B4-BE49-F238E27FC236}">
                    <a16:creationId xmlns:a16="http://schemas.microsoft.com/office/drawing/2014/main" id="{B488E27B-66CF-4F8D-893E-704174190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289" name="Line 1192">
              <a:extLst>
                <a:ext uri="{FF2B5EF4-FFF2-40B4-BE49-F238E27FC236}">
                  <a16:creationId xmlns:a16="http://schemas.microsoft.com/office/drawing/2014/main" id="{176A0208-9D3A-4C57-BC90-0BA839D3F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290" name="Line 1193">
              <a:extLst>
                <a:ext uri="{FF2B5EF4-FFF2-40B4-BE49-F238E27FC236}">
                  <a16:creationId xmlns:a16="http://schemas.microsoft.com/office/drawing/2014/main" id="{72879EDE-D73A-44DE-B465-4F6FAF242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sp>
        <p:nvSpPr>
          <p:cNvPr id="281" name="Text Box 580">
            <a:extLst>
              <a:ext uri="{FF2B5EF4-FFF2-40B4-BE49-F238E27FC236}">
                <a16:creationId xmlns:a16="http://schemas.microsoft.com/office/drawing/2014/main" id="{06A7B208-E825-4D31-8EFD-A6B2E4F39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5479" y="2152650"/>
            <a:ext cx="11080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/>
              <a:t>global ISP</a:t>
            </a:r>
          </a:p>
        </p:txBody>
      </p:sp>
      <p:sp>
        <p:nvSpPr>
          <p:cNvPr id="282" name="Line 1196">
            <a:extLst>
              <a:ext uri="{FF2B5EF4-FFF2-40B4-BE49-F238E27FC236}">
                <a16:creationId xmlns:a16="http://schemas.microsoft.com/office/drawing/2014/main" id="{61558B99-7DBC-4C26-9426-2994CABB5A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00054" y="4184651"/>
            <a:ext cx="223837" cy="4159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83" name="Line 1197">
            <a:extLst>
              <a:ext uri="{FF2B5EF4-FFF2-40B4-BE49-F238E27FC236}">
                <a16:creationId xmlns:a16="http://schemas.microsoft.com/office/drawing/2014/main" id="{31D917D4-DDB2-4308-A6AA-EC88A76FACE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1565" y="2652712"/>
            <a:ext cx="47625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284" name="TextBox 1">
            <a:extLst>
              <a:ext uri="{FF2B5EF4-FFF2-40B4-BE49-F238E27FC236}">
                <a16:creationId xmlns:a16="http://schemas.microsoft.com/office/drawing/2014/main" id="{EDA570E5-E397-4D96-A5F0-EAFDBC66B046}"/>
              </a:ext>
            </a:extLst>
          </p:cNvPr>
          <p:cNvSpPr txBox="1"/>
          <p:nvPr/>
        </p:nvSpPr>
        <p:spPr>
          <a:xfrm>
            <a:off x="762000" y="3543135"/>
            <a:ext cx="563298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en-US" dirty="0">
                <a:latin typeface="TrumpetLite" panose="020A0602050506020204" pitchFamily="18" charset="0"/>
              </a:rPr>
              <a:t>Sender and receiver directly connected, within or on edge of LAN (Local Area Network)</a:t>
            </a:r>
          </a:p>
          <a:p>
            <a:pPr>
              <a:spcBef>
                <a:spcPts val="600"/>
              </a:spcBef>
            </a:pPr>
            <a:endParaRPr lang="en-US" dirty="0">
              <a:latin typeface="TrumpetLite" panose="020A0602050506020204" pitchFamily="18" charset="0"/>
            </a:endParaRPr>
          </a:p>
          <a:p>
            <a:pPr>
              <a:spcBef>
                <a:spcPts val="600"/>
              </a:spcBef>
            </a:pPr>
            <a:r>
              <a:rPr lang="en-US" dirty="0">
                <a:latin typeface="TrumpetLite" panose="020A0602050506020204" pitchFamily="18" charset="0"/>
              </a:rPr>
              <a:t>Sender packages datagram into a </a:t>
            </a:r>
            <a:r>
              <a:rPr lang="en-US" i="1" dirty="0">
                <a:solidFill>
                  <a:srgbClr val="C00000"/>
                </a:solidFill>
                <a:latin typeface="TrumpetLite" panose="020A0602050506020204" pitchFamily="18" charset="0"/>
              </a:rPr>
              <a:t>frame</a:t>
            </a:r>
            <a:r>
              <a:rPr lang="en-US" dirty="0">
                <a:latin typeface="TrumpetLite" panose="020A0602050506020204" pitchFamily="18" charset="0"/>
              </a:rPr>
              <a:t>; receiver unpacks</a:t>
            </a:r>
          </a:p>
        </p:txBody>
      </p:sp>
    </p:spTree>
    <p:extLst>
      <p:ext uri="{BB962C8B-B14F-4D97-AF65-F5344CB8AC3E}">
        <p14:creationId xmlns:p14="http://schemas.microsoft.com/office/powerpoint/2010/main" val="22345971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Where is the link layer implemented?</a:t>
            </a: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6BF4D9C9-9B08-473C-BC1A-AEB74A2BDAFD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685800" y="1600200"/>
            <a:ext cx="6298246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in each and every host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implemented in </a:t>
            </a:r>
            <a:r>
              <a:rPr lang="en-US" altLang="ja-JP" sz="2400" kern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NIC (</a:t>
            </a:r>
            <a:r>
              <a:rPr lang="en-US" altLang="ja-JP" sz="2400" i="1" kern="0">
                <a:solidFill>
                  <a:srgbClr val="CC0000"/>
                </a:solidFill>
                <a:latin typeface="TrumpetLite" panose="020A0602050506020204" pitchFamily="18" charset="0"/>
                <a:cs typeface="Arial"/>
              </a:rPr>
              <a:t>Network Interface Card </a:t>
            </a:r>
            <a:r>
              <a:rPr lang="en-US" altLang="ja-JP" sz="2400" kern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) </a:t>
            </a:r>
            <a:r>
              <a:rPr lang="en-US" altLang="ja-JP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or on a chip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Ethernet card</a:t>
            </a:r>
          </a:p>
          <a:p>
            <a:pPr lvl="1" defTabSz="914400">
              <a:lnSpc>
                <a:spcPct val="100000"/>
              </a:lnSpc>
              <a:spcBef>
                <a:spcPts val="600"/>
              </a:spcBef>
              <a:buSzTx/>
              <a:defRPr/>
            </a:pPr>
            <a:r>
              <a:rPr lang="en-US" altLang="en-US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implements link, physical layer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attaches into host</a:t>
            </a:r>
            <a:r>
              <a:rPr lang="ja-JP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’</a:t>
            </a:r>
            <a:r>
              <a:rPr lang="en-US" altLang="ja-JP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s system bus</a:t>
            </a:r>
          </a:p>
          <a:p>
            <a:pPr defTabSz="914400">
              <a:lnSpc>
                <a:spcPct val="100000"/>
              </a:lnSpc>
              <a:spcBef>
                <a:spcPts val="600"/>
              </a:spcBef>
              <a:defRPr/>
            </a:pPr>
            <a:r>
              <a:rPr lang="en-US" altLang="en-US" sz="2400" kern="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combination of hardware, software, firmware</a:t>
            </a:r>
          </a:p>
        </p:txBody>
      </p:sp>
      <p:sp>
        <p:nvSpPr>
          <p:cNvPr id="622" name="Freeform 92">
            <a:extLst>
              <a:ext uri="{FF2B5EF4-FFF2-40B4-BE49-F238E27FC236}">
                <a16:creationId xmlns:a16="http://schemas.microsoft.com/office/drawing/2014/main" id="{C5B915EB-3331-4837-AEA6-039CE7BBFC8B}"/>
              </a:ext>
            </a:extLst>
          </p:cNvPr>
          <p:cNvSpPr>
            <a:spLocks/>
          </p:cNvSpPr>
          <p:nvPr/>
        </p:nvSpPr>
        <p:spPr bwMode="auto">
          <a:xfrm>
            <a:off x="8038144" y="3017837"/>
            <a:ext cx="2308225" cy="3028950"/>
          </a:xfrm>
          <a:custGeom>
            <a:avLst/>
            <a:gdLst>
              <a:gd name="T0" fmla="*/ 0 w 1454"/>
              <a:gd name="T1" fmla="*/ 2147483647 h 1908"/>
              <a:gd name="T2" fmla="*/ 50403125 w 1454"/>
              <a:gd name="T3" fmla="*/ 2147483647 h 1908"/>
              <a:gd name="T4" fmla="*/ 708164700 w 1454"/>
              <a:gd name="T5" fmla="*/ 0 h 1908"/>
              <a:gd name="T6" fmla="*/ 2147483647 w 1454"/>
              <a:gd name="T7" fmla="*/ 758567825 h 1908"/>
              <a:gd name="T8" fmla="*/ 2147483647 w 1454"/>
              <a:gd name="T9" fmla="*/ 2147483647 h 1908"/>
              <a:gd name="T10" fmla="*/ 624998750 w 1454"/>
              <a:gd name="T11" fmla="*/ 2147483647 h 1908"/>
              <a:gd name="T12" fmla="*/ 0 w 1454"/>
              <a:gd name="T13" fmla="*/ 2147483647 h 19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54" h="1908">
                <a:moveTo>
                  <a:pt x="0" y="1728"/>
                </a:moveTo>
                <a:cubicBezTo>
                  <a:pt x="15" y="1684"/>
                  <a:pt x="4" y="1697"/>
                  <a:pt x="20" y="1681"/>
                </a:cubicBezTo>
                <a:lnTo>
                  <a:pt x="281" y="0"/>
                </a:lnTo>
                <a:lnTo>
                  <a:pt x="1246" y="301"/>
                </a:lnTo>
                <a:lnTo>
                  <a:pt x="1454" y="1493"/>
                </a:lnTo>
                <a:lnTo>
                  <a:pt x="248" y="1908"/>
                </a:lnTo>
                <a:lnTo>
                  <a:pt x="0" y="1728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50000">
                <a:schemeClr val="bg1"/>
              </a:gs>
              <a:gs pos="100000">
                <a:srgbClr val="000099"/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3" name="Rectangle 622">
            <a:extLst>
              <a:ext uri="{FF2B5EF4-FFF2-40B4-BE49-F238E27FC236}">
                <a16:creationId xmlns:a16="http://schemas.microsoft.com/office/drawing/2014/main" id="{BD2368F8-C228-4E02-8176-033F79B99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1219" y="3016251"/>
            <a:ext cx="1836737" cy="24018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24" name="Rectangle 623">
            <a:extLst>
              <a:ext uri="{FF2B5EF4-FFF2-40B4-BE49-F238E27FC236}">
                <a16:creationId xmlns:a16="http://schemas.microsoft.com/office/drawing/2014/main" id="{83559D67-4408-4F4F-86FC-9ED9F71C6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480" y="4954588"/>
            <a:ext cx="666750" cy="2825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25" name="Rectangle 624">
            <a:extLst>
              <a:ext uri="{FF2B5EF4-FFF2-40B4-BE49-F238E27FC236}">
                <a16:creationId xmlns:a16="http://schemas.microsoft.com/office/drawing/2014/main" id="{041CF481-9684-4754-A9BE-AA4F42D07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0481" y="4367213"/>
            <a:ext cx="657225" cy="5191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 eaLnBrk="1" hangingPunct="1">
              <a:defRPr/>
            </a:pPr>
            <a:r>
              <a:rPr lang="en-US" sz="1200">
                <a:latin typeface="Arial" charset="0"/>
                <a:ea typeface="ＭＳ Ｐゴシック" charset="0"/>
              </a:rPr>
              <a:t>controller</a:t>
            </a:r>
          </a:p>
        </p:txBody>
      </p:sp>
      <p:sp>
        <p:nvSpPr>
          <p:cNvPr id="626" name="Text Box 46">
            <a:extLst>
              <a:ext uri="{FF2B5EF4-FFF2-40B4-BE49-F238E27FC236}">
                <a16:creationId xmlns:a16="http://schemas.microsoft.com/office/drawing/2014/main" id="{D49CF71A-064F-445D-B7DB-135303C5E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2386" y="4964113"/>
            <a:ext cx="104547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 eaLnBrk="1" hangingPunct="1">
              <a:defRPr/>
            </a:pPr>
            <a:r>
              <a:rPr lang="en-US" sz="1200">
                <a:latin typeface="Arial" charset="0"/>
              </a:rPr>
              <a:t>physical</a:t>
            </a:r>
          </a:p>
          <a:p>
            <a:pPr algn="ctr" eaLnBrk="1" hangingPunct="1">
              <a:defRPr/>
            </a:pPr>
            <a:r>
              <a:rPr lang="en-US" sz="1200">
                <a:latin typeface="Arial" charset="0"/>
              </a:rPr>
              <a:t>transmission</a:t>
            </a:r>
          </a:p>
        </p:txBody>
      </p:sp>
      <p:sp>
        <p:nvSpPr>
          <p:cNvPr id="627" name="Freeform 47">
            <a:extLst>
              <a:ext uri="{FF2B5EF4-FFF2-40B4-BE49-F238E27FC236}">
                <a16:creationId xmlns:a16="http://schemas.microsoft.com/office/drawing/2014/main" id="{0C6F9016-CD95-4E6F-9D34-A97663E081EF}"/>
              </a:ext>
            </a:extLst>
          </p:cNvPr>
          <p:cNvSpPr>
            <a:spLocks/>
          </p:cNvSpPr>
          <p:nvPr/>
        </p:nvSpPr>
        <p:spPr bwMode="auto">
          <a:xfrm>
            <a:off x="9012869" y="3886201"/>
            <a:ext cx="200025" cy="460375"/>
          </a:xfrm>
          <a:custGeom>
            <a:avLst/>
            <a:gdLst>
              <a:gd name="T0" fmla="*/ 0 w 361"/>
              <a:gd name="T1" fmla="*/ 0 h 478"/>
              <a:gd name="T2" fmla="*/ 0 w 361"/>
              <a:gd name="T3" fmla="*/ 2147483647 h 478"/>
              <a:gd name="T4" fmla="*/ 2147483647 w 361"/>
              <a:gd name="T5" fmla="*/ 2147483647 h 478"/>
              <a:gd name="T6" fmla="*/ 2147483647 w 361"/>
              <a:gd name="T7" fmla="*/ 2147483647 h 4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1" h="478">
                <a:moveTo>
                  <a:pt x="0" y="0"/>
                </a:moveTo>
                <a:lnTo>
                  <a:pt x="0" y="230"/>
                </a:lnTo>
                <a:lnTo>
                  <a:pt x="361" y="230"/>
                </a:lnTo>
                <a:lnTo>
                  <a:pt x="359" y="478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28" name="Line 48">
            <a:extLst>
              <a:ext uri="{FF2B5EF4-FFF2-40B4-BE49-F238E27FC236}">
                <a16:creationId xmlns:a16="http://schemas.microsoft.com/office/drawing/2014/main" id="{AA16550A-E335-49CA-8258-2FA61F3DE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8877930" y="4059237"/>
            <a:ext cx="1358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29" name="Line 49">
            <a:extLst>
              <a:ext uri="{FF2B5EF4-FFF2-40B4-BE49-F238E27FC236}">
                <a16:creationId xmlns:a16="http://schemas.microsoft.com/office/drawing/2014/main" id="{9791C8BA-710F-48C7-AAC4-CFBBC48BC9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273218" y="4067176"/>
            <a:ext cx="0" cy="3000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2D48C6D8-801F-4BFF-8296-94D4DD3BB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6806" y="3368675"/>
            <a:ext cx="657225" cy="519112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 eaLnBrk="1" hangingPunct="1">
              <a:defRPr/>
            </a:pPr>
            <a:r>
              <a:rPr lang="en-US" sz="1200">
                <a:latin typeface="Arial" charset="0"/>
                <a:ea typeface="ＭＳ Ｐゴシック" charset="0"/>
              </a:rPr>
              <a:t>cpu</a:t>
            </a: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69DF098-6601-451D-BDBA-2CBDF7E75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5956" y="3370263"/>
            <a:ext cx="657225" cy="5191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 eaLnBrk="1" hangingPunct="1">
              <a:defRPr/>
            </a:pPr>
            <a:r>
              <a:rPr lang="en-US" sz="1200">
                <a:latin typeface="Arial" charset="0"/>
                <a:ea typeface="ＭＳ Ｐゴシック" charset="0"/>
              </a:rPr>
              <a:t>memory</a:t>
            </a:r>
          </a:p>
        </p:txBody>
      </p:sp>
      <p:sp>
        <p:nvSpPr>
          <p:cNvPr id="632" name="Line 52">
            <a:extLst>
              <a:ext uri="{FF2B5EF4-FFF2-40B4-BE49-F238E27FC236}">
                <a16:creationId xmlns:a16="http://schemas.microsoft.com/office/drawing/2014/main" id="{BF9917D2-A6A5-4229-B44A-61395BE218B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070019" y="3889375"/>
            <a:ext cx="1587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3" name="Line 53">
            <a:extLst>
              <a:ext uri="{FF2B5EF4-FFF2-40B4-BE49-F238E27FC236}">
                <a16:creationId xmlns:a16="http://schemas.microsoft.com/office/drawing/2014/main" id="{990525EB-B067-4E48-90AD-8C6AF78CCE9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943144" y="3890962"/>
            <a:ext cx="1587" cy="171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4" name="Text Box 54">
            <a:extLst>
              <a:ext uri="{FF2B5EF4-FFF2-40B4-BE49-F238E27FC236}">
                <a16:creationId xmlns:a16="http://schemas.microsoft.com/office/drawing/2014/main" id="{45276628-A105-4143-AD2F-9E39135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0819" y="4187826"/>
            <a:ext cx="88678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>
              <a:defRPr/>
            </a:pPr>
            <a:r>
              <a:rPr lang="en-US" sz="1200">
                <a:latin typeface="Arial" charset="0"/>
              </a:rPr>
              <a:t>host </a:t>
            </a:r>
          </a:p>
          <a:p>
            <a:pPr eaLnBrk="1" hangingPunct="1">
              <a:defRPr/>
            </a:pPr>
            <a:r>
              <a:rPr lang="en-US" sz="1200">
                <a:latin typeface="Arial" charset="0"/>
              </a:rPr>
              <a:t>bus </a:t>
            </a:r>
          </a:p>
          <a:p>
            <a:pPr eaLnBrk="1" hangingPunct="1">
              <a:defRPr/>
            </a:pPr>
            <a:r>
              <a:rPr lang="en-US" sz="1200">
                <a:latin typeface="Arial" charset="0"/>
              </a:rPr>
              <a:t>(e.g., PCI)</a:t>
            </a:r>
          </a:p>
        </p:txBody>
      </p:sp>
      <p:sp>
        <p:nvSpPr>
          <p:cNvPr id="635" name="Line 55">
            <a:extLst>
              <a:ext uri="{FF2B5EF4-FFF2-40B4-BE49-F238E27FC236}">
                <a16:creationId xmlns:a16="http://schemas.microsoft.com/office/drawing/2014/main" id="{F3E890C7-D7AB-460E-A98E-B36F4BF12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73218" y="4675188"/>
            <a:ext cx="12700" cy="339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6" name="Line 56">
            <a:extLst>
              <a:ext uri="{FF2B5EF4-FFF2-40B4-BE49-F238E27FC236}">
                <a16:creationId xmlns:a16="http://schemas.microsoft.com/office/drawing/2014/main" id="{1951B32B-8364-4183-85A0-6789961BF64C}"/>
              </a:ext>
            </a:extLst>
          </p:cNvPr>
          <p:cNvSpPr>
            <a:spLocks noChangeShapeType="1"/>
          </p:cNvSpPr>
          <p:nvPr/>
        </p:nvSpPr>
        <p:spPr bwMode="auto">
          <a:xfrm>
            <a:off x="9271630" y="5208588"/>
            <a:ext cx="0" cy="3667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7" name="Line 57">
            <a:extLst>
              <a:ext uri="{FF2B5EF4-FFF2-40B4-BE49-F238E27FC236}">
                <a16:creationId xmlns:a16="http://schemas.microsoft.com/office/drawing/2014/main" id="{12EBCBE7-07E3-4374-A2FB-4958EAB5FD1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068555" y="4064001"/>
            <a:ext cx="382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38" name="Text Box 58">
            <a:extLst>
              <a:ext uri="{FF2B5EF4-FFF2-40B4-BE49-F238E27FC236}">
                <a16:creationId xmlns:a16="http://schemas.microsoft.com/office/drawing/2014/main" id="{592F55E5-E595-4C49-A989-ADCF20CA3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78031" y="5757862"/>
            <a:ext cx="12731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>
              <a:defRPr/>
            </a:pPr>
            <a:r>
              <a:rPr lang="en-US" sz="1200">
                <a:latin typeface="Arial" charset="0"/>
              </a:rPr>
              <a:t>network adapter</a:t>
            </a:r>
          </a:p>
          <a:p>
            <a:pPr eaLnBrk="1" hangingPunct="1">
              <a:defRPr/>
            </a:pPr>
            <a:r>
              <a:rPr lang="en-US" sz="1200">
                <a:latin typeface="Arial" charset="0"/>
              </a:rPr>
              <a:t>card</a:t>
            </a:r>
          </a:p>
        </p:txBody>
      </p:sp>
      <p:sp>
        <p:nvSpPr>
          <p:cNvPr id="639" name="Line 59">
            <a:extLst>
              <a:ext uri="{FF2B5EF4-FFF2-40B4-BE49-F238E27FC236}">
                <a16:creationId xmlns:a16="http://schemas.microsoft.com/office/drawing/2014/main" id="{4AA90299-C543-4295-A7C9-F3AD7244D9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885993" y="5081587"/>
            <a:ext cx="271462" cy="7508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noFill/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sp>
        <p:nvSpPr>
          <p:cNvPr id="640" name="Rectangle 639">
            <a:extLst>
              <a:ext uri="{FF2B5EF4-FFF2-40B4-BE49-F238E27FC236}">
                <a16:creationId xmlns:a16="http://schemas.microsoft.com/office/drawing/2014/main" id="{EF7C5E63-447C-40AF-BFA3-E1DBBD002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3468" y="4256088"/>
            <a:ext cx="1122362" cy="1082675"/>
          </a:xfrm>
          <a:prstGeom prst="rect">
            <a:avLst/>
          </a:prstGeom>
          <a:noFill/>
          <a:ln w="28575">
            <a:solidFill>
              <a:srgbClr val="FF00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endParaRPr lang="en-US">
              <a:latin typeface="Comic Sans MS" charset="0"/>
              <a:ea typeface="ＭＳ Ｐゴシック" charset="0"/>
            </a:endParaRPr>
          </a:p>
        </p:txBody>
      </p:sp>
      <p:grpSp>
        <p:nvGrpSpPr>
          <p:cNvPr id="641" name="Group 640">
            <a:extLst>
              <a:ext uri="{FF2B5EF4-FFF2-40B4-BE49-F238E27FC236}">
                <a16:creationId xmlns:a16="http://schemas.microsoft.com/office/drawing/2014/main" id="{FE664FE4-2AB5-4B41-8F43-3A7C937C60EA}"/>
              </a:ext>
            </a:extLst>
          </p:cNvPr>
          <p:cNvGrpSpPr>
            <a:grpSpLocks/>
          </p:cNvGrpSpPr>
          <p:nvPr/>
        </p:nvGrpSpPr>
        <p:grpSpPr bwMode="auto">
          <a:xfrm>
            <a:off x="7469822" y="3144837"/>
            <a:ext cx="1470026" cy="2065338"/>
            <a:chOff x="2689" y="1728"/>
            <a:chExt cx="926" cy="1301"/>
          </a:xfrm>
        </p:grpSpPr>
        <p:sp>
          <p:nvSpPr>
            <p:cNvPr id="647" name="Freeform 62">
              <a:extLst>
                <a:ext uri="{FF2B5EF4-FFF2-40B4-BE49-F238E27FC236}">
                  <a16:creationId xmlns:a16="http://schemas.microsoft.com/office/drawing/2014/main" id="{ECA73830-14A5-4BB6-9932-84DA991A5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2509"/>
              <a:ext cx="390" cy="520"/>
            </a:xfrm>
            <a:custGeom>
              <a:avLst/>
              <a:gdLst>
                <a:gd name="T0" fmla="*/ 390 w 390"/>
                <a:gd name="T1" fmla="*/ 0 h 520"/>
                <a:gd name="T2" fmla="*/ 0 w 390"/>
                <a:gd name="T3" fmla="*/ 221 h 520"/>
                <a:gd name="T4" fmla="*/ 3 w 390"/>
                <a:gd name="T5" fmla="*/ 433 h 520"/>
                <a:gd name="T6" fmla="*/ 388 w 390"/>
                <a:gd name="T7" fmla="*/ 520 h 520"/>
                <a:gd name="T8" fmla="*/ 390 w 390"/>
                <a:gd name="T9" fmla="*/ 0 h 5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520">
                  <a:moveTo>
                    <a:pt x="390" y="0"/>
                  </a:moveTo>
                  <a:lnTo>
                    <a:pt x="0" y="221"/>
                  </a:lnTo>
                  <a:lnTo>
                    <a:pt x="3" y="433"/>
                  </a:lnTo>
                  <a:lnTo>
                    <a:pt x="388" y="520"/>
                  </a:lnTo>
                  <a:lnTo>
                    <a:pt x="39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48" name="Freeform 63">
              <a:extLst>
                <a:ext uri="{FF2B5EF4-FFF2-40B4-BE49-F238E27FC236}">
                  <a16:creationId xmlns:a16="http://schemas.microsoft.com/office/drawing/2014/main" id="{5D231682-711F-46A0-8466-ED0E2A6E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767"/>
              <a:ext cx="275" cy="443"/>
            </a:xfrm>
            <a:custGeom>
              <a:avLst/>
              <a:gdLst>
                <a:gd name="T0" fmla="*/ 264 w 275"/>
                <a:gd name="T1" fmla="*/ 108 h 443"/>
                <a:gd name="T2" fmla="*/ 0 w 275"/>
                <a:gd name="T3" fmla="*/ 0 h 443"/>
                <a:gd name="T4" fmla="*/ 2 w 275"/>
                <a:gd name="T5" fmla="*/ 443 h 443"/>
                <a:gd name="T6" fmla="*/ 275 w 275"/>
                <a:gd name="T7" fmla="*/ 412 h 443"/>
                <a:gd name="T8" fmla="*/ 264 w 275"/>
                <a:gd name="T9" fmla="*/ 108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43">
                  <a:moveTo>
                    <a:pt x="264" y="108"/>
                  </a:moveTo>
                  <a:lnTo>
                    <a:pt x="0" y="0"/>
                  </a:lnTo>
                  <a:lnTo>
                    <a:pt x="2" y="443"/>
                  </a:lnTo>
                  <a:lnTo>
                    <a:pt x="275" y="412"/>
                  </a:lnTo>
                  <a:lnTo>
                    <a:pt x="264" y="108"/>
                  </a:lnTo>
                  <a:close/>
                </a:path>
              </a:pathLst>
            </a:cu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49" name="Rectangle 648">
              <a:extLst>
                <a:ext uri="{FF2B5EF4-FFF2-40B4-BE49-F238E27FC236}">
                  <a16:creationId xmlns:a16="http://schemas.microsoft.com/office/drawing/2014/main" id="{7AAA1565-B22B-4976-87A7-37B2A5A74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775"/>
              <a:ext cx="489" cy="52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0" name="Text Box 65">
              <a:extLst>
                <a:ext uri="{FF2B5EF4-FFF2-40B4-BE49-F238E27FC236}">
                  <a16:creationId xmlns:a16="http://schemas.microsoft.com/office/drawing/2014/main" id="{29981D46-4EFE-4394-95D9-8A76BEA2BF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9" y="1728"/>
              <a:ext cx="577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application</a:t>
              </a:r>
            </a:p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transport</a:t>
              </a:r>
            </a:p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network</a:t>
              </a:r>
            </a:p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link</a:t>
              </a:r>
            </a:p>
          </p:txBody>
        </p:sp>
        <p:sp>
          <p:nvSpPr>
            <p:cNvPr id="651" name="Line 66">
              <a:extLst>
                <a:ext uri="{FF2B5EF4-FFF2-40B4-BE49-F238E27FC236}">
                  <a16:creationId xmlns:a16="http://schemas.microsoft.com/office/drawing/2014/main" id="{5A1C85A4-07FC-4566-96FB-227D456F3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886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2" name="Line 67">
              <a:extLst>
                <a:ext uri="{FF2B5EF4-FFF2-40B4-BE49-F238E27FC236}">
                  <a16:creationId xmlns:a16="http://schemas.microsoft.com/office/drawing/2014/main" id="{A1782A5F-3E7F-4A05-9B2C-3C04EB7A0F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1991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3" name="Line 68">
              <a:extLst>
                <a:ext uri="{FF2B5EF4-FFF2-40B4-BE49-F238E27FC236}">
                  <a16:creationId xmlns:a16="http://schemas.microsoft.com/office/drawing/2014/main" id="{A6FE6325-3772-4113-8DF4-F7AF4EB56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098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4" name="Line 69">
              <a:extLst>
                <a:ext uri="{FF2B5EF4-FFF2-40B4-BE49-F238E27FC236}">
                  <a16:creationId xmlns:a16="http://schemas.microsoft.com/office/drawing/2014/main" id="{C95C66DC-618C-4AD1-A872-A744B4148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8" y="2206"/>
              <a:ext cx="4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BC4C088-2111-45BC-9E50-0E6F15FB0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212"/>
              <a:ext cx="552" cy="1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6" name="Line 71">
              <a:extLst>
                <a:ext uri="{FF2B5EF4-FFF2-40B4-BE49-F238E27FC236}">
                  <a16:creationId xmlns:a16="http://schemas.microsoft.com/office/drawing/2014/main" id="{1A425B84-0084-462B-B9B2-3E79D1300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8" y="2224"/>
              <a:ext cx="0" cy="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7" name="Line 72">
              <a:extLst>
                <a:ext uri="{FF2B5EF4-FFF2-40B4-BE49-F238E27FC236}">
                  <a16:creationId xmlns:a16="http://schemas.microsoft.com/office/drawing/2014/main" id="{FEA3D497-67E3-4F8A-93DC-A12C0A08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218"/>
              <a:ext cx="0" cy="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8" name="Rectangle 657">
              <a:extLst>
                <a:ext uri="{FF2B5EF4-FFF2-40B4-BE49-F238E27FC236}">
                  <a16:creationId xmlns:a16="http://schemas.microsoft.com/office/drawing/2014/main" id="{B139FF74-8E2E-4D33-BFB9-F1C2CE79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2415"/>
              <a:ext cx="489" cy="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59" name="Text Box 74">
              <a:extLst>
                <a:ext uri="{FF2B5EF4-FFF2-40B4-BE49-F238E27FC236}">
                  <a16:creationId xmlns:a16="http://schemas.microsoft.com/office/drawing/2014/main" id="{46F13E99-2B5A-42DE-8F5F-B9FD88782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5" y="2345"/>
              <a:ext cx="462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>
                <a:defRPr/>
              </a:pPr>
              <a:endParaRPr lang="en-US" sz="1200">
                <a:latin typeface="Arial" charset="0"/>
              </a:endParaRPr>
            </a:p>
            <a:p>
              <a:pPr algn="ctr" eaLnBrk="1" hangingPunct="1">
                <a:defRPr/>
              </a:pPr>
              <a:endParaRPr lang="en-US" sz="1200">
                <a:latin typeface="Arial" charset="0"/>
              </a:endParaRPr>
            </a:p>
            <a:p>
              <a:pPr algn="ctr" eaLnBrk="1" hangingPunct="1">
                <a:defRPr/>
              </a:pPr>
              <a:endParaRPr lang="en-US" sz="1200">
                <a:latin typeface="Arial" charset="0"/>
              </a:endParaRPr>
            </a:p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link</a:t>
              </a:r>
            </a:p>
            <a:p>
              <a:pPr algn="ctr" eaLnBrk="1" hangingPunct="1">
                <a:defRPr/>
              </a:pPr>
              <a:r>
                <a:rPr lang="en-US" sz="1200">
                  <a:latin typeface="Arial" charset="0"/>
                </a:rPr>
                <a:t>physical</a:t>
              </a:r>
            </a:p>
          </p:txBody>
        </p:sp>
        <p:sp>
          <p:nvSpPr>
            <p:cNvPr id="660" name="Line 75">
              <a:extLst>
                <a:ext uri="{FF2B5EF4-FFF2-40B4-BE49-F238E27FC236}">
                  <a16:creationId xmlns:a16="http://schemas.microsoft.com/office/drawing/2014/main" id="{C44278A9-DBD8-464E-8295-F7F24CF926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526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1" name="Line 76">
              <a:extLst>
                <a:ext uri="{FF2B5EF4-FFF2-40B4-BE49-F238E27FC236}">
                  <a16:creationId xmlns:a16="http://schemas.microsoft.com/office/drawing/2014/main" id="{3E10CF38-D9C2-4037-8C62-C03F897CE6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32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2" name="Line 77">
              <a:extLst>
                <a:ext uri="{FF2B5EF4-FFF2-40B4-BE49-F238E27FC236}">
                  <a16:creationId xmlns:a16="http://schemas.microsoft.com/office/drawing/2014/main" id="{2F13B02E-DEAD-4B34-A52C-B9309EBA9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5" y="2721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3" name="Line 78">
              <a:extLst>
                <a:ext uri="{FF2B5EF4-FFF2-40B4-BE49-F238E27FC236}">
                  <a16:creationId xmlns:a16="http://schemas.microsoft.com/office/drawing/2014/main" id="{D6072150-B841-4366-B0FE-32DD153A1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3" y="2836"/>
              <a:ext cx="4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4" name="Rectangle 663">
              <a:extLst>
                <a:ext uri="{FF2B5EF4-FFF2-40B4-BE49-F238E27FC236}">
                  <a16:creationId xmlns:a16="http://schemas.microsoft.com/office/drawing/2014/main" id="{9F2472F5-5C8D-46E2-BF7E-93CE8F2B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2390"/>
              <a:ext cx="518" cy="2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5" name="Line 80">
              <a:extLst>
                <a:ext uri="{FF2B5EF4-FFF2-40B4-BE49-F238E27FC236}">
                  <a16:creationId xmlns:a16="http://schemas.microsoft.com/office/drawing/2014/main" id="{FF15D4E6-287D-4446-B969-7CD6CC7B1F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7" y="2614"/>
              <a:ext cx="0" cy="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6" name="Line 81">
              <a:extLst>
                <a:ext uri="{FF2B5EF4-FFF2-40B4-BE49-F238E27FC236}">
                  <a16:creationId xmlns:a16="http://schemas.microsoft.com/office/drawing/2014/main" id="{B93A3644-69EE-4F37-BB7A-39FA2A5343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2614"/>
              <a:ext cx="0" cy="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noFill/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7" name="Rectangle 666">
              <a:extLst>
                <a:ext uri="{FF2B5EF4-FFF2-40B4-BE49-F238E27FC236}">
                  <a16:creationId xmlns:a16="http://schemas.microsoft.com/office/drawing/2014/main" id="{899812D2-F89A-457F-9310-34E4820FD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778"/>
              <a:ext cx="490" cy="431"/>
            </a:xfrm>
            <a:prstGeom prst="rect">
              <a:avLst/>
            </a:prstGeom>
            <a:noFill/>
            <a:ln w="1270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668" name="Rectangle 667">
              <a:extLst>
                <a:ext uri="{FF2B5EF4-FFF2-40B4-BE49-F238E27FC236}">
                  <a16:creationId xmlns:a16="http://schemas.microsoft.com/office/drawing/2014/main" id="{4D932F41-02FF-4C99-B44C-AEC917F5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2721"/>
              <a:ext cx="489" cy="219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pic>
        <p:nvPicPr>
          <p:cNvPr id="642" name="Picture 641">
            <a:extLst>
              <a:ext uri="{FF2B5EF4-FFF2-40B4-BE49-F238E27FC236}">
                <a16:creationId xmlns:a16="http://schemas.microsoft.com/office/drawing/2014/main" id="{CF6958DC-5486-4B62-9111-4BD25FCA56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181" y="1524000"/>
            <a:ext cx="1350963" cy="1350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643" name="Picture 642">
            <a:extLst>
              <a:ext uri="{FF2B5EF4-FFF2-40B4-BE49-F238E27FC236}">
                <a16:creationId xmlns:a16="http://schemas.microsoft.com/office/drawing/2014/main" id="{C07D0249-186C-4C27-9034-D021C8C446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880" y="1719263"/>
            <a:ext cx="11430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644" name="Group 643">
            <a:extLst>
              <a:ext uri="{FF2B5EF4-FFF2-40B4-BE49-F238E27FC236}">
                <a16:creationId xmlns:a16="http://schemas.microsoft.com/office/drawing/2014/main" id="{BC209D18-33A7-4425-A005-08C1EE5E5E7B}"/>
              </a:ext>
            </a:extLst>
          </p:cNvPr>
          <p:cNvGrpSpPr>
            <a:grpSpLocks/>
          </p:cNvGrpSpPr>
          <p:nvPr/>
        </p:nvGrpSpPr>
        <p:grpSpPr bwMode="auto">
          <a:xfrm>
            <a:off x="7444418" y="5653088"/>
            <a:ext cx="1109662" cy="1095375"/>
            <a:chOff x="-44" y="1473"/>
            <a:chExt cx="981" cy="1105"/>
          </a:xfrm>
        </p:grpSpPr>
        <p:pic>
          <p:nvPicPr>
            <p:cNvPr id="645" name="Picture 644" descr="desktop_computer_stylized_medium">
              <a:extLst>
                <a:ext uri="{FF2B5EF4-FFF2-40B4-BE49-F238E27FC236}">
                  <a16:creationId xmlns:a16="http://schemas.microsoft.com/office/drawing/2014/main" id="{8F451CE8-08CA-40F7-B11A-E618C9284D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6" name="Freeform 91">
              <a:extLst>
                <a:ext uri="{FF2B5EF4-FFF2-40B4-BE49-F238E27FC236}">
                  <a16:creationId xmlns:a16="http://schemas.microsoft.com/office/drawing/2014/main" id="{7AD0E8E8-49BB-4A73-AA2A-517DDB6CEAF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31062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MAC addresses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676400"/>
            <a:ext cx="9353550" cy="4816473"/>
          </a:xfrm>
        </p:spPr>
        <p:txBody>
          <a:bodyPr>
            <a:normAutofit/>
          </a:bodyPr>
          <a:lstStyle/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MAC (aka LAN, physical, Ethernet) address</a:t>
            </a:r>
            <a:r>
              <a:rPr lang="en-US" altLang="en-US" sz="2800" dirty="0">
                <a:solidFill>
                  <a:srgbClr val="FF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</a:t>
            </a:r>
            <a:br>
              <a:rPr lang="en-US" altLang="en-US" sz="2800" dirty="0">
                <a:solidFill>
                  <a:srgbClr val="FF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endParaRPr lang="en-US" altLang="en-US" sz="2800" dirty="0">
              <a:solidFill>
                <a:srgbClr val="FF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used ‘locally” to get frame from one interface to another physically-connected interface</a:t>
            </a:r>
            <a:br>
              <a:rPr lang="en-US" altLang="en-US" sz="2800" i="1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endParaRPr lang="en-US" altLang="en-US" sz="2800" i="1" dirty="0">
              <a:solidFill>
                <a:srgbClr val="CC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48 bit MAC address burned in NIC ROM</a:t>
            </a:r>
            <a:b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e.g.: 1A-2F-BB-76-09-AD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12BB45AE-2D88-4D29-B545-B017969A6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172" y="5848391"/>
            <a:ext cx="368562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lc="http://schemas.openxmlformats.org/drawingml/2006/lockedCanvas"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lc="http://schemas.openxmlformats.org/drawingml/2006/lockedCanvas"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000099"/>
                </a:solidFill>
              </a:rPr>
              <a:t>hexadecimal (base 16) notation</a:t>
            </a:r>
          </a:p>
          <a:p>
            <a:pPr algn="ctr"/>
            <a:r>
              <a:rPr lang="en-US" altLang="en-US" sz="1800" dirty="0">
                <a:solidFill>
                  <a:srgbClr val="000099"/>
                </a:solidFill>
              </a:rPr>
              <a:t>(each </a:t>
            </a:r>
            <a:r>
              <a:rPr lang="ja-JP" altLang="en-US" sz="1800" dirty="0">
                <a:solidFill>
                  <a:srgbClr val="000099"/>
                </a:solidFill>
              </a:rPr>
              <a:t>“</a:t>
            </a:r>
            <a:r>
              <a:rPr lang="en-US" altLang="ja-JP" sz="1800" dirty="0">
                <a:solidFill>
                  <a:srgbClr val="000099"/>
                </a:solidFill>
              </a:rPr>
              <a:t>number</a:t>
            </a:r>
            <a:r>
              <a:rPr lang="ja-JP" altLang="en-US" sz="1800" dirty="0">
                <a:solidFill>
                  <a:srgbClr val="000099"/>
                </a:solidFill>
              </a:rPr>
              <a:t>”</a:t>
            </a:r>
            <a:r>
              <a:rPr lang="en-US" altLang="ja-JP" sz="1800" dirty="0">
                <a:solidFill>
                  <a:srgbClr val="000099"/>
                </a:solidFill>
              </a:rPr>
              <a:t> represents 4 bits)</a:t>
            </a:r>
            <a:endParaRPr lang="en-US" altLang="en-US" sz="1800" dirty="0">
              <a:solidFill>
                <a:srgbClr val="000099"/>
              </a:solidFill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FE0E3032-8E91-45B4-B65C-E17EB52376D4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038600" y="5334000"/>
            <a:ext cx="381000" cy="51125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812125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  <p:bldP spid="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Ethernet frame structure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2000" y="1524000"/>
            <a:ext cx="9677400" cy="4816473"/>
          </a:xfrm>
        </p:spPr>
        <p:txBody>
          <a:bodyPr>
            <a:normAutofit lnSpcReduction="10000"/>
          </a:bodyPr>
          <a:lstStyle/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sender encapsulates IP datagram in </a:t>
            </a:r>
            <a:r>
              <a:rPr 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Ethernet frame</a:t>
            </a: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endParaRPr lang="en-US" sz="2400" b="1" dirty="0">
              <a:solidFill>
                <a:srgbClr val="00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b="1" dirty="0">
              <a:solidFill>
                <a:srgbClr val="00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endParaRPr lang="en-US" sz="2400" i="1" dirty="0">
              <a:solidFill>
                <a:srgbClr val="CC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preamble: </a:t>
            </a:r>
            <a:r>
              <a:rPr 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8 byte 0101… pattern to synchronize receiver, sender clock rates</a:t>
            </a:r>
            <a:endParaRPr lang="en-US" sz="2400" i="1" dirty="0">
              <a:solidFill>
                <a:srgbClr val="CC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endParaRPr lang="en-US" sz="2400" i="1" dirty="0">
              <a:solidFill>
                <a:srgbClr val="CC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addresses: </a:t>
            </a:r>
            <a:r>
              <a:rPr 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6 byte source, destination MAC addresses</a:t>
            </a: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endParaRPr lang="en-US" sz="2400" i="1" dirty="0">
              <a:solidFill>
                <a:srgbClr val="CC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type: </a:t>
            </a:r>
            <a:r>
              <a:rPr 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indicates higher layer protocol (usually IP)</a:t>
            </a: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endParaRPr lang="en-US" sz="2400" i="1" dirty="0">
              <a:solidFill>
                <a:srgbClr val="CC0000"/>
              </a:solidFill>
              <a:latin typeface="TrumpetLite" panose="020A0602050506020204" pitchFamily="18" charset="0"/>
              <a:ea typeface="ＭＳ Ｐゴシック" charset="0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CRC: </a:t>
            </a:r>
            <a:r>
              <a:rPr 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ＭＳ Ｐゴシック" charset="0"/>
                <a:cs typeface="Arial"/>
              </a:rPr>
              <a:t>cyclic redundancy check  -- like a parity check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CB4873E-3ECF-4300-B070-AEA02CE3467A}"/>
              </a:ext>
            </a:extLst>
          </p:cNvPr>
          <p:cNvGrpSpPr>
            <a:grpSpLocks/>
          </p:cNvGrpSpPr>
          <p:nvPr/>
        </p:nvGrpSpPr>
        <p:grpSpPr bwMode="auto">
          <a:xfrm>
            <a:off x="2895601" y="2133600"/>
            <a:ext cx="6291001" cy="965530"/>
            <a:chOff x="940711" y="4902593"/>
            <a:chExt cx="6291001" cy="992895"/>
          </a:xfrm>
        </p:grpSpPr>
        <p:sp>
          <p:nvSpPr>
            <p:cNvPr id="8" name="Line 10">
              <a:extLst>
                <a:ext uri="{FF2B5EF4-FFF2-40B4-BE49-F238E27FC236}">
                  <a16:creationId xmlns:a16="http://schemas.microsoft.com/office/drawing/2014/main" id="{CA99F957-7FFF-45F2-BF47-B2DA1044C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3F601BF-F9D2-4CBF-895C-CD0EF2796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 sz="180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12DC3A9-677D-4CBC-A4E6-5263C00A6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54EFF57-CD58-4252-80A8-48C63178B6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8BF4DF57-1025-4D50-AE94-19E46A7B1A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B29B97D-F9C5-4ED9-84F0-FBB6913195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AD23D21A-A7BF-4AE9-BFE3-3EE541A5DF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5" name="TextBox 5">
              <a:extLst>
                <a:ext uri="{FF2B5EF4-FFF2-40B4-BE49-F238E27FC236}">
                  <a16:creationId xmlns:a16="http://schemas.microsoft.com/office/drawing/2014/main" id="{0914C6C5-4A03-47F1-A884-27A66F9D79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0352" y="5332220"/>
              <a:ext cx="844810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altLang="en-US" sz="1400">
                  <a:solidFill>
                    <a:schemeClr val="bg1"/>
                  </a:solidFill>
                  <a:cs typeface="Arial" panose="020B0604020202020204" pitchFamily="34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altLang="en-US" sz="1400">
                  <a:solidFill>
                    <a:schemeClr val="bg1"/>
                  </a:solidFill>
                  <a:cs typeface="Arial" panose="020B0604020202020204" pitchFamily="34" charset="0"/>
                </a:rPr>
                <a:t>address</a:t>
              </a:r>
            </a:p>
          </p:txBody>
        </p:sp>
        <p:sp>
          <p:nvSpPr>
            <p:cNvPr id="16" name="TextBox 37">
              <a:extLst>
                <a:ext uri="{FF2B5EF4-FFF2-40B4-BE49-F238E27FC236}">
                  <a16:creationId xmlns:a16="http://schemas.microsoft.com/office/drawing/2014/main" id="{248E2ACD-8FDC-41A3-870E-8024883CE3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3645" y="5340803"/>
              <a:ext cx="844810" cy="4103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altLang="en-US" sz="1400">
                  <a:solidFill>
                    <a:schemeClr val="bg1"/>
                  </a:solidFill>
                  <a:cs typeface="Arial" panose="020B0604020202020204" pitchFamily="34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altLang="en-US" sz="1400">
                  <a:solidFill>
                    <a:schemeClr val="bg1"/>
                  </a:solidFill>
                  <a:cs typeface="Arial" panose="020B0604020202020204" pitchFamily="34" charset="0"/>
                </a:rPr>
                <a:t>address</a:t>
              </a:r>
            </a:p>
          </p:txBody>
        </p:sp>
        <p:sp>
          <p:nvSpPr>
            <p:cNvPr id="17" name="TextBox 38">
              <a:extLst>
                <a:ext uri="{FF2B5EF4-FFF2-40B4-BE49-F238E27FC236}">
                  <a16:creationId xmlns:a16="http://schemas.microsoft.com/office/drawing/2014/main" id="{0FDAE7C6-7F05-41D3-9431-C3BC25735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3534" y="5353451"/>
              <a:ext cx="1377407" cy="419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altLang="en-US" sz="1600">
                  <a:solidFill>
                    <a:schemeClr val="bg1"/>
                  </a:solidFill>
                  <a:cs typeface="Arial" panose="020B0604020202020204" pitchFamily="34" charset="0"/>
                </a:rPr>
                <a:t>data (payload)</a:t>
              </a:r>
            </a:p>
          </p:txBody>
        </p:sp>
        <p:sp>
          <p:nvSpPr>
            <p:cNvPr id="18" name="TextBox 39">
              <a:extLst>
                <a:ext uri="{FF2B5EF4-FFF2-40B4-BE49-F238E27FC236}">
                  <a16:creationId xmlns:a16="http://schemas.microsoft.com/office/drawing/2014/main" id="{E312609F-1FA5-48C6-BD94-657564C7FA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altLang="en-US" sz="1600">
                  <a:solidFill>
                    <a:schemeClr val="bg1"/>
                  </a:solidFill>
                  <a:cs typeface="Arial" panose="020B0604020202020204" pitchFamily="34" charset="0"/>
                </a:rPr>
                <a:t>CRC</a:t>
              </a:r>
            </a:p>
          </p:txBody>
        </p:sp>
        <p:sp>
          <p:nvSpPr>
            <p:cNvPr id="19" name="TextBox 40">
              <a:extLst>
                <a:ext uri="{FF2B5EF4-FFF2-40B4-BE49-F238E27FC236}">
                  <a16:creationId xmlns:a16="http://schemas.microsoft.com/office/drawing/2014/main" id="{D4F5EB64-92B3-4E21-9308-EE811C2AA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44340"/>
              <a:ext cx="107012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altLang="en-US" sz="1600">
                  <a:solidFill>
                    <a:schemeClr val="bg1"/>
                  </a:solidFill>
                  <a:cs typeface="Arial" panose="020B0604020202020204" pitchFamily="34" charset="0"/>
                </a:rPr>
                <a:t>preamble</a:t>
              </a:r>
            </a:p>
          </p:txBody>
        </p:sp>
        <p:sp>
          <p:nvSpPr>
            <p:cNvPr id="20" name="Text Box 9">
              <a:extLst>
                <a:ext uri="{FF2B5EF4-FFF2-40B4-BE49-F238E27FC236}">
                  <a16:creationId xmlns:a16="http://schemas.microsoft.com/office/drawing/2014/main" id="{3C664734-0007-4D2C-8EA1-F7C8BFD22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348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type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20975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8"/>
            <a:ext cx="94297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Ethernet protocol CSMA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676400"/>
            <a:ext cx="9353550" cy="4816473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Carrier Sense Multiple Access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400" i="1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Multiple devices on one data channel</a:t>
            </a:r>
            <a:br>
              <a:rPr lang="en-US" altLang="en-US" sz="2400" i="1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endParaRPr lang="en-US" altLang="en-US" sz="2400" i="1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When ready to transmit, check the channel</a:t>
            </a:r>
            <a:endParaRPr lang="en-US" altLang="en-US" sz="20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lvl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000099"/>
                </a:solidFill>
                <a:latin typeface="TrumpetLite" panose="020A0602050506020204" pitchFamily="18" charset="0"/>
                <a:cs typeface="Arial"/>
              </a:rPr>
              <a:t>if channel sensed idle:</a:t>
            </a: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 transmit entire frame</a:t>
            </a:r>
          </a:p>
          <a:p>
            <a:pPr lvl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000099"/>
                </a:solidFill>
                <a:latin typeface="TrumpetLite" panose="020A0602050506020204" pitchFamily="18" charset="0"/>
                <a:cs typeface="Arial"/>
              </a:rPr>
              <a:t>if channel sensed busy</a:t>
            </a: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, defer transmission </a:t>
            </a:r>
            <a:br>
              <a:rPr lang="en-US" altLang="en-US" sz="2000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</a:br>
            <a:endParaRPr lang="en-US" altLang="en-US" sz="2000" dirty="0">
              <a:solidFill>
                <a:srgbClr val="000000"/>
              </a:solidFill>
              <a:latin typeface="TrumpetLite" panose="020A0602050506020204" pitchFamily="18" charset="0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400" dirty="0">
                <a:solidFill>
                  <a:srgbClr val="990033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Collisions </a:t>
            </a:r>
            <a:r>
              <a:rPr lang="en-US" altLang="en-US" sz="2400" i="1" dirty="0">
                <a:solidFill>
                  <a:srgbClr val="990033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can</a:t>
            </a:r>
            <a:r>
              <a:rPr lang="en-US" altLang="en-US" sz="2400" dirty="0">
                <a:solidFill>
                  <a:srgbClr val="990033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still occur: </a:t>
            </a:r>
            <a:r>
              <a:rPr lang="en-US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two nodes may not hear each other</a:t>
            </a:r>
            <a:r>
              <a:rPr lang="ja-JP" altLang="en-US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’</a:t>
            </a:r>
            <a:r>
              <a:rPr lang="en-US" altLang="ja-JP" sz="24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s transmission</a:t>
            </a:r>
          </a:p>
          <a:p>
            <a:pPr lvl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entire frame transmission time wasted</a:t>
            </a:r>
          </a:p>
          <a:p>
            <a:pPr lvl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cs typeface="Arial"/>
              </a:rPr>
              <a:t>each sender waits random time, then tries again</a:t>
            </a:r>
          </a:p>
        </p:txBody>
      </p:sp>
    </p:spTree>
    <p:extLst>
      <p:ext uri="{BB962C8B-B14F-4D97-AF65-F5344CB8AC3E}">
        <p14:creationId xmlns:p14="http://schemas.microsoft.com/office/powerpoint/2010/main" val="1455741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8"/>
            <a:ext cx="94297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Physical Layer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2000" y="1676400"/>
            <a:ext cx="10744200" cy="4816473"/>
          </a:xfrm>
        </p:spPr>
        <p:txBody>
          <a:bodyPr>
            <a:normAutofit/>
          </a:bodyPr>
          <a:lstStyle/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Transmit bits through the wired or wireless carrier</a:t>
            </a: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Much of this introduced in the previous lecture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DSL, Cable, </a:t>
            </a:r>
            <a:r>
              <a:rPr lang="en-US" sz="2800" dirty="0" err="1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WiFi</a:t>
            </a: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, Cell, Ethernet access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Twisted Pair, Coax, Fiber wire</a:t>
            </a:r>
          </a:p>
          <a:p>
            <a:pPr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Most media carry analog signals (sine waves) so how to encode digital data?</a:t>
            </a:r>
          </a:p>
          <a:p>
            <a:pPr marL="0" indent="0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4055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Physical Layer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1676400"/>
            <a:ext cx="9353550" cy="4816473"/>
          </a:xfrm>
        </p:spPr>
        <p:txBody>
          <a:bodyPr>
            <a:normAutofit fontScale="92500" lnSpcReduction="20000"/>
          </a:bodyPr>
          <a:lstStyle/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sz="2800" i="1" dirty="0">
                <a:solidFill>
                  <a:srgbClr val="C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Signal modulation </a:t>
            </a: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to encode digital data</a:t>
            </a: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r>
              <a:rPr lang="en-US" sz="12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 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amplitude shift keying (soft/loud)</a:t>
            </a: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r>
              <a:rPr lang="en-US" sz="12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frequency shift keying (low/high)</a:t>
            </a: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r>
              <a:rPr lang="en-US" sz="12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phase shift keying </a:t>
            </a: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r>
              <a:rPr lang="en-US" sz="12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</a:t>
            </a:r>
            <a:b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r>
              <a:rPr lang="en-US" sz="12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4 levels to encode 2 bits per level, 8 to encode 3, </a:t>
            </a:r>
            <a:r>
              <a:rPr lang="en-US" sz="2800" dirty="0" err="1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etc</a:t>
            </a: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sz="2800" i="1" dirty="0">
                <a:solidFill>
                  <a:srgbClr val="C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To get the full effect</a:t>
            </a:r>
            <a:r>
              <a:rPr lang="en-US" sz="2800" i="1">
                <a:solidFill>
                  <a:srgbClr val="C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, !</a:t>
            </a:r>
            <a:endParaRPr 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</p:txBody>
      </p:sp>
      <p:pic>
        <p:nvPicPr>
          <p:cNvPr id="4" name="Picture 3" descr="A picture containing object, antenna&#10;&#10;Description automatically generated">
            <a:extLst>
              <a:ext uri="{FF2B5EF4-FFF2-40B4-BE49-F238E27FC236}">
                <a16:creationId xmlns:a16="http://schemas.microsoft.com/office/drawing/2014/main" id="{89C81900-0B73-4CB5-9C03-DCF7AE79F4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3428" y="1600201"/>
            <a:ext cx="1961173" cy="1279799"/>
          </a:xfrm>
          <a:prstGeom prst="rect">
            <a:avLst/>
          </a:prstGeom>
        </p:spPr>
      </p:pic>
      <p:pic>
        <p:nvPicPr>
          <p:cNvPr id="5" name="Picture 4" descr="A picture containing drawing, clock&#10;&#10;Description automatically generated">
            <a:extLst>
              <a:ext uri="{FF2B5EF4-FFF2-40B4-BE49-F238E27FC236}">
                <a16:creationId xmlns:a16="http://schemas.microsoft.com/office/drawing/2014/main" id="{7C6041B1-F129-4BA6-9DF2-4CA573EF7B0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8762" y="2848348"/>
            <a:ext cx="1570502" cy="1287129"/>
          </a:xfrm>
          <a:prstGeom prst="rect">
            <a:avLst/>
          </a:prstGeom>
        </p:spPr>
      </p:pic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1EAF2AB5-92A9-4C3D-BF82-B073DF7FC90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2483" y="3700798"/>
            <a:ext cx="2083996" cy="1120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921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What’s the Internet?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F87C2D2-BD6C-431D-AF9C-F3278DE8F959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3209925" y="1589089"/>
            <a:ext cx="3779838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231775" indent="-231775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sz="2400" dirty="0">
                <a:latin typeface="TrumpetLite" panose="020A0602050506020204" pitchFamily="18" charset="0"/>
              </a:rPr>
              <a:t>connected devices: </a:t>
            </a:r>
          </a:p>
          <a:p>
            <a:pPr marL="631825" lvl="1" indent="-231775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</a:rPr>
              <a:t>hosts </a:t>
            </a:r>
            <a:r>
              <a:rPr lang="en-US" altLang="en-US" dirty="0">
                <a:latin typeface="TrumpetLite" panose="020A0602050506020204" pitchFamily="18" charset="0"/>
                <a:ea typeface="MS PGothic" panose="020B0600070205080204" pitchFamily="34" charset="-128"/>
              </a:rPr>
              <a:t>=</a:t>
            </a: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</a:rPr>
              <a:t> end systems</a:t>
            </a:r>
            <a:r>
              <a:rPr lang="en-US" altLang="en-US" dirty="0">
                <a:solidFill>
                  <a:srgbClr val="FF0000"/>
                </a:solidFill>
                <a:latin typeface="TrumpetLite" panose="020A0602050506020204" pitchFamily="18" charset="0"/>
                <a:ea typeface="MS PGothic" panose="020B0600070205080204" pitchFamily="34" charset="-128"/>
              </a:rPr>
              <a:t> </a:t>
            </a:r>
          </a:p>
          <a:p>
            <a:pPr marL="631825" lvl="1" indent="-231775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dirty="0">
                <a:latin typeface="TrumpetLite" panose="020A0602050506020204" pitchFamily="18" charset="0"/>
                <a:ea typeface="Arial" panose="020B0604020202020204" pitchFamily="34" charset="0"/>
              </a:rPr>
              <a:t>running </a:t>
            </a: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  <a:ea typeface="Arial" panose="020B0604020202020204" pitchFamily="34" charset="0"/>
              </a:rPr>
              <a:t>network apps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0BBA52D-4BE9-414A-B873-6E5B541FB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026" y="3144838"/>
            <a:ext cx="4375150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communication links</a:t>
            </a:r>
          </a:p>
          <a:p>
            <a:pPr lvl="1">
              <a:spcBef>
                <a:spcPts val="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fiber, copper, radio, satellite</a:t>
            </a:r>
          </a:p>
          <a:p>
            <a:pPr lvl="1">
              <a:spcBef>
                <a:spcPts val="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transmission rate: </a:t>
            </a: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bandwidth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E5FDE2-2E75-4B36-AFD9-823DDEEC5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8026" y="4800600"/>
            <a:ext cx="4448174" cy="1201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Packet switches:</a:t>
            </a:r>
            <a:r>
              <a:rPr lang="en-US" altLang="en-US" dirty="0">
                <a:latin typeface="TrumpetLite" panose="020A0602050506020204" pitchFamily="18" charset="0"/>
              </a:rPr>
              <a:t> </a:t>
            </a:r>
            <a:r>
              <a:rPr lang="en-US" altLang="en-US">
                <a:latin typeface="TrumpetLite" panose="020A0602050506020204" pitchFamily="18" charset="0"/>
              </a:rPr>
              <a:t>forward packets</a:t>
            </a:r>
            <a:br>
              <a:rPr lang="en-US" altLang="en-US">
                <a:latin typeface="TrumpetLite" panose="020A0602050506020204" pitchFamily="18" charset="0"/>
              </a:rPr>
            </a:br>
            <a:r>
              <a:rPr lang="en-US" altLang="en-US">
                <a:latin typeface="TrumpetLite" panose="020A0602050506020204" pitchFamily="18" charset="0"/>
              </a:rPr>
              <a:t>				 </a:t>
            </a:r>
            <a:r>
              <a:rPr lang="en-US" altLang="en-US" dirty="0">
                <a:latin typeface="TrumpetLite" panose="020A0602050506020204" pitchFamily="18" charset="0"/>
              </a:rPr>
              <a:t>(chunks of data)</a:t>
            </a:r>
          </a:p>
          <a:p>
            <a:pPr lvl="1">
              <a:spcBef>
                <a:spcPts val="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C00000"/>
                </a:solidFill>
                <a:latin typeface="TrumpetLite" panose="020A0602050506020204" pitchFamily="18" charset="0"/>
              </a:rPr>
              <a:t>routers</a:t>
            </a:r>
            <a:r>
              <a:rPr lang="en-US" altLang="en-US" dirty="0">
                <a:latin typeface="TrumpetLite" panose="020A0602050506020204" pitchFamily="18" charset="0"/>
              </a:rPr>
              <a:t> and </a:t>
            </a:r>
            <a:r>
              <a:rPr lang="en-US" altLang="en-US" dirty="0">
                <a:solidFill>
                  <a:srgbClr val="C00000"/>
                </a:solidFill>
                <a:latin typeface="TrumpetLite" panose="020A0602050506020204" pitchFamily="18" charset="0"/>
              </a:rPr>
              <a:t>switches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0329BF7-B369-46AC-A50F-80CBEAFB80C5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3603633"/>
            <a:ext cx="1577973" cy="1063627"/>
            <a:chOff x="95" y="2318"/>
            <a:chExt cx="994" cy="670"/>
          </a:xfrm>
        </p:grpSpPr>
        <p:sp>
          <p:nvSpPr>
            <p:cNvPr id="443" name="Text Box 666">
              <a:extLst>
                <a:ext uri="{FF2B5EF4-FFF2-40B4-BE49-F238E27FC236}">
                  <a16:creationId xmlns:a16="http://schemas.microsoft.com/office/drawing/2014/main" id="{34063052-4EA8-497C-937D-BAC9FCD4A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444" name="Text Box 669">
              <a:extLst>
                <a:ext uri="{FF2B5EF4-FFF2-40B4-BE49-F238E27FC236}">
                  <a16:creationId xmlns:a16="http://schemas.microsoft.com/office/drawing/2014/main" id="{E0BE40DE-CBF8-4014-A64F-E627FDEC7C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5E8B874A-C6CE-46AF-93F3-037EF2029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2318"/>
              <a:ext cx="201" cy="281"/>
              <a:chOff x="742" y="2409"/>
              <a:chExt cx="576" cy="881"/>
            </a:xfrm>
          </p:grpSpPr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9879988B-3BA0-4687-941B-D15D48EC5A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53" name="Line 270">
                  <a:extLst>
                    <a:ext uri="{FF2B5EF4-FFF2-40B4-BE49-F238E27FC236}">
                      <a16:creationId xmlns:a16="http://schemas.microsoft.com/office/drawing/2014/main" id="{5C120FD0-8F95-48D8-AAAC-D54677EC20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4" name="Line 271">
                  <a:extLst>
                    <a:ext uri="{FF2B5EF4-FFF2-40B4-BE49-F238E27FC236}">
                      <a16:creationId xmlns:a16="http://schemas.microsoft.com/office/drawing/2014/main" id="{B07266E3-D245-44C9-891B-05D91328CA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5" name="Line 272">
                  <a:extLst>
                    <a:ext uri="{FF2B5EF4-FFF2-40B4-BE49-F238E27FC236}">
                      <a16:creationId xmlns:a16="http://schemas.microsoft.com/office/drawing/2014/main" id="{73D2CAEB-9A24-4186-8FDD-7220F43DD0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6" name="Line 273">
                  <a:extLst>
                    <a:ext uri="{FF2B5EF4-FFF2-40B4-BE49-F238E27FC236}">
                      <a16:creationId xmlns:a16="http://schemas.microsoft.com/office/drawing/2014/main" id="{260414D0-9232-49C7-BA98-A65367149E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7" name="Line 274">
                  <a:extLst>
                    <a:ext uri="{FF2B5EF4-FFF2-40B4-BE49-F238E27FC236}">
                      <a16:creationId xmlns:a16="http://schemas.microsoft.com/office/drawing/2014/main" id="{862CD18C-62F1-4FB3-99C4-D278AACB35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8" name="Line 275">
                  <a:extLst>
                    <a:ext uri="{FF2B5EF4-FFF2-40B4-BE49-F238E27FC236}">
                      <a16:creationId xmlns:a16="http://schemas.microsoft.com/office/drawing/2014/main" id="{53F18F2A-8A74-4A04-8881-FBBB67C4C6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9" name="Line 276">
                  <a:extLst>
                    <a:ext uri="{FF2B5EF4-FFF2-40B4-BE49-F238E27FC236}">
                      <a16:creationId xmlns:a16="http://schemas.microsoft.com/office/drawing/2014/main" id="{50FC95EF-8417-4DAE-ABCB-D8E250D48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0" name="Line 277">
                  <a:extLst>
                    <a:ext uri="{FF2B5EF4-FFF2-40B4-BE49-F238E27FC236}">
                      <a16:creationId xmlns:a16="http://schemas.microsoft.com/office/drawing/2014/main" id="{245B7D69-92F9-4EE0-9C20-61796B31C4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1" name="Line 278">
                  <a:extLst>
                    <a:ext uri="{FF2B5EF4-FFF2-40B4-BE49-F238E27FC236}">
                      <a16:creationId xmlns:a16="http://schemas.microsoft.com/office/drawing/2014/main" id="{9895C73B-E5F1-45C6-83F0-07D0950E7A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2" name="Line 279">
                  <a:extLst>
                    <a:ext uri="{FF2B5EF4-FFF2-40B4-BE49-F238E27FC236}">
                      <a16:creationId xmlns:a16="http://schemas.microsoft.com/office/drawing/2014/main" id="{9C602782-13C2-4C14-B22A-EBF25BF0F3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3" name="Line 280">
                  <a:extLst>
                    <a:ext uri="{FF2B5EF4-FFF2-40B4-BE49-F238E27FC236}">
                      <a16:creationId xmlns:a16="http://schemas.microsoft.com/office/drawing/2014/main" id="{58B7A8D6-F88E-417C-A08B-32EBC0D702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4" name="Line 281">
                  <a:extLst>
                    <a:ext uri="{FF2B5EF4-FFF2-40B4-BE49-F238E27FC236}">
                      <a16:creationId xmlns:a16="http://schemas.microsoft.com/office/drawing/2014/main" id="{C3444869-1151-4D27-BEB7-A083EF4A2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5" name="Line 282">
                  <a:extLst>
                    <a:ext uri="{FF2B5EF4-FFF2-40B4-BE49-F238E27FC236}">
                      <a16:creationId xmlns:a16="http://schemas.microsoft.com/office/drawing/2014/main" id="{C5B00526-4F8C-4464-B5C1-289EEF05BD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6" name="Line 283">
                  <a:extLst>
                    <a:ext uri="{FF2B5EF4-FFF2-40B4-BE49-F238E27FC236}">
                      <a16:creationId xmlns:a16="http://schemas.microsoft.com/office/drawing/2014/main" id="{D0CADC2A-CE2E-4F81-84B5-D710C90F51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7" name="Line 284">
                  <a:extLst>
                    <a:ext uri="{FF2B5EF4-FFF2-40B4-BE49-F238E27FC236}">
                      <a16:creationId xmlns:a16="http://schemas.microsoft.com/office/drawing/2014/main" id="{288B057F-73CC-45C8-9458-F4B0F18C9A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451" name="Picture 450" descr="cell_tower_radiation copy">
                <a:extLst>
                  <a:ext uri="{FF2B5EF4-FFF2-40B4-BE49-F238E27FC236}">
                    <a16:creationId xmlns:a16="http://schemas.microsoft.com/office/drawing/2014/main" id="{91E95158-907C-4528-AFC7-E41F60DCD8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7BA3095A-634B-4E51-BA07-EF5598839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246A2BB2-9B21-4E31-9431-17629B6433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" y="2444"/>
              <a:ext cx="354" cy="265"/>
              <a:chOff x="2967" y="478"/>
              <a:chExt cx="788" cy="625"/>
            </a:xfrm>
          </p:grpSpPr>
          <p:pic>
            <p:nvPicPr>
              <p:cNvPr id="448" name="Picture 447" descr="access_point_stylized_small">
                <a:extLst>
                  <a:ext uri="{FF2B5EF4-FFF2-40B4-BE49-F238E27FC236}">
                    <a16:creationId xmlns:a16="http://schemas.microsoft.com/office/drawing/2014/main" id="{138D211D-26A8-43F0-8CF6-2201A89CCB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9" name="Picture 448" descr="antenna_radiation_stylized">
                <a:extLst>
                  <a:ext uri="{FF2B5EF4-FFF2-40B4-BE49-F238E27FC236}">
                    <a16:creationId xmlns:a16="http://schemas.microsoft.com/office/drawing/2014/main" id="{A3D5CC92-9A59-4367-A513-696FC154C2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7" name="Line 841">
              <a:extLst>
                <a:ext uri="{FF2B5EF4-FFF2-40B4-BE49-F238E27FC236}">
                  <a16:creationId xmlns:a16="http://schemas.microsoft.com/office/drawing/2014/main" id="{EEE5DB79-1582-43E1-B0B0-365DC03CC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18B8EFF-50BD-4EB6-9DD6-36A784C4DAFC}"/>
              </a:ext>
            </a:extLst>
          </p:cNvPr>
          <p:cNvGrpSpPr>
            <a:grpSpLocks/>
          </p:cNvGrpSpPr>
          <p:nvPr/>
        </p:nvGrpSpPr>
        <p:grpSpPr bwMode="auto">
          <a:xfrm>
            <a:off x="1062038" y="5591187"/>
            <a:ext cx="646112" cy="496889"/>
            <a:chOff x="293" y="3428"/>
            <a:chExt cx="407" cy="313"/>
          </a:xfrm>
        </p:grpSpPr>
        <p:sp>
          <p:nvSpPr>
            <p:cNvPr id="433" name="Text Box 662">
              <a:extLst>
                <a:ext uri="{FF2B5EF4-FFF2-40B4-BE49-F238E27FC236}">
                  <a16:creationId xmlns:a16="http://schemas.microsoft.com/office/drawing/2014/main" id="{76971F59-C37E-4E1A-AED1-9500B68AC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AF373E46-A2D9-4729-ABDD-E6EEC8DBB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" y="3428"/>
              <a:ext cx="306" cy="127"/>
              <a:chOff x="4650" y="1129"/>
              <a:chExt cx="246" cy="95"/>
            </a:xfrm>
          </p:grpSpPr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3BD966C5-DBDF-4F5D-84B0-6057CFC49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Rectangle 435">
                <a:extLst>
                  <a:ext uri="{FF2B5EF4-FFF2-40B4-BE49-F238E27FC236}">
                    <a16:creationId xmlns:a16="http://schemas.microsoft.com/office/drawing/2014/main" id="{FB9BF6DE-88E9-4F7C-A531-E1F518464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436">
                <a:extLst>
                  <a:ext uri="{FF2B5EF4-FFF2-40B4-BE49-F238E27FC236}">
                    <a16:creationId xmlns:a16="http://schemas.microsoft.com/office/drawing/2014/main" id="{4588353B-D568-44F6-A201-8D4495DCC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7496FBE4-7F62-45A7-B394-AB4A43D9D9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41" name="Freeform 848">
                  <a:extLst>
                    <a:ext uri="{FF2B5EF4-FFF2-40B4-BE49-F238E27FC236}">
                      <a16:creationId xmlns:a16="http://schemas.microsoft.com/office/drawing/2014/main" id="{E6F8890F-D96A-44E9-BA6D-A72CEF507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2" name="Freeform 849">
                  <a:extLst>
                    <a:ext uri="{FF2B5EF4-FFF2-40B4-BE49-F238E27FC236}">
                      <a16:creationId xmlns:a16="http://schemas.microsoft.com/office/drawing/2014/main" id="{AE809242-E13D-4399-A658-993A9D649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9" name="Line 850">
                <a:extLst>
                  <a:ext uri="{FF2B5EF4-FFF2-40B4-BE49-F238E27FC236}">
                    <a16:creationId xmlns:a16="http://schemas.microsoft.com/office/drawing/2014/main" id="{B2136FD5-4892-479C-8D9D-BC18B38A0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0" name="Line 851">
                <a:extLst>
                  <a:ext uri="{FF2B5EF4-FFF2-40B4-BE49-F238E27FC236}">
                    <a16:creationId xmlns:a16="http://schemas.microsoft.com/office/drawing/2014/main" id="{D9F33645-27C1-46F1-B395-B46F5F213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788FD9C-0E87-4A2E-B923-AB8E612155BC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1536700"/>
            <a:ext cx="3551237" cy="4743450"/>
            <a:chOff x="5202238" y="1384300"/>
            <a:chExt cx="3551237" cy="4743450"/>
          </a:xfrm>
        </p:grpSpPr>
        <p:sp>
          <p:nvSpPr>
            <p:cNvPr id="78" name="Freeform 415">
              <a:extLst>
                <a:ext uri="{FF2B5EF4-FFF2-40B4-BE49-F238E27FC236}">
                  <a16:creationId xmlns:a16="http://schemas.microsoft.com/office/drawing/2014/main" id="{8604E4F0-A0B5-4FE9-86C8-7300AF269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9" name="Freeform 416">
              <a:extLst>
                <a:ext uri="{FF2B5EF4-FFF2-40B4-BE49-F238E27FC236}">
                  <a16:creationId xmlns:a16="http://schemas.microsoft.com/office/drawing/2014/main" id="{0E1E354D-386A-4929-B50C-AC59E605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0" name="Freeform 417">
              <a:extLst>
                <a:ext uri="{FF2B5EF4-FFF2-40B4-BE49-F238E27FC236}">
                  <a16:creationId xmlns:a16="http://schemas.microsoft.com/office/drawing/2014/main" id="{EB4F3945-DAA6-49A2-87E9-39C253C9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4147398-9DEA-4510-A65D-6CE0363CEC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8441" y="2974977"/>
              <a:ext cx="1458913" cy="933451"/>
              <a:chOff x="2889" y="1631"/>
              <a:chExt cx="980" cy="743"/>
            </a:xfrm>
          </p:grpSpPr>
          <p:sp>
            <p:nvSpPr>
              <p:cNvPr id="431" name="Rectangle 430">
                <a:extLst>
                  <a:ext uri="{FF2B5EF4-FFF2-40B4-BE49-F238E27FC236}">
                    <a16:creationId xmlns:a16="http://schemas.microsoft.com/office/drawing/2014/main" id="{518002DA-56F4-438C-892B-14C5234D4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2" name="AutoShape 420">
                <a:extLst>
                  <a:ext uri="{FF2B5EF4-FFF2-40B4-BE49-F238E27FC236}">
                    <a16:creationId xmlns:a16="http://schemas.microsoft.com/office/drawing/2014/main" id="{F7AC1884-1A1F-4F13-9949-2E874DBB2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82" name="Line 421">
              <a:extLst>
                <a:ext uri="{FF2B5EF4-FFF2-40B4-BE49-F238E27FC236}">
                  <a16:creationId xmlns:a16="http://schemas.microsoft.com/office/drawing/2014/main" id="{F24EBFBE-E186-4715-B7FE-92DE4FD0F3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Line 422">
              <a:extLst>
                <a:ext uri="{FF2B5EF4-FFF2-40B4-BE49-F238E27FC236}">
                  <a16:creationId xmlns:a16="http://schemas.microsoft.com/office/drawing/2014/main" id="{F2C7EDD7-11ED-4999-BEF1-E2E4E170B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Line 423">
              <a:extLst>
                <a:ext uri="{FF2B5EF4-FFF2-40B4-BE49-F238E27FC236}">
                  <a16:creationId xmlns:a16="http://schemas.microsoft.com/office/drawing/2014/main" id="{015C692A-B8F5-4787-B36F-3CD4FDFBFD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Line 424">
              <a:extLst>
                <a:ext uri="{FF2B5EF4-FFF2-40B4-BE49-F238E27FC236}">
                  <a16:creationId xmlns:a16="http://schemas.microsoft.com/office/drawing/2014/main" id="{9CE6A808-2ACB-406F-9E98-10797A42F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Line 425">
              <a:extLst>
                <a:ext uri="{FF2B5EF4-FFF2-40B4-BE49-F238E27FC236}">
                  <a16:creationId xmlns:a16="http://schemas.microsoft.com/office/drawing/2014/main" id="{7A124B55-40CF-40B8-B812-FCD52A9F2E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Line 426">
              <a:extLst>
                <a:ext uri="{FF2B5EF4-FFF2-40B4-BE49-F238E27FC236}">
                  <a16:creationId xmlns:a16="http://schemas.microsoft.com/office/drawing/2014/main" id="{85FB90A0-78CE-4D46-A96C-A705FB475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8" name="Freeform 427">
              <a:extLst>
                <a:ext uri="{FF2B5EF4-FFF2-40B4-BE49-F238E27FC236}">
                  <a16:creationId xmlns:a16="http://schemas.microsoft.com/office/drawing/2014/main" id="{9312B76A-BA8C-45CA-8A55-CA7AA813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7 w 1940"/>
                <a:gd name="T1" fmla="*/ 2147483647 h 1049"/>
                <a:gd name="T2" fmla="*/ 2147483647 w 1940"/>
                <a:gd name="T3" fmla="*/ 2147483647 h 1049"/>
                <a:gd name="T4" fmla="*/ 2147483647 w 1940"/>
                <a:gd name="T5" fmla="*/ 2147483647 h 1049"/>
                <a:gd name="T6" fmla="*/ 2147483647 w 1940"/>
                <a:gd name="T7" fmla="*/ 2147483647 h 1049"/>
                <a:gd name="T8" fmla="*/ 2147483647 w 1940"/>
                <a:gd name="T9" fmla="*/ 2147483647 h 1049"/>
                <a:gd name="T10" fmla="*/ 2147483647 w 1940"/>
                <a:gd name="T11" fmla="*/ 2147483647 h 1049"/>
                <a:gd name="T12" fmla="*/ 2147483647 w 1940"/>
                <a:gd name="T13" fmla="*/ 2147483647 h 1049"/>
                <a:gd name="T14" fmla="*/ 2147483647 w 1940"/>
                <a:gd name="T15" fmla="*/ 2147483647 h 1049"/>
                <a:gd name="T16" fmla="*/ 2147483647 w 1940"/>
                <a:gd name="T17" fmla="*/ 2147483647 h 1049"/>
                <a:gd name="T18" fmla="*/ 2147483647 w 1940"/>
                <a:gd name="T19" fmla="*/ 2147483647 h 1049"/>
                <a:gd name="T20" fmla="*/ 2147483647 w 1940"/>
                <a:gd name="T21" fmla="*/ 2147483647 h 1049"/>
                <a:gd name="T22" fmla="*/ 2147483647 w 1940"/>
                <a:gd name="T23" fmla="*/ 2147483647 h 1049"/>
                <a:gd name="T24" fmla="*/ 2147483647 w 1940"/>
                <a:gd name="T25" fmla="*/ 2147483647 h 1049"/>
                <a:gd name="T26" fmla="*/ 2147483647 w 1940"/>
                <a:gd name="T27" fmla="*/ 2147483647 h 1049"/>
                <a:gd name="T28" fmla="*/ 2147483647 w 1940"/>
                <a:gd name="T29" fmla="*/ 2147483647 h 1049"/>
                <a:gd name="T30" fmla="*/ 2147483647 w 1940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9" name="Line 428">
              <a:extLst>
                <a:ext uri="{FF2B5EF4-FFF2-40B4-BE49-F238E27FC236}">
                  <a16:creationId xmlns:a16="http://schemas.microsoft.com/office/drawing/2014/main" id="{37758DEF-1B61-42A6-AFDC-04653F7CD7F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0" name="Line 429">
              <a:extLst>
                <a:ext uri="{FF2B5EF4-FFF2-40B4-BE49-F238E27FC236}">
                  <a16:creationId xmlns:a16="http://schemas.microsoft.com/office/drawing/2014/main" id="{83DCC49C-B2DA-4188-8C4A-DC46774F7BE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Line 430">
              <a:extLst>
                <a:ext uri="{FF2B5EF4-FFF2-40B4-BE49-F238E27FC236}">
                  <a16:creationId xmlns:a16="http://schemas.microsoft.com/office/drawing/2014/main" id="{3D62DA5E-95A7-4438-88EE-812154FD93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2" name="Line 431">
              <a:extLst>
                <a:ext uri="{FF2B5EF4-FFF2-40B4-BE49-F238E27FC236}">
                  <a16:creationId xmlns:a16="http://schemas.microsoft.com/office/drawing/2014/main" id="{53D1214E-E3E5-4529-BD36-8F0B61ED7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3" name="Line 432">
              <a:extLst>
                <a:ext uri="{FF2B5EF4-FFF2-40B4-BE49-F238E27FC236}">
                  <a16:creationId xmlns:a16="http://schemas.microsoft.com/office/drawing/2014/main" id="{54F5C0DB-16D9-4B9D-A44F-44A89C2DA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4" name="Line 433">
              <a:extLst>
                <a:ext uri="{FF2B5EF4-FFF2-40B4-BE49-F238E27FC236}">
                  <a16:creationId xmlns:a16="http://schemas.microsoft.com/office/drawing/2014/main" id="{8D1F8EEB-DF2A-47B4-8C84-6F48FC9220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5" name="Line 435">
              <a:extLst>
                <a:ext uri="{FF2B5EF4-FFF2-40B4-BE49-F238E27FC236}">
                  <a16:creationId xmlns:a16="http://schemas.microsoft.com/office/drawing/2014/main" id="{49E722DE-7255-40B3-A534-6631EFE1C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6" name="Line 436">
              <a:extLst>
                <a:ext uri="{FF2B5EF4-FFF2-40B4-BE49-F238E27FC236}">
                  <a16:creationId xmlns:a16="http://schemas.microsoft.com/office/drawing/2014/main" id="{CCC695FA-617B-432B-A48A-FF056081D8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7" name="Line 439">
              <a:extLst>
                <a:ext uri="{FF2B5EF4-FFF2-40B4-BE49-F238E27FC236}">
                  <a16:creationId xmlns:a16="http://schemas.microsoft.com/office/drawing/2014/main" id="{A6DA2D6A-E1D0-4CFC-AFED-74837D175A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8" name="Line 440">
              <a:extLst>
                <a:ext uri="{FF2B5EF4-FFF2-40B4-BE49-F238E27FC236}">
                  <a16:creationId xmlns:a16="http://schemas.microsoft.com/office/drawing/2014/main" id="{4B8CD1FF-5D32-4D26-AA46-A83E2DE515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9" name="Line 441">
              <a:extLst>
                <a:ext uri="{FF2B5EF4-FFF2-40B4-BE49-F238E27FC236}">
                  <a16:creationId xmlns:a16="http://schemas.microsoft.com/office/drawing/2014/main" id="{B4368983-51A6-403F-B56B-F3B18B2B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0" name="Line 443">
              <a:extLst>
                <a:ext uri="{FF2B5EF4-FFF2-40B4-BE49-F238E27FC236}">
                  <a16:creationId xmlns:a16="http://schemas.microsoft.com/office/drawing/2014/main" id="{E78AC324-B5F4-4FEF-A6CF-455B39FFAC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1" name="Line 444">
              <a:extLst>
                <a:ext uri="{FF2B5EF4-FFF2-40B4-BE49-F238E27FC236}">
                  <a16:creationId xmlns:a16="http://schemas.microsoft.com/office/drawing/2014/main" id="{0EE5DCA6-7C6C-4154-8FC2-D8C141A21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2" name="Line 445">
              <a:extLst>
                <a:ext uri="{FF2B5EF4-FFF2-40B4-BE49-F238E27FC236}">
                  <a16:creationId xmlns:a16="http://schemas.microsoft.com/office/drawing/2014/main" id="{E1853E97-0175-4558-8F1D-A3A3D32BD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3" name="Line 446">
              <a:extLst>
                <a:ext uri="{FF2B5EF4-FFF2-40B4-BE49-F238E27FC236}">
                  <a16:creationId xmlns:a16="http://schemas.microsoft.com/office/drawing/2014/main" id="{6091F51E-21D7-4FB2-8C59-33C65E11F1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4" name="Line 447">
              <a:extLst>
                <a:ext uri="{FF2B5EF4-FFF2-40B4-BE49-F238E27FC236}">
                  <a16:creationId xmlns:a16="http://schemas.microsoft.com/office/drawing/2014/main" id="{4C3D169D-F2BC-4576-B1E3-6A5CB442F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5" name="Line 448">
              <a:extLst>
                <a:ext uri="{FF2B5EF4-FFF2-40B4-BE49-F238E27FC236}">
                  <a16:creationId xmlns:a16="http://schemas.microsoft.com/office/drawing/2014/main" id="{62200815-65DA-42CA-A85D-6566AF198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6" name="Line 449">
              <a:extLst>
                <a:ext uri="{FF2B5EF4-FFF2-40B4-BE49-F238E27FC236}">
                  <a16:creationId xmlns:a16="http://schemas.microsoft.com/office/drawing/2014/main" id="{C8B9EC17-7B22-4B62-B3E3-0FC52B57CC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7" name="Line 450">
              <a:extLst>
                <a:ext uri="{FF2B5EF4-FFF2-40B4-BE49-F238E27FC236}">
                  <a16:creationId xmlns:a16="http://schemas.microsoft.com/office/drawing/2014/main" id="{11628921-0E39-4A3B-B3A8-B50EC2CE19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8" name="Line 451">
              <a:extLst>
                <a:ext uri="{FF2B5EF4-FFF2-40B4-BE49-F238E27FC236}">
                  <a16:creationId xmlns:a16="http://schemas.microsoft.com/office/drawing/2014/main" id="{78112D6F-D8CD-420E-891E-19CC5F89D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9" name="Line 452">
              <a:extLst>
                <a:ext uri="{FF2B5EF4-FFF2-40B4-BE49-F238E27FC236}">
                  <a16:creationId xmlns:a16="http://schemas.microsoft.com/office/drawing/2014/main" id="{D780C821-680B-4B36-8B37-EB9E2701B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0" name="Line 541">
              <a:extLst>
                <a:ext uri="{FF2B5EF4-FFF2-40B4-BE49-F238E27FC236}">
                  <a16:creationId xmlns:a16="http://schemas.microsoft.com/office/drawing/2014/main" id="{AE62F187-D446-4937-896B-870D9C640A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2376E7BE-2A8C-4054-B673-1CF46EA97F4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429" name="Picture 428" descr="desktop_computer_stylized_medium">
                <a:extLst>
                  <a:ext uri="{FF2B5EF4-FFF2-40B4-BE49-F238E27FC236}">
                    <a16:creationId xmlns:a16="http://schemas.microsoft.com/office/drawing/2014/main" id="{68F5A645-46E3-4194-AFA8-7F4ECDF8A5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30" name="Freeform 592">
                <a:extLst>
                  <a:ext uri="{FF2B5EF4-FFF2-40B4-BE49-F238E27FC236}">
                    <a16:creationId xmlns:a16="http://schemas.microsoft.com/office/drawing/2014/main" id="{9C7BE379-3AF1-4A13-8C9C-DB874261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0729B32D-0A96-4D6A-A896-183E4CACF6E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427" name="Picture 426" descr="desktop_computer_stylized_medium">
                <a:extLst>
                  <a:ext uri="{FF2B5EF4-FFF2-40B4-BE49-F238E27FC236}">
                    <a16:creationId xmlns:a16="http://schemas.microsoft.com/office/drawing/2014/main" id="{84EF0394-EC09-410B-B740-82397F3FEF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8" name="Freeform 595">
                <a:extLst>
                  <a:ext uri="{FF2B5EF4-FFF2-40B4-BE49-F238E27FC236}">
                    <a16:creationId xmlns:a16="http://schemas.microsoft.com/office/drawing/2014/main" id="{EECFCD3D-2DAD-45A8-8067-B9E811711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6309A3DF-9F88-4C89-A4EE-B6B293CB3F5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425" name="Picture 424" descr="desktop_computer_stylized_medium">
                <a:extLst>
                  <a:ext uri="{FF2B5EF4-FFF2-40B4-BE49-F238E27FC236}">
                    <a16:creationId xmlns:a16="http://schemas.microsoft.com/office/drawing/2014/main" id="{5AAC34EB-8DAF-4680-9A0B-6DD87757B1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6" name="Freeform 598">
                <a:extLst>
                  <a:ext uri="{FF2B5EF4-FFF2-40B4-BE49-F238E27FC236}">
                    <a16:creationId xmlns:a16="http://schemas.microsoft.com/office/drawing/2014/main" id="{8B36DB1A-BD45-4748-AB58-EB205504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234B3F7-9A87-4BF7-8BBB-F2205592A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423" name="Picture 422" descr="desktop_computer_stylized_medium">
                <a:extLst>
                  <a:ext uri="{FF2B5EF4-FFF2-40B4-BE49-F238E27FC236}">
                    <a16:creationId xmlns:a16="http://schemas.microsoft.com/office/drawing/2014/main" id="{26372F1B-DAD2-4370-AF05-D1763081F0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4" name="Freeform 601">
                <a:extLst>
                  <a:ext uri="{FF2B5EF4-FFF2-40B4-BE49-F238E27FC236}">
                    <a16:creationId xmlns:a16="http://schemas.microsoft.com/office/drawing/2014/main" id="{2CAC6EDE-50E8-4C3B-81AE-040581F4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115" name="Picture 114" descr="car_icon_small">
              <a:extLst>
                <a:ext uri="{FF2B5EF4-FFF2-40B4-BE49-F238E27FC236}">
                  <a16:creationId xmlns:a16="http://schemas.microsoft.com/office/drawing/2014/main" id="{F798AACA-22E3-4AA3-A55F-1D661BD5F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55CADDC4-BD90-4DAF-AEDD-38D2B63A46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3400" y="1546221"/>
              <a:ext cx="415925" cy="385762"/>
              <a:chOff x="2751" y="1851"/>
              <a:chExt cx="462" cy="478"/>
            </a:xfrm>
          </p:grpSpPr>
          <p:pic>
            <p:nvPicPr>
              <p:cNvPr id="421" name="Picture 420" descr="iphone_stylized_small">
                <a:extLst>
                  <a:ext uri="{FF2B5EF4-FFF2-40B4-BE49-F238E27FC236}">
                    <a16:creationId xmlns:a16="http://schemas.microsoft.com/office/drawing/2014/main" id="{2E7E8854-2121-499E-87B4-CB33B2BD72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421" descr="antenna_radiation_stylized">
                <a:extLst>
                  <a:ext uri="{FF2B5EF4-FFF2-40B4-BE49-F238E27FC236}">
                    <a16:creationId xmlns:a16="http://schemas.microsoft.com/office/drawing/2014/main" id="{008D5E71-90AF-452C-9324-FBD93FA749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08E5A70C-08C5-445D-BE0C-CAEC32282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69" y="2395538"/>
              <a:ext cx="390526" cy="169863"/>
              <a:chOff x="4650" y="1129"/>
              <a:chExt cx="246" cy="95"/>
            </a:xfrm>
          </p:grpSpPr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7D2DE4F0-C6A4-42C6-9CAE-D932421C6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Rectangle 413">
                <a:extLst>
                  <a:ext uri="{FF2B5EF4-FFF2-40B4-BE49-F238E27FC236}">
                    <a16:creationId xmlns:a16="http://schemas.microsoft.com/office/drawing/2014/main" id="{3900EA3A-7DBD-4E1E-A062-681EAD012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E61D3FA0-97AB-4DD1-8443-DAB8BBFB2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02FEF00B-5B59-4E5D-91F6-53DF0EA0D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19" name="Freeform 660">
                  <a:extLst>
                    <a:ext uri="{FF2B5EF4-FFF2-40B4-BE49-F238E27FC236}">
                      <a16:creationId xmlns:a16="http://schemas.microsoft.com/office/drawing/2014/main" id="{EAE78B8A-72FE-4C42-8F5F-4294270E2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20" name="Freeform 661">
                  <a:extLst>
                    <a:ext uri="{FF2B5EF4-FFF2-40B4-BE49-F238E27FC236}">
                      <a16:creationId xmlns:a16="http://schemas.microsoft.com/office/drawing/2014/main" id="{024DC4EF-D207-42F0-9564-C4C311F1B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17" name="Line 662">
                <a:extLst>
                  <a:ext uri="{FF2B5EF4-FFF2-40B4-BE49-F238E27FC236}">
                    <a16:creationId xmlns:a16="http://schemas.microsoft.com/office/drawing/2014/main" id="{52513EF3-6F70-4DAC-BA6B-AC52062CD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8" name="Line 663">
                <a:extLst>
                  <a:ext uri="{FF2B5EF4-FFF2-40B4-BE49-F238E27FC236}">
                    <a16:creationId xmlns:a16="http://schemas.microsoft.com/office/drawing/2014/main" id="{49E1FC95-F1A3-41F6-AAC1-BE479C46A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2FE73199-72F9-43C6-9AAC-8AA8DB5829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94" y="2757476"/>
              <a:ext cx="390526" cy="176212"/>
              <a:chOff x="4650" y="1129"/>
              <a:chExt cx="246" cy="95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375A6C35-1156-4209-9253-292353728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6" name="Rectangle 405">
                <a:extLst>
                  <a:ext uri="{FF2B5EF4-FFF2-40B4-BE49-F238E27FC236}">
                    <a16:creationId xmlns:a16="http://schemas.microsoft.com/office/drawing/2014/main" id="{ADBD3945-4AC9-4677-A059-85B4FBD6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3F57FFFE-35FC-4443-A439-DFACD8AC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08" name="Group 407">
                <a:extLst>
                  <a:ext uri="{FF2B5EF4-FFF2-40B4-BE49-F238E27FC236}">
                    <a16:creationId xmlns:a16="http://schemas.microsoft.com/office/drawing/2014/main" id="{61B93CA3-F048-4D16-8D26-3DE42C156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11" name="Freeform 671">
                  <a:extLst>
                    <a:ext uri="{FF2B5EF4-FFF2-40B4-BE49-F238E27FC236}">
                      <a16:creationId xmlns:a16="http://schemas.microsoft.com/office/drawing/2014/main" id="{8494C722-060A-41A4-B246-FBCB36D43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12" name="Freeform 672">
                  <a:extLst>
                    <a:ext uri="{FF2B5EF4-FFF2-40B4-BE49-F238E27FC236}">
                      <a16:creationId xmlns:a16="http://schemas.microsoft.com/office/drawing/2014/main" id="{B00FBC92-1CEB-40EB-9A1C-9C4A683F3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9" name="Line 673">
                <a:extLst>
                  <a:ext uri="{FF2B5EF4-FFF2-40B4-BE49-F238E27FC236}">
                    <a16:creationId xmlns:a16="http://schemas.microsoft.com/office/drawing/2014/main" id="{E71C798B-CA2F-400B-9186-DCE8921F0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0" name="Line 674">
                <a:extLst>
                  <a:ext uri="{FF2B5EF4-FFF2-40B4-BE49-F238E27FC236}">
                    <a16:creationId xmlns:a16="http://schemas.microsoft.com/office/drawing/2014/main" id="{A3EF5CE0-8A08-4143-ACE1-964206627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938571D7-4286-4CB2-A481-E287A2E7A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94" y="2493963"/>
              <a:ext cx="390526" cy="169863"/>
              <a:chOff x="4650" y="1129"/>
              <a:chExt cx="246" cy="95"/>
            </a:xfrm>
          </p:grpSpPr>
          <p:sp>
            <p:nvSpPr>
              <p:cNvPr id="397" name="Oval 396">
                <a:extLst>
                  <a:ext uri="{FF2B5EF4-FFF2-40B4-BE49-F238E27FC236}">
                    <a16:creationId xmlns:a16="http://schemas.microsoft.com/office/drawing/2014/main" id="{2B7C267F-6401-4CF2-8CE0-4E2436BD7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C7A91355-7842-40E9-80A2-7BFEE027B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1F5781EA-F5FD-42F4-86A7-98DE18DA3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1CF3957C-67E6-43BD-BB0B-6A6C18C35D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03" name="Freeform 680">
                  <a:extLst>
                    <a:ext uri="{FF2B5EF4-FFF2-40B4-BE49-F238E27FC236}">
                      <a16:creationId xmlns:a16="http://schemas.microsoft.com/office/drawing/2014/main" id="{57F867E3-E77C-4D6A-9C97-D217DDAB5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4" name="Freeform 681">
                  <a:extLst>
                    <a:ext uri="{FF2B5EF4-FFF2-40B4-BE49-F238E27FC236}">
                      <a16:creationId xmlns:a16="http://schemas.microsoft.com/office/drawing/2014/main" id="{3FF41827-13E7-4872-9F7B-E74B5E6D5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1" name="Line 682">
                <a:extLst>
                  <a:ext uri="{FF2B5EF4-FFF2-40B4-BE49-F238E27FC236}">
                    <a16:creationId xmlns:a16="http://schemas.microsoft.com/office/drawing/2014/main" id="{C308319E-CF96-479C-A6B0-F5621AFB7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2" name="Line 683">
                <a:extLst>
                  <a:ext uri="{FF2B5EF4-FFF2-40B4-BE49-F238E27FC236}">
                    <a16:creationId xmlns:a16="http://schemas.microsoft.com/office/drawing/2014/main" id="{2F2367CE-2825-4FE5-AD6B-2A0D5F2E1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ABE3C0DB-B14E-4679-ACDA-62B92C3E51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207" y="2757488"/>
              <a:ext cx="390526" cy="169863"/>
              <a:chOff x="4650" y="1129"/>
              <a:chExt cx="246" cy="95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85DBD4F1-BD53-4E29-84B7-1CCF854C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7698A1EC-041A-4FFF-B021-5BA09C359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66CED8F-F26B-45F1-869F-5FE1CB38C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ED3323F0-C1BB-4324-AFBA-CE1F3B3002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95" name="Freeform 689">
                  <a:extLst>
                    <a:ext uri="{FF2B5EF4-FFF2-40B4-BE49-F238E27FC236}">
                      <a16:creationId xmlns:a16="http://schemas.microsoft.com/office/drawing/2014/main" id="{37FE6C31-DDC3-4B74-BCDE-8A7A5C889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6" name="Freeform 690">
                  <a:extLst>
                    <a:ext uri="{FF2B5EF4-FFF2-40B4-BE49-F238E27FC236}">
                      <a16:creationId xmlns:a16="http://schemas.microsoft.com/office/drawing/2014/main" id="{D6CB09A8-4C07-42F0-A8AE-C91DA4F2D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93" name="Line 691">
                <a:extLst>
                  <a:ext uri="{FF2B5EF4-FFF2-40B4-BE49-F238E27FC236}">
                    <a16:creationId xmlns:a16="http://schemas.microsoft.com/office/drawing/2014/main" id="{155C7040-BF93-4825-B0BA-B3E2855F2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4" name="Line 692">
                <a:extLst>
                  <a:ext uri="{FF2B5EF4-FFF2-40B4-BE49-F238E27FC236}">
                    <a16:creationId xmlns:a16="http://schemas.microsoft.com/office/drawing/2014/main" id="{121E3747-D3D0-4577-B15A-81D1794E3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1" name="Line 693">
              <a:extLst>
                <a:ext uri="{FF2B5EF4-FFF2-40B4-BE49-F238E27FC236}">
                  <a16:creationId xmlns:a16="http://schemas.microsoft.com/office/drawing/2014/main" id="{54D5880B-44EC-4EE0-A8E6-4FC7D4585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7F807E46-A353-42F2-9089-18AE26339D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44" y="3911600"/>
              <a:ext cx="485776" cy="203200"/>
              <a:chOff x="4650" y="1129"/>
              <a:chExt cx="246" cy="95"/>
            </a:xfrm>
          </p:grpSpPr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0980F7AF-31A3-48B8-819B-5A5570203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EF34B405-66E7-4D38-B28B-287427DBA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Oval 382">
                <a:extLst>
                  <a:ext uri="{FF2B5EF4-FFF2-40B4-BE49-F238E27FC236}">
                    <a16:creationId xmlns:a16="http://schemas.microsoft.com/office/drawing/2014/main" id="{4F74A773-257B-42D3-95FA-E1D53D75A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" name="Group 383">
                <a:extLst>
                  <a:ext uri="{FF2B5EF4-FFF2-40B4-BE49-F238E27FC236}">
                    <a16:creationId xmlns:a16="http://schemas.microsoft.com/office/drawing/2014/main" id="{D252FE00-8CA4-4BBA-AA87-D602A5ED2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7" name="Freeform 699">
                  <a:extLst>
                    <a:ext uri="{FF2B5EF4-FFF2-40B4-BE49-F238E27FC236}">
                      <a16:creationId xmlns:a16="http://schemas.microsoft.com/office/drawing/2014/main" id="{2B7F297E-7296-4BE7-BAB3-B61583512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8" name="Freeform 700">
                  <a:extLst>
                    <a:ext uri="{FF2B5EF4-FFF2-40B4-BE49-F238E27FC236}">
                      <a16:creationId xmlns:a16="http://schemas.microsoft.com/office/drawing/2014/main" id="{BBE9A36A-75DF-4A5D-AB4D-8DBD30F1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85" name="Line 701">
                <a:extLst>
                  <a:ext uri="{FF2B5EF4-FFF2-40B4-BE49-F238E27FC236}">
                    <a16:creationId xmlns:a16="http://schemas.microsoft.com/office/drawing/2014/main" id="{3B69C013-42EC-44DB-A485-E27C8CECA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6" name="Line 702">
                <a:extLst>
                  <a:ext uri="{FF2B5EF4-FFF2-40B4-BE49-F238E27FC236}">
                    <a16:creationId xmlns:a16="http://schemas.microsoft.com/office/drawing/2014/main" id="{B3704F95-A0D6-416C-9A8C-EE9885B32F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4F4931A4-14F0-45F7-9CEC-341EBCE3DB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57" y="3630613"/>
              <a:ext cx="485776" cy="203200"/>
              <a:chOff x="4650" y="1129"/>
              <a:chExt cx="246" cy="95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DC5E65E1-F5C6-4176-B4B3-AD4FCD7E3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Rectangle 373">
                <a:extLst>
                  <a:ext uri="{FF2B5EF4-FFF2-40B4-BE49-F238E27FC236}">
                    <a16:creationId xmlns:a16="http://schemas.microsoft.com/office/drawing/2014/main" id="{D3D2E303-64D7-406E-B1EF-A631B186C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E85A3887-4450-4BF1-9C5E-16DC71FE0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688EB471-3F6F-4ED8-A992-48868346B1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79" name="Freeform 717">
                  <a:extLst>
                    <a:ext uri="{FF2B5EF4-FFF2-40B4-BE49-F238E27FC236}">
                      <a16:creationId xmlns:a16="http://schemas.microsoft.com/office/drawing/2014/main" id="{3B38F0AF-0824-4B80-82B3-825BB8EE0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0" name="Freeform 718">
                  <a:extLst>
                    <a:ext uri="{FF2B5EF4-FFF2-40B4-BE49-F238E27FC236}">
                      <a16:creationId xmlns:a16="http://schemas.microsoft.com/office/drawing/2014/main" id="{E5DAD4B8-2295-4688-9009-924B3C9B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7" name="Line 719">
                <a:extLst>
                  <a:ext uri="{FF2B5EF4-FFF2-40B4-BE49-F238E27FC236}">
                    <a16:creationId xmlns:a16="http://schemas.microsoft.com/office/drawing/2014/main" id="{BE262596-70FC-4BE4-A10C-ED076D916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78" name="Line 720">
                <a:extLst>
                  <a:ext uri="{FF2B5EF4-FFF2-40B4-BE49-F238E27FC236}">
                    <a16:creationId xmlns:a16="http://schemas.microsoft.com/office/drawing/2014/main" id="{ECD49898-605D-4C77-837B-81D027435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883530B-67B8-409E-9734-C30172C717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44" y="3643313"/>
              <a:ext cx="485776" cy="203200"/>
              <a:chOff x="4650" y="1129"/>
              <a:chExt cx="246" cy="95"/>
            </a:xfrm>
          </p:grpSpPr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F90438F8-6770-4811-9CD7-79A776ABD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6" name="Rectangle 365">
                <a:extLst>
                  <a:ext uri="{FF2B5EF4-FFF2-40B4-BE49-F238E27FC236}">
                    <a16:creationId xmlns:a16="http://schemas.microsoft.com/office/drawing/2014/main" id="{C0A5CD5A-98B9-4C7B-A038-CB1CD1053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166577F9-B443-4086-9606-29E566A4E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79735054-987B-40F3-886C-FBCE4C37DC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71" name="Freeform 726">
                  <a:extLst>
                    <a:ext uri="{FF2B5EF4-FFF2-40B4-BE49-F238E27FC236}">
                      <a16:creationId xmlns:a16="http://schemas.microsoft.com/office/drawing/2014/main" id="{D848F528-2132-4AAA-B599-4A25F4612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2" name="Freeform 727">
                  <a:extLst>
                    <a:ext uri="{FF2B5EF4-FFF2-40B4-BE49-F238E27FC236}">
                      <a16:creationId xmlns:a16="http://schemas.microsoft.com/office/drawing/2014/main" id="{19105824-BB53-4E9C-B5BC-95B674C88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69" name="Line 728">
                <a:extLst>
                  <a:ext uri="{FF2B5EF4-FFF2-40B4-BE49-F238E27FC236}">
                    <a16:creationId xmlns:a16="http://schemas.microsoft.com/office/drawing/2014/main" id="{6EF1649C-9949-4708-89F8-DA150263FE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70" name="Line 729">
                <a:extLst>
                  <a:ext uri="{FF2B5EF4-FFF2-40B4-BE49-F238E27FC236}">
                    <a16:creationId xmlns:a16="http://schemas.microsoft.com/office/drawing/2014/main" id="{210AEBAC-6634-40CE-A912-635CAB82C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C3CFD823-F9AD-4815-9F5E-519039546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C504AEAF-86FC-4D05-98FC-024CA2000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CE29F768-2D6A-4CA5-8600-4E830F1C4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AA022C03-AD56-40AC-8E51-F55B645A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C1546FCE-E4E5-4CA1-A49D-A98FA839BC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3" name="Freeform 735">
                  <a:extLst>
                    <a:ext uri="{FF2B5EF4-FFF2-40B4-BE49-F238E27FC236}">
                      <a16:creationId xmlns:a16="http://schemas.microsoft.com/office/drawing/2014/main" id="{FF246E31-B820-4974-968B-07AA5A615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64" name="Freeform 736">
                  <a:extLst>
                    <a:ext uri="{FF2B5EF4-FFF2-40B4-BE49-F238E27FC236}">
                      <a16:creationId xmlns:a16="http://schemas.microsoft.com/office/drawing/2014/main" id="{123DB340-8156-44A2-8EAA-7AFB05FEB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61" name="Line 737">
                <a:extLst>
                  <a:ext uri="{FF2B5EF4-FFF2-40B4-BE49-F238E27FC236}">
                    <a16:creationId xmlns:a16="http://schemas.microsoft.com/office/drawing/2014/main" id="{E4A08A62-5C3D-4510-BCE6-FFCE514AF7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2" name="Line 738">
                <a:extLst>
                  <a:ext uri="{FF2B5EF4-FFF2-40B4-BE49-F238E27FC236}">
                    <a16:creationId xmlns:a16="http://schemas.microsoft.com/office/drawing/2014/main" id="{EFFF4363-279C-46C1-ADF3-A634E16AA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00B8C752-B386-4CF2-8885-910BBC55C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494BBBA9-5F76-44A4-80DA-F93E98540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0" name="Rectangle 349">
                <a:extLst>
                  <a:ext uri="{FF2B5EF4-FFF2-40B4-BE49-F238E27FC236}">
                    <a16:creationId xmlns:a16="http://schemas.microsoft.com/office/drawing/2014/main" id="{9FAFA884-7A54-4315-93A6-342300E55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0E454A11-FED2-43B8-9FA4-76917A0BD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DD3FF2A0-E3B0-4937-9535-8A97291C1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55" name="Freeform 744">
                  <a:extLst>
                    <a:ext uri="{FF2B5EF4-FFF2-40B4-BE49-F238E27FC236}">
                      <a16:creationId xmlns:a16="http://schemas.microsoft.com/office/drawing/2014/main" id="{D3BC2395-565D-4AB5-A989-8941F693A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6" name="Freeform 745">
                  <a:extLst>
                    <a:ext uri="{FF2B5EF4-FFF2-40B4-BE49-F238E27FC236}">
                      <a16:creationId xmlns:a16="http://schemas.microsoft.com/office/drawing/2014/main" id="{8D970A53-E1AD-40E2-A451-5E2CBD5B1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53" name="Line 746">
                <a:extLst>
                  <a:ext uri="{FF2B5EF4-FFF2-40B4-BE49-F238E27FC236}">
                    <a16:creationId xmlns:a16="http://schemas.microsoft.com/office/drawing/2014/main" id="{93ADAAC0-D05E-464F-8E6F-9655E8303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4" name="Line 747">
                <a:extLst>
                  <a:ext uri="{FF2B5EF4-FFF2-40B4-BE49-F238E27FC236}">
                    <a16:creationId xmlns:a16="http://schemas.microsoft.com/office/drawing/2014/main" id="{A08B65F1-AC79-42D5-A360-DEBBDCDF08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B3D3F8B0-35C8-4FAB-B09B-6F521E8907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7FA1853E-9EB3-4051-B21F-E0D68A5C9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ACDF2F96-FE88-4258-8286-5E8A7699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1601B24F-AD23-4DCC-ACC9-13D499916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44" name="Group 343">
                <a:extLst>
                  <a:ext uri="{FF2B5EF4-FFF2-40B4-BE49-F238E27FC236}">
                    <a16:creationId xmlns:a16="http://schemas.microsoft.com/office/drawing/2014/main" id="{1818CDDC-9892-4610-A418-ACD64E39F1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47" name="Freeform 753">
                  <a:extLst>
                    <a:ext uri="{FF2B5EF4-FFF2-40B4-BE49-F238E27FC236}">
                      <a16:creationId xmlns:a16="http://schemas.microsoft.com/office/drawing/2014/main" id="{E24716CC-2B0E-4C3A-A622-397011892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8" name="Freeform 754">
                  <a:extLst>
                    <a:ext uri="{FF2B5EF4-FFF2-40B4-BE49-F238E27FC236}">
                      <a16:creationId xmlns:a16="http://schemas.microsoft.com/office/drawing/2014/main" id="{853B1366-28FE-4E83-9C25-DBA209D63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5" name="Line 755">
                <a:extLst>
                  <a:ext uri="{FF2B5EF4-FFF2-40B4-BE49-F238E27FC236}">
                    <a16:creationId xmlns:a16="http://schemas.microsoft.com/office/drawing/2014/main" id="{992DFB7B-42BD-459F-85AE-F8DCB315B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6" name="Line 756">
                <a:extLst>
                  <a:ext uri="{FF2B5EF4-FFF2-40B4-BE49-F238E27FC236}">
                    <a16:creationId xmlns:a16="http://schemas.microsoft.com/office/drawing/2014/main" id="{33FD8833-AC96-4ECB-8817-381D1D33B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D04C13DB-CBA4-4575-885E-6CA5B0010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3157" y="3640138"/>
              <a:ext cx="390526" cy="169863"/>
              <a:chOff x="4650" y="1129"/>
              <a:chExt cx="246" cy="95"/>
            </a:xfrm>
          </p:grpSpPr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21D2B562-9C5B-4A99-9041-D67EC1B46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4" name="Rectangle 333">
                <a:extLst>
                  <a:ext uri="{FF2B5EF4-FFF2-40B4-BE49-F238E27FC236}">
                    <a16:creationId xmlns:a16="http://schemas.microsoft.com/office/drawing/2014/main" id="{84A7C594-772B-40B5-ADDF-915ABAECD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BC974097-1218-4633-8DCE-F1D2BA70E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35F21145-8430-4FFC-A883-FCBD90CC2E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39" name="Freeform 762">
                  <a:extLst>
                    <a:ext uri="{FF2B5EF4-FFF2-40B4-BE49-F238E27FC236}">
                      <a16:creationId xmlns:a16="http://schemas.microsoft.com/office/drawing/2014/main" id="{89EA1D14-7124-4460-9D67-ABE5E912F2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0" name="Freeform 763">
                  <a:extLst>
                    <a:ext uri="{FF2B5EF4-FFF2-40B4-BE49-F238E27FC236}">
                      <a16:creationId xmlns:a16="http://schemas.microsoft.com/office/drawing/2014/main" id="{DB482E6E-8C9B-49F4-B947-165DA9CB3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37" name="Line 764">
                <a:extLst>
                  <a:ext uri="{FF2B5EF4-FFF2-40B4-BE49-F238E27FC236}">
                    <a16:creationId xmlns:a16="http://schemas.microsoft.com/office/drawing/2014/main" id="{9070CE00-C7F7-401E-ADD9-6621C4407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8" name="Line 765">
                <a:extLst>
                  <a:ext uri="{FF2B5EF4-FFF2-40B4-BE49-F238E27FC236}">
                    <a16:creationId xmlns:a16="http://schemas.microsoft.com/office/drawing/2014/main" id="{726469E0-E161-4FB1-887A-79CB7DE37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EDE81004-4D37-4536-9BB1-BA25A4F90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3194" y="2487613"/>
              <a:ext cx="390526" cy="169863"/>
              <a:chOff x="4650" y="1129"/>
              <a:chExt cx="246" cy="95"/>
            </a:xfrm>
          </p:grpSpPr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AB03470C-4999-46A5-9FF6-58246EC88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325">
                <a:extLst>
                  <a:ext uri="{FF2B5EF4-FFF2-40B4-BE49-F238E27FC236}">
                    <a16:creationId xmlns:a16="http://schemas.microsoft.com/office/drawing/2014/main" id="{04E4B971-C277-4164-9AE2-F154A71D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C0848B55-58D0-4D4B-8763-A2DD6AF66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28" name="Group 327">
                <a:extLst>
                  <a:ext uri="{FF2B5EF4-FFF2-40B4-BE49-F238E27FC236}">
                    <a16:creationId xmlns:a16="http://schemas.microsoft.com/office/drawing/2014/main" id="{789858C2-F872-4B3A-BDBD-642C9A10C5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31" name="Freeform 772">
                  <a:extLst>
                    <a:ext uri="{FF2B5EF4-FFF2-40B4-BE49-F238E27FC236}">
                      <a16:creationId xmlns:a16="http://schemas.microsoft.com/office/drawing/2014/main" id="{E0AE3B13-5604-4053-BA4B-A9CCE9399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2" name="Freeform 773">
                  <a:extLst>
                    <a:ext uri="{FF2B5EF4-FFF2-40B4-BE49-F238E27FC236}">
                      <a16:creationId xmlns:a16="http://schemas.microsoft.com/office/drawing/2014/main" id="{E4D2BE13-D518-42A7-9CD7-BAA73D0E0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9" name="Line 774">
                <a:extLst>
                  <a:ext uri="{FF2B5EF4-FFF2-40B4-BE49-F238E27FC236}">
                    <a16:creationId xmlns:a16="http://schemas.microsoft.com/office/drawing/2014/main" id="{DD47D875-F57C-47AF-8A41-06FB68518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0" name="Line 775">
                <a:extLst>
                  <a:ext uri="{FF2B5EF4-FFF2-40B4-BE49-F238E27FC236}">
                    <a16:creationId xmlns:a16="http://schemas.microsoft.com/office/drawing/2014/main" id="{BC0B0138-44E7-413F-AE75-8F96007EA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1B752E6E-FEFD-4B4D-B7B0-20B94D798A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323" name="Picture 322" descr="access_point_stylized_small">
                <a:extLst>
                  <a:ext uri="{FF2B5EF4-FFF2-40B4-BE49-F238E27FC236}">
                    <a16:creationId xmlns:a16="http://schemas.microsoft.com/office/drawing/2014/main" id="{E0DEC91D-C453-490F-B99F-6D928BE1A3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" name="Picture 323" descr="antenna_radiation_stylized">
                <a:extLst>
                  <a:ext uri="{FF2B5EF4-FFF2-40B4-BE49-F238E27FC236}">
                    <a16:creationId xmlns:a16="http://schemas.microsoft.com/office/drawing/2014/main" id="{7F5A76C8-B9AC-442D-B3BE-54DAF983D3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8660F3ED-CC05-45ED-8907-3AEED289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321" name="Picture 320" descr="access_point_stylized_small">
                <a:extLst>
                  <a:ext uri="{FF2B5EF4-FFF2-40B4-BE49-F238E27FC236}">
                    <a16:creationId xmlns:a16="http://schemas.microsoft.com/office/drawing/2014/main" id="{FCE78FBC-D77A-4C07-BDDC-A8A5FCC407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2" name="Picture 321" descr="antenna_radiation_stylized">
                <a:extLst>
                  <a:ext uri="{FF2B5EF4-FFF2-40B4-BE49-F238E27FC236}">
                    <a16:creationId xmlns:a16="http://schemas.microsoft.com/office/drawing/2014/main" id="{D2AC5FB8-4413-4B47-AD7F-829DFA8A50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AA48B4A2-8C1D-4654-AA09-98DD963A2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1076" y="1844675"/>
              <a:ext cx="457200" cy="631825"/>
              <a:chOff x="742" y="2409"/>
              <a:chExt cx="576" cy="881"/>
            </a:xfrm>
          </p:grpSpPr>
          <p:grpSp>
            <p:nvGrpSpPr>
              <p:cNvPr id="303" name="Group 302">
                <a:extLst>
                  <a:ext uri="{FF2B5EF4-FFF2-40B4-BE49-F238E27FC236}">
                    <a16:creationId xmlns:a16="http://schemas.microsoft.com/office/drawing/2014/main" id="{A2BAC1D0-DF4C-4DEA-866B-7F37554C66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306" name="Line 270">
                  <a:extLst>
                    <a:ext uri="{FF2B5EF4-FFF2-40B4-BE49-F238E27FC236}">
                      <a16:creationId xmlns:a16="http://schemas.microsoft.com/office/drawing/2014/main" id="{EC21A6A6-EDB4-4BE0-A44D-FE11334F03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7" name="Line 271">
                  <a:extLst>
                    <a:ext uri="{FF2B5EF4-FFF2-40B4-BE49-F238E27FC236}">
                      <a16:creationId xmlns:a16="http://schemas.microsoft.com/office/drawing/2014/main" id="{7E9BBD60-1E5E-4793-8E27-1E6CBE3C3B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8" name="Line 272">
                  <a:extLst>
                    <a:ext uri="{FF2B5EF4-FFF2-40B4-BE49-F238E27FC236}">
                      <a16:creationId xmlns:a16="http://schemas.microsoft.com/office/drawing/2014/main" id="{B2E8478E-B1B0-4BBF-87FE-95FB69CB55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9" name="Line 273">
                  <a:extLst>
                    <a:ext uri="{FF2B5EF4-FFF2-40B4-BE49-F238E27FC236}">
                      <a16:creationId xmlns:a16="http://schemas.microsoft.com/office/drawing/2014/main" id="{8B93E776-4400-4C03-A5A6-5E319B6DA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0" name="Line 274">
                  <a:extLst>
                    <a:ext uri="{FF2B5EF4-FFF2-40B4-BE49-F238E27FC236}">
                      <a16:creationId xmlns:a16="http://schemas.microsoft.com/office/drawing/2014/main" id="{4EF3F7B0-24D7-437B-A10E-713AA31BEB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Line 275">
                  <a:extLst>
                    <a:ext uri="{FF2B5EF4-FFF2-40B4-BE49-F238E27FC236}">
                      <a16:creationId xmlns:a16="http://schemas.microsoft.com/office/drawing/2014/main" id="{571AA58E-AE3D-40DD-A3CC-945396BE24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2" name="Line 276">
                  <a:extLst>
                    <a:ext uri="{FF2B5EF4-FFF2-40B4-BE49-F238E27FC236}">
                      <a16:creationId xmlns:a16="http://schemas.microsoft.com/office/drawing/2014/main" id="{3B937BDB-0FE6-4201-B0D0-FC40FFE488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3" name="Line 277">
                  <a:extLst>
                    <a:ext uri="{FF2B5EF4-FFF2-40B4-BE49-F238E27FC236}">
                      <a16:creationId xmlns:a16="http://schemas.microsoft.com/office/drawing/2014/main" id="{2E255DC5-00AD-4869-8667-A70787504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4" name="Line 278">
                  <a:extLst>
                    <a:ext uri="{FF2B5EF4-FFF2-40B4-BE49-F238E27FC236}">
                      <a16:creationId xmlns:a16="http://schemas.microsoft.com/office/drawing/2014/main" id="{16471B09-1F51-479D-B0A5-3BA205CAAA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5" name="Line 279">
                  <a:extLst>
                    <a:ext uri="{FF2B5EF4-FFF2-40B4-BE49-F238E27FC236}">
                      <a16:creationId xmlns:a16="http://schemas.microsoft.com/office/drawing/2014/main" id="{02966709-91BA-46BE-85AF-271258C124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6" name="Line 280">
                  <a:extLst>
                    <a:ext uri="{FF2B5EF4-FFF2-40B4-BE49-F238E27FC236}">
                      <a16:creationId xmlns:a16="http://schemas.microsoft.com/office/drawing/2014/main" id="{75F24696-66E6-4FF4-8566-FCA08D7EB9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7" name="Line 281">
                  <a:extLst>
                    <a:ext uri="{FF2B5EF4-FFF2-40B4-BE49-F238E27FC236}">
                      <a16:creationId xmlns:a16="http://schemas.microsoft.com/office/drawing/2014/main" id="{AB32C6D7-8270-4945-B999-B2767B55F8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8" name="Line 282">
                  <a:extLst>
                    <a:ext uri="{FF2B5EF4-FFF2-40B4-BE49-F238E27FC236}">
                      <a16:creationId xmlns:a16="http://schemas.microsoft.com/office/drawing/2014/main" id="{43B3BF3B-761E-48D6-919E-AEF376F16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9" name="Line 283">
                  <a:extLst>
                    <a:ext uri="{FF2B5EF4-FFF2-40B4-BE49-F238E27FC236}">
                      <a16:creationId xmlns:a16="http://schemas.microsoft.com/office/drawing/2014/main" id="{B77D6717-611A-48A0-86FF-415B2C3C25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0" name="Line 284">
                  <a:extLst>
                    <a:ext uri="{FF2B5EF4-FFF2-40B4-BE49-F238E27FC236}">
                      <a16:creationId xmlns:a16="http://schemas.microsoft.com/office/drawing/2014/main" id="{987EA0DF-D62C-4DA8-8BD6-F0D214E0F2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304" name="Picture 303" descr="cell_tower_radiation copy">
                <a:extLst>
                  <a:ext uri="{FF2B5EF4-FFF2-40B4-BE49-F238E27FC236}">
                    <a16:creationId xmlns:a16="http://schemas.microsoft.com/office/drawing/2014/main" id="{DB747C10-27C2-477F-846C-B8A61C9C51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9FFF2B12-BC5C-49FD-83C6-49DC162DF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3" name="Text Box 580">
              <a:extLst>
                <a:ext uri="{FF2B5EF4-FFF2-40B4-BE49-F238E27FC236}">
                  <a16:creationId xmlns:a16="http://schemas.microsoft.com/office/drawing/2014/main" id="{57431CC4-0C5F-4C6E-882B-52B4B994E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134" name="Text Box 580">
              <a:extLst>
                <a:ext uri="{FF2B5EF4-FFF2-40B4-BE49-F238E27FC236}">
                  <a16:creationId xmlns:a16="http://schemas.microsoft.com/office/drawing/2014/main" id="{01AFDD5E-0C1E-4F02-91CE-1804390099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135" name="Text Box 580">
              <a:extLst>
                <a:ext uri="{FF2B5EF4-FFF2-40B4-BE49-F238E27FC236}">
                  <a16:creationId xmlns:a16="http://schemas.microsoft.com/office/drawing/2014/main" id="{5B361A64-F076-4D61-881D-6D4EAA383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136" name="Text Box 580">
              <a:extLst>
                <a:ext uri="{FF2B5EF4-FFF2-40B4-BE49-F238E27FC236}">
                  <a16:creationId xmlns:a16="http://schemas.microsoft.com/office/drawing/2014/main" id="{68231285-A8E5-427F-BE5F-F63DCFD3BD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137" name="Text Box 580">
              <a:extLst>
                <a:ext uri="{FF2B5EF4-FFF2-40B4-BE49-F238E27FC236}">
                  <a16:creationId xmlns:a16="http://schemas.microsoft.com/office/drawing/2014/main" id="{72B2CA95-97DB-4705-B031-C3A347170B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D83EA24-B8EF-419C-BF53-828E6E39E0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271" name="Freeform 951">
                <a:extLst>
                  <a:ext uri="{FF2B5EF4-FFF2-40B4-BE49-F238E27FC236}">
                    <a16:creationId xmlns:a16="http://schemas.microsoft.com/office/drawing/2014/main" id="{62E1481B-CCA6-4A51-82E1-0B461AF5B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69A39022-A3CF-4065-8E64-5719C6EF4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3" name="Freeform 953">
                <a:extLst>
                  <a:ext uri="{FF2B5EF4-FFF2-40B4-BE49-F238E27FC236}">
                    <a16:creationId xmlns:a16="http://schemas.microsoft.com/office/drawing/2014/main" id="{DA5B6B7B-8117-44A0-B36A-86C8EE41C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4" name="Freeform 954">
                <a:extLst>
                  <a:ext uri="{FF2B5EF4-FFF2-40B4-BE49-F238E27FC236}">
                    <a16:creationId xmlns:a16="http://schemas.microsoft.com/office/drawing/2014/main" id="{CCDACBEB-B46B-4F8A-990D-4E34941BD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5" name="Rectangle 274">
                <a:extLst>
                  <a:ext uri="{FF2B5EF4-FFF2-40B4-BE49-F238E27FC236}">
                    <a16:creationId xmlns:a16="http://schemas.microsoft.com/office/drawing/2014/main" id="{62ECD6E2-1E72-4F6C-9889-F89A63B63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F03DC300-4E90-418B-A6F8-FFEF71D15B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301" name="AutoShape 957">
                  <a:extLst>
                    <a:ext uri="{FF2B5EF4-FFF2-40B4-BE49-F238E27FC236}">
                      <a16:creationId xmlns:a16="http://schemas.microsoft.com/office/drawing/2014/main" id="{83826244-B8F1-47DE-B160-6683482A2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02" name="AutoShape 958">
                  <a:extLst>
                    <a:ext uri="{FF2B5EF4-FFF2-40B4-BE49-F238E27FC236}">
                      <a16:creationId xmlns:a16="http://schemas.microsoft.com/office/drawing/2014/main" id="{00C7A74F-1341-4EBF-BEC3-DDAD341370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77" name="Rectangle 276">
                <a:extLst>
                  <a:ext uri="{FF2B5EF4-FFF2-40B4-BE49-F238E27FC236}">
                    <a16:creationId xmlns:a16="http://schemas.microsoft.com/office/drawing/2014/main" id="{46AFA3CE-55C4-4B9B-957A-AD27C93B6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9A58C78B-DB95-4062-9616-95109B43AF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99" name="AutoShape 961">
                  <a:extLst>
                    <a:ext uri="{FF2B5EF4-FFF2-40B4-BE49-F238E27FC236}">
                      <a16:creationId xmlns:a16="http://schemas.microsoft.com/office/drawing/2014/main" id="{054E99DD-9B68-4C01-8071-CEFDEEEA5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00" name="AutoShape 962">
                  <a:extLst>
                    <a:ext uri="{FF2B5EF4-FFF2-40B4-BE49-F238E27FC236}">
                      <a16:creationId xmlns:a16="http://schemas.microsoft.com/office/drawing/2014/main" id="{E6A06DFE-A34C-42E1-8D82-CFFFC6FD2A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79" name="Rectangle 278">
                <a:extLst>
                  <a:ext uri="{FF2B5EF4-FFF2-40B4-BE49-F238E27FC236}">
                    <a16:creationId xmlns:a16="http://schemas.microsoft.com/office/drawing/2014/main" id="{D9BEC03D-5DF1-4C4A-BA5C-C997EEAE8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0" name="Rectangle 279">
                <a:extLst>
                  <a:ext uri="{FF2B5EF4-FFF2-40B4-BE49-F238E27FC236}">
                    <a16:creationId xmlns:a16="http://schemas.microsoft.com/office/drawing/2014/main" id="{380481B8-78CB-45DE-AD54-A13ED0414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CAF68960-4DCB-4DFD-9A3C-3729CFF6E9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97" name="AutoShape 966">
                  <a:extLst>
                    <a:ext uri="{FF2B5EF4-FFF2-40B4-BE49-F238E27FC236}">
                      <a16:creationId xmlns:a16="http://schemas.microsoft.com/office/drawing/2014/main" id="{6760C9E0-2EBC-4E40-B62D-3E2731667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98" name="AutoShape 967">
                  <a:extLst>
                    <a:ext uri="{FF2B5EF4-FFF2-40B4-BE49-F238E27FC236}">
                      <a16:creationId xmlns:a16="http://schemas.microsoft.com/office/drawing/2014/main" id="{3DED8F4C-D506-47BC-A986-B47D1A02A2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2" name="Freeform 968">
                <a:extLst>
                  <a:ext uri="{FF2B5EF4-FFF2-40B4-BE49-F238E27FC236}">
                    <a16:creationId xmlns:a16="http://schemas.microsoft.com/office/drawing/2014/main" id="{F8E35787-1901-43D9-87E4-3E4D7C428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83" name="Group 282">
                <a:extLst>
                  <a:ext uri="{FF2B5EF4-FFF2-40B4-BE49-F238E27FC236}">
                    <a16:creationId xmlns:a16="http://schemas.microsoft.com/office/drawing/2014/main" id="{4A301311-0B41-4235-8FEA-FFBAC91301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95" name="AutoShape 970">
                  <a:extLst>
                    <a:ext uri="{FF2B5EF4-FFF2-40B4-BE49-F238E27FC236}">
                      <a16:creationId xmlns:a16="http://schemas.microsoft.com/office/drawing/2014/main" id="{B2475CA7-0FD8-47C7-AE14-446616CF67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96" name="AutoShape 971">
                  <a:extLst>
                    <a:ext uri="{FF2B5EF4-FFF2-40B4-BE49-F238E27FC236}">
                      <a16:creationId xmlns:a16="http://schemas.microsoft.com/office/drawing/2014/main" id="{586E6D64-380D-431A-B96C-E04A5C898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4" name="Rectangle 283">
                <a:extLst>
                  <a:ext uri="{FF2B5EF4-FFF2-40B4-BE49-F238E27FC236}">
                    <a16:creationId xmlns:a16="http://schemas.microsoft.com/office/drawing/2014/main" id="{46925ACF-6318-4A96-A52F-AB153E9DF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5" name="Freeform 973">
                <a:extLst>
                  <a:ext uri="{FF2B5EF4-FFF2-40B4-BE49-F238E27FC236}">
                    <a16:creationId xmlns:a16="http://schemas.microsoft.com/office/drawing/2014/main" id="{0ACC1893-A53E-465B-92DA-3F2C527B8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6" name="Freeform 974">
                <a:extLst>
                  <a:ext uri="{FF2B5EF4-FFF2-40B4-BE49-F238E27FC236}">
                    <a16:creationId xmlns:a16="http://schemas.microsoft.com/office/drawing/2014/main" id="{74D6FF7E-918D-4CCF-A673-E4EF4865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E45423D7-4E87-4424-B833-FBFA4AFC6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8" name="Freeform 976">
                <a:extLst>
                  <a:ext uri="{FF2B5EF4-FFF2-40B4-BE49-F238E27FC236}">
                    <a16:creationId xmlns:a16="http://schemas.microsoft.com/office/drawing/2014/main" id="{6C1CD699-8EFA-41DE-815C-CA4C6CFA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9" name="AutoShape 977">
                <a:extLst>
                  <a:ext uri="{FF2B5EF4-FFF2-40B4-BE49-F238E27FC236}">
                    <a16:creationId xmlns:a16="http://schemas.microsoft.com/office/drawing/2014/main" id="{AF3B4D03-BDED-4428-B374-EBCF8BAC9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90" name="AutoShape 978">
                <a:extLst>
                  <a:ext uri="{FF2B5EF4-FFF2-40B4-BE49-F238E27FC236}">
                    <a16:creationId xmlns:a16="http://schemas.microsoft.com/office/drawing/2014/main" id="{B3A82B04-09F9-4117-A1E6-D8A8ACB71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8F8D7C67-2A7C-42AC-8FC2-562E54C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7B6FD168-8491-43BB-8BC4-1C5D0B740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C3B3AE59-4BEB-4131-B7DD-77589B2F0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94" name="Rectangle 293">
                <a:extLst>
                  <a:ext uri="{FF2B5EF4-FFF2-40B4-BE49-F238E27FC236}">
                    <a16:creationId xmlns:a16="http://schemas.microsoft.com/office/drawing/2014/main" id="{58897906-5BCD-4B2C-A8A4-4CE8B043D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A5CADC49-5DA4-4E55-BB53-2B10C1477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239" name="Freeform 984">
                <a:extLst>
                  <a:ext uri="{FF2B5EF4-FFF2-40B4-BE49-F238E27FC236}">
                    <a16:creationId xmlns:a16="http://schemas.microsoft.com/office/drawing/2014/main" id="{0714A852-F391-4FC6-B362-C4F4AB3E3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0" name="Rectangle 239">
                <a:extLst>
                  <a:ext uri="{FF2B5EF4-FFF2-40B4-BE49-F238E27FC236}">
                    <a16:creationId xmlns:a16="http://schemas.microsoft.com/office/drawing/2014/main" id="{282AA3C3-D0A9-4305-A9AE-CD5390953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1" name="Freeform 986">
                <a:extLst>
                  <a:ext uri="{FF2B5EF4-FFF2-40B4-BE49-F238E27FC236}">
                    <a16:creationId xmlns:a16="http://schemas.microsoft.com/office/drawing/2014/main" id="{7E8773AF-B2FF-4F07-BBE4-609B33151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2" name="Freeform 987">
                <a:extLst>
                  <a:ext uri="{FF2B5EF4-FFF2-40B4-BE49-F238E27FC236}">
                    <a16:creationId xmlns:a16="http://schemas.microsoft.com/office/drawing/2014/main" id="{8F01A7D7-E991-405D-8E52-9C2736F5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3" name="Rectangle 242">
                <a:extLst>
                  <a:ext uri="{FF2B5EF4-FFF2-40B4-BE49-F238E27FC236}">
                    <a16:creationId xmlns:a16="http://schemas.microsoft.com/office/drawing/2014/main" id="{4D07B626-3505-4114-BF2A-2F3F9059F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44" name="Group 243">
                <a:extLst>
                  <a:ext uri="{FF2B5EF4-FFF2-40B4-BE49-F238E27FC236}">
                    <a16:creationId xmlns:a16="http://schemas.microsoft.com/office/drawing/2014/main" id="{83D89230-C9A3-4457-9608-CFEECA1263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69" name="AutoShape 990">
                  <a:extLst>
                    <a:ext uri="{FF2B5EF4-FFF2-40B4-BE49-F238E27FC236}">
                      <a16:creationId xmlns:a16="http://schemas.microsoft.com/office/drawing/2014/main" id="{A517901E-5228-422A-8C88-68E0FAB58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70" name="AutoShape 991">
                  <a:extLst>
                    <a:ext uri="{FF2B5EF4-FFF2-40B4-BE49-F238E27FC236}">
                      <a16:creationId xmlns:a16="http://schemas.microsoft.com/office/drawing/2014/main" id="{5FAB5A84-193C-4912-9491-32FB59990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91C41E6-21BE-4AC5-9D88-EE542C208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4309C23F-2BCC-46A0-B021-095AEB9AE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67" name="AutoShape 994">
                  <a:extLst>
                    <a:ext uri="{FF2B5EF4-FFF2-40B4-BE49-F238E27FC236}">
                      <a16:creationId xmlns:a16="http://schemas.microsoft.com/office/drawing/2014/main" id="{EC4C5695-1437-40E5-BDC2-642917E1F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8" name="AutoShape 995">
                  <a:extLst>
                    <a:ext uri="{FF2B5EF4-FFF2-40B4-BE49-F238E27FC236}">
                      <a16:creationId xmlns:a16="http://schemas.microsoft.com/office/drawing/2014/main" id="{506B2148-5A0D-4211-AB0A-9EFC0E939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5B6F048F-DB70-4F47-B88A-876DF4BD2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8" name="Rectangle 247">
                <a:extLst>
                  <a:ext uri="{FF2B5EF4-FFF2-40B4-BE49-F238E27FC236}">
                    <a16:creationId xmlns:a16="http://schemas.microsoft.com/office/drawing/2014/main" id="{01A8C326-420C-41D4-AC70-BD263E8AF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49" name="Group 248">
                <a:extLst>
                  <a:ext uri="{FF2B5EF4-FFF2-40B4-BE49-F238E27FC236}">
                    <a16:creationId xmlns:a16="http://schemas.microsoft.com/office/drawing/2014/main" id="{9AF7B9D2-218B-48BA-8F4A-B954BFA23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65" name="AutoShape 999">
                  <a:extLst>
                    <a:ext uri="{FF2B5EF4-FFF2-40B4-BE49-F238E27FC236}">
                      <a16:creationId xmlns:a16="http://schemas.microsoft.com/office/drawing/2014/main" id="{300838FD-1F37-4D04-B82E-D5F66EB344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6" name="AutoShape 1000">
                  <a:extLst>
                    <a:ext uri="{FF2B5EF4-FFF2-40B4-BE49-F238E27FC236}">
                      <a16:creationId xmlns:a16="http://schemas.microsoft.com/office/drawing/2014/main" id="{F5C708B4-ECDF-4C02-B111-C0972F539F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50" name="Freeform 1001">
                <a:extLst>
                  <a:ext uri="{FF2B5EF4-FFF2-40B4-BE49-F238E27FC236}">
                    <a16:creationId xmlns:a16="http://schemas.microsoft.com/office/drawing/2014/main" id="{6E78EF34-7F50-47E0-93A6-FD80A03FD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DBA56B50-151A-4B55-9E12-D0FCEAF1A1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63" name="AutoShape 1003">
                  <a:extLst>
                    <a:ext uri="{FF2B5EF4-FFF2-40B4-BE49-F238E27FC236}">
                      <a16:creationId xmlns:a16="http://schemas.microsoft.com/office/drawing/2014/main" id="{BF6D6AEB-DC70-44E2-AAC9-6395E7FF0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4" name="AutoShape 1004">
                  <a:extLst>
                    <a:ext uri="{FF2B5EF4-FFF2-40B4-BE49-F238E27FC236}">
                      <a16:creationId xmlns:a16="http://schemas.microsoft.com/office/drawing/2014/main" id="{1283F51C-2895-4AE9-94F7-F69B65190F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52" name="Rectangle 251">
                <a:extLst>
                  <a:ext uri="{FF2B5EF4-FFF2-40B4-BE49-F238E27FC236}">
                    <a16:creationId xmlns:a16="http://schemas.microsoft.com/office/drawing/2014/main" id="{56B813F0-B485-474D-A3F1-E4B921DFE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3" name="Freeform 1006">
                <a:extLst>
                  <a:ext uri="{FF2B5EF4-FFF2-40B4-BE49-F238E27FC236}">
                    <a16:creationId xmlns:a16="http://schemas.microsoft.com/office/drawing/2014/main" id="{8FCBB558-83F4-468F-8816-37437799E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4" name="Freeform 1007">
                <a:extLst>
                  <a:ext uri="{FF2B5EF4-FFF2-40B4-BE49-F238E27FC236}">
                    <a16:creationId xmlns:a16="http://schemas.microsoft.com/office/drawing/2014/main" id="{9129AD52-AA4F-4A83-8753-DF4205CD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F42458B8-E79E-461B-AA90-F33897C7A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" name="Freeform 1009">
                <a:extLst>
                  <a:ext uri="{FF2B5EF4-FFF2-40B4-BE49-F238E27FC236}">
                    <a16:creationId xmlns:a16="http://schemas.microsoft.com/office/drawing/2014/main" id="{A0E92E8F-1CDC-4AAA-BD78-1E117B61B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7" name="AutoShape 1010">
                <a:extLst>
                  <a:ext uri="{FF2B5EF4-FFF2-40B4-BE49-F238E27FC236}">
                    <a16:creationId xmlns:a16="http://schemas.microsoft.com/office/drawing/2014/main" id="{A37630F4-AA02-4826-9D21-BC3BCA766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8" name="AutoShape 1011">
                <a:extLst>
                  <a:ext uri="{FF2B5EF4-FFF2-40B4-BE49-F238E27FC236}">
                    <a16:creationId xmlns:a16="http://schemas.microsoft.com/office/drawing/2014/main" id="{B3A2BE61-9C9B-48DE-9928-2DAB731DB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1927058B-0FF8-4E7A-A539-2CD8C60C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5880F45C-E524-435D-8B32-B44671EAA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E1EF4851-A8E9-4D5A-AA3C-E2848DCF1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" name="Rectangle 261">
                <a:extLst>
                  <a:ext uri="{FF2B5EF4-FFF2-40B4-BE49-F238E27FC236}">
                    <a16:creationId xmlns:a16="http://schemas.microsoft.com/office/drawing/2014/main" id="{D6A0968D-CC2C-4BBF-ADD0-5317B6B98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82639350-9227-44AE-A824-5CF24AE5E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2250" y="2043113"/>
              <a:ext cx="534986" cy="407989"/>
              <a:chOff x="877" y="1008"/>
              <a:chExt cx="2747" cy="2591"/>
            </a:xfrm>
          </p:grpSpPr>
          <p:pic>
            <p:nvPicPr>
              <p:cNvPr id="216" name="Picture 215" descr="antenna_stylized">
                <a:extLst>
                  <a:ext uri="{FF2B5EF4-FFF2-40B4-BE49-F238E27FC236}">
                    <a16:creationId xmlns:a16="http://schemas.microsoft.com/office/drawing/2014/main" id="{288CD00D-AF5E-476B-AA4B-A2566DACA7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7" name="Picture 216" descr="laptop_keyboard">
                <a:extLst>
                  <a:ext uri="{FF2B5EF4-FFF2-40B4-BE49-F238E27FC236}">
                    <a16:creationId xmlns:a16="http://schemas.microsoft.com/office/drawing/2014/main" id="{A71BF7D9-24D5-4E68-9DF9-76067E642C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8" name="Freeform 1019">
                <a:extLst>
                  <a:ext uri="{FF2B5EF4-FFF2-40B4-BE49-F238E27FC236}">
                    <a16:creationId xmlns:a16="http://schemas.microsoft.com/office/drawing/2014/main" id="{ED7162CB-7396-468A-AD30-8296A47C0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19" name="Picture 218" descr="screen">
                <a:extLst>
                  <a:ext uri="{FF2B5EF4-FFF2-40B4-BE49-F238E27FC236}">
                    <a16:creationId xmlns:a16="http://schemas.microsoft.com/office/drawing/2014/main" id="{1415437F-A9D4-4150-BE60-9FE2DAAEE4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" name="Freeform 1021">
                <a:extLst>
                  <a:ext uri="{FF2B5EF4-FFF2-40B4-BE49-F238E27FC236}">
                    <a16:creationId xmlns:a16="http://schemas.microsoft.com/office/drawing/2014/main" id="{B67AF5E8-3F14-4354-9754-95645556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1" name="Freeform 1022">
                <a:extLst>
                  <a:ext uri="{FF2B5EF4-FFF2-40B4-BE49-F238E27FC236}">
                    <a16:creationId xmlns:a16="http://schemas.microsoft.com/office/drawing/2014/main" id="{339ECC70-AD0E-467D-84C9-9A3547747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2" name="Freeform 1023">
                <a:extLst>
                  <a:ext uri="{FF2B5EF4-FFF2-40B4-BE49-F238E27FC236}">
                    <a16:creationId xmlns:a16="http://schemas.microsoft.com/office/drawing/2014/main" id="{C6D559FB-9529-45FB-9A7F-207670118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3" name="Freeform 1024">
                <a:extLst>
                  <a:ext uri="{FF2B5EF4-FFF2-40B4-BE49-F238E27FC236}">
                    <a16:creationId xmlns:a16="http://schemas.microsoft.com/office/drawing/2014/main" id="{DDC92EFD-719D-47C3-8A89-16319E0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4" name="Freeform 1025">
                <a:extLst>
                  <a:ext uri="{FF2B5EF4-FFF2-40B4-BE49-F238E27FC236}">
                    <a16:creationId xmlns:a16="http://schemas.microsoft.com/office/drawing/2014/main" id="{520A6E5B-D851-47DD-8A5C-9D8EB8819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5" name="Freeform 1026">
                <a:extLst>
                  <a:ext uri="{FF2B5EF4-FFF2-40B4-BE49-F238E27FC236}">
                    <a16:creationId xmlns:a16="http://schemas.microsoft.com/office/drawing/2014/main" id="{892BDB3B-EDF5-4181-BFC3-0D3B711E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26" name="Group 225">
                <a:extLst>
                  <a:ext uri="{FF2B5EF4-FFF2-40B4-BE49-F238E27FC236}">
                    <a16:creationId xmlns:a16="http://schemas.microsoft.com/office/drawing/2014/main" id="{5B9269D3-6CCD-475A-AD04-74643E6581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33" name="Freeform 1028">
                  <a:extLst>
                    <a:ext uri="{FF2B5EF4-FFF2-40B4-BE49-F238E27FC236}">
                      <a16:creationId xmlns:a16="http://schemas.microsoft.com/office/drawing/2014/main" id="{A942A4F1-1E94-4B4E-A7D7-2C649EF1C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4" name="Freeform 1029">
                  <a:extLst>
                    <a:ext uri="{FF2B5EF4-FFF2-40B4-BE49-F238E27FC236}">
                      <a16:creationId xmlns:a16="http://schemas.microsoft.com/office/drawing/2014/main" id="{265C17A1-6911-4C65-8FBD-0B938554A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5" name="Freeform 1030">
                  <a:extLst>
                    <a:ext uri="{FF2B5EF4-FFF2-40B4-BE49-F238E27FC236}">
                      <a16:creationId xmlns:a16="http://schemas.microsoft.com/office/drawing/2014/main" id="{0D130A4C-B999-40C0-BDE7-3CD6A6400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6" name="Freeform 1031">
                  <a:extLst>
                    <a:ext uri="{FF2B5EF4-FFF2-40B4-BE49-F238E27FC236}">
                      <a16:creationId xmlns:a16="http://schemas.microsoft.com/office/drawing/2014/main" id="{997BA031-11E2-4166-97EE-86A749DAC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7" name="Freeform 1032">
                  <a:extLst>
                    <a:ext uri="{FF2B5EF4-FFF2-40B4-BE49-F238E27FC236}">
                      <a16:creationId xmlns:a16="http://schemas.microsoft.com/office/drawing/2014/main" id="{3D3E60B9-93FF-4512-9266-D82C75CC69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8" name="Freeform 1033">
                  <a:extLst>
                    <a:ext uri="{FF2B5EF4-FFF2-40B4-BE49-F238E27FC236}">
                      <a16:creationId xmlns:a16="http://schemas.microsoft.com/office/drawing/2014/main" id="{057AC5E5-BF9A-41B4-960F-22FB479C1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27" name="Freeform 1034">
                <a:extLst>
                  <a:ext uri="{FF2B5EF4-FFF2-40B4-BE49-F238E27FC236}">
                    <a16:creationId xmlns:a16="http://schemas.microsoft.com/office/drawing/2014/main" id="{1B249B6A-F2A6-466D-9889-18A388B2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8" name="Freeform 1035">
                <a:extLst>
                  <a:ext uri="{FF2B5EF4-FFF2-40B4-BE49-F238E27FC236}">
                    <a16:creationId xmlns:a16="http://schemas.microsoft.com/office/drawing/2014/main" id="{9AF04E4F-DF07-4FDA-9D7F-742072BD9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9" name="Freeform 1036">
                <a:extLst>
                  <a:ext uri="{FF2B5EF4-FFF2-40B4-BE49-F238E27FC236}">
                    <a16:creationId xmlns:a16="http://schemas.microsoft.com/office/drawing/2014/main" id="{4DC55695-46AD-4212-A071-1CB0F6A6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0" name="Freeform 1037">
                <a:extLst>
                  <a:ext uri="{FF2B5EF4-FFF2-40B4-BE49-F238E27FC236}">
                    <a16:creationId xmlns:a16="http://schemas.microsoft.com/office/drawing/2014/main" id="{AAD9F445-2811-41AB-B39F-9E3C086A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1" name="Freeform 1038">
                <a:extLst>
                  <a:ext uri="{FF2B5EF4-FFF2-40B4-BE49-F238E27FC236}">
                    <a16:creationId xmlns:a16="http://schemas.microsoft.com/office/drawing/2014/main" id="{BA66B0B3-0F0E-4F49-A995-45C5B6180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2" name="Freeform 1039">
                <a:extLst>
                  <a:ext uri="{FF2B5EF4-FFF2-40B4-BE49-F238E27FC236}">
                    <a16:creationId xmlns:a16="http://schemas.microsoft.com/office/drawing/2014/main" id="{495D8501-E4F7-48E0-9778-3F2FC22656C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EB10E0DC-3035-4966-B48C-BC7B224382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2288" y="5486400"/>
              <a:ext cx="474663" cy="407989"/>
              <a:chOff x="877" y="1008"/>
              <a:chExt cx="2747" cy="2591"/>
            </a:xfrm>
          </p:grpSpPr>
          <p:pic>
            <p:nvPicPr>
              <p:cNvPr id="193" name="Picture 192" descr="antenna_stylized">
                <a:extLst>
                  <a:ext uri="{FF2B5EF4-FFF2-40B4-BE49-F238E27FC236}">
                    <a16:creationId xmlns:a16="http://schemas.microsoft.com/office/drawing/2014/main" id="{A8DD7B87-A335-428A-BFE0-A15D043283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4" name="Picture 193" descr="laptop_keyboard">
                <a:extLst>
                  <a:ext uri="{FF2B5EF4-FFF2-40B4-BE49-F238E27FC236}">
                    <a16:creationId xmlns:a16="http://schemas.microsoft.com/office/drawing/2014/main" id="{DE1944BF-CFEF-48D6-B855-BD5F36BFEA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5" name="Freeform 1067">
                <a:extLst>
                  <a:ext uri="{FF2B5EF4-FFF2-40B4-BE49-F238E27FC236}">
                    <a16:creationId xmlns:a16="http://schemas.microsoft.com/office/drawing/2014/main" id="{6C327BC7-94FE-434A-9FEA-6789A95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96" name="Picture 195" descr="screen">
                <a:extLst>
                  <a:ext uri="{FF2B5EF4-FFF2-40B4-BE49-F238E27FC236}">
                    <a16:creationId xmlns:a16="http://schemas.microsoft.com/office/drawing/2014/main" id="{6D49EDA0-D1BA-4322-B987-767CD188C0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7" name="Freeform 1069">
                <a:extLst>
                  <a:ext uri="{FF2B5EF4-FFF2-40B4-BE49-F238E27FC236}">
                    <a16:creationId xmlns:a16="http://schemas.microsoft.com/office/drawing/2014/main" id="{304D69AC-6D79-4382-940A-0F303F288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8" name="Freeform 1070">
                <a:extLst>
                  <a:ext uri="{FF2B5EF4-FFF2-40B4-BE49-F238E27FC236}">
                    <a16:creationId xmlns:a16="http://schemas.microsoft.com/office/drawing/2014/main" id="{CF855E39-C33D-43B8-964F-F3EEAE3A8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9" name="Freeform 1071">
                <a:extLst>
                  <a:ext uri="{FF2B5EF4-FFF2-40B4-BE49-F238E27FC236}">
                    <a16:creationId xmlns:a16="http://schemas.microsoft.com/office/drawing/2014/main" id="{10724584-F737-4AAC-B700-707AD907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0" name="Freeform 1072">
                <a:extLst>
                  <a:ext uri="{FF2B5EF4-FFF2-40B4-BE49-F238E27FC236}">
                    <a16:creationId xmlns:a16="http://schemas.microsoft.com/office/drawing/2014/main" id="{E0CACAEC-8B17-468A-98BA-951392069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1" name="Freeform 1073">
                <a:extLst>
                  <a:ext uri="{FF2B5EF4-FFF2-40B4-BE49-F238E27FC236}">
                    <a16:creationId xmlns:a16="http://schemas.microsoft.com/office/drawing/2014/main" id="{B46843AE-FAD4-46B9-8B3E-B9098DD3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2" name="Freeform 1074">
                <a:extLst>
                  <a:ext uri="{FF2B5EF4-FFF2-40B4-BE49-F238E27FC236}">
                    <a16:creationId xmlns:a16="http://schemas.microsoft.com/office/drawing/2014/main" id="{C6DFF974-F8F5-431C-9D76-5C7FE5C5E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343E316C-796D-457A-A247-692B089056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10" name="Freeform 1076">
                  <a:extLst>
                    <a:ext uri="{FF2B5EF4-FFF2-40B4-BE49-F238E27FC236}">
                      <a16:creationId xmlns:a16="http://schemas.microsoft.com/office/drawing/2014/main" id="{3D798A92-BB17-4CEB-928E-AB189AAA1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1" name="Freeform 1077">
                  <a:extLst>
                    <a:ext uri="{FF2B5EF4-FFF2-40B4-BE49-F238E27FC236}">
                      <a16:creationId xmlns:a16="http://schemas.microsoft.com/office/drawing/2014/main" id="{1497A94B-D7FB-4310-807F-E45086B63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2" name="Freeform 1078">
                  <a:extLst>
                    <a:ext uri="{FF2B5EF4-FFF2-40B4-BE49-F238E27FC236}">
                      <a16:creationId xmlns:a16="http://schemas.microsoft.com/office/drawing/2014/main" id="{C0E025BB-7DFF-4369-80A8-0BE16A9CF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3" name="Freeform 1079">
                  <a:extLst>
                    <a:ext uri="{FF2B5EF4-FFF2-40B4-BE49-F238E27FC236}">
                      <a16:creationId xmlns:a16="http://schemas.microsoft.com/office/drawing/2014/main" id="{0F7E9D0F-56C7-45EE-A290-61B6E447A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4" name="Freeform 1080">
                  <a:extLst>
                    <a:ext uri="{FF2B5EF4-FFF2-40B4-BE49-F238E27FC236}">
                      <a16:creationId xmlns:a16="http://schemas.microsoft.com/office/drawing/2014/main" id="{1AFB3A85-6029-4D09-B42C-359B7CAD8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5" name="Freeform 1081">
                  <a:extLst>
                    <a:ext uri="{FF2B5EF4-FFF2-40B4-BE49-F238E27FC236}">
                      <a16:creationId xmlns:a16="http://schemas.microsoft.com/office/drawing/2014/main" id="{50AA5834-A69F-40A6-9151-BC9EED76E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04" name="Freeform 1082">
                <a:extLst>
                  <a:ext uri="{FF2B5EF4-FFF2-40B4-BE49-F238E27FC236}">
                    <a16:creationId xmlns:a16="http://schemas.microsoft.com/office/drawing/2014/main" id="{95EFC27E-1443-408A-B9D1-A6EC6FAB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5" name="Freeform 1083">
                <a:extLst>
                  <a:ext uri="{FF2B5EF4-FFF2-40B4-BE49-F238E27FC236}">
                    <a16:creationId xmlns:a16="http://schemas.microsoft.com/office/drawing/2014/main" id="{133B0EA2-5448-426A-AE04-E5A24F4E8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6" name="Freeform 1084">
                <a:extLst>
                  <a:ext uri="{FF2B5EF4-FFF2-40B4-BE49-F238E27FC236}">
                    <a16:creationId xmlns:a16="http://schemas.microsoft.com/office/drawing/2014/main" id="{60CB897F-80D1-4843-A412-9BABB8853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7" name="Freeform 1085">
                <a:extLst>
                  <a:ext uri="{FF2B5EF4-FFF2-40B4-BE49-F238E27FC236}">
                    <a16:creationId xmlns:a16="http://schemas.microsoft.com/office/drawing/2014/main" id="{83D46E40-0D8A-4F17-A589-FF392A68A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8" name="Freeform 1086">
                <a:extLst>
                  <a:ext uri="{FF2B5EF4-FFF2-40B4-BE49-F238E27FC236}">
                    <a16:creationId xmlns:a16="http://schemas.microsoft.com/office/drawing/2014/main" id="{53E8389F-55EB-4E92-9E0B-B75ACF07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9" name="Freeform 1087">
                <a:extLst>
                  <a:ext uri="{FF2B5EF4-FFF2-40B4-BE49-F238E27FC236}">
                    <a16:creationId xmlns:a16="http://schemas.microsoft.com/office/drawing/2014/main" id="{B51E08AD-1033-4CCB-A7C3-F823F037751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4558F8A1-8380-430F-8DC2-EDA387C94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9"/>
              <a:chOff x="877" y="1008"/>
              <a:chExt cx="2747" cy="2591"/>
            </a:xfrm>
          </p:grpSpPr>
          <p:pic>
            <p:nvPicPr>
              <p:cNvPr id="170" name="Picture 169" descr="antenna_stylized">
                <a:extLst>
                  <a:ext uri="{FF2B5EF4-FFF2-40B4-BE49-F238E27FC236}">
                    <a16:creationId xmlns:a16="http://schemas.microsoft.com/office/drawing/2014/main" id="{045B3F7E-C284-44C4-AF6A-BC535C79B0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1" name="Picture 170" descr="laptop_keyboard">
                <a:extLst>
                  <a:ext uri="{FF2B5EF4-FFF2-40B4-BE49-F238E27FC236}">
                    <a16:creationId xmlns:a16="http://schemas.microsoft.com/office/drawing/2014/main" id="{FD638141-1D70-4C50-A40A-E19EF708C0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2" name="Freeform 1117">
                <a:extLst>
                  <a:ext uri="{FF2B5EF4-FFF2-40B4-BE49-F238E27FC236}">
                    <a16:creationId xmlns:a16="http://schemas.microsoft.com/office/drawing/2014/main" id="{2CB7DA69-FB76-4BAF-8363-3058F5B52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73" name="Picture 172" descr="screen">
                <a:extLst>
                  <a:ext uri="{FF2B5EF4-FFF2-40B4-BE49-F238E27FC236}">
                    <a16:creationId xmlns:a16="http://schemas.microsoft.com/office/drawing/2014/main" id="{B75CD00A-54AD-4B76-AC72-567F9AE85D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" name="Freeform 1119">
                <a:extLst>
                  <a:ext uri="{FF2B5EF4-FFF2-40B4-BE49-F238E27FC236}">
                    <a16:creationId xmlns:a16="http://schemas.microsoft.com/office/drawing/2014/main" id="{3E7C1813-3C69-4A5A-A57D-E2B2680A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5" name="Freeform 1120">
                <a:extLst>
                  <a:ext uri="{FF2B5EF4-FFF2-40B4-BE49-F238E27FC236}">
                    <a16:creationId xmlns:a16="http://schemas.microsoft.com/office/drawing/2014/main" id="{29F527C5-56C3-4428-B077-F4EFE7CC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6" name="Freeform 1121">
                <a:extLst>
                  <a:ext uri="{FF2B5EF4-FFF2-40B4-BE49-F238E27FC236}">
                    <a16:creationId xmlns:a16="http://schemas.microsoft.com/office/drawing/2014/main" id="{5F913611-0EB5-4BFD-A147-8B5170271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7" name="Freeform 1122">
                <a:extLst>
                  <a:ext uri="{FF2B5EF4-FFF2-40B4-BE49-F238E27FC236}">
                    <a16:creationId xmlns:a16="http://schemas.microsoft.com/office/drawing/2014/main" id="{EF4CBABB-F199-414F-8065-399C4CE7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8" name="Freeform 1123">
                <a:extLst>
                  <a:ext uri="{FF2B5EF4-FFF2-40B4-BE49-F238E27FC236}">
                    <a16:creationId xmlns:a16="http://schemas.microsoft.com/office/drawing/2014/main" id="{B57CEDBE-E75F-48A3-AACA-A4E2AD73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9" name="Freeform 1124">
                <a:extLst>
                  <a:ext uri="{FF2B5EF4-FFF2-40B4-BE49-F238E27FC236}">
                    <a16:creationId xmlns:a16="http://schemas.microsoft.com/office/drawing/2014/main" id="{9F770A12-6E76-497D-B68A-F01014AE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B47F56E9-FC5D-435E-9B04-716A21945A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87" name="Freeform 1126">
                  <a:extLst>
                    <a:ext uri="{FF2B5EF4-FFF2-40B4-BE49-F238E27FC236}">
                      <a16:creationId xmlns:a16="http://schemas.microsoft.com/office/drawing/2014/main" id="{298F8B11-682B-475B-85E5-EDE00F820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8" name="Freeform 1127">
                  <a:extLst>
                    <a:ext uri="{FF2B5EF4-FFF2-40B4-BE49-F238E27FC236}">
                      <a16:creationId xmlns:a16="http://schemas.microsoft.com/office/drawing/2014/main" id="{5F0F5D04-E080-46D8-90B2-A18D7A84D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9" name="Freeform 1128">
                  <a:extLst>
                    <a:ext uri="{FF2B5EF4-FFF2-40B4-BE49-F238E27FC236}">
                      <a16:creationId xmlns:a16="http://schemas.microsoft.com/office/drawing/2014/main" id="{BC645912-58ED-4E50-8F2C-F05ABB328A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0" name="Freeform 1129">
                  <a:extLst>
                    <a:ext uri="{FF2B5EF4-FFF2-40B4-BE49-F238E27FC236}">
                      <a16:creationId xmlns:a16="http://schemas.microsoft.com/office/drawing/2014/main" id="{A6B35CE2-625F-4F39-A7B6-C2045E9DBC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1" name="Freeform 1130">
                  <a:extLst>
                    <a:ext uri="{FF2B5EF4-FFF2-40B4-BE49-F238E27FC236}">
                      <a16:creationId xmlns:a16="http://schemas.microsoft.com/office/drawing/2014/main" id="{131013C8-47E1-4C65-B933-E1B917F685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2" name="Freeform 1131">
                  <a:extLst>
                    <a:ext uri="{FF2B5EF4-FFF2-40B4-BE49-F238E27FC236}">
                      <a16:creationId xmlns:a16="http://schemas.microsoft.com/office/drawing/2014/main" id="{7F707EE4-F7C0-4884-93F5-95D9E9D03A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81" name="Freeform 1132">
                <a:extLst>
                  <a:ext uri="{FF2B5EF4-FFF2-40B4-BE49-F238E27FC236}">
                    <a16:creationId xmlns:a16="http://schemas.microsoft.com/office/drawing/2014/main" id="{0BA33F74-071B-4BE0-823E-818964DDE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2" name="Freeform 1133">
                <a:extLst>
                  <a:ext uri="{FF2B5EF4-FFF2-40B4-BE49-F238E27FC236}">
                    <a16:creationId xmlns:a16="http://schemas.microsoft.com/office/drawing/2014/main" id="{9B847903-444D-4C5F-A9BA-92B6BCD09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3" name="Freeform 1134">
                <a:extLst>
                  <a:ext uri="{FF2B5EF4-FFF2-40B4-BE49-F238E27FC236}">
                    <a16:creationId xmlns:a16="http://schemas.microsoft.com/office/drawing/2014/main" id="{B0349E0E-D5D4-431D-88EC-B2D12C007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4" name="Freeform 1135">
                <a:extLst>
                  <a:ext uri="{FF2B5EF4-FFF2-40B4-BE49-F238E27FC236}">
                    <a16:creationId xmlns:a16="http://schemas.microsoft.com/office/drawing/2014/main" id="{9869D816-F11C-457C-849F-59BDB5F8A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5" name="Freeform 1136">
                <a:extLst>
                  <a:ext uri="{FF2B5EF4-FFF2-40B4-BE49-F238E27FC236}">
                    <a16:creationId xmlns:a16="http://schemas.microsoft.com/office/drawing/2014/main" id="{FA89ED6F-2F34-4463-89E5-537E2CFBB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Freeform 1137">
                <a:extLst>
                  <a:ext uri="{FF2B5EF4-FFF2-40B4-BE49-F238E27FC236}">
                    <a16:creationId xmlns:a16="http://schemas.microsoft.com/office/drawing/2014/main" id="{DE5B6284-D52D-42CC-8CFC-FFC886C098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2FC971D3-6A20-4885-97C9-3BEBDF20984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168" name="Picture 167" descr="desktop_computer_stylized_medium">
                <a:extLst>
                  <a:ext uri="{FF2B5EF4-FFF2-40B4-BE49-F238E27FC236}">
                    <a16:creationId xmlns:a16="http://schemas.microsoft.com/office/drawing/2014/main" id="{F5299844-9D2D-48D7-ACF2-E6D65DA7E9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9" name="Freeform 1141">
                <a:extLst>
                  <a:ext uri="{FF2B5EF4-FFF2-40B4-BE49-F238E27FC236}">
                    <a16:creationId xmlns:a16="http://schemas.microsoft.com/office/drawing/2014/main" id="{E05AD7A4-29B8-4E62-84A0-6086D3D4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478277CB-9396-43F0-8CC5-E857072A7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7263" y="5422900"/>
              <a:ext cx="474663" cy="407989"/>
              <a:chOff x="877" y="1008"/>
              <a:chExt cx="2747" cy="2591"/>
            </a:xfrm>
          </p:grpSpPr>
          <p:pic>
            <p:nvPicPr>
              <p:cNvPr id="145" name="Picture 144" descr="antenna_stylized">
                <a:extLst>
                  <a:ext uri="{FF2B5EF4-FFF2-40B4-BE49-F238E27FC236}">
                    <a16:creationId xmlns:a16="http://schemas.microsoft.com/office/drawing/2014/main" id="{4647136E-AF86-4C37-AF4D-7B3E629A04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6" name="Picture 145" descr="laptop_keyboard">
                <a:extLst>
                  <a:ext uri="{FF2B5EF4-FFF2-40B4-BE49-F238E27FC236}">
                    <a16:creationId xmlns:a16="http://schemas.microsoft.com/office/drawing/2014/main" id="{47E83A16-CF63-4C69-9D11-0D88D751CF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" name="Freeform 1145">
                <a:extLst>
                  <a:ext uri="{FF2B5EF4-FFF2-40B4-BE49-F238E27FC236}">
                    <a16:creationId xmlns:a16="http://schemas.microsoft.com/office/drawing/2014/main" id="{770540CC-732B-4210-9111-933DAC2FE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48" name="Picture 147" descr="screen">
                <a:extLst>
                  <a:ext uri="{FF2B5EF4-FFF2-40B4-BE49-F238E27FC236}">
                    <a16:creationId xmlns:a16="http://schemas.microsoft.com/office/drawing/2014/main" id="{1B05DB47-2C77-4FE5-A497-FD32F590E2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" name="Freeform 1147">
                <a:extLst>
                  <a:ext uri="{FF2B5EF4-FFF2-40B4-BE49-F238E27FC236}">
                    <a16:creationId xmlns:a16="http://schemas.microsoft.com/office/drawing/2014/main" id="{9757E6C8-39CA-4019-A850-418078881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Freeform 1148">
                <a:extLst>
                  <a:ext uri="{FF2B5EF4-FFF2-40B4-BE49-F238E27FC236}">
                    <a16:creationId xmlns:a16="http://schemas.microsoft.com/office/drawing/2014/main" id="{82998D19-210F-4ADE-8494-A73F131C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Freeform 1149">
                <a:extLst>
                  <a:ext uri="{FF2B5EF4-FFF2-40B4-BE49-F238E27FC236}">
                    <a16:creationId xmlns:a16="http://schemas.microsoft.com/office/drawing/2014/main" id="{A8E5D436-A882-4942-9334-27BDDD235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Freeform 1150">
                <a:extLst>
                  <a:ext uri="{FF2B5EF4-FFF2-40B4-BE49-F238E27FC236}">
                    <a16:creationId xmlns:a16="http://schemas.microsoft.com/office/drawing/2014/main" id="{7551CD19-449D-4DB5-AF57-19CDABDB4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3" name="Freeform 1151">
                <a:extLst>
                  <a:ext uri="{FF2B5EF4-FFF2-40B4-BE49-F238E27FC236}">
                    <a16:creationId xmlns:a16="http://schemas.microsoft.com/office/drawing/2014/main" id="{89C079BD-DD22-468A-9CB1-3E777ACF9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4" name="Freeform 1152">
                <a:extLst>
                  <a:ext uri="{FF2B5EF4-FFF2-40B4-BE49-F238E27FC236}">
                    <a16:creationId xmlns:a16="http://schemas.microsoft.com/office/drawing/2014/main" id="{08C8AD3D-C6E1-4209-9DA3-AD360000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08E596A9-559C-479E-8506-75626AC465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62" name="Freeform 1154">
                  <a:extLst>
                    <a:ext uri="{FF2B5EF4-FFF2-40B4-BE49-F238E27FC236}">
                      <a16:creationId xmlns:a16="http://schemas.microsoft.com/office/drawing/2014/main" id="{E697366B-CCCD-4478-9616-A8E89D59E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3" name="Freeform 1155">
                  <a:extLst>
                    <a:ext uri="{FF2B5EF4-FFF2-40B4-BE49-F238E27FC236}">
                      <a16:creationId xmlns:a16="http://schemas.microsoft.com/office/drawing/2014/main" id="{BBC9DACC-21A0-4204-8C89-31761FF60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4" name="Freeform 1156">
                  <a:extLst>
                    <a:ext uri="{FF2B5EF4-FFF2-40B4-BE49-F238E27FC236}">
                      <a16:creationId xmlns:a16="http://schemas.microsoft.com/office/drawing/2014/main" id="{3CD3AC76-A33C-4562-9E77-FAA047F0E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5" name="Freeform 1157">
                  <a:extLst>
                    <a:ext uri="{FF2B5EF4-FFF2-40B4-BE49-F238E27FC236}">
                      <a16:creationId xmlns:a16="http://schemas.microsoft.com/office/drawing/2014/main" id="{9B9F5632-208C-46F6-B5BA-6FEACDBF6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6" name="Freeform 1158">
                  <a:extLst>
                    <a:ext uri="{FF2B5EF4-FFF2-40B4-BE49-F238E27FC236}">
                      <a16:creationId xmlns:a16="http://schemas.microsoft.com/office/drawing/2014/main" id="{9303DBA0-DAF1-49E7-AD1A-BCD7F303E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7" name="Freeform 1159">
                  <a:extLst>
                    <a:ext uri="{FF2B5EF4-FFF2-40B4-BE49-F238E27FC236}">
                      <a16:creationId xmlns:a16="http://schemas.microsoft.com/office/drawing/2014/main" id="{B57DDAC7-8A99-424A-AD4D-CA648AFCA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6" name="Freeform 1160">
                <a:extLst>
                  <a:ext uri="{FF2B5EF4-FFF2-40B4-BE49-F238E27FC236}">
                    <a16:creationId xmlns:a16="http://schemas.microsoft.com/office/drawing/2014/main" id="{070AFBDB-1B04-4BAC-8421-01EBF0C6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7" name="Freeform 1161">
                <a:extLst>
                  <a:ext uri="{FF2B5EF4-FFF2-40B4-BE49-F238E27FC236}">
                    <a16:creationId xmlns:a16="http://schemas.microsoft.com/office/drawing/2014/main" id="{F942F848-24C8-4249-9DBE-861B9FBE1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8" name="Freeform 1162">
                <a:extLst>
                  <a:ext uri="{FF2B5EF4-FFF2-40B4-BE49-F238E27FC236}">
                    <a16:creationId xmlns:a16="http://schemas.microsoft.com/office/drawing/2014/main" id="{3633AEE7-7679-44A5-A57E-2367B7A2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9" name="Freeform 1163">
                <a:extLst>
                  <a:ext uri="{FF2B5EF4-FFF2-40B4-BE49-F238E27FC236}">
                    <a16:creationId xmlns:a16="http://schemas.microsoft.com/office/drawing/2014/main" id="{C3E995F5-71B8-46D3-8963-C9D2BDB23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Freeform 1164">
                <a:extLst>
                  <a:ext uri="{FF2B5EF4-FFF2-40B4-BE49-F238E27FC236}">
                    <a16:creationId xmlns:a16="http://schemas.microsoft.com/office/drawing/2014/main" id="{179BF298-65BB-451E-B94B-55074E5E9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Freeform 1165">
                <a:extLst>
                  <a:ext uri="{FF2B5EF4-FFF2-40B4-BE49-F238E27FC236}">
                    <a16:creationId xmlns:a16="http://schemas.microsoft.com/office/drawing/2014/main" id="{81F7B731-8C30-4277-9993-02F7E51DA7A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0A91BE5-0D4B-4302-97B9-49D83D87A2BD}"/>
              </a:ext>
            </a:extLst>
          </p:cNvPr>
          <p:cNvGrpSpPr>
            <a:grpSpLocks/>
          </p:cNvGrpSpPr>
          <p:nvPr/>
        </p:nvGrpSpPr>
        <p:grpSpPr bwMode="auto">
          <a:xfrm>
            <a:off x="762001" y="1474789"/>
            <a:ext cx="1555751" cy="1622426"/>
            <a:chOff x="210" y="833"/>
            <a:chExt cx="980" cy="1022"/>
          </a:xfrm>
        </p:grpSpPr>
        <p:sp>
          <p:nvSpPr>
            <p:cNvPr id="11" name="Text Box 667">
              <a:extLst>
                <a:ext uri="{FF2B5EF4-FFF2-40B4-BE49-F238E27FC236}">
                  <a16:creationId xmlns:a16="http://schemas.microsoft.com/office/drawing/2014/main" id="{C308798F-80F9-47D4-AF50-07F0FFAEE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12" name="Text Box 663">
              <a:extLst>
                <a:ext uri="{FF2B5EF4-FFF2-40B4-BE49-F238E27FC236}">
                  <a16:creationId xmlns:a16="http://schemas.microsoft.com/office/drawing/2014/main" id="{86B5AAC9-BA10-4D8C-ADBD-5F3E1782E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13" name="Text Box 664">
              <a:extLst>
                <a:ext uri="{FF2B5EF4-FFF2-40B4-BE49-F238E27FC236}">
                  <a16:creationId xmlns:a16="http://schemas.microsoft.com/office/drawing/2014/main" id="{1073EFDA-241E-47E2-829A-5FEBB8236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14" name="Text Box 665">
              <a:extLst>
                <a:ext uri="{FF2B5EF4-FFF2-40B4-BE49-F238E27FC236}">
                  <a16:creationId xmlns:a16="http://schemas.microsoft.com/office/drawing/2014/main" id="{6D29D377-959D-4710-8A6D-BFC30785F5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28FCDC0-5D9A-48FC-8F1E-EC5FCC9F538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76" name="Picture 75" descr="desktop_computer_stylized_medium">
                <a:extLst>
                  <a:ext uri="{FF2B5EF4-FFF2-40B4-BE49-F238E27FC236}">
                    <a16:creationId xmlns:a16="http://schemas.microsoft.com/office/drawing/2014/main" id="{C26BCDFC-E9B9-4BC8-B062-9CC009483B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807">
                <a:extLst>
                  <a:ext uri="{FF2B5EF4-FFF2-40B4-BE49-F238E27FC236}">
                    <a16:creationId xmlns:a16="http://schemas.microsoft.com/office/drawing/2014/main" id="{3DEDE437-D324-4181-9DE7-D8E9D8BFA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52CEB36-A5EA-4F73-BE41-AC80F6820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74" name="Picture 73" descr="iphone_stylized_small">
                <a:extLst>
                  <a:ext uri="{FF2B5EF4-FFF2-40B4-BE49-F238E27FC236}">
                    <a16:creationId xmlns:a16="http://schemas.microsoft.com/office/drawing/2014/main" id="{48C04626-ABFE-4697-AB62-294C7C38E7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" name="Picture 74" descr="antenna_radiation_stylized">
                <a:extLst>
                  <a:ext uri="{FF2B5EF4-FFF2-40B4-BE49-F238E27FC236}">
                    <a16:creationId xmlns:a16="http://schemas.microsoft.com/office/drawing/2014/main" id="{688F1D97-29CE-4476-BA3D-8E72B4FD8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1A61515B-87FE-4B4E-8A76-A1E1EE087F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" y="1368"/>
              <a:ext cx="301" cy="235"/>
              <a:chOff x="877" y="1008"/>
              <a:chExt cx="2747" cy="2591"/>
            </a:xfrm>
          </p:grpSpPr>
          <p:pic>
            <p:nvPicPr>
              <p:cNvPr id="51" name="Picture 50" descr="antenna_stylized">
                <a:extLst>
                  <a:ext uri="{FF2B5EF4-FFF2-40B4-BE49-F238E27FC236}">
                    <a16:creationId xmlns:a16="http://schemas.microsoft.com/office/drawing/2014/main" id="{21F02095-32D2-433F-AA94-27F68E30F3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51" descr="laptop_keyboard">
                <a:extLst>
                  <a:ext uri="{FF2B5EF4-FFF2-40B4-BE49-F238E27FC236}">
                    <a16:creationId xmlns:a16="http://schemas.microsoft.com/office/drawing/2014/main" id="{10F9853E-4C83-4B74-831F-3317B553D3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" name="Freeform 1091">
                <a:extLst>
                  <a:ext uri="{FF2B5EF4-FFF2-40B4-BE49-F238E27FC236}">
                    <a16:creationId xmlns:a16="http://schemas.microsoft.com/office/drawing/2014/main" id="{23EFB728-33BC-4571-822E-0461EA401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54" name="Picture 53" descr="screen">
                <a:extLst>
                  <a:ext uri="{FF2B5EF4-FFF2-40B4-BE49-F238E27FC236}">
                    <a16:creationId xmlns:a16="http://schemas.microsoft.com/office/drawing/2014/main" id="{4D1CFBF6-DBB8-4F09-82C6-35275113F4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" name="Freeform 1093">
                <a:extLst>
                  <a:ext uri="{FF2B5EF4-FFF2-40B4-BE49-F238E27FC236}">
                    <a16:creationId xmlns:a16="http://schemas.microsoft.com/office/drawing/2014/main" id="{C5C1A294-F806-42A5-9C6B-E77C3A0A7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Freeform 1094">
                <a:extLst>
                  <a:ext uri="{FF2B5EF4-FFF2-40B4-BE49-F238E27FC236}">
                    <a16:creationId xmlns:a16="http://schemas.microsoft.com/office/drawing/2014/main" id="{CDF0DE55-7A72-4428-B4C8-AF3FBB60B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7" name="Freeform 1095">
                <a:extLst>
                  <a:ext uri="{FF2B5EF4-FFF2-40B4-BE49-F238E27FC236}">
                    <a16:creationId xmlns:a16="http://schemas.microsoft.com/office/drawing/2014/main" id="{3B251C49-F2A0-4DB3-BA32-FA275A6FF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" name="Freeform 1096">
                <a:extLst>
                  <a:ext uri="{FF2B5EF4-FFF2-40B4-BE49-F238E27FC236}">
                    <a16:creationId xmlns:a16="http://schemas.microsoft.com/office/drawing/2014/main" id="{59C5D138-AEBD-430F-94A4-224F7A2C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9" name="Freeform 1097">
                <a:extLst>
                  <a:ext uri="{FF2B5EF4-FFF2-40B4-BE49-F238E27FC236}">
                    <a16:creationId xmlns:a16="http://schemas.microsoft.com/office/drawing/2014/main" id="{97A6D6D9-3EE0-4921-AC89-D9DF6DA46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" name="Freeform 1098">
                <a:extLst>
                  <a:ext uri="{FF2B5EF4-FFF2-40B4-BE49-F238E27FC236}">
                    <a16:creationId xmlns:a16="http://schemas.microsoft.com/office/drawing/2014/main" id="{A1C27252-9061-4838-A0FA-A81E742C6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0F45A2E2-7AC9-42B4-BB35-C7B88AD409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" name="Freeform 1100">
                  <a:extLst>
                    <a:ext uri="{FF2B5EF4-FFF2-40B4-BE49-F238E27FC236}">
                      <a16:creationId xmlns:a16="http://schemas.microsoft.com/office/drawing/2014/main" id="{9A1AB224-E110-4768-8219-4883348F1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69" name="Freeform 1101">
                  <a:extLst>
                    <a:ext uri="{FF2B5EF4-FFF2-40B4-BE49-F238E27FC236}">
                      <a16:creationId xmlns:a16="http://schemas.microsoft.com/office/drawing/2014/main" id="{2C38AD0E-ABD9-4195-BF1C-230A04012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0" name="Freeform 1102">
                  <a:extLst>
                    <a:ext uri="{FF2B5EF4-FFF2-40B4-BE49-F238E27FC236}">
                      <a16:creationId xmlns:a16="http://schemas.microsoft.com/office/drawing/2014/main" id="{265EBCDB-5E1E-4D92-ACE7-FFA287A30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1" name="Freeform 1103">
                  <a:extLst>
                    <a:ext uri="{FF2B5EF4-FFF2-40B4-BE49-F238E27FC236}">
                      <a16:creationId xmlns:a16="http://schemas.microsoft.com/office/drawing/2014/main" id="{67395C8B-6F05-48B9-B850-6A7E5CADE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2" name="Freeform 1104">
                  <a:extLst>
                    <a:ext uri="{FF2B5EF4-FFF2-40B4-BE49-F238E27FC236}">
                      <a16:creationId xmlns:a16="http://schemas.microsoft.com/office/drawing/2014/main" id="{AD669CD6-1A74-42DE-98A0-56D431A6D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73" name="Freeform 1105">
                  <a:extLst>
                    <a:ext uri="{FF2B5EF4-FFF2-40B4-BE49-F238E27FC236}">
                      <a16:creationId xmlns:a16="http://schemas.microsoft.com/office/drawing/2014/main" id="{BA18598A-D1B0-43C1-9164-D6A4A2EF7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62" name="Freeform 1106">
                <a:extLst>
                  <a:ext uri="{FF2B5EF4-FFF2-40B4-BE49-F238E27FC236}">
                    <a16:creationId xmlns:a16="http://schemas.microsoft.com/office/drawing/2014/main" id="{64373ED6-A9B1-464D-A864-52E4F8FC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3" name="Freeform 1107">
                <a:extLst>
                  <a:ext uri="{FF2B5EF4-FFF2-40B4-BE49-F238E27FC236}">
                    <a16:creationId xmlns:a16="http://schemas.microsoft.com/office/drawing/2014/main" id="{BFA82F20-707A-487B-AE10-D061A9CCA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4" name="Freeform 1108">
                <a:extLst>
                  <a:ext uri="{FF2B5EF4-FFF2-40B4-BE49-F238E27FC236}">
                    <a16:creationId xmlns:a16="http://schemas.microsoft.com/office/drawing/2014/main" id="{87E8B65C-B5A7-45B9-9519-6F22CAA28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5" name="Freeform 1109">
                <a:extLst>
                  <a:ext uri="{FF2B5EF4-FFF2-40B4-BE49-F238E27FC236}">
                    <a16:creationId xmlns:a16="http://schemas.microsoft.com/office/drawing/2014/main" id="{55E8C54C-FABE-4416-ABCD-60317F304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6" name="Freeform 1110">
                <a:extLst>
                  <a:ext uri="{FF2B5EF4-FFF2-40B4-BE49-F238E27FC236}">
                    <a16:creationId xmlns:a16="http://schemas.microsoft.com/office/drawing/2014/main" id="{0B73608A-D630-400A-B03E-D177AAD51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7" name="Freeform 1111">
                <a:extLst>
                  <a:ext uri="{FF2B5EF4-FFF2-40B4-BE49-F238E27FC236}">
                    <a16:creationId xmlns:a16="http://schemas.microsoft.com/office/drawing/2014/main" id="{5AE5E083-69DB-4FD9-9AE9-D6F34BA3098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FCF2A4F-AB53-434F-97B3-6AB1BF8F45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096"/>
              <a:ext cx="157" cy="255"/>
              <a:chOff x="4140" y="429"/>
              <a:chExt cx="1425" cy="2396"/>
            </a:xfrm>
          </p:grpSpPr>
          <p:sp>
            <p:nvSpPr>
              <p:cNvPr id="19" name="Freeform 1169">
                <a:extLst>
                  <a:ext uri="{FF2B5EF4-FFF2-40B4-BE49-F238E27FC236}">
                    <a16:creationId xmlns:a16="http://schemas.microsoft.com/office/drawing/2014/main" id="{349BCB00-EFFA-404A-A5E6-D1A978EB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28C45537-484C-4B86-BF6D-153EC3032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" name="Freeform 1171">
                <a:extLst>
                  <a:ext uri="{FF2B5EF4-FFF2-40B4-BE49-F238E27FC236}">
                    <a16:creationId xmlns:a16="http://schemas.microsoft.com/office/drawing/2014/main" id="{0F538587-D999-4703-B614-666EAAE2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" name="Freeform 1172">
                <a:extLst>
                  <a:ext uri="{FF2B5EF4-FFF2-40B4-BE49-F238E27FC236}">
                    <a16:creationId xmlns:a16="http://schemas.microsoft.com/office/drawing/2014/main" id="{05C83AD6-76F5-46FF-A7BD-2ADB3A871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89EEC514-5B53-4129-AFB6-9321ECA1E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6EFB5F4-EFDF-4EE0-A2CB-71AA663D3B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75"/>
                <a:ext cx="581" cy="141"/>
                <a:chOff x="613" y="2572"/>
                <a:chExt cx="725" cy="135"/>
              </a:xfrm>
            </p:grpSpPr>
            <p:sp>
              <p:nvSpPr>
                <p:cNvPr id="49" name="AutoShape 1175">
                  <a:extLst>
                    <a:ext uri="{FF2B5EF4-FFF2-40B4-BE49-F238E27FC236}">
                      <a16:creationId xmlns:a16="http://schemas.microsoft.com/office/drawing/2014/main" id="{09EE63A3-C985-4AC2-A08B-73D495CAF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0" name="AutoShape 1176">
                  <a:extLst>
                    <a:ext uri="{FF2B5EF4-FFF2-40B4-BE49-F238E27FC236}">
                      <a16:creationId xmlns:a16="http://schemas.microsoft.com/office/drawing/2014/main" id="{FEE9E5B3-496B-4819-BEFF-3E5C9A036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B7C3BE1B-4FC4-4A35-8F38-0A503EC69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DC8C9FC3-9B69-447F-A8AF-39DFF96CA4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5"/>
                <a:ext cx="581" cy="141"/>
                <a:chOff x="615" y="2564"/>
                <a:chExt cx="725" cy="146"/>
              </a:xfrm>
            </p:grpSpPr>
            <p:sp>
              <p:nvSpPr>
                <p:cNvPr id="47" name="AutoShape 1179">
                  <a:extLst>
                    <a:ext uri="{FF2B5EF4-FFF2-40B4-BE49-F238E27FC236}">
                      <a16:creationId xmlns:a16="http://schemas.microsoft.com/office/drawing/2014/main" id="{85E5ADE0-234F-4E8A-B24C-E11FC8DF2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8" name="AutoShape 1180">
                  <a:extLst>
                    <a:ext uri="{FF2B5EF4-FFF2-40B4-BE49-F238E27FC236}">
                      <a16:creationId xmlns:a16="http://schemas.microsoft.com/office/drawing/2014/main" id="{AC189A1E-375E-45B3-84B1-036D312D1B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DF858E6D-52A5-438B-B197-1B8CA9405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D9A0B60-B937-4417-9FE5-8627530C5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A581E46E-1725-476E-801C-56BE7DBFFC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629"/>
                <a:ext cx="581" cy="150"/>
                <a:chOff x="619" y="2568"/>
                <a:chExt cx="724" cy="138"/>
              </a:xfrm>
            </p:grpSpPr>
            <p:sp>
              <p:nvSpPr>
                <p:cNvPr id="45" name="AutoShape 1184">
                  <a:extLst>
                    <a:ext uri="{FF2B5EF4-FFF2-40B4-BE49-F238E27FC236}">
                      <a16:creationId xmlns:a16="http://schemas.microsoft.com/office/drawing/2014/main" id="{8419FDA5-232D-4B86-97C3-79C3624F0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" name="AutoShape 1185">
                  <a:extLst>
                    <a:ext uri="{FF2B5EF4-FFF2-40B4-BE49-F238E27FC236}">
                      <a16:creationId xmlns:a16="http://schemas.microsoft.com/office/drawing/2014/main" id="{9912F2E6-A77A-49B6-BCB7-D6397C013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0" name="Freeform 1186">
                <a:extLst>
                  <a:ext uri="{FF2B5EF4-FFF2-40B4-BE49-F238E27FC236}">
                    <a16:creationId xmlns:a16="http://schemas.microsoft.com/office/drawing/2014/main" id="{0D78AFD6-ECD0-4B9F-9F52-348E27CE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6D1D688F-262D-497C-A570-E9BCBE2EF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8"/>
                <a:ext cx="581" cy="140"/>
                <a:chOff x="614" y="2569"/>
                <a:chExt cx="724" cy="140"/>
              </a:xfrm>
            </p:grpSpPr>
            <p:sp>
              <p:nvSpPr>
                <p:cNvPr id="43" name="AutoShape 1188">
                  <a:extLst>
                    <a:ext uri="{FF2B5EF4-FFF2-40B4-BE49-F238E27FC236}">
                      <a16:creationId xmlns:a16="http://schemas.microsoft.com/office/drawing/2014/main" id="{4C55CCE0-2B75-4806-BFF9-409BAAF659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" name="AutoShape 1189">
                  <a:extLst>
                    <a:ext uri="{FF2B5EF4-FFF2-40B4-BE49-F238E27FC236}">
                      <a16:creationId xmlns:a16="http://schemas.microsoft.com/office/drawing/2014/main" id="{860F89CD-190A-45B8-8791-8C64917FD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7036A3E5-F3F0-48AE-AD6A-4694DF1F0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3" name="Freeform 1191">
                <a:extLst>
                  <a:ext uri="{FF2B5EF4-FFF2-40B4-BE49-F238E27FC236}">
                    <a16:creationId xmlns:a16="http://schemas.microsoft.com/office/drawing/2014/main" id="{6480B48E-2F15-4EE8-93E8-788E44FC9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" name="Freeform 1192">
                <a:extLst>
                  <a:ext uri="{FF2B5EF4-FFF2-40B4-BE49-F238E27FC236}">
                    <a16:creationId xmlns:a16="http://schemas.microsoft.com/office/drawing/2014/main" id="{284B06CA-C098-4059-A163-EF740FFD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5A0114C5-A800-449A-9BED-F798554F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" name="Freeform 1194">
                <a:extLst>
                  <a:ext uri="{FF2B5EF4-FFF2-40B4-BE49-F238E27FC236}">
                    <a16:creationId xmlns:a16="http://schemas.microsoft.com/office/drawing/2014/main" id="{C4FC7463-74CF-4B52-96D6-5653CE28E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7" name="AutoShape 1195">
                <a:extLst>
                  <a:ext uri="{FF2B5EF4-FFF2-40B4-BE49-F238E27FC236}">
                    <a16:creationId xmlns:a16="http://schemas.microsoft.com/office/drawing/2014/main" id="{54C4D59A-20AA-475C-801E-D4DCC95A7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" name="AutoShape 1196">
                <a:extLst>
                  <a:ext uri="{FF2B5EF4-FFF2-40B4-BE49-F238E27FC236}">
                    <a16:creationId xmlns:a16="http://schemas.microsoft.com/office/drawing/2014/main" id="{D1F5456B-C4CA-4075-ACBD-DC7FEF7BC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13511553-5095-45CD-878C-5F5D7402C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9C913F4B-23A6-46E6-AEB8-6983E4116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07FD2E08-F746-4D87-B84B-67E4F5907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B24A85A0-4050-4111-AF05-D0519B961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0190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Protocol Layers to deal with complexity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2000" y="1676400"/>
            <a:ext cx="9277350" cy="4816473"/>
          </a:xfrm>
        </p:spPr>
        <p:txBody>
          <a:bodyPr>
            <a:normAutofit lnSpcReduction="10000"/>
          </a:bodyPr>
          <a:lstStyle/>
          <a:p>
            <a:pPr eaLnBrk="1" hangingPunct="1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Networks are complex, with many </a:t>
            </a:r>
            <a:r>
              <a:rPr lang="ja-JP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“</a:t>
            </a:r>
            <a:r>
              <a:rPr lang="en-US" altLang="ja-JP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pieces</a:t>
            </a:r>
            <a:r>
              <a:rPr lang="ja-JP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”</a:t>
            </a:r>
            <a:r>
              <a:rPr lang="en-US" altLang="ja-JP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 !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hosts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routers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links of various media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applications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protocols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hardware, software</a:t>
            </a:r>
          </a:p>
          <a:p>
            <a:pPr lvl="1" eaLnBrk="1" hangingPunct="1">
              <a:spcBef>
                <a:spcPts val="6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Arial" panose="020B0604020202020204" pitchFamily="34" charset="0"/>
              <a:cs typeface="Arial"/>
            </a:endParaRP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What is a </a:t>
            </a:r>
            <a:r>
              <a:rPr lang="en-US" altLang="en-US" sz="28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protocol</a:t>
            </a: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?</a:t>
            </a: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How do </a:t>
            </a:r>
            <a:r>
              <a:rPr lang="en-US" altLang="en-US" sz="28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layers</a:t>
            </a: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 help us deal with the complexity?</a:t>
            </a:r>
          </a:p>
        </p:txBody>
      </p:sp>
    </p:spTree>
    <p:extLst>
      <p:ext uri="{BB962C8B-B14F-4D97-AF65-F5344CB8AC3E}">
        <p14:creationId xmlns:p14="http://schemas.microsoft.com/office/powerpoint/2010/main" val="771260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A closer look at network structure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85708F-E6BE-424A-9A2B-1D9CB777CD3F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1143000" y="1654175"/>
            <a:ext cx="4203700" cy="136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i="1" dirty="0">
                <a:solidFill>
                  <a:srgbClr val="CC0000"/>
                </a:solidFill>
                <a:latin typeface="TrumpetLite" panose="020A0602050506020204" pitchFamily="18" charset="0"/>
              </a:rPr>
              <a:t>network edge:</a:t>
            </a:r>
          </a:p>
          <a:p>
            <a:pPr lvl="1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dirty="0">
                <a:latin typeface="TrumpetLite" panose="020A0602050506020204" pitchFamily="18" charset="0"/>
                <a:ea typeface="MS PGothic" panose="020B0600070205080204" pitchFamily="34" charset="-128"/>
              </a:rPr>
              <a:t>hosts: clients and servers</a:t>
            </a:r>
          </a:p>
          <a:p>
            <a:pPr lvl="1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r>
              <a:rPr lang="en-US" altLang="en-US" dirty="0">
                <a:latin typeface="TrumpetLite" panose="020A0602050506020204" pitchFamily="18" charset="0"/>
                <a:ea typeface="MS PGothic" panose="020B0600070205080204" pitchFamily="34" charset="-128"/>
              </a:rPr>
              <a:t>servers in data centers</a:t>
            </a:r>
          </a:p>
          <a:p>
            <a:pPr lvl="1" eaLnBrk="1" hangingPunct="1">
              <a:lnSpc>
                <a:spcPct val="100000"/>
              </a:lnSpc>
              <a:spcBef>
                <a:spcPts val="0"/>
              </a:spcBef>
              <a:buSzPct val="75000"/>
            </a:pPr>
            <a:endParaRPr lang="en-US" altLang="en-US" dirty="0">
              <a:latin typeface="TrumpetLite" panose="020A0602050506020204" pitchFamily="18" charset="0"/>
              <a:ea typeface="MS PGothic" panose="020B0600070205080204" pitchFamily="34" charset="-12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EABBD62-5D88-4556-A6D4-F94D894C9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7" y="3200400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i="1" dirty="0">
                <a:solidFill>
                  <a:srgbClr val="CC0000"/>
                </a:solidFill>
                <a:latin typeface="TrumpetLite" panose="020A0602050506020204" pitchFamily="18" charset="0"/>
              </a:rPr>
              <a:t> network access media:</a:t>
            </a:r>
          </a:p>
          <a:p>
            <a:pPr marL="800100" lvl="1" indent="-342900"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wired &amp; wireless</a:t>
            </a:r>
          </a:p>
          <a:p>
            <a:pPr marL="800100" lvl="1" indent="-342900"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communication links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80C894-D95A-4B1D-9CFA-D36439EF3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2" y="4724400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i="1" dirty="0">
                <a:solidFill>
                  <a:srgbClr val="CC0000"/>
                </a:solidFill>
                <a:latin typeface="TrumpetLite" panose="020A0602050506020204" pitchFamily="18" charset="0"/>
              </a:rPr>
              <a:t> network core:</a:t>
            </a:r>
          </a:p>
          <a:p>
            <a:pPr marL="800100" lvl="1" indent="-342900"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interconnected routers</a:t>
            </a:r>
          </a:p>
          <a:p>
            <a:pPr marL="800100" lvl="1" indent="-342900">
              <a:spcBef>
                <a:spcPts val="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§"/>
            </a:pPr>
            <a:r>
              <a:rPr lang="en-US" altLang="en-US" dirty="0">
                <a:latin typeface="TrumpetLite" panose="020A0602050506020204" pitchFamily="18" charset="0"/>
              </a:rPr>
              <a:t>network of networks</a:t>
            </a:r>
          </a:p>
          <a:p>
            <a:pPr>
              <a:spcBef>
                <a:spcPts val="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Char char="q"/>
            </a:pPr>
            <a:endParaRPr lang="en-US" altLang="en-US" dirty="0">
              <a:latin typeface="TrumpetLite" panose="020A0602050506020204" pitchFamily="18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928EA6-062F-4B1A-9738-C36C0344FBAF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1524000"/>
            <a:ext cx="3551237" cy="4743450"/>
            <a:chOff x="5202238" y="1384300"/>
            <a:chExt cx="3551237" cy="4743450"/>
          </a:xfrm>
        </p:grpSpPr>
        <p:sp>
          <p:nvSpPr>
            <p:cNvPr id="9" name="Freeform 415">
              <a:extLst>
                <a:ext uri="{FF2B5EF4-FFF2-40B4-BE49-F238E27FC236}">
                  <a16:creationId xmlns:a16="http://schemas.microsoft.com/office/drawing/2014/main" id="{E1ACF66D-9A8B-492C-A436-2986C5AF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416">
              <a:extLst>
                <a:ext uri="{FF2B5EF4-FFF2-40B4-BE49-F238E27FC236}">
                  <a16:creationId xmlns:a16="http://schemas.microsoft.com/office/drawing/2014/main" id="{FE8C9249-F8B8-4BA7-9EF8-93CCA0E4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417">
              <a:extLst>
                <a:ext uri="{FF2B5EF4-FFF2-40B4-BE49-F238E27FC236}">
                  <a16:creationId xmlns:a16="http://schemas.microsoft.com/office/drawing/2014/main" id="{4D2DDA7B-0577-4926-B80F-64F4B3B1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3FC16AB-3A6E-47D9-B87F-E22AC4665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8441" y="2974977"/>
              <a:ext cx="1458913" cy="933451"/>
              <a:chOff x="2889" y="1631"/>
              <a:chExt cx="980" cy="743"/>
            </a:xfrm>
          </p:grpSpPr>
          <p:sp>
            <p:nvSpPr>
              <p:cNvPr id="362" name="Rectangle 361">
                <a:extLst>
                  <a:ext uri="{FF2B5EF4-FFF2-40B4-BE49-F238E27FC236}">
                    <a16:creationId xmlns:a16="http://schemas.microsoft.com/office/drawing/2014/main" id="{329208EA-591C-4DEB-AE98-9CAD7F2A1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" name="AutoShape 420">
                <a:extLst>
                  <a:ext uri="{FF2B5EF4-FFF2-40B4-BE49-F238E27FC236}">
                    <a16:creationId xmlns:a16="http://schemas.microsoft.com/office/drawing/2014/main" id="{DC41E2C3-1C20-4B71-9CC1-9E767EF68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3" name="Line 421">
              <a:extLst>
                <a:ext uri="{FF2B5EF4-FFF2-40B4-BE49-F238E27FC236}">
                  <a16:creationId xmlns:a16="http://schemas.microsoft.com/office/drawing/2014/main" id="{5536B535-CDDF-400C-A5F6-BC9DB67662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Line 422">
              <a:extLst>
                <a:ext uri="{FF2B5EF4-FFF2-40B4-BE49-F238E27FC236}">
                  <a16:creationId xmlns:a16="http://schemas.microsoft.com/office/drawing/2014/main" id="{65DAFDD3-3666-4435-82ED-B6D59EE07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Line 423">
              <a:extLst>
                <a:ext uri="{FF2B5EF4-FFF2-40B4-BE49-F238E27FC236}">
                  <a16:creationId xmlns:a16="http://schemas.microsoft.com/office/drawing/2014/main" id="{3AAD240C-082F-4CE0-BC3A-9F9A85DDB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Line 424">
              <a:extLst>
                <a:ext uri="{FF2B5EF4-FFF2-40B4-BE49-F238E27FC236}">
                  <a16:creationId xmlns:a16="http://schemas.microsoft.com/office/drawing/2014/main" id="{776CE24B-8390-49CA-ADEE-503767A98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Line 425">
              <a:extLst>
                <a:ext uri="{FF2B5EF4-FFF2-40B4-BE49-F238E27FC236}">
                  <a16:creationId xmlns:a16="http://schemas.microsoft.com/office/drawing/2014/main" id="{40CDD9D3-BBB3-4ACA-881C-634A0B6B4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Line 426">
              <a:extLst>
                <a:ext uri="{FF2B5EF4-FFF2-40B4-BE49-F238E27FC236}">
                  <a16:creationId xmlns:a16="http://schemas.microsoft.com/office/drawing/2014/main" id="{80AD961D-5900-4932-91FE-80B799E55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427">
              <a:extLst>
                <a:ext uri="{FF2B5EF4-FFF2-40B4-BE49-F238E27FC236}">
                  <a16:creationId xmlns:a16="http://schemas.microsoft.com/office/drawing/2014/main" id="{34AA63EE-A999-4E50-B3D1-A49B53F28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7 w 1940"/>
                <a:gd name="T1" fmla="*/ 2147483647 h 1049"/>
                <a:gd name="T2" fmla="*/ 2147483647 w 1940"/>
                <a:gd name="T3" fmla="*/ 2147483647 h 1049"/>
                <a:gd name="T4" fmla="*/ 2147483647 w 1940"/>
                <a:gd name="T5" fmla="*/ 2147483647 h 1049"/>
                <a:gd name="T6" fmla="*/ 2147483647 w 1940"/>
                <a:gd name="T7" fmla="*/ 2147483647 h 1049"/>
                <a:gd name="T8" fmla="*/ 2147483647 w 1940"/>
                <a:gd name="T9" fmla="*/ 2147483647 h 1049"/>
                <a:gd name="T10" fmla="*/ 2147483647 w 1940"/>
                <a:gd name="T11" fmla="*/ 2147483647 h 1049"/>
                <a:gd name="T12" fmla="*/ 2147483647 w 1940"/>
                <a:gd name="T13" fmla="*/ 2147483647 h 1049"/>
                <a:gd name="T14" fmla="*/ 2147483647 w 1940"/>
                <a:gd name="T15" fmla="*/ 2147483647 h 1049"/>
                <a:gd name="T16" fmla="*/ 2147483647 w 1940"/>
                <a:gd name="T17" fmla="*/ 2147483647 h 1049"/>
                <a:gd name="T18" fmla="*/ 2147483647 w 1940"/>
                <a:gd name="T19" fmla="*/ 2147483647 h 1049"/>
                <a:gd name="T20" fmla="*/ 2147483647 w 1940"/>
                <a:gd name="T21" fmla="*/ 2147483647 h 1049"/>
                <a:gd name="T22" fmla="*/ 2147483647 w 1940"/>
                <a:gd name="T23" fmla="*/ 2147483647 h 1049"/>
                <a:gd name="T24" fmla="*/ 2147483647 w 1940"/>
                <a:gd name="T25" fmla="*/ 2147483647 h 1049"/>
                <a:gd name="T26" fmla="*/ 2147483647 w 1940"/>
                <a:gd name="T27" fmla="*/ 2147483647 h 1049"/>
                <a:gd name="T28" fmla="*/ 2147483647 w 1940"/>
                <a:gd name="T29" fmla="*/ 2147483647 h 1049"/>
                <a:gd name="T30" fmla="*/ 2147483647 w 1940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Line 428">
              <a:extLst>
                <a:ext uri="{FF2B5EF4-FFF2-40B4-BE49-F238E27FC236}">
                  <a16:creationId xmlns:a16="http://schemas.microsoft.com/office/drawing/2014/main" id="{91DF61D7-6EBF-43A7-93B8-EA2A9D8EEE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" name="Line 429">
              <a:extLst>
                <a:ext uri="{FF2B5EF4-FFF2-40B4-BE49-F238E27FC236}">
                  <a16:creationId xmlns:a16="http://schemas.microsoft.com/office/drawing/2014/main" id="{BA4A93DB-0C3F-4DFA-9CAB-7737999CF2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" name="Line 430">
              <a:extLst>
                <a:ext uri="{FF2B5EF4-FFF2-40B4-BE49-F238E27FC236}">
                  <a16:creationId xmlns:a16="http://schemas.microsoft.com/office/drawing/2014/main" id="{64EB2ACE-A48E-4A49-9115-67DCBCE8AAC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Line 431">
              <a:extLst>
                <a:ext uri="{FF2B5EF4-FFF2-40B4-BE49-F238E27FC236}">
                  <a16:creationId xmlns:a16="http://schemas.microsoft.com/office/drawing/2014/main" id="{2ADA76F5-05BE-4348-85AC-CF2CA51EF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" name="Line 432">
              <a:extLst>
                <a:ext uri="{FF2B5EF4-FFF2-40B4-BE49-F238E27FC236}">
                  <a16:creationId xmlns:a16="http://schemas.microsoft.com/office/drawing/2014/main" id="{A30B9FE1-4370-492F-89F9-94FCDFFE1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Line 433">
              <a:extLst>
                <a:ext uri="{FF2B5EF4-FFF2-40B4-BE49-F238E27FC236}">
                  <a16:creationId xmlns:a16="http://schemas.microsoft.com/office/drawing/2014/main" id="{63C86DF6-8E37-468B-8D1E-04DE0CA02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6" name="Line 435">
              <a:extLst>
                <a:ext uri="{FF2B5EF4-FFF2-40B4-BE49-F238E27FC236}">
                  <a16:creationId xmlns:a16="http://schemas.microsoft.com/office/drawing/2014/main" id="{A71441C9-DF90-4434-A8CE-464ED52B2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Line 436">
              <a:extLst>
                <a:ext uri="{FF2B5EF4-FFF2-40B4-BE49-F238E27FC236}">
                  <a16:creationId xmlns:a16="http://schemas.microsoft.com/office/drawing/2014/main" id="{2AD944EE-4A60-4115-B8E1-7F3897CA9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Line 439">
              <a:extLst>
                <a:ext uri="{FF2B5EF4-FFF2-40B4-BE49-F238E27FC236}">
                  <a16:creationId xmlns:a16="http://schemas.microsoft.com/office/drawing/2014/main" id="{FA34108B-A2CB-42A1-907D-1E86C4BEA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Line 440">
              <a:extLst>
                <a:ext uri="{FF2B5EF4-FFF2-40B4-BE49-F238E27FC236}">
                  <a16:creationId xmlns:a16="http://schemas.microsoft.com/office/drawing/2014/main" id="{C04B6ABC-58D4-400C-9E61-2DCC815B47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Line 441">
              <a:extLst>
                <a:ext uri="{FF2B5EF4-FFF2-40B4-BE49-F238E27FC236}">
                  <a16:creationId xmlns:a16="http://schemas.microsoft.com/office/drawing/2014/main" id="{CA6E4D6C-5598-4816-8326-20EFDFBE5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1" name="Line 443">
              <a:extLst>
                <a:ext uri="{FF2B5EF4-FFF2-40B4-BE49-F238E27FC236}">
                  <a16:creationId xmlns:a16="http://schemas.microsoft.com/office/drawing/2014/main" id="{5C7FC9A2-C12A-4A42-BB9E-95A2D5C870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" name="Line 444">
              <a:extLst>
                <a:ext uri="{FF2B5EF4-FFF2-40B4-BE49-F238E27FC236}">
                  <a16:creationId xmlns:a16="http://schemas.microsoft.com/office/drawing/2014/main" id="{0C088E20-045E-403D-A852-3248F5117D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Line 445">
              <a:extLst>
                <a:ext uri="{FF2B5EF4-FFF2-40B4-BE49-F238E27FC236}">
                  <a16:creationId xmlns:a16="http://schemas.microsoft.com/office/drawing/2014/main" id="{FE11AEE1-ACB6-4C5C-B6FD-6D45E484C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Line 446">
              <a:extLst>
                <a:ext uri="{FF2B5EF4-FFF2-40B4-BE49-F238E27FC236}">
                  <a16:creationId xmlns:a16="http://schemas.microsoft.com/office/drawing/2014/main" id="{9824C63E-183A-4C2A-8A46-1BD7018064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Line 447">
              <a:extLst>
                <a:ext uri="{FF2B5EF4-FFF2-40B4-BE49-F238E27FC236}">
                  <a16:creationId xmlns:a16="http://schemas.microsoft.com/office/drawing/2014/main" id="{B7F5BC9D-393E-448F-9CF8-6BC3C5638A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Line 448">
              <a:extLst>
                <a:ext uri="{FF2B5EF4-FFF2-40B4-BE49-F238E27FC236}">
                  <a16:creationId xmlns:a16="http://schemas.microsoft.com/office/drawing/2014/main" id="{F37A489E-842E-4EB0-BBBB-4FE1C7BC68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Line 449">
              <a:extLst>
                <a:ext uri="{FF2B5EF4-FFF2-40B4-BE49-F238E27FC236}">
                  <a16:creationId xmlns:a16="http://schemas.microsoft.com/office/drawing/2014/main" id="{878DE128-D1F5-4B99-A573-96492000ED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Line 450">
              <a:extLst>
                <a:ext uri="{FF2B5EF4-FFF2-40B4-BE49-F238E27FC236}">
                  <a16:creationId xmlns:a16="http://schemas.microsoft.com/office/drawing/2014/main" id="{A896B8F9-820F-44D0-AA09-4096CD5E4C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" name="Line 451">
              <a:extLst>
                <a:ext uri="{FF2B5EF4-FFF2-40B4-BE49-F238E27FC236}">
                  <a16:creationId xmlns:a16="http://schemas.microsoft.com/office/drawing/2014/main" id="{C0C9AFD8-5640-4304-8992-2CEB3E4968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" name="Line 452">
              <a:extLst>
                <a:ext uri="{FF2B5EF4-FFF2-40B4-BE49-F238E27FC236}">
                  <a16:creationId xmlns:a16="http://schemas.microsoft.com/office/drawing/2014/main" id="{3A7C1FC4-D23F-4F3C-98CB-62AE7DFAD1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" name="Line 541">
              <a:extLst>
                <a:ext uri="{FF2B5EF4-FFF2-40B4-BE49-F238E27FC236}">
                  <a16:creationId xmlns:a16="http://schemas.microsoft.com/office/drawing/2014/main" id="{48000548-7408-4F11-8FD2-97A86CE5A9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17720B81-B0CD-4E54-B991-A13A1F61083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360" name="Picture 359" descr="desktop_computer_stylized_medium">
                <a:extLst>
                  <a:ext uri="{FF2B5EF4-FFF2-40B4-BE49-F238E27FC236}">
                    <a16:creationId xmlns:a16="http://schemas.microsoft.com/office/drawing/2014/main" id="{EAC6C4BE-6925-43C8-AF91-1FFE85AEB34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1" name="Freeform 592">
                <a:extLst>
                  <a:ext uri="{FF2B5EF4-FFF2-40B4-BE49-F238E27FC236}">
                    <a16:creationId xmlns:a16="http://schemas.microsoft.com/office/drawing/2014/main" id="{E08DA4BF-382D-4FC3-9C3E-ECA00A7DD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F67B24A-A0C9-4846-8718-D14BEB804F2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58" name="Picture 357" descr="desktop_computer_stylized_medium">
                <a:extLst>
                  <a:ext uri="{FF2B5EF4-FFF2-40B4-BE49-F238E27FC236}">
                    <a16:creationId xmlns:a16="http://schemas.microsoft.com/office/drawing/2014/main" id="{CAFE6403-694B-4EF2-99F9-161DE6F2B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9" name="Freeform 595">
                <a:extLst>
                  <a:ext uri="{FF2B5EF4-FFF2-40B4-BE49-F238E27FC236}">
                    <a16:creationId xmlns:a16="http://schemas.microsoft.com/office/drawing/2014/main" id="{7259148A-3294-4C6D-A140-AAF023AE4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D022338-9959-4580-9E8B-D624AF0D02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56" name="Picture 355" descr="desktop_computer_stylized_medium">
                <a:extLst>
                  <a:ext uri="{FF2B5EF4-FFF2-40B4-BE49-F238E27FC236}">
                    <a16:creationId xmlns:a16="http://schemas.microsoft.com/office/drawing/2014/main" id="{37215E9F-D865-4BDE-8941-3502A2432E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7" name="Freeform 598">
                <a:extLst>
                  <a:ext uri="{FF2B5EF4-FFF2-40B4-BE49-F238E27FC236}">
                    <a16:creationId xmlns:a16="http://schemas.microsoft.com/office/drawing/2014/main" id="{A937770C-2D5B-438B-B887-B1A74DCA4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1786A826-E269-4352-A458-97C37D2F1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354" name="Picture 353" descr="desktop_computer_stylized_medium">
                <a:extLst>
                  <a:ext uri="{FF2B5EF4-FFF2-40B4-BE49-F238E27FC236}">
                    <a16:creationId xmlns:a16="http://schemas.microsoft.com/office/drawing/2014/main" id="{2F97796F-33A0-44D6-B67A-6DD493D215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5" name="Freeform 601">
                <a:extLst>
                  <a:ext uri="{FF2B5EF4-FFF2-40B4-BE49-F238E27FC236}">
                    <a16:creationId xmlns:a16="http://schemas.microsoft.com/office/drawing/2014/main" id="{6451126D-D852-4E4B-BC41-061C6B7F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46" name="Picture 45" descr="car_icon_small">
              <a:extLst>
                <a:ext uri="{FF2B5EF4-FFF2-40B4-BE49-F238E27FC236}">
                  <a16:creationId xmlns:a16="http://schemas.microsoft.com/office/drawing/2014/main" id="{B11F62B0-C921-4743-A297-D0F50CDDD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D71D1EC-0486-4712-BAAE-ECEA6BA90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3400" y="1546221"/>
              <a:ext cx="415925" cy="385762"/>
              <a:chOff x="2751" y="1851"/>
              <a:chExt cx="462" cy="478"/>
            </a:xfrm>
          </p:grpSpPr>
          <p:pic>
            <p:nvPicPr>
              <p:cNvPr id="352" name="Picture 351" descr="iphone_stylized_small">
                <a:extLst>
                  <a:ext uri="{FF2B5EF4-FFF2-40B4-BE49-F238E27FC236}">
                    <a16:creationId xmlns:a16="http://schemas.microsoft.com/office/drawing/2014/main" id="{B89F17B1-309A-4E23-AD26-CD8C0921A1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3" name="Picture 352" descr="antenna_radiation_stylized">
                <a:extLst>
                  <a:ext uri="{FF2B5EF4-FFF2-40B4-BE49-F238E27FC236}">
                    <a16:creationId xmlns:a16="http://schemas.microsoft.com/office/drawing/2014/main" id="{56015246-4516-4AEB-B003-B9FFB34FEB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749C58-8E56-4E9E-A210-3808BE3AEA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69" y="2395538"/>
              <a:ext cx="390526" cy="169863"/>
              <a:chOff x="4650" y="1129"/>
              <a:chExt cx="246" cy="95"/>
            </a:xfrm>
          </p:grpSpPr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BEB91609-CB80-49C2-BE11-296FD5B52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C5B50D8A-0540-4E37-8462-13147FF9B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E0365E95-0161-4BFB-9FD0-0AF4BA621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D24B708C-68F7-4CCD-8B15-1946DCD63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50" name="Freeform 660">
                  <a:extLst>
                    <a:ext uri="{FF2B5EF4-FFF2-40B4-BE49-F238E27FC236}">
                      <a16:creationId xmlns:a16="http://schemas.microsoft.com/office/drawing/2014/main" id="{28A2720B-CCA4-4A09-9825-CF59A3D95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51" name="Freeform 661">
                  <a:extLst>
                    <a:ext uri="{FF2B5EF4-FFF2-40B4-BE49-F238E27FC236}">
                      <a16:creationId xmlns:a16="http://schemas.microsoft.com/office/drawing/2014/main" id="{09A3DDCE-B946-4622-83C9-7E3303938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8" name="Line 662">
                <a:extLst>
                  <a:ext uri="{FF2B5EF4-FFF2-40B4-BE49-F238E27FC236}">
                    <a16:creationId xmlns:a16="http://schemas.microsoft.com/office/drawing/2014/main" id="{04C11D48-411A-4CDD-A900-E57A72297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9" name="Line 663">
                <a:extLst>
                  <a:ext uri="{FF2B5EF4-FFF2-40B4-BE49-F238E27FC236}">
                    <a16:creationId xmlns:a16="http://schemas.microsoft.com/office/drawing/2014/main" id="{EDBE2C48-832F-4DFA-B3A7-9327F6B80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F6A5174F-69B0-4956-9187-097BAA88FF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94" y="2757476"/>
              <a:ext cx="390526" cy="176212"/>
              <a:chOff x="4650" y="1129"/>
              <a:chExt cx="246" cy="95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3A1F603E-FC56-4E1E-9C0A-FF215307A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7" name="Rectangle 336">
                <a:extLst>
                  <a:ext uri="{FF2B5EF4-FFF2-40B4-BE49-F238E27FC236}">
                    <a16:creationId xmlns:a16="http://schemas.microsoft.com/office/drawing/2014/main" id="{84C9F632-D315-4CA2-A531-ECAB84140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11FC446F-E9FE-4435-8F29-362419AF8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39" name="Group 338">
                <a:extLst>
                  <a:ext uri="{FF2B5EF4-FFF2-40B4-BE49-F238E27FC236}">
                    <a16:creationId xmlns:a16="http://schemas.microsoft.com/office/drawing/2014/main" id="{763E3DAE-1D42-435F-8F92-EE626C9422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42" name="Freeform 671">
                  <a:extLst>
                    <a:ext uri="{FF2B5EF4-FFF2-40B4-BE49-F238E27FC236}">
                      <a16:creationId xmlns:a16="http://schemas.microsoft.com/office/drawing/2014/main" id="{C899CD69-881B-4330-A9C1-BBF15D8DB4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43" name="Freeform 672">
                  <a:extLst>
                    <a:ext uri="{FF2B5EF4-FFF2-40B4-BE49-F238E27FC236}">
                      <a16:creationId xmlns:a16="http://schemas.microsoft.com/office/drawing/2014/main" id="{5D004FFB-D056-4411-B10F-588C059CE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40" name="Line 673">
                <a:extLst>
                  <a:ext uri="{FF2B5EF4-FFF2-40B4-BE49-F238E27FC236}">
                    <a16:creationId xmlns:a16="http://schemas.microsoft.com/office/drawing/2014/main" id="{2E401B71-3F2D-44E6-91BB-F6251C5433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674">
                <a:extLst>
                  <a:ext uri="{FF2B5EF4-FFF2-40B4-BE49-F238E27FC236}">
                    <a16:creationId xmlns:a16="http://schemas.microsoft.com/office/drawing/2014/main" id="{B6DD88EF-16EA-4B6E-8A21-D25282A49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1E1531C-4247-47AE-8F80-F458465E5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94" y="2493963"/>
              <a:ext cx="390526" cy="169863"/>
              <a:chOff x="4650" y="1129"/>
              <a:chExt cx="246" cy="95"/>
            </a:xfrm>
          </p:grpSpPr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2E6DFD1A-3D6B-4CE1-89F3-4B32E4CD8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9" name="Rectangle 328">
                <a:extLst>
                  <a:ext uri="{FF2B5EF4-FFF2-40B4-BE49-F238E27FC236}">
                    <a16:creationId xmlns:a16="http://schemas.microsoft.com/office/drawing/2014/main" id="{B595AFD1-30E7-42CC-A614-386A27629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28F83249-5DB5-4A60-97C2-AE0B24EBC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31" name="Group 330">
                <a:extLst>
                  <a:ext uri="{FF2B5EF4-FFF2-40B4-BE49-F238E27FC236}">
                    <a16:creationId xmlns:a16="http://schemas.microsoft.com/office/drawing/2014/main" id="{FF2B32AA-3CA1-4E64-9D4C-B99F14C29C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34" name="Freeform 680">
                  <a:extLst>
                    <a:ext uri="{FF2B5EF4-FFF2-40B4-BE49-F238E27FC236}">
                      <a16:creationId xmlns:a16="http://schemas.microsoft.com/office/drawing/2014/main" id="{0780CEC2-AA8C-4FA0-98F4-D7110BDCE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35" name="Freeform 681">
                  <a:extLst>
                    <a:ext uri="{FF2B5EF4-FFF2-40B4-BE49-F238E27FC236}">
                      <a16:creationId xmlns:a16="http://schemas.microsoft.com/office/drawing/2014/main" id="{EB6EFFC7-0749-4811-9BD1-A8EA236525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32" name="Line 682">
                <a:extLst>
                  <a:ext uri="{FF2B5EF4-FFF2-40B4-BE49-F238E27FC236}">
                    <a16:creationId xmlns:a16="http://schemas.microsoft.com/office/drawing/2014/main" id="{EAD9E058-EAB8-4374-A811-9247346B12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Line 683">
                <a:extLst>
                  <a:ext uri="{FF2B5EF4-FFF2-40B4-BE49-F238E27FC236}">
                    <a16:creationId xmlns:a16="http://schemas.microsoft.com/office/drawing/2014/main" id="{680DB351-50E9-4D13-8382-2727994F2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AFF384CD-D21C-47F0-800C-0F601BA11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207" y="2757488"/>
              <a:ext cx="390526" cy="169863"/>
              <a:chOff x="4650" y="1129"/>
              <a:chExt cx="246" cy="95"/>
            </a:xfrm>
          </p:grpSpPr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B9B154F6-888F-45B3-9ADF-0210BB6D6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1" name="Rectangle 320">
                <a:extLst>
                  <a:ext uri="{FF2B5EF4-FFF2-40B4-BE49-F238E27FC236}">
                    <a16:creationId xmlns:a16="http://schemas.microsoft.com/office/drawing/2014/main" id="{036D2445-E197-420C-9735-98F5CC75B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2" name="Oval 321">
                <a:extLst>
                  <a:ext uri="{FF2B5EF4-FFF2-40B4-BE49-F238E27FC236}">
                    <a16:creationId xmlns:a16="http://schemas.microsoft.com/office/drawing/2014/main" id="{38BA1E38-D9A0-4A07-9495-4ADE7D00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23" name="Group 322">
                <a:extLst>
                  <a:ext uri="{FF2B5EF4-FFF2-40B4-BE49-F238E27FC236}">
                    <a16:creationId xmlns:a16="http://schemas.microsoft.com/office/drawing/2014/main" id="{8D266C75-AD40-4441-90CA-33E6C85595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26" name="Freeform 689">
                  <a:extLst>
                    <a:ext uri="{FF2B5EF4-FFF2-40B4-BE49-F238E27FC236}">
                      <a16:creationId xmlns:a16="http://schemas.microsoft.com/office/drawing/2014/main" id="{147DA0D4-8443-42F1-86E6-37D3C168BB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27" name="Freeform 690">
                  <a:extLst>
                    <a:ext uri="{FF2B5EF4-FFF2-40B4-BE49-F238E27FC236}">
                      <a16:creationId xmlns:a16="http://schemas.microsoft.com/office/drawing/2014/main" id="{92E47265-3FF4-4DA4-A25B-5F9AAD3FC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24" name="Line 691">
                <a:extLst>
                  <a:ext uri="{FF2B5EF4-FFF2-40B4-BE49-F238E27FC236}">
                    <a16:creationId xmlns:a16="http://schemas.microsoft.com/office/drawing/2014/main" id="{C299A4AB-6182-4CAB-8106-FD809D201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5" name="Line 692">
                <a:extLst>
                  <a:ext uri="{FF2B5EF4-FFF2-40B4-BE49-F238E27FC236}">
                    <a16:creationId xmlns:a16="http://schemas.microsoft.com/office/drawing/2014/main" id="{88F9EABE-B437-4F24-B078-B06DDA9E2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2" name="Line 693">
              <a:extLst>
                <a:ext uri="{FF2B5EF4-FFF2-40B4-BE49-F238E27FC236}">
                  <a16:creationId xmlns:a16="http://schemas.microsoft.com/office/drawing/2014/main" id="{3E9BD8D3-2E90-491B-B2E6-09412EAF0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B99C5967-6A3D-4BEB-933D-C93793B3E4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44" y="3911600"/>
              <a:ext cx="485776" cy="203200"/>
              <a:chOff x="4650" y="1129"/>
              <a:chExt cx="246" cy="95"/>
            </a:xfrm>
          </p:grpSpPr>
          <p:sp>
            <p:nvSpPr>
              <p:cNvPr id="312" name="Oval 311">
                <a:extLst>
                  <a:ext uri="{FF2B5EF4-FFF2-40B4-BE49-F238E27FC236}">
                    <a16:creationId xmlns:a16="http://schemas.microsoft.com/office/drawing/2014/main" id="{CCE23C96-48F5-4CD5-ACD0-19603F53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Rectangle 312">
                <a:extLst>
                  <a:ext uri="{FF2B5EF4-FFF2-40B4-BE49-F238E27FC236}">
                    <a16:creationId xmlns:a16="http://schemas.microsoft.com/office/drawing/2014/main" id="{409B7743-9CBF-448A-9D69-2305657E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A3226BA3-4541-4395-BB1D-C2836DFF6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C5F68448-152F-4EBD-9240-8F2423DB21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18" name="Freeform 699">
                  <a:extLst>
                    <a:ext uri="{FF2B5EF4-FFF2-40B4-BE49-F238E27FC236}">
                      <a16:creationId xmlns:a16="http://schemas.microsoft.com/office/drawing/2014/main" id="{027702DD-2B09-4337-AFF2-AC2716678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9" name="Freeform 700">
                  <a:extLst>
                    <a:ext uri="{FF2B5EF4-FFF2-40B4-BE49-F238E27FC236}">
                      <a16:creationId xmlns:a16="http://schemas.microsoft.com/office/drawing/2014/main" id="{4FC9A91C-ACEA-4FD4-B8D3-247CEA0C5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16" name="Line 701">
                <a:extLst>
                  <a:ext uri="{FF2B5EF4-FFF2-40B4-BE49-F238E27FC236}">
                    <a16:creationId xmlns:a16="http://schemas.microsoft.com/office/drawing/2014/main" id="{05FDB024-D6B5-4B96-8A14-92EA43F09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Line 702">
                <a:extLst>
                  <a:ext uri="{FF2B5EF4-FFF2-40B4-BE49-F238E27FC236}">
                    <a16:creationId xmlns:a16="http://schemas.microsoft.com/office/drawing/2014/main" id="{4D5DE5A3-DDB7-4793-BA90-056335100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7E64477-D040-487A-B6BB-64776577D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57" y="3630613"/>
              <a:ext cx="485776" cy="203200"/>
              <a:chOff x="4650" y="1129"/>
              <a:chExt cx="246" cy="95"/>
            </a:xfrm>
          </p:grpSpPr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54E78CCA-765D-4C96-AC9E-2C6870689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Rectangle 304">
                <a:extLst>
                  <a:ext uri="{FF2B5EF4-FFF2-40B4-BE49-F238E27FC236}">
                    <a16:creationId xmlns:a16="http://schemas.microsoft.com/office/drawing/2014/main" id="{7AE0E9D1-7CDC-44C7-A0A9-F7AEAB019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36D5F2C0-98F5-4C3E-9B47-19559B16B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48E2CE7E-20E9-4866-B0FA-82A722D2C7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10" name="Freeform 717">
                  <a:extLst>
                    <a:ext uri="{FF2B5EF4-FFF2-40B4-BE49-F238E27FC236}">
                      <a16:creationId xmlns:a16="http://schemas.microsoft.com/office/drawing/2014/main" id="{2F94BE47-D37C-4778-9192-7FCD9276B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11" name="Freeform 718">
                  <a:extLst>
                    <a:ext uri="{FF2B5EF4-FFF2-40B4-BE49-F238E27FC236}">
                      <a16:creationId xmlns:a16="http://schemas.microsoft.com/office/drawing/2014/main" id="{DF5AA3AF-903B-41E5-B21B-8C6405E0B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8" name="Line 719">
                <a:extLst>
                  <a:ext uri="{FF2B5EF4-FFF2-40B4-BE49-F238E27FC236}">
                    <a16:creationId xmlns:a16="http://schemas.microsoft.com/office/drawing/2014/main" id="{C8F47BBC-EB4A-4AF4-AFB0-EFC81471E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9" name="Line 720">
                <a:extLst>
                  <a:ext uri="{FF2B5EF4-FFF2-40B4-BE49-F238E27FC236}">
                    <a16:creationId xmlns:a16="http://schemas.microsoft.com/office/drawing/2014/main" id="{8FB30FC8-BCD2-4829-A89A-0692BCEAF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217951C6-A3C3-4276-B3F8-1DF2EA6AE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44" y="3643313"/>
              <a:ext cx="485776" cy="203200"/>
              <a:chOff x="4650" y="1129"/>
              <a:chExt cx="246" cy="95"/>
            </a:xfrm>
          </p:grpSpPr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17F2B12D-469F-4F1C-9D15-DE8B7616C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7" name="Rectangle 296">
                <a:extLst>
                  <a:ext uri="{FF2B5EF4-FFF2-40B4-BE49-F238E27FC236}">
                    <a16:creationId xmlns:a16="http://schemas.microsoft.com/office/drawing/2014/main" id="{94E34CB8-6A2C-415B-80E8-DDE59E20A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94D2F570-6A67-45AC-9795-93EE99C98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0E74A639-EAAD-4930-946B-762BAF2880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02" name="Freeform 726">
                  <a:extLst>
                    <a:ext uri="{FF2B5EF4-FFF2-40B4-BE49-F238E27FC236}">
                      <a16:creationId xmlns:a16="http://schemas.microsoft.com/office/drawing/2014/main" id="{A8D306A6-4C1A-439F-95B5-2BA4404B2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03" name="Freeform 727">
                  <a:extLst>
                    <a:ext uri="{FF2B5EF4-FFF2-40B4-BE49-F238E27FC236}">
                      <a16:creationId xmlns:a16="http://schemas.microsoft.com/office/drawing/2014/main" id="{A4CA655E-3F98-48B6-9664-54318B0A1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00" name="Line 728">
                <a:extLst>
                  <a:ext uri="{FF2B5EF4-FFF2-40B4-BE49-F238E27FC236}">
                    <a16:creationId xmlns:a16="http://schemas.microsoft.com/office/drawing/2014/main" id="{1110E723-DC38-45F5-8623-F95CBC5D4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1" name="Line 729">
                <a:extLst>
                  <a:ext uri="{FF2B5EF4-FFF2-40B4-BE49-F238E27FC236}">
                    <a16:creationId xmlns:a16="http://schemas.microsoft.com/office/drawing/2014/main" id="{E15C69F0-C417-4BC3-9DF4-016A27D38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3BD283B3-E1F5-4C59-AA6D-593FF3882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13F345A8-C917-4C74-A735-B50A88569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E6F1A275-BBB8-44C9-A9C9-D9CC01CE7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B7B1447D-1E85-4345-8609-8902E50D0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0D1BD105-5566-4DB0-B727-DBBFA1309A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94" name="Freeform 735">
                  <a:extLst>
                    <a:ext uri="{FF2B5EF4-FFF2-40B4-BE49-F238E27FC236}">
                      <a16:creationId xmlns:a16="http://schemas.microsoft.com/office/drawing/2014/main" id="{DFE9ECCD-86D7-419F-8EF8-8A4D2D9732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95" name="Freeform 736">
                  <a:extLst>
                    <a:ext uri="{FF2B5EF4-FFF2-40B4-BE49-F238E27FC236}">
                      <a16:creationId xmlns:a16="http://schemas.microsoft.com/office/drawing/2014/main" id="{4BA8D1F8-C490-4D79-B55F-E8A1763E8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92" name="Line 737">
                <a:extLst>
                  <a:ext uri="{FF2B5EF4-FFF2-40B4-BE49-F238E27FC236}">
                    <a16:creationId xmlns:a16="http://schemas.microsoft.com/office/drawing/2014/main" id="{CC311FF5-EF33-433D-ABFE-AD44E5D25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3" name="Line 738">
                <a:extLst>
                  <a:ext uri="{FF2B5EF4-FFF2-40B4-BE49-F238E27FC236}">
                    <a16:creationId xmlns:a16="http://schemas.microsoft.com/office/drawing/2014/main" id="{7DEAC3A6-05E1-428B-9955-9CCD0BDC6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B55142CF-E5BD-42E0-B072-4213AEFD0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A30EFDC1-D254-49FF-A0AE-DBAD4782F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1" name="Rectangle 280">
                <a:extLst>
                  <a:ext uri="{FF2B5EF4-FFF2-40B4-BE49-F238E27FC236}">
                    <a16:creationId xmlns:a16="http://schemas.microsoft.com/office/drawing/2014/main" id="{835B7E39-9F0D-4658-8F2E-7E25E2226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DD5F9EFC-2971-4114-A516-511C62BC3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3" name="Group 282">
                <a:extLst>
                  <a:ext uri="{FF2B5EF4-FFF2-40B4-BE49-F238E27FC236}">
                    <a16:creationId xmlns:a16="http://schemas.microsoft.com/office/drawing/2014/main" id="{BEC1EA2B-7892-40CC-93EC-885146F9A8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6" name="Freeform 744">
                  <a:extLst>
                    <a:ext uri="{FF2B5EF4-FFF2-40B4-BE49-F238E27FC236}">
                      <a16:creationId xmlns:a16="http://schemas.microsoft.com/office/drawing/2014/main" id="{56F61EC3-BD41-467D-B70E-826BFD667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87" name="Freeform 745">
                  <a:extLst>
                    <a:ext uri="{FF2B5EF4-FFF2-40B4-BE49-F238E27FC236}">
                      <a16:creationId xmlns:a16="http://schemas.microsoft.com/office/drawing/2014/main" id="{5703B08C-335A-4E93-BFBA-AB3FC0DF6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84" name="Line 746">
                <a:extLst>
                  <a:ext uri="{FF2B5EF4-FFF2-40B4-BE49-F238E27FC236}">
                    <a16:creationId xmlns:a16="http://schemas.microsoft.com/office/drawing/2014/main" id="{D35BB739-EC6E-4136-9A72-B4D7842B1B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5" name="Line 747">
                <a:extLst>
                  <a:ext uri="{FF2B5EF4-FFF2-40B4-BE49-F238E27FC236}">
                    <a16:creationId xmlns:a16="http://schemas.microsoft.com/office/drawing/2014/main" id="{7055E0A1-2D63-4990-AB84-5F27A304C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8444053-5B72-4B44-93AF-1D93A9257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A872082A-CDE9-428D-B4CC-C24CFEDEE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6F864889-919A-410F-99CA-380A2BC19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11773435-EA81-42A0-BF87-6ED0265A4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15AE28F6-2612-414B-BC4F-CEF4D4524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" name="Freeform 753">
                  <a:extLst>
                    <a:ext uri="{FF2B5EF4-FFF2-40B4-BE49-F238E27FC236}">
                      <a16:creationId xmlns:a16="http://schemas.microsoft.com/office/drawing/2014/main" id="{63B733F1-26C1-4ED7-B4B2-38B690476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9" name="Freeform 754">
                  <a:extLst>
                    <a:ext uri="{FF2B5EF4-FFF2-40B4-BE49-F238E27FC236}">
                      <a16:creationId xmlns:a16="http://schemas.microsoft.com/office/drawing/2014/main" id="{78954164-BEBA-41D8-87B8-2B602F142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76" name="Line 755">
                <a:extLst>
                  <a:ext uri="{FF2B5EF4-FFF2-40B4-BE49-F238E27FC236}">
                    <a16:creationId xmlns:a16="http://schemas.microsoft.com/office/drawing/2014/main" id="{8ABA626B-D030-40EE-8846-A8DD31ABB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7" name="Line 756">
                <a:extLst>
                  <a:ext uri="{FF2B5EF4-FFF2-40B4-BE49-F238E27FC236}">
                    <a16:creationId xmlns:a16="http://schemas.microsoft.com/office/drawing/2014/main" id="{E076DB48-3AD5-4D3A-A4F7-E5DC25AF3B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EEDA4240-5F80-4EFC-AC75-AA0A72D93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3157" y="3640138"/>
              <a:ext cx="390526" cy="169863"/>
              <a:chOff x="4650" y="1129"/>
              <a:chExt cx="246" cy="95"/>
            </a:xfrm>
          </p:grpSpPr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E90E7E33-50F3-400E-9053-EEAC6BB8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D2B043B1-BB6B-41D4-BD92-B16240108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185384DF-8BA8-44E9-8893-77F12ACB4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498A15D-D659-43FE-9463-3B7EC47DB4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0" name="Freeform 762">
                  <a:extLst>
                    <a:ext uri="{FF2B5EF4-FFF2-40B4-BE49-F238E27FC236}">
                      <a16:creationId xmlns:a16="http://schemas.microsoft.com/office/drawing/2014/main" id="{E43047D0-A5CC-4A69-B368-049DDF0CD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71" name="Freeform 763">
                  <a:extLst>
                    <a:ext uri="{FF2B5EF4-FFF2-40B4-BE49-F238E27FC236}">
                      <a16:creationId xmlns:a16="http://schemas.microsoft.com/office/drawing/2014/main" id="{4919300F-D7FD-46FA-B1E9-B720E1BB5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68" name="Line 764">
                <a:extLst>
                  <a:ext uri="{FF2B5EF4-FFF2-40B4-BE49-F238E27FC236}">
                    <a16:creationId xmlns:a16="http://schemas.microsoft.com/office/drawing/2014/main" id="{79087BA6-FF1C-40BB-AD7D-EAD5DB4F8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9" name="Line 765">
                <a:extLst>
                  <a:ext uri="{FF2B5EF4-FFF2-40B4-BE49-F238E27FC236}">
                    <a16:creationId xmlns:a16="http://schemas.microsoft.com/office/drawing/2014/main" id="{593A24F7-BFEA-4C66-A68F-59BC91FEC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9C1AC919-7762-480C-A395-C3C1F7CC9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3194" y="2487613"/>
              <a:ext cx="390526" cy="169863"/>
              <a:chOff x="4650" y="1129"/>
              <a:chExt cx="246" cy="95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6CF84BD4-D26A-4CE6-952B-D86804A3A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Rectangle 256">
                <a:extLst>
                  <a:ext uri="{FF2B5EF4-FFF2-40B4-BE49-F238E27FC236}">
                    <a16:creationId xmlns:a16="http://schemas.microsoft.com/office/drawing/2014/main" id="{D9CDAADA-4BBC-495A-B713-D88AB2A14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5EA1FC42-797B-415E-B9AD-27F7FA52C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285160C6-A4A0-4901-826B-7601A6E905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2" name="Freeform 772">
                  <a:extLst>
                    <a:ext uri="{FF2B5EF4-FFF2-40B4-BE49-F238E27FC236}">
                      <a16:creationId xmlns:a16="http://schemas.microsoft.com/office/drawing/2014/main" id="{A0FEC0CD-5E7A-44CA-BD32-0AC48CC8EF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63" name="Freeform 773">
                  <a:extLst>
                    <a:ext uri="{FF2B5EF4-FFF2-40B4-BE49-F238E27FC236}">
                      <a16:creationId xmlns:a16="http://schemas.microsoft.com/office/drawing/2014/main" id="{28527806-2434-4081-A9A8-BC8353A2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60" name="Line 774">
                <a:extLst>
                  <a:ext uri="{FF2B5EF4-FFF2-40B4-BE49-F238E27FC236}">
                    <a16:creationId xmlns:a16="http://schemas.microsoft.com/office/drawing/2014/main" id="{C8F85302-C7A3-4385-9213-4A61ED507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Line 775">
                <a:extLst>
                  <a:ext uri="{FF2B5EF4-FFF2-40B4-BE49-F238E27FC236}">
                    <a16:creationId xmlns:a16="http://schemas.microsoft.com/office/drawing/2014/main" id="{AA48C27C-903A-4DB5-865B-D639D8089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EB2D5D5B-62DC-4B22-8821-9191AF293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254" name="Picture 253" descr="access_point_stylized_small">
                <a:extLst>
                  <a:ext uri="{FF2B5EF4-FFF2-40B4-BE49-F238E27FC236}">
                    <a16:creationId xmlns:a16="http://schemas.microsoft.com/office/drawing/2014/main" id="{B96FA6F0-BAAA-41F3-B8AD-8D22910157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5" name="Picture 254" descr="antenna_radiation_stylized">
                <a:extLst>
                  <a:ext uri="{FF2B5EF4-FFF2-40B4-BE49-F238E27FC236}">
                    <a16:creationId xmlns:a16="http://schemas.microsoft.com/office/drawing/2014/main" id="{1D8CED2F-987D-46EC-8509-E9C91CF532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4549777-F7DE-4126-8FA0-EB9FA463E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252" name="Picture 251" descr="access_point_stylized_small">
                <a:extLst>
                  <a:ext uri="{FF2B5EF4-FFF2-40B4-BE49-F238E27FC236}">
                    <a16:creationId xmlns:a16="http://schemas.microsoft.com/office/drawing/2014/main" id="{6906F3EC-AD2B-4DFE-B8F6-EFC8A4FC45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3" name="Picture 252" descr="antenna_radiation_stylized">
                <a:extLst>
                  <a:ext uri="{FF2B5EF4-FFF2-40B4-BE49-F238E27FC236}">
                    <a16:creationId xmlns:a16="http://schemas.microsoft.com/office/drawing/2014/main" id="{1ED7925C-DAF7-46A0-A5B0-E1B8BB2939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99D90BB-147C-4F99-A6A6-DA425C271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1076" y="1844675"/>
              <a:ext cx="457200" cy="631825"/>
              <a:chOff x="742" y="2409"/>
              <a:chExt cx="576" cy="881"/>
            </a:xfrm>
          </p:grpSpPr>
          <p:grpSp>
            <p:nvGrpSpPr>
              <p:cNvPr id="234" name="Group 233">
                <a:extLst>
                  <a:ext uri="{FF2B5EF4-FFF2-40B4-BE49-F238E27FC236}">
                    <a16:creationId xmlns:a16="http://schemas.microsoft.com/office/drawing/2014/main" id="{E681BC3A-65AD-4F91-8BD6-B60F598F2C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37" name="Line 270">
                  <a:extLst>
                    <a:ext uri="{FF2B5EF4-FFF2-40B4-BE49-F238E27FC236}">
                      <a16:creationId xmlns:a16="http://schemas.microsoft.com/office/drawing/2014/main" id="{283198A3-1597-4FFD-A5B1-6A4B99DBCC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8" name="Line 271">
                  <a:extLst>
                    <a:ext uri="{FF2B5EF4-FFF2-40B4-BE49-F238E27FC236}">
                      <a16:creationId xmlns:a16="http://schemas.microsoft.com/office/drawing/2014/main" id="{E74F20FA-A8F7-4240-B760-2867E90E85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39" name="Line 272">
                  <a:extLst>
                    <a:ext uri="{FF2B5EF4-FFF2-40B4-BE49-F238E27FC236}">
                      <a16:creationId xmlns:a16="http://schemas.microsoft.com/office/drawing/2014/main" id="{1DF9C2EC-4948-4A56-BDC8-00A67E7023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0" name="Line 273">
                  <a:extLst>
                    <a:ext uri="{FF2B5EF4-FFF2-40B4-BE49-F238E27FC236}">
                      <a16:creationId xmlns:a16="http://schemas.microsoft.com/office/drawing/2014/main" id="{035892A9-858A-45D5-BC29-C962FD486B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1" name="Line 274">
                  <a:extLst>
                    <a:ext uri="{FF2B5EF4-FFF2-40B4-BE49-F238E27FC236}">
                      <a16:creationId xmlns:a16="http://schemas.microsoft.com/office/drawing/2014/main" id="{15A98054-7D08-4A46-9F80-2403930670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2" name="Line 275">
                  <a:extLst>
                    <a:ext uri="{FF2B5EF4-FFF2-40B4-BE49-F238E27FC236}">
                      <a16:creationId xmlns:a16="http://schemas.microsoft.com/office/drawing/2014/main" id="{9C4643FC-2CFF-4744-9C98-8B94C2B9B7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3" name="Line 276">
                  <a:extLst>
                    <a:ext uri="{FF2B5EF4-FFF2-40B4-BE49-F238E27FC236}">
                      <a16:creationId xmlns:a16="http://schemas.microsoft.com/office/drawing/2014/main" id="{D82F10F2-3116-4C08-99FB-6FF9271D8C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4" name="Line 277">
                  <a:extLst>
                    <a:ext uri="{FF2B5EF4-FFF2-40B4-BE49-F238E27FC236}">
                      <a16:creationId xmlns:a16="http://schemas.microsoft.com/office/drawing/2014/main" id="{FE909239-1987-4A4E-A783-21E0F50FA6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5" name="Line 278">
                  <a:extLst>
                    <a:ext uri="{FF2B5EF4-FFF2-40B4-BE49-F238E27FC236}">
                      <a16:creationId xmlns:a16="http://schemas.microsoft.com/office/drawing/2014/main" id="{DC6E9502-9A67-4A25-847E-E4C3A9F7DA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6" name="Line 279">
                  <a:extLst>
                    <a:ext uri="{FF2B5EF4-FFF2-40B4-BE49-F238E27FC236}">
                      <a16:creationId xmlns:a16="http://schemas.microsoft.com/office/drawing/2014/main" id="{5AA37462-946E-4A3D-909D-7F0934F03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7" name="Line 280">
                  <a:extLst>
                    <a:ext uri="{FF2B5EF4-FFF2-40B4-BE49-F238E27FC236}">
                      <a16:creationId xmlns:a16="http://schemas.microsoft.com/office/drawing/2014/main" id="{B3105942-915C-4ADF-874A-CD75ABEDB6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8" name="Line 281">
                  <a:extLst>
                    <a:ext uri="{FF2B5EF4-FFF2-40B4-BE49-F238E27FC236}">
                      <a16:creationId xmlns:a16="http://schemas.microsoft.com/office/drawing/2014/main" id="{4F834A52-AD84-4AD3-89F6-72D9802AC6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49" name="Line 282">
                  <a:extLst>
                    <a:ext uri="{FF2B5EF4-FFF2-40B4-BE49-F238E27FC236}">
                      <a16:creationId xmlns:a16="http://schemas.microsoft.com/office/drawing/2014/main" id="{295ED1B7-2DE4-41DD-AF1F-D004D4F11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0" name="Line 283">
                  <a:extLst>
                    <a:ext uri="{FF2B5EF4-FFF2-40B4-BE49-F238E27FC236}">
                      <a16:creationId xmlns:a16="http://schemas.microsoft.com/office/drawing/2014/main" id="{AAB38369-EA07-4F33-91A1-0154A027DA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51" name="Line 284">
                  <a:extLst>
                    <a:ext uri="{FF2B5EF4-FFF2-40B4-BE49-F238E27FC236}">
                      <a16:creationId xmlns:a16="http://schemas.microsoft.com/office/drawing/2014/main" id="{46B4F80E-B37D-4DC9-A5B1-D45E7FB8AD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235" name="Picture 234" descr="cell_tower_radiation copy">
                <a:extLst>
                  <a:ext uri="{FF2B5EF4-FFF2-40B4-BE49-F238E27FC236}">
                    <a16:creationId xmlns:a16="http://schemas.microsoft.com/office/drawing/2014/main" id="{03FCD2BD-79B7-47C0-AF21-9D131D1C25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01F96BCF-9AAE-4F98-B2A6-ED35E808E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4" name="Text Box 580">
              <a:extLst>
                <a:ext uri="{FF2B5EF4-FFF2-40B4-BE49-F238E27FC236}">
                  <a16:creationId xmlns:a16="http://schemas.microsoft.com/office/drawing/2014/main" id="{8CB3991C-858A-4F7F-83C7-01C5F5DF76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65" name="Text Box 580">
              <a:extLst>
                <a:ext uri="{FF2B5EF4-FFF2-40B4-BE49-F238E27FC236}">
                  <a16:creationId xmlns:a16="http://schemas.microsoft.com/office/drawing/2014/main" id="{B8FC3103-06CE-4D9C-AE8F-5B4159227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84D7E12D-D362-4D29-8E84-94B6C6D2B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67" name="Text Box 580">
              <a:extLst>
                <a:ext uri="{FF2B5EF4-FFF2-40B4-BE49-F238E27FC236}">
                  <a16:creationId xmlns:a16="http://schemas.microsoft.com/office/drawing/2014/main" id="{7670091C-95D0-47E7-BA59-21DCA32DA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68" name="Text Box 580">
              <a:extLst>
                <a:ext uri="{FF2B5EF4-FFF2-40B4-BE49-F238E27FC236}">
                  <a16:creationId xmlns:a16="http://schemas.microsoft.com/office/drawing/2014/main" id="{5B82DEF9-6FF2-414E-ADF6-E577C4FED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F21698B-DDC0-48FA-A74E-EC83FAC16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202" name="Freeform 951">
                <a:extLst>
                  <a:ext uri="{FF2B5EF4-FFF2-40B4-BE49-F238E27FC236}">
                    <a16:creationId xmlns:a16="http://schemas.microsoft.com/office/drawing/2014/main" id="{619CA319-0249-4394-84BE-621B5F910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3" name="Rectangle 202">
                <a:extLst>
                  <a:ext uri="{FF2B5EF4-FFF2-40B4-BE49-F238E27FC236}">
                    <a16:creationId xmlns:a16="http://schemas.microsoft.com/office/drawing/2014/main" id="{940800F7-2D38-417C-8838-0C10E7923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" name="Freeform 953">
                <a:extLst>
                  <a:ext uri="{FF2B5EF4-FFF2-40B4-BE49-F238E27FC236}">
                    <a16:creationId xmlns:a16="http://schemas.microsoft.com/office/drawing/2014/main" id="{5CA3EEAB-E3D4-4837-9009-E405B5DEA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5" name="Freeform 954">
                <a:extLst>
                  <a:ext uri="{FF2B5EF4-FFF2-40B4-BE49-F238E27FC236}">
                    <a16:creationId xmlns:a16="http://schemas.microsoft.com/office/drawing/2014/main" id="{F11E6B55-E0EA-4F95-B631-D1C1C975A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6" name="Rectangle 205">
                <a:extLst>
                  <a:ext uri="{FF2B5EF4-FFF2-40B4-BE49-F238E27FC236}">
                    <a16:creationId xmlns:a16="http://schemas.microsoft.com/office/drawing/2014/main" id="{2E5B407E-96E1-4DA0-959C-B6EBB433A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id="{21371A80-076E-4BDB-BCE6-E12D4DEEC4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32" name="AutoShape 957">
                  <a:extLst>
                    <a:ext uri="{FF2B5EF4-FFF2-40B4-BE49-F238E27FC236}">
                      <a16:creationId xmlns:a16="http://schemas.microsoft.com/office/drawing/2014/main" id="{4B88C701-0371-466B-9EAF-84E4AF89C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33" name="AutoShape 958">
                  <a:extLst>
                    <a:ext uri="{FF2B5EF4-FFF2-40B4-BE49-F238E27FC236}">
                      <a16:creationId xmlns:a16="http://schemas.microsoft.com/office/drawing/2014/main" id="{D79D5FF9-B477-4206-9337-75179F465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8" name="Rectangle 207">
                <a:extLst>
                  <a:ext uri="{FF2B5EF4-FFF2-40B4-BE49-F238E27FC236}">
                    <a16:creationId xmlns:a16="http://schemas.microsoft.com/office/drawing/2014/main" id="{379B730D-BEBD-4194-9EC4-BA546C6F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FE2F3312-5DC0-4FD6-84BD-74B3BEEC2B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30" name="AutoShape 961">
                  <a:extLst>
                    <a:ext uri="{FF2B5EF4-FFF2-40B4-BE49-F238E27FC236}">
                      <a16:creationId xmlns:a16="http://schemas.microsoft.com/office/drawing/2014/main" id="{EC268480-A97E-4AD7-B14C-8DDFAD8A8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31" name="AutoShape 962">
                  <a:extLst>
                    <a:ext uri="{FF2B5EF4-FFF2-40B4-BE49-F238E27FC236}">
                      <a16:creationId xmlns:a16="http://schemas.microsoft.com/office/drawing/2014/main" id="{0B43D3C5-9D64-410A-84FB-7C29015846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0" name="Rectangle 209">
                <a:extLst>
                  <a:ext uri="{FF2B5EF4-FFF2-40B4-BE49-F238E27FC236}">
                    <a16:creationId xmlns:a16="http://schemas.microsoft.com/office/drawing/2014/main" id="{829210EE-1E6C-4DD1-B6FE-4064953E8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1" name="Rectangle 210">
                <a:extLst>
                  <a:ext uri="{FF2B5EF4-FFF2-40B4-BE49-F238E27FC236}">
                    <a16:creationId xmlns:a16="http://schemas.microsoft.com/office/drawing/2014/main" id="{FE5C68E9-CD60-49EA-BB71-1D1EE8B68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6D4FE5AB-FAF3-4910-AA62-B04EBF6C5D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28" name="AutoShape 966">
                  <a:extLst>
                    <a:ext uri="{FF2B5EF4-FFF2-40B4-BE49-F238E27FC236}">
                      <a16:creationId xmlns:a16="http://schemas.microsoft.com/office/drawing/2014/main" id="{8418947C-75B8-4BBD-91E6-3A0D40875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9" name="AutoShape 967">
                  <a:extLst>
                    <a:ext uri="{FF2B5EF4-FFF2-40B4-BE49-F238E27FC236}">
                      <a16:creationId xmlns:a16="http://schemas.microsoft.com/office/drawing/2014/main" id="{040ADACE-4F84-4EDB-B472-4B1836168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3" name="Freeform 968">
                <a:extLst>
                  <a:ext uri="{FF2B5EF4-FFF2-40B4-BE49-F238E27FC236}">
                    <a16:creationId xmlns:a16="http://schemas.microsoft.com/office/drawing/2014/main" id="{4B8B8F9F-AF3C-448A-BFDF-4FBDAE8C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880FAF9C-7F8F-4D96-9328-A4E1C05278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26" name="AutoShape 970">
                  <a:extLst>
                    <a:ext uri="{FF2B5EF4-FFF2-40B4-BE49-F238E27FC236}">
                      <a16:creationId xmlns:a16="http://schemas.microsoft.com/office/drawing/2014/main" id="{5A2493B8-72D0-4B67-9021-F6278C43B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7" name="AutoShape 971">
                  <a:extLst>
                    <a:ext uri="{FF2B5EF4-FFF2-40B4-BE49-F238E27FC236}">
                      <a16:creationId xmlns:a16="http://schemas.microsoft.com/office/drawing/2014/main" id="{5CA1E0F2-EA7F-45FF-940B-B188AF911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5EE66B38-964E-41E7-BB04-2D7BC4988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6" name="Freeform 973">
                <a:extLst>
                  <a:ext uri="{FF2B5EF4-FFF2-40B4-BE49-F238E27FC236}">
                    <a16:creationId xmlns:a16="http://schemas.microsoft.com/office/drawing/2014/main" id="{1110E6F6-1464-453B-AE6C-056B87CF4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7" name="Freeform 974">
                <a:extLst>
                  <a:ext uri="{FF2B5EF4-FFF2-40B4-BE49-F238E27FC236}">
                    <a16:creationId xmlns:a16="http://schemas.microsoft.com/office/drawing/2014/main" id="{9599302A-F998-4D94-AA89-61F78FA9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541BFE65-DDDE-459C-A331-5C9A0922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" name="Freeform 976">
                <a:extLst>
                  <a:ext uri="{FF2B5EF4-FFF2-40B4-BE49-F238E27FC236}">
                    <a16:creationId xmlns:a16="http://schemas.microsoft.com/office/drawing/2014/main" id="{BA54D20A-1E80-489B-BC0E-9DBD6A5B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0" name="AutoShape 977">
                <a:extLst>
                  <a:ext uri="{FF2B5EF4-FFF2-40B4-BE49-F238E27FC236}">
                    <a16:creationId xmlns:a16="http://schemas.microsoft.com/office/drawing/2014/main" id="{4DE9671D-229A-4D5F-8FB2-F522495BB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" name="AutoShape 978">
                <a:extLst>
                  <a:ext uri="{FF2B5EF4-FFF2-40B4-BE49-F238E27FC236}">
                    <a16:creationId xmlns:a16="http://schemas.microsoft.com/office/drawing/2014/main" id="{E4400942-7625-46D5-A3E6-7D293FF09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5C8F9CA2-F1D6-4FD0-A563-42A992A87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37A31961-427F-4D25-89F0-E8E387D71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60D9489B-2E52-4088-9265-6B0F3A17D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C3C7DEAD-C32B-436D-A504-0EEBD4052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0B1ADB0E-19D0-4111-9444-F7395172C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170" name="Freeform 984">
                <a:extLst>
                  <a:ext uri="{FF2B5EF4-FFF2-40B4-BE49-F238E27FC236}">
                    <a16:creationId xmlns:a16="http://schemas.microsoft.com/office/drawing/2014/main" id="{AC0BB1C2-88CC-4AA3-85F7-006BDB8D8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806D8DB5-1AC0-4F0C-A119-0679CD884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2" name="Freeform 986">
                <a:extLst>
                  <a:ext uri="{FF2B5EF4-FFF2-40B4-BE49-F238E27FC236}">
                    <a16:creationId xmlns:a16="http://schemas.microsoft.com/office/drawing/2014/main" id="{EDF43A25-36A3-40B6-B25D-42757545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3" name="Freeform 987">
                <a:extLst>
                  <a:ext uri="{FF2B5EF4-FFF2-40B4-BE49-F238E27FC236}">
                    <a16:creationId xmlns:a16="http://schemas.microsoft.com/office/drawing/2014/main" id="{C571E4C9-43FB-42D6-97A9-FCB44362A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0F831337-BB20-46C1-A4A2-9B9A15CEF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3F5A0269-7BEA-4E8D-A6E6-3FB2F5414A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00" name="AutoShape 990">
                  <a:extLst>
                    <a:ext uri="{FF2B5EF4-FFF2-40B4-BE49-F238E27FC236}">
                      <a16:creationId xmlns:a16="http://schemas.microsoft.com/office/drawing/2014/main" id="{B3E1385F-66F4-4213-A680-D4844ECDA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1" name="AutoShape 991">
                  <a:extLst>
                    <a:ext uri="{FF2B5EF4-FFF2-40B4-BE49-F238E27FC236}">
                      <a16:creationId xmlns:a16="http://schemas.microsoft.com/office/drawing/2014/main" id="{BAB72FF2-7541-4735-B34E-D500BADF0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6" name="Rectangle 175">
                <a:extLst>
                  <a:ext uri="{FF2B5EF4-FFF2-40B4-BE49-F238E27FC236}">
                    <a16:creationId xmlns:a16="http://schemas.microsoft.com/office/drawing/2014/main" id="{546EF5A1-A978-4258-9179-75EF35BC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69796A8B-4727-4D77-BE45-2331E1ECBB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198" name="AutoShape 994">
                  <a:extLst>
                    <a:ext uri="{FF2B5EF4-FFF2-40B4-BE49-F238E27FC236}">
                      <a16:creationId xmlns:a16="http://schemas.microsoft.com/office/drawing/2014/main" id="{0465FFE9-258F-483D-9CF8-CE81AE204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99" name="AutoShape 995">
                  <a:extLst>
                    <a:ext uri="{FF2B5EF4-FFF2-40B4-BE49-F238E27FC236}">
                      <a16:creationId xmlns:a16="http://schemas.microsoft.com/office/drawing/2014/main" id="{29E3ADE3-640C-47EB-BADA-087C1E9B6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5459AFAF-D6A9-4E45-A4CF-1C58C55D6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5D2FE9AE-FB20-43EC-AC4B-AA1C37849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BF25D023-6ACF-47CC-B8DA-BD53FCC717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196" name="AutoShape 999">
                  <a:extLst>
                    <a:ext uri="{FF2B5EF4-FFF2-40B4-BE49-F238E27FC236}">
                      <a16:creationId xmlns:a16="http://schemas.microsoft.com/office/drawing/2014/main" id="{7980109A-1BEF-4097-A923-02645D9541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97" name="AutoShape 1000">
                  <a:extLst>
                    <a:ext uri="{FF2B5EF4-FFF2-40B4-BE49-F238E27FC236}">
                      <a16:creationId xmlns:a16="http://schemas.microsoft.com/office/drawing/2014/main" id="{589C56C3-220A-4A07-91CC-0D8F4AF5FD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81" name="Freeform 1001">
                <a:extLst>
                  <a:ext uri="{FF2B5EF4-FFF2-40B4-BE49-F238E27FC236}">
                    <a16:creationId xmlns:a16="http://schemas.microsoft.com/office/drawing/2014/main" id="{CF93C8B3-A1FF-462A-A976-EA6C4B3AF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CA0F31C2-8025-450F-95D6-E6777F456A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194" name="AutoShape 1003">
                  <a:extLst>
                    <a:ext uri="{FF2B5EF4-FFF2-40B4-BE49-F238E27FC236}">
                      <a16:creationId xmlns:a16="http://schemas.microsoft.com/office/drawing/2014/main" id="{F0784A28-8FAF-418A-831C-66B1D311F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95" name="AutoShape 1004">
                  <a:extLst>
                    <a:ext uri="{FF2B5EF4-FFF2-40B4-BE49-F238E27FC236}">
                      <a16:creationId xmlns:a16="http://schemas.microsoft.com/office/drawing/2014/main" id="{FB5EA865-271F-4D07-8395-AF99A35AD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14FB7447-30F3-4C9B-86D6-071054A3C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4" name="Freeform 1006">
                <a:extLst>
                  <a:ext uri="{FF2B5EF4-FFF2-40B4-BE49-F238E27FC236}">
                    <a16:creationId xmlns:a16="http://schemas.microsoft.com/office/drawing/2014/main" id="{E5CD63DD-138B-463F-936A-502441759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5" name="Freeform 1007">
                <a:extLst>
                  <a:ext uri="{FF2B5EF4-FFF2-40B4-BE49-F238E27FC236}">
                    <a16:creationId xmlns:a16="http://schemas.microsoft.com/office/drawing/2014/main" id="{5564C345-E5AD-42E9-8546-B5BD61B75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06445E01-458C-4F7F-83D4-12EB2BEA3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" name="Freeform 1009">
                <a:extLst>
                  <a:ext uri="{FF2B5EF4-FFF2-40B4-BE49-F238E27FC236}">
                    <a16:creationId xmlns:a16="http://schemas.microsoft.com/office/drawing/2014/main" id="{B224CDD2-75CA-482F-8EAE-BFBFF6800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8" name="AutoShape 1010">
                <a:extLst>
                  <a:ext uri="{FF2B5EF4-FFF2-40B4-BE49-F238E27FC236}">
                    <a16:creationId xmlns:a16="http://schemas.microsoft.com/office/drawing/2014/main" id="{89E53852-ACD2-4B47-A041-31FB472D6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9" name="AutoShape 1011">
                <a:extLst>
                  <a:ext uri="{FF2B5EF4-FFF2-40B4-BE49-F238E27FC236}">
                    <a16:creationId xmlns:a16="http://schemas.microsoft.com/office/drawing/2014/main" id="{D468014A-26D6-455E-94B9-1F1C142C4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DFFA4D54-E183-413B-B069-876057D78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6030BB46-65CA-4AB3-9B03-71E65E515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07276608-1268-46E1-B943-B83C9F176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93" name="Rectangle 192">
                <a:extLst>
                  <a:ext uri="{FF2B5EF4-FFF2-40B4-BE49-F238E27FC236}">
                    <a16:creationId xmlns:a16="http://schemas.microsoft.com/office/drawing/2014/main" id="{F3470DAF-CE77-4B30-B3A4-EBE9CED4B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19162FC-D2AB-45B9-842C-02993B2A3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2250" y="2043113"/>
              <a:ext cx="534986" cy="407989"/>
              <a:chOff x="877" y="1008"/>
              <a:chExt cx="2747" cy="2591"/>
            </a:xfrm>
          </p:grpSpPr>
          <p:pic>
            <p:nvPicPr>
              <p:cNvPr id="147" name="Picture 146" descr="antenna_stylized">
                <a:extLst>
                  <a:ext uri="{FF2B5EF4-FFF2-40B4-BE49-F238E27FC236}">
                    <a16:creationId xmlns:a16="http://schemas.microsoft.com/office/drawing/2014/main" id="{36A56252-8BA8-47A5-93E4-FFED811818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8" name="Picture 147" descr="laptop_keyboard">
                <a:extLst>
                  <a:ext uri="{FF2B5EF4-FFF2-40B4-BE49-F238E27FC236}">
                    <a16:creationId xmlns:a16="http://schemas.microsoft.com/office/drawing/2014/main" id="{E30866E8-61A1-4481-9C05-958EE382F7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" name="Freeform 1019">
                <a:extLst>
                  <a:ext uri="{FF2B5EF4-FFF2-40B4-BE49-F238E27FC236}">
                    <a16:creationId xmlns:a16="http://schemas.microsoft.com/office/drawing/2014/main" id="{08045290-9BCB-4D6A-BEFC-D0672657E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50" name="Picture 149" descr="screen">
                <a:extLst>
                  <a:ext uri="{FF2B5EF4-FFF2-40B4-BE49-F238E27FC236}">
                    <a16:creationId xmlns:a16="http://schemas.microsoft.com/office/drawing/2014/main" id="{843F48ED-B78A-4D9D-990C-41895428BA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" name="Freeform 1021">
                <a:extLst>
                  <a:ext uri="{FF2B5EF4-FFF2-40B4-BE49-F238E27FC236}">
                    <a16:creationId xmlns:a16="http://schemas.microsoft.com/office/drawing/2014/main" id="{F4377BF8-AF75-464E-A38F-2424A4EA3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Freeform 1022">
                <a:extLst>
                  <a:ext uri="{FF2B5EF4-FFF2-40B4-BE49-F238E27FC236}">
                    <a16:creationId xmlns:a16="http://schemas.microsoft.com/office/drawing/2014/main" id="{BB612E89-668E-4D70-BD47-64B5081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3" name="Freeform 1023">
                <a:extLst>
                  <a:ext uri="{FF2B5EF4-FFF2-40B4-BE49-F238E27FC236}">
                    <a16:creationId xmlns:a16="http://schemas.microsoft.com/office/drawing/2014/main" id="{AF21E9A2-98A8-42D5-B7A9-69235D10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4" name="Freeform 1024">
                <a:extLst>
                  <a:ext uri="{FF2B5EF4-FFF2-40B4-BE49-F238E27FC236}">
                    <a16:creationId xmlns:a16="http://schemas.microsoft.com/office/drawing/2014/main" id="{BFF06E4C-0122-4DA5-8416-73FD69959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5" name="Freeform 1025">
                <a:extLst>
                  <a:ext uri="{FF2B5EF4-FFF2-40B4-BE49-F238E27FC236}">
                    <a16:creationId xmlns:a16="http://schemas.microsoft.com/office/drawing/2014/main" id="{A1DE4617-9DA4-4E4E-A80D-E4F05741B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6" name="Freeform 1026">
                <a:extLst>
                  <a:ext uri="{FF2B5EF4-FFF2-40B4-BE49-F238E27FC236}">
                    <a16:creationId xmlns:a16="http://schemas.microsoft.com/office/drawing/2014/main" id="{A625AB5C-06BB-400B-A600-744CCB8AE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8BB21A0C-0A46-40D4-A293-541673B367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64" name="Freeform 1028">
                  <a:extLst>
                    <a:ext uri="{FF2B5EF4-FFF2-40B4-BE49-F238E27FC236}">
                      <a16:creationId xmlns:a16="http://schemas.microsoft.com/office/drawing/2014/main" id="{9D46B379-8788-4FB6-BFD4-CD3A7387D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5" name="Freeform 1029">
                  <a:extLst>
                    <a:ext uri="{FF2B5EF4-FFF2-40B4-BE49-F238E27FC236}">
                      <a16:creationId xmlns:a16="http://schemas.microsoft.com/office/drawing/2014/main" id="{721CBA5B-A038-4B61-A368-318973DAD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6" name="Freeform 1030">
                  <a:extLst>
                    <a:ext uri="{FF2B5EF4-FFF2-40B4-BE49-F238E27FC236}">
                      <a16:creationId xmlns:a16="http://schemas.microsoft.com/office/drawing/2014/main" id="{F18DE88E-C8D2-4B85-85D6-D87DEB7B49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7" name="Freeform 1031">
                  <a:extLst>
                    <a:ext uri="{FF2B5EF4-FFF2-40B4-BE49-F238E27FC236}">
                      <a16:creationId xmlns:a16="http://schemas.microsoft.com/office/drawing/2014/main" id="{1C5666F0-5EAF-4327-BFE2-80C28D6BE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8" name="Freeform 1032">
                  <a:extLst>
                    <a:ext uri="{FF2B5EF4-FFF2-40B4-BE49-F238E27FC236}">
                      <a16:creationId xmlns:a16="http://schemas.microsoft.com/office/drawing/2014/main" id="{04D3EA07-BA3A-4DCF-A5E5-A0571E127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9" name="Freeform 1033">
                  <a:extLst>
                    <a:ext uri="{FF2B5EF4-FFF2-40B4-BE49-F238E27FC236}">
                      <a16:creationId xmlns:a16="http://schemas.microsoft.com/office/drawing/2014/main" id="{F0B9E3E2-77AE-4F99-86B3-A937B89AA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8" name="Freeform 1034">
                <a:extLst>
                  <a:ext uri="{FF2B5EF4-FFF2-40B4-BE49-F238E27FC236}">
                    <a16:creationId xmlns:a16="http://schemas.microsoft.com/office/drawing/2014/main" id="{8B01768C-1803-4395-97C7-7056AC645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9" name="Freeform 1035">
                <a:extLst>
                  <a:ext uri="{FF2B5EF4-FFF2-40B4-BE49-F238E27FC236}">
                    <a16:creationId xmlns:a16="http://schemas.microsoft.com/office/drawing/2014/main" id="{520157D7-E417-4976-8A10-A2B0A894D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Freeform 1036">
                <a:extLst>
                  <a:ext uri="{FF2B5EF4-FFF2-40B4-BE49-F238E27FC236}">
                    <a16:creationId xmlns:a16="http://schemas.microsoft.com/office/drawing/2014/main" id="{83EA5C0C-A4B3-462B-8FC3-07387736B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Freeform 1037">
                <a:extLst>
                  <a:ext uri="{FF2B5EF4-FFF2-40B4-BE49-F238E27FC236}">
                    <a16:creationId xmlns:a16="http://schemas.microsoft.com/office/drawing/2014/main" id="{DDFD3974-1BC8-4FAA-9CC2-1F6123FD1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Freeform 1038">
                <a:extLst>
                  <a:ext uri="{FF2B5EF4-FFF2-40B4-BE49-F238E27FC236}">
                    <a16:creationId xmlns:a16="http://schemas.microsoft.com/office/drawing/2014/main" id="{3BA89B52-80A1-4C23-9F67-2434663D7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Freeform 1039">
                <a:extLst>
                  <a:ext uri="{FF2B5EF4-FFF2-40B4-BE49-F238E27FC236}">
                    <a16:creationId xmlns:a16="http://schemas.microsoft.com/office/drawing/2014/main" id="{1069FEBC-A004-4F51-BF66-A444170EE01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06828392-1D36-4BFA-B649-A58FC1FF5E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2288" y="5486400"/>
              <a:ext cx="474663" cy="407989"/>
              <a:chOff x="877" y="1008"/>
              <a:chExt cx="2747" cy="2591"/>
            </a:xfrm>
          </p:grpSpPr>
          <p:pic>
            <p:nvPicPr>
              <p:cNvPr id="124" name="Picture 123" descr="antenna_stylized">
                <a:extLst>
                  <a:ext uri="{FF2B5EF4-FFF2-40B4-BE49-F238E27FC236}">
                    <a16:creationId xmlns:a16="http://schemas.microsoft.com/office/drawing/2014/main" id="{5C272E3D-36EB-44FC-8131-29D2E8DD1F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" name="Picture 124" descr="laptop_keyboard">
                <a:extLst>
                  <a:ext uri="{FF2B5EF4-FFF2-40B4-BE49-F238E27FC236}">
                    <a16:creationId xmlns:a16="http://schemas.microsoft.com/office/drawing/2014/main" id="{AD661746-138C-4484-9001-09076B4F90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" name="Freeform 1067">
                <a:extLst>
                  <a:ext uri="{FF2B5EF4-FFF2-40B4-BE49-F238E27FC236}">
                    <a16:creationId xmlns:a16="http://schemas.microsoft.com/office/drawing/2014/main" id="{242D6475-8A7C-498F-ADFA-45F4C2444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27" name="Picture 126" descr="screen">
                <a:extLst>
                  <a:ext uri="{FF2B5EF4-FFF2-40B4-BE49-F238E27FC236}">
                    <a16:creationId xmlns:a16="http://schemas.microsoft.com/office/drawing/2014/main" id="{B65DF4D1-D0B4-4B14-B8B4-C56B645D56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" name="Freeform 1069">
                <a:extLst>
                  <a:ext uri="{FF2B5EF4-FFF2-40B4-BE49-F238E27FC236}">
                    <a16:creationId xmlns:a16="http://schemas.microsoft.com/office/drawing/2014/main" id="{8ECF37BC-2811-46C4-93BB-61FB38FB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9" name="Freeform 1070">
                <a:extLst>
                  <a:ext uri="{FF2B5EF4-FFF2-40B4-BE49-F238E27FC236}">
                    <a16:creationId xmlns:a16="http://schemas.microsoft.com/office/drawing/2014/main" id="{EB7447C6-65B0-4766-8183-5ACAA643A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0" name="Freeform 1071">
                <a:extLst>
                  <a:ext uri="{FF2B5EF4-FFF2-40B4-BE49-F238E27FC236}">
                    <a16:creationId xmlns:a16="http://schemas.microsoft.com/office/drawing/2014/main" id="{F755846E-BAF1-48E5-A18F-77764124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1" name="Freeform 1072">
                <a:extLst>
                  <a:ext uri="{FF2B5EF4-FFF2-40B4-BE49-F238E27FC236}">
                    <a16:creationId xmlns:a16="http://schemas.microsoft.com/office/drawing/2014/main" id="{D83B7757-12CF-44B3-9AA4-2851F7CA1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2" name="Freeform 1073">
                <a:extLst>
                  <a:ext uri="{FF2B5EF4-FFF2-40B4-BE49-F238E27FC236}">
                    <a16:creationId xmlns:a16="http://schemas.microsoft.com/office/drawing/2014/main" id="{9CDA1812-3A6E-40E7-B4FD-7B1D5906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3" name="Freeform 1074">
                <a:extLst>
                  <a:ext uri="{FF2B5EF4-FFF2-40B4-BE49-F238E27FC236}">
                    <a16:creationId xmlns:a16="http://schemas.microsoft.com/office/drawing/2014/main" id="{24E88422-8924-47AB-9C9B-79E62C3F0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45395434-E875-4833-9575-30B1A1B6E0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41" name="Freeform 1076">
                  <a:extLst>
                    <a:ext uri="{FF2B5EF4-FFF2-40B4-BE49-F238E27FC236}">
                      <a16:creationId xmlns:a16="http://schemas.microsoft.com/office/drawing/2014/main" id="{A01967AC-2FB7-421B-86F6-8B391D3A7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2" name="Freeform 1077">
                  <a:extLst>
                    <a:ext uri="{FF2B5EF4-FFF2-40B4-BE49-F238E27FC236}">
                      <a16:creationId xmlns:a16="http://schemas.microsoft.com/office/drawing/2014/main" id="{C9610A45-849C-4A88-A55F-656608CC7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3" name="Freeform 1078">
                  <a:extLst>
                    <a:ext uri="{FF2B5EF4-FFF2-40B4-BE49-F238E27FC236}">
                      <a16:creationId xmlns:a16="http://schemas.microsoft.com/office/drawing/2014/main" id="{603E82B9-96D7-4D48-AF92-EDFD54DCA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4" name="Freeform 1079">
                  <a:extLst>
                    <a:ext uri="{FF2B5EF4-FFF2-40B4-BE49-F238E27FC236}">
                      <a16:creationId xmlns:a16="http://schemas.microsoft.com/office/drawing/2014/main" id="{451515CC-5862-45B6-9F06-FEB64CE65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5" name="Freeform 1080">
                  <a:extLst>
                    <a:ext uri="{FF2B5EF4-FFF2-40B4-BE49-F238E27FC236}">
                      <a16:creationId xmlns:a16="http://schemas.microsoft.com/office/drawing/2014/main" id="{18E497CD-DB70-4C9B-9A29-2DE02161E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6" name="Freeform 1081">
                  <a:extLst>
                    <a:ext uri="{FF2B5EF4-FFF2-40B4-BE49-F238E27FC236}">
                      <a16:creationId xmlns:a16="http://schemas.microsoft.com/office/drawing/2014/main" id="{B1BBE6DC-F1C8-43F0-B157-5E6546042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35" name="Freeform 1082">
                <a:extLst>
                  <a:ext uri="{FF2B5EF4-FFF2-40B4-BE49-F238E27FC236}">
                    <a16:creationId xmlns:a16="http://schemas.microsoft.com/office/drawing/2014/main" id="{3CD57FE5-69EB-41F3-9488-C7EB5351B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6" name="Freeform 1083">
                <a:extLst>
                  <a:ext uri="{FF2B5EF4-FFF2-40B4-BE49-F238E27FC236}">
                    <a16:creationId xmlns:a16="http://schemas.microsoft.com/office/drawing/2014/main" id="{4FC7FB8A-9F88-4D96-B0C4-23AEBC773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" name="Freeform 1084">
                <a:extLst>
                  <a:ext uri="{FF2B5EF4-FFF2-40B4-BE49-F238E27FC236}">
                    <a16:creationId xmlns:a16="http://schemas.microsoft.com/office/drawing/2014/main" id="{FC53E37E-CE24-42EE-9386-B2B03A58B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8" name="Freeform 1085">
                <a:extLst>
                  <a:ext uri="{FF2B5EF4-FFF2-40B4-BE49-F238E27FC236}">
                    <a16:creationId xmlns:a16="http://schemas.microsoft.com/office/drawing/2014/main" id="{D614F0C2-4D01-48FF-87B0-C3A08A10B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" name="Freeform 1086">
                <a:extLst>
                  <a:ext uri="{FF2B5EF4-FFF2-40B4-BE49-F238E27FC236}">
                    <a16:creationId xmlns:a16="http://schemas.microsoft.com/office/drawing/2014/main" id="{69A4DC7B-6DF1-4D95-8614-9CFE9B49D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0" name="Freeform 1087">
                <a:extLst>
                  <a:ext uri="{FF2B5EF4-FFF2-40B4-BE49-F238E27FC236}">
                    <a16:creationId xmlns:a16="http://schemas.microsoft.com/office/drawing/2014/main" id="{69D3A538-1525-4105-8073-8A74AF3AF75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086C3723-DF67-4945-A8C4-FC5767B3C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9"/>
              <a:chOff x="877" y="1008"/>
              <a:chExt cx="2747" cy="2591"/>
            </a:xfrm>
          </p:grpSpPr>
          <p:pic>
            <p:nvPicPr>
              <p:cNvPr id="101" name="Picture 100" descr="antenna_stylized">
                <a:extLst>
                  <a:ext uri="{FF2B5EF4-FFF2-40B4-BE49-F238E27FC236}">
                    <a16:creationId xmlns:a16="http://schemas.microsoft.com/office/drawing/2014/main" id="{4DB146D2-DEEB-40A4-BB27-F0016B5CFE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" name="Picture 101" descr="laptop_keyboard">
                <a:extLst>
                  <a:ext uri="{FF2B5EF4-FFF2-40B4-BE49-F238E27FC236}">
                    <a16:creationId xmlns:a16="http://schemas.microsoft.com/office/drawing/2014/main" id="{F801F8D8-6DE6-4F6B-8FC1-7BEFA6CBF0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1117">
                <a:extLst>
                  <a:ext uri="{FF2B5EF4-FFF2-40B4-BE49-F238E27FC236}">
                    <a16:creationId xmlns:a16="http://schemas.microsoft.com/office/drawing/2014/main" id="{962F6287-46C0-43E6-8C7C-B5991F493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104" name="Picture 103" descr="screen">
                <a:extLst>
                  <a:ext uri="{FF2B5EF4-FFF2-40B4-BE49-F238E27FC236}">
                    <a16:creationId xmlns:a16="http://schemas.microsoft.com/office/drawing/2014/main" id="{B12242F2-12CE-41E1-A86C-AC7E08775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5" name="Freeform 1119">
                <a:extLst>
                  <a:ext uri="{FF2B5EF4-FFF2-40B4-BE49-F238E27FC236}">
                    <a16:creationId xmlns:a16="http://schemas.microsoft.com/office/drawing/2014/main" id="{3C580C31-BD04-4707-8C9A-6A5A2DE8D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6" name="Freeform 1120">
                <a:extLst>
                  <a:ext uri="{FF2B5EF4-FFF2-40B4-BE49-F238E27FC236}">
                    <a16:creationId xmlns:a16="http://schemas.microsoft.com/office/drawing/2014/main" id="{B18BE26A-486D-45A7-B5F6-F9C69C19D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7" name="Freeform 1121">
                <a:extLst>
                  <a:ext uri="{FF2B5EF4-FFF2-40B4-BE49-F238E27FC236}">
                    <a16:creationId xmlns:a16="http://schemas.microsoft.com/office/drawing/2014/main" id="{71A63A9A-3706-4403-9708-C8A7E6744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8" name="Freeform 1122">
                <a:extLst>
                  <a:ext uri="{FF2B5EF4-FFF2-40B4-BE49-F238E27FC236}">
                    <a16:creationId xmlns:a16="http://schemas.microsoft.com/office/drawing/2014/main" id="{EEF07675-2042-4417-9EE9-E048E6F76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09" name="Freeform 1123">
                <a:extLst>
                  <a:ext uri="{FF2B5EF4-FFF2-40B4-BE49-F238E27FC236}">
                    <a16:creationId xmlns:a16="http://schemas.microsoft.com/office/drawing/2014/main" id="{DEDADDDB-FDBF-41C1-A31E-D82A8EDF1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0" name="Freeform 1124">
                <a:extLst>
                  <a:ext uri="{FF2B5EF4-FFF2-40B4-BE49-F238E27FC236}">
                    <a16:creationId xmlns:a16="http://schemas.microsoft.com/office/drawing/2014/main" id="{A430964D-8689-442B-8E9D-B4221A01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A58778C7-2FF6-46DD-9543-FE92F8CDCF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18" name="Freeform 1126">
                  <a:extLst>
                    <a:ext uri="{FF2B5EF4-FFF2-40B4-BE49-F238E27FC236}">
                      <a16:creationId xmlns:a16="http://schemas.microsoft.com/office/drawing/2014/main" id="{83084C9E-FD6D-41B8-A35F-2930A090F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9" name="Freeform 1127">
                  <a:extLst>
                    <a:ext uri="{FF2B5EF4-FFF2-40B4-BE49-F238E27FC236}">
                      <a16:creationId xmlns:a16="http://schemas.microsoft.com/office/drawing/2014/main" id="{D7CB28FE-A39F-4AC5-93DD-E6224A61B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0" name="Freeform 1128">
                  <a:extLst>
                    <a:ext uri="{FF2B5EF4-FFF2-40B4-BE49-F238E27FC236}">
                      <a16:creationId xmlns:a16="http://schemas.microsoft.com/office/drawing/2014/main" id="{3124B63F-C449-4FBE-BAF6-CF0AE5117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1" name="Freeform 1129">
                  <a:extLst>
                    <a:ext uri="{FF2B5EF4-FFF2-40B4-BE49-F238E27FC236}">
                      <a16:creationId xmlns:a16="http://schemas.microsoft.com/office/drawing/2014/main" id="{A73E16B6-2896-4B0A-972E-0550BBA5A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2" name="Freeform 1130">
                  <a:extLst>
                    <a:ext uri="{FF2B5EF4-FFF2-40B4-BE49-F238E27FC236}">
                      <a16:creationId xmlns:a16="http://schemas.microsoft.com/office/drawing/2014/main" id="{4E682DC9-1929-4187-AD30-3344295C1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3" name="Freeform 1131">
                  <a:extLst>
                    <a:ext uri="{FF2B5EF4-FFF2-40B4-BE49-F238E27FC236}">
                      <a16:creationId xmlns:a16="http://schemas.microsoft.com/office/drawing/2014/main" id="{87B38F40-9540-49B5-BDCA-B339DF848F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2" name="Freeform 1132">
                <a:extLst>
                  <a:ext uri="{FF2B5EF4-FFF2-40B4-BE49-F238E27FC236}">
                    <a16:creationId xmlns:a16="http://schemas.microsoft.com/office/drawing/2014/main" id="{C7229630-FAE3-4393-B89B-C8A05511E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3" name="Freeform 1133">
                <a:extLst>
                  <a:ext uri="{FF2B5EF4-FFF2-40B4-BE49-F238E27FC236}">
                    <a16:creationId xmlns:a16="http://schemas.microsoft.com/office/drawing/2014/main" id="{6747291E-2154-4116-BA0A-A20285253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4" name="Freeform 1134">
                <a:extLst>
                  <a:ext uri="{FF2B5EF4-FFF2-40B4-BE49-F238E27FC236}">
                    <a16:creationId xmlns:a16="http://schemas.microsoft.com/office/drawing/2014/main" id="{16D6ABC1-7304-4522-90DA-D0848BF04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5" name="Freeform 1135">
                <a:extLst>
                  <a:ext uri="{FF2B5EF4-FFF2-40B4-BE49-F238E27FC236}">
                    <a16:creationId xmlns:a16="http://schemas.microsoft.com/office/drawing/2014/main" id="{1E3C7A40-65B1-4BF6-A6BE-25592561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6" name="Freeform 1136">
                <a:extLst>
                  <a:ext uri="{FF2B5EF4-FFF2-40B4-BE49-F238E27FC236}">
                    <a16:creationId xmlns:a16="http://schemas.microsoft.com/office/drawing/2014/main" id="{DF85675D-3AAD-4E8B-89A1-FBC5681EC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7" name="Freeform 1137">
                <a:extLst>
                  <a:ext uri="{FF2B5EF4-FFF2-40B4-BE49-F238E27FC236}">
                    <a16:creationId xmlns:a16="http://schemas.microsoft.com/office/drawing/2014/main" id="{598225ED-0E70-40C5-BE24-62B166ABE67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FD4ABABE-2F81-43DA-ADF8-667452B5CC1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99" name="Picture 98" descr="desktop_computer_stylized_medium">
                <a:extLst>
                  <a:ext uri="{FF2B5EF4-FFF2-40B4-BE49-F238E27FC236}">
                    <a16:creationId xmlns:a16="http://schemas.microsoft.com/office/drawing/2014/main" id="{2E2816A1-C9E1-4748-8A95-1D851BDFA3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0" name="Freeform 1141">
                <a:extLst>
                  <a:ext uri="{FF2B5EF4-FFF2-40B4-BE49-F238E27FC236}">
                    <a16:creationId xmlns:a16="http://schemas.microsoft.com/office/drawing/2014/main" id="{F4991F76-E404-4BB3-BFB1-BD16C2A3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86AC110E-13DC-4406-B450-7CE4658CE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7263" y="5422900"/>
              <a:ext cx="474663" cy="407989"/>
              <a:chOff x="877" y="1008"/>
              <a:chExt cx="2747" cy="2591"/>
            </a:xfrm>
          </p:grpSpPr>
          <p:pic>
            <p:nvPicPr>
              <p:cNvPr id="76" name="Picture 75" descr="antenna_stylized">
                <a:extLst>
                  <a:ext uri="{FF2B5EF4-FFF2-40B4-BE49-F238E27FC236}">
                    <a16:creationId xmlns:a16="http://schemas.microsoft.com/office/drawing/2014/main" id="{649590F7-1C73-4E53-89A1-959A3C39D2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" name="Picture 76" descr="laptop_keyboard">
                <a:extLst>
                  <a:ext uri="{FF2B5EF4-FFF2-40B4-BE49-F238E27FC236}">
                    <a16:creationId xmlns:a16="http://schemas.microsoft.com/office/drawing/2014/main" id="{9D6C3F77-9959-46CA-8622-A2248314F7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Freeform 1145">
                <a:extLst>
                  <a:ext uri="{FF2B5EF4-FFF2-40B4-BE49-F238E27FC236}">
                    <a16:creationId xmlns:a16="http://schemas.microsoft.com/office/drawing/2014/main" id="{EB20EBA5-F641-4FCC-8E0A-ABDF6301D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79" name="Picture 78" descr="screen">
                <a:extLst>
                  <a:ext uri="{FF2B5EF4-FFF2-40B4-BE49-F238E27FC236}">
                    <a16:creationId xmlns:a16="http://schemas.microsoft.com/office/drawing/2014/main" id="{4DEE4C14-56DF-44F2-AD39-169EA53504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" name="Freeform 1147">
                <a:extLst>
                  <a:ext uri="{FF2B5EF4-FFF2-40B4-BE49-F238E27FC236}">
                    <a16:creationId xmlns:a16="http://schemas.microsoft.com/office/drawing/2014/main" id="{94E1E42A-00AF-4C8F-BC1E-FE523399E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1" name="Freeform 1148">
                <a:extLst>
                  <a:ext uri="{FF2B5EF4-FFF2-40B4-BE49-F238E27FC236}">
                    <a16:creationId xmlns:a16="http://schemas.microsoft.com/office/drawing/2014/main" id="{28739D76-90B5-45E9-A2AE-E56BF0435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2" name="Freeform 1149">
                <a:extLst>
                  <a:ext uri="{FF2B5EF4-FFF2-40B4-BE49-F238E27FC236}">
                    <a16:creationId xmlns:a16="http://schemas.microsoft.com/office/drawing/2014/main" id="{44016631-3E38-43CC-8BEE-8CEA99483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3" name="Freeform 1150">
                <a:extLst>
                  <a:ext uri="{FF2B5EF4-FFF2-40B4-BE49-F238E27FC236}">
                    <a16:creationId xmlns:a16="http://schemas.microsoft.com/office/drawing/2014/main" id="{72CC2FCB-EF57-4D86-95D9-AE65E7E3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4" name="Freeform 1151">
                <a:extLst>
                  <a:ext uri="{FF2B5EF4-FFF2-40B4-BE49-F238E27FC236}">
                    <a16:creationId xmlns:a16="http://schemas.microsoft.com/office/drawing/2014/main" id="{E0A1D8ED-B871-4F11-9CD5-891D52DB6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5" name="Freeform 1152">
                <a:extLst>
                  <a:ext uri="{FF2B5EF4-FFF2-40B4-BE49-F238E27FC236}">
                    <a16:creationId xmlns:a16="http://schemas.microsoft.com/office/drawing/2014/main" id="{A29CEAF1-9DBA-4D61-BBA0-19D2F931A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C706140E-FC10-4FBA-9DCB-7205DA1243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93" name="Freeform 1154">
                  <a:extLst>
                    <a:ext uri="{FF2B5EF4-FFF2-40B4-BE49-F238E27FC236}">
                      <a16:creationId xmlns:a16="http://schemas.microsoft.com/office/drawing/2014/main" id="{139FFEA7-861D-43E5-B196-284E24F2A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4" name="Freeform 1155">
                  <a:extLst>
                    <a:ext uri="{FF2B5EF4-FFF2-40B4-BE49-F238E27FC236}">
                      <a16:creationId xmlns:a16="http://schemas.microsoft.com/office/drawing/2014/main" id="{CD95CDDE-03BE-430B-BE23-C1218A717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5" name="Freeform 1156">
                  <a:extLst>
                    <a:ext uri="{FF2B5EF4-FFF2-40B4-BE49-F238E27FC236}">
                      <a16:creationId xmlns:a16="http://schemas.microsoft.com/office/drawing/2014/main" id="{2B6C0944-ACFE-4EF2-A994-64B4B9DB3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6" name="Freeform 1157">
                  <a:extLst>
                    <a:ext uri="{FF2B5EF4-FFF2-40B4-BE49-F238E27FC236}">
                      <a16:creationId xmlns:a16="http://schemas.microsoft.com/office/drawing/2014/main" id="{826E6936-2707-4723-B15D-2F44E9F98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7" name="Freeform 1158">
                  <a:extLst>
                    <a:ext uri="{FF2B5EF4-FFF2-40B4-BE49-F238E27FC236}">
                      <a16:creationId xmlns:a16="http://schemas.microsoft.com/office/drawing/2014/main" id="{35AAD45C-74CC-4007-BC51-0595AB5A5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8" name="Freeform 1159">
                  <a:extLst>
                    <a:ext uri="{FF2B5EF4-FFF2-40B4-BE49-F238E27FC236}">
                      <a16:creationId xmlns:a16="http://schemas.microsoft.com/office/drawing/2014/main" id="{7FE4B42F-2509-421A-B9A3-9F3081FF5E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87" name="Freeform 1160">
                <a:extLst>
                  <a:ext uri="{FF2B5EF4-FFF2-40B4-BE49-F238E27FC236}">
                    <a16:creationId xmlns:a16="http://schemas.microsoft.com/office/drawing/2014/main" id="{7FC2A1C3-3C71-4C1D-8987-EA12F24FB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8" name="Freeform 1161">
                <a:extLst>
                  <a:ext uri="{FF2B5EF4-FFF2-40B4-BE49-F238E27FC236}">
                    <a16:creationId xmlns:a16="http://schemas.microsoft.com/office/drawing/2014/main" id="{DF1DFEF7-F751-44D8-A32F-79432D18A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9" name="Freeform 1162">
                <a:extLst>
                  <a:ext uri="{FF2B5EF4-FFF2-40B4-BE49-F238E27FC236}">
                    <a16:creationId xmlns:a16="http://schemas.microsoft.com/office/drawing/2014/main" id="{67F179B0-FC8C-4ADD-A937-B6747EA7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0" name="Freeform 1163">
                <a:extLst>
                  <a:ext uri="{FF2B5EF4-FFF2-40B4-BE49-F238E27FC236}">
                    <a16:creationId xmlns:a16="http://schemas.microsoft.com/office/drawing/2014/main" id="{61454268-DFEA-4B9A-977D-70F0B5A26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1" name="Freeform 1164">
                <a:extLst>
                  <a:ext uri="{FF2B5EF4-FFF2-40B4-BE49-F238E27FC236}">
                    <a16:creationId xmlns:a16="http://schemas.microsoft.com/office/drawing/2014/main" id="{01F6BC03-D2D0-4E3D-9371-E1115E33B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2" name="Freeform 1165">
                <a:extLst>
                  <a:ext uri="{FF2B5EF4-FFF2-40B4-BE49-F238E27FC236}">
                    <a16:creationId xmlns:a16="http://schemas.microsoft.com/office/drawing/2014/main" id="{ED2B534C-5607-4BF2-9D0C-9A26C218B8F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184839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Access networks and physical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3400" y="1492363"/>
            <a:ext cx="7162800" cy="500051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800" dirty="0">
                <a:solidFill>
                  <a:schemeClr val="accent2"/>
                </a:solidFill>
                <a:latin typeface="TrumpetLite" panose="020A0602050506020204" pitchFamily="18" charset="0"/>
              </a:rPr>
              <a:t>Question: How to connect end systems to edge router?</a:t>
            </a:r>
          </a:p>
          <a:p>
            <a:pPr>
              <a:spcBef>
                <a:spcPts val="2400"/>
              </a:spcBef>
            </a:pPr>
            <a:r>
              <a:rPr lang="en-US" sz="2800" dirty="0">
                <a:latin typeface="TrumpetLite" panose="020A0602050506020204" pitchFamily="18" charset="0"/>
              </a:rPr>
              <a:t>mobile access networks</a:t>
            </a:r>
          </a:p>
          <a:p>
            <a:pPr>
              <a:spcBef>
                <a:spcPts val="2400"/>
              </a:spcBef>
            </a:pPr>
            <a:r>
              <a:rPr lang="en-US" sz="2800" dirty="0">
                <a:latin typeface="TrumpetLite" panose="020A0602050506020204" pitchFamily="18" charset="0"/>
              </a:rPr>
              <a:t>residential access nets</a:t>
            </a:r>
          </a:p>
          <a:p>
            <a:pPr>
              <a:spcBef>
                <a:spcPts val="2400"/>
              </a:spcBef>
            </a:pPr>
            <a:r>
              <a:rPr lang="en-US" sz="2800" dirty="0">
                <a:latin typeface="TrumpetLite" panose="020A0602050506020204" pitchFamily="18" charset="0"/>
              </a:rPr>
              <a:t>institutional </a:t>
            </a:r>
            <a:r>
              <a:rPr lang="en-US" sz="2800">
                <a:latin typeface="TrumpetLite" panose="020A0602050506020204" pitchFamily="18" charset="0"/>
              </a:rPr>
              <a:t>access networks</a:t>
            </a:r>
            <a:br>
              <a:rPr lang="en-US" sz="2800">
                <a:latin typeface="TrumpetLite" panose="020A0602050506020204" pitchFamily="18" charset="0"/>
              </a:rPr>
            </a:br>
            <a:r>
              <a:rPr lang="en-US" sz="2800">
                <a:latin typeface="TrumpetLite" panose="020A0602050506020204" pitchFamily="18" charset="0"/>
              </a:rPr>
              <a:t>(</a:t>
            </a:r>
            <a:r>
              <a:rPr lang="en-US" sz="2800" dirty="0">
                <a:latin typeface="TrumpetLite" panose="020A0602050506020204" pitchFamily="18" charset="0"/>
              </a:rPr>
              <a:t>school, company)</a:t>
            </a:r>
          </a:p>
        </p:txBody>
      </p: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C2D735BE-CD2F-C7F5-6FDE-5342841759EA}"/>
              </a:ext>
            </a:extLst>
          </p:cNvPr>
          <p:cNvGrpSpPr/>
          <p:nvPr/>
        </p:nvGrpSpPr>
        <p:grpSpPr>
          <a:xfrm>
            <a:off x="7924800" y="1676400"/>
            <a:ext cx="3551237" cy="4551359"/>
            <a:chOff x="8031163" y="1828800"/>
            <a:chExt cx="3551237" cy="4551359"/>
          </a:xfrm>
        </p:grpSpPr>
        <p:sp>
          <p:nvSpPr>
            <p:cNvPr id="4" name="Freeform 665">
              <a:extLst>
                <a:ext uri="{FF2B5EF4-FFF2-40B4-BE49-F238E27FC236}">
                  <a16:creationId xmlns:a16="http://schemas.microsoft.com/office/drawing/2014/main" id="{99E741F2-A99A-4F8D-9A70-12BAD887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2001834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3D4EC65-49D5-4F45-AE80-FDCB207A71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9441" y="3336924"/>
              <a:ext cx="1458913" cy="933451"/>
              <a:chOff x="2889" y="1631"/>
              <a:chExt cx="980" cy="743"/>
            </a:xfrm>
          </p:grpSpPr>
          <p:sp>
            <p:nvSpPr>
              <p:cNvPr id="452" name="Rectangle 451">
                <a:extLst>
                  <a:ext uri="{FF2B5EF4-FFF2-40B4-BE49-F238E27FC236}">
                    <a16:creationId xmlns:a16="http://schemas.microsoft.com/office/drawing/2014/main" id="{15B47C30-5B68-4C9E-9872-B7E3FFB2A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3" name="AutoShape 668">
                <a:extLst>
                  <a:ext uri="{FF2B5EF4-FFF2-40B4-BE49-F238E27FC236}">
                    <a16:creationId xmlns:a16="http://schemas.microsoft.com/office/drawing/2014/main" id="{267B722F-1B41-402E-9EBE-4B7587346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6" name="Freeform 669">
              <a:extLst>
                <a:ext uri="{FF2B5EF4-FFF2-40B4-BE49-F238E27FC236}">
                  <a16:creationId xmlns:a16="http://schemas.microsoft.com/office/drawing/2014/main" id="{63FD2078-C8F7-4BF7-B64C-E6B904984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087" y="4714871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Line 670">
              <a:extLst>
                <a:ext uri="{FF2B5EF4-FFF2-40B4-BE49-F238E27FC236}">
                  <a16:creationId xmlns:a16="http://schemas.microsoft.com/office/drawing/2014/main" id="{0E05AE7E-1B62-412A-B40D-AA0314A1DC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0674350" y="5451472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Line 671">
              <a:extLst>
                <a:ext uri="{FF2B5EF4-FFF2-40B4-BE49-F238E27FC236}">
                  <a16:creationId xmlns:a16="http://schemas.microsoft.com/office/drawing/2014/main" id="{C447F05F-7C73-4213-BA27-5925A4E4FD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10820400" y="5732460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Line 672">
              <a:extLst>
                <a:ext uri="{FF2B5EF4-FFF2-40B4-BE49-F238E27FC236}">
                  <a16:creationId xmlns:a16="http://schemas.microsoft.com/office/drawing/2014/main" id="{FDADC27F-01B0-4796-961C-073ADF4AAF3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11006137" y="5405434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Line 674">
              <a:extLst>
                <a:ext uri="{FF2B5EF4-FFF2-40B4-BE49-F238E27FC236}">
                  <a16:creationId xmlns:a16="http://schemas.microsoft.com/office/drawing/2014/main" id="{92328F9A-022A-479F-9082-3ABB459BA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9688" y="5065709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Line 675">
              <a:extLst>
                <a:ext uri="{FF2B5EF4-FFF2-40B4-BE49-F238E27FC236}">
                  <a16:creationId xmlns:a16="http://schemas.microsoft.com/office/drawing/2014/main" id="{70C5B481-3E62-46FC-B6C8-8BBE114A5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70924" y="5327647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Line 678">
              <a:extLst>
                <a:ext uri="{FF2B5EF4-FFF2-40B4-BE49-F238E27FC236}">
                  <a16:creationId xmlns:a16="http://schemas.microsoft.com/office/drawing/2014/main" id="{DB15E22A-95A5-45D6-9307-55376E31F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6375" y="5391147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Line 679">
              <a:extLst>
                <a:ext uri="{FF2B5EF4-FFF2-40B4-BE49-F238E27FC236}">
                  <a16:creationId xmlns:a16="http://schemas.microsoft.com/office/drawing/2014/main" id="{5A11BD05-3258-42AB-AC44-A65AE9FB55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415462" y="5399084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Line 680">
              <a:extLst>
                <a:ext uri="{FF2B5EF4-FFF2-40B4-BE49-F238E27FC236}">
                  <a16:creationId xmlns:a16="http://schemas.microsoft.com/office/drawing/2014/main" id="{BEA252CC-CD9C-47B6-A0F1-D30552CC3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72624" y="5345110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Line 682">
              <a:extLst>
                <a:ext uri="{FF2B5EF4-FFF2-40B4-BE49-F238E27FC236}">
                  <a16:creationId xmlns:a16="http://schemas.microsoft.com/office/drawing/2014/main" id="{850344EF-CF4C-4DCF-A556-7831B6B04B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13837" y="3840159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Line 683">
              <a:extLst>
                <a:ext uri="{FF2B5EF4-FFF2-40B4-BE49-F238E27FC236}">
                  <a16:creationId xmlns:a16="http://schemas.microsoft.com/office/drawing/2014/main" id="{3141A36A-DA88-44CE-945B-07F279508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20138" y="4025897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7" name="Picture 16" descr="access_point_stylized_small">
              <a:extLst>
                <a:ext uri="{FF2B5EF4-FFF2-40B4-BE49-F238E27FC236}">
                  <a16:creationId xmlns:a16="http://schemas.microsoft.com/office/drawing/2014/main" id="{9BF775E3-3897-4CE6-91B8-E6C7BABDEA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3836985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" name="Line 685">
              <a:extLst>
                <a:ext uri="{FF2B5EF4-FFF2-40B4-BE49-F238E27FC236}">
                  <a16:creationId xmlns:a16="http://schemas.microsoft.com/office/drawing/2014/main" id="{F106C989-92FF-4C17-B18D-892DA65CF6B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10823575" y="5729285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Line 686">
              <a:extLst>
                <a:ext uri="{FF2B5EF4-FFF2-40B4-BE49-F238E27FC236}">
                  <a16:creationId xmlns:a16="http://schemas.microsoft.com/office/drawing/2014/main" id="{BDC87D70-439A-4C40-A7D1-5C77ADAB51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23313" y="4022722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20" name="Picture 19" descr="access_point_stylized_small">
              <a:extLst>
                <a:ext uri="{FF2B5EF4-FFF2-40B4-BE49-F238E27FC236}">
                  <a16:creationId xmlns:a16="http://schemas.microsoft.com/office/drawing/2014/main" id="{36C97FA2-86F7-4AEC-A430-590E79D369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0899" y="3835396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709">
              <a:extLst>
                <a:ext uri="{FF2B5EF4-FFF2-40B4-BE49-F238E27FC236}">
                  <a16:creationId xmlns:a16="http://schemas.microsoft.com/office/drawing/2014/main" id="{6313DF39-4BB4-4608-92C7-627A689BE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4087" y="3819521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" name="Freeform 710">
              <a:extLst>
                <a:ext uri="{FF2B5EF4-FFF2-40B4-BE49-F238E27FC236}">
                  <a16:creationId xmlns:a16="http://schemas.microsoft.com/office/drawing/2014/main" id="{D26AFCEE-8DA9-4180-B812-70B4DF36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25" y="2293935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Line 711">
              <a:extLst>
                <a:ext uri="{FF2B5EF4-FFF2-40B4-BE49-F238E27FC236}">
                  <a16:creationId xmlns:a16="http://schemas.microsoft.com/office/drawing/2014/main" id="{2C3869E5-EB29-4345-ADB9-E2F6A34B8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5087" y="4105271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" name="Line 712">
              <a:extLst>
                <a:ext uri="{FF2B5EF4-FFF2-40B4-BE49-F238E27FC236}">
                  <a16:creationId xmlns:a16="http://schemas.microsoft.com/office/drawing/2014/main" id="{4D0CC64F-D182-444A-A2AB-59823A07DB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21924" y="4025896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Line 713">
              <a:extLst>
                <a:ext uri="{FF2B5EF4-FFF2-40B4-BE49-F238E27FC236}">
                  <a16:creationId xmlns:a16="http://schemas.microsoft.com/office/drawing/2014/main" id="{69078174-C0B8-4F6A-AE72-7EF73A7DE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558463" y="4111622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6" name="Line 714">
              <a:extLst>
                <a:ext uri="{FF2B5EF4-FFF2-40B4-BE49-F238E27FC236}">
                  <a16:creationId xmlns:a16="http://schemas.microsoft.com/office/drawing/2014/main" id="{F0FA0B48-D725-46D5-9A06-2968269A5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1988" y="2879722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Line 715">
              <a:extLst>
                <a:ext uri="{FF2B5EF4-FFF2-40B4-BE49-F238E27FC236}">
                  <a16:creationId xmlns:a16="http://schemas.microsoft.com/office/drawing/2014/main" id="{90C79277-724F-4248-9267-0595BF5A4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6988" y="4989509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Line 716">
              <a:extLst>
                <a:ext uri="{FF2B5EF4-FFF2-40B4-BE49-F238E27FC236}">
                  <a16:creationId xmlns:a16="http://schemas.microsoft.com/office/drawing/2014/main" id="{E5237100-BDE4-425D-B4F3-3AD11C6BD6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566275" y="4976810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Line 717">
              <a:extLst>
                <a:ext uri="{FF2B5EF4-FFF2-40B4-BE49-F238E27FC236}">
                  <a16:creationId xmlns:a16="http://schemas.microsoft.com/office/drawing/2014/main" id="{E09D4653-D2E7-431B-83C7-6C612BE7E5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9137" y="5268909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Line 718">
              <a:extLst>
                <a:ext uri="{FF2B5EF4-FFF2-40B4-BE49-F238E27FC236}">
                  <a16:creationId xmlns:a16="http://schemas.microsoft.com/office/drawing/2014/main" id="{20EDAA26-6E77-43E3-AE22-93F0597E9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06063" y="2784472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1" name="Line 719">
              <a:extLst>
                <a:ext uri="{FF2B5EF4-FFF2-40B4-BE49-F238E27FC236}">
                  <a16:creationId xmlns:a16="http://schemas.microsoft.com/office/drawing/2014/main" id="{AFE734CC-E26D-4759-B951-4216EF14C3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34612" y="2957509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" name="Line 720">
              <a:extLst>
                <a:ext uri="{FF2B5EF4-FFF2-40B4-BE49-F238E27FC236}">
                  <a16:creationId xmlns:a16="http://schemas.microsoft.com/office/drawing/2014/main" id="{E5C37EE3-52FA-4B52-A065-EFAC8624A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06063" y="2854322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Line 721">
              <a:extLst>
                <a:ext uri="{FF2B5EF4-FFF2-40B4-BE49-F238E27FC236}">
                  <a16:creationId xmlns:a16="http://schemas.microsoft.com/office/drawing/2014/main" id="{E230227A-486A-42F7-9C14-5A5114DCB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71187" y="2852734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Line 722">
              <a:extLst>
                <a:ext uri="{FF2B5EF4-FFF2-40B4-BE49-F238E27FC236}">
                  <a16:creationId xmlns:a16="http://schemas.microsoft.com/office/drawing/2014/main" id="{50C09AB3-1451-4DA6-B956-2BBE01E43C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5112" y="3159121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Line 723">
              <a:extLst>
                <a:ext uri="{FF2B5EF4-FFF2-40B4-BE49-F238E27FC236}">
                  <a16:creationId xmlns:a16="http://schemas.microsoft.com/office/drawing/2014/main" id="{4CCD734E-4C74-4647-9C52-987BCBFC80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79149" y="3149596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Line 724">
              <a:extLst>
                <a:ext uri="{FF2B5EF4-FFF2-40B4-BE49-F238E27FC236}">
                  <a16:creationId xmlns:a16="http://schemas.microsoft.com/office/drawing/2014/main" id="{D0025819-B58F-4491-893E-E70D05B4C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25075" y="3225796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Line 725">
              <a:extLst>
                <a:ext uri="{FF2B5EF4-FFF2-40B4-BE49-F238E27FC236}">
                  <a16:creationId xmlns:a16="http://schemas.microsoft.com/office/drawing/2014/main" id="{4AAB4F12-269E-428A-B0D9-D157C3791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17213" y="3225797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Line 726">
              <a:extLst>
                <a:ext uri="{FF2B5EF4-FFF2-40B4-BE49-F238E27FC236}">
                  <a16:creationId xmlns:a16="http://schemas.microsoft.com/office/drawing/2014/main" id="{7A1F759B-0EBB-435F-B67C-080D28802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01262" y="4367209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" name="Line 727">
              <a:extLst>
                <a:ext uri="{FF2B5EF4-FFF2-40B4-BE49-F238E27FC236}">
                  <a16:creationId xmlns:a16="http://schemas.microsoft.com/office/drawing/2014/main" id="{3FFD5DC4-FF05-4517-9D82-3CFFBD374A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74412" y="3148009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" name="Line 728">
              <a:extLst>
                <a:ext uri="{FF2B5EF4-FFF2-40B4-BE49-F238E27FC236}">
                  <a16:creationId xmlns:a16="http://schemas.microsoft.com/office/drawing/2014/main" id="{454B7042-1913-4601-A813-A627AEB41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18599" y="2695571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F4F6989-70A6-4A4A-8328-25D4D2AF5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3687" y="2854321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A69B29D1-67C0-4C0C-80F1-A9C65BAEF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3688" y="2844796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FBA4FDA-A25D-4E9B-B148-4F26A246E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099" y="2779710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7DE5DE3-4A25-4A37-8A10-53BEE4D136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59888" y="2808285"/>
              <a:ext cx="219075" cy="52387"/>
              <a:chOff x="2468" y="1332"/>
              <a:chExt cx="310" cy="60"/>
            </a:xfrm>
          </p:grpSpPr>
          <p:sp>
            <p:nvSpPr>
              <p:cNvPr id="450" name="Freeform 733">
                <a:extLst>
                  <a:ext uri="{FF2B5EF4-FFF2-40B4-BE49-F238E27FC236}">
                    <a16:creationId xmlns:a16="http://schemas.microsoft.com/office/drawing/2014/main" id="{330D048E-A02C-40AD-AA34-198D54B34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1" name="Freeform 734">
                <a:extLst>
                  <a:ext uri="{FF2B5EF4-FFF2-40B4-BE49-F238E27FC236}">
                    <a16:creationId xmlns:a16="http://schemas.microsoft.com/office/drawing/2014/main" id="{F09EB505-E2A6-4C54-A74B-27ABC2CB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5" name="Line 735">
              <a:extLst>
                <a:ext uri="{FF2B5EF4-FFF2-40B4-BE49-F238E27FC236}">
                  <a16:creationId xmlns:a16="http://schemas.microsoft.com/office/drawing/2014/main" id="{00172667-2C6F-41A5-8A5E-1E7CEE3764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83687" y="2832097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" name="Line 736">
              <a:extLst>
                <a:ext uri="{FF2B5EF4-FFF2-40B4-BE49-F238E27FC236}">
                  <a16:creationId xmlns:a16="http://schemas.microsoft.com/office/drawing/2014/main" id="{DECE912B-94B0-4B75-A97A-A10050F10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69449" y="2835272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7948449-6F7B-43B1-B0D9-64CE4C59F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31430" y="2782899"/>
              <a:ext cx="390526" cy="174626"/>
              <a:chOff x="4334" y="1470"/>
              <a:chExt cx="246" cy="107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39522282-7B42-43A8-ABCB-C2D93FA52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2CB6C35C-E3C0-48C1-A336-6730BBFAC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49EA8226-BB1B-46F5-B9D2-5D4AA2A97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45" name="Group 444">
                <a:extLst>
                  <a:ext uri="{FF2B5EF4-FFF2-40B4-BE49-F238E27FC236}">
                    <a16:creationId xmlns:a16="http://schemas.microsoft.com/office/drawing/2014/main" id="{02AC0779-BC2C-4BD1-9C15-819FDF7E9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8" name="Freeform 742">
                  <a:extLst>
                    <a:ext uri="{FF2B5EF4-FFF2-40B4-BE49-F238E27FC236}">
                      <a16:creationId xmlns:a16="http://schemas.microsoft.com/office/drawing/2014/main" id="{23A8178A-9FA7-4CC9-A4AD-49FD943C4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9" name="Freeform 743">
                  <a:extLst>
                    <a:ext uri="{FF2B5EF4-FFF2-40B4-BE49-F238E27FC236}">
                      <a16:creationId xmlns:a16="http://schemas.microsoft.com/office/drawing/2014/main" id="{ECCCCFF4-F892-4EFC-AFBB-08CB4178E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46" name="Line 744">
                <a:extLst>
                  <a:ext uri="{FF2B5EF4-FFF2-40B4-BE49-F238E27FC236}">
                    <a16:creationId xmlns:a16="http://schemas.microsoft.com/office/drawing/2014/main" id="{8DB1CEDB-5D4D-412C-8A02-3F1D688F3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7" name="Line 745">
                <a:extLst>
                  <a:ext uri="{FF2B5EF4-FFF2-40B4-BE49-F238E27FC236}">
                    <a16:creationId xmlns:a16="http://schemas.microsoft.com/office/drawing/2014/main" id="{CAA69113-D5C7-4C61-B07D-B1D373B47E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E1F9573E-B11E-4D9D-9332-F9275A5D2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42542" y="3046424"/>
              <a:ext cx="390526" cy="174626"/>
              <a:chOff x="4334" y="1470"/>
              <a:chExt cx="246" cy="107"/>
            </a:xfrm>
          </p:grpSpPr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7D5B03CF-62E8-4A62-A62A-7591B196D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Rectangle 434">
                <a:extLst>
                  <a:ext uri="{FF2B5EF4-FFF2-40B4-BE49-F238E27FC236}">
                    <a16:creationId xmlns:a16="http://schemas.microsoft.com/office/drawing/2014/main" id="{ED13372B-1F76-496A-B422-C6612CE8B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FB573F3B-5496-47BD-8211-0E2143830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37" name="Group 436">
                <a:extLst>
                  <a:ext uri="{FF2B5EF4-FFF2-40B4-BE49-F238E27FC236}">
                    <a16:creationId xmlns:a16="http://schemas.microsoft.com/office/drawing/2014/main" id="{DA04AACE-05A9-4880-8B8B-E977D323BD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0" name="Freeform 751">
                  <a:extLst>
                    <a:ext uri="{FF2B5EF4-FFF2-40B4-BE49-F238E27FC236}">
                      <a16:creationId xmlns:a16="http://schemas.microsoft.com/office/drawing/2014/main" id="{49830745-9599-4628-8FC1-12D69E78F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1" name="Freeform 752">
                  <a:extLst>
                    <a:ext uri="{FF2B5EF4-FFF2-40B4-BE49-F238E27FC236}">
                      <a16:creationId xmlns:a16="http://schemas.microsoft.com/office/drawing/2014/main" id="{1DCE1BF2-6B60-433F-8F0A-C3143B1D6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8" name="Line 753">
                <a:extLst>
                  <a:ext uri="{FF2B5EF4-FFF2-40B4-BE49-F238E27FC236}">
                    <a16:creationId xmlns:a16="http://schemas.microsoft.com/office/drawing/2014/main" id="{1C47C894-90D9-4B36-9A4B-F79BD5C0D7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39" name="Line 754">
                <a:extLst>
                  <a:ext uri="{FF2B5EF4-FFF2-40B4-BE49-F238E27FC236}">
                    <a16:creationId xmlns:a16="http://schemas.microsoft.com/office/drawing/2014/main" id="{51B8568C-D548-4EBE-B47A-9E824FF46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7C84E8C-7848-402A-BCBE-F9F57AB5A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91817" y="3048011"/>
              <a:ext cx="390526" cy="174626"/>
              <a:chOff x="4334" y="1470"/>
              <a:chExt cx="246" cy="107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4BF25F29-62CD-481C-A3CB-7D8251E29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426">
                <a:extLst>
                  <a:ext uri="{FF2B5EF4-FFF2-40B4-BE49-F238E27FC236}">
                    <a16:creationId xmlns:a16="http://schemas.microsoft.com/office/drawing/2014/main" id="{2E507654-4988-4BD4-9BCE-7582FFF68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B1926692-99FC-4881-AAD7-EE82712F0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510BCA5E-1ADA-410C-AAA8-8F7607D106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32" name="Freeform 760">
                  <a:extLst>
                    <a:ext uri="{FF2B5EF4-FFF2-40B4-BE49-F238E27FC236}">
                      <a16:creationId xmlns:a16="http://schemas.microsoft.com/office/drawing/2014/main" id="{ED82D2B8-2364-4FD3-8FCE-09F8D9BAA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3" name="Freeform 761">
                  <a:extLst>
                    <a:ext uri="{FF2B5EF4-FFF2-40B4-BE49-F238E27FC236}">
                      <a16:creationId xmlns:a16="http://schemas.microsoft.com/office/drawing/2014/main" id="{ACEEE21B-81CA-4B2D-A660-E5AD85447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0" name="Line 762">
                <a:extLst>
                  <a:ext uri="{FF2B5EF4-FFF2-40B4-BE49-F238E27FC236}">
                    <a16:creationId xmlns:a16="http://schemas.microsoft.com/office/drawing/2014/main" id="{A4018EB3-B4C3-4776-8A5B-592F6C1CC9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31" name="Line 763">
                <a:extLst>
                  <a:ext uri="{FF2B5EF4-FFF2-40B4-BE49-F238E27FC236}">
                    <a16:creationId xmlns:a16="http://schemas.microsoft.com/office/drawing/2014/main" id="{ED4C3E88-C78B-4F1C-92B4-F8CB1F2B9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C5538F3-D377-4F58-A278-B3AE39DE8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18792" y="2682886"/>
              <a:ext cx="390526" cy="174626"/>
              <a:chOff x="4334" y="1470"/>
              <a:chExt cx="246" cy="107"/>
            </a:xfrm>
          </p:grpSpPr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44112AD3-C160-4512-BEED-E1426B950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9" name="Rectangle 418">
                <a:extLst>
                  <a:ext uri="{FF2B5EF4-FFF2-40B4-BE49-F238E27FC236}">
                    <a16:creationId xmlns:a16="http://schemas.microsoft.com/office/drawing/2014/main" id="{57088C7F-DB7D-44A1-BED6-3684998C2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3EA68926-F0C3-4732-AC6E-D5C649363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C26FA6CF-4BCF-4A3B-9065-88DCD78B51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24" name="Freeform 769">
                  <a:extLst>
                    <a:ext uri="{FF2B5EF4-FFF2-40B4-BE49-F238E27FC236}">
                      <a16:creationId xmlns:a16="http://schemas.microsoft.com/office/drawing/2014/main" id="{79D93C8C-FF39-4C6D-B0D3-43F2DDBCD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25" name="Freeform 770">
                  <a:extLst>
                    <a:ext uri="{FF2B5EF4-FFF2-40B4-BE49-F238E27FC236}">
                      <a16:creationId xmlns:a16="http://schemas.microsoft.com/office/drawing/2014/main" id="{71701E2A-9C15-4B3E-8DC8-F92A17F35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22" name="Line 771">
                <a:extLst>
                  <a:ext uri="{FF2B5EF4-FFF2-40B4-BE49-F238E27FC236}">
                    <a16:creationId xmlns:a16="http://schemas.microsoft.com/office/drawing/2014/main" id="{6F54DA92-FB11-4962-A935-B2D8F7323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3" name="Line 772">
                <a:extLst>
                  <a:ext uri="{FF2B5EF4-FFF2-40B4-BE49-F238E27FC236}">
                    <a16:creationId xmlns:a16="http://schemas.microsoft.com/office/drawing/2014/main" id="{41012723-F79E-49D0-B06F-975374BFA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809B18B8-07C3-4EA1-8A12-52691AB73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6417" y="3933807"/>
              <a:ext cx="492126" cy="206374"/>
              <a:chOff x="4334" y="1470"/>
              <a:chExt cx="246" cy="107"/>
            </a:xfrm>
          </p:grpSpPr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06D8DC8C-9143-4688-AF2B-CAE259557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Rectangle 410">
                <a:extLst>
                  <a:ext uri="{FF2B5EF4-FFF2-40B4-BE49-F238E27FC236}">
                    <a16:creationId xmlns:a16="http://schemas.microsoft.com/office/drawing/2014/main" id="{8DBCD94C-B49F-4F42-BF4E-9665EDBF4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8797230F-608F-467D-8704-17B23FF6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13" name="Group 412">
                <a:extLst>
                  <a:ext uri="{FF2B5EF4-FFF2-40B4-BE49-F238E27FC236}">
                    <a16:creationId xmlns:a16="http://schemas.microsoft.com/office/drawing/2014/main" id="{429699DE-9448-4AC3-ADEC-697813FC16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16" name="Freeform 778">
                  <a:extLst>
                    <a:ext uri="{FF2B5EF4-FFF2-40B4-BE49-F238E27FC236}">
                      <a16:creationId xmlns:a16="http://schemas.microsoft.com/office/drawing/2014/main" id="{4439136E-4CA3-4E86-92F2-10BCC4663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17" name="Freeform 779">
                  <a:extLst>
                    <a:ext uri="{FF2B5EF4-FFF2-40B4-BE49-F238E27FC236}">
                      <a16:creationId xmlns:a16="http://schemas.microsoft.com/office/drawing/2014/main" id="{BC5C4E28-9790-4AF9-91FC-B3ED34526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14" name="Line 780">
                <a:extLst>
                  <a:ext uri="{FF2B5EF4-FFF2-40B4-BE49-F238E27FC236}">
                    <a16:creationId xmlns:a16="http://schemas.microsoft.com/office/drawing/2014/main" id="{FA1226A8-F6C4-4589-9AB6-1A3754599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5" name="Line 781">
                <a:extLst>
                  <a:ext uri="{FF2B5EF4-FFF2-40B4-BE49-F238E27FC236}">
                    <a16:creationId xmlns:a16="http://schemas.microsoft.com/office/drawing/2014/main" id="{BBE74C50-D286-41CD-ABF7-C1D90D3412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2" name="Line 782">
              <a:extLst>
                <a:ext uri="{FF2B5EF4-FFF2-40B4-BE49-F238E27FC236}">
                  <a16:creationId xmlns:a16="http://schemas.microsoft.com/office/drawing/2014/main" id="{2DDFF10D-A876-4DB2-8340-21CE9A535E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56712" y="4032246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720392C-19FB-428F-B596-F571F1B8CE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15542" y="3921107"/>
              <a:ext cx="492126" cy="206374"/>
              <a:chOff x="4334" y="1470"/>
              <a:chExt cx="246" cy="107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B2ED5998-8A2E-4674-BA23-6783B97B0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402">
                <a:extLst>
                  <a:ext uri="{FF2B5EF4-FFF2-40B4-BE49-F238E27FC236}">
                    <a16:creationId xmlns:a16="http://schemas.microsoft.com/office/drawing/2014/main" id="{B79962BE-016C-49CD-A7D2-04C57FD97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E0D421AF-1E95-4ABB-AF54-1E0FB73BF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05" name="Group 404">
                <a:extLst>
                  <a:ext uri="{FF2B5EF4-FFF2-40B4-BE49-F238E27FC236}">
                    <a16:creationId xmlns:a16="http://schemas.microsoft.com/office/drawing/2014/main" id="{627A6F54-A579-436E-BE65-9274E5F15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8" name="Freeform 788">
                  <a:extLst>
                    <a:ext uri="{FF2B5EF4-FFF2-40B4-BE49-F238E27FC236}">
                      <a16:creationId xmlns:a16="http://schemas.microsoft.com/office/drawing/2014/main" id="{697633B8-0AA8-457E-8E29-ABE9D6484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9" name="Freeform 789">
                  <a:extLst>
                    <a:ext uri="{FF2B5EF4-FFF2-40B4-BE49-F238E27FC236}">
                      <a16:creationId xmlns:a16="http://schemas.microsoft.com/office/drawing/2014/main" id="{BD22DE73-D034-4BA2-8633-113BD0B6B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6" name="Line 790">
                <a:extLst>
                  <a:ext uri="{FF2B5EF4-FFF2-40B4-BE49-F238E27FC236}">
                    <a16:creationId xmlns:a16="http://schemas.microsoft.com/office/drawing/2014/main" id="{843DCF63-79AC-40AE-845A-8FD9E6F00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7" name="Line 791">
                <a:extLst>
                  <a:ext uri="{FF2B5EF4-FFF2-40B4-BE49-F238E27FC236}">
                    <a16:creationId xmlns:a16="http://schemas.microsoft.com/office/drawing/2014/main" id="{006070E3-D670-4CAB-B734-8AC6152CC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709FCD5-B197-43CB-A851-DFB6ABA4E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26692" y="4200507"/>
              <a:ext cx="492126" cy="206374"/>
              <a:chOff x="4334" y="1470"/>
              <a:chExt cx="246" cy="107"/>
            </a:xfrm>
          </p:grpSpPr>
          <p:sp>
            <p:nvSpPr>
              <p:cNvPr id="394" name="Oval 393">
                <a:extLst>
                  <a:ext uri="{FF2B5EF4-FFF2-40B4-BE49-F238E27FC236}">
                    <a16:creationId xmlns:a16="http://schemas.microsoft.com/office/drawing/2014/main" id="{FF5F5BC7-E7AE-4681-AF88-37A8F8A9C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" name="Rectangle 394">
                <a:extLst>
                  <a:ext uri="{FF2B5EF4-FFF2-40B4-BE49-F238E27FC236}">
                    <a16:creationId xmlns:a16="http://schemas.microsoft.com/office/drawing/2014/main" id="{2B6F9585-6540-419A-8815-4B055922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E536238B-0A0F-4999-B6F4-8E50BEF59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97" name="Group 396">
                <a:extLst>
                  <a:ext uri="{FF2B5EF4-FFF2-40B4-BE49-F238E27FC236}">
                    <a16:creationId xmlns:a16="http://schemas.microsoft.com/office/drawing/2014/main" id="{DE47E21A-64FB-4682-8B83-79B78D4086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0" name="Freeform 797">
                  <a:extLst>
                    <a:ext uri="{FF2B5EF4-FFF2-40B4-BE49-F238E27FC236}">
                      <a16:creationId xmlns:a16="http://schemas.microsoft.com/office/drawing/2014/main" id="{D583F81D-0951-45F2-8075-7BB617814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1" name="Freeform 798">
                  <a:extLst>
                    <a:ext uri="{FF2B5EF4-FFF2-40B4-BE49-F238E27FC236}">
                      <a16:creationId xmlns:a16="http://schemas.microsoft.com/office/drawing/2014/main" id="{AB8D4FB0-FD09-4872-B16A-08AF881D5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98" name="Line 799">
                <a:extLst>
                  <a:ext uri="{FF2B5EF4-FFF2-40B4-BE49-F238E27FC236}">
                    <a16:creationId xmlns:a16="http://schemas.microsoft.com/office/drawing/2014/main" id="{6864C2FD-D4AF-4058-8B5B-C2984D613F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9" name="Line 800">
                <a:extLst>
                  <a:ext uri="{FF2B5EF4-FFF2-40B4-BE49-F238E27FC236}">
                    <a16:creationId xmlns:a16="http://schemas.microsoft.com/office/drawing/2014/main" id="{FDCDD31A-C606-4333-B940-B7980365E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293884F-11E5-49D7-8D26-2EF8ACAC6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20368" y="5095885"/>
              <a:ext cx="622301" cy="244476"/>
              <a:chOff x="4334" y="1470"/>
              <a:chExt cx="246" cy="107"/>
            </a:xfrm>
          </p:grpSpPr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BB52AC3C-55BA-48FA-B3EB-AFD91A4E9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A5E93B0E-2726-46CF-955C-418C9827D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ED490181-3D3D-42FF-B9DA-175405357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5624EE9B-327C-48CC-B650-B7B28530FF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92" name="Freeform 806">
                  <a:extLst>
                    <a:ext uri="{FF2B5EF4-FFF2-40B4-BE49-F238E27FC236}">
                      <a16:creationId xmlns:a16="http://schemas.microsoft.com/office/drawing/2014/main" id="{B12D5C46-3ACE-42F0-BBA1-992FE042A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3" name="Freeform 807">
                  <a:extLst>
                    <a:ext uri="{FF2B5EF4-FFF2-40B4-BE49-F238E27FC236}">
                      <a16:creationId xmlns:a16="http://schemas.microsoft.com/office/drawing/2014/main" id="{5BCD6D2D-A995-49F3-9655-2C9667992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90" name="Line 808">
                <a:extLst>
                  <a:ext uri="{FF2B5EF4-FFF2-40B4-BE49-F238E27FC236}">
                    <a16:creationId xmlns:a16="http://schemas.microsoft.com/office/drawing/2014/main" id="{FF1F4B49-EC71-456C-9028-DBFC9B4EA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91" name="Line 809">
                <a:extLst>
                  <a:ext uri="{FF2B5EF4-FFF2-40B4-BE49-F238E27FC236}">
                    <a16:creationId xmlns:a16="http://schemas.microsoft.com/office/drawing/2014/main" id="{A86D126C-D4D0-4360-9AB1-BC37625B4E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579AED5B-F3D8-4F5A-9B53-F6001B99F1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4893" y="4797435"/>
              <a:ext cx="622301" cy="244476"/>
              <a:chOff x="4334" y="1470"/>
              <a:chExt cx="246" cy="107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97FA8E0C-484C-46BF-A3CF-31D56D084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378">
                <a:extLst>
                  <a:ext uri="{FF2B5EF4-FFF2-40B4-BE49-F238E27FC236}">
                    <a16:creationId xmlns:a16="http://schemas.microsoft.com/office/drawing/2014/main" id="{819F262B-2113-4A58-99DD-30D8A04BC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98BE0024-73AE-42C5-B242-4CEF7FFF5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" name="Group 380">
                <a:extLst>
                  <a:ext uri="{FF2B5EF4-FFF2-40B4-BE49-F238E27FC236}">
                    <a16:creationId xmlns:a16="http://schemas.microsoft.com/office/drawing/2014/main" id="{CD4777D6-12D0-47DC-A6D2-720F9FC229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" name="Freeform 815">
                  <a:extLst>
                    <a:ext uri="{FF2B5EF4-FFF2-40B4-BE49-F238E27FC236}">
                      <a16:creationId xmlns:a16="http://schemas.microsoft.com/office/drawing/2014/main" id="{589D593A-E5E6-4FC9-9BC7-09E94D9F2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5" name="Freeform 816">
                  <a:extLst>
                    <a:ext uri="{FF2B5EF4-FFF2-40B4-BE49-F238E27FC236}">
                      <a16:creationId xmlns:a16="http://schemas.microsoft.com/office/drawing/2014/main" id="{010020CD-C06C-45F4-94A1-A12F82714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82" name="Line 817">
                <a:extLst>
                  <a:ext uri="{FF2B5EF4-FFF2-40B4-BE49-F238E27FC236}">
                    <a16:creationId xmlns:a16="http://schemas.microsoft.com/office/drawing/2014/main" id="{2CDB0C50-B943-4466-9446-3523E3FC79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3" name="Line 818">
                <a:extLst>
                  <a:ext uri="{FF2B5EF4-FFF2-40B4-BE49-F238E27FC236}">
                    <a16:creationId xmlns:a16="http://schemas.microsoft.com/office/drawing/2014/main" id="{4382F301-C7E9-49D8-8604-A1F244DD7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CF4B6E2F-8CD0-4E3A-96FF-0665DE6B0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0993" y="5140335"/>
              <a:ext cx="622301" cy="244476"/>
              <a:chOff x="4334" y="1470"/>
              <a:chExt cx="246" cy="107"/>
            </a:xfrm>
          </p:grpSpPr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736D014E-4DFE-495A-A5AE-EEDE11AE0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5F97704C-E471-45E1-AD64-45EBA0ECC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2237E92C-CC1D-4930-8455-EAA2B6DB7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E302F823-4F64-4A58-AE14-CC0AE063E4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76" name="Freeform 824">
                  <a:extLst>
                    <a:ext uri="{FF2B5EF4-FFF2-40B4-BE49-F238E27FC236}">
                      <a16:creationId xmlns:a16="http://schemas.microsoft.com/office/drawing/2014/main" id="{5C62FCAB-9E61-4E63-B13A-762CB557B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Freeform 825">
                  <a:extLst>
                    <a:ext uri="{FF2B5EF4-FFF2-40B4-BE49-F238E27FC236}">
                      <a16:creationId xmlns:a16="http://schemas.microsoft.com/office/drawing/2014/main" id="{EAF8E8C2-4E9C-436A-B34F-524B9BEC9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74" name="Line 826">
                <a:extLst>
                  <a:ext uri="{FF2B5EF4-FFF2-40B4-BE49-F238E27FC236}">
                    <a16:creationId xmlns:a16="http://schemas.microsoft.com/office/drawing/2014/main" id="{A9A22259-2433-4A0A-B151-B9D14D08E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75" name="Line 827">
                <a:extLst>
                  <a:ext uri="{FF2B5EF4-FFF2-40B4-BE49-F238E27FC236}">
                    <a16:creationId xmlns:a16="http://schemas.microsoft.com/office/drawing/2014/main" id="{F8ACB7E4-F0DB-493C-BCCA-1CF86EAE5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DE921A5-7707-4255-ADDD-2D561CD037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0492" y="3933821"/>
              <a:ext cx="390526" cy="171450"/>
              <a:chOff x="4334" y="1470"/>
              <a:chExt cx="246" cy="107"/>
            </a:xfrm>
          </p:grpSpPr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191C5774-A522-4C28-857E-B911918F8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5C2AAD14-DEE0-4270-B51F-E062A18CF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7ED3D8C0-C703-4A4D-B30F-BEFBDD667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85EC19DE-D3D8-46B9-B42C-F39C5F7E2E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8" name="Freeform 833">
                  <a:extLst>
                    <a:ext uri="{FF2B5EF4-FFF2-40B4-BE49-F238E27FC236}">
                      <a16:creationId xmlns:a16="http://schemas.microsoft.com/office/drawing/2014/main" id="{957D9446-F80B-422C-AA38-C344391E5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69" name="Freeform 834">
                  <a:extLst>
                    <a:ext uri="{FF2B5EF4-FFF2-40B4-BE49-F238E27FC236}">
                      <a16:creationId xmlns:a16="http://schemas.microsoft.com/office/drawing/2014/main" id="{95DA522E-5778-4424-889F-2A139FCE9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66" name="Line 835">
                <a:extLst>
                  <a:ext uri="{FF2B5EF4-FFF2-40B4-BE49-F238E27FC236}">
                    <a16:creationId xmlns:a16="http://schemas.microsoft.com/office/drawing/2014/main" id="{E13B81D8-D67E-48C0-A2B6-51873B9A1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7" name="Line 836">
                <a:extLst>
                  <a:ext uri="{FF2B5EF4-FFF2-40B4-BE49-F238E27FC236}">
                    <a16:creationId xmlns:a16="http://schemas.microsoft.com/office/drawing/2014/main" id="{8682E923-5707-4938-AD7A-66BF794F3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94647BB-1A4C-4EDB-B6BC-D647B4140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53488" y="2033590"/>
              <a:ext cx="517525" cy="508001"/>
              <a:chOff x="2922" y="1424"/>
              <a:chExt cx="326" cy="320"/>
            </a:xfrm>
          </p:grpSpPr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32B243E3-A150-48E6-9236-B860B9DF1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5AD3F8A6-A026-40EF-9E68-D904CA18E7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F9F06067-DFD7-49EE-9A7B-59FA7B59D7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58" name="Oval 357">
                  <a:extLst>
                    <a:ext uri="{FF2B5EF4-FFF2-40B4-BE49-F238E27FC236}">
                      <a16:creationId xmlns:a16="http://schemas.microsoft.com/office/drawing/2014/main" id="{791FFEFA-9D5B-4373-95DC-A72EB1E9EF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59" name="Oval 358">
                  <a:extLst>
                    <a:ext uri="{FF2B5EF4-FFF2-40B4-BE49-F238E27FC236}">
                      <a16:creationId xmlns:a16="http://schemas.microsoft.com/office/drawing/2014/main" id="{2AB30314-EFED-4598-A4E6-57BB08F2F0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0" name="Oval 359">
                  <a:extLst>
                    <a:ext uri="{FF2B5EF4-FFF2-40B4-BE49-F238E27FC236}">
                      <a16:creationId xmlns:a16="http://schemas.microsoft.com/office/drawing/2014/main" id="{EB2A69F5-3636-4D07-9A05-0799D16CF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1" name="Freeform 844">
                  <a:extLst>
                    <a:ext uri="{FF2B5EF4-FFF2-40B4-BE49-F238E27FC236}">
                      <a16:creationId xmlns:a16="http://schemas.microsoft.com/office/drawing/2014/main" id="{CE6D4298-7F70-4A37-91DD-4FDFBEB87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56" name="Freeform 845">
                <a:extLst>
                  <a:ext uri="{FF2B5EF4-FFF2-40B4-BE49-F238E27FC236}">
                    <a16:creationId xmlns:a16="http://schemas.microsoft.com/office/drawing/2014/main" id="{DE97E9BF-0BC5-4CB4-98AA-E362EF090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72CE4C5-F15A-4144-88C3-6AE08D3A39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67808" y="2278064"/>
              <a:ext cx="282576" cy="477838"/>
              <a:chOff x="3748" y="1253"/>
              <a:chExt cx="178" cy="301"/>
            </a:xfrm>
          </p:grpSpPr>
          <p:sp>
            <p:nvSpPr>
              <p:cNvPr id="338" name="Line 270">
                <a:extLst>
                  <a:ext uri="{FF2B5EF4-FFF2-40B4-BE49-F238E27FC236}">
                    <a16:creationId xmlns:a16="http://schemas.microsoft.com/office/drawing/2014/main" id="{3A7BCF77-7A13-4A8E-93F9-B34F5EB22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9" name="Line 271">
                <a:extLst>
                  <a:ext uri="{FF2B5EF4-FFF2-40B4-BE49-F238E27FC236}">
                    <a16:creationId xmlns:a16="http://schemas.microsoft.com/office/drawing/2014/main" id="{1CCB22E8-4E29-4ED7-A13F-F1ED0A25C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Line 272">
                <a:extLst>
                  <a:ext uri="{FF2B5EF4-FFF2-40B4-BE49-F238E27FC236}">
                    <a16:creationId xmlns:a16="http://schemas.microsoft.com/office/drawing/2014/main" id="{5B148E10-88D0-4013-84B7-A51AFA7F0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Line 273">
                <a:extLst>
                  <a:ext uri="{FF2B5EF4-FFF2-40B4-BE49-F238E27FC236}">
                    <a16:creationId xmlns:a16="http://schemas.microsoft.com/office/drawing/2014/main" id="{216B458A-B36B-491D-989F-8A224FC1DB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Line 274">
                <a:extLst>
                  <a:ext uri="{FF2B5EF4-FFF2-40B4-BE49-F238E27FC236}">
                    <a16:creationId xmlns:a16="http://schemas.microsoft.com/office/drawing/2014/main" id="{23AA09A8-91AB-4EA7-B40E-9992FC5E2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3" name="Line 275">
                <a:extLst>
                  <a:ext uri="{FF2B5EF4-FFF2-40B4-BE49-F238E27FC236}">
                    <a16:creationId xmlns:a16="http://schemas.microsoft.com/office/drawing/2014/main" id="{0820E3C9-0BCE-43EF-A26A-B006BB73CA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4" name="Line 276">
                <a:extLst>
                  <a:ext uri="{FF2B5EF4-FFF2-40B4-BE49-F238E27FC236}">
                    <a16:creationId xmlns:a16="http://schemas.microsoft.com/office/drawing/2014/main" id="{AE8CA60C-A4D6-44A6-B41F-E5B86BB2F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5" name="Line 277">
                <a:extLst>
                  <a:ext uri="{FF2B5EF4-FFF2-40B4-BE49-F238E27FC236}">
                    <a16:creationId xmlns:a16="http://schemas.microsoft.com/office/drawing/2014/main" id="{A23E5992-CF57-427E-B9F8-EA03A4697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6" name="Line 278">
                <a:extLst>
                  <a:ext uri="{FF2B5EF4-FFF2-40B4-BE49-F238E27FC236}">
                    <a16:creationId xmlns:a16="http://schemas.microsoft.com/office/drawing/2014/main" id="{50C26CD8-5DF4-4D43-995A-953BF8E31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7" name="Line 279">
                <a:extLst>
                  <a:ext uri="{FF2B5EF4-FFF2-40B4-BE49-F238E27FC236}">
                    <a16:creationId xmlns:a16="http://schemas.microsoft.com/office/drawing/2014/main" id="{92067716-66A0-4B6F-8031-9B782D6CB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8" name="Line 280">
                <a:extLst>
                  <a:ext uri="{FF2B5EF4-FFF2-40B4-BE49-F238E27FC236}">
                    <a16:creationId xmlns:a16="http://schemas.microsoft.com/office/drawing/2014/main" id="{434456CC-0ED3-48EC-8387-477289D1B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9" name="Line 281">
                <a:extLst>
                  <a:ext uri="{FF2B5EF4-FFF2-40B4-BE49-F238E27FC236}">
                    <a16:creationId xmlns:a16="http://schemas.microsoft.com/office/drawing/2014/main" id="{C02F1B9E-6058-4804-BCCB-95E5ED081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0" name="Line 282">
                <a:extLst>
                  <a:ext uri="{FF2B5EF4-FFF2-40B4-BE49-F238E27FC236}">
                    <a16:creationId xmlns:a16="http://schemas.microsoft.com/office/drawing/2014/main" id="{AB6EEF4F-8282-4E61-96F7-7B27AE413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1" name="Line 283">
                <a:extLst>
                  <a:ext uri="{FF2B5EF4-FFF2-40B4-BE49-F238E27FC236}">
                    <a16:creationId xmlns:a16="http://schemas.microsoft.com/office/drawing/2014/main" id="{7F114A8E-4CCD-48A3-BDDE-7B9F7CB1A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2" name="Line 284">
                <a:extLst>
                  <a:ext uri="{FF2B5EF4-FFF2-40B4-BE49-F238E27FC236}">
                    <a16:creationId xmlns:a16="http://schemas.microsoft.com/office/drawing/2014/main" id="{40F115E0-070E-429F-ADC5-E53A9AD525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C11983E4-C9F2-4413-B3CC-63D7BE865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4675D71-4115-450C-A9EF-A28ECDDBA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7055" y="2286000"/>
              <a:ext cx="519119" cy="128589"/>
              <a:chOff x="2199" y="955"/>
              <a:chExt cx="2547" cy="506"/>
            </a:xfrm>
          </p:grpSpPr>
          <p:sp>
            <p:nvSpPr>
              <p:cNvPr id="332" name="Freeform 864">
                <a:extLst>
                  <a:ext uri="{FF2B5EF4-FFF2-40B4-BE49-F238E27FC236}">
                    <a16:creationId xmlns:a16="http://schemas.microsoft.com/office/drawing/2014/main" id="{8AC5A0A5-7E14-42C9-BFFC-8EB0E22E4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Freeform 865">
                <a:extLst>
                  <a:ext uri="{FF2B5EF4-FFF2-40B4-BE49-F238E27FC236}">
                    <a16:creationId xmlns:a16="http://schemas.microsoft.com/office/drawing/2014/main" id="{C1E4FB49-6DDB-4DD1-969E-10848BF45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Freeform 866">
                <a:extLst>
                  <a:ext uri="{FF2B5EF4-FFF2-40B4-BE49-F238E27FC236}">
                    <a16:creationId xmlns:a16="http://schemas.microsoft.com/office/drawing/2014/main" id="{AF38331F-8B76-4ED9-A3CE-807B66739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Freeform 867">
                <a:extLst>
                  <a:ext uri="{FF2B5EF4-FFF2-40B4-BE49-F238E27FC236}">
                    <a16:creationId xmlns:a16="http://schemas.microsoft.com/office/drawing/2014/main" id="{CCE4F4C0-EAA0-4D5C-9412-CF0151190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6" name="Freeform 868">
                <a:extLst>
                  <a:ext uri="{FF2B5EF4-FFF2-40B4-BE49-F238E27FC236}">
                    <a16:creationId xmlns:a16="http://schemas.microsoft.com/office/drawing/2014/main" id="{2D087C01-E56C-424C-B9C0-079934382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7" name="Freeform 869">
                <a:extLst>
                  <a:ext uri="{FF2B5EF4-FFF2-40B4-BE49-F238E27FC236}">
                    <a16:creationId xmlns:a16="http://schemas.microsoft.com/office/drawing/2014/main" id="{D6EB316A-9ECD-499C-A99F-4111DBDE8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A05706E-6C81-4CF4-ACC4-248460827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70885" y="1828800"/>
              <a:ext cx="519108" cy="128589"/>
              <a:chOff x="2199" y="955"/>
              <a:chExt cx="2547" cy="506"/>
            </a:xfrm>
          </p:grpSpPr>
          <p:sp>
            <p:nvSpPr>
              <p:cNvPr id="326" name="Freeform 871">
                <a:extLst>
                  <a:ext uri="{FF2B5EF4-FFF2-40B4-BE49-F238E27FC236}">
                    <a16:creationId xmlns:a16="http://schemas.microsoft.com/office/drawing/2014/main" id="{979F1CCF-9B49-4F12-94B5-853095AD5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7" name="Freeform 872">
                <a:extLst>
                  <a:ext uri="{FF2B5EF4-FFF2-40B4-BE49-F238E27FC236}">
                    <a16:creationId xmlns:a16="http://schemas.microsoft.com/office/drawing/2014/main" id="{9296FDD2-1A15-4E4A-A49E-D47E07852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8" name="Freeform 873">
                <a:extLst>
                  <a:ext uri="{FF2B5EF4-FFF2-40B4-BE49-F238E27FC236}">
                    <a16:creationId xmlns:a16="http://schemas.microsoft.com/office/drawing/2014/main" id="{9DA06E53-4DF9-41C2-8F61-A7917E5FB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9" name="Freeform 874">
                <a:extLst>
                  <a:ext uri="{FF2B5EF4-FFF2-40B4-BE49-F238E27FC236}">
                    <a16:creationId xmlns:a16="http://schemas.microsoft.com/office/drawing/2014/main" id="{76F705B3-4A0C-4F80-B189-47A68AE5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0" name="Freeform 875">
                <a:extLst>
                  <a:ext uri="{FF2B5EF4-FFF2-40B4-BE49-F238E27FC236}">
                    <a16:creationId xmlns:a16="http://schemas.microsoft.com/office/drawing/2014/main" id="{C5A71B51-3E67-492F-B98F-3025586F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1" name="Freeform 876">
                <a:extLst>
                  <a:ext uri="{FF2B5EF4-FFF2-40B4-BE49-F238E27FC236}">
                    <a16:creationId xmlns:a16="http://schemas.microsoft.com/office/drawing/2014/main" id="{5AF23AD4-E126-406C-AC82-0DE747AFB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63" name="Line 877">
              <a:extLst>
                <a:ext uri="{FF2B5EF4-FFF2-40B4-BE49-F238E27FC236}">
                  <a16:creationId xmlns:a16="http://schemas.microsoft.com/office/drawing/2014/main" id="{20700549-E6FB-4222-9C8B-755C97FD9C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455024" y="2316159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DC5BE10-A5E1-4717-8D01-9892BB1C3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21660" y="3816350"/>
              <a:ext cx="519108" cy="128589"/>
              <a:chOff x="2199" y="955"/>
              <a:chExt cx="2547" cy="506"/>
            </a:xfrm>
          </p:grpSpPr>
          <p:sp>
            <p:nvSpPr>
              <p:cNvPr id="320" name="Freeform 886">
                <a:extLst>
                  <a:ext uri="{FF2B5EF4-FFF2-40B4-BE49-F238E27FC236}">
                    <a16:creationId xmlns:a16="http://schemas.microsoft.com/office/drawing/2014/main" id="{F82B53ED-0225-47E9-8D76-6F3852542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1" name="Freeform 887">
                <a:extLst>
                  <a:ext uri="{FF2B5EF4-FFF2-40B4-BE49-F238E27FC236}">
                    <a16:creationId xmlns:a16="http://schemas.microsoft.com/office/drawing/2014/main" id="{99177C32-D440-48AF-A039-33699879E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2" name="Freeform 888">
                <a:extLst>
                  <a:ext uri="{FF2B5EF4-FFF2-40B4-BE49-F238E27FC236}">
                    <a16:creationId xmlns:a16="http://schemas.microsoft.com/office/drawing/2014/main" id="{6B42A8DA-135B-4F04-9DA9-1895C7D60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3" name="Freeform 889">
                <a:extLst>
                  <a:ext uri="{FF2B5EF4-FFF2-40B4-BE49-F238E27FC236}">
                    <a16:creationId xmlns:a16="http://schemas.microsoft.com/office/drawing/2014/main" id="{A1BC23F3-765F-46B1-9016-2B7C7852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4" name="Freeform 890">
                <a:extLst>
                  <a:ext uri="{FF2B5EF4-FFF2-40B4-BE49-F238E27FC236}">
                    <a16:creationId xmlns:a16="http://schemas.microsoft.com/office/drawing/2014/main" id="{8A2BC070-1115-48F0-80F6-1C2AA24A5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5" name="Freeform 891">
                <a:extLst>
                  <a:ext uri="{FF2B5EF4-FFF2-40B4-BE49-F238E27FC236}">
                    <a16:creationId xmlns:a16="http://schemas.microsoft.com/office/drawing/2014/main" id="{96A47E79-1EE0-4AC4-BB97-CD57B7CC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65" name="Line 892">
              <a:extLst>
                <a:ext uri="{FF2B5EF4-FFF2-40B4-BE49-F238E27FC236}">
                  <a16:creationId xmlns:a16="http://schemas.microsoft.com/office/drawing/2014/main" id="{0F0F3CC3-D261-4330-A877-E74CBF5C1E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7424" y="3408359"/>
              <a:ext cx="20638" cy="55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4EE03DC0-4C15-41B7-8846-BD3A76A7A0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36155" y="5294307"/>
              <a:ext cx="519119" cy="128586"/>
              <a:chOff x="2199" y="955"/>
              <a:chExt cx="2547" cy="506"/>
            </a:xfrm>
          </p:grpSpPr>
          <p:sp>
            <p:nvSpPr>
              <p:cNvPr id="314" name="Freeform 894">
                <a:extLst>
                  <a:ext uri="{FF2B5EF4-FFF2-40B4-BE49-F238E27FC236}">
                    <a16:creationId xmlns:a16="http://schemas.microsoft.com/office/drawing/2014/main" id="{EFE9AE13-40F5-4425-82A1-A2A9C6322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5" name="Freeform 895">
                <a:extLst>
                  <a:ext uri="{FF2B5EF4-FFF2-40B4-BE49-F238E27FC236}">
                    <a16:creationId xmlns:a16="http://schemas.microsoft.com/office/drawing/2014/main" id="{FBCEDCB9-3B77-4574-A6BC-7F4C313BB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Freeform 896">
                <a:extLst>
                  <a:ext uri="{FF2B5EF4-FFF2-40B4-BE49-F238E27FC236}">
                    <a16:creationId xmlns:a16="http://schemas.microsoft.com/office/drawing/2014/main" id="{5A5870C1-B8F1-4D8F-863D-B3C41D43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Freeform 897">
                <a:extLst>
                  <a:ext uri="{FF2B5EF4-FFF2-40B4-BE49-F238E27FC236}">
                    <a16:creationId xmlns:a16="http://schemas.microsoft.com/office/drawing/2014/main" id="{8648FAC7-2CC2-4043-A55F-3B68DC0AF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Freeform 898">
                <a:extLst>
                  <a:ext uri="{FF2B5EF4-FFF2-40B4-BE49-F238E27FC236}">
                    <a16:creationId xmlns:a16="http://schemas.microsoft.com/office/drawing/2014/main" id="{64027030-1506-45A0-9AB8-B5BFB838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9" name="Freeform 899">
                <a:extLst>
                  <a:ext uri="{FF2B5EF4-FFF2-40B4-BE49-F238E27FC236}">
                    <a16:creationId xmlns:a16="http://schemas.microsoft.com/office/drawing/2014/main" id="{1EB5D6D4-4D87-40C0-B5DC-F33AF656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FCC188E3-C2FB-4835-8224-9A0C479E0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74280" y="5718175"/>
              <a:ext cx="519119" cy="128589"/>
              <a:chOff x="2199" y="955"/>
              <a:chExt cx="2547" cy="506"/>
            </a:xfrm>
          </p:grpSpPr>
          <p:sp>
            <p:nvSpPr>
              <p:cNvPr id="308" name="Freeform 901">
                <a:extLst>
                  <a:ext uri="{FF2B5EF4-FFF2-40B4-BE49-F238E27FC236}">
                    <a16:creationId xmlns:a16="http://schemas.microsoft.com/office/drawing/2014/main" id="{B2A078AF-209D-48D7-8DF0-62A7376AE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9" name="Freeform 902">
                <a:extLst>
                  <a:ext uri="{FF2B5EF4-FFF2-40B4-BE49-F238E27FC236}">
                    <a16:creationId xmlns:a16="http://schemas.microsoft.com/office/drawing/2014/main" id="{BEE4B85D-926C-4B1E-9973-33301651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0" name="Freeform 903">
                <a:extLst>
                  <a:ext uri="{FF2B5EF4-FFF2-40B4-BE49-F238E27FC236}">
                    <a16:creationId xmlns:a16="http://schemas.microsoft.com/office/drawing/2014/main" id="{58AADC5E-1EB9-49BF-9AFD-938D4CFC6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1" name="Freeform 904">
                <a:extLst>
                  <a:ext uri="{FF2B5EF4-FFF2-40B4-BE49-F238E27FC236}">
                    <a16:creationId xmlns:a16="http://schemas.microsoft.com/office/drawing/2014/main" id="{EC4DD14F-F306-403B-9597-DDAA5B263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2" name="Freeform 905">
                <a:extLst>
                  <a:ext uri="{FF2B5EF4-FFF2-40B4-BE49-F238E27FC236}">
                    <a16:creationId xmlns:a16="http://schemas.microsoft.com/office/drawing/2014/main" id="{1331713A-340B-4DFD-818E-35B387B33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3" name="Freeform 906">
                <a:extLst>
                  <a:ext uri="{FF2B5EF4-FFF2-40B4-BE49-F238E27FC236}">
                    <a16:creationId xmlns:a16="http://schemas.microsoft.com/office/drawing/2014/main" id="{64B7D741-31A7-4332-BECE-96E96A142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DFC8C35-72EB-47BC-9EC2-A682F2CF0A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50410" y="5697532"/>
              <a:ext cx="519108" cy="128586"/>
              <a:chOff x="2199" y="955"/>
              <a:chExt cx="2547" cy="506"/>
            </a:xfrm>
          </p:grpSpPr>
          <p:sp>
            <p:nvSpPr>
              <p:cNvPr id="302" name="Freeform 908">
                <a:extLst>
                  <a:ext uri="{FF2B5EF4-FFF2-40B4-BE49-F238E27FC236}">
                    <a16:creationId xmlns:a16="http://schemas.microsoft.com/office/drawing/2014/main" id="{E22BB76A-3167-49F4-9F09-9175FFC77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3" name="Freeform 909">
                <a:extLst>
                  <a:ext uri="{FF2B5EF4-FFF2-40B4-BE49-F238E27FC236}">
                    <a16:creationId xmlns:a16="http://schemas.microsoft.com/office/drawing/2014/main" id="{48E6A657-498D-42AF-926C-07E0895E0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4" name="Freeform 910">
                <a:extLst>
                  <a:ext uri="{FF2B5EF4-FFF2-40B4-BE49-F238E27FC236}">
                    <a16:creationId xmlns:a16="http://schemas.microsoft.com/office/drawing/2014/main" id="{FAA14D3D-BA3C-4B41-9AC2-DEC0EFCD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5" name="Freeform 911">
                <a:extLst>
                  <a:ext uri="{FF2B5EF4-FFF2-40B4-BE49-F238E27FC236}">
                    <a16:creationId xmlns:a16="http://schemas.microsoft.com/office/drawing/2014/main" id="{5E76688F-CE10-4D23-8FB8-1DB53D98B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6" name="Freeform 912">
                <a:extLst>
                  <a:ext uri="{FF2B5EF4-FFF2-40B4-BE49-F238E27FC236}">
                    <a16:creationId xmlns:a16="http://schemas.microsoft.com/office/drawing/2014/main" id="{16022029-7659-4107-A30F-3CF58B53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7" name="Freeform 913">
                <a:extLst>
                  <a:ext uri="{FF2B5EF4-FFF2-40B4-BE49-F238E27FC236}">
                    <a16:creationId xmlns:a16="http://schemas.microsoft.com/office/drawing/2014/main" id="{DBCE4420-1E0B-4E59-844C-A11A57AB3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69" name="Picture 68" descr="access_point_stylized_small">
              <a:extLst>
                <a:ext uri="{FF2B5EF4-FFF2-40B4-BE49-F238E27FC236}">
                  <a16:creationId xmlns:a16="http://schemas.microsoft.com/office/drawing/2014/main" id="{2EE4926D-F1A2-4C33-B013-0D7A5AD7CE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8549" y="5345110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" name="Line 918">
              <a:extLst>
                <a:ext uri="{FF2B5EF4-FFF2-40B4-BE49-F238E27FC236}">
                  <a16:creationId xmlns:a16="http://schemas.microsoft.com/office/drawing/2014/main" id="{CA5BC1A9-BCFB-4250-B356-05B7A7A66E4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10820400" y="5729285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81805E5E-9E6A-4C26-92A6-A9D36B900F6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604249" y="4822822"/>
              <a:ext cx="414338" cy="373063"/>
              <a:chOff x="2839" y="3501"/>
              <a:chExt cx="755" cy="803"/>
            </a:xfrm>
          </p:grpSpPr>
          <p:pic>
            <p:nvPicPr>
              <p:cNvPr id="300" name="Picture 299" descr="desktop_computer_stylized_medium">
                <a:extLst>
                  <a:ext uri="{FF2B5EF4-FFF2-40B4-BE49-F238E27FC236}">
                    <a16:creationId xmlns:a16="http://schemas.microsoft.com/office/drawing/2014/main" id="{DDACE051-034A-413A-86CE-5F19DB4C40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1" name="Freeform 921">
                <a:extLst>
                  <a:ext uri="{FF2B5EF4-FFF2-40B4-BE49-F238E27FC236}">
                    <a16:creationId xmlns:a16="http://schemas.microsoft.com/office/drawing/2014/main" id="{963F8B6B-5CA1-4257-B998-D28D797CA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50BD1AF0-4D95-4F7E-8414-F5405CC5602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86749" y="5243509"/>
              <a:ext cx="482600" cy="406400"/>
              <a:chOff x="2839" y="3501"/>
              <a:chExt cx="755" cy="803"/>
            </a:xfrm>
          </p:grpSpPr>
          <p:pic>
            <p:nvPicPr>
              <p:cNvPr id="298" name="Picture 297" descr="desktop_computer_stylized_medium">
                <a:extLst>
                  <a:ext uri="{FF2B5EF4-FFF2-40B4-BE49-F238E27FC236}">
                    <a16:creationId xmlns:a16="http://schemas.microsoft.com/office/drawing/2014/main" id="{F6C550D7-8D17-4595-9400-CB2A5EED92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9" name="Freeform 924">
                <a:extLst>
                  <a:ext uri="{FF2B5EF4-FFF2-40B4-BE49-F238E27FC236}">
                    <a16:creationId xmlns:a16="http://schemas.microsoft.com/office/drawing/2014/main" id="{999FE91F-3857-4A8E-8285-9F85D048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DD2BA6EA-2F04-49DD-944E-9EC060A8752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764588" y="5545134"/>
              <a:ext cx="427037" cy="349250"/>
              <a:chOff x="2839" y="3501"/>
              <a:chExt cx="755" cy="803"/>
            </a:xfrm>
          </p:grpSpPr>
          <p:pic>
            <p:nvPicPr>
              <p:cNvPr id="296" name="Picture 295" descr="desktop_computer_stylized_medium">
                <a:extLst>
                  <a:ext uri="{FF2B5EF4-FFF2-40B4-BE49-F238E27FC236}">
                    <a16:creationId xmlns:a16="http://schemas.microsoft.com/office/drawing/2014/main" id="{66F906C9-C360-4FA4-970B-86BFEA3BB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7" name="Freeform 927">
                <a:extLst>
                  <a:ext uri="{FF2B5EF4-FFF2-40B4-BE49-F238E27FC236}">
                    <a16:creationId xmlns:a16="http://schemas.microsoft.com/office/drawing/2014/main" id="{C296F76D-74EF-45B9-A82E-729EA2557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BF7AE4A-6CD9-4AC7-8150-026707077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78949" y="5527671"/>
              <a:ext cx="427038" cy="350838"/>
              <a:chOff x="2839" y="3501"/>
              <a:chExt cx="755" cy="803"/>
            </a:xfrm>
          </p:grpSpPr>
          <p:pic>
            <p:nvPicPr>
              <p:cNvPr id="294" name="Picture 293" descr="desktop_computer_stylized_medium">
                <a:extLst>
                  <a:ext uri="{FF2B5EF4-FFF2-40B4-BE49-F238E27FC236}">
                    <a16:creationId xmlns:a16="http://schemas.microsoft.com/office/drawing/2014/main" id="{00CB3220-C718-4D79-851A-CE57B3D4E5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" name="Freeform 930">
                <a:extLst>
                  <a:ext uri="{FF2B5EF4-FFF2-40B4-BE49-F238E27FC236}">
                    <a16:creationId xmlns:a16="http://schemas.microsoft.com/office/drawing/2014/main" id="{B5EEBBA8-6FD0-40E8-978F-6B3BDA527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75" name="Picture 74" descr="car_icon_small">
              <a:extLst>
                <a:ext uri="{FF2B5EF4-FFF2-40B4-BE49-F238E27FC236}">
                  <a16:creationId xmlns:a16="http://schemas.microsoft.com/office/drawing/2014/main" id="{AA67E2F8-2DF8-408D-BAB3-B2D2A8C757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70987" y="2009772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12D08E08-5A27-41DA-8B41-2B11EAA19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47088" y="1847847"/>
              <a:ext cx="415925" cy="373063"/>
              <a:chOff x="2756" y="1866"/>
              <a:chExt cx="462" cy="463"/>
            </a:xfrm>
          </p:grpSpPr>
          <p:pic>
            <p:nvPicPr>
              <p:cNvPr id="292" name="Picture 291" descr="iphone_stylized_small">
                <a:extLst>
                  <a:ext uri="{FF2B5EF4-FFF2-40B4-BE49-F238E27FC236}">
                    <a16:creationId xmlns:a16="http://schemas.microsoft.com/office/drawing/2014/main" id="{E4A89435-2953-4FF2-B84A-6FFCC40562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3" name="Picture 292" descr="antenna_radiation_stylized">
                <a:extLst>
                  <a:ext uri="{FF2B5EF4-FFF2-40B4-BE49-F238E27FC236}">
                    <a16:creationId xmlns:a16="http://schemas.microsoft.com/office/drawing/2014/main" id="{DA31458D-BEA7-44B3-B696-2C01BFF541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7" name="Picture 76" descr="access_point_stylized_small">
              <a:extLst>
                <a:ext uri="{FF2B5EF4-FFF2-40B4-BE49-F238E27FC236}">
                  <a16:creationId xmlns:a16="http://schemas.microsoft.com/office/drawing/2014/main" id="{A68B9F81-C818-4167-A814-01EB9D7A3A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3312" y="5346697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C626F91-130E-41E5-A641-B634C1894D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69637" y="5291134"/>
              <a:ext cx="227012" cy="481012"/>
              <a:chOff x="4140" y="429"/>
              <a:chExt cx="1425" cy="2396"/>
            </a:xfrm>
          </p:grpSpPr>
          <p:sp>
            <p:nvSpPr>
              <p:cNvPr id="260" name="Freeform 939">
                <a:extLst>
                  <a:ext uri="{FF2B5EF4-FFF2-40B4-BE49-F238E27FC236}">
                    <a16:creationId xmlns:a16="http://schemas.microsoft.com/office/drawing/2014/main" id="{BCDB93B1-F0EE-4AAB-A2E8-B019ADEC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4426DDFF-D62F-4F86-BFBE-A60A9D0F4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" name="Freeform 941">
                <a:extLst>
                  <a:ext uri="{FF2B5EF4-FFF2-40B4-BE49-F238E27FC236}">
                    <a16:creationId xmlns:a16="http://schemas.microsoft.com/office/drawing/2014/main" id="{B151334C-0113-4DF7-B77C-D60E74A68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3" name="Freeform 942">
                <a:extLst>
                  <a:ext uri="{FF2B5EF4-FFF2-40B4-BE49-F238E27FC236}">
                    <a16:creationId xmlns:a16="http://schemas.microsoft.com/office/drawing/2014/main" id="{F6610C08-C845-4159-AC52-0C3064C17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2E66B789-1A11-49E3-9482-BE249C9CE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91FA49E7-7FA5-479D-974A-221D833570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90" name="AutoShape 945">
                  <a:extLst>
                    <a:ext uri="{FF2B5EF4-FFF2-40B4-BE49-F238E27FC236}">
                      <a16:creationId xmlns:a16="http://schemas.microsoft.com/office/drawing/2014/main" id="{BDA0E0C0-8153-4346-8A9B-01D539D9F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91" name="AutoShape 946">
                  <a:extLst>
                    <a:ext uri="{FF2B5EF4-FFF2-40B4-BE49-F238E27FC236}">
                      <a16:creationId xmlns:a16="http://schemas.microsoft.com/office/drawing/2014/main" id="{7929E5BC-D481-4B5F-8019-0CAB06F9F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6" name="Rectangle 265">
                <a:extLst>
                  <a:ext uri="{FF2B5EF4-FFF2-40B4-BE49-F238E27FC236}">
                    <a16:creationId xmlns:a16="http://schemas.microsoft.com/office/drawing/2014/main" id="{CA02D87B-0D4D-4F66-AA56-92FB9C3B0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1E4C61DA-2E05-4046-81EE-86804A489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88" name="AutoShape 949">
                  <a:extLst>
                    <a:ext uri="{FF2B5EF4-FFF2-40B4-BE49-F238E27FC236}">
                      <a16:creationId xmlns:a16="http://schemas.microsoft.com/office/drawing/2014/main" id="{930677C5-9249-4BFB-B79F-CB4B6891D7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9" name="AutoShape 950">
                  <a:extLst>
                    <a:ext uri="{FF2B5EF4-FFF2-40B4-BE49-F238E27FC236}">
                      <a16:creationId xmlns:a16="http://schemas.microsoft.com/office/drawing/2014/main" id="{12DBD4B5-82A6-49F8-B165-D5643CEC4E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8" name="Rectangle 267">
                <a:extLst>
                  <a:ext uri="{FF2B5EF4-FFF2-40B4-BE49-F238E27FC236}">
                    <a16:creationId xmlns:a16="http://schemas.microsoft.com/office/drawing/2014/main" id="{ECD98E89-C88A-4BA0-B834-991FD4E76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B1629885-34D5-4093-A318-3FC99AC3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8E5DE462-0846-4597-9AC5-82CB1ED50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86" name="AutoShape 954">
                  <a:extLst>
                    <a:ext uri="{FF2B5EF4-FFF2-40B4-BE49-F238E27FC236}">
                      <a16:creationId xmlns:a16="http://schemas.microsoft.com/office/drawing/2014/main" id="{618FF29F-ED8A-491D-90A8-1EFCB5DB59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7" name="AutoShape 955">
                  <a:extLst>
                    <a:ext uri="{FF2B5EF4-FFF2-40B4-BE49-F238E27FC236}">
                      <a16:creationId xmlns:a16="http://schemas.microsoft.com/office/drawing/2014/main" id="{9FBB9235-03FC-4E46-8F72-EE81F1CB5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71" name="Freeform 956">
                <a:extLst>
                  <a:ext uri="{FF2B5EF4-FFF2-40B4-BE49-F238E27FC236}">
                    <a16:creationId xmlns:a16="http://schemas.microsoft.com/office/drawing/2014/main" id="{048AD63E-34EF-43DC-8E35-B1DC1C385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72" name="Group 271">
                <a:extLst>
                  <a:ext uri="{FF2B5EF4-FFF2-40B4-BE49-F238E27FC236}">
                    <a16:creationId xmlns:a16="http://schemas.microsoft.com/office/drawing/2014/main" id="{6B5536D9-0C2C-4B31-B22E-298137FC5C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84" name="AutoShape 958">
                  <a:extLst>
                    <a:ext uri="{FF2B5EF4-FFF2-40B4-BE49-F238E27FC236}">
                      <a16:creationId xmlns:a16="http://schemas.microsoft.com/office/drawing/2014/main" id="{7D47F365-AF6D-4010-AAD6-C22D4FCAD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5" name="AutoShape 959">
                  <a:extLst>
                    <a:ext uri="{FF2B5EF4-FFF2-40B4-BE49-F238E27FC236}">
                      <a16:creationId xmlns:a16="http://schemas.microsoft.com/office/drawing/2014/main" id="{2DB1ACDA-769C-4C18-B160-DC5BD49DE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94529D84-61D9-49FA-8BE9-D14481293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4" name="Freeform 961">
                <a:extLst>
                  <a:ext uri="{FF2B5EF4-FFF2-40B4-BE49-F238E27FC236}">
                    <a16:creationId xmlns:a16="http://schemas.microsoft.com/office/drawing/2014/main" id="{E1D62A30-3E19-4CA1-972F-4F0DB0147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5" name="Freeform 962">
                <a:extLst>
                  <a:ext uri="{FF2B5EF4-FFF2-40B4-BE49-F238E27FC236}">
                    <a16:creationId xmlns:a16="http://schemas.microsoft.com/office/drawing/2014/main" id="{10C76E17-BF61-4CF2-BAF0-70974AB9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2C71F2FE-5AA8-4D90-B3B1-2895D68B6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7" name="Freeform 964">
                <a:extLst>
                  <a:ext uri="{FF2B5EF4-FFF2-40B4-BE49-F238E27FC236}">
                    <a16:creationId xmlns:a16="http://schemas.microsoft.com/office/drawing/2014/main" id="{1D61D83E-841B-4AF7-9A4F-32F4B80D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8" name="AutoShape 965">
                <a:extLst>
                  <a:ext uri="{FF2B5EF4-FFF2-40B4-BE49-F238E27FC236}">
                    <a16:creationId xmlns:a16="http://schemas.microsoft.com/office/drawing/2014/main" id="{0E2C4C26-98CF-4371-BFF3-BED1D79E0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9" name="AutoShape 966">
                <a:extLst>
                  <a:ext uri="{FF2B5EF4-FFF2-40B4-BE49-F238E27FC236}">
                    <a16:creationId xmlns:a16="http://schemas.microsoft.com/office/drawing/2014/main" id="{D6BE3CA9-0F2C-47F0-8447-3D94920F3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D310BAAF-B0A6-46C1-B84F-13AB2A520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A89562B0-4183-45E9-8DD2-BB9415EB9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F9453016-E143-461D-B0A9-19B680F0D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3" name="Rectangle 282">
                <a:extLst>
                  <a:ext uri="{FF2B5EF4-FFF2-40B4-BE49-F238E27FC236}">
                    <a16:creationId xmlns:a16="http://schemas.microsoft.com/office/drawing/2014/main" id="{DC5C1B13-AC26-4F8B-8433-2F8D0E8E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07B65576-F30C-469A-B33C-A2C7A57E47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3721" y="5592759"/>
              <a:ext cx="227012" cy="481012"/>
              <a:chOff x="4140" y="429"/>
              <a:chExt cx="1425" cy="2396"/>
            </a:xfrm>
          </p:grpSpPr>
          <p:sp>
            <p:nvSpPr>
              <p:cNvPr id="228" name="Freeform 972">
                <a:extLst>
                  <a:ext uri="{FF2B5EF4-FFF2-40B4-BE49-F238E27FC236}">
                    <a16:creationId xmlns:a16="http://schemas.microsoft.com/office/drawing/2014/main" id="{7D862B1E-CE63-4A88-A131-11018FCF9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9" name="Rectangle 228">
                <a:extLst>
                  <a:ext uri="{FF2B5EF4-FFF2-40B4-BE49-F238E27FC236}">
                    <a16:creationId xmlns:a16="http://schemas.microsoft.com/office/drawing/2014/main" id="{5A5128C0-D418-455F-9AA5-72671A798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30" name="Freeform 974">
                <a:extLst>
                  <a:ext uri="{FF2B5EF4-FFF2-40B4-BE49-F238E27FC236}">
                    <a16:creationId xmlns:a16="http://schemas.microsoft.com/office/drawing/2014/main" id="{15CAF103-F2FE-43CD-8FDB-3DF8F3D1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1" name="Freeform 975">
                <a:extLst>
                  <a:ext uri="{FF2B5EF4-FFF2-40B4-BE49-F238E27FC236}">
                    <a16:creationId xmlns:a16="http://schemas.microsoft.com/office/drawing/2014/main" id="{8FFE3848-E324-405F-A2D2-1662D1DCC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91655E4F-489E-4B4F-889B-742F20DF6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3" name="Group 232">
                <a:extLst>
                  <a:ext uri="{FF2B5EF4-FFF2-40B4-BE49-F238E27FC236}">
                    <a16:creationId xmlns:a16="http://schemas.microsoft.com/office/drawing/2014/main" id="{838B4443-620F-400B-97FE-AC2D67BFA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662"/>
                <a:ext cx="578" cy="150"/>
                <a:chOff x="613" y="2566"/>
                <a:chExt cx="721" cy="144"/>
              </a:xfrm>
            </p:grpSpPr>
            <p:sp>
              <p:nvSpPr>
                <p:cNvPr id="258" name="AutoShape 978">
                  <a:extLst>
                    <a:ext uri="{FF2B5EF4-FFF2-40B4-BE49-F238E27FC236}">
                      <a16:creationId xmlns:a16="http://schemas.microsoft.com/office/drawing/2014/main" id="{7EE05F0B-FB29-431F-95A4-365BA0B07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9" name="AutoShape 979">
                  <a:extLst>
                    <a:ext uri="{FF2B5EF4-FFF2-40B4-BE49-F238E27FC236}">
                      <a16:creationId xmlns:a16="http://schemas.microsoft.com/office/drawing/2014/main" id="{27F4581F-5CFC-4F50-A0AE-A0237151DE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4" name="Rectangle 233">
                <a:extLst>
                  <a:ext uri="{FF2B5EF4-FFF2-40B4-BE49-F238E27FC236}">
                    <a16:creationId xmlns:a16="http://schemas.microsoft.com/office/drawing/2014/main" id="{1C0C5A95-443B-44DC-913C-68097A06A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29935DF9-4406-4264-9238-4EE6B0E7A9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8" y="990"/>
                <a:ext cx="578" cy="134"/>
                <a:chOff x="615" y="2564"/>
                <a:chExt cx="721" cy="139"/>
              </a:xfrm>
            </p:grpSpPr>
            <p:sp>
              <p:nvSpPr>
                <p:cNvPr id="256" name="AutoShape 982">
                  <a:extLst>
                    <a:ext uri="{FF2B5EF4-FFF2-40B4-BE49-F238E27FC236}">
                      <a16:creationId xmlns:a16="http://schemas.microsoft.com/office/drawing/2014/main" id="{4EBD5645-7FC5-402C-979A-42DF479401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7" name="AutoShape 983">
                  <a:extLst>
                    <a:ext uri="{FF2B5EF4-FFF2-40B4-BE49-F238E27FC236}">
                      <a16:creationId xmlns:a16="http://schemas.microsoft.com/office/drawing/2014/main" id="{E06AA66D-5974-4E97-B402-CA19813771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ADE42007-6B4F-4681-A50C-60193240D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37" name="Rectangle 236">
                <a:extLst>
                  <a:ext uri="{FF2B5EF4-FFF2-40B4-BE49-F238E27FC236}">
                    <a16:creationId xmlns:a16="http://schemas.microsoft.com/office/drawing/2014/main" id="{E1B60464-05DF-48D3-889F-5F87834C6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E9943AE1-FF55-4CAA-8210-7F87026981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8" y="1653"/>
                <a:ext cx="578" cy="135"/>
                <a:chOff x="618" y="2586"/>
                <a:chExt cx="720" cy="124"/>
              </a:xfrm>
            </p:grpSpPr>
            <p:sp>
              <p:nvSpPr>
                <p:cNvPr id="254" name="AutoShape 987">
                  <a:extLst>
                    <a:ext uri="{FF2B5EF4-FFF2-40B4-BE49-F238E27FC236}">
                      <a16:creationId xmlns:a16="http://schemas.microsoft.com/office/drawing/2014/main" id="{AD56C642-03D8-4709-A2FF-CB2EABD02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5" name="AutoShape 988">
                  <a:extLst>
                    <a:ext uri="{FF2B5EF4-FFF2-40B4-BE49-F238E27FC236}">
                      <a16:creationId xmlns:a16="http://schemas.microsoft.com/office/drawing/2014/main" id="{A77C66AC-3CDE-4669-9FE7-AAE3DB927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9" name="Freeform 989">
                <a:extLst>
                  <a:ext uri="{FF2B5EF4-FFF2-40B4-BE49-F238E27FC236}">
                    <a16:creationId xmlns:a16="http://schemas.microsoft.com/office/drawing/2014/main" id="{4532B7FE-46BA-4464-ADD0-8A46D6E8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94C8E676-0CDF-443B-93BF-BCB56FA07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30"/>
                <a:ext cx="588" cy="134"/>
                <a:chOff x="613" y="2571"/>
                <a:chExt cx="732" cy="134"/>
              </a:xfrm>
            </p:grpSpPr>
            <p:sp>
              <p:nvSpPr>
                <p:cNvPr id="252" name="AutoShape 991">
                  <a:extLst>
                    <a:ext uri="{FF2B5EF4-FFF2-40B4-BE49-F238E27FC236}">
                      <a16:creationId xmlns:a16="http://schemas.microsoft.com/office/drawing/2014/main" id="{FE214C77-FA2D-4970-BDD2-2AE8E8B7C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3" name="AutoShape 992">
                  <a:extLst>
                    <a:ext uri="{FF2B5EF4-FFF2-40B4-BE49-F238E27FC236}">
                      <a16:creationId xmlns:a16="http://schemas.microsoft.com/office/drawing/2014/main" id="{789F8812-99F4-4721-9079-DBE9C256F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41" name="Rectangle 240">
                <a:extLst>
                  <a:ext uri="{FF2B5EF4-FFF2-40B4-BE49-F238E27FC236}">
                    <a16:creationId xmlns:a16="http://schemas.microsoft.com/office/drawing/2014/main" id="{D49906D5-2E5B-4780-AC07-3B3F8CF2A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2" name="Freeform 994">
                <a:extLst>
                  <a:ext uri="{FF2B5EF4-FFF2-40B4-BE49-F238E27FC236}">
                    <a16:creationId xmlns:a16="http://schemas.microsoft.com/office/drawing/2014/main" id="{B47374C2-7447-4D3F-AE79-F19ABC41F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3" name="Freeform 995">
                <a:extLst>
                  <a:ext uri="{FF2B5EF4-FFF2-40B4-BE49-F238E27FC236}">
                    <a16:creationId xmlns:a16="http://schemas.microsoft.com/office/drawing/2014/main" id="{C69B3AFD-D853-4621-B274-30D7EE4A7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7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5D16AE1B-F057-4D89-99CE-844707B58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5" name="Freeform 997">
                <a:extLst>
                  <a:ext uri="{FF2B5EF4-FFF2-40B4-BE49-F238E27FC236}">
                    <a16:creationId xmlns:a16="http://schemas.microsoft.com/office/drawing/2014/main" id="{35E8F68F-DF5A-4B34-B6E6-E30B557BA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6" name="AutoShape 998">
                <a:extLst>
                  <a:ext uri="{FF2B5EF4-FFF2-40B4-BE49-F238E27FC236}">
                    <a16:creationId xmlns:a16="http://schemas.microsoft.com/office/drawing/2014/main" id="{15A96BBE-F2C6-4976-B2F4-14634CDC1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7" name="AutoShape 999">
                <a:extLst>
                  <a:ext uri="{FF2B5EF4-FFF2-40B4-BE49-F238E27FC236}">
                    <a16:creationId xmlns:a16="http://schemas.microsoft.com/office/drawing/2014/main" id="{2EAD263E-0086-481A-9046-F2E67C709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B1AC8F2A-40E0-471F-ACB3-9EAA4D30F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180062EF-EA0E-474F-B716-691E5E779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CDAE3D4F-EF25-4B00-9B26-EC4E33E4B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1" name="Rectangle 250">
                <a:extLst>
                  <a:ext uri="{FF2B5EF4-FFF2-40B4-BE49-F238E27FC236}">
                    <a16:creationId xmlns:a16="http://schemas.microsoft.com/office/drawing/2014/main" id="{458B4675-B330-428B-993F-3A72590AE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BEE908B-0658-44EC-A484-AEB51B0A66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31175" y="2332035"/>
              <a:ext cx="534987" cy="407987"/>
              <a:chOff x="877" y="1008"/>
              <a:chExt cx="2747" cy="2591"/>
            </a:xfrm>
          </p:grpSpPr>
          <p:pic>
            <p:nvPicPr>
              <p:cNvPr id="205" name="Picture 204" descr="antenna_stylized">
                <a:extLst>
                  <a:ext uri="{FF2B5EF4-FFF2-40B4-BE49-F238E27FC236}">
                    <a16:creationId xmlns:a16="http://schemas.microsoft.com/office/drawing/2014/main" id="{C2363FAA-1E17-4509-92B8-483602981F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6" name="Picture 205" descr="laptop_keyboard">
                <a:extLst>
                  <a:ext uri="{FF2B5EF4-FFF2-40B4-BE49-F238E27FC236}">
                    <a16:creationId xmlns:a16="http://schemas.microsoft.com/office/drawing/2014/main" id="{D0972F57-93FC-43BF-B675-1338566AC2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1007">
                <a:extLst>
                  <a:ext uri="{FF2B5EF4-FFF2-40B4-BE49-F238E27FC236}">
                    <a16:creationId xmlns:a16="http://schemas.microsoft.com/office/drawing/2014/main" id="{96530EB9-3936-4818-B187-8829DBA5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4 w 2982"/>
                  <a:gd name="T1" fmla="*/ 0 h 2442"/>
                  <a:gd name="T2" fmla="*/ 0 w 2982"/>
                  <a:gd name="T3" fmla="*/ 4 h 2442"/>
                  <a:gd name="T4" fmla="*/ 16 w 2982"/>
                  <a:gd name="T5" fmla="*/ 5 h 2442"/>
                  <a:gd name="T6" fmla="*/ 20 w 2982"/>
                  <a:gd name="T7" fmla="*/ 1 h 2442"/>
                  <a:gd name="T8" fmla="*/ 4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08" name="Picture 207" descr="screen">
                <a:extLst>
                  <a:ext uri="{FF2B5EF4-FFF2-40B4-BE49-F238E27FC236}">
                    <a16:creationId xmlns:a16="http://schemas.microsoft.com/office/drawing/2014/main" id="{21FBE5A9-2E45-4742-8EC4-BC57A8A536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9" name="Freeform 1009">
                <a:extLst>
                  <a:ext uri="{FF2B5EF4-FFF2-40B4-BE49-F238E27FC236}">
                    <a16:creationId xmlns:a16="http://schemas.microsoft.com/office/drawing/2014/main" id="{6590452F-1BF8-460F-8A2D-C57F7D1C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7 w 2528"/>
                  <a:gd name="T3" fmla="*/ 1 h 455"/>
                  <a:gd name="T4" fmla="*/ 1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0" name="Freeform 1010">
                <a:extLst>
                  <a:ext uri="{FF2B5EF4-FFF2-40B4-BE49-F238E27FC236}">
                    <a16:creationId xmlns:a16="http://schemas.microsoft.com/office/drawing/2014/main" id="{DEB10407-EA31-495D-807F-51248CA4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4 w 702"/>
                  <a:gd name="T1" fmla="*/ 0 h 1893"/>
                  <a:gd name="T2" fmla="*/ 0 w 702"/>
                  <a:gd name="T3" fmla="*/ 4 h 1893"/>
                  <a:gd name="T4" fmla="*/ 1 w 702"/>
                  <a:gd name="T5" fmla="*/ 4 h 1893"/>
                  <a:gd name="T6" fmla="*/ 5 w 702"/>
                  <a:gd name="T7" fmla="*/ 1 h 1893"/>
                  <a:gd name="T8" fmla="*/ 4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1" name="Freeform 1011">
                <a:extLst>
                  <a:ext uri="{FF2B5EF4-FFF2-40B4-BE49-F238E27FC236}">
                    <a16:creationId xmlns:a16="http://schemas.microsoft.com/office/drawing/2014/main" id="{AE894369-3D93-4B9D-943D-EDE0D329C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5 w 756"/>
                  <a:gd name="T1" fmla="*/ 0 h 2184"/>
                  <a:gd name="T2" fmla="*/ 1 w 756"/>
                  <a:gd name="T3" fmla="*/ 5 h 2184"/>
                  <a:gd name="T4" fmla="*/ 0 w 756"/>
                  <a:gd name="T5" fmla="*/ 5 h 2184"/>
                  <a:gd name="T6" fmla="*/ 4 w 756"/>
                  <a:gd name="T7" fmla="*/ 1 h 2184"/>
                  <a:gd name="T8" fmla="*/ 5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2" name="Freeform 1012">
                <a:extLst>
                  <a:ext uri="{FF2B5EF4-FFF2-40B4-BE49-F238E27FC236}">
                    <a16:creationId xmlns:a16="http://schemas.microsoft.com/office/drawing/2014/main" id="{8C8438DF-DCEB-49D9-877D-543771D5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6 w 2773"/>
                  <a:gd name="T5" fmla="*/ 2 h 738"/>
                  <a:gd name="T6" fmla="*/ 1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3" name="Freeform 1013">
                <a:extLst>
                  <a:ext uri="{FF2B5EF4-FFF2-40B4-BE49-F238E27FC236}">
                    <a16:creationId xmlns:a16="http://schemas.microsoft.com/office/drawing/2014/main" id="{92B4FACB-AF7C-4582-BE4F-FFB5266A0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2 w 637"/>
                  <a:gd name="T1" fmla="*/ 0 h 1659"/>
                  <a:gd name="T2" fmla="*/ 12 w 637"/>
                  <a:gd name="T3" fmla="*/ 0 h 1659"/>
                  <a:gd name="T4" fmla="*/ 1 w 637"/>
                  <a:gd name="T5" fmla="*/ 59 h 1659"/>
                  <a:gd name="T6" fmla="*/ 0 w 637"/>
                  <a:gd name="T7" fmla="*/ 57 h 1659"/>
                  <a:gd name="T8" fmla="*/ 1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4" name="Freeform 1014">
                <a:extLst>
                  <a:ext uri="{FF2B5EF4-FFF2-40B4-BE49-F238E27FC236}">
                    <a16:creationId xmlns:a16="http://schemas.microsoft.com/office/drawing/2014/main" id="{C79F53EF-5FF4-46B3-8AB9-E13C08410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2 h 550"/>
                  <a:gd name="T4" fmla="*/ 42 w 2216"/>
                  <a:gd name="T5" fmla="*/ 20 h 550"/>
                  <a:gd name="T6" fmla="*/ 42 w 2216"/>
                  <a:gd name="T7" fmla="*/ 1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1DC021C2-9851-44F4-BD8F-5B9312D6F9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2" name="Freeform 1016">
                  <a:extLst>
                    <a:ext uri="{FF2B5EF4-FFF2-40B4-BE49-F238E27FC236}">
                      <a16:creationId xmlns:a16="http://schemas.microsoft.com/office/drawing/2014/main" id="{4138D7CC-6134-4566-8C08-285F1E6AF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3" name="Freeform 1017">
                  <a:extLst>
                    <a:ext uri="{FF2B5EF4-FFF2-40B4-BE49-F238E27FC236}">
                      <a16:creationId xmlns:a16="http://schemas.microsoft.com/office/drawing/2014/main" id="{913A53EC-B038-406A-81D2-43D0F2552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4" name="Freeform 1018">
                  <a:extLst>
                    <a:ext uri="{FF2B5EF4-FFF2-40B4-BE49-F238E27FC236}">
                      <a16:creationId xmlns:a16="http://schemas.microsoft.com/office/drawing/2014/main" id="{6B964166-6173-4D66-8BCC-E1ACEA2CE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5" name="Freeform 1019">
                  <a:extLst>
                    <a:ext uri="{FF2B5EF4-FFF2-40B4-BE49-F238E27FC236}">
                      <a16:creationId xmlns:a16="http://schemas.microsoft.com/office/drawing/2014/main" id="{E2446EE2-10AC-41B5-9269-D39D4A7B7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6" name="Freeform 1020">
                  <a:extLst>
                    <a:ext uri="{FF2B5EF4-FFF2-40B4-BE49-F238E27FC236}">
                      <a16:creationId xmlns:a16="http://schemas.microsoft.com/office/drawing/2014/main" id="{196EDCCF-48EC-4610-B6BE-9D3B497D3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27" name="Freeform 1021">
                  <a:extLst>
                    <a:ext uri="{FF2B5EF4-FFF2-40B4-BE49-F238E27FC236}">
                      <a16:creationId xmlns:a16="http://schemas.microsoft.com/office/drawing/2014/main" id="{1C4E03B7-9C58-4409-AC6E-1BE48C8C2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216" name="Freeform 1022">
                <a:extLst>
                  <a:ext uri="{FF2B5EF4-FFF2-40B4-BE49-F238E27FC236}">
                    <a16:creationId xmlns:a16="http://schemas.microsoft.com/office/drawing/2014/main" id="{9B9369F6-FF8D-4BC3-B5E7-7364F13A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0 h 792"/>
                  <a:gd name="T2" fmla="*/ 9 w 990"/>
                  <a:gd name="T3" fmla="*/ 0 h 792"/>
                  <a:gd name="T4" fmla="*/ 9 w 990"/>
                  <a:gd name="T5" fmla="*/ 1 h 792"/>
                  <a:gd name="T6" fmla="*/ 0 w 990"/>
                  <a:gd name="T7" fmla="*/ 10 h 792"/>
                  <a:gd name="T8" fmla="*/ 1 w 990"/>
                  <a:gd name="T9" fmla="*/ 1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7" name="Freeform 1023">
                <a:extLst>
                  <a:ext uri="{FF2B5EF4-FFF2-40B4-BE49-F238E27FC236}">
                    <a16:creationId xmlns:a16="http://schemas.microsoft.com/office/drawing/2014/main" id="{77DA9160-1ABA-4285-BC01-C6C9C232D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2 w 2532"/>
                  <a:gd name="T5" fmla="*/ 9 h 723"/>
                  <a:gd name="T6" fmla="*/ 22 w 2532"/>
                  <a:gd name="T7" fmla="*/ 10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8" name="Freeform 1024">
                <a:extLst>
                  <a:ext uri="{FF2B5EF4-FFF2-40B4-BE49-F238E27FC236}">
                    <a16:creationId xmlns:a16="http://schemas.microsoft.com/office/drawing/2014/main" id="{D46C0667-79DC-45C7-BE8A-028A5078F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2 h 147"/>
                  <a:gd name="T4" fmla="*/ 0 w 26"/>
                  <a:gd name="T5" fmla="*/ 2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9" name="Freeform 1025">
                <a:extLst>
                  <a:ext uri="{FF2B5EF4-FFF2-40B4-BE49-F238E27FC236}">
                    <a16:creationId xmlns:a16="http://schemas.microsoft.com/office/drawing/2014/main" id="{E22D0BA7-A3C3-42C1-9762-2066F714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0 w 1176"/>
                  <a:gd name="T1" fmla="*/ 0 h 606"/>
                  <a:gd name="T2" fmla="*/ 0 w 1176"/>
                  <a:gd name="T3" fmla="*/ 8 h 606"/>
                  <a:gd name="T4" fmla="*/ 1 w 1176"/>
                  <a:gd name="T5" fmla="*/ 8 h 606"/>
                  <a:gd name="T6" fmla="*/ 10 w 1176"/>
                  <a:gd name="T7" fmla="*/ 1 h 606"/>
                  <a:gd name="T8" fmla="*/ 1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0" name="Freeform 1026">
                <a:extLst>
                  <a:ext uri="{FF2B5EF4-FFF2-40B4-BE49-F238E27FC236}">
                    <a16:creationId xmlns:a16="http://schemas.microsoft.com/office/drawing/2014/main" id="{3643E2AC-00D3-4DA2-8C57-CC44D8289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2 w 2532"/>
                  <a:gd name="T5" fmla="*/ 6 h 723"/>
                  <a:gd name="T6" fmla="*/ 12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1" name="Freeform 1027">
                <a:extLst>
                  <a:ext uri="{FF2B5EF4-FFF2-40B4-BE49-F238E27FC236}">
                    <a16:creationId xmlns:a16="http://schemas.microsoft.com/office/drawing/2014/main" id="{BD75D15E-6615-458F-9E75-1A066A3A1EF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 h 723"/>
                  <a:gd name="T6" fmla="*/ 0 w 2532"/>
                  <a:gd name="T7" fmla="*/ 9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81" name="Picture 80" descr="laptop_keyboard">
              <a:extLst>
                <a:ext uri="{FF2B5EF4-FFF2-40B4-BE49-F238E27FC236}">
                  <a16:creationId xmlns:a16="http://schemas.microsoft.com/office/drawing/2014/main" id="{B0494A90-8514-4A40-AF58-D085179089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726613" y="6024559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" name="Freeform 1031">
              <a:extLst>
                <a:ext uri="{FF2B5EF4-FFF2-40B4-BE49-F238E27FC236}">
                  <a16:creationId xmlns:a16="http://schemas.microsoft.com/office/drawing/2014/main" id="{7C347E3E-76D4-4B39-ADF5-6B8163ED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5199" y="5868984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83" name="Picture 82" descr="screen">
              <a:extLst>
                <a:ext uri="{FF2B5EF4-FFF2-40B4-BE49-F238E27FC236}">
                  <a16:creationId xmlns:a16="http://schemas.microsoft.com/office/drawing/2014/main" id="{274FB985-CDA3-4554-8581-F27BD7C2DB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5" y="5873746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" name="Freeform 1033">
              <a:extLst>
                <a:ext uri="{FF2B5EF4-FFF2-40B4-BE49-F238E27FC236}">
                  <a16:creationId xmlns:a16="http://schemas.microsoft.com/office/drawing/2014/main" id="{6AB02C40-2AD0-462E-9BA9-522543789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350" y="5862635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Freeform 1034">
              <a:extLst>
                <a:ext uri="{FF2B5EF4-FFF2-40B4-BE49-F238E27FC236}">
                  <a16:creationId xmlns:a16="http://schemas.microsoft.com/office/drawing/2014/main" id="{3FC2E47F-CDDC-4A5C-848C-0BF0AA57D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3613" y="5862635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Freeform 1035">
              <a:extLst>
                <a:ext uri="{FF2B5EF4-FFF2-40B4-BE49-F238E27FC236}">
                  <a16:creationId xmlns:a16="http://schemas.microsoft.com/office/drawing/2014/main" id="{8CBA3BB2-07B1-4DE8-ADC2-674B89EE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5891210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Freeform 1036">
              <a:extLst>
                <a:ext uri="{FF2B5EF4-FFF2-40B4-BE49-F238E27FC236}">
                  <a16:creationId xmlns:a16="http://schemas.microsoft.com/office/drawing/2014/main" id="{C3627316-4867-49F9-AD40-5933ECCA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25" y="6015034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8" name="Freeform 1037">
              <a:extLst>
                <a:ext uri="{FF2B5EF4-FFF2-40B4-BE49-F238E27FC236}">
                  <a16:creationId xmlns:a16="http://schemas.microsoft.com/office/drawing/2014/main" id="{7E607D7F-3452-41CC-8155-013C252A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4437" y="5892797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9" name="Freeform 1038">
              <a:extLst>
                <a:ext uri="{FF2B5EF4-FFF2-40B4-BE49-F238E27FC236}">
                  <a16:creationId xmlns:a16="http://schemas.microsoft.com/office/drawing/2014/main" id="{1770CD25-4EFD-49CF-A9D5-276D1B664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25" y="6024559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19D6B7E-9F91-4060-AB93-FD8A2B6F2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48850" y="6089646"/>
              <a:ext cx="87313" cy="38100"/>
              <a:chOff x="1740" y="2642"/>
              <a:chExt cx="752" cy="327"/>
            </a:xfrm>
          </p:grpSpPr>
          <p:sp>
            <p:nvSpPr>
              <p:cNvPr id="199" name="Freeform 1040">
                <a:extLst>
                  <a:ext uri="{FF2B5EF4-FFF2-40B4-BE49-F238E27FC236}">
                    <a16:creationId xmlns:a16="http://schemas.microsoft.com/office/drawing/2014/main" id="{4BD235B8-CE2D-4D5E-BC97-76EFE7B8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0" name="Freeform 1041">
                <a:extLst>
                  <a:ext uri="{FF2B5EF4-FFF2-40B4-BE49-F238E27FC236}">
                    <a16:creationId xmlns:a16="http://schemas.microsoft.com/office/drawing/2014/main" id="{67C04841-1E67-4F5C-915F-97CFE93B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1" name="Freeform 1042">
                <a:extLst>
                  <a:ext uri="{FF2B5EF4-FFF2-40B4-BE49-F238E27FC236}">
                    <a16:creationId xmlns:a16="http://schemas.microsoft.com/office/drawing/2014/main" id="{E30D2C28-DF7B-4447-9D5A-B77D99AC3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2" name="Freeform 1043">
                <a:extLst>
                  <a:ext uri="{FF2B5EF4-FFF2-40B4-BE49-F238E27FC236}">
                    <a16:creationId xmlns:a16="http://schemas.microsoft.com/office/drawing/2014/main" id="{9B398190-3E99-4DBF-8916-C50C320E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3" name="Freeform 1044">
                <a:extLst>
                  <a:ext uri="{FF2B5EF4-FFF2-40B4-BE49-F238E27FC236}">
                    <a16:creationId xmlns:a16="http://schemas.microsoft.com/office/drawing/2014/main" id="{4708497B-724A-4775-A8DD-3F6BB2583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4" name="Freeform 1045">
                <a:extLst>
                  <a:ext uri="{FF2B5EF4-FFF2-40B4-BE49-F238E27FC236}">
                    <a16:creationId xmlns:a16="http://schemas.microsoft.com/office/drawing/2014/main" id="{2A661BCA-9852-49B7-AC67-1FE069D93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91" name="Freeform 1046">
              <a:extLst>
                <a:ext uri="{FF2B5EF4-FFF2-40B4-BE49-F238E27FC236}">
                  <a16:creationId xmlns:a16="http://schemas.microsoft.com/office/drawing/2014/main" id="{61E36E98-2B42-4437-977C-61AA0DB8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8075" y="6095997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2" name="Freeform 1047">
              <a:extLst>
                <a:ext uri="{FF2B5EF4-FFF2-40B4-BE49-F238E27FC236}">
                  <a16:creationId xmlns:a16="http://schemas.microsoft.com/office/drawing/2014/main" id="{0AE64282-AB3F-48A5-B903-C3C1D49E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2" y="6102347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3" name="Freeform 1048">
              <a:extLst>
                <a:ext uri="{FF2B5EF4-FFF2-40B4-BE49-F238E27FC236}">
                  <a16:creationId xmlns:a16="http://schemas.microsoft.com/office/drawing/2014/main" id="{2720099B-2C7A-489B-B4BD-6AF86557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8199" y="6088060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4" name="Freeform 1049">
              <a:extLst>
                <a:ext uri="{FF2B5EF4-FFF2-40B4-BE49-F238E27FC236}">
                  <a16:creationId xmlns:a16="http://schemas.microsoft.com/office/drawing/2014/main" id="{3688B615-9EBF-45F2-BFE6-6C2AC4963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8200" y="6027734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5" name="Freeform 1050">
              <a:extLst>
                <a:ext uri="{FF2B5EF4-FFF2-40B4-BE49-F238E27FC236}">
                  <a16:creationId xmlns:a16="http://schemas.microsoft.com/office/drawing/2014/main" id="{A9606EC4-842A-4951-99C9-17875F5E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6138" y="6091235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6" name="Freeform 1051">
              <a:extLst>
                <a:ext uri="{FF2B5EF4-FFF2-40B4-BE49-F238E27FC236}">
                  <a16:creationId xmlns:a16="http://schemas.microsoft.com/office/drawing/2014/main" id="{9F1AFC88-2A12-432F-8DF1-AE33D298F4F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993313" y="6086472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97" name="Picture 96" descr="laptop_keyboard">
              <a:extLst>
                <a:ext uri="{FF2B5EF4-FFF2-40B4-BE49-F238E27FC236}">
                  <a16:creationId xmlns:a16="http://schemas.microsoft.com/office/drawing/2014/main" id="{C741D579-720E-465C-B51D-54012EFA32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8410574" y="3579809"/>
              <a:ext cx="363538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1055">
              <a:extLst>
                <a:ext uri="{FF2B5EF4-FFF2-40B4-BE49-F238E27FC236}">
                  <a16:creationId xmlns:a16="http://schemas.microsoft.com/office/drawing/2014/main" id="{A3990AF9-595C-4DB8-A6CD-CB16BAEB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4" y="3424234"/>
              <a:ext cx="292100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99" name="Picture 98" descr="screen">
              <a:extLst>
                <a:ext uri="{FF2B5EF4-FFF2-40B4-BE49-F238E27FC236}">
                  <a16:creationId xmlns:a16="http://schemas.microsoft.com/office/drawing/2014/main" id="{918CDAF1-2F6E-4CB6-8387-8058211F47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5512" y="3428996"/>
              <a:ext cx="2667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" name="Freeform 1057">
              <a:extLst>
                <a:ext uri="{FF2B5EF4-FFF2-40B4-BE49-F238E27FC236}">
                  <a16:creationId xmlns:a16="http://schemas.microsoft.com/office/drawing/2014/main" id="{DD064B13-1BE2-4E4B-BA95-181B68AEC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5199" y="3417885"/>
              <a:ext cx="247650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1" name="Freeform 1058">
              <a:extLst>
                <a:ext uri="{FF2B5EF4-FFF2-40B4-BE49-F238E27FC236}">
                  <a16:creationId xmlns:a16="http://schemas.microsoft.com/office/drawing/2014/main" id="{3FE0A3C5-EB96-45F4-8627-53811988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7" y="3417885"/>
              <a:ext cx="68262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2" name="Freeform 1059">
              <a:extLst>
                <a:ext uri="{FF2B5EF4-FFF2-40B4-BE49-F238E27FC236}">
                  <a16:creationId xmlns:a16="http://schemas.microsoft.com/office/drawing/2014/main" id="{3F6447C6-7A11-4FCE-924E-94E7B189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650" y="3446460"/>
              <a:ext cx="74613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3" name="Freeform 1060">
              <a:extLst>
                <a:ext uri="{FF2B5EF4-FFF2-40B4-BE49-F238E27FC236}">
                  <a16:creationId xmlns:a16="http://schemas.microsoft.com/office/drawing/2014/main" id="{C61D5F7C-594A-4AA4-AF6D-E05089538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50" y="3570284"/>
              <a:ext cx="27146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4" name="Freeform 1061">
              <a:extLst>
                <a:ext uri="{FF2B5EF4-FFF2-40B4-BE49-F238E27FC236}">
                  <a16:creationId xmlns:a16="http://schemas.microsoft.com/office/drawing/2014/main" id="{215DDA94-9194-4AC4-932F-AC66D52D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7" y="3448047"/>
              <a:ext cx="69850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5" name="Freeform 1062">
              <a:extLst>
                <a:ext uri="{FF2B5EF4-FFF2-40B4-BE49-F238E27FC236}">
                  <a16:creationId xmlns:a16="http://schemas.microsoft.com/office/drawing/2014/main" id="{7B2E0222-CB35-45E0-80D9-85F44652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8049" y="3579809"/>
              <a:ext cx="242888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FE53E27D-77E8-415A-AA0E-9B14BA83B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4875" y="3644896"/>
              <a:ext cx="80963" cy="38100"/>
              <a:chOff x="1740" y="2642"/>
              <a:chExt cx="752" cy="327"/>
            </a:xfrm>
          </p:grpSpPr>
          <p:sp>
            <p:nvSpPr>
              <p:cNvPr id="193" name="Freeform 1064">
                <a:extLst>
                  <a:ext uri="{FF2B5EF4-FFF2-40B4-BE49-F238E27FC236}">
                    <a16:creationId xmlns:a16="http://schemas.microsoft.com/office/drawing/2014/main" id="{679FAD4A-5278-439D-9A73-42AA5EE53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4" name="Freeform 1065">
                <a:extLst>
                  <a:ext uri="{FF2B5EF4-FFF2-40B4-BE49-F238E27FC236}">
                    <a16:creationId xmlns:a16="http://schemas.microsoft.com/office/drawing/2014/main" id="{CFB399C5-A743-475F-AFB1-B9424A1F0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5" name="Freeform 1066">
                <a:extLst>
                  <a:ext uri="{FF2B5EF4-FFF2-40B4-BE49-F238E27FC236}">
                    <a16:creationId xmlns:a16="http://schemas.microsoft.com/office/drawing/2014/main" id="{7711C0E2-51D8-4471-9F91-95A6965B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6" name="Freeform 1067">
                <a:extLst>
                  <a:ext uri="{FF2B5EF4-FFF2-40B4-BE49-F238E27FC236}">
                    <a16:creationId xmlns:a16="http://schemas.microsoft.com/office/drawing/2014/main" id="{D4AD5D2B-3DB1-4DEA-B3A3-6675B528D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7" name="Freeform 1068">
                <a:extLst>
                  <a:ext uri="{FF2B5EF4-FFF2-40B4-BE49-F238E27FC236}">
                    <a16:creationId xmlns:a16="http://schemas.microsoft.com/office/drawing/2014/main" id="{2AF4BD3F-39B7-433F-9DDE-98393F97C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8" name="Freeform 1069">
                <a:extLst>
                  <a:ext uri="{FF2B5EF4-FFF2-40B4-BE49-F238E27FC236}">
                    <a16:creationId xmlns:a16="http://schemas.microsoft.com/office/drawing/2014/main" id="{91C4DB46-10F9-4B23-8AB5-8243E8DF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07" name="Freeform 1070">
              <a:extLst>
                <a:ext uri="{FF2B5EF4-FFF2-40B4-BE49-F238E27FC236}">
                  <a16:creationId xmlns:a16="http://schemas.microsoft.com/office/drawing/2014/main" id="{9920C12F-9A94-42A3-947C-46586AD1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4575" y="3651247"/>
              <a:ext cx="10001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8" name="Freeform 1071">
              <a:extLst>
                <a:ext uri="{FF2B5EF4-FFF2-40B4-BE49-F238E27FC236}">
                  <a16:creationId xmlns:a16="http://schemas.microsoft.com/office/drawing/2014/main" id="{29859B75-EC7E-4395-B9B4-0C856CF8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162" y="3657597"/>
              <a:ext cx="254000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9" name="Freeform 1072">
              <a:extLst>
                <a:ext uri="{FF2B5EF4-FFF2-40B4-BE49-F238E27FC236}">
                  <a16:creationId xmlns:a16="http://schemas.microsoft.com/office/drawing/2014/main" id="{EB1AB97E-5173-4313-8B7C-BB0078665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163" y="3643310"/>
              <a:ext cx="1587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0" name="Freeform 1073">
              <a:extLst>
                <a:ext uri="{FF2B5EF4-FFF2-40B4-BE49-F238E27FC236}">
                  <a16:creationId xmlns:a16="http://schemas.microsoft.com/office/drawing/2014/main" id="{A2432E71-1A20-45EC-A9C4-4D2D9450F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163" y="3582984"/>
              <a:ext cx="117475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1" name="Freeform 1074">
              <a:extLst>
                <a:ext uri="{FF2B5EF4-FFF2-40B4-BE49-F238E27FC236}">
                  <a16:creationId xmlns:a16="http://schemas.microsoft.com/office/drawing/2014/main" id="{9EBDF4B4-2FC2-422A-AA34-26FE21CC3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0099" y="3646485"/>
              <a:ext cx="241300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2" name="Freeform 1075">
              <a:extLst>
                <a:ext uri="{FF2B5EF4-FFF2-40B4-BE49-F238E27FC236}">
                  <a16:creationId xmlns:a16="http://schemas.microsoft.com/office/drawing/2014/main" id="{BF07DD48-6BC5-44CD-9B01-455BDED6FE5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8659813" y="3641722"/>
              <a:ext cx="9842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1F99B531-573B-42C8-B4BD-EDCD3997639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769349" y="3511547"/>
              <a:ext cx="414338" cy="373063"/>
              <a:chOff x="2839" y="3501"/>
              <a:chExt cx="755" cy="803"/>
            </a:xfrm>
          </p:grpSpPr>
          <p:pic>
            <p:nvPicPr>
              <p:cNvPr id="191" name="Picture 190" descr="desktop_computer_stylized_medium">
                <a:extLst>
                  <a:ext uri="{FF2B5EF4-FFF2-40B4-BE49-F238E27FC236}">
                    <a16:creationId xmlns:a16="http://schemas.microsoft.com/office/drawing/2014/main" id="{B6FA7A62-AD67-4C16-BE38-1871D295C4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2" name="Freeform 1078">
                <a:extLst>
                  <a:ext uri="{FF2B5EF4-FFF2-40B4-BE49-F238E27FC236}">
                    <a16:creationId xmlns:a16="http://schemas.microsoft.com/office/drawing/2014/main" id="{8B3F1D3C-3FB6-4A85-833F-50193CAC1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pic>
          <p:nvPicPr>
            <p:cNvPr id="114" name="Picture 113" descr="laptop_keyboard">
              <a:extLst>
                <a:ext uri="{FF2B5EF4-FFF2-40B4-BE49-F238E27FC236}">
                  <a16:creationId xmlns:a16="http://schemas.microsoft.com/office/drawing/2014/main" id="{8FAF02D5-4B40-4D92-97CD-E39E36F89C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158413" y="5961059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1082">
              <a:extLst>
                <a:ext uri="{FF2B5EF4-FFF2-40B4-BE49-F238E27FC236}">
                  <a16:creationId xmlns:a16="http://schemas.microsoft.com/office/drawing/2014/main" id="{81507562-C1C8-44FB-80F6-DC7B37949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6999" y="5805484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116" name="Picture 115" descr="screen">
              <a:extLst>
                <a:ext uri="{FF2B5EF4-FFF2-40B4-BE49-F238E27FC236}">
                  <a16:creationId xmlns:a16="http://schemas.microsoft.com/office/drawing/2014/main" id="{0E6D600A-3924-4E8A-B6DB-BBABBF2EA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2875" y="5810246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1084">
              <a:extLst>
                <a:ext uri="{FF2B5EF4-FFF2-40B4-BE49-F238E27FC236}">
                  <a16:creationId xmlns:a16="http://schemas.microsoft.com/office/drawing/2014/main" id="{104711BB-6F37-4200-A26C-110EF385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4150" y="5799135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8" name="Freeform 1085">
              <a:extLst>
                <a:ext uri="{FF2B5EF4-FFF2-40B4-BE49-F238E27FC236}">
                  <a16:creationId xmlns:a16="http://schemas.microsoft.com/office/drawing/2014/main" id="{B6C05FE6-E344-4F12-818F-CE1508DA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5413" y="5799135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9" name="Freeform 1086">
              <a:extLst>
                <a:ext uri="{FF2B5EF4-FFF2-40B4-BE49-F238E27FC236}">
                  <a16:creationId xmlns:a16="http://schemas.microsoft.com/office/drawing/2014/main" id="{FC925D59-5ED8-43CC-AA40-477422B6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8300" y="5827710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0" name="Freeform 1087">
              <a:extLst>
                <a:ext uri="{FF2B5EF4-FFF2-40B4-BE49-F238E27FC236}">
                  <a16:creationId xmlns:a16="http://schemas.microsoft.com/office/drawing/2014/main" id="{00A70CF2-E1CF-4223-B721-F749A5F74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5" y="5951534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1" name="Freeform 1088">
              <a:extLst>
                <a:ext uri="{FF2B5EF4-FFF2-40B4-BE49-F238E27FC236}">
                  <a16:creationId xmlns:a16="http://schemas.microsoft.com/office/drawing/2014/main" id="{C6349B09-30B3-4B30-B562-931AA8F2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6237" y="5829297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2" name="Freeform 1089">
              <a:extLst>
                <a:ext uri="{FF2B5EF4-FFF2-40B4-BE49-F238E27FC236}">
                  <a16:creationId xmlns:a16="http://schemas.microsoft.com/office/drawing/2014/main" id="{1ABD50F8-2788-45DE-9039-6725A913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5" y="5961059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F830E3D7-E43D-45FA-B1DF-7C078DB8A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80650" y="6026146"/>
              <a:ext cx="87313" cy="38100"/>
              <a:chOff x="1740" y="2642"/>
              <a:chExt cx="752" cy="327"/>
            </a:xfrm>
          </p:grpSpPr>
          <p:sp>
            <p:nvSpPr>
              <p:cNvPr id="185" name="Freeform 1091">
                <a:extLst>
                  <a:ext uri="{FF2B5EF4-FFF2-40B4-BE49-F238E27FC236}">
                    <a16:creationId xmlns:a16="http://schemas.microsoft.com/office/drawing/2014/main" id="{1310B288-3E4D-48D1-B627-282FDAFF3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Freeform 1092">
                <a:extLst>
                  <a:ext uri="{FF2B5EF4-FFF2-40B4-BE49-F238E27FC236}">
                    <a16:creationId xmlns:a16="http://schemas.microsoft.com/office/drawing/2014/main" id="{3C6FFD02-7130-492B-85BC-2CD00D929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7" name="Freeform 1093">
                <a:extLst>
                  <a:ext uri="{FF2B5EF4-FFF2-40B4-BE49-F238E27FC236}">
                    <a16:creationId xmlns:a16="http://schemas.microsoft.com/office/drawing/2014/main" id="{0E2E2CDD-DB65-4854-AC39-53EFA9A2A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8" name="Freeform 1094">
                <a:extLst>
                  <a:ext uri="{FF2B5EF4-FFF2-40B4-BE49-F238E27FC236}">
                    <a16:creationId xmlns:a16="http://schemas.microsoft.com/office/drawing/2014/main" id="{87100454-A3B3-4697-A59E-BBC6933EC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9" name="Freeform 1095">
                <a:extLst>
                  <a:ext uri="{FF2B5EF4-FFF2-40B4-BE49-F238E27FC236}">
                    <a16:creationId xmlns:a16="http://schemas.microsoft.com/office/drawing/2014/main" id="{51E1BE56-C74B-41B8-8F50-2630E372A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0" name="Freeform 1096">
                <a:extLst>
                  <a:ext uri="{FF2B5EF4-FFF2-40B4-BE49-F238E27FC236}">
                    <a16:creationId xmlns:a16="http://schemas.microsoft.com/office/drawing/2014/main" id="{38FF47B9-A4EA-441D-8EDE-0806A850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24" name="Freeform 1097">
              <a:extLst>
                <a:ext uri="{FF2B5EF4-FFF2-40B4-BE49-F238E27FC236}">
                  <a16:creationId xmlns:a16="http://schemas.microsoft.com/office/drawing/2014/main" id="{2044A61D-6A62-4041-B612-2C23C16E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875" y="6032497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5" name="Freeform 1098">
              <a:extLst>
                <a:ext uri="{FF2B5EF4-FFF2-40B4-BE49-F238E27FC236}">
                  <a16:creationId xmlns:a16="http://schemas.microsoft.com/office/drawing/2014/main" id="{C4138558-9B99-4FA3-9444-037D6248C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8412" y="6038847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6" name="Freeform 1099">
              <a:extLst>
                <a:ext uri="{FF2B5EF4-FFF2-40B4-BE49-F238E27FC236}">
                  <a16:creationId xmlns:a16="http://schemas.microsoft.com/office/drawing/2014/main" id="{CCFE0B41-7B06-4C41-BA27-176D36727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9999" y="6024560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7" name="Freeform 1100">
              <a:extLst>
                <a:ext uri="{FF2B5EF4-FFF2-40B4-BE49-F238E27FC236}">
                  <a16:creationId xmlns:a16="http://schemas.microsoft.com/office/drawing/2014/main" id="{5EFE54DD-DAB3-46A8-988E-74C22E61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00" y="5964234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8" name="Freeform 1101">
              <a:extLst>
                <a:ext uri="{FF2B5EF4-FFF2-40B4-BE49-F238E27FC236}">
                  <a16:creationId xmlns:a16="http://schemas.microsoft.com/office/drawing/2014/main" id="{71E44FAD-5962-45C6-8362-D3416334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7938" y="6027735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9" name="Freeform 1102">
              <a:extLst>
                <a:ext uri="{FF2B5EF4-FFF2-40B4-BE49-F238E27FC236}">
                  <a16:creationId xmlns:a16="http://schemas.microsoft.com/office/drawing/2014/main" id="{D8B681A2-464E-4ABB-9352-8FE00661E27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0425113" y="6022972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3290CB96-0D04-4613-941C-9610204D74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80531" y="2782884"/>
              <a:ext cx="390526" cy="169862"/>
              <a:chOff x="4650" y="1129"/>
              <a:chExt cx="246" cy="95"/>
            </a:xfrm>
          </p:grpSpPr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7017DC09-4FAE-4EE5-B6C3-6492E869B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1EB61C68-F2A5-4B14-A27B-A547CD824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7E91AB-D425-4958-A102-16CFAA708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4A96442C-FE59-4BCC-A958-4868CFF5E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183" name="Freeform 1108">
                  <a:extLst>
                    <a:ext uri="{FF2B5EF4-FFF2-40B4-BE49-F238E27FC236}">
                      <a16:creationId xmlns:a16="http://schemas.microsoft.com/office/drawing/2014/main" id="{848CB434-2EEB-4E78-8147-D1F23DE1D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4" name="Freeform 1109">
                  <a:extLst>
                    <a:ext uri="{FF2B5EF4-FFF2-40B4-BE49-F238E27FC236}">
                      <a16:creationId xmlns:a16="http://schemas.microsoft.com/office/drawing/2014/main" id="{580F9568-D52A-4B6A-9270-F9864F568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81" name="Line 1110">
                <a:extLst>
                  <a:ext uri="{FF2B5EF4-FFF2-40B4-BE49-F238E27FC236}">
                    <a16:creationId xmlns:a16="http://schemas.microsoft.com/office/drawing/2014/main" id="{4BFB3853-7465-4610-A154-8BC355148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2" name="Line 1111">
                <a:extLst>
                  <a:ext uri="{FF2B5EF4-FFF2-40B4-BE49-F238E27FC236}">
                    <a16:creationId xmlns:a16="http://schemas.microsoft.com/office/drawing/2014/main" id="{9266BE16-5B40-4CF9-B1FA-8141BF1F6D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AC84C08-658F-4968-BBB8-B98BF46721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0493" y="3930647"/>
              <a:ext cx="390526" cy="169863"/>
              <a:chOff x="4650" y="1129"/>
              <a:chExt cx="246" cy="95"/>
            </a:xfrm>
          </p:grpSpPr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5F9DC310-B0C5-453F-9034-3DA375D02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Rectangle 169">
                <a:extLst>
                  <a:ext uri="{FF2B5EF4-FFF2-40B4-BE49-F238E27FC236}">
                    <a16:creationId xmlns:a16="http://schemas.microsoft.com/office/drawing/2014/main" id="{1CB7BC3C-9307-4C75-BC33-BD15D006D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EB3CAA71-2F48-4333-BCE4-9EA49998F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F53F57FE-E123-4606-8ED7-12274185A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175" name="Freeform 1117">
                  <a:extLst>
                    <a:ext uri="{FF2B5EF4-FFF2-40B4-BE49-F238E27FC236}">
                      <a16:creationId xmlns:a16="http://schemas.microsoft.com/office/drawing/2014/main" id="{E01BDE53-AE60-4FC3-9D68-7F7B9EB69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76" name="Freeform 1118">
                  <a:extLst>
                    <a:ext uri="{FF2B5EF4-FFF2-40B4-BE49-F238E27FC236}">
                      <a16:creationId xmlns:a16="http://schemas.microsoft.com/office/drawing/2014/main" id="{A46BBB3E-CF76-44A1-9FA2-FD084F4CC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3" name="Line 1119">
                <a:extLst>
                  <a:ext uri="{FF2B5EF4-FFF2-40B4-BE49-F238E27FC236}">
                    <a16:creationId xmlns:a16="http://schemas.microsoft.com/office/drawing/2014/main" id="{ADA27BF6-8709-4B44-90C3-F8605CEB3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4" name="Line 1120">
                <a:extLst>
                  <a:ext uri="{FF2B5EF4-FFF2-40B4-BE49-F238E27FC236}">
                    <a16:creationId xmlns:a16="http://schemas.microsoft.com/office/drawing/2014/main" id="{B322D2DB-738A-4FC0-8F9F-93972BE32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E796B5A7-C783-4531-B65C-C5D4430450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58185" y="3305175"/>
              <a:ext cx="519108" cy="128589"/>
              <a:chOff x="2199" y="955"/>
              <a:chExt cx="2547" cy="506"/>
            </a:xfrm>
          </p:grpSpPr>
          <p:sp>
            <p:nvSpPr>
              <p:cNvPr id="163" name="Freeform 879">
                <a:extLst>
                  <a:ext uri="{FF2B5EF4-FFF2-40B4-BE49-F238E27FC236}">
                    <a16:creationId xmlns:a16="http://schemas.microsoft.com/office/drawing/2014/main" id="{281CCED2-A78C-4C62-A95F-BB5BA3239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4" name="Freeform 880">
                <a:extLst>
                  <a:ext uri="{FF2B5EF4-FFF2-40B4-BE49-F238E27FC236}">
                    <a16:creationId xmlns:a16="http://schemas.microsoft.com/office/drawing/2014/main" id="{8F4C22A5-EF53-42EE-871F-DC8C8FEA3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5" name="Freeform 881">
                <a:extLst>
                  <a:ext uri="{FF2B5EF4-FFF2-40B4-BE49-F238E27FC236}">
                    <a16:creationId xmlns:a16="http://schemas.microsoft.com/office/drawing/2014/main" id="{CB0DD0AC-A53C-4738-9B80-41865D4FC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6" name="Freeform 882">
                <a:extLst>
                  <a:ext uri="{FF2B5EF4-FFF2-40B4-BE49-F238E27FC236}">
                    <a16:creationId xmlns:a16="http://schemas.microsoft.com/office/drawing/2014/main" id="{B3EFA89F-FB80-4A68-9958-B2460A126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7" name="Freeform 883">
                <a:extLst>
                  <a:ext uri="{FF2B5EF4-FFF2-40B4-BE49-F238E27FC236}">
                    <a16:creationId xmlns:a16="http://schemas.microsoft.com/office/drawing/2014/main" id="{55C4C16C-7C63-4BAC-955C-3836064F3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25 w 646"/>
                  <a:gd name="T1" fmla="*/ 932 h 300"/>
                  <a:gd name="T2" fmla="*/ 605 w 646"/>
                  <a:gd name="T3" fmla="*/ 787 h 300"/>
                  <a:gd name="T4" fmla="*/ 752 w 646"/>
                  <a:gd name="T5" fmla="*/ 594 h 300"/>
                  <a:gd name="T6" fmla="*/ 776 w 646"/>
                  <a:gd name="T7" fmla="*/ 332 h 300"/>
                  <a:gd name="T8" fmla="*/ 569 w 646"/>
                  <a:gd name="T9" fmla="*/ 187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Freeform 884">
                <a:extLst>
                  <a:ext uri="{FF2B5EF4-FFF2-40B4-BE49-F238E27FC236}">
                    <a16:creationId xmlns:a16="http://schemas.microsoft.com/office/drawing/2014/main" id="{CE5071F0-C393-4883-971F-EC95F86DA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D4F90CF2-D993-4C89-95B9-97C3692FFC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7325" y="5141916"/>
              <a:ext cx="617538" cy="247651"/>
              <a:chOff x="2356" y="1300"/>
              <a:chExt cx="555" cy="194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A31ACAFA-C4B7-43DD-87A3-6DC7C0FC3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90019529-53B6-422C-8CE9-C4EF7F59B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2316C5E6-AD0B-41DE-B83D-7278BC6F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76C816C5-D968-4D35-BCBB-772FD342D2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61" name="Freeform 1126">
                  <a:extLst>
                    <a:ext uri="{FF2B5EF4-FFF2-40B4-BE49-F238E27FC236}">
                      <a16:creationId xmlns:a16="http://schemas.microsoft.com/office/drawing/2014/main" id="{CE2CA9C9-C559-4D55-BB60-4CEBD448B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2" name="Freeform 1127">
                  <a:extLst>
                    <a:ext uri="{FF2B5EF4-FFF2-40B4-BE49-F238E27FC236}">
                      <a16:creationId xmlns:a16="http://schemas.microsoft.com/office/drawing/2014/main" id="{F98AD2D1-9DD1-4D01-92B8-46DC94E21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9" name="Line 1128">
                <a:extLst>
                  <a:ext uri="{FF2B5EF4-FFF2-40B4-BE49-F238E27FC236}">
                    <a16:creationId xmlns:a16="http://schemas.microsoft.com/office/drawing/2014/main" id="{F24809C3-F203-42FF-8572-F1C8A079E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Line 1129">
                <a:extLst>
                  <a:ext uri="{FF2B5EF4-FFF2-40B4-BE49-F238E27FC236}">
                    <a16:creationId xmlns:a16="http://schemas.microsoft.com/office/drawing/2014/main" id="{7E6AB6B7-533E-41BE-A0AA-A16A5836F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CB6D3F8D-280D-4824-8262-8C06D1D91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98050" y="4799016"/>
              <a:ext cx="617538" cy="247651"/>
              <a:chOff x="2356" y="1300"/>
              <a:chExt cx="555" cy="194"/>
            </a:xfrm>
          </p:grpSpPr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B401463-3FCE-4426-9E76-210BC8842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CDEB062F-EAD0-405D-B910-67220ABB4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BF9BA678-24B7-48C7-89D0-9E7E8918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71441C18-9D3C-471C-8934-DD5E78FC8B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53" name="Freeform 1135">
                  <a:extLst>
                    <a:ext uri="{FF2B5EF4-FFF2-40B4-BE49-F238E27FC236}">
                      <a16:creationId xmlns:a16="http://schemas.microsoft.com/office/drawing/2014/main" id="{19A374BF-302B-45FA-9464-B637FCA35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54" name="Freeform 1136">
                  <a:extLst>
                    <a:ext uri="{FF2B5EF4-FFF2-40B4-BE49-F238E27FC236}">
                      <a16:creationId xmlns:a16="http://schemas.microsoft.com/office/drawing/2014/main" id="{50F740E3-12A1-4E90-9F77-948A4FC464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1" name="Line 1137">
                <a:extLst>
                  <a:ext uri="{FF2B5EF4-FFF2-40B4-BE49-F238E27FC236}">
                    <a16:creationId xmlns:a16="http://schemas.microsoft.com/office/drawing/2014/main" id="{4FE84CEC-A9CB-4F00-903F-7ACFC76CE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Line 1138">
                <a:extLst>
                  <a:ext uri="{FF2B5EF4-FFF2-40B4-BE49-F238E27FC236}">
                    <a16:creationId xmlns:a16="http://schemas.microsoft.com/office/drawing/2014/main" id="{5DAA3C38-9DC8-4463-998C-32E7DA53F3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DDEAA06-B741-429A-90EA-58D1B7B23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0" y="5100641"/>
              <a:ext cx="617538" cy="247651"/>
              <a:chOff x="2356" y="1300"/>
              <a:chExt cx="555" cy="194"/>
            </a:xfrm>
          </p:grpSpPr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ED263C8D-951D-4BF1-B4B5-91E6A3FC2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6569A42A-5D0B-486D-B976-0F33FDAC7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53D6492B-5B0E-4465-AEB3-982EB14B9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34EDCEB8-4072-40E7-8CC6-4ADF3275F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45" name="Freeform 1144">
                  <a:extLst>
                    <a:ext uri="{FF2B5EF4-FFF2-40B4-BE49-F238E27FC236}">
                      <a16:creationId xmlns:a16="http://schemas.microsoft.com/office/drawing/2014/main" id="{9C17DC82-2917-4F91-9843-BA89C22D5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6" name="Freeform 1145">
                  <a:extLst>
                    <a:ext uri="{FF2B5EF4-FFF2-40B4-BE49-F238E27FC236}">
                      <a16:creationId xmlns:a16="http://schemas.microsoft.com/office/drawing/2014/main" id="{0158EFA1-F291-4CC1-9197-7AA6F93476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43" name="Line 1146">
                <a:extLst>
                  <a:ext uri="{FF2B5EF4-FFF2-40B4-BE49-F238E27FC236}">
                    <a16:creationId xmlns:a16="http://schemas.microsoft.com/office/drawing/2014/main" id="{C53E15BA-3290-4EFD-9FC2-02B2F2002B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4" name="Line 1147">
                <a:extLst>
                  <a:ext uri="{FF2B5EF4-FFF2-40B4-BE49-F238E27FC236}">
                    <a16:creationId xmlns:a16="http://schemas.microsoft.com/office/drawing/2014/main" id="{5AFCF8CF-6BD2-4138-834E-70A876EA4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5587C2CB-31F9-4CDF-AAAA-A3EC8380DB61}"/>
              </a:ext>
            </a:extLst>
          </p:cNvPr>
          <p:cNvCxnSpPr/>
          <p:nvPr/>
        </p:nvCxnSpPr>
        <p:spPr bwMode="auto">
          <a:xfrm>
            <a:off x="5929169" y="2895600"/>
            <a:ext cx="567410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lc="http://schemas.openxmlformats.org/drawingml/2006/lockedCanvas"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6166EF16-847D-4369-81F7-09892DB47798}"/>
              </a:ext>
            </a:extLst>
          </p:cNvPr>
          <p:cNvCxnSpPr/>
          <p:nvPr/>
        </p:nvCxnSpPr>
        <p:spPr bwMode="auto">
          <a:xfrm>
            <a:off x="6212874" y="3657600"/>
            <a:ext cx="567410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lc="http://schemas.openxmlformats.org/drawingml/2006/lockedCanvas"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CED54EA4-DB67-4226-9600-CFACC2D13744}"/>
              </a:ext>
            </a:extLst>
          </p:cNvPr>
          <p:cNvCxnSpPr/>
          <p:nvPr/>
        </p:nvCxnSpPr>
        <p:spPr bwMode="auto">
          <a:xfrm>
            <a:off x="6028195" y="4876800"/>
            <a:ext cx="567410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lc="http://schemas.openxmlformats.org/drawingml/2006/lockedCanvas"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452202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Wired physical media</a:t>
            </a:r>
          </a:p>
        </p:txBody>
      </p:sp>
      <p:pic>
        <p:nvPicPr>
          <p:cNvPr id="5" name="Picture 4" descr="f-pict">
            <a:extLst>
              <a:ext uri="{FF2B5EF4-FFF2-40B4-BE49-F238E27FC236}">
                <a16:creationId xmlns:a16="http://schemas.microsoft.com/office/drawing/2014/main" id="{F98E8711-DE49-419E-A051-C4C1AB2756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4084637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52A38AA-4916-4E03-8C19-EED96A892FC2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4831269" y="1920876"/>
            <a:ext cx="2542309" cy="432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altLang="en-US" dirty="0">
                <a:solidFill>
                  <a:srgbClr val="CC0000"/>
                </a:solidFill>
                <a:latin typeface="TrumpetLite" panose="020A0602050506020204" pitchFamily="18" charset="0"/>
              </a:rPr>
              <a:t>coaxial cable:</a:t>
            </a:r>
            <a:endParaRPr lang="en-US" altLang="en-US" sz="2400" dirty="0">
              <a:solidFill>
                <a:srgbClr val="CC0000"/>
              </a:solidFill>
              <a:latin typeface="TrumpetLite" panose="020A0602050506020204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ts val="600"/>
              </a:spcBef>
              <a:buSzPct val="75000"/>
            </a:pPr>
            <a:r>
              <a:rPr lang="en-US" altLang="en-US" sz="2400" dirty="0">
                <a:latin typeface="TrumpetLite" panose="020A0602050506020204" pitchFamily="18" charset="0"/>
              </a:rPr>
              <a:t>two concentric copper conductors</a:t>
            </a:r>
          </a:p>
        </p:txBody>
      </p:sp>
      <p:pic>
        <p:nvPicPr>
          <p:cNvPr id="7" name="Picture 6" descr="coax">
            <a:extLst>
              <a:ext uri="{FF2B5EF4-FFF2-40B4-BE49-F238E27FC236}">
                <a16:creationId xmlns:a16="http://schemas.microsoft.com/office/drawing/2014/main" id="{B2978B33-F3E6-4480-9F46-B214B1121B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4733" y="4456991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A7C1418B-8482-4C49-AC4C-063E53DFA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1920876"/>
            <a:ext cx="295275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ts val="600"/>
              </a:spcBef>
              <a:buClr>
                <a:schemeClr val="accent2"/>
              </a:buClr>
              <a:buSzPct val="85000"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</a:rPr>
              <a:t>fiber optic cable:</a:t>
            </a:r>
            <a:endParaRPr lang="en-US" altLang="en-US" dirty="0">
              <a:solidFill>
                <a:srgbClr val="CC0000"/>
              </a:solidFill>
              <a:latin typeface="TrumpetLite" panose="020A0602050506020204" pitchFamily="18" charset="0"/>
            </a:endParaRPr>
          </a:p>
          <a:p>
            <a:pPr marL="287338" indent="-287338">
              <a:spcBef>
                <a:spcPts val="6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latin typeface="TrumpetLite" panose="020A0602050506020204" pitchFamily="18" charset="0"/>
              </a:rPr>
              <a:t>glass fiber carrying light pulses, each pulse a bit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B096559-4568-4554-83CB-CF00E42F6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1937905"/>
            <a:ext cx="3016105" cy="334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>
              <a:spcBef>
                <a:spcPts val="600"/>
              </a:spcBef>
            </a:pPr>
            <a:r>
              <a:rPr lang="en-US" altLang="en-US" sz="2800" kern="0" dirty="0">
                <a:solidFill>
                  <a:srgbClr val="CC0000"/>
                </a:solidFill>
                <a:latin typeface="TrumpetLite" panose="020A0602050506020204" pitchFamily="18" charset="0"/>
              </a:rPr>
              <a:t>twisted pair:</a:t>
            </a:r>
            <a:endParaRPr lang="en-US" altLang="en-US" sz="2800" kern="0" dirty="0">
              <a:latin typeface="TrumpetLite" panose="020A0602050506020204" pitchFamily="18" charset="0"/>
            </a:endParaRPr>
          </a:p>
          <a:p>
            <a:pPr marL="342900" indent="-342900" eaLnBrk="1" hangingPunct="1">
              <a:spcBef>
                <a:spcPts val="6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latin typeface="TrumpetLite" panose="020A0602050506020204" pitchFamily="18" charset="0"/>
              </a:rPr>
              <a:t>two insulated copper wires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39C5CE5-DC34-4CA0-9328-5760E9D3B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9229" y="4084637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626405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Wireless physical media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4400" y="1676400"/>
            <a:ext cx="9220200" cy="4816473"/>
          </a:xfrm>
        </p:spPr>
        <p:txBody>
          <a:bodyPr>
            <a:normAutofit lnSpcReduction="10000"/>
          </a:bodyPr>
          <a:lstStyle/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solidFill>
                  <a:srgbClr val="000099"/>
                </a:solidFill>
                <a:latin typeface="TrumpetLite" panose="020A0602050506020204" pitchFamily="18" charset="0"/>
              </a:rPr>
              <a:t>Microwave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up to 45 Mbps</a:t>
            </a:r>
            <a:br>
              <a:rPr lang="en-US" altLang="en-US" sz="2000" dirty="0">
                <a:latin typeface="TrumpetLite" panose="020A0602050506020204" pitchFamily="18" charset="0"/>
              </a:rPr>
            </a:br>
            <a:endParaRPr lang="en-US" altLang="en-US" sz="2000" dirty="0">
              <a:latin typeface="TrumpetLite" panose="020A0602050506020204" pitchFamily="18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 err="1">
                <a:solidFill>
                  <a:srgbClr val="002060"/>
                </a:solidFill>
                <a:latin typeface="TrumpetLite" panose="020A0602050506020204" pitchFamily="18" charset="0"/>
              </a:rPr>
              <a:t>WiFi</a:t>
            </a:r>
            <a:endParaRPr lang="en-US" altLang="en-US" dirty="0">
              <a:solidFill>
                <a:srgbClr val="002060"/>
              </a:solidFill>
              <a:latin typeface="TrumpetLite" panose="020A0602050506020204" pitchFamily="18" charset="0"/>
            </a:endParaRP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11Mbps, 54 Mbps</a:t>
            </a:r>
            <a:br>
              <a:rPr lang="en-US" altLang="en-US" sz="2000" dirty="0">
                <a:latin typeface="TrumpetLite" panose="020A0602050506020204" pitchFamily="18" charset="0"/>
              </a:rPr>
            </a:br>
            <a:endParaRPr lang="en-US" altLang="en-US" sz="2000" dirty="0">
              <a:latin typeface="TrumpetLite" panose="020A0602050506020204" pitchFamily="18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solidFill>
                  <a:srgbClr val="002060"/>
                </a:solidFill>
                <a:latin typeface="TrumpetLite" panose="020A0602050506020204" pitchFamily="18" charset="0"/>
              </a:rPr>
              <a:t>Cellular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3G:  ~3    Mbps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4G: ~30   Mbps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5G: ~100 Mbps</a:t>
            </a:r>
            <a:br>
              <a:rPr lang="en-US" altLang="en-US" sz="2000" dirty="0">
                <a:latin typeface="TrumpetLite" panose="020A0602050506020204" pitchFamily="18" charset="0"/>
              </a:rPr>
            </a:br>
            <a:endParaRPr lang="en-US" altLang="en-US" sz="2000" dirty="0">
              <a:latin typeface="TrumpetLite" panose="020A0602050506020204" pitchFamily="18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en-US" dirty="0">
                <a:solidFill>
                  <a:srgbClr val="000099"/>
                </a:solidFill>
                <a:latin typeface="TrumpetLite" panose="020A0602050506020204" pitchFamily="18" charset="0"/>
              </a:rPr>
              <a:t>Satellite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Kbps to 45Mbps channel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270 msec end-end delay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 dirty="0">
                <a:latin typeface="TrumpetLite" panose="020A0602050506020204" pitchFamily="18" charset="0"/>
              </a:rPr>
              <a:t>geosynchronous versus low altitude</a:t>
            </a:r>
          </a:p>
        </p:txBody>
      </p:sp>
      <p:pic>
        <p:nvPicPr>
          <p:cNvPr id="4" name="Picture 3" descr="A picture containing drawing, clock&#10;&#10;Description automatically generated">
            <a:extLst>
              <a:ext uri="{FF2B5EF4-FFF2-40B4-BE49-F238E27FC236}">
                <a16:creationId xmlns:a16="http://schemas.microsoft.com/office/drawing/2014/main" id="{B61F3060-2F9F-487E-B3D1-ABA5429836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6714" y="2286000"/>
            <a:ext cx="4407486" cy="3612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457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The network core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2000" y="1676400"/>
            <a:ext cx="6248400" cy="4816473"/>
          </a:xfrm>
        </p:spPr>
        <p:txBody>
          <a:bodyPr>
            <a:normAutofit/>
          </a:bodyPr>
          <a:lstStyle/>
          <a:p>
            <a:pPr lvl="0" eaLnBrk="1" hangingPunct="1"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mesh of interconnected routers</a:t>
            </a:r>
            <a:b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</a:b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lvl="0" eaLnBrk="1" hangingPunct="1"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packet-switching: hosts break messages into </a:t>
            </a:r>
            <a:r>
              <a:rPr lang="en-US" altLang="en-US" sz="2800" i="1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packets</a:t>
            </a:r>
          </a:p>
          <a:p>
            <a:pPr lvl="1" eaLnBrk="1" hangingPunct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forward packets</a:t>
            </a:r>
            <a:r>
              <a:rPr lang="en-US" altLang="en-US" i="1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from one router to the next on path from source to destination</a:t>
            </a:r>
          </a:p>
        </p:txBody>
      </p: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5D71583A-40E0-91F8-C702-4BB90BA8E18E}"/>
              </a:ext>
            </a:extLst>
          </p:cNvPr>
          <p:cNvGrpSpPr/>
          <p:nvPr/>
        </p:nvGrpSpPr>
        <p:grpSpPr>
          <a:xfrm>
            <a:off x="8077200" y="1600200"/>
            <a:ext cx="3540125" cy="4500558"/>
            <a:chOff x="6899276" y="1747842"/>
            <a:chExt cx="3540125" cy="4500558"/>
          </a:xfrm>
        </p:grpSpPr>
        <p:sp>
          <p:nvSpPr>
            <p:cNvPr id="4" name="Freeform 637">
              <a:extLst>
                <a:ext uri="{FF2B5EF4-FFF2-40B4-BE49-F238E27FC236}">
                  <a16:creationId xmlns:a16="http://schemas.microsoft.com/office/drawing/2014/main" id="{C2266CE3-7070-4222-8031-7AEC8436C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1870075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9D3BE85-9367-4929-B142-42216F608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67554" y="3205165"/>
              <a:ext cx="1458913" cy="933451"/>
              <a:chOff x="2889" y="1631"/>
              <a:chExt cx="980" cy="743"/>
            </a:xfrm>
          </p:grpSpPr>
          <p:sp>
            <p:nvSpPr>
              <p:cNvPr id="503" name="Rectangle 502">
                <a:extLst>
                  <a:ext uri="{FF2B5EF4-FFF2-40B4-BE49-F238E27FC236}">
                    <a16:creationId xmlns:a16="http://schemas.microsoft.com/office/drawing/2014/main" id="{B5269C44-51F8-4157-A252-8BF427FB3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04" name="AutoShape 640">
                <a:extLst>
                  <a:ext uri="{FF2B5EF4-FFF2-40B4-BE49-F238E27FC236}">
                    <a16:creationId xmlns:a16="http://schemas.microsoft.com/office/drawing/2014/main" id="{605F0846-A112-491B-BE9B-21F81D4E6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6" name="Freeform 641">
              <a:extLst>
                <a:ext uri="{FF2B5EF4-FFF2-40B4-BE49-F238E27FC236}">
                  <a16:creationId xmlns:a16="http://schemas.microsoft.com/office/drawing/2014/main" id="{3EB5ADB6-0D90-4ADA-854F-E452F27D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4583112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Line 642">
              <a:extLst>
                <a:ext uri="{FF2B5EF4-FFF2-40B4-BE49-F238E27FC236}">
                  <a16:creationId xmlns:a16="http://schemas.microsoft.com/office/drawing/2014/main" id="{2E9DCC58-604A-4D40-B2C8-2F723AD88BC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9542463" y="5319713"/>
              <a:ext cx="523875" cy="13970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Line 643">
              <a:extLst>
                <a:ext uri="{FF2B5EF4-FFF2-40B4-BE49-F238E27FC236}">
                  <a16:creationId xmlns:a16="http://schemas.microsoft.com/office/drawing/2014/main" id="{75154B18-9977-4D4B-B754-F9E60FAABB4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9688513" y="5600701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Line 644">
              <a:extLst>
                <a:ext uri="{FF2B5EF4-FFF2-40B4-BE49-F238E27FC236}">
                  <a16:creationId xmlns:a16="http://schemas.microsoft.com/office/drawing/2014/main" id="{FD89B4DF-64C5-40B5-BC40-77BC2AA0F54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9874250" y="5276850"/>
              <a:ext cx="0" cy="11430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Line 646">
              <a:extLst>
                <a:ext uri="{FF2B5EF4-FFF2-40B4-BE49-F238E27FC236}">
                  <a16:creationId xmlns:a16="http://schemas.microsoft.com/office/drawing/2014/main" id="{35722B79-A11C-40C7-98F2-4FD3D95F5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97801" y="4933951"/>
              <a:ext cx="212725" cy="984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Line 647">
              <a:extLst>
                <a:ext uri="{FF2B5EF4-FFF2-40B4-BE49-F238E27FC236}">
                  <a16:creationId xmlns:a16="http://schemas.microsoft.com/office/drawing/2014/main" id="{6B5A4494-5D4A-4900-B8EF-E3E9F8715A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9038" y="5197476"/>
              <a:ext cx="390525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Line 650">
              <a:extLst>
                <a:ext uri="{FF2B5EF4-FFF2-40B4-BE49-F238E27FC236}">
                  <a16:creationId xmlns:a16="http://schemas.microsoft.com/office/drawing/2014/main" id="{2A06D0FE-32F1-41C1-AD24-1D1D57CC55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64487" y="5245100"/>
              <a:ext cx="103188" cy="1841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Line 651">
              <a:extLst>
                <a:ext uri="{FF2B5EF4-FFF2-40B4-BE49-F238E27FC236}">
                  <a16:creationId xmlns:a16="http://schemas.microsoft.com/office/drawing/2014/main" id="{946987F8-1604-4758-85CE-C193FF4E2F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245475" y="5257801"/>
              <a:ext cx="114300" cy="17303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Line 652">
              <a:extLst>
                <a:ext uri="{FF2B5EF4-FFF2-40B4-BE49-F238E27FC236}">
                  <a16:creationId xmlns:a16="http://schemas.microsoft.com/office/drawing/2014/main" id="{71D577A2-8907-4C04-994F-687E4AB33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0737" y="5213351"/>
              <a:ext cx="503238" cy="2698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Line 654">
              <a:extLst>
                <a:ext uri="{FF2B5EF4-FFF2-40B4-BE49-F238E27FC236}">
                  <a16:creationId xmlns:a16="http://schemas.microsoft.com/office/drawing/2014/main" id="{E1A9DE85-BCEA-431B-A92C-DA79EB5CF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3825" y="3740150"/>
              <a:ext cx="234950" cy="746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Line 655">
              <a:extLst>
                <a:ext uri="{FF2B5EF4-FFF2-40B4-BE49-F238E27FC236}">
                  <a16:creationId xmlns:a16="http://schemas.microsoft.com/office/drawing/2014/main" id="{8229E502-F7F5-4006-9E07-1FF6E2AAC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88251" y="3894138"/>
              <a:ext cx="168275" cy="3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1894888-F766-4629-95F1-5C6E4ABC0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8850" y="3660776"/>
              <a:ext cx="506412" cy="352425"/>
              <a:chOff x="2967" y="478"/>
              <a:chExt cx="788" cy="625"/>
            </a:xfrm>
          </p:grpSpPr>
          <p:pic>
            <p:nvPicPr>
              <p:cNvPr id="501" name="Picture 500" descr="access_point_stylized_small">
                <a:extLst>
                  <a:ext uri="{FF2B5EF4-FFF2-40B4-BE49-F238E27FC236}">
                    <a16:creationId xmlns:a16="http://schemas.microsoft.com/office/drawing/2014/main" id="{794F6099-006E-4F01-82A4-4BE90F81E4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02" name="Picture 501" descr="antenna_radiation_stylized">
                <a:extLst>
                  <a:ext uri="{FF2B5EF4-FFF2-40B4-BE49-F238E27FC236}">
                    <a16:creationId xmlns:a16="http://schemas.microsoft.com/office/drawing/2014/main" id="{CEB65FAA-005E-43DB-A409-7D60030AB1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8" name="Freeform 659">
              <a:extLst>
                <a:ext uri="{FF2B5EF4-FFF2-40B4-BE49-F238E27FC236}">
                  <a16:creationId xmlns:a16="http://schemas.microsoft.com/office/drawing/2014/main" id="{ECED8F69-0646-41E2-A347-D805DD61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0" y="3687762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660">
              <a:extLst>
                <a:ext uri="{FF2B5EF4-FFF2-40B4-BE49-F238E27FC236}">
                  <a16:creationId xmlns:a16="http://schemas.microsoft.com/office/drawing/2014/main" id="{875100E8-6DD8-4A0C-A60B-FF6C46FC0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6" y="2162176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Line 661">
              <a:extLst>
                <a:ext uri="{FF2B5EF4-FFF2-40B4-BE49-F238E27FC236}">
                  <a16:creationId xmlns:a16="http://schemas.microsoft.com/office/drawing/2014/main" id="{E5A5024C-1C4A-4009-A4B6-3D723347AA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93200" y="3973512"/>
              <a:ext cx="163512" cy="1206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" name="Line 662">
              <a:extLst>
                <a:ext uri="{FF2B5EF4-FFF2-40B4-BE49-F238E27FC236}">
                  <a16:creationId xmlns:a16="http://schemas.microsoft.com/office/drawing/2014/main" id="{08307E83-15CC-4064-8D20-0D59A17CD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0037" y="3894137"/>
              <a:ext cx="2794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" name="Line 663">
              <a:extLst>
                <a:ext uri="{FF2B5EF4-FFF2-40B4-BE49-F238E27FC236}">
                  <a16:creationId xmlns:a16="http://schemas.microsoft.com/office/drawing/2014/main" id="{C168BA7E-0DDA-4DE6-A9F6-2C92DCCCC1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6576" y="3979863"/>
              <a:ext cx="134937" cy="10477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Line 664">
              <a:extLst>
                <a:ext uri="{FF2B5EF4-FFF2-40B4-BE49-F238E27FC236}">
                  <a16:creationId xmlns:a16="http://schemas.microsoft.com/office/drawing/2014/main" id="{78C4D6D7-DC1F-4192-BEB8-80E26A6DAC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0101" y="2747963"/>
              <a:ext cx="509587" cy="317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" name="Line 665">
              <a:extLst>
                <a:ext uri="{FF2B5EF4-FFF2-40B4-BE49-F238E27FC236}">
                  <a16:creationId xmlns:a16="http://schemas.microsoft.com/office/drawing/2014/main" id="{028976BF-F176-48C4-98B0-E311DA0346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5101" y="4857750"/>
              <a:ext cx="390525" cy="1841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Line 666">
              <a:extLst>
                <a:ext uri="{FF2B5EF4-FFF2-40B4-BE49-F238E27FC236}">
                  <a16:creationId xmlns:a16="http://schemas.microsoft.com/office/drawing/2014/main" id="{1851D90F-890B-4C93-817D-FA4ACAB429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34388" y="4845051"/>
              <a:ext cx="322263" cy="19843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6" name="Line 667">
              <a:extLst>
                <a:ext uri="{FF2B5EF4-FFF2-40B4-BE49-F238E27FC236}">
                  <a16:creationId xmlns:a16="http://schemas.microsoft.com/office/drawing/2014/main" id="{7DD3CF8E-E83E-4F1D-B49E-608FDAB787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77250" y="5137150"/>
              <a:ext cx="9715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Line 668">
              <a:extLst>
                <a:ext uri="{FF2B5EF4-FFF2-40B4-BE49-F238E27FC236}">
                  <a16:creationId xmlns:a16="http://schemas.microsoft.com/office/drawing/2014/main" id="{5C6F6962-CACC-47D3-B4E1-3F5D75BE0C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4176" y="2652713"/>
              <a:ext cx="123825" cy="873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Line 669">
              <a:extLst>
                <a:ext uri="{FF2B5EF4-FFF2-40B4-BE49-F238E27FC236}">
                  <a16:creationId xmlns:a16="http://schemas.microsoft.com/office/drawing/2014/main" id="{920CB46E-4078-40EC-9EB2-0B377472A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2725" y="2825750"/>
              <a:ext cx="0" cy="825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Line 670">
              <a:extLst>
                <a:ext uri="{FF2B5EF4-FFF2-40B4-BE49-F238E27FC236}">
                  <a16:creationId xmlns:a16="http://schemas.microsoft.com/office/drawing/2014/main" id="{D6500961-4171-4ACD-A7BE-ED00267159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7351" y="2719388"/>
              <a:ext cx="263525" cy="28892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Line 671">
              <a:extLst>
                <a:ext uri="{FF2B5EF4-FFF2-40B4-BE49-F238E27FC236}">
                  <a16:creationId xmlns:a16="http://schemas.microsoft.com/office/drawing/2014/main" id="{4DCCB89E-F94F-442D-96EC-744BCB3A5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9300" y="2720975"/>
              <a:ext cx="0" cy="1968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1" name="Line 672">
              <a:extLst>
                <a:ext uri="{FF2B5EF4-FFF2-40B4-BE49-F238E27FC236}">
                  <a16:creationId xmlns:a16="http://schemas.microsoft.com/office/drawing/2014/main" id="{37588CA7-40A5-45E2-979F-CF8BB773C0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3225" y="3027362"/>
              <a:ext cx="188912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" name="Line 673">
              <a:extLst>
                <a:ext uri="{FF2B5EF4-FFF2-40B4-BE49-F238E27FC236}">
                  <a16:creationId xmlns:a16="http://schemas.microsoft.com/office/drawing/2014/main" id="{C933340E-6D10-42F8-936F-43560AECD8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47262" y="3017837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Line 674">
              <a:extLst>
                <a:ext uri="{FF2B5EF4-FFF2-40B4-BE49-F238E27FC236}">
                  <a16:creationId xmlns:a16="http://schemas.microsoft.com/office/drawing/2014/main" id="{CC4D3FFC-C126-4348-84AA-BA4B63CA8C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96363" y="3094037"/>
              <a:ext cx="98425" cy="7048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Line 675">
              <a:extLst>
                <a:ext uri="{FF2B5EF4-FFF2-40B4-BE49-F238E27FC236}">
                  <a16:creationId xmlns:a16="http://schemas.microsoft.com/office/drawing/2014/main" id="{B4410707-6043-4446-A68D-2424E96C1C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85326" y="3094038"/>
              <a:ext cx="111125" cy="72707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Line 676">
              <a:extLst>
                <a:ext uri="{FF2B5EF4-FFF2-40B4-BE49-F238E27FC236}">
                  <a16:creationId xmlns:a16="http://schemas.microsoft.com/office/drawing/2014/main" id="{F7BADBBA-3829-40F7-8FDB-DD9C2E3DF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69375" y="4235450"/>
              <a:ext cx="227012" cy="43656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Line 677">
              <a:extLst>
                <a:ext uri="{FF2B5EF4-FFF2-40B4-BE49-F238E27FC236}">
                  <a16:creationId xmlns:a16="http://schemas.microsoft.com/office/drawing/2014/main" id="{3C8D51B5-0457-43C3-B265-13B82E7B4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42525" y="3016250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651F277-3DC7-4EF3-B56A-65D3DDCC2B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178" y="2003422"/>
              <a:ext cx="468313" cy="620711"/>
              <a:chOff x="1653" y="3023"/>
              <a:chExt cx="622" cy="911"/>
            </a:xfrm>
          </p:grpSpPr>
          <p:sp>
            <p:nvSpPr>
              <p:cNvPr id="484" name="Line 270">
                <a:extLst>
                  <a:ext uri="{FF2B5EF4-FFF2-40B4-BE49-F238E27FC236}">
                    <a16:creationId xmlns:a16="http://schemas.microsoft.com/office/drawing/2014/main" id="{B0F0F021-A17A-4311-A71D-CBBDFCBCA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5" name="Line 271">
                <a:extLst>
                  <a:ext uri="{FF2B5EF4-FFF2-40B4-BE49-F238E27FC236}">
                    <a16:creationId xmlns:a16="http://schemas.microsoft.com/office/drawing/2014/main" id="{AF9E101C-2CA8-43B7-967B-5C0EAA3B5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6" name="Line 272">
                <a:extLst>
                  <a:ext uri="{FF2B5EF4-FFF2-40B4-BE49-F238E27FC236}">
                    <a16:creationId xmlns:a16="http://schemas.microsoft.com/office/drawing/2014/main" id="{87E21507-0906-4923-A6D9-300F5A030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7" name="Line 273">
                <a:extLst>
                  <a:ext uri="{FF2B5EF4-FFF2-40B4-BE49-F238E27FC236}">
                    <a16:creationId xmlns:a16="http://schemas.microsoft.com/office/drawing/2014/main" id="{EF71617B-1306-4465-90D2-4F07C6BD22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8" name="Line 274">
                <a:extLst>
                  <a:ext uri="{FF2B5EF4-FFF2-40B4-BE49-F238E27FC236}">
                    <a16:creationId xmlns:a16="http://schemas.microsoft.com/office/drawing/2014/main" id="{22173EBB-7C92-40E7-8C4E-7AC2C365D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9" name="Line 275">
                <a:extLst>
                  <a:ext uri="{FF2B5EF4-FFF2-40B4-BE49-F238E27FC236}">
                    <a16:creationId xmlns:a16="http://schemas.microsoft.com/office/drawing/2014/main" id="{5795F39E-AE8E-4A5D-ABF6-A38AA02F9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0" name="Line 276">
                <a:extLst>
                  <a:ext uri="{FF2B5EF4-FFF2-40B4-BE49-F238E27FC236}">
                    <a16:creationId xmlns:a16="http://schemas.microsoft.com/office/drawing/2014/main" id="{F49C52EA-5DA8-4BD9-B014-7CC6F876E6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1" name="Line 277">
                <a:extLst>
                  <a:ext uri="{FF2B5EF4-FFF2-40B4-BE49-F238E27FC236}">
                    <a16:creationId xmlns:a16="http://schemas.microsoft.com/office/drawing/2014/main" id="{9B31301A-8581-4347-B9B9-8F154D6B7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2" name="Line 278">
                <a:extLst>
                  <a:ext uri="{FF2B5EF4-FFF2-40B4-BE49-F238E27FC236}">
                    <a16:creationId xmlns:a16="http://schemas.microsoft.com/office/drawing/2014/main" id="{36CCD1EF-8DBC-43CF-802E-BDCA640040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3" name="Line 279">
                <a:extLst>
                  <a:ext uri="{FF2B5EF4-FFF2-40B4-BE49-F238E27FC236}">
                    <a16:creationId xmlns:a16="http://schemas.microsoft.com/office/drawing/2014/main" id="{E9408BD5-5BBD-4C29-A69D-CD17C0D85E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4" name="Line 280">
                <a:extLst>
                  <a:ext uri="{FF2B5EF4-FFF2-40B4-BE49-F238E27FC236}">
                    <a16:creationId xmlns:a16="http://schemas.microsoft.com/office/drawing/2014/main" id="{4188BA95-7A62-47FB-A66C-466C02B2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5" name="Line 281">
                <a:extLst>
                  <a:ext uri="{FF2B5EF4-FFF2-40B4-BE49-F238E27FC236}">
                    <a16:creationId xmlns:a16="http://schemas.microsoft.com/office/drawing/2014/main" id="{7342335E-05FF-4D67-9863-BA380A14E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6" name="Line 282">
                <a:extLst>
                  <a:ext uri="{FF2B5EF4-FFF2-40B4-BE49-F238E27FC236}">
                    <a16:creationId xmlns:a16="http://schemas.microsoft.com/office/drawing/2014/main" id="{A06C324A-18DD-4393-9D93-D0912631C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7" name="Line 283">
                <a:extLst>
                  <a:ext uri="{FF2B5EF4-FFF2-40B4-BE49-F238E27FC236}">
                    <a16:creationId xmlns:a16="http://schemas.microsoft.com/office/drawing/2014/main" id="{1EE51D23-5F0E-471F-BA4D-C5A7A84AE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8" name="Line 284">
                <a:extLst>
                  <a:ext uri="{FF2B5EF4-FFF2-40B4-BE49-F238E27FC236}">
                    <a16:creationId xmlns:a16="http://schemas.microsoft.com/office/drawing/2014/main" id="{FBBA7D3A-5509-4CC2-A2CE-CFA93A4BD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id="{C0275AD3-F5A1-4C7D-AC74-8EAD652E8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500" name="Picture 499" descr="cell_tower_radiation_gray">
                <a:extLst>
                  <a:ext uri="{FF2B5EF4-FFF2-40B4-BE49-F238E27FC236}">
                    <a16:creationId xmlns:a16="http://schemas.microsoft.com/office/drawing/2014/main" id="{61FC79D0-1E72-4274-BE5A-05036FEDED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4AA00CF4-EC21-4229-B1DB-7A9DDE12FF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6726" y="2563812"/>
              <a:ext cx="454026" cy="254000"/>
              <a:chOff x="3843" y="1516"/>
              <a:chExt cx="286" cy="160"/>
            </a:xfrm>
          </p:grpSpPr>
          <p:sp>
            <p:nvSpPr>
              <p:cNvPr id="475" name="Line 697">
                <a:extLst>
                  <a:ext uri="{FF2B5EF4-FFF2-40B4-BE49-F238E27FC236}">
                    <a16:creationId xmlns:a16="http://schemas.microsoft.com/office/drawing/2014/main" id="{21CD70F7-BBC3-4192-AD8E-55F088E34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5BCB4F9C-46BC-4764-A34B-40F874CE7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102F533C-D530-496F-94AD-0026781AD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8F3CC183-F0D6-4E42-9977-6D30F9F07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79" name="Group 478">
                <a:extLst>
                  <a:ext uri="{FF2B5EF4-FFF2-40B4-BE49-F238E27FC236}">
                    <a16:creationId xmlns:a16="http://schemas.microsoft.com/office/drawing/2014/main" id="{69CD2E2A-F988-4AAE-BDB5-47F084B524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82" name="Freeform 702">
                  <a:extLst>
                    <a:ext uri="{FF2B5EF4-FFF2-40B4-BE49-F238E27FC236}">
                      <a16:creationId xmlns:a16="http://schemas.microsoft.com/office/drawing/2014/main" id="{43916A53-08B2-4104-B4FF-2E9B8C80C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83" name="Freeform 703">
                  <a:extLst>
                    <a:ext uri="{FF2B5EF4-FFF2-40B4-BE49-F238E27FC236}">
                      <a16:creationId xmlns:a16="http://schemas.microsoft.com/office/drawing/2014/main" id="{257AC16B-9670-45DF-87BC-0C0D9A9EC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80" name="Line 704">
                <a:extLst>
                  <a:ext uri="{FF2B5EF4-FFF2-40B4-BE49-F238E27FC236}">
                    <a16:creationId xmlns:a16="http://schemas.microsoft.com/office/drawing/2014/main" id="{7312E558-73E6-4242-92E8-68720F3F80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1" name="Line 705">
                <a:extLst>
                  <a:ext uri="{FF2B5EF4-FFF2-40B4-BE49-F238E27FC236}">
                    <a16:creationId xmlns:a16="http://schemas.microsoft.com/office/drawing/2014/main" id="{5BCCC40D-4E4B-4B77-87EA-B22281BE3B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2932BD99-894F-4393-8D01-2C018F73F1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99543" y="2651140"/>
              <a:ext cx="390526" cy="174626"/>
              <a:chOff x="4334" y="1470"/>
              <a:chExt cx="246" cy="107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9E1A1A52-5546-438E-A9E6-5D11DFD5D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EDBBF18F-2FBF-4A7C-BCDE-15AA42DF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50DAEB02-E8C5-4E93-B8E1-559AD0934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32D71346-348A-464A-A839-D12566E4BD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73" name="Freeform 711">
                  <a:extLst>
                    <a:ext uri="{FF2B5EF4-FFF2-40B4-BE49-F238E27FC236}">
                      <a16:creationId xmlns:a16="http://schemas.microsoft.com/office/drawing/2014/main" id="{9CEC2A0B-0EDD-4B36-8AD1-5DDD3B7AD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74" name="Freeform 712">
                  <a:extLst>
                    <a:ext uri="{FF2B5EF4-FFF2-40B4-BE49-F238E27FC236}">
                      <a16:creationId xmlns:a16="http://schemas.microsoft.com/office/drawing/2014/main" id="{94674860-E4DC-4F98-A731-2A67E75F6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71" name="Line 713">
                <a:extLst>
                  <a:ext uri="{FF2B5EF4-FFF2-40B4-BE49-F238E27FC236}">
                    <a16:creationId xmlns:a16="http://schemas.microsoft.com/office/drawing/2014/main" id="{159A931D-C787-4E18-B789-CF98E04478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2" name="Line 714">
                <a:extLst>
                  <a:ext uri="{FF2B5EF4-FFF2-40B4-BE49-F238E27FC236}">
                    <a16:creationId xmlns:a16="http://schemas.microsoft.com/office/drawing/2014/main" id="{453E5EF1-66E6-4436-B5B0-D353E1432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41B731FB-23BD-45E2-A8C9-82E0F6FF0D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10655" y="2914665"/>
              <a:ext cx="390526" cy="174626"/>
              <a:chOff x="4334" y="1470"/>
              <a:chExt cx="246" cy="107"/>
            </a:xfrm>
          </p:grpSpPr>
          <p:sp>
            <p:nvSpPr>
              <p:cNvPr id="459" name="Oval 458">
                <a:extLst>
                  <a:ext uri="{FF2B5EF4-FFF2-40B4-BE49-F238E27FC236}">
                    <a16:creationId xmlns:a16="http://schemas.microsoft.com/office/drawing/2014/main" id="{DE795CBA-CBDB-4141-9479-D54A81FC6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Rectangle 459">
                <a:extLst>
                  <a:ext uri="{FF2B5EF4-FFF2-40B4-BE49-F238E27FC236}">
                    <a16:creationId xmlns:a16="http://schemas.microsoft.com/office/drawing/2014/main" id="{6F075879-1703-4975-97DF-5F46688A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460">
                <a:extLst>
                  <a:ext uri="{FF2B5EF4-FFF2-40B4-BE49-F238E27FC236}">
                    <a16:creationId xmlns:a16="http://schemas.microsoft.com/office/drawing/2014/main" id="{5F1013F2-E0CC-4145-933E-0B5F6A4B3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62" name="Group 461">
                <a:extLst>
                  <a:ext uri="{FF2B5EF4-FFF2-40B4-BE49-F238E27FC236}">
                    <a16:creationId xmlns:a16="http://schemas.microsoft.com/office/drawing/2014/main" id="{9526472F-4C63-4EE3-AE4B-0EBEAAD102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5" name="Freeform 720">
                  <a:extLst>
                    <a:ext uri="{FF2B5EF4-FFF2-40B4-BE49-F238E27FC236}">
                      <a16:creationId xmlns:a16="http://schemas.microsoft.com/office/drawing/2014/main" id="{E8A7478B-4D80-4126-9B76-696FD61C55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66" name="Freeform 721">
                  <a:extLst>
                    <a:ext uri="{FF2B5EF4-FFF2-40B4-BE49-F238E27FC236}">
                      <a16:creationId xmlns:a16="http://schemas.microsoft.com/office/drawing/2014/main" id="{1831E7F2-BBCC-40E0-915C-91C5998FD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63" name="Line 722">
                <a:extLst>
                  <a:ext uri="{FF2B5EF4-FFF2-40B4-BE49-F238E27FC236}">
                    <a16:creationId xmlns:a16="http://schemas.microsoft.com/office/drawing/2014/main" id="{5C165679-C678-4E59-9C8C-EB83C98F1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4" name="Line 723">
                <a:extLst>
                  <a:ext uri="{FF2B5EF4-FFF2-40B4-BE49-F238E27FC236}">
                    <a16:creationId xmlns:a16="http://schemas.microsoft.com/office/drawing/2014/main" id="{A865885D-3082-4BE1-8BA5-98236F508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C4B03BE2-C7A3-4C3D-94D6-A3B26083B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9930" y="2916252"/>
              <a:ext cx="390526" cy="174626"/>
              <a:chOff x="4334" y="1470"/>
              <a:chExt cx="246" cy="107"/>
            </a:xfrm>
          </p:grpSpPr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AC3AB015-C27B-4455-8790-3A14E847D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451">
                <a:extLst>
                  <a:ext uri="{FF2B5EF4-FFF2-40B4-BE49-F238E27FC236}">
                    <a16:creationId xmlns:a16="http://schemas.microsoft.com/office/drawing/2014/main" id="{928A3BAB-A728-4C21-B265-E16F5DF0E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8B0945B1-671F-45AE-8972-82D1D6F23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54" name="Group 453">
                <a:extLst>
                  <a:ext uri="{FF2B5EF4-FFF2-40B4-BE49-F238E27FC236}">
                    <a16:creationId xmlns:a16="http://schemas.microsoft.com/office/drawing/2014/main" id="{C868D90D-3DEF-4B2C-BB72-3E5C2B591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57" name="Freeform 729">
                  <a:extLst>
                    <a:ext uri="{FF2B5EF4-FFF2-40B4-BE49-F238E27FC236}">
                      <a16:creationId xmlns:a16="http://schemas.microsoft.com/office/drawing/2014/main" id="{015F59A2-851B-41B5-BAB3-28873D67F8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8" name="Freeform 730">
                  <a:extLst>
                    <a:ext uri="{FF2B5EF4-FFF2-40B4-BE49-F238E27FC236}">
                      <a16:creationId xmlns:a16="http://schemas.microsoft.com/office/drawing/2014/main" id="{125D5953-E36F-468B-BFB7-E2D20097F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55" name="Line 731">
                <a:extLst>
                  <a:ext uri="{FF2B5EF4-FFF2-40B4-BE49-F238E27FC236}">
                    <a16:creationId xmlns:a16="http://schemas.microsoft.com/office/drawing/2014/main" id="{FA4D4D78-C99A-4C44-9593-A44C1D732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56" name="Line 732">
                <a:extLst>
                  <a:ext uri="{FF2B5EF4-FFF2-40B4-BE49-F238E27FC236}">
                    <a16:creationId xmlns:a16="http://schemas.microsoft.com/office/drawing/2014/main" id="{A8E0C754-D827-41FB-B1E3-C968E3B6E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1374D376-9108-4910-8E8A-127FE8FDDE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6905" y="2551127"/>
              <a:ext cx="390526" cy="174626"/>
              <a:chOff x="4334" y="1470"/>
              <a:chExt cx="246" cy="107"/>
            </a:xfrm>
          </p:grpSpPr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37C9FA2D-0EE8-40C0-85D3-DF309A5C8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4" name="Rectangle 443">
                <a:extLst>
                  <a:ext uri="{FF2B5EF4-FFF2-40B4-BE49-F238E27FC236}">
                    <a16:creationId xmlns:a16="http://schemas.microsoft.com/office/drawing/2014/main" id="{9AF80654-CA4D-4EF2-8C91-D674E2CF2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5" name="Oval 444">
                <a:extLst>
                  <a:ext uri="{FF2B5EF4-FFF2-40B4-BE49-F238E27FC236}">
                    <a16:creationId xmlns:a16="http://schemas.microsoft.com/office/drawing/2014/main" id="{92171C26-819F-4334-BE06-218634F58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486B0DA4-D1D4-4ADC-B53A-8A042230EA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9" name="Freeform 738">
                  <a:extLst>
                    <a:ext uri="{FF2B5EF4-FFF2-40B4-BE49-F238E27FC236}">
                      <a16:creationId xmlns:a16="http://schemas.microsoft.com/office/drawing/2014/main" id="{66A6EEC2-B893-4CE1-9D73-9CCFFFF04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50" name="Freeform 739">
                  <a:extLst>
                    <a:ext uri="{FF2B5EF4-FFF2-40B4-BE49-F238E27FC236}">
                      <a16:creationId xmlns:a16="http://schemas.microsoft.com/office/drawing/2014/main" id="{845D98CD-66B7-4630-983F-5CBE16C08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47" name="Line 740">
                <a:extLst>
                  <a:ext uri="{FF2B5EF4-FFF2-40B4-BE49-F238E27FC236}">
                    <a16:creationId xmlns:a16="http://schemas.microsoft.com/office/drawing/2014/main" id="{23B20678-B59F-4958-B7B6-3FF518A13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8" name="Line 741">
                <a:extLst>
                  <a:ext uri="{FF2B5EF4-FFF2-40B4-BE49-F238E27FC236}">
                    <a16:creationId xmlns:a16="http://schemas.microsoft.com/office/drawing/2014/main" id="{D60838D9-F21B-41D5-A0FB-B9A6D9B5A8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B3252B1B-B72C-43BD-98C1-283AE0DA96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4530" y="3802048"/>
              <a:ext cx="492126" cy="206374"/>
              <a:chOff x="4334" y="1470"/>
              <a:chExt cx="246" cy="107"/>
            </a:xfrm>
          </p:grpSpPr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DB5A8DE3-3E1A-47F5-859B-9E5C31086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Rectangle 435">
                <a:extLst>
                  <a:ext uri="{FF2B5EF4-FFF2-40B4-BE49-F238E27FC236}">
                    <a16:creationId xmlns:a16="http://schemas.microsoft.com/office/drawing/2014/main" id="{D485E098-4DE6-424D-9F55-6FBEB8796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436">
                <a:extLst>
                  <a:ext uri="{FF2B5EF4-FFF2-40B4-BE49-F238E27FC236}">
                    <a16:creationId xmlns:a16="http://schemas.microsoft.com/office/drawing/2014/main" id="{F706E847-9CE7-4BFE-9284-7BA1383B1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64C56602-A65A-4BAA-A930-187F15A9AD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1" name="Freeform 747">
                  <a:extLst>
                    <a:ext uri="{FF2B5EF4-FFF2-40B4-BE49-F238E27FC236}">
                      <a16:creationId xmlns:a16="http://schemas.microsoft.com/office/drawing/2014/main" id="{F0099EF7-B091-4B7A-B882-DD7E8DA29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42" name="Freeform 748">
                  <a:extLst>
                    <a:ext uri="{FF2B5EF4-FFF2-40B4-BE49-F238E27FC236}">
                      <a16:creationId xmlns:a16="http://schemas.microsoft.com/office/drawing/2014/main" id="{046291E6-7FD1-41E0-9C3A-669D17968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9" name="Line 749">
                <a:extLst>
                  <a:ext uri="{FF2B5EF4-FFF2-40B4-BE49-F238E27FC236}">
                    <a16:creationId xmlns:a16="http://schemas.microsoft.com/office/drawing/2014/main" id="{DC9FF011-FC65-4CC3-9385-DD7C1FC38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0" name="Line 750">
                <a:extLst>
                  <a:ext uri="{FF2B5EF4-FFF2-40B4-BE49-F238E27FC236}">
                    <a16:creationId xmlns:a16="http://schemas.microsoft.com/office/drawing/2014/main" id="{133E27E2-5F15-45F7-BB0D-4057C69A1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44" name="Line 751">
              <a:extLst>
                <a:ext uri="{FF2B5EF4-FFF2-40B4-BE49-F238E27FC236}">
                  <a16:creationId xmlns:a16="http://schemas.microsoft.com/office/drawing/2014/main" id="{1D234C9E-BEEA-44AF-BB4D-345505A50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825" y="3900487"/>
              <a:ext cx="67945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326F787-8482-449B-937E-7B14B6EC8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83655" y="3789348"/>
              <a:ext cx="492126" cy="206374"/>
              <a:chOff x="4334" y="1470"/>
              <a:chExt cx="246" cy="107"/>
            </a:xfrm>
          </p:grpSpPr>
          <p:sp>
            <p:nvSpPr>
              <p:cNvPr id="427" name="Oval 426">
                <a:extLst>
                  <a:ext uri="{FF2B5EF4-FFF2-40B4-BE49-F238E27FC236}">
                    <a16:creationId xmlns:a16="http://schemas.microsoft.com/office/drawing/2014/main" id="{5B302DC6-53AB-4A58-A795-72B103B23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427">
                <a:extLst>
                  <a:ext uri="{FF2B5EF4-FFF2-40B4-BE49-F238E27FC236}">
                    <a16:creationId xmlns:a16="http://schemas.microsoft.com/office/drawing/2014/main" id="{FA20D527-EE3B-4645-84AC-DE12936F0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6D5AB00B-9D46-4F1A-9ECC-8FDFCC160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579AE7B1-7541-482C-8634-363F767341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33" name="Freeform 757">
                  <a:extLst>
                    <a:ext uri="{FF2B5EF4-FFF2-40B4-BE49-F238E27FC236}">
                      <a16:creationId xmlns:a16="http://schemas.microsoft.com/office/drawing/2014/main" id="{764FF8E2-B4D8-4333-B421-7151B3D64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34" name="Freeform 758">
                  <a:extLst>
                    <a:ext uri="{FF2B5EF4-FFF2-40B4-BE49-F238E27FC236}">
                      <a16:creationId xmlns:a16="http://schemas.microsoft.com/office/drawing/2014/main" id="{B8176FCD-65FC-471C-AA01-0C2991F0C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31" name="Line 759">
                <a:extLst>
                  <a:ext uri="{FF2B5EF4-FFF2-40B4-BE49-F238E27FC236}">
                    <a16:creationId xmlns:a16="http://schemas.microsoft.com/office/drawing/2014/main" id="{57C28757-2226-40EC-8DD8-CD83A1B872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32" name="Line 760">
                <a:extLst>
                  <a:ext uri="{FF2B5EF4-FFF2-40B4-BE49-F238E27FC236}">
                    <a16:creationId xmlns:a16="http://schemas.microsoft.com/office/drawing/2014/main" id="{99AF2ECD-BBA0-41F7-A679-97C846E86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C1E89982-34E1-48F8-90D3-8E123ED9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88481" y="4964126"/>
              <a:ext cx="622301" cy="244476"/>
              <a:chOff x="4334" y="1470"/>
              <a:chExt cx="246" cy="107"/>
            </a:xfrm>
          </p:grpSpPr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C4FE9220-61A9-4984-8E86-70FE8CEFC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0" name="Rectangle 419">
                <a:extLst>
                  <a:ext uri="{FF2B5EF4-FFF2-40B4-BE49-F238E27FC236}">
                    <a16:creationId xmlns:a16="http://schemas.microsoft.com/office/drawing/2014/main" id="{59A021FB-57C7-41B8-93AA-6E0002A6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F59F5BF5-4899-4731-9C1C-634BCDE25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22" name="Group 421">
                <a:extLst>
                  <a:ext uri="{FF2B5EF4-FFF2-40B4-BE49-F238E27FC236}">
                    <a16:creationId xmlns:a16="http://schemas.microsoft.com/office/drawing/2014/main" id="{93D57119-8B35-4B22-8146-8A8DB6CE9F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25" name="Freeform 766">
                  <a:extLst>
                    <a:ext uri="{FF2B5EF4-FFF2-40B4-BE49-F238E27FC236}">
                      <a16:creationId xmlns:a16="http://schemas.microsoft.com/office/drawing/2014/main" id="{20094125-CB2B-4AD9-B7E1-9D499F705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26" name="Freeform 767">
                  <a:extLst>
                    <a:ext uri="{FF2B5EF4-FFF2-40B4-BE49-F238E27FC236}">
                      <a16:creationId xmlns:a16="http://schemas.microsoft.com/office/drawing/2014/main" id="{6A224FDB-8014-49C4-AF53-FB173C4A2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23" name="Line 768">
                <a:extLst>
                  <a:ext uri="{FF2B5EF4-FFF2-40B4-BE49-F238E27FC236}">
                    <a16:creationId xmlns:a16="http://schemas.microsoft.com/office/drawing/2014/main" id="{1FE3AD4B-32CF-40BE-A3E1-2CA605C70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4" name="Line 769">
                <a:extLst>
                  <a:ext uri="{FF2B5EF4-FFF2-40B4-BE49-F238E27FC236}">
                    <a16:creationId xmlns:a16="http://schemas.microsoft.com/office/drawing/2014/main" id="{799541B7-7673-456D-8D19-0D35D62B2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3B0701E2-732B-447F-9481-43A6C99E9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63006" y="4665676"/>
              <a:ext cx="622301" cy="244476"/>
              <a:chOff x="4334" y="1470"/>
              <a:chExt cx="246" cy="107"/>
            </a:xfrm>
          </p:grpSpPr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13B96772-AF8C-4EB7-9D14-CC8662BEC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Rectangle 411">
                <a:extLst>
                  <a:ext uri="{FF2B5EF4-FFF2-40B4-BE49-F238E27FC236}">
                    <a16:creationId xmlns:a16="http://schemas.microsoft.com/office/drawing/2014/main" id="{ADEB9959-CABA-40ED-8F82-8FD345654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D64FD5C2-E613-4502-A4DC-D8B3D316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CC9A4D10-79BA-4D9D-B199-20DE0A2D8D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17" name="Freeform 775">
                  <a:extLst>
                    <a:ext uri="{FF2B5EF4-FFF2-40B4-BE49-F238E27FC236}">
                      <a16:creationId xmlns:a16="http://schemas.microsoft.com/office/drawing/2014/main" id="{A4E65EF2-7773-42CF-BC2F-93DAE4E0C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18" name="Freeform 776">
                  <a:extLst>
                    <a:ext uri="{FF2B5EF4-FFF2-40B4-BE49-F238E27FC236}">
                      <a16:creationId xmlns:a16="http://schemas.microsoft.com/office/drawing/2014/main" id="{049C4034-D83F-4830-B150-164FED69C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15" name="Line 777">
                <a:extLst>
                  <a:ext uri="{FF2B5EF4-FFF2-40B4-BE49-F238E27FC236}">
                    <a16:creationId xmlns:a16="http://schemas.microsoft.com/office/drawing/2014/main" id="{2A548658-056C-48A5-8D62-644C6FD72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16" name="Line 778">
                <a:extLst>
                  <a:ext uri="{FF2B5EF4-FFF2-40B4-BE49-F238E27FC236}">
                    <a16:creationId xmlns:a16="http://schemas.microsoft.com/office/drawing/2014/main" id="{45A6F9E6-2357-4010-A350-798458FBC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3B0C873E-F7BE-4DF4-B93B-389F393EE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39106" y="5008576"/>
              <a:ext cx="622301" cy="244476"/>
              <a:chOff x="4334" y="1470"/>
              <a:chExt cx="246" cy="107"/>
            </a:xfrm>
          </p:grpSpPr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A6750DBD-55DB-4F96-8F46-A49390147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403">
                <a:extLst>
                  <a:ext uri="{FF2B5EF4-FFF2-40B4-BE49-F238E27FC236}">
                    <a16:creationId xmlns:a16="http://schemas.microsoft.com/office/drawing/2014/main" id="{BF7D8661-6B7A-419B-A78C-43C1C3178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19DBD182-F738-4EA6-BCDC-9469FBE4A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06" name="Group 405">
                <a:extLst>
                  <a:ext uri="{FF2B5EF4-FFF2-40B4-BE49-F238E27FC236}">
                    <a16:creationId xmlns:a16="http://schemas.microsoft.com/office/drawing/2014/main" id="{6C39EC8C-CAB2-418D-B20E-DB4C5106BA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9" name="Freeform 784">
                  <a:extLst>
                    <a:ext uri="{FF2B5EF4-FFF2-40B4-BE49-F238E27FC236}">
                      <a16:creationId xmlns:a16="http://schemas.microsoft.com/office/drawing/2014/main" id="{C23B586A-33CF-4A9F-97E7-7B36E6D92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10" name="Freeform 785">
                  <a:extLst>
                    <a:ext uri="{FF2B5EF4-FFF2-40B4-BE49-F238E27FC236}">
                      <a16:creationId xmlns:a16="http://schemas.microsoft.com/office/drawing/2014/main" id="{24192FB7-C913-4E55-8FB2-5CA09F8C7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407" name="Line 786">
                <a:extLst>
                  <a:ext uri="{FF2B5EF4-FFF2-40B4-BE49-F238E27FC236}">
                    <a16:creationId xmlns:a16="http://schemas.microsoft.com/office/drawing/2014/main" id="{0A4D714C-0A60-4B3E-B9BB-7A70241107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8" name="Line 787">
                <a:extLst>
                  <a:ext uri="{FF2B5EF4-FFF2-40B4-BE49-F238E27FC236}">
                    <a16:creationId xmlns:a16="http://schemas.microsoft.com/office/drawing/2014/main" id="{6891DBC0-A105-4EC2-BEC2-4447F9EFF1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5E9C42F-55D2-45C0-96A0-E4E0459BE5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05" y="3802062"/>
              <a:ext cx="390526" cy="171450"/>
              <a:chOff x="4334" y="1470"/>
              <a:chExt cx="246" cy="107"/>
            </a:xfrm>
          </p:grpSpPr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195DB89E-F038-475F-8778-6E6D95FE2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Rectangle 395">
                <a:extLst>
                  <a:ext uri="{FF2B5EF4-FFF2-40B4-BE49-F238E27FC236}">
                    <a16:creationId xmlns:a16="http://schemas.microsoft.com/office/drawing/2014/main" id="{4189FF08-B180-4000-9B5B-2E94102E1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7" name="Oval 396">
                <a:extLst>
                  <a:ext uri="{FF2B5EF4-FFF2-40B4-BE49-F238E27FC236}">
                    <a16:creationId xmlns:a16="http://schemas.microsoft.com/office/drawing/2014/main" id="{7FB3415D-35D6-44E8-84F4-20406BE0B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98" name="Group 397">
                <a:extLst>
                  <a:ext uri="{FF2B5EF4-FFF2-40B4-BE49-F238E27FC236}">
                    <a16:creationId xmlns:a16="http://schemas.microsoft.com/office/drawing/2014/main" id="{DFCCA5C9-A464-4C78-8CD8-C7DE366235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1" name="Freeform 793">
                  <a:extLst>
                    <a:ext uri="{FF2B5EF4-FFF2-40B4-BE49-F238E27FC236}">
                      <a16:creationId xmlns:a16="http://schemas.microsoft.com/office/drawing/2014/main" id="{72443708-8CAD-49DB-8156-48FFD0816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402" name="Freeform 794">
                  <a:extLst>
                    <a:ext uri="{FF2B5EF4-FFF2-40B4-BE49-F238E27FC236}">
                      <a16:creationId xmlns:a16="http://schemas.microsoft.com/office/drawing/2014/main" id="{6E264692-68D1-4D03-910B-6BCB4E8A3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399" name="Line 795">
                <a:extLst>
                  <a:ext uri="{FF2B5EF4-FFF2-40B4-BE49-F238E27FC236}">
                    <a16:creationId xmlns:a16="http://schemas.microsoft.com/office/drawing/2014/main" id="{749D692B-D2FF-4760-948F-13B082232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0" name="Line 796">
                <a:extLst>
                  <a:ext uri="{FF2B5EF4-FFF2-40B4-BE49-F238E27FC236}">
                    <a16:creationId xmlns:a16="http://schemas.microsoft.com/office/drawing/2014/main" id="{990493DB-380C-48A5-A69F-EEE8C7CFC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589AD17-E06D-4C63-8CAF-B4E63E0C36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58261" y="5162559"/>
              <a:ext cx="446088" cy="422276"/>
              <a:chOff x="5072" y="3611"/>
              <a:chExt cx="459" cy="380"/>
            </a:xfrm>
          </p:grpSpPr>
          <p:grpSp>
            <p:nvGrpSpPr>
              <p:cNvPr id="381" name="Group 380">
                <a:extLst>
                  <a:ext uri="{FF2B5EF4-FFF2-40B4-BE49-F238E27FC236}">
                    <a16:creationId xmlns:a16="http://schemas.microsoft.com/office/drawing/2014/main" id="{B558E480-7C47-4580-86EE-2853297B79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83" name="Freeform 799">
                  <a:extLst>
                    <a:ext uri="{FF2B5EF4-FFF2-40B4-BE49-F238E27FC236}">
                      <a16:creationId xmlns:a16="http://schemas.microsoft.com/office/drawing/2014/main" id="{812BB561-0E7A-467D-8CAE-CD9F4FD5C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4" name="Freeform 800">
                  <a:extLst>
                    <a:ext uri="{FF2B5EF4-FFF2-40B4-BE49-F238E27FC236}">
                      <a16:creationId xmlns:a16="http://schemas.microsoft.com/office/drawing/2014/main" id="{E29045DB-FEBD-41A6-9BB1-41920DB0FA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5" name="Freeform 801">
                  <a:extLst>
                    <a:ext uri="{FF2B5EF4-FFF2-40B4-BE49-F238E27FC236}">
                      <a16:creationId xmlns:a16="http://schemas.microsoft.com/office/drawing/2014/main" id="{33A736A7-03B1-43ED-B173-094DB4409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6" name="Freeform 802">
                  <a:extLst>
                    <a:ext uri="{FF2B5EF4-FFF2-40B4-BE49-F238E27FC236}">
                      <a16:creationId xmlns:a16="http://schemas.microsoft.com/office/drawing/2014/main" id="{3C175562-53B4-4634-8827-1568201C7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7" name="Freeform 803">
                  <a:extLst>
                    <a:ext uri="{FF2B5EF4-FFF2-40B4-BE49-F238E27FC236}">
                      <a16:creationId xmlns:a16="http://schemas.microsoft.com/office/drawing/2014/main" id="{AB78008F-2251-4687-971D-100FB8870E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8" name="Freeform 804">
                  <a:extLst>
                    <a:ext uri="{FF2B5EF4-FFF2-40B4-BE49-F238E27FC236}">
                      <a16:creationId xmlns:a16="http://schemas.microsoft.com/office/drawing/2014/main" id="{FD1EED89-AF01-403F-BFCD-5A75395E9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9" name="Freeform 805">
                  <a:extLst>
                    <a:ext uri="{FF2B5EF4-FFF2-40B4-BE49-F238E27FC236}">
                      <a16:creationId xmlns:a16="http://schemas.microsoft.com/office/drawing/2014/main" id="{A708E707-24BB-4B51-8ED7-E4F0E400E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0" name="Freeform 806">
                  <a:extLst>
                    <a:ext uri="{FF2B5EF4-FFF2-40B4-BE49-F238E27FC236}">
                      <a16:creationId xmlns:a16="http://schemas.microsoft.com/office/drawing/2014/main" id="{73BE6330-E93E-460D-AED1-A0AB50DA3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1" name="Freeform 807">
                  <a:extLst>
                    <a:ext uri="{FF2B5EF4-FFF2-40B4-BE49-F238E27FC236}">
                      <a16:creationId xmlns:a16="http://schemas.microsoft.com/office/drawing/2014/main" id="{77D0BC82-A62C-4B2B-A558-A224D228F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2" name="Freeform 808">
                  <a:extLst>
                    <a:ext uri="{FF2B5EF4-FFF2-40B4-BE49-F238E27FC236}">
                      <a16:creationId xmlns:a16="http://schemas.microsoft.com/office/drawing/2014/main" id="{B07611A6-3AA2-4172-8C8E-322282167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3" name="Freeform 809">
                  <a:extLst>
                    <a:ext uri="{FF2B5EF4-FFF2-40B4-BE49-F238E27FC236}">
                      <a16:creationId xmlns:a16="http://schemas.microsoft.com/office/drawing/2014/main" id="{F91EC845-6ECD-4057-BF48-D62324718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94" name="Freeform 810">
                  <a:extLst>
                    <a:ext uri="{FF2B5EF4-FFF2-40B4-BE49-F238E27FC236}">
                      <a16:creationId xmlns:a16="http://schemas.microsoft.com/office/drawing/2014/main" id="{D3696100-AC21-45EC-8986-A6D4C7952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382" name="Picture 381" descr="access_point_stylized_gray_small">
                <a:extLst>
                  <a:ext uri="{FF2B5EF4-FFF2-40B4-BE49-F238E27FC236}">
                    <a16:creationId xmlns:a16="http://schemas.microsoft.com/office/drawing/2014/main" id="{1066D082-E3D4-40EE-BCB6-9EE5100492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D6B46774-7A5D-4B17-BDAA-598BA8398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5838" y="3667107"/>
              <a:ext cx="398463" cy="358773"/>
              <a:chOff x="5072" y="3611"/>
              <a:chExt cx="459" cy="380"/>
            </a:xfrm>
          </p:grpSpPr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EDFF6EB5-40B8-4644-B19F-FE8CA1B6DD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69" name="Freeform 814">
                  <a:extLst>
                    <a:ext uri="{FF2B5EF4-FFF2-40B4-BE49-F238E27FC236}">
                      <a16:creationId xmlns:a16="http://schemas.microsoft.com/office/drawing/2014/main" id="{CA344D53-165C-456C-91E5-6049BC6B2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0" name="Freeform 815">
                  <a:extLst>
                    <a:ext uri="{FF2B5EF4-FFF2-40B4-BE49-F238E27FC236}">
                      <a16:creationId xmlns:a16="http://schemas.microsoft.com/office/drawing/2014/main" id="{4B0BD92F-E965-4828-8DC0-32B16F5A9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1" name="Freeform 816">
                  <a:extLst>
                    <a:ext uri="{FF2B5EF4-FFF2-40B4-BE49-F238E27FC236}">
                      <a16:creationId xmlns:a16="http://schemas.microsoft.com/office/drawing/2014/main" id="{DAA47559-8C79-40E3-9AA3-2832F260D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2" name="Freeform 817">
                  <a:extLst>
                    <a:ext uri="{FF2B5EF4-FFF2-40B4-BE49-F238E27FC236}">
                      <a16:creationId xmlns:a16="http://schemas.microsoft.com/office/drawing/2014/main" id="{7EC6622F-5D11-4CCB-A7D4-AF94FFD77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3" name="Freeform 818">
                  <a:extLst>
                    <a:ext uri="{FF2B5EF4-FFF2-40B4-BE49-F238E27FC236}">
                      <a16:creationId xmlns:a16="http://schemas.microsoft.com/office/drawing/2014/main" id="{6D880EC7-AF24-4A75-B38E-D2627240E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4" name="Freeform 819">
                  <a:extLst>
                    <a:ext uri="{FF2B5EF4-FFF2-40B4-BE49-F238E27FC236}">
                      <a16:creationId xmlns:a16="http://schemas.microsoft.com/office/drawing/2014/main" id="{614DE49C-1CE4-4AA8-97A8-9C35007F2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5" name="Freeform 820">
                  <a:extLst>
                    <a:ext uri="{FF2B5EF4-FFF2-40B4-BE49-F238E27FC236}">
                      <a16:creationId xmlns:a16="http://schemas.microsoft.com/office/drawing/2014/main" id="{5077CE6B-4D1B-4A73-8E0F-EB83C6A2B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6" name="Freeform 821">
                  <a:extLst>
                    <a:ext uri="{FF2B5EF4-FFF2-40B4-BE49-F238E27FC236}">
                      <a16:creationId xmlns:a16="http://schemas.microsoft.com/office/drawing/2014/main" id="{6937E389-F650-4669-A67C-A6C920C58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7" name="Freeform 822">
                  <a:extLst>
                    <a:ext uri="{FF2B5EF4-FFF2-40B4-BE49-F238E27FC236}">
                      <a16:creationId xmlns:a16="http://schemas.microsoft.com/office/drawing/2014/main" id="{CF64987D-632A-4C37-8BBE-D04FB076D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8" name="Freeform 823">
                  <a:extLst>
                    <a:ext uri="{FF2B5EF4-FFF2-40B4-BE49-F238E27FC236}">
                      <a16:creationId xmlns:a16="http://schemas.microsoft.com/office/drawing/2014/main" id="{D828EAD6-D144-4938-B50B-84B4567FD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79" name="Freeform 824">
                  <a:extLst>
                    <a:ext uri="{FF2B5EF4-FFF2-40B4-BE49-F238E27FC236}">
                      <a16:creationId xmlns:a16="http://schemas.microsoft.com/office/drawing/2014/main" id="{5D0432FC-E6AF-4591-9F00-E13394EE8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380" name="Freeform 825">
                  <a:extLst>
                    <a:ext uri="{FF2B5EF4-FFF2-40B4-BE49-F238E27FC236}">
                      <a16:creationId xmlns:a16="http://schemas.microsoft.com/office/drawing/2014/main" id="{892263E5-80F1-4F3D-A1F3-357800534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pic>
            <p:nvPicPr>
              <p:cNvPr id="368" name="Picture 367" descr="access_point_stylized_gray_small">
                <a:extLst>
                  <a:ext uri="{FF2B5EF4-FFF2-40B4-BE49-F238E27FC236}">
                    <a16:creationId xmlns:a16="http://schemas.microsoft.com/office/drawing/2014/main" id="{C172B23E-8FAE-4FD0-9A9F-D1C59F88C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2" name="Line 827">
              <a:extLst>
                <a:ext uri="{FF2B5EF4-FFF2-40B4-BE49-F238E27FC236}">
                  <a16:creationId xmlns:a16="http://schemas.microsoft.com/office/drawing/2014/main" id="{6E5C44E3-2FD0-403D-9742-54D1C6B5050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9688513" y="5597526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D6D314-A767-4ECA-BEFB-629D65578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1661" y="2195514"/>
              <a:ext cx="504824" cy="401639"/>
              <a:chOff x="2896" y="396"/>
              <a:chExt cx="1848" cy="1887"/>
            </a:xfrm>
          </p:grpSpPr>
          <p:pic>
            <p:nvPicPr>
              <p:cNvPr id="344" name="Picture 343" descr="laptop_keyboard">
                <a:extLst>
                  <a:ext uri="{FF2B5EF4-FFF2-40B4-BE49-F238E27FC236}">
                    <a16:creationId xmlns:a16="http://schemas.microsoft.com/office/drawing/2014/main" id="{3B9A95D2-4260-4092-B1F8-416D557CC0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2966" y="1553"/>
                <a:ext cx="1526" cy="7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5" name="Freeform 830">
                <a:extLst>
                  <a:ext uri="{FF2B5EF4-FFF2-40B4-BE49-F238E27FC236}">
                    <a16:creationId xmlns:a16="http://schemas.microsoft.com/office/drawing/2014/main" id="{0821EABC-9F44-424F-AE2B-0137AE635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44"/>
                <a:ext cx="1228" cy="953"/>
              </a:xfrm>
              <a:custGeom>
                <a:avLst/>
                <a:gdLst>
                  <a:gd name="T0" fmla="*/ 0 w 2982"/>
                  <a:gd name="T1" fmla="*/ 0 h 2442"/>
                  <a:gd name="T2" fmla="*/ 0 w 2982"/>
                  <a:gd name="T3" fmla="*/ 0 h 2442"/>
                  <a:gd name="T4" fmla="*/ 0 w 2982"/>
                  <a:gd name="T5" fmla="*/ 0 h 2442"/>
                  <a:gd name="T6" fmla="*/ 0 w 2982"/>
                  <a:gd name="T7" fmla="*/ 0 h 2442"/>
                  <a:gd name="T8" fmla="*/ 0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46" name="Picture 345" descr="screen">
                <a:extLst>
                  <a:ext uri="{FF2B5EF4-FFF2-40B4-BE49-F238E27FC236}">
                    <a16:creationId xmlns:a16="http://schemas.microsoft.com/office/drawing/2014/main" id="{F543E14F-2B59-4252-A510-766451AF91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32" y="868"/>
                <a:ext cx="1117" cy="8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7" name="Freeform 832">
                <a:extLst>
                  <a:ext uri="{FF2B5EF4-FFF2-40B4-BE49-F238E27FC236}">
                    <a16:creationId xmlns:a16="http://schemas.microsoft.com/office/drawing/2014/main" id="{500A1882-8AF5-4624-908E-C5BC5852E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816"/>
                <a:ext cx="1042" cy="177"/>
              </a:xfrm>
              <a:custGeom>
                <a:avLst/>
                <a:gdLst>
                  <a:gd name="T0" fmla="*/ 0 w 2528"/>
                  <a:gd name="T1" fmla="*/ 0 h 455"/>
                  <a:gd name="T2" fmla="*/ 0 w 2528"/>
                  <a:gd name="T3" fmla="*/ 0 h 455"/>
                  <a:gd name="T4" fmla="*/ 0 w 2528"/>
                  <a:gd name="T5" fmla="*/ 0 h 455"/>
                  <a:gd name="T6" fmla="*/ 0 w 2528"/>
                  <a:gd name="T7" fmla="*/ 0 h 455"/>
                  <a:gd name="T8" fmla="*/ 0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8" name="Freeform 833">
                <a:extLst>
                  <a:ext uri="{FF2B5EF4-FFF2-40B4-BE49-F238E27FC236}">
                    <a16:creationId xmlns:a16="http://schemas.microsoft.com/office/drawing/2014/main" id="{D472AC03-2943-4A71-B923-B0AD478B8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814"/>
                <a:ext cx="289" cy="739"/>
              </a:xfrm>
              <a:custGeom>
                <a:avLst/>
                <a:gdLst>
                  <a:gd name="T0" fmla="*/ 0 w 702"/>
                  <a:gd name="T1" fmla="*/ 0 h 1893"/>
                  <a:gd name="T2" fmla="*/ 0 w 702"/>
                  <a:gd name="T3" fmla="*/ 0 h 1893"/>
                  <a:gd name="T4" fmla="*/ 0 w 702"/>
                  <a:gd name="T5" fmla="*/ 0 h 1893"/>
                  <a:gd name="T6" fmla="*/ 0 w 702"/>
                  <a:gd name="T7" fmla="*/ 0 h 1893"/>
                  <a:gd name="T8" fmla="*/ 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9" name="Freeform 834">
                <a:extLst>
                  <a:ext uri="{FF2B5EF4-FFF2-40B4-BE49-F238E27FC236}">
                    <a16:creationId xmlns:a16="http://schemas.microsoft.com/office/drawing/2014/main" id="{F20D82BB-7839-44F5-AA70-FFE90DF0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946"/>
                <a:ext cx="311" cy="853"/>
              </a:xfrm>
              <a:custGeom>
                <a:avLst/>
                <a:gdLst>
                  <a:gd name="T0" fmla="*/ 0 w 756"/>
                  <a:gd name="T1" fmla="*/ 0 h 2184"/>
                  <a:gd name="T2" fmla="*/ 0 w 756"/>
                  <a:gd name="T3" fmla="*/ 0 h 2184"/>
                  <a:gd name="T4" fmla="*/ 0 w 756"/>
                  <a:gd name="T5" fmla="*/ 0 h 2184"/>
                  <a:gd name="T6" fmla="*/ 0 w 756"/>
                  <a:gd name="T7" fmla="*/ 0 h 2184"/>
                  <a:gd name="T8" fmla="*/ 0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0" name="Freeform 835">
                <a:extLst>
                  <a:ext uri="{FF2B5EF4-FFF2-40B4-BE49-F238E27FC236}">
                    <a16:creationId xmlns:a16="http://schemas.microsoft.com/office/drawing/2014/main" id="{54B0B137-C872-444A-8436-FED1CF99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515"/>
                <a:ext cx="1143" cy="288"/>
              </a:xfrm>
              <a:custGeom>
                <a:avLst/>
                <a:gdLst>
                  <a:gd name="T0" fmla="*/ 0 w 2773"/>
                  <a:gd name="T1" fmla="*/ 0 h 738"/>
                  <a:gd name="T2" fmla="*/ 0 w 2773"/>
                  <a:gd name="T3" fmla="*/ 0 h 738"/>
                  <a:gd name="T4" fmla="*/ 0 w 2773"/>
                  <a:gd name="T5" fmla="*/ 0 h 738"/>
                  <a:gd name="T6" fmla="*/ 0 w 2773"/>
                  <a:gd name="T7" fmla="*/ 0 h 738"/>
                  <a:gd name="T8" fmla="*/ 0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1" name="Freeform 836">
                <a:extLst>
                  <a:ext uri="{FF2B5EF4-FFF2-40B4-BE49-F238E27FC236}">
                    <a16:creationId xmlns:a16="http://schemas.microsoft.com/office/drawing/2014/main" id="{CBC5C215-22C9-4F96-9FDB-8FB1DE155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54"/>
                <a:ext cx="292" cy="855"/>
              </a:xfrm>
              <a:custGeom>
                <a:avLst/>
                <a:gdLst>
                  <a:gd name="T0" fmla="*/ 0 w 637"/>
                  <a:gd name="T1" fmla="*/ 0 h 1659"/>
                  <a:gd name="T2" fmla="*/ 0 w 637"/>
                  <a:gd name="T3" fmla="*/ 0 h 1659"/>
                  <a:gd name="T4" fmla="*/ 0 w 637"/>
                  <a:gd name="T5" fmla="*/ 2 h 1659"/>
                  <a:gd name="T6" fmla="*/ 0 w 637"/>
                  <a:gd name="T7" fmla="*/ 2 h 1659"/>
                  <a:gd name="T8" fmla="*/ 0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2" name="Freeform 837">
                <a:extLst>
                  <a:ext uri="{FF2B5EF4-FFF2-40B4-BE49-F238E27FC236}">
                    <a16:creationId xmlns:a16="http://schemas.microsoft.com/office/drawing/2014/main" id="{70B303B3-D4A7-4138-898E-02F0DDBB8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553"/>
                <a:ext cx="1016" cy="284"/>
              </a:xfrm>
              <a:custGeom>
                <a:avLst/>
                <a:gdLst>
                  <a:gd name="T0" fmla="*/ 0 w 2216"/>
                  <a:gd name="T1" fmla="*/ 0 h 550"/>
                  <a:gd name="T2" fmla="*/ 0 w 2216"/>
                  <a:gd name="T3" fmla="*/ 1 h 550"/>
                  <a:gd name="T4" fmla="*/ 1 w 2216"/>
                  <a:gd name="T5" fmla="*/ 1 h 550"/>
                  <a:gd name="T6" fmla="*/ 1 w 2216"/>
                  <a:gd name="T7" fmla="*/ 1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DDDDD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3" name="Freeform 838">
                <a:extLst>
                  <a:ext uri="{FF2B5EF4-FFF2-40B4-BE49-F238E27FC236}">
                    <a16:creationId xmlns:a16="http://schemas.microsoft.com/office/drawing/2014/main" id="{C015C536-0837-47DF-990F-E93F979AA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57"/>
                <a:ext cx="345" cy="169"/>
              </a:xfrm>
              <a:custGeom>
                <a:avLst/>
                <a:gdLst>
                  <a:gd name="T0" fmla="*/ 0 w 752"/>
                  <a:gd name="T1" fmla="*/ 0 h 327"/>
                  <a:gd name="T2" fmla="*/ 0 w 752"/>
                  <a:gd name="T3" fmla="*/ 1 h 327"/>
                  <a:gd name="T4" fmla="*/ 0 w 752"/>
                  <a:gd name="T5" fmla="*/ 1 h 327"/>
                  <a:gd name="T6" fmla="*/ 0 w 752"/>
                  <a:gd name="T7" fmla="*/ 1 h 327"/>
                  <a:gd name="T8" fmla="*/ 0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4" name="Freeform 839">
                <a:extLst>
                  <a:ext uri="{FF2B5EF4-FFF2-40B4-BE49-F238E27FC236}">
                    <a16:creationId xmlns:a16="http://schemas.microsoft.com/office/drawing/2014/main" id="{8E2BFEA7-0ECA-4097-BF77-2FF4CC3D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860"/>
                <a:ext cx="333" cy="160"/>
              </a:xfrm>
              <a:custGeom>
                <a:avLst/>
                <a:gdLst>
                  <a:gd name="T0" fmla="*/ 0 w 726"/>
                  <a:gd name="T1" fmla="*/ 0 h 311"/>
                  <a:gd name="T2" fmla="*/ 0 w 726"/>
                  <a:gd name="T3" fmla="*/ 1 h 311"/>
                  <a:gd name="T4" fmla="*/ 0 w 726"/>
                  <a:gd name="T5" fmla="*/ 1 h 311"/>
                  <a:gd name="T6" fmla="*/ 0 w 726"/>
                  <a:gd name="T7" fmla="*/ 1 h 311"/>
                  <a:gd name="T8" fmla="*/ 0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5" name="Freeform 840">
                <a:extLst>
                  <a:ext uri="{FF2B5EF4-FFF2-40B4-BE49-F238E27FC236}">
                    <a16:creationId xmlns:a16="http://schemas.microsoft.com/office/drawing/2014/main" id="{B34E88C5-AD2B-45D9-B96B-E2DF38307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23"/>
                <a:ext cx="119" cy="52"/>
              </a:xfrm>
              <a:custGeom>
                <a:avLst/>
                <a:gdLst>
                  <a:gd name="T0" fmla="*/ 0 w 258"/>
                  <a:gd name="T1" fmla="*/ 1 h 100"/>
                  <a:gd name="T2" fmla="*/ 0 w 258"/>
                  <a:gd name="T3" fmla="*/ 0 h 100"/>
                  <a:gd name="T4" fmla="*/ 0 w 258"/>
                  <a:gd name="T5" fmla="*/ 1 h 100"/>
                  <a:gd name="T6" fmla="*/ 0 w 258"/>
                  <a:gd name="T7" fmla="*/ 1 h 100"/>
                  <a:gd name="T8" fmla="*/ 0 w 258"/>
                  <a:gd name="T9" fmla="*/ 1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6" name="Freeform 841">
                <a:extLst>
                  <a:ext uri="{FF2B5EF4-FFF2-40B4-BE49-F238E27FC236}">
                    <a16:creationId xmlns:a16="http://schemas.microsoft.com/office/drawing/2014/main" id="{F3B68C0C-FF20-4E92-83AB-C93245AE1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947"/>
                <a:ext cx="89" cy="32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7" name="Freeform 842">
                <a:extLst>
                  <a:ext uri="{FF2B5EF4-FFF2-40B4-BE49-F238E27FC236}">
                    <a16:creationId xmlns:a16="http://schemas.microsoft.com/office/drawing/2014/main" id="{B917E87E-1171-48AF-A3D2-C03C66A00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56"/>
                <a:ext cx="119" cy="53"/>
              </a:xfrm>
              <a:custGeom>
                <a:avLst/>
                <a:gdLst>
                  <a:gd name="T0" fmla="*/ 0 w 258"/>
                  <a:gd name="T1" fmla="*/ 1 h 102"/>
                  <a:gd name="T2" fmla="*/ 0 w 258"/>
                  <a:gd name="T3" fmla="*/ 0 h 102"/>
                  <a:gd name="T4" fmla="*/ 0 w 258"/>
                  <a:gd name="T5" fmla="*/ 1 h 102"/>
                  <a:gd name="T6" fmla="*/ 0 w 258"/>
                  <a:gd name="T7" fmla="*/ 1 h 102"/>
                  <a:gd name="T8" fmla="*/ 0 w 258"/>
                  <a:gd name="T9" fmla="*/ 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8" name="Freeform 843">
                <a:extLst>
                  <a:ext uri="{FF2B5EF4-FFF2-40B4-BE49-F238E27FC236}">
                    <a16:creationId xmlns:a16="http://schemas.microsoft.com/office/drawing/2014/main" id="{B181DF23-1CE7-42C0-B845-ABCB8EBD1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981"/>
                <a:ext cx="89" cy="33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59" name="Freeform 844">
                <a:extLst>
                  <a:ext uri="{FF2B5EF4-FFF2-40B4-BE49-F238E27FC236}">
                    <a16:creationId xmlns:a16="http://schemas.microsoft.com/office/drawing/2014/main" id="{A9D9EB0C-8A06-46D5-887C-E6941CEF5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82"/>
                <a:ext cx="418" cy="371"/>
              </a:xfrm>
              <a:custGeom>
                <a:avLst/>
                <a:gdLst>
                  <a:gd name="T0" fmla="*/ 0 w 990"/>
                  <a:gd name="T1" fmla="*/ 0 h 792"/>
                  <a:gd name="T2" fmla="*/ 0 w 990"/>
                  <a:gd name="T3" fmla="*/ 0 h 792"/>
                  <a:gd name="T4" fmla="*/ 0 w 990"/>
                  <a:gd name="T5" fmla="*/ 0 h 792"/>
                  <a:gd name="T6" fmla="*/ 0 w 990"/>
                  <a:gd name="T7" fmla="*/ 0 h 792"/>
                  <a:gd name="T8" fmla="*/ 0 w 990"/>
                  <a:gd name="T9" fmla="*/ 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0" name="Freeform 845">
                <a:extLst>
                  <a:ext uri="{FF2B5EF4-FFF2-40B4-BE49-F238E27FC236}">
                    <a16:creationId xmlns:a16="http://schemas.microsoft.com/office/drawing/2014/main" id="{526307BD-9B28-4D51-9C38-44F48C24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12"/>
                <a:ext cx="1069" cy="338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1" name="Freeform 846">
                <a:extLst>
                  <a:ext uri="{FF2B5EF4-FFF2-40B4-BE49-F238E27FC236}">
                    <a16:creationId xmlns:a16="http://schemas.microsoft.com/office/drawing/2014/main" id="{943A7874-EDEC-43A9-8D65-48DB5CAC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50"/>
                <a:ext cx="12" cy="68"/>
              </a:xfrm>
              <a:custGeom>
                <a:avLst/>
                <a:gdLst>
                  <a:gd name="T0" fmla="*/ 0 w 26"/>
                  <a:gd name="T1" fmla="*/ 0 h 147"/>
                  <a:gd name="T2" fmla="*/ 0 w 26"/>
                  <a:gd name="T3" fmla="*/ 0 h 147"/>
                  <a:gd name="T4" fmla="*/ 0 w 26"/>
                  <a:gd name="T5" fmla="*/ 0 h 147"/>
                  <a:gd name="T6" fmla="*/ 0 w 26"/>
                  <a:gd name="T7" fmla="*/ 0 h 147"/>
                  <a:gd name="T8" fmla="*/ 0 w 26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2" name="Freeform 847">
                <a:extLst>
                  <a:ext uri="{FF2B5EF4-FFF2-40B4-BE49-F238E27FC236}">
                    <a16:creationId xmlns:a16="http://schemas.microsoft.com/office/drawing/2014/main" id="{AC613008-B39C-43A4-B60D-A2F03B372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71"/>
                <a:ext cx="496" cy="283"/>
              </a:xfrm>
              <a:custGeom>
                <a:avLst/>
                <a:gdLst>
                  <a:gd name="T0" fmla="*/ 0 w 1176"/>
                  <a:gd name="T1" fmla="*/ 0 h 606"/>
                  <a:gd name="T2" fmla="*/ 0 w 1176"/>
                  <a:gd name="T3" fmla="*/ 0 h 606"/>
                  <a:gd name="T4" fmla="*/ 0 w 1176"/>
                  <a:gd name="T5" fmla="*/ 0 h 606"/>
                  <a:gd name="T6" fmla="*/ 0 w 1176"/>
                  <a:gd name="T7" fmla="*/ 0 h 606"/>
                  <a:gd name="T8" fmla="*/ 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3" name="Freeform 848">
                <a:extLst>
                  <a:ext uri="{FF2B5EF4-FFF2-40B4-BE49-F238E27FC236}">
                    <a16:creationId xmlns:a16="http://schemas.microsoft.com/office/drawing/2014/main" id="{6B48A7EA-1EF3-4F8B-A37E-F5E5AA7FF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864"/>
                <a:ext cx="1013" cy="32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4" name="Freeform 849">
                <a:extLst>
                  <a:ext uri="{FF2B5EF4-FFF2-40B4-BE49-F238E27FC236}">
                    <a16:creationId xmlns:a16="http://schemas.microsoft.com/office/drawing/2014/main" id="{6EE07C37-567E-48F6-AD35-8395212BA90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13" y="1841"/>
                <a:ext cx="413" cy="33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5" name="Freeform 850">
                <a:extLst>
                  <a:ext uri="{FF2B5EF4-FFF2-40B4-BE49-F238E27FC236}">
                    <a16:creationId xmlns:a16="http://schemas.microsoft.com/office/drawing/2014/main" id="{5FC5BE24-B0F5-4691-9578-ED65AFC88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862"/>
                <a:ext cx="1124" cy="872"/>
              </a:xfrm>
              <a:custGeom>
                <a:avLst/>
                <a:gdLst>
                  <a:gd name="T0" fmla="*/ 214 w 1124"/>
                  <a:gd name="T1" fmla="*/ 0 h 872"/>
                  <a:gd name="T2" fmla="*/ 1124 w 1124"/>
                  <a:gd name="T3" fmla="*/ 128 h 872"/>
                  <a:gd name="T4" fmla="*/ 884 w 1124"/>
                  <a:gd name="T5" fmla="*/ 872 h 872"/>
                  <a:gd name="T6" fmla="*/ 0 w 1124"/>
                  <a:gd name="T7" fmla="*/ 656 h 872"/>
                  <a:gd name="T8" fmla="*/ 214 w 1124"/>
                  <a:gd name="T9" fmla="*/ 0 h 8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4"/>
                  <a:gd name="T16" fmla="*/ 0 h 872"/>
                  <a:gd name="T17" fmla="*/ 1124 w 1124"/>
                  <a:gd name="T18" fmla="*/ 872 h 8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4" h="872">
                    <a:moveTo>
                      <a:pt x="214" y="0"/>
                    </a:moveTo>
                    <a:lnTo>
                      <a:pt x="1124" y="128"/>
                    </a:lnTo>
                    <a:lnTo>
                      <a:pt x="884" y="872"/>
                    </a:lnTo>
                    <a:lnTo>
                      <a:pt x="0" y="656"/>
                    </a:lnTo>
                    <a:lnTo>
                      <a:pt x="2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1000"/>
                    </a:srgbClr>
                  </a:gs>
                  <a:gs pos="100000">
                    <a:srgbClr val="666666">
                      <a:alpha val="79999"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66" name="Picture 365" descr="grayed_radiation">
                <a:extLst>
                  <a:ext uri="{FF2B5EF4-FFF2-40B4-BE49-F238E27FC236}">
                    <a16:creationId xmlns:a16="http://schemas.microsoft.com/office/drawing/2014/main" id="{B53A4DA8-4E65-429B-A96D-F75A9AA38E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96" y="396"/>
                <a:ext cx="1808" cy="10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2C43B565-2C13-436C-9F8A-2BB73CC5C9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4236" y="3211514"/>
              <a:ext cx="504824" cy="401639"/>
              <a:chOff x="2896" y="396"/>
              <a:chExt cx="1848" cy="1887"/>
            </a:xfrm>
          </p:grpSpPr>
          <p:pic>
            <p:nvPicPr>
              <p:cNvPr id="321" name="Picture 320" descr="laptop_keyboard">
                <a:extLst>
                  <a:ext uri="{FF2B5EF4-FFF2-40B4-BE49-F238E27FC236}">
                    <a16:creationId xmlns:a16="http://schemas.microsoft.com/office/drawing/2014/main" id="{7CBBB549-F78C-4743-A823-55114B58B9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2966" y="1553"/>
                <a:ext cx="1526" cy="7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22" name="Freeform 854">
                <a:extLst>
                  <a:ext uri="{FF2B5EF4-FFF2-40B4-BE49-F238E27FC236}">
                    <a16:creationId xmlns:a16="http://schemas.microsoft.com/office/drawing/2014/main" id="{67C45B53-77A9-4430-9A53-589F736FA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44"/>
                <a:ext cx="1228" cy="953"/>
              </a:xfrm>
              <a:custGeom>
                <a:avLst/>
                <a:gdLst>
                  <a:gd name="T0" fmla="*/ 0 w 2982"/>
                  <a:gd name="T1" fmla="*/ 0 h 2442"/>
                  <a:gd name="T2" fmla="*/ 0 w 2982"/>
                  <a:gd name="T3" fmla="*/ 0 h 2442"/>
                  <a:gd name="T4" fmla="*/ 0 w 2982"/>
                  <a:gd name="T5" fmla="*/ 0 h 2442"/>
                  <a:gd name="T6" fmla="*/ 0 w 2982"/>
                  <a:gd name="T7" fmla="*/ 0 h 2442"/>
                  <a:gd name="T8" fmla="*/ 0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23" name="Picture 322" descr="screen">
                <a:extLst>
                  <a:ext uri="{FF2B5EF4-FFF2-40B4-BE49-F238E27FC236}">
                    <a16:creationId xmlns:a16="http://schemas.microsoft.com/office/drawing/2014/main" id="{3E74C2C0-4B10-45E5-955E-1D8607D54A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32" y="868"/>
                <a:ext cx="1117" cy="8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24" name="Freeform 856">
                <a:extLst>
                  <a:ext uri="{FF2B5EF4-FFF2-40B4-BE49-F238E27FC236}">
                    <a16:creationId xmlns:a16="http://schemas.microsoft.com/office/drawing/2014/main" id="{73E48969-8D93-432E-9E7D-8357C68C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816"/>
                <a:ext cx="1042" cy="177"/>
              </a:xfrm>
              <a:custGeom>
                <a:avLst/>
                <a:gdLst>
                  <a:gd name="T0" fmla="*/ 0 w 2528"/>
                  <a:gd name="T1" fmla="*/ 0 h 455"/>
                  <a:gd name="T2" fmla="*/ 0 w 2528"/>
                  <a:gd name="T3" fmla="*/ 0 h 455"/>
                  <a:gd name="T4" fmla="*/ 0 w 2528"/>
                  <a:gd name="T5" fmla="*/ 0 h 455"/>
                  <a:gd name="T6" fmla="*/ 0 w 2528"/>
                  <a:gd name="T7" fmla="*/ 0 h 455"/>
                  <a:gd name="T8" fmla="*/ 0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5" name="Freeform 857">
                <a:extLst>
                  <a:ext uri="{FF2B5EF4-FFF2-40B4-BE49-F238E27FC236}">
                    <a16:creationId xmlns:a16="http://schemas.microsoft.com/office/drawing/2014/main" id="{0E723A4F-03C6-426D-9024-86C9F5938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814"/>
                <a:ext cx="289" cy="739"/>
              </a:xfrm>
              <a:custGeom>
                <a:avLst/>
                <a:gdLst>
                  <a:gd name="T0" fmla="*/ 0 w 702"/>
                  <a:gd name="T1" fmla="*/ 0 h 1893"/>
                  <a:gd name="T2" fmla="*/ 0 w 702"/>
                  <a:gd name="T3" fmla="*/ 0 h 1893"/>
                  <a:gd name="T4" fmla="*/ 0 w 702"/>
                  <a:gd name="T5" fmla="*/ 0 h 1893"/>
                  <a:gd name="T6" fmla="*/ 0 w 702"/>
                  <a:gd name="T7" fmla="*/ 0 h 1893"/>
                  <a:gd name="T8" fmla="*/ 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6" name="Freeform 858">
                <a:extLst>
                  <a:ext uri="{FF2B5EF4-FFF2-40B4-BE49-F238E27FC236}">
                    <a16:creationId xmlns:a16="http://schemas.microsoft.com/office/drawing/2014/main" id="{BF408627-DE60-481C-9F04-300C55FA0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946"/>
                <a:ext cx="311" cy="853"/>
              </a:xfrm>
              <a:custGeom>
                <a:avLst/>
                <a:gdLst>
                  <a:gd name="T0" fmla="*/ 0 w 756"/>
                  <a:gd name="T1" fmla="*/ 0 h 2184"/>
                  <a:gd name="T2" fmla="*/ 0 w 756"/>
                  <a:gd name="T3" fmla="*/ 0 h 2184"/>
                  <a:gd name="T4" fmla="*/ 0 w 756"/>
                  <a:gd name="T5" fmla="*/ 0 h 2184"/>
                  <a:gd name="T6" fmla="*/ 0 w 756"/>
                  <a:gd name="T7" fmla="*/ 0 h 2184"/>
                  <a:gd name="T8" fmla="*/ 0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7" name="Freeform 859">
                <a:extLst>
                  <a:ext uri="{FF2B5EF4-FFF2-40B4-BE49-F238E27FC236}">
                    <a16:creationId xmlns:a16="http://schemas.microsoft.com/office/drawing/2014/main" id="{2698127E-01AF-4C31-A0F5-D9A3AAFF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515"/>
                <a:ext cx="1143" cy="288"/>
              </a:xfrm>
              <a:custGeom>
                <a:avLst/>
                <a:gdLst>
                  <a:gd name="T0" fmla="*/ 0 w 2773"/>
                  <a:gd name="T1" fmla="*/ 0 h 738"/>
                  <a:gd name="T2" fmla="*/ 0 w 2773"/>
                  <a:gd name="T3" fmla="*/ 0 h 738"/>
                  <a:gd name="T4" fmla="*/ 0 w 2773"/>
                  <a:gd name="T5" fmla="*/ 0 h 738"/>
                  <a:gd name="T6" fmla="*/ 0 w 2773"/>
                  <a:gd name="T7" fmla="*/ 0 h 738"/>
                  <a:gd name="T8" fmla="*/ 0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8" name="Freeform 860">
                <a:extLst>
                  <a:ext uri="{FF2B5EF4-FFF2-40B4-BE49-F238E27FC236}">
                    <a16:creationId xmlns:a16="http://schemas.microsoft.com/office/drawing/2014/main" id="{D15F0844-A487-40B5-96F3-719243071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54"/>
                <a:ext cx="292" cy="855"/>
              </a:xfrm>
              <a:custGeom>
                <a:avLst/>
                <a:gdLst>
                  <a:gd name="T0" fmla="*/ 0 w 637"/>
                  <a:gd name="T1" fmla="*/ 0 h 1659"/>
                  <a:gd name="T2" fmla="*/ 0 w 637"/>
                  <a:gd name="T3" fmla="*/ 0 h 1659"/>
                  <a:gd name="T4" fmla="*/ 0 w 637"/>
                  <a:gd name="T5" fmla="*/ 2 h 1659"/>
                  <a:gd name="T6" fmla="*/ 0 w 637"/>
                  <a:gd name="T7" fmla="*/ 2 h 1659"/>
                  <a:gd name="T8" fmla="*/ 0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9" name="Freeform 861">
                <a:extLst>
                  <a:ext uri="{FF2B5EF4-FFF2-40B4-BE49-F238E27FC236}">
                    <a16:creationId xmlns:a16="http://schemas.microsoft.com/office/drawing/2014/main" id="{2E7C146F-0767-47A1-B808-2F904A8D7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553"/>
                <a:ext cx="1016" cy="284"/>
              </a:xfrm>
              <a:custGeom>
                <a:avLst/>
                <a:gdLst>
                  <a:gd name="T0" fmla="*/ 0 w 2216"/>
                  <a:gd name="T1" fmla="*/ 0 h 550"/>
                  <a:gd name="T2" fmla="*/ 0 w 2216"/>
                  <a:gd name="T3" fmla="*/ 1 h 550"/>
                  <a:gd name="T4" fmla="*/ 1 w 2216"/>
                  <a:gd name="T5" fmla="*/ 1 h 550"/>
                  <a:gd name="T6" fmla="*/ 1 w 2216"/>
                  <a:gd name="T7" fmla="*/ 1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DDDDD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0" name="Freeform 862">
                <a:extLst>
                  <a:ext uri="{FF2B5EF4-FFF2-40B4-BE49-F238E27FC236}">
                    <a16:creationId xmlns:a16="http://schemas.microsoft.com/office/drawing/2014/main" id="{FD487CAD-A58F-4B7E-A8EA-4C2397070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57"/>
                <a:ext cx="345" cy="169"/>
              </a:xfrm>
              <a:custGeom>
                <a:avLst/>
                <a:gdLst>
                  <a:gd name="T0" fmla="*/ 0 w 752"/>
                  <a:gd name="T1" fmla="*/ 0 h 327"/>
                  <a:gd name="T2" fmla="*/ 0 w 752"/>
                  <a:gd name="T3" fmla="*/ 1 h 327"/>
                  <a:gd name="T4" fmla="*/ 0 w 752"/>
                  <a:gd name="T5" fmla="*/ 1 h 327"/>
                  <a:gd name="T6" fmla="*/ 0 w 752"/>
                  <a:gd name="T7" fmla="*/ 1 h 327"/>
                  <a:gd name="T8" fmla="*/ 0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1" name="Freeform 863">
                <a:extLst>
                  <a:ext uri="{FF2B5EF4-FFF2-40B4-BE49-F238E27FC236}">
                    <a16:creationId xmlns:a16="http://schemas.microsoft.com/office/drawing/2014/main" id="{9661B5DB-978A-4214-9778-81009BA94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860"/>
                <a:ext cx="333" cy="160"/>
              </a:xfrm>
              <a:custGeom>
                <a:avLst/>
                <a:gdLst>
                  <a:gd name="T0" fmla="*/ 0 w 726"/>
                  <a:gd name="T1" fmla="*/ 0 h 311"/>
                  <a:gd name="T2" fmla="*/ 0 w 726"/>
                  <a:gd name="T3" fmla="*/ 1 h 311"/>
                  <a:gd name="T4" fmla="*/ 0 w 726"/>
                  <a:gd name="T5" fmla="*/ 1 h 311"/>
                  <a:gd name="T6" fmla="*/ 0 w 726"/>
                  <a:gd name="T7" fmla="*/ 1 h 311"/>
                  <a:gd name="T8" fmla="*/ 0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2" name="Freeform 864">
                <a:extLst>
                  <a:ext uri="{FF2B5EF4-FFF2-40B4-BE49-F238E27FC236}">
                    <a16:creationId xmlns:a16="http://schemas.microsoft.com/office/drawing/2014/main" id="{1934F19C-5585-423A-AB45-92F515E9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23"/>
                <a:ext cx="119" cy="52"/>
              </a:xfrm>
              <a:custGeom>
                <a:avLst/>
                <a:gdLst>
                  <a:gd name="T0" fmla="*/ 0 w 258"/>
                  <a:gd name="T1" fmla="*/ 1 h 100"/>
                  <a:gd name="T2" fmla="*/ 0 w 258"/>
                  <a:gd name="T3" fmla="*/ 0 h 100"/>
                  <a:gd name="T4" fmla="*/ 0 w 258"/>
                  <a:gd name="T5" fmla="*/ 1 h 100"/>
                  <a:gd name="T6" fmla="*/ 0 w 258"/>
                  <a:gd name="T7" fmla="*/ 1 h 100"/>
                  <a:gd name="T8" fmla="*/ 0 w 258"/>
                  <a:gd name="T9" fmla="*/ 1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Freeform 865">
                <a:extLst>
                  <a:ext uri="{FF2B5EF4-FFF2-40B4-BE49-F238E27FC236}">
                    <a16:creationId xmlns:a16="http://schemas.microsoft.com/office/drawing/2014/main" id="{E3C7622E-6D19-410B-86AD-15D6B49E8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947"/>
                <a:ext cx="89" cy="32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Freeform 866">
                <a:extLst>
                  <a:ext uri="{FF2B5EF4-FFF2-40B4-BE49-F238E27FC236}">
                    <a16:creationId xmlns:a16="http://schemas.microsoft.com/office/drawing/2014/main" id="{E1BF64CF-D8AB-445D-AF63-F5C049A27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56"/>
                <a:ext cx="119" cy="53"/>
              </a:xfrm>
              <a:custGeom>
                <a:avLst/>
                <a:gdLst>
                  <a:gd name="T0" fmla="*/ 0 w 258"/>
                  <a:gd name="T1" fmla="*/ 1 h 102"/>
                  <a:gd name="T2" fmla="*/ 0 w 258"/>
                  <a:gd name="T3" fmla="*/ 0 h 102"/>
                  <a:gd name="T4" fmla="*/ 0 w 258"/>
                  <a:gd name="T5" fmla="*/ 1 h 102"/>
                  <a:gd name="T6" fmla="*/ 0 w 258"/>
                  <a:gd name="T7" fmla="*/ 1 h 102"/>
                  <a:gd name="T8" fmla="*/ 0 w 258"/>
                  <a:gd name="T9" fmla="*/ 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5" name="Freeform 867">
                <a:extLst>
                  <a:ext uri="{FF2B5EF4-FFF2-40B4-BE49-F238E27FC236}">
                    <a16:creationId xmlns:a16="http://schemas.microsoft.com/office/drawing/2014/main" id="{A23C90AB-95C8-4EDD-A1A9-FD396E79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981"/>
                <a:ext cx="89" cy="33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6" name="Freeform 868">
                <a:extLst>
                  <a:ext uri="{FF2B5EF4-FFF2-40B4-BE49-F238E27FC236}">
                    <a16:creationId xmlns:a16="http://schemas.microsoft.com/office/drawing/2014/main" id="{C9987012-9906-4F6A-84A3-E166501E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82"/>
                <a:ext cx="418" cy="371"/>
              </a:xfrm>
              <a:custGeom>
                <a:avLst/>
                <a:gdLst>
                  <a:gd name="T0" fmla="*/ 0 w 990"/>
                  <a:gd name="T1" fmla="*/ 0 h 792"/>
                  <a:gd name="T2" fmla="*/ 0 w 990"/>
                  <a:gd name="T3" fmla="*/ 0 h 792"/>
                  <a:gd name="T4" fmla="*/ 0 w 990"/>
                  <a:gd name="T5" fmla="*/ 0 h 792"/>
                  <a:gd name="T6" fmla="*/ 0 w 990"/>
                  <a:gd name="T7" fmla="*/ 0 h 792"/>
                  <a:gd name="T8" fmla="*/ 0 w 990"/>
                  <a:gd name="T9" fmla="*/ 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7" name="Freeform 869">
                <a:extLst>
                  <a:ext uri="{FF2B5EF4-FFF2-40B4-BE49-F238E27FC236}">
                    <a16:creationId xmlns:a16="http://schemas.microsoft.com/office/drawing/2014/main" id="{89FA5088-442E-4A96-8023-A0539BE76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12"/>
                <a:ext cx="1069" cy="338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8" name="Freeform 870">
                <a:extLst>
                  <a:ext uri="{FF2B5EF4-FFF2-40B4-BE49-F238E27FC236}">
                    <a16:creationId xmlns:a16="http://schemas.microsoft.com/office/drawing/2014/main" id="{7CE4845A-C83B-467E-8C8A-98977B57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50"/>
                <a:ext cx="12" cy="68"/>
              </a:xfrm>
              <a:custGeom>
                <a:avLst/>
                <a:gdLst>
                  <a:gd name="T0" fmla="*/ 0 w 26"/>
                  <a:gd name="T1" fmla="*/ 0 h 147"/>
                  <a:gd name="T2" fmla="*/ 0 w 26"/>
                  <a:gd name="T3" fmla="*/ 0 h 147"/>
                  <a:gd name="T4" fmla="*/ 0 w 26"/>
                  <a:gd name="T5" fmla="*/ 0 h 147"/>
                  <a:gd name="T6" fmla="*/ 0 w 26"/>
                  <a:gd name="T7" fmla="*/ 0 h 147"/>
                  <a:gd name="T8" fmla="*/ 0 w 26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9" name="Freeform 871">
                <a:extLst>
                  <a:ext uri="{FF2B5EF4-FFF2-40B4-BE49-F238E27FC236}">
                    <a16:creationId xmlns:a16="http://schemas.microsoft.com/office/drawing/2014/main" id="{3C8237B2-0DF5-440B-8C51-A0CE648BE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71"/>
                <a:ext cx="496" cy="283"/>
              </a:xfrm>
              <a:custGeom>
                <a:avLst/>
                <a:gdLst>
                  <a:gd name="T0" fmla="*/ 0 w 1176"/>
                  <a:gd name="T1" fmla="*/ 0 h 606"/>
                  <a:gd name="T2" fmla="*/ 0 w 1176"/>
                  <a:gd name="T3" fmla="*/ 0 h 606"/>
                  <a:gd name="T4" fmla="*/ 0 w 1176"/>
                  <a:gd name="T5" fmla="*/ 0 h 606"/>
                  <a:gd name="T6" fmla="*/ 0 w 1176"/>
                  <a:gd name="T7" fmla="*/ 0 h 606"/>
                  <a:gd name="T8" fmla="*/ 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0" name="Freeform 872">
                <a:extLst>
                  <a:ext uri="{FF2B5EF4-FFF2-40B4-BE49-F238E27FC236}">
                    <a16:creationId xmlns:a16="http://schemas.microsoft.com/office/drawing/2014/main" id="{1072DA02-B5FC-49F4-8020-0705F18B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864"/>
                <a:ext cx="1013" cy="32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1" name="Freeform 873">
                <a:extLst>
                  <a:ext uri="{FF2B5EF4-FFF2-40B4-BE49-F238E27FC236}">
                    <a16:creationId xmlns:a16="http://schemas.microsoft.com/office/drawing/2014/main" id="{0227FBCF-6596-4DA0-BD5D-8C5B11448C3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13" y="1841"/>
                <a:ext cx="413" cy="33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2" name="Freeform 874">
                <a:extLst>
                  <a:ext uri="{FF2B5EF4-FFF2-40B4-BE49-F238E27FC236}">
                    <a16:creationId xmlns:a16="http://schemas.microsoft.com/office/drawing/2014/main" id="{9E20D32C-0D88-4EF2-965A-2836181DE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862"/>
                <a:ext cx="1124" cy="872"/>
              </a:xfrm>
              <a:custGeom>
                <a:avLst/>
                <a:gdLst>
                  <a:gd name="T0" fmla="*/ 214 w 1124"/>
                  <a:gd name="T1" fmla="*/ 0 h 872"/>
                  <a:gd name="T2" fmla="*/ 1124 w 1124"/>
                  <a:gd name="T3" fmla="*/ 128 h 872"/>
                  <a:gd name="T4" fmla="*/ 884 w 1124"/>
                  <a:gd name="T5" fmla="*/ 872 h 872"/>
                  <a:gd name="T6" fmla="*/ 0 w 1124"/>
                  <a:gd name="T7" fmla="*/ 656 h 872"/>
                  <a:gd name="T8" fmla="*/ 214 w 1124"/>
                  <a:gd name="T9" fmla="*/ 0 h 8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4"/>
                  <a:gd name="T16" fmla="*/ 0 h 872"/>
                  <a:gd name="T17" fmla="*/ 1124 w 1124"/>
                  <a:gd name="T18" fmla="*/ 872 h 8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4" h="872">
                    <a:moveTo>
                      <a:pt x="214" y="0"/>
                    </a:moveTo>
                    <a:lnTo>
                      <a:pt x="1124" y="128"/>
                    </a:lnTo>
                    <a:lnTo>
                      <a:pt x="884" y="872"/>
                    </a:lnTo>
                    <a:lnTo>
                      <a:pt x="0" y="656"/>
                    </a:lnTo>
                    <a:lnTo>
                      <a:pt x="2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1000"/>
                    </a:srgbClr>
                  </a:gs>
                  <a:gs pos="100000">
                    <a:srgbClr val="666666">
                      <a:alpha val="79999"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43" name="Picture 342" descr="grayed_radiation">
                <a:extLst>
                  <a:ext uri="{FF2B5EF4-FFF2-40B4-BE49-F238E27FC236}">
                    <a16:creationId xmlns:a16="http://schemas.microsoft.com/office/drawing/2014/main" id="{5505BFAD-B7FD-4F82-B1FF-E5E6050937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96" y="396"/>
                <a:ext cx="1808" cy="10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CB8F2D41-05CA-4438-B0A4-8EEF61523B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56636" y="5653089"/>
              <a:ext cx="504824" cy="401639"/>
              <a:chOff x="2896" y="396"/>
              <a:chExt cx="1848" cy="1887"/>
            </a:xfrm>
          </p:grpSpPr>
          <p:pic>
            <p:nvPicPr>
              <p:cNvPr id="298" name="Picture 297" descr="laptop_keyboard">
                <a:extLst>
                  <a:ext uri="{FF2B5EF4-FFF2-40B4-BE49-F238E27FC236}">
                    <a16:creationId xmlns:a16="http://schemas.microsoft.com/office/drawing/2014/main" id="{2FD2B811-6BE9-41BB-A519-35C9EADC20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2966" y="1553"/>
                <a:ext cx="1526" cy="7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9" name="Freeform 878">
                <a:extLst>
                  <a:ext uri="{FF2B5EF4-FFF2-40B4-BE49-F238E27FC236}">
                    <a16:creationId xmlns:a16="http://schemas.microsoft.com/office/drawing/2014/main" id="{F552E0B7-9A6C-4858-B420-9A6F7D233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44"/>
                <a:ext cx="1228" cy="953"/>
              </a:xfrm>
              <a:custGeom>
                <a:avLst/>
                <a:gdLst>
                  <a:gd name="T0" fmla="*/ 0 w 2982"/>
                  <a:gd name="T1" fmla="*/ 0 h 2442"/>
                  <a:gd name="T2" fmla="*/ 0 w 2982"/>
                  <a:gd name="T3" fmla="*/ 0 h 2442"/>
                  <a:gd name="T4" fmla="*/ 0 w 2982"/>
                  <a:gd name="T5" fmla="*/ 0 h 2442"/>
                  <a:gd name="T6" fmla="*/ 0 w 2982"/>
                  <a:gd name="T7" fmla="*/ 0 h 2442"/>
                  <a:gd name="T8" fmla="*/ 0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00" name="Picture 299" descr="screen">
                <a:extLst>
                  <a:ext uri="{FF2B5EF4-FFF2-40B4-BE49-F238E27FC236}">
                    <a16:creationId xmlns:a16="http://schemas.microsoft.com/office/drawing/2014/main" id="{3832D69A-F321-4F2B-B207-686CF2CA1A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32" y="868"/>
                <a:ext cx="1117" cy="8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1" name="Freeform 880">
                <a:extLst>
                  <a:ext uri="{FF2B5EF4-FFF2-40B4-BE49-F238E27FC236}">
                    <a16:creationId xmlns:a16="http://schemas.microsoft.com/office/drawing/2014/main" id="{C198061B-EECA-4737-9971-0D5C8CE1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816"/>
                <a:ext cx="1042" cy="177"/>
              </a:xfrm>
              <a:custGeom>
                <a:avLst/>
                <a:gdLst>
                  <a:gd name="T0" fmla="*/ 0 w 2528"/>
                  <a:gd name="T1" fmla="*/ 0 h 455"/>
                  <a:gd name="T2" fmla="*/ 0 w 2528"/>
                  <a:gd name="T3" fmla="*/ 0 h 455"/>
                  <a:gd name="T4" fmla="*/ 0 w 2528"/>
                  <a:gd name="T5" fmla="*/ 0 h 455"/>
                  <a:gd name="T6" fmla="*/ 0 w 2528"/>
                  <a:gd name="T7" fmla="*/ 0 h 455"/>
                  <a:gd name="T8" fmla="*/ 0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2" name="Freeform 881">
                <a:extLst>
                  <a:ext uri="{FF2B5EF4-FFF2-40B4-BE49-F238E27FC236}">
                    <a16:creationId xmlns:a16="http://schemas.microsoft.com/office/drawing/2014/main" id="{7734FDE2-5553-4B9C-9025-33BFF4B0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814"/>
                <a:ext cx="289" cy="739"/>
              </a:xfrm>
              <a:custGeom>
                <a:avLst/>
                <a:gdLst>
                  <a:gd name="T0" fmla="*/ 0 w 702"/>
                  <a:gd name="T1" fmla="*/ 0 h 1893"/>
                  <a:gd name="T2" fmla="*/ 0 w 702"/>
                  <a:gd name="T3" fmla="*/ 0 h 1893"/>
                  <a:gd name="T4" fmla="*/ 0 w 702"/>
                  <a:gd name="T5" fmla="*/ 0 h 1893"/>
                  <a:gd name="T6" fmla="*/ 0 w 702"/>
                  <a:gd name="T7" fmla="*/ 0 h 1893"/>
                  <a:gd name="T8" fmla="*/ 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3" name="Freeform 882">
                <a:extLst>
                  <a:ext uri="{FF2B5EF4-FFF2-40B4-BE49-F238E27FC236}">
                    <a16:creationId xmlns:a16="http://schemas.microsoft.com/office/drawing/2014/main" id="{25CA2422-1F19-41A8-9385-85FBE5620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946"/>
                <a:ext cx="311" cy="853"/>
              </a:xfrm>
              <a:custGeom>
                <a:avLst/>
                <a:gdLst>
                  <a:gd name="T0" fmla="*/ 0 w 756"/>
                  <a:gd name="T1" fmla="*/ 0 h 2184"/>
                  <a:gd name="T2" fmla="*/ 0 w 756"/>
                  <a:gd name="T3" fmla="*/ 0 h 2184"/>
                  <a:gd name="T4" fmla="*/ 0 w 756"/>
                  <a:gd name="T5" fmla="*/ 0 h 2184"/>
                  <a:gd name="T6" fmla="*/ 0 w 756"/>
                  <a:gd name="T7" fmla="*/ 0 h 2184"/>
                  <a:gd name="T8" fmla="*/ 0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4" name="Freeform 883">
                <a:extLst>
                  <a:ext uri="{FF2B5EF4-FFF2-40B4-BE49-F238E27FC236}">
                    <a16:creationId xmlns:a16="http://schemas.microsoft.com/office/drawing/2014/main" id="{0F6AAD00-0571-4C58-85D2-604CFD19F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515"/>
                <a:ext cx="1143" cy="288"/>
              </a:xfrm>
              <a:custGeom>
                <a:avLst/>
                <a:gdLst>
                  <a:gd name="T0" fmla="*/ 0 w 2773"/>
                  <a:gd name="T1" fmla="*/ 0 h 738"/>
                  <a:gd name="T2" fmla="*/ 0 w 2773"/>
                  <a:gd name="T3" fmla="*/ 0 h 738"/>
                  <a:gd name="T4" fmla="*/ 0 w 2773"/>
                  <a:gd name="T5" fmla="*/ 0 h 738"/>
                  <a:gd name="T6" fmla="*/ 0 w 2773"/>
                  <a:gd name="T7" fmla="*/ 0 h 738"/>
                  <a:gd name="T8" fmla="*/ 0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5" name="Freeform 884">
                <a:extLst>
                  <a:ext uri="{FF2B5EF4-FFF2-40B4-BE49-F238E27FC236}">
                    <a16:creationId xmlns:a16="http://schemas.microsoft.com/office/drawing/2014/main" id="{CA64C5D7-C6CA-4E78-A8CA-006E969DC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54"/>
                <a:ext cx="292" cy="855"/>
              </a:xfrm>
              <a:custGeom>
                <a:avLst/>
                <a:gdLst>
                  <a:gd name="T0" fmla="*/ 0 w 637"/>
                  <a:gd name="T1" fmla="*/ 0 h 1659"/>
                  <a:gd name="T2" fmla="*/ 0 w 637"/>
                  <a:gd name="T3" fmla="*/ 0 h 1659"/>
                  <a:gd name="T4" fmla="*/ 0 w 637"/>
                  <a:gd name="T5" fmla="*/ 2 h 1659"/>
                  <a:gd name="T6" fmla="*/ 0 w 637"/>
                  <a:gd name="T7" fmla="*/ 2 h 1659"/>
                  <a:gd name="T8" fmla="*/ 0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6" name="Freeform 885">
                <a:extLst>
                  <a:ext uri="{FF2B5EF4-FFF2-40B4-BE49-F238E27FC236}">
                    <a16:creationId xmlns:a16="http://schemas.microsoft.com/office/drawing/2014/main" id="{48E58E70-58AA-4561-933F-BB73296B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553"/>
                <a:ext cx="1016" cy="284"/>
              </a:xfrm>
              <a:custGeom>
                <a:avLst/>
                <a:gdLst>
                  <a:gd name="T0" fmla="*/ 0 w 2216"/>
                  <a:gd name="T1" fmla="*/ 0 h 550"/>
                  <a:gd name="T2" fmla="*/ 0 w 2216"/>
                  <a:gd name="T3" fmla="*/ 1 h 550"/>
                  <a:gd name="T4" fmla="*/ 1 w 2216"/>
                  <a:gd name="T5" fmla="*/ 1 h 550"/>
                  <a:gd name="T6" fmla="*/ 1 w 2216"/>
                  <a:gd name="T7" fmla="*/ 1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DDDDD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7" name="Freeform 886">
                <a:extLst>
                  <a:ext uri="{FF2B5EF4-FFF2-40B4-BE49-F238E27FC236}">
                    <a16:creationId xmlns:a16="http://schemas.microsoft.com/office/drawing/2014/main" id="{F5052D34-4AB8-41C1-A16E-ED140E864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57"/>
                <a:ext cx="345" cy="169"/>
              </a:xfrm>
              <a:custGeom>
                <a:avLst/>
                <a:gdLst>
                  <a:gd name="T0" fmla="*/ 0 w 752"/>
                  <a:gd name="T1" fmla="*/ 0 h 327"/>
                  <a:gd name="T2" fmla="*/ 0 w 752"/>
                  <a:gd name="T3" fmla="*/ 1 h 327"/>
                  <a:gd name="T4" fmla="*/ 0 w 752"/>
                  <a:gd name="T5" fmla="*/ 1 h 327"/>
                  <a:gd name="T6" fmla="*/ 0 w 752"/>
                  <a:gd name="T7" fmla="*/ 1 h 327"/>
                  <a:gd name="T8" fmla="*/ 0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8" name="Freeform 887">
                <a:extLst>
                  <a:ext uri="{FF2B5EF4-FFF2-40B4-BE49-F238E27FC236}">
                    <a16:creationId xmlns:a16="http://schemas.microsoft.com/office/drawing/2014/main" id="{E525013E-FE4D-4021-93BD-8F028FD69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860"/>
                <a:ext cx="333" cy="160"/>
              </a:xfrm>
              <a:custGeom>
                <a:avLst/>
                <a:gdLst>
                  <a:gd name="T0" fmla="*/ 0 w 726"/>
                  <a:gd name="T1" fmla="*/ 0 h 311"/>
                  <a:gd name="T2" fmla="*/ 0 w 726"/>
                  <a:gd name="T3" fmla="*/ 1 h 311"/>
                  <a:gd name="T4" fmla="*/ 0 w 726"/>
                  <a:gd name="T5" fmla="*/ 1 h 311"/>
                  <a:gd name="T6" fmla="*/ 0 w 726"/>
                  <a:gd name="T7" fmla="*/ 1 h 311"/>
                  <a:gd name="T8" fmla="*/ 0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9" name="Freeform 888">
                <a:extLst>
                  <a:ext uri="{FF2B5EF4-FFF2-40B4-BE49-F238E27FC236}">
                    <a16:creationId xmlns:a16="http://schemas.microsoft.com/office/drawing/2014/main" id="{A990E9C2-E0E1-4424-80D5-BE57B244F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23"/>
                <a:ext cx="119" cy="52"/>
              </a:xfrm>
              <a:custGeom>
                <a:avLst/>
                <a:gdLst>
                  <a:gd name="T0" fmla="*/ 0 w 258"/>
                  <a:gd name="T1" fmla="*/ 1 h 100"/>
                  <a:gd name="T2" fmla="*/ 0 w 258"/>
                  <a:gd name="T3" fmla="*/ 0 h 100"/>
                  <a:gd name="T4" fmla="*/ 0 w 258"/>
                  <a:gd name="T5" fmla="*/ 1 h 100"/>
                  <a:gd name="T6" fmla="*/ 0 w 258"/>
                  <a:gd name="T7" fmla="*/ 1 h 100"/>
                  <a:gd name="T8" fmla="*/ 0 w 258"/>
                  <a:gd name="T9" fmla="*/ 1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0" name="Freeform 889">
                <a:extLst>
                  <a:ext uri="{FF2B5EF4-FFF2-40B4-BE49-F238E27FC236}">
                    <a16:creationId xmlns:a16="http://schemas.microsoft.com/office/drawing/2014/main" id="{F34A755C-F00E-4279-94E2-B26F240D6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947"/>
                <a:ext cx="89" cy="32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1" name="Freeform 890">
                <a:extLst>
                  <a:ext uri="{FF2B5EF4-FFF2-40B4-BE49-F238E27FC236}">
                    <a16:creationId xmlns:a16="http://schemas.microsoft.com/office/drawing/2014/main" id="{23770E25-AC24-495D-B61A-A36CBF3FC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56"/>
                <a:ext cx="119" cy="53"/>
              </a:xfrm>
              <a:custGeom>
                <a:avLst/>
                <a:gdLst>
                  <a:gd name="T0" fmla="*/ 0 w 258"/>
                  <a:gd name="T1" fmla="*/ 1 h 102"/>
                  <a:gd name="T2" fmla="*/ 0 w 258"/>
                  <a:gd name="T3" fmla="*/ 0 h 102"/>
                  <a:gd name="T4" fmla="*/ 0 w 258"/>
                  <a:gd name="T5" fmla="*/ 1 h 102"/>
                  <a:gd name="T6" fmla="*/ 0 w 258"/>
                  <a:gd name="T7" fmla="*/ 1 h 102"/>
                  <a:gd name="T8" fmla="*/ 0 w 258"/>
                  <a:gd name="T9" fmla="*/ 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2" name="Freeform 891">
                <a:extLst>
                  <a:ext uri="{FF2B5EF4-FFF2-40B4-BE49-F238E27FC236}">
                    <a16:creationId xmlns:a16="http://schemas.microsoft.com/office/drawing/2014/main" id="{C3B30A25-5E51-4085-A6D2-8D1E92C06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981"/>
                <a:ext cx="89" cy="33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3" name="Freeform 892">
                <a:extLst>
                  <a:ext uri="{FF2B5EF4-FFF2-40B4-BE49-F238E27FC236}">
                    <a16:creationId xmlns:a16="http://schemas.microsoft.com/office/drawing/2014/main" id="{62B73884-045D-4DDC-A22E-CF5B4D3F6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82"/>
                <a:ext cx="418" cy="371"/>
              </a:xfrm>
              <a:custGeom>
                <a:avLst/>
                <a:gdLst>
                  <a:gd name="T0" fmla="*/ 0 w 990"/>
                  <a:gd name="T1" fmla="*/ 0 h 792"/>
                  <a:gd name="T2" fmla="*/ 0 w 990"/>
                  <a:gd name="T3" fmla="*/ 0 h 792"/>
                  <a:gd name="T4" fmla="*/ 0 w 990"/>
                  <a:gd name="T5" fmla="*/ 0 h 792"/>
                  <a:gd name="T6" fmla="*/ 0 w 990"/>
                  <a:gd name="T7" fmla="*/ 0 h 792"/>
                  <a:gd name="T8" fmla="*/ 0 w 990"/>
                  <a:gd name="T9" fmla="*/ 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4" name="Freeform 893">
                <a:extLst>
                  <a:ext uri="{FF2B5EF4-FFF2-40B4-BE49-F238E27FC236}">
                    <a16:creationId xmlns:a16="http://schemas.microsoft.com/office/drawing/2014/main" id="{01B93BA8-507F-455D-8E37-0A13D701F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12"/>
                <a:ext cx="1069" cy="338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5" name="Freeform 894">
                <a:extLst>
                  <a:ext uri="{FF2B5EF4-FFF2-40B4-BE49-F238E27FC236}">
                    <a16:creationId xmlns:a16="http://schemas.microsoft.com/office/drawing/2014/main" id="{2A9A1CC2-4AA4-4FC0-9352-EDC6AEFB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50"/>
                <a:ext cx="12" cy="68"/>
              </a:xfrm>
              <a:custGeom>
                <a:avLst/>
                <a:gdLst>
                  <a:gd name="T0" fmla="*/ 0 w 26"/>
                  <a:gd name="T1" fmla="*/ 0 h 147"/>
                  <a:gd name="T2" fmla="*/ 0 w 26"/>
                  <a:gd name="T3" fmla="*/ 0 h 147"/>
                  <a:gd name="T4" fmla="*/ 0 w 26"/>
                  <a:gd name="T5" fmla="*/ 0 h 147"/>
                  <a:gd name="T6" fmla="*/ 0 w 26"/>
                  <a:gd name="T7" fmla="*/ 0 h 147"/>
                  <a:gd name="T8" fmla="*/ 0 w 26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Freeform 895">
                <a:extLst>
                  <a:ext uri="{FF2B5EF4-FFF2-40B4-BE49-F238E27FC236}">
                    <a16:creationId xmlns:a16="http://schemas.microsoft.com/office/drawing/2014/main" id="{5F9ED471-4E95-457A-8DDF-F6840A8E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71"/>
                <a:ext cx="496" cy="283"/>
              </a:xfrm>
              <a:custGeom>
                <a:avLst/>
                <a:gdLst>
                  <a:gd name="T0" fmla="*/ 0 w 1176"/>
                  <a:gd name="T1" fmla="*/ 0 h 606"/>
                  <a:gd name="T2" fmla="*/ 0 w 1176"/>
                  <a:gd name="T3" fmla="*/ 0 h 606"/>
                  <a:gd name="T4" fmla="*/ 0 w 1176"/>
                  <a:gd name="T5" fmla="*/ 0 h 606"/>
                  <a:gd name="T6" fmla="*/ 0 w 1176"/>
                  <a:gd name="T7" fmla="*/ 0 h 606"/>
                  <a:gd name="T8" fmla="*/ 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Freeform 896">
                <a:extLst>
                  <a:ext uri="{FF2B5EF4-FFF2-40B4-BE49-F238E27FC236}">
                    <a16:creationId xmlns:a16="http://schemas.microsoft.com/office/drawing/2014/main" id="{DC913520-0717-4E8A-A2A1-17AE54224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864"/>
                <a:ext cx="1013" cy="32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Freeform 897">
                <a:extLst>
                  <a:ext uri="{FF2B5EF4-FFF2-40B4-BE49-F238E27FC236}">
                    <a16:creationId xmlns:a16="http://schemas.microsoft.com/office/drawing/2014/main" id="{DA125105-6A17-48A2-B2E0-FF8ACF0B437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13" y="1841"/>
                <a:ext cx="413" cy="33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9" name="Freeform 898">
                <a:extLst>
                  <a:ext uri="{FF2B5EF4-FFF2-40B4-BE49-F238E27FC236}">
                    <a16:creationId xmlns:a16="http://schemas.microsoft.com/office/drawing/2014/main" id="{ED9E36AC-D108-4B13-9F10-AE70EB6D4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862"/>
                <a:ext cx="1124" cy="872"/>
              </a:xfrm>
              <a:custGeom>
                <a:avLst/>
                <a:gdLst>
                  <a:gd name="T0" fmla="*/ 214 w 1124"/>
                  <a:gd name="T1" fmla="*/ 0 h 872"/>
                  <a:gd name="T2" fmla="*/ 1124 w 1124"/>
                  <a:gd name="T3" fmla="*/ 128 h 872"/>
                  <a:gd name="T4" fmla="*/ 884 w 1124"/>
                  <a:gd name="T5" fmla="*/ 872 h 872"/>
                  <a:gd name="T6" fmla="*/ 0 w 1124"/>
                  <a:gd name="T7" fmla="*/ 656 h 872"/>
                  <a:gd name="T8" fmla="*/ 214 w 1124"/>
                  <a:gd name="T9" fmla="*/ 0 h 8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4"/>
                  <a:gd name="T16" fmla="*/ 0 h 872"/>
                  <a:gd name="T17" fmla="*/ 1124 w 1124"/>
                  <a:gd name="T18" fmla="*/ 872 h 8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4" h="872">
                    <a:moveTo>
                      <a:pt x="214" y="0"/>
                    </a:moveTo>
                    <a:lnTo>
                      <a:pt x="1124" y="128"/>
                    </a:lnTo>
                    <a:lnTo>
                      <a:pt x="884" y="872"/>
                    </a:lnTo>
                    <a:lnTo>
                      <a:pt x="0" y="656"/>
                    </a:lnTo>
                    <a:lnTo>
                      <a:pt x="2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1000"/>
                    </a:srgbClr>
                  </a:gs>
                  <a:gs pos="100000">
                    <a:srgbClr val="666666">
                      <a:alpha val="79999"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320" name="Picture 319" descr="grayed_radiation">
                <a:extLst>
                  <a:ext uri="{FF2B5EF4-FFF2-40B4-BE49-F238E27FC236}">
                    <a16:creationId xmlns:a16="http://schemas.microsoft.com/office/drawing/2014/main" id="{EF8895AF-3C34-4A34-9EA3-F414407116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96" y="396"/>
                <a:ext cx="1808" cy="10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83CBA7C-009D-4E3C-9EE7-38C78D1FAA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5736" y="5681664"/>
              <a:ext cx="504824" cy="401639"/>
              <a:chOff x="2896" y="396"/>
              <a:chExt cx="1848" cy="1887"/>
            </a:xfrm>
          </p:grpSpPr>
          <p:pic>
            <p:nvPicPr>
              <p:cNvPr id="275" name="Picture 274" descr="laptop_keyboard">
                <a:extLst>
                  <a:ext uri="{FF2B5EF4-FFF2-40B4-BE49-F238E27FC236}">
                    <a16:creationId xmlns:a16="http://schemas.microsoft.com/office/drawing/2014/main" id="{5538F58B-3C66-4D7F-885A-A4BA7F395A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2966" y="1553"/>
                <a:ext cx="1526" cy="7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6" name="Freeform 902">
                <a:extLst>
                  <a:ext uri="{FF2B5EF4-FFF2-40B4-BE49-F238E27FC236}">
                    <a16:creationId xmlns:a16="http://schemas.microsoft.com/office/drawing/2014/main" id="{731E7B8F-6D49-48A6-868E-A8C364469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844"/>
                <a:ext cx="1228" cy="953"/>
              </a:xfrm>
              <a:custGeom>
                <a:avLst/>
                <a:gdLst>
                  <a:gd name="T0" fmla="*/ 0 w 2982"/>
                  <a:gd name="T1" fmla="*/ 0 h 2442"/>
                  <a:gd name="T2" fmla="*/ 0 w 2982"/>
                  <a:gd name="T3" fmla="*/ 0 h 2442"/>
                  <a:gd name="T4" fmla="*/ 0 w 2982"/>
                  <a:gd name="T5" fmla="*/ 0 h 2442"/>
                  <a:gd name="T6" fmla="*/ 0 w 2982"/>
                  <a:gd name="T7" fmla="*/ 0 h 2442"/>
                  <a:gd name="T8" fmla="*/ 0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77" name="Picture 276" descr="screen">
                <a:extLst>
                  <a:ext uri="{FF2B5EF4-FFF2-40B4-BE49-F238E27FC236}">
                    <a16:creationId xmlns:a16="http://schemas.microsoft.com/office/drawing/2014/main" id="{95429ADF-2F51-43A2-B7F2-82A18A9A04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32" y="868"/>
                <a:ext cx="1117" cy="8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8" name="Freeform 904">
                <a:extLst>
                  <a:ext uri="{FF2B5EF4-FFF2-40B4-BE49-F238E27FC236}">
                    <a16:creationId xmlns:a16="http://schemas.microsoft.com/office/drawing/2014/main" id="{0538CBD7-EDA0-4160-A46F-98FAEE88C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816"/>
                <a:ext cx="1042" cy="177"/>
              </a:xfrm>
              <a:custGeom>
                <a:avLst/>
                <a:gdLst>
                  <a:gd name="T0" fmla="*/ 0 w 2528"/>
                  <a:gd name="T1" fmla="*/ 0 h 455"/>
                  <a:gd name="T2" fmla="*/ 0 w 2528"/>
                  <a:gd name="T3" fmla="*/ 0 h 455"/>
                  <a:gd name="T4" fmla="*/ 0 w 2528"/>
                  <a:gd name="T5" fmla="*/ 0 h 455"/>
                  <a:gd name="T6" fmla="*/ 0 w 2528"/>
                  <a:gd name="T7" fmla="*/ 0 h 455"/>
                  <a:gd name="T8" fmla="*/ 0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9" name="Freeform 905">
                <a:extLst>
                  <a:ext uri="{FF2B5EF4-FFF2-40B4-BE49-F238E27FC236}">
                    <a16:creationId xmlns:a16="http://schemas.microsoft.com/office/drawing/2014/main" id="{D74CB44C-B3B5-4C04-8AB6-74DB20FC6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814"/>
                <a:ext cx="289" cy="739"/>
              </a:xfrm>
              <a:custGeom>
                <a:avLst/>
                <a:gdLst>
                  <a:gd name="T0" fmla="*/ 0 w 702"/>
                  <a:gd name="T1" fmla="*/ 0 h 1893"/>
                  <a:gd name="T2" fmla="*/ 0 w 702"/>
                  <a:gd name="T3" fmla="*/ 0 h 1893"/>
                  <a:gd name="T4" fmla="*/ 0 w 702"/>
                  <a:gd name="T5" fmla="*/ 0 h 1893"/>
                  <a:gd name="T6" fmla="*/ 0 w 702"/>
                  <a:gd name="T7" fmla="*/ 0 h 1893"/>
                  <a:gd name="T8" fmla="*/ 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0" name="Freeform 906">
                <a:extLst>
                  <a:ext uri="{FF2B5EF4-FFF2-40B4-BE49-F238E27FC236}">
                    <a16:creationId xmlns:a16="http://schemas.microsoft.com/office/drawing/2014/main" id="{CE66E8E2-EA31-4FDB-8FBF-3C665A75B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946"/>
                <a:ext cx="311" cy="853"/>
              </a:xfrm>
              <a:custGeom>
                <a:avLst/>
                <a:gdLst>
                  <a:gd name="T0" fmla="*/ 0 w 756"/>
                  <a:gd name="T1" fmla="*/ 0 h 2184"/>
                  <a:gd name="T2" fmla="*/ 0 w 756"/>
                  <a:gd name="T3" fmla="*/ 0 h 2184"/>
                  <a:gd name="T4" fmla="*/ 0 w 756"/>
                  <a:gd name="T5" fmla="*/ 0 h 2184"/>
                  <a:gd name="T6" fmla="*/ 0 w 756"/>
                  <a:gd name="T7" fmla="*/ 0 h 2184"/>
                  <a:gd name="T8" fmla="*/ 0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1" name="Freeform 907">
                <a:extLst>
                  <a:ext uri="{FF2B5EF4-FFF2-40B4-BE49-F238E27FC236}">
                    <a16:creationId xmlns:a16="http://schemas.microsoft.com/office/drawing/2014/main" id="{6C031E92-EBA9-491D-A1E3-9D6CCF117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515"/>
                <a:ext cx="1143" cy="288"/>
              </a:xfrm>
              <a:custGeom>
                <a:avLst/>
                <a:gdLst>
                  <a:gd name="T0" fmla="*/ 0 w 2773"/>
                  <a:gd name="T1" fmla="*/ 0 h 738"/>
                  <a:gd name="T2" fmla="*/ 0 w 2773"/>
                  <a:gd name="T3" fmla="*/ 0 h 738"/>
                  <a:gd name="T4" fmla="*/ 0 w 2773"/>
                  <a:gd name="T5" fmla="*/ 0 h 738"/>
                  <a:gd name="T6" fmla="*/ 0 w 2773"/>
                  <a:gd name="T7" fmla="*/ 0 h 738"/>
                  <a:gd name="T8" fmla="*/ 0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2" name="Freeform 908">
                <a:extLst>
                  <a:ext uri="{FF2B5EF4-FFF2-40B4-BE49-F238E27FC236}">
                    <a16:creationId xmlns:a16="http://schemas.microsoft.com/office/drawing/2014/main" id="{2713E1D1-117F-4FC5-B097-C1F52283A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954"/>
                <a:ext cx="292" cy="855"/>
              </a:xfrm>
              <a:custGeom>
                <a:avLst/>
                <a:gdLst>
                  <a:gd name="T0" fmla="*/ 0 w 637"/>
                  <a:gd name="T1" fmla="*/ 0 h 1659"/>
                  <a:gd name="T2" fmla="*/ 0 w 637"/>
                  <a:gd name="T3" fmla="*/ 0 h 1659"/>
                  <a:gd name="T4" fmla="*/ 0 w 637"/>
                  <a:gd name="T5" fmla="*/ 2 h 1659"/>
                  <a:gd name="T6" fmla="*/ 0 w 637"/>
                  <a:gd name="T7" fmla="*/ 2 h 1659"/>
                  <a:gd name="T8" fmla="*/ 0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3" name="Freeform 909">
                <a:extLst>
                  <a:ext uri="{FF2B5EF4-FFF2-40B4-BE49-F238E27FC236}">
                    <a16:creationId xmlns:a16="http://schemas.microsoft.com/office/drawing/2014/main" id="{EFFFC950-C1B7-4BDF-9918-6A0F755F7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553"/>
                <a:ext cx="1016" cy="284"/>
              </a:xfrm>
              <a:custGeom>
                <a:avLst/>
                <a:gdLst>
                  <a:gd name="T0" fmla="*/ 0 w 2216"/>
                  <a:gd name="T1" fmla="*/ 0 h 550"/>
                  <a:gd name="T2" fmla="*/ 0 w 2216"/>
                  <a:gd name="T3" fmla="*/ 1 h 550"/>
                  <a:gd name="T4" fmla="*/ 1 w 2216"/>
                  <a:gd name="T5" fmla="*/ 1 h 550"/>
                  <a:gd name="T6" fmla="*/ 1 w 2216"/>
                  <a:gd name="T7" fmla="*/ 1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2"/>
                  </a:gs>
                  <a:gs pos="100000">
                    <a:srgbClr val="DDDDDD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4" name="Freeform 910">
                <a:extLst>
                  <a:ext uri="{FF2B5EF4-FFF2-40B4-BE49-F238E27FC236}">
                    <a16:creationId xmlns:a16="http://schemas.microsoft.com/office/drawing/2014/main" id="{2EE4C725-8634-4952-9A42-CC927E88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57"/>
                <a:ext cx="345" cy="169"/>
              </a:xfrm>
              <a:custGeom>
                <a:avLst/>
                <a:gdLst>
                  <a:gd name="T0" fmla="*/ 0 w 752"/>
                  <a:gd name="T1" fmla="*/ 0 h 327"/>
                  <a:gd name="T2" fmla="*/ 0 w 752"/>
                  <a:gd name="T3" fmla="*/ 1 h 327"/>
                  <a:gd name="T4" fmla="*/ 0 w 752"/>
                  <a:gd name="T5" fmla="*/ 1 h 327"/>
                  <a:gd name="T6" fmla="*/ 0 w 752"/>
                  <a:gd name="T7" fmla="*/ 1 h 327"/>
                  <a:gd name="T8" fmla="*/ 0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5" name="Freeform 911">
                <a:extLst>
                  <a:ext uri="{FF2B5EF4-FFF2-40B4-BE49-F238E27FC236}">
                    <a16:creationId xmlns:a16="http://schemas.microsoft.com/office/drawing/2014/main" id="{61EE0C13-E0DA-4F60-9B0C-FAA196D23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1860"/>
                <a:ext cx="333" cy="160"/>
              </a:xfrm>
              <a:custGeom>
                <a:avLst/>
                <a:gdLst>
                  <a:gd name="T0" fmla="*/ 0 w 726"/>
                  <a:gd name="T1" fmla="*/ 0 h 311"/>
                  <a:gd name="T2" fmla="*/ 0 w 726"/>
                  <a:gd name="T3" fmla="*/ 1 h 311"/>
                  <a:gd name="T4" fmla="*/ 0 w 726"/>
                  <a:gd name="T5" fmla="*/ 1 h 311"/>
                  <a:gd name="T6" fmla="*/ 0 w 726"/>
                  <a:gd name="T7" fmla="*/ 1 h 311"/>
                  <a:gd name="T8" fmla="*/ 0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6" name="Freeform 912">
                <a:extLst>
                  <a:ext uri="{FF2B5EF4-FFF2-40B4-BE49-F238E27FC236}">
                    <a16:creationId xmlns:a16="http://schemas.microsoft.com/office/drawing/2014/main" id="{6B397152-7D9B-4EA6-8DA7-868D5224B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23"/>
                <a:ext cx="119" cy="52"/>
              </a:xfrm>
              <a:custGeom>
                <a:avLst/>
                <a:gdLst>
                  <a:gd name="T0" fmla="*/ 0 w 258"/>
                  <a:gd name="T1" fmla="*/ 1 h 100"/>
                  <a:gd name="T2" fmla="*/ 0 w 258"/>
                  <a:gd name="T3" fmla="*/ 0 h 100"/>
                  <a:gd name="T4" fmla="*/ 0 w 258"/>
                  <a:gd name="T5" fmla="*/ 1 h 100"/>
                  <a:gd name="T6" fmla="*/ 0 w 258"/>
                  <a:gd name="T7" fmla="*/ 1 h 100"/>
                  <a:gd name="T8" fmla="*/ 0 w 258"/>
                  <a:gd name="T9" fmla="*/ 1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7" name="Freeform 913">
                <a:extLst>
                  <a:ext uri="{FF2B5EF4-FFF2-40B4-BE49-F238E27FC236}">
                    <a16:creationId xmlns:a16="http://schemas.microsoft.com/office/drawing/2014/main" id="{D48EBE1C-A500-4A66-A109-781A004A8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947"/>
                <a:ext cx="89" cy="32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8" name="Freeform 914">
                <a:extLst>
                  <a:ext uri="{FF2B5EF4-FFF2-40B4-BE49-F238E27FC236}">
                    <a16:creationId xmlns:a16="http://schemas.microsoft.com/office/drawing/2014/main" id="{9C796503-C23F-4657-BF23-83E329903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56"/>
                <a:ext cx="119" cy="53"/>
              </a:xfrm>
              <a:custGeom>
                <a:avLst/>
                <a:gdLst>
                  <a:gd name="T0" fmla="*/ 0 w 258"/>
                  <a:gd name="T1" fmla="*/ 1 h 102"/>
                  <a:gd name="T2" fmla="*/ 0 w 258"/>
                  <a:gd name="T3" fmla="*/ 0 h 102"/>
                  <a:gd name="T4" fmla="*/ 0 w 258"/>
                  <a:gd name="T5" fmla="*/ 1 h 102"/>
                  <a:gd name="T6" fmla="*/ 0 w 258"/>
                  <a:gd name="T7" fmla="*/ 1 h 102"/>
                  <a:gd name="T8" fmla="*/ 0 w 258"/>
                  <a:gd name="T9" fmla="*/ 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9" name="Freeform 915">
                <a:extLst>
                  <a:ext uri="{FF2B5EF4-FFF2-40B4-BE49-F238E27FC236}">
                    <a16:creationId xmlns:a16="http://schemas.microsoft.com/office/drawing/2014/main" id="{360BBCD5-A217-4009-85CC-395E8E3B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981"/>
                <a:ext cx="89" cy="33"/>
              </a:xfrm>
              <a:custGeom>
                <a:avLst/>
                <a:gdLst>
                  <a:gd name="T0" fmla="*/ 0 w 194"/>
                  <a:gd name="T1" fmla="*/ 0 h 63"/>
                  <a:gd name="T2" fmla="*/ 0 w 194"/>
                  <a:gd name="T3" fmla="*/ 1 h 63"/>
                  <a:gd name="T4" fmla="*/ 0 w 194"/>
                  <a:gd name="T5" fmla="*/ 1 h 63"/>
                  <a:gd name="T6" fmla="*/ 0 w 194"/>
                  <a:gd name="T7" fmla="*/ 1 h 63"/>
                  <a:gd name="T8" fmla="*/ 0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0" name="Freeform 916">
                <a:extLst>
                  <a:ext uri="{FF2B5EF4-FFF2-40B4-BE49-F238E27FC236}">
                    <a16:creationId xmlns:a16="http://schemas.microsoft.com/office/drawing/2014/main" id="{B7F67087-1246-4B4E-9025-CBEE6629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882"/>
                <a:ext cx="418" cy="371"/>
              </a:xfrm>
              <a:custGeom>
                <a:avLst/>
                <a:gdLst>
                  <a:gd name="T0" fmla="*/ 0 w 990"/>
                  <a:gd name="T1" fmla="*/ 0 h 792"/>
                  <a:gd name="T2" fmla="*/ 0 w 990"/>
                  <a:gd name="T3" fmla="*/ 0 h 792"/>
                  <a:gd name="T4" fmla="*/ 0 w 990"/>
                  <a:gd name="T5" fmla="*/ 0 h 792"/>
                  <a:gd name="T6" fmla="*/ 0 w 990"/>
                  <a:gd name="T7" fmla="*/ 0 h 792"/>
                  <a:gd name="T8" fmla="*/ 0 w 990"/>
                  <a:gd name="T9" fmla="*/ 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1" name="Freeform 917">
                <a:extLst>
                  <a:ext uri="{FF2B5EF4-FFF2-40B4-BE49-F238E27FC236}">
                    <a16:creationId xmlns:a16="http://schemas.microsoft.com/office/drawing/2014/main" id="{F7676269-D4AD-491F-A0E7-FFAADC1F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12"/>
                <a:ext cx="1069" cy="338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2" name="Freeform 918">
                <a:extLst>
                  <a:ext uri="{FF2B5EF4-FFF2-40B4-BE49-F238E27FC236}">
                    <a16:creationId xmlns:a16="http://schemas.microsoft.com/office/drawing/2014/main" id="{E9E3188E-9BF5-4B03-AAD3-0FB43CD7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50"/>
                <a:ext cx="12" cy="68"/>
              </a:xfrm>
              <a:custGeom>
                <a:avLst/>
                <a:gdLst>
                  <a:gd name="T0" fmla="*/ 0 w 26"/>
                  <a:gd name="T1" fmla="*/ 0 h 147"/>
                  <a:gd name="T2" fmla="*/ 0 w 26"/>
                  <a:gd name="T3" fmla="*/ 0 h 147"/>
                  <a:gd name="T4" fmla="*/ 0 w 26"/>
                  <a:gd name="T5" fmla="*/ 0 h 147"/>
                  <a:gd name="T6" fmla="*/ 0 w 26"/>
                  <a:gd name="T7" fmla="*/ 0 h 147"/>
                  <a:gd name="T8" fmla="*/ 0 w 26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3" name="Freeform 919">
                <a:extLst>
                  <a:ext uri="{FF2B5EF4-FFF2-40B4-BE49-F238E27FC236}">
                    <a16:creationId xmlns:a16="http://schemas.microsoft.com/office/drawing/2014/main" id="{3C2334FA-9FE4-4342-83AB-153CAA778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71"/>
                <a:ext cx="496" cy="283"/>
              </a:xfrm>
              <a:custGeom>
                <a:avLst/>
                <a:gdLst>
                  <a:gd name="T0" fmla="*/ 0 w 1176"/>
                  <a:gd name="T1" fmla="*/ 0 h 606"/>
                  <a:gd name="T2" fmla="*/ 0 w 1176"/>
                  <a:gd name="T3" fmla="*/ 0 h 606"/>
                  <a:gd name="T4" fmla="*/ 0 w 1176"/>
                  <a:gd name="T5" fmla="*/ 0 h 606"/>
                  <a:gd name="T6" fmla="*/ 0 w 1176"/>
                  <a:gd name="T7" fmla="*/ 0 h 606"/>
                  <a:gd name="T8" fmla="*/ 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4" name="Freeform 920">
                <a:extLst>
                  <a:ext uri="{FF2B5EF4-FFF2-40B4-BE49-F238E27FC236}">
                    <a16:creationId xmlns:a16="http://schemas.microsoft.com/office/drawing/2014/main" id="{15EBBE67-4D93-49D0-975C-CC7C8EFE2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864"/>
                <a:ext cx="1013" cy="32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5" name="Freeform 921">
                <a:extLst>
                  <a:ext uri="{FF2B5EF4-FFF2-40B4-BE49-F238E27FC236}">
                    <a16:creationId xmlns:a16="http://schemas.microsoft.com/office/drawing/2014/main" id="{E3A3A093-BC17-4085-8A70-4322EF63749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13" y="1841"/>
                <a:ext cx="413" cy="33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6" name="Freeform 922">
                <a:extLst>
                  <a:ext uri="{FF2B5EF4-FFF2-40B4-BE49-F238E27FC236}">
                    <a16:creationId xmlns:a16="http://schemas.microsoft.com/office/drawing/2014/main" id="{9BBACC91-C71D-47DA-84CD-3AE138ED8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862"/>
                <a:ext cx="1124" cy="872"/>
              </a:xfrm>
              <a:custGeom>
                <a:avLst/>
                <a:gdLst>
                  <a:gd name="T0" fmla="*/ 214 w 1124"/>
                  <a:gd name="T1" fmla="*/ 0 h 872"/>
                  <a:gd name="T2" fmla="*/ 1124 w 1124"/>
                  <a:gd name="T3" fmla="*/ 128 h 872"/>
                  <a:gd name="T4" fmla="*/ 884 w 1124"/>
                  <a:gd name="T5" fmla="*/ 872 h 872"/>
                  <a:gd name="T6" fmla="*/ 0 w 1124"/>
                  <a:gd name="T7" fmla="*/ 656 h 872"/>
                  <a:gd name="T8" fmla="*/ 214 w 1124"/>
                  <a:gd name="T9" fmla="*/ 0 h 8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4"/>
                  <a:gd name="T16" fmla="*/ 0 h 872"/>
                  <a:gd name="T17" fmla="*/ 1124 w 1124"/>
                  <a:gd name="T18" fmla="*/ 872 h 8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4" h="872">
                    <a:moveTo>
                      <a:pt x="214" y="0"/>
                    </a:moveTo>
                    <a:lnTo>
                      <a:pt x="1124" y="128"/>
                    </a:lnTo>
                    <a:lnTo>
                      <a:pt x="884" y="872"/>
                    </a:lnTo>
                    <a:lnTo>
                      <a:pt x="0" y="656"/>
                    </a:lnTo>
                    <a:lnTo>
                      <a:pt x="2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1000"/>
                    </a:srgbClr>
                  </a:gs>
                  <a:gs pos="100000">
                    <a:srgbClr val="666666">
                      <a:alpha val="79999"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pic>
            <p:nvPicPr>
              <p:cNvPr id="297" name="Picture 296" descr="grayed_radiation">
                <a:extLst>
                  <a:ext uri="{FF2B5EF4-FFF2-40B4-BE49-F238E27FC236}">
                    <a16:creationId xmlns:a16="http://schemas.microsoft.com/office/drawing/2014/main" id="{EAF33CB1-B952-4C4A-B4C3-D4E2146AC9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96" y="396"/>
                <a:ext cx="1808" cy="10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63B04C8-5CA9-4DAA-83AB-5BF752522A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6912" y="1747842"/>
              <a:ext cx="617538" cy="387351"/>
              <a:chOff x="2920" y="972"/>
              <a:chExt cx="389" cy="244"/>
            </a:xfrm>
          </p:grpSpPr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616192E0-35EF-471F-BDD1-CD49D50B7F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85" y="1027"/>
                <a:ext cx="102" cy="189"/>
                <a:chOff x="3436" y="1504"/>
                <a:chExt cx="393" cy="942"/>
              </a:xfrm>
            </p:grpSpPr>
            <p:pic>
              <p:nvPicPr>
                <p:cNvPr id="265" name="Picture 264" descr="iphone_stylized_small">
                  <a:extLst>
                    <a:ext uri="{FF2B5EF4-FFF2-40B4-BE49-F238E27FC236}">
                      <a16:creationId xmlns:a16="http://schemas.microsoft.com/office/drawing/2014/main" id="{FA47E79A-6085-487F-B26A-ED94F36C395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36" y="1504"/>
                  <a:ext cx="393" cy="9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6" name="Freeform 927">
                  <a:extLst>
                    <a:ext uri="{FF2B5EF4-FFF2-40B4-BE49-F238E27FC236}">
                      <a16:creationId xmlns:a16="http://schemas.microsoft.com/office/drawing/2014/main" id="{6AC29204-378F-47A2-912C-920A7BEF3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4" y="1523"/>
                  <a:ext cx="339" cy="906"/>
                </a:xfrm>
                <a:custGeom>
                  <a:avLst/>
                  <a:gdLst>
                    <a:gd name="T0" fmla="*/ 6 w 339"/>
                    <a:gd name="T1" fmla="*/ 31 h 906"/>
                    <a:gd name="T2" fmla="*/ 38 w 339"/>
                    <a:gd name="T3" fmla="*/ 0 h 906"/>
                    <a:gd name="T4" fmla="*/ 323 w 339"/>
                    <a:gd name="T5" fmla="*/ 45 h 906"/>
                    <a:gd name="T6" fmla="*/ 338 w 339"/>
                    <a:gd name="T7" fmla="*/ 85 h 906"/>
                    <a:gd name="T8" fmla="*/ 339 w 339"/>
                    <a:gd name="T9" fmla="*/ 813 h 906"/>
                    <a:gd name="T10" fmla="*/ 312 w 339"/>
                    <a:gd name="T11" fmla="*/ 865 h 906"/>
                    <a:gd name="T12" fmla="*/ 29 w 339"/>
                    <a:gd name="T13" fmla="*/ 906 h 906"/>
                    <a:gd name="T14" fmla="*/ 0 w 339"/>
                    <a:gd name="T15" fmla="*/ 876 h 906"/>
                    <a:gd name="T16" fmla="*/ 6 w 339"/>
                    <a:gd name="T17" fmla="*/ 31 h 90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39"/>
                    <a:gd name="T28" fmla="*/ 0 h 906"/>
                    <a:gd name="T29" fmla="*/ 339 w 339"/>
                    <a:gd name="T30" fmla="*/ 906 h 90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39" h="906">
                      <a:moveTo>
                        <a:pt x="6" y="31"/>
                      </a:moveTo>
                      <a:lnTo>
                        <a:pt x="38" y="0"/>
                      </a:lnTo>
                      <a:lnTo>
                        <a:pt x="323" y="45"/>
                      </a:lnTo>
                      <a:lnTo>
                        <a:pt x="338" y="85"/>
                      </a:lnTo>
                      <a:lnTo>
                        <a:pt x="339" y="813"/>
                      </a:lnTo>
                      <a:lnTo>
                        <a:pt x="312" y="865"/>
                      </a:lnTo>
                      <a:lnTo>
                        <a:pt x="29" y="906"/>
                      </a:lnTo>
                      <a:lnTo>
                        <a:pt x="0" y="876"/>
                      </a:lnTo>
                      <a:lnTo>
                        <a:pt x="6" y="3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>
                        <a:alpha val="82001"/>
                      </a:srgbClr>
                    </a:gs>
                    <a:gs pos="100000">
                      <a:srgbClr val="666666">
                        <a:alpha val="82001"/>
                      </a:srgbClr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900830C5-C229-4AA8-A984-25375E2A99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01" y="1688"/>
                  <a:ext cx="299" cy="577"/>
                  <a:chOff x="3501" y="1688"/>
                  <a:chExt cx="299" cy="577"/>
                </a:xfrm>
              </p:grpSpPr>
              <p:sp>
                <p:nvSpPr>
                  <p:cNvPr id="268" name="Freeform 929">
                    <a:extLst>
                      <a:ext uri="{FF2B5EF4-FFF2-40B4-BE49-F238E27FC236}">
                        <a16:creationId xmlns:a16="http://schemas.microsoft.com/office/drawing/2014/main" id="{EA0D4F16-18FA-4DBA-BC4C-4520E0C697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9" y="2175"/>
                    <a:ext cx="66" cy="90"/>
                  </a:xfrm>
                  <a:custGeom>
                    <a:avLst/>
                    <a:gdLst>
                      <a:gd name="T0" fmla="*/ 0 w 66"/>
                      <a:gd name="T1" fmla="*/ 5 h 90"/>
                      <a:gd name="T2" fmla="*/ 66 w 66"/>
                      <a:gd name="T3" fmla="*/ 0 h 90"/>
                      <a:gd name="T4" fmla="*/ 65 w 66"/>
                      <a:gd name="T5" fmla="*/ 80 h 90"/>
                      <a:gd name="T6" fmla="*/ 2 w 66"/>
                      <a:gd name="T7" fmla="*/ 90 h 90"/>
                      <a:gd name="T8" fmla="*/ 0 w 66"/>
                      <a:gd name="T9" fmla="*/ 5 h 9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6"/>
                      <a:gd name="T16" fmla="*/ 0 h 90"/>
                      <a:gd name="T17" fmla="*/ 66 w 66"/>
                      <a:gd name="T18" fmla="*/ 90 h 9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6" h="90">
                        <a:moveTo>
                          <a:pt x="0" y="5"/>
                        </a:moveTo>
                        <a:lnTo>
                          <a:pt x="66" y="0"/>
                        </a:lnTo>
                        <a:lnTo>
                          <a:pt x="65" y="80"/>
                        </a:lnTo>
                        <a:lnTo>
                          <a:pt x="2" y="9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269" name="Freeform 930">
                    <a:extLst>
                      <a:ext uri="{FF2B5EF4-FFF2-40B4-BE49-F238E27FC236}">
                        <a16:creationId xmlns:a16="http://schemas.microsoft.com/office/drawing/2014/main" id="{31478FA2-F6E4-46DB-AEBD-01D531E21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93" y="2166"/>
                    <a:ext cx="69" cy="89"/>
                  </a:xfrm>
                  <a:custGeom>
                    <a:avLst/>
                    <a:gdLst>
                      <a:gd name="T0" fmla="*/ 3 w 69"/>
                      <a:gd name="T1" fmla="*/ 8 h 89"/>
                      <a:gd name="T2" fmla="*/ 66 w 69"/>
                      <a:gd name="T3" fmla="*/ 0 h 89"/>
                      <a:gd name="T4" fmla="*/ 69 w 69"/>
                      <a:gd name="T5" fmla="*/ 80 h 89"/>
                      <a:gd name="T6" fmla="*/ 0 w 69"/>
                      <a:gd name="T7" fmla="*/ 89 h 89"/>
                      <a:gd name="T8" fmla="*/ 3 w 69"/>
                      <a:gd name="T9" fmla="*/ 8 h 8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9"/>
                      <a:gd name="T16" fmla="*/ 0 h 89"/>
                      <a:gd name="T17" fmla="*/ 69 w 69"/>
                      <a:gd name="T18" fmla="*/ 89 h 8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9" h="89">
                        <a:moveTo>
                          <a:pt x="3" y="8"/>
                        </a:moveTo>
                        <a:lnTo>
                          <a:pt x="66" y="0"/>
                        </a:lnTo>
                        <a:lnTo>
                          <a:pt x="69" y="80"/>
                        </a:lnTo>
                        <a:lnTo>
                          <a:pt x="0" y="89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270" name="Freeform 931">
                    <a:extLst>
                      <a:ext uri="{FF2B5EF4-FFF2-40B4-BE49-F238E27FC236}">
                        <a16:creationId xmlns:a16="http://schemas.microsoft.com/office/drawing/2014/main" id="{78A004A4-3F71-451A-8590-F7E3440537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65" y="2162"/>
                    <a:ext cx="62" cy="82"/>
                  </a:xfrm>
                  <a:custGeom>
                    <a:avLst/>
                    <a:gdLst>
                      <a:gd name="T0" fmla="*/ 0 w 62"/>
                      <a:gd name="T1" fmla="*/ 6 h 82"/>
                      <a:gd name="T2" fmla="*/ 61 w 62"/>
                      <a:gd name="T3" fmla="*/ 0 h 82"/>
                      <a:gd name="T4" fmla="*/ 62 w 62"/>
                      <a:gd name="T5" fmla="*/ 75 h 82"/>
                      <a:gd name="T6" fmla="*/ 3 w 62"/>
                      <a:gd name="T7" fmla="*/ 82 h 82"/>
                      <a:gd name="T8" fmla="*/ 0 w 62"/>
                      <a:gd name="T9" fmla="*/ 6 h 8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2"/>
                      <a:gd name="T16" fmla="*/ 0 h 82"/>
                      <a:gd name="T17" fmla="*/ 62 w 62"/>
                      <a:gd name="T18" fmla="*/ 82 h 8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2" h="82">
                        <a:moveTo>
                          <a:pt x="0" y="6"/>
                        </a:moveTo>
                        <a:lnTo>
                          <a:pt x="61" y="0"/>
                        </a:lnTo>
                        <a:lnTo>
                          <a:pt x="62" y="75"/>
                        </a:lnTo>
                        <a:lnTo>
                          <a:pt x="3" y="8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271" name="Freeform 932">
                    <a:extLst>
                      <a:ext uri="{FF2B5EF4-FFF2-40B4-BE49-F238E27FC236}">
                        <a16:creationId xmlns:a16="http://schemas.microsoft.com/office/drawing/2014/main" id="{425F674D-32E1-4E55-B81E-C0DDE74CBB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4" y="2154"/>
                    <a:ext cx="66" cy="84"/>
                  </a:xfrm>
                  <a:custGeom>
                    <a:avLst/>
                    <a:gdLst>
                      <a:gd name="T0" fmla="*/ 1 w 66"/>
                      <a:gd name="T1" fmla="*/ 6 h 84"/>
                      <a:gd name="T2" fmla="*/ 66 w 66"/>
                      <a:gd name="T3" fmla="*/ 0 h 84"/>
                      <a:gd name="T4" fmla="*/ 63 w 66"/>
                      <a:gd name="T5" fmla="*/ 77 h 84"/>
                      <a:gd name="T6" fmla="*/ 0 w 66"/>
                      <a:gd name="T7" fmla="*/ 84 h 84"/>
                      <a:gd name="T8" fmla="*/ 1 w 66"/>
                      <a:gd name="T9" fmla="*/ 6 h 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6"/>
                      <a:gd name="T16" fmla="*/ 0 h 84"/>
                      <a:gd name="T17" fmla="*/ 66 w 66"/>
                      <a:gd name="T18" fmla="*/ 84 h 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6" h="84">
                        <a:moveTo>
                          <a:pt x="1" y="6"/>
                        </a:moveTo>
                        <a:lnTo>
                          <a:pt x="66" y="0"/>
                        </a:lnTo>
                        <a:lnTo>
                          <a:pt x="63" y="77"/>
                        </a:lnTo>
                        <a:lnTo>
                          <a:pt x="0" y="84"/>
                        </a:lnTo>
                        <a:lnTo>
                          <a:pt x="1" y="6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272" name="Rectangle 271">
                    <a:extLst>
                      <a:ext uri="{FF2B5EF4-FFF2-40B4-BE49-F238E27FC236}">
                        <a16:creationId xmlns:a16="http://schemas.microsoft.com/office/drawing/2014/main" id="{69EA2FE0-42C1-490E-A92A-E4B232AB6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13" y="1688"/>
                    <a:ext cx="54" cy="40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bg2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273" name="Rectangle 272">
                    <a:extLst>
                      <a:ext uri="{FF2B5EF4-FFF2-40B4-BE49-F238E27FC236}">
                        <a16:creationId xmlns:a16="http://schemas.microsoft.com/office/drawing/2014/main" id="{4F3AE202-FBEB-4BC7-ADBE-E47B45FA7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01" y="1738"/>
                    <a:ext cx="92" cy="50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>
                    <a:solidFill>
                      <a:schemeClr val="bg2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274" name="Freeform 935">
                    <a:extLst>
                      <a:ext uri="{FF2B5EF4-FFF2-40B4-BE49-F238E27FC236}">
                        <a16:creationId xmlns:a16="http://schemas.microsoft.com/office/drawing/2014/main" id="{EAA8AA6A-0FAF-4921-A66E-9A85C77AA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" y="1794"/>
                    <a:ext cx="261" cy="204"/>
                  </a:xfrm>
                  <a:custGeom>
                    <a:avLst/>
                    <a:gdLst>
                      <a:gd name="T0" fmla="*/ 0 w 261"/>
                      <a:gd name="T1" fmla="*/ 0 h 204"/>
                      <a:gd name="T2" fmla="*/ 0 w 261"/>
                      <a:gd name="T3" fmla="*/ 204 h 204"/>
                      <a:gd name="T4" fmla="*/ 259 w 261"/>
                      <a:gd name="T5" fmla="*/ 201 h 204"/>
                      <a:gd name="T6" fmla="*/ 261 w 261"/>
                      <a:gd name="T7" fmla="*/ 12 h 204"/>
                      <a:gd name="T8" fmla="*/ 0 w 261"/>
                      <a:gd name="T9" fmla="*/ 0 h 20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1"/>
                      <a:gd name="T16" fmla="*/ 0 h 204"/>
                      <a:gd name="T17" fmla="*/ 261 w 261"/>
                      <a:gd name="T18" fmla="*/ 204 h 20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1" h="204">
                        <a:moveTo>
                          <a:pt x="0" y="0"/>
                        </a:moveTo>
                        <a:lnTo>
                          <a:pt x="0" y="204"/>
                        </a:lnTo>
                        <a:lnTo>
                          <a:pt x="259" y="201"/>
                        </a:lnTo>
                        <a:lnTo>
                          <a:pt x="261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DDDDD"/>
                  </a:solidFill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</p:grpSp>
          <p:pic>
            <p:nvPicPr>
              <p:cNvPr id="264" name="Picture 263" descr="grayed_radiation">
                <a:extLst>
                  <a:ext uri="{FF2B5EF4-FFF2-40B4-BE49-F238E27FC236}">
                    <a16:creationId xmlns:a16="http://schemas.microsoft.com/office/drawing/2014/main" id="{12503DB0-F3DC-42AA-9A42-C777F87AE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0" y="972"/>
                <a:ext cx="389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58" name="Picture 57" descr="car_grayed">
              <a:extLst>
                <a:ext uri="{FF2B5EF4-FFF2-40B4-BE49-F238E27FC236}">
                  <a16:creationId xmlns:a16="http://schemas.microsoft.com/office/drawing/2014/main" id="{568338F9-5F10-473A-958D-92C6BAF42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3875" y="1827213"/>
              <a:ext cx="75406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608ABA62-D52B-4FA7-AD91-D5A471D75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59650" y="4695825"/>
              <a:ext cx="463550" cy="398462"/>
              <a:chOff x="3987" y="-51"/>
              <a:chExt cx="1252" cy="983"/>
            </a:xfrm>
          </p:grpSpPr>
          <p:pic>
            <p:nvPicPr>
              <p:cNvPr id="261" name="Picture 260" descr="desktop_computer_stylized_small">
                <a:extLst>
                  <a:ext uri="{FF2B5EF4-FFF2-40B4-BE49-F238E27FC236}">
                    <a16:creationId xmlns:a16="http://schemas.microsoft.com/office/drawing/2014/main" id="{43117052-E59E-4889-95BC-98C337442A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3987" y="-51"/>
                <a:ext cx="1252" cy="9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940">
                <a:extLst>
                  <a:ext uri="{FF2B5EF4-FFF2-40B4-BE49-F238E27FC236}">
                    <a16:creationId xmlns:a16="http://schemas.microsoft.com/office/drawing/2014/main" id="{EF6D8350-55F9-4761-B23A-28598248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7"/>
                <a:ext cx="640" cy="459"/>
              </a:xfrm>
              <a:custGeom>
                <a:avLst/>
                <a:gdLst>
                  <a:gd name="T0" fmla="*/ 43 w 714"/>
                  <a:gd name="T1" fmla="*/ 1 h 714"/>
                  <a:gd name="T2" fmla="*/ 239 w 714"/>
                  <a:gd name="T3" fmla="*/ 0 h 714"/>
                  <a:gd name="T4" fmla="*/ 190 w 714"/>
                  <a:gd name="T5" fmla="*/ 9 h 714"/>
                  <a:gd name="T6" fmla="*/ 0 w 714"/>
                  <a:gd name="T7" fmla="*/ 7 h 714"/>
                  <a:gd name="T8" fmla="*/ 43 w 714"/>
                  <a:gd name="T9" fmla="*/ 1 h 7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4"/>
                  <a:gd name="T16" fmla="*/ 0 h 714"/>
                  <a:gd name="T17" fmla="*/ 714 w 714"/>
                  <a:gd name="T18" fmla="*/ 714 h 7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4" h="714">
                    <a:moveTo>
                      <a:pt x="126" y="36"/>
                    </a:moveTo>
                    <a:lnTo>
                      <a:pt x="714" y="0"/>
                    </a:lnTo>
                    <a:lnTo>
                      <a:pt x="564" y="714"/>
                    </a:lnTo>
                    <a:lnTo>
                      <a:pt x="0" y="570"/>
                    </a:lnTo>
                    <a:lnTo>
                      <a:pt x="126" y="36"/>
                    </a:lnTo>
                    <a:close/>
                  </a:path>
                </a:pathLst>
              </a:custGeom>
              <a:solidFill>
                <a:srgbClr val="EAEAEA">
                  <a:alpha val="7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7AE2E559-5DE3-46FC-ADD2-B019C21A6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7725" y="5095875"/>
              <a:ext cx="463550" cy="398462"/>
              <a:chOff x="3987" y="-51"/>
              <a:chExt cx="1252" cy="983"/>
            </a:xfrm>
          </p:grpSpPr>
          <p:pic>
            <p:nvPicPr>
              <p:cNvPr id="259" name="Picture 258" descr="desktop_computer_stylized_small">
                <a:extLst>
                  <a:ext uri="{FF2B5EF4-FFF2-40B4-BE49-F238E27FC236}">
                    <a16:creationId xmlns:a16="http://schemas.microsoft.com/office/drawing/2014/main" id="{DDB1A9EB-E4F9-400F-8919-1F7E0F69CF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3987" y="-51"/>
                <a:ext cx="1252" cy="9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943">
                <a:extLst>
                  <a:ext uri="{FF2B5EF4-FFF2-40B4-BE49-F238E27FC236}">
                    <a16:creationId xmlns:a16="http://schemas.microsoft.com/office/drawing/2014/main" id="{872823F4-A0B5-4569-9BC7-DC1F3205C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7"/>
                <a:ext cx="640" cy="459"/>
              </a:xfrm>
              <a:custGeom>
                <a:avLst/>
                <a:gdLst>
                  <a:gd name="T0" fmla="*/ 43 w 714"/>
                  <a:gd name="T1" fmla="*/ 1 h 714"/>
                  <a:gd name="T2" fmla="*/ 239 w 714"/>
                  <a:gd name="T3" fmla="*/ 0 h 714"/>
                  <a:gd name="T4" fmla="*/ 190 w 714"/>
                  <a:gd name="T5" fmla="*/ 9 h 714"/>
                  <a:gd name="T6" fmla="*/ 0 w 714"/>
                  <a:gd name="T7" fmla="*/ 7 h 714"/>
                  <a:gd name="T8" fmla="*/ 43 w 714"/>
                  <a:gd name="T9" fmla="*/ 1 h 7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4"/>
                  <a:gd name="T16" fmla="*/ 0 h 714"/>
                  <a:gd name="T17" fmla="*/ 714 w 714"/>
                  <a:gd name="T18" fmla="*/ 714 h 7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4" h="714">
                    <a:moveTo>
                      <a:pt x="126" y="36"/>
                    </a:moveTo>
                    <a:lnTo>
                      <a:pt x="714" y="0"/>
                    </a:lnTo>
                    <a:lnTo>
                      <a:pt x="564" y="714"/>
                    </a:lnTo>
                    <a:lnTo>
                      <a:pt x="0" y="570"/>
                    </a:lnTo>
                    <a:lnTo>
                      <a:pt x="126" y="36"/>
                    </a:lnTo>
                    <a:close/>
                  </a:path>
                </a:pathLst>
              </a:custGeom>
              <a:solidFill>
                <a:srgbClr val="EAEAEA">
                  <a:alpha val="7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7405618-87E0-4743-B265-6705BBCC9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4925" y="5343525"/>
              <a:ext cx="463550" cy="398462"/>
              <a:chOff x="3987" y="-51"/>
              <a:chExt cx="1252" cy="983"/>
            </a:xfrm>
          </p:grpSpPr>
          <p:pic>
            <p:nvPicPr>
              <p:cNvPr id="257" name="Picture 256" descr="desktop_computer_stylized_small">
                <a:extLst>
                  <a:ext uri="{FF2B5EF4-FFF2-40B4-BE49-F238E27FC236}">
                    <a16:creationId xmlns:a16="http://schemas.microsoft.com/office/drawing/2014/main" id="{19601467-E7E0-4F2B-BA29-DA88DFFF7C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3987" y="-51"/>
                <a:ext cx="1252" cy="9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8" name="Freeform 946">
                <a:extLst>
                  <a:ext uri="{FF2B5EF4-FFF2-40B4-BE49-F238E27FC236}">
                    <a16:creationId xmlns:a16="http://schemas.microsoft.com/office/drawing/2014/main" id="{56629309-3133-4DC3-BAA7-D81B2AA60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7"/>
                <a:ext cx="640" cy="459"/>
              </a:xfrm>
              <a:custGeom>
                <a:avLst/>
                <a:gdLst>
                  <a:gd name="T0" fmla="*/ 43 w 714"/>
                  <a:gd name="T1" fmla="*/ 1 h 714"/>
                  <a:gd name="T2" fmla="*/ 239 w 714"/>
                  <a:gd name="T3" fmla="*/ 0 h 714"/>
                  <a:gd name="T4" fmla="*/ 190 w 714"/>
                  <a:gd name="T5" fmla="*/ 9 h 714"/>
                  <a:gd name="T6" fmla="*/ 0 w 714"/>
                  <a:gd name="T7" fmla="*/ 7 h 714"/>
                  <a:gd name="T8" fmla="*/ 43 w 714"/>
                  <a:gd name="T9" fmla="*/ 1 h 7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4"/>
                  <a:gd name="T16" fmla="*/ 0 h 714"/>
                  <a:gd name="T17" fmla="*/ 714 w 714"/>
                  <a:gd name="T18" fmla="*/ 714 h 7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4" h="714">
                    <a:moveTo>
                      <a:pt x="126" y="36"/>
                    </a:moveTo>
                    <a:lnTo>
                      <a:pt x="714" y="0"/>
                    </a:lnTo>
                    <a:lnTo>
                      <a:pt x="564" y="714"/>
                    </a:lnTo>
                    <a:lnTo>
                      <a:pt x="0" y="570"/>
                    </a:lnTo>
                    <a:lnTo>
                      <a:pt x="126" y="36"/>
                    </a:lnTo>
                    <a:close/>
                  </a:path>
                </a:pathLst>
              </a:custGeom>
              <a:solidFill>
                <a:srgbClr val="EAEAEA">
                  <a:alpha val="7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87FB375E-141D-4BEE-A0A7-D880FF4754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93075" y="5381625"/>
              <a:ext cx="463550" cy="398462"/>
              <a:chOff x="3987" y="-51"/>
              <a:chExt cx="1252" cy="983"/>
            </a:xfrm>
          </p:grpSpPr>
          <p:pic>
            <p:nvPicPr>
              <p:cNvPr id="255" name="Picture 254" descr="desktop_computer_stylized_small">
                <a:extLst>
                  <a:ext uri="{FF2B5EF4-FFF2-40B4-BE49-F238E27FC236}">
                    <a16:creationId xmlns:a16="http://schemas.microsoft.com/office/drawing/2014/main" id="{A31C9BD4-301D-427D-9E5A-D7C9C04E96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3987" y="-51"/>
                <a:ext cx="1252" cy="9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" name="Freeform 949">
                <a:extLst>
                  <a:ext uri="{FF2B5EF4-FFF2-40B4-BE49-F238E27FC236}">
                    <a16:creationId xmlns:a16="http://schemas.microsoft.com/office/drawing/2014/main" id="{2E44A9B1-4897-4D55-804C-933C33B02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7"/>
                <a:ext cx="640" cy="459"/>
              </a:xfrm>
              <a:custGeom>
                <a:avLst/>
                <a:gdLst>
                  <a:gd name="T0" fmla="*/ 43 w 714"/>
                  <a:gd name="T1" fmla="*/ 1 h 714"/>
                  <a:gd name="T2" fmla="*/ 239 w 714"/>
                  <a:gd name="T3" fmla="*/ 0 h 714"/>
                  <a:gd name="T4" fmla="*/ 190 w 714"/>
                  <a:gd name="T5" fmla="*/ 9 h 714"/>
                  <a:gd name="T6" fmla="*/ 0 w 714"/>
                  <a:gd name="T7" fmla="*/ 7 h 714"/>
                  <a:gd name="T8" fmla="*/ 43 w 714"/>
                  <a:gd name="T9" fmla="*/ 1 h 7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4"/>
                  <a:gd name="T16" fmla="*/ 0 h 714"/>
                  <a:gd name="T17" fmla="*/ 714 w 714"/>
                  <a:gd name="T18" fmla="*/ 714 h 7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4" h="714">
                    <a:moveTo>
                      <a:pt x="126" y="36"/>
                    </a:moveTo>
                    <a:lnTo>
                      <a:pt x="714" y="0"/>
                    </a:lnTo>
                    <a:lnTo>
                      <a:pt x="564" y="714"/>
                    </a:lnTo>
                    <a:lnTo>
                      <a:pt x="0" y="570"/>
                    </a:lnTo>
                    <a:lnTo>
                      <a:pt x="126" y="36"/>
                    </a:lnTo>
                    <a:close/>
                  </a:path>
                </a:pathLst>
              </a:custGeom>
              <a:solidFill>
                <a:srgbClr val="EAEAEA">
                  <a:alpha val="7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F4812E9-6A35-4003-A0B9-5D3CBF88B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83777" y="5172078"/>
              <a:ext cx="249238" cy="555626"/>
              <a:chOff x="1115" y="2770"/>
              <a:chExt cx="589" cy="1034"/>
            </a:xfrm>
          </p:grpSpPr>
          <p:sp>
            <p:nvSpPr>
              <p:cNvPr id="223" name="Freeform 951">
                <a:extLst>
                  <a:ext uri="{FF2B5EF4-FFF2-40B4-BE49-F238E27FC236}">
                    <a16:creationId xmlns:a16="http://schemas.microsoft.com/office/drawing/2014/main" id="{AC9E9AC5-BC3A-4EA6-823A-D4588C743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772"/>
                <a:ext cx="117" cy="986"/>
              </a:xfrm>
              <a:custGeom>
                <a:avLst/>
                <a:gdLst>
                  <a:gd name="T0" fmla="*/ 0 w 354"/>
                  <a:gd name="T1" fmla="*/ 0 h 2742"/>
                  <a:gd name="T2" fmla="*/ 0 w 354"/>
                  <a:gd name="T3" fmla="*/ 0 h 2742"/>
                  <a:gd name="T4" fmla="*/ 0 w 354"/>
                  <a:gd name="T5" fmla="*/ 0 h 2742"/>
                  <a:gd name="T6" fmla="*/ 0 w 354"/>
                  <a:gd name="T7" fmla="*/ 0 h 2742"/>
                  <a:gd name="T8" fmla="*/ 0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4" name="Rectangle 223">
                <a:extLst>
                  <a:ext uri="{FF2B5EF4-FFF2-40B4-BE49-F238E27FC236}">
                    <a16:creationId xmlns:a16="http://schemas.microsoft.com/office/drawing/2014/main" id="{0EBA4E2B-4EB7-46E7-ADC1-9FE7F5230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770"/>
                <a:ext cx="435" cy="987"/>
              </a:xfrm>
              <a:prstGeom prst="rect">
                <a:avLst/>
              </a:prstGeom>
              <a:gradFill rotWithShape="1">
                <a:gsLst>
                  <a:gs pos="0">
                    <a:srgbClr val="808080"/>
                  </a:gs>
                  <a:gs pos="100000">
                    <a:srgbClr val="C0C0C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5" name="Freeform 953">
                <a:extLst>
                  <a:ext uri="{FF2B5EF4-FFF2-40B4-BE49-F238E27FC236}">
                    <a16:creationId xmlns:a16="http://schemas.microsoft.com/office/drawing/2014/main" id="{7C2D7F55-62B3-40BA-8B83-3C701C5E4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831"/>
                <a:ext cx="70" cy="913"/>
              </a:xfrm>
              <a:custGeom>
                <a:avLst/>
                <a:gdLst>
                  <a:gd name="T0" fmla="*/ 0 w 211"/>
                  <a:gd name="T1" fmla="*/ 0 h 2537"/>
                  <a:gd name="T2" fmla="*/ 0 w 211"/>
                  <a:gd name="T3" fmla="*/ 0 h 2537"/>
                  <a:gd name="T4" fmla="*/ 0 w 211"/>
                  <a:gd name="T5" fmla="*/ 0 h 2537"/>
                  <a:gd name="T6" fmla="*/ 0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6" name="Freeform 954">
                <a:extLst>
                  <a:ext uri="{FF2B5EF4-FFF2-40B4-BE49-F238E27FC236}">
                    <a16:creationId xmlns:a16="http://schemas.microsoft.com/office/drawing/2014/main" id="{C38FD696-95A9-4BC0-B191-4CDC1D99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293"/>
                <a:ext cx="109" cy="81"/>
              </a:xfrm>
              <a:custGeom>
                <a:avLst/>
                <a:gdLst>
                  <a:gd name="T0" fmla="*/ 0 w 328"/>
                  <a:gd name="T1" fmla="*/ 0 h 226"/>
                  <a:gd name="T2" fmla="*/ 0 w 328"/>
                  <a:gd name="T3" fmla="*/ 0 h 226"/>
                  <a:gd name="T4" fmla="*/ 0 w 328"/>
                  <a:gd name="T5" fmla="*/ 0 h 226"/>
                  <a:gd name="T6" fmla="*/ 0 w 328"/>
                  <a:gd name="T7" fmla="*/ 0 h 226"/>
                  <a:gd name="T8" fmla="*/ 0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90D66C2A-4F74-4A72-9A1A-3EF6C0B94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" y="2885"/>
                <a:ext cx="248" cy="18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8" name="Group 227">
                <a:extLst>
                  <a:ext uri="{FF2B5EF4-FFF2-40B4-BE49-F238E27FC236}">
                    <a16:creationId xmlns:a16="http://schemas.microsoft.com/office/drawing/2014/main" id="{E4131E55-AD2C-4DCE-A221-795C4D200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6" y="2872"/>
                <a:ext cx="240" cy="62"/>
                <a:chOff x="612" y="2569"/>
                <a:chExt cx="725" cy="137"/>
              </a:xfrm>
            </p:grpSpPr>
            <p:sp>
              <p:nvSpPr>
                <p:cNvPr id="253" name="AutoShape 957">
                  <a:extLst>
                    <a:ext uri="{FF2B5EF4-FFF2-40B4-BE49-F238E27FC236}">
                      <a16:creationId xmlns:a16="http://schemas.microsoft.com/office/drawing/2014/main" id="{A589FE0D-5AED-400E-8346-0032D7C40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4" name="AutoShape 958">
                  <a:extLst>
                    <a:ext uri="{FF2B5EF4-FFF2-40B4-BE49-F238E27FC236}">
                      <a16:creationId xmlns:a16="http://schemas.microsoft.com/office/drawing/2014/main" id="{43680897-8C93-4CD1-8267-E2938FE6CF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82"/>
                  <a:ext cx="691" cy="10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9" name="Rectangle 228">
                <a:extLst>
                  <a:ext uri="{FF2B5EF4-FFF2-40B4-BE49-F238E27FC236}">
                    <a16:creationId xmlns:a16="http://schemas.microsoft.com/office/drawing/2014/main" id="{6A3B76EA-187C-46A4-B873-1AC555231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3024"/>
                <a:ext cx="248" cy="21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238C95B8-2086-41CB-AF77-C90AE71C7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6" y="3009"/>
                <a:ext cx="240" cy="56"/>
                <a:chOff x="615" y="2571"/>
                <a:chExt cx="725" cy="135"/>
              </a:xfrm>
            </p:grpSpPr>
            <p:sp>
              <p:nvSpPr>
                <p:cNvPr id="251" name="AutoShape 961">
                  <a:extLst>
                    <a:ext uri="{FF2B5EF4-FFF2-40B4-BE49-F238E27FC236}">
                      <a16:creationId xmlns:a16="http://schemas.microsoft.com/office/drawing/2014/main" id="{D4E24084-6756-4E2D-A276-0DE63DB37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1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2" name="AutoShape 962">
                  <a:extLst>
                    <a:ext uri="{FF2B5EF4-FFF2-40B4-BE49-F238E27FC236}">
                      <a16:creationId xmlns:a16="http://schemas.microsoft.com/office/drawing/2014/main" id="{69DB23E7-D2EE-4B16-AE30-B1238FC0C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5"/>
                  <a:ext cx="691" cy="10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00E5F0B3-FB14-4787-B245-41620D88E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" y="3172"/>
                <a:ext cx="244" cy="21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A4183B15-F6F8-47F7-9045-75C79E7CF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" y="3299"/>
                <a:ext cx="244" cy="21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3" name="Group 232">
                <a:extLst>
                  <a:ext uri="{FF2B5EF4-FFF2-40B4-BE49-F238E27FC236}">
                    <a16:creationId xmlns:a16="http://schemas.microsoft.com/office/drawing/2014/main" id="{31633AC4-DBC2-4FE1-9327-601EE3CB5A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3" y="3287"/>
                <a:ext cx="240" cy="65"/>
                <a:chOff x="619" y="2568"/>
                <a:chExt cx="725" cy="139"/>
              </a:xfrm>
            </p:grpSpPr>
            <p:sp>
              <p:nvSpPr>
                <p:cNvPr id="249" name="AutoShape 966">
                  <a:extLst>
                    <a:ext uri="{FF2B5EF4-FFF2-40B4-BE49-F238E27FC236}">
                      <a16:creationId xmlns:a16="http://schemas.microsoft.com/office/drawing/2014/main" id="{2AB8F560-462F-4604-ABDC-A19484587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50" name="AutoShape 967">
                  <a:extLst>
                    <a:ext uri="{FF2B5EF4-FFF2-40B4-BE49-F238E27FC236}">
                      <a16:creationId xmlns:a16="http://schemas.microsoft.com/office/drawing/2014/main" id="{682386C9-3217-4C67-AEA8-F2AF04B04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7"/>
                  <a:ext cx="691" cy="10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4" name="Freeform 968">
                <a:extLst>
                  <a:ext uri="{FF2B5EF4-FFF2-40B4-BE49-F238E27FC236}">
                    <a16:creationId xmlns:a16="http://schemas.microsoft.com/office/drawing/2014/main" id="{F4119302-19C8-4ABB-8A17-B84CC21BE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169"/>
                <a:ext cx="108" cy="81"/>
              </a:xfrm>
              <a:custGeom>
                <a:avLst/>
                <a:gdLst>
                  <a:gd name="T0" fmla="*/ 0 w 328"/>
                  <a:gd name="T1" fmla="*/ 0 h 226"/>
                  <a:gd name="T2" fmla="*/ 0 w 328"/>
                  <a:gd name="T3" fmla="*/ 0 h 226"/>
                  <a:gd name="T4" fmla="*/ 0 w 328"/>
                  <a:gd name="T5" fmla="*/ 0 h 226"/>
                  <a:gd name="T6" fmla="*/ 0 w 328"/>
                  <a:gd name="T7" fmla="*/ 0 h 226"/>
                  <a:gd name="T8" fmla="*/ 0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A3327E3A-EBA7-4D9F-834D-541E228D7D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3" y="3154"/>
                <a:ext cx="240" cy="62"/>
                <a:chOff x="613" y="2566"/>
                <a:chExt cx="725" cy="144"/>
              </a:xfrm>
            </p:grpSpPr>
            <p:sp>
              <p:nvSpPr>
                <p:cNvPr id="247" name="AutoShape 970">
                  <a:extLst>
                    <a:ext uri="{FF2B5EF4-FFF2-40B4-BE49-F238E27FC236}">
                      <a16:creationId xmlns:a16="http://schemas.microsoft.com/office/drawing/2014/main" id="{BAC0CD72-DD29-4070-9DAC-9166D14786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5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48" name="AutoShape 971">
                  <a:extLst>
                    <a:ext uri="{FF2B5EF4-FFF2-40B4-BE49-F238E27FC236}">
                      <a16:creationId xmlns:a16="http://schemas.microsoft.com/office/drawing/2014/main" id="{E39A22A7-C4CF-41DE-87ED-59FAF65C9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79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FA5EC2BF-C810-413D-BAAF-58951D288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2770"/>
                <a:ext cx="30" cy="9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37" name="Freeform 973">
                <a:extLst>
                  <a:ext uri="{FF2B5EF4-FFF2-40B4-BE49-F238E27FC236}">
                    <a16:creationId xmlns:a16="http://schemas.microsoft.com/office/drawing/2014/main" id="{DF3C2335-322B-4AE6-9729-FA1B0140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19"/>
                <a:ext cx="98" cy="92"/>
              </a:xfrm>
              <a:custGeom>
                <a:avLst/>
                <a:gdLst>
                  <a:gd name="T0" fmla="*/ 0 w 296"/>
                  <a:gd name="T1" fmla="*/ 0 h 256"/>
                  <a:gd name="T2" fmla="*/ 0 w 296"/>
                  <a:gd name="T3" fmla="*/ 0 h 256"/>
                  <a:gd name="T4" fmla="*/ 0 w 296"/>
                  <a:gd name="T5" fmla="*/ 0 h 256"/>
                  <a:gd name="T6" fmla="*/ 0 w 296"/>
                  <a:gd name="T7" fmla="*/ 0 h 256"/>
                  <a:gd name="T8" fmla="*/ 0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8" name="Freeform 974">
                <a:extLst>
                  <a:ext uri="{FF2B5EF4-FFF2-40B4-BE49-F238E27FC236}">
                    <a16:creationId xmlns:a16="http://schemas.microsoft.com/office/drawing/2014/main" id="{E2F79AC7-A6F1-4243-9437-C46B33A91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878"/>
                <a:ext cx="101" cy="104"/>
              </a:xfrm>
              <a:custGeom>
                <a:avLst/>
                <a:gdLst>
                  <a:gd name="T0" fmla="*/ 0 w 304"/>
                  <a:gd name="T1" fmla="*/ 0 h 288"/>
                  <a:gd name="T2" fmla="*/ 0 w 304"/>
                  <a:gd name="T3" fmla="*/ 0 h 288"/>
                  <a:gd name="T4" fmla="*/ 0 w 304"/>
                  <a:gd name="T5" fmla="*/ 0 h 288"/>
                  <a:gd name="T6" fmla="*/ 0 w 304"/>
                  <a:gd name="T7" fmla="*/ 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C35D0919-10CC-4EDD-96ED-9E7A5AD28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3712"/>
                <a:ext cx="19" cy="41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0" name="Freeform 976">
                <a:extLst>
                  <a:ext uri="{FF2B5EF4-FFF2-40B4-BE49-F238E27FC236}">
                    <a16:creationId xmlns:a16="http://schemas.microsoft.com/office/drawing/2014/main" id="{844485FD-7AE2-4002-83D3-B3834F5B1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713"/>
                <a:ext cx="102" cy="86"/>
              </a:xfrm>
              <a:custGeom>
                <a:avLst/>
                <a:gdLst>
                  <a:gd name="T0" fmla="*/ 0 w 306"/>
                  <a:gd name="T1" fmla="*/ 0 h 240"/>
                  <a:gd name="T2" fmla="*/ 0 w 306"/>
                  <a:gd name="T3" fmla="*/ 0 h 240"/>
                  <a:gd name="T4" fmla="*/ 0 w 306"/>
                  <a:gd name="T5" fmla="*/ 0 h 240"/>
                  <a:gd name="T6" fmla="*/ 0 w 306"/>
                  <a:gd name="T7" fmla="*/ 0 h 240"/>
                  <a:gd name="T8" fmla="*/ 0 w 306"/>
                  <a:gd name="T9" fmla="*/ 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1" name="AutoShape 977">
                <a:extLst>
                  <a:ext uri="{FF2B5EF4-FFF2-40B4-BE49-F238E27FC236}">
                    <a16:creationId xmlns:a16="http://schemas.microsoft.com/office/drawing/2014/main" id="{FD7A13B6-55C4-4387-9225-A78D248A4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742"/>
                <a:ext cx="495" cy="6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2" name="AutoShape 978">
                <a:extLst>
                  <a:ext uri="{FF2B5EF4-FFF2-40B4-BE49-F238E27FC236}">
                    <a16:creationId xmlns:a16="http://schemas.microsoft.com/office/drawing/2014/main" id="{A5649111-AD34-4B57-90E0-E8520EEDD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754"/>
                <a:ext cx="443" cy="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FCF705C3-FD82-42BF-B204-DCAE240D1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" y="3612"/>
                <a:ext cx="68" cy="6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6CC1D712-EDF6-489E-83A9-A656276B3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3615"/>
                <a:ext cx="68" cy="59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03EBE3C0-E864-40C1-84E3-CBD8AF3AA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3612"/>
                <a:ext cx="64" cy="6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46" name="Rectangle 245">
                <a:extLst>
                  <a:ext uri="{FF2B5EF4-FFF2-40B4-BE49-F238E27FC236}">
                    <a16:creationId xmlns:a16="http://schemas.microsoft.com/office/drawing/2014/main" id="{121270CF-0A3E-43D8-BD0C-8D3EE60D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" y="3376"/>
                <a:ext cx="34" cy="328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6C5A0C0-BF24-41CA-ADD4-90D48E755B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030" y="5381622"/>
              <a:ext cx="230189" cy="498474"/>
              <a:chOff x="1115" y="2770"/>
              <a:chExt cx="589" cy="1034"/>
            </a:xfrm>
          </p:grpSpPr>
          <p:sp>
            <p:nvSpPr>
              <p:cNvPr id="191" name="Freeform 984">
                <a:extLst>
                  <a:ext uri="{FF2B5EF4-FFF2-40B4-BE49-F238E27FC236}">
                    <a16:creationId xmlns:a16="http://schemas.microsoft.com/office/drawing/2014/main" id="{524A04BD-B804-41BF-AD7A-5AD44B54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772"/>
                <a:ext cx="117" cy="986"/>
              </a:xfrm>
              <a:custGeom>
                <a:avLst/>
                <a:gdLst>
                  <a:gd name="T0" fmla="*/ 0 w 354"/>
                  <a:gd name="T1" fmla="*/ 0 h 2742"/>
                  <a:gd name="T2" fmla="*/ 0 w 354"/>
                  <a:gd name="T3" fmla="*/ 0 h 2742"/>
                  <a:gd name="T4" fmla="*/ 0 w 354"/>
                  <a:gd name="T5" fmla="*/ 0 h 2742"/>
                  <a:gd name="T6" fmla="*/ 0 w 354"/>
                  <a:gd name="T7" fmla="*/ 0 h 2742"/>
                  <a:gd name="T8" fmla="*/ 0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2" name="Rectangle 191">
                <a:extLst>
                  <a:ext uri="{FF2B5EF4-FFF2-40B4-BE49-F238E27FC236}">
                    <a16:creationId xmlns:a16="http://schemas.microsoft.com/office/drawing/2014/main" id="{1C976862-CDD3-48A7-889A-049F52A85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" y="2770"/>
                <a:ext cx="431" cy="985"/>
              </a:xfrm>
              <a:prstGeom prst="rect">
                <a:avLst/>
              </a:prstGeom>
              <a:gradFill rotWithShape="1">
                <a:gsLst>
                  <a:gs pos="0">
                    <a:srgbClr val="808080"/>
                  </a:gs>
                  <a:gs pos="100000">
                    <a:srgbClr val="C0C0C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93" name="Freeform 986">
                <a:extLst>
                  <a:ext uri="{FF2B5EF4-FFF2-40B4-BE49-F238E27FC236}">
                    <a16:creationId xmlns:a16="http://schemas.microsoft.com/office/drawing/2014/main" id="{1FB0870F-BBFD-4B38-ADEB-D4A5B993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831"/>
                <a:ext cx="70" cy="913"/>
              </a:xfrm>
              <a:custGeom>
                <a:avLst/>
                <a:gdLst>
                  <a:gd name="T0" fmla="*/ 0 w 211"/>
                  <a:gd name="T1" fmla="*/ 0 h 2537"/>
                  <a:gd name="T2" fmla="*/ 0 w 211"/>
                  <a:gd name="T3" fmla="*/ 0 h 2537"/>
                  <a:gd name="T4" fmla="*/ 0 w 211"/>
                  <a:gd name="T5" fmla="*/ 0 h 2537"/>
                  <a:gd name="T6" fmla="*/ 0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4" name="Freeform 987">
                <a:extLst>
                  <a:ext uri="{FF2B5EF4-FFF2-40B4-BE49-F238E27FC236}">
                    <a16:creationId xmlns:a16="http://schemas.microsoft.com/office/drawing/2014/main" id="{82ABA69E-841D-4B94-B3F6-146067BA5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293"/>
                <a:ext cx="109" cy="81"/>
              </a:xfrm>
              <a:custGeom>
                <a:avLst/>
                <a:gdLst>
                  <a:gd name="T0" fmla="*/ 0 w 328"/>
                  <a:gd name="T1" fmla="*/ 0 h 226"/>
                  <a:gd name="T2" fmla="*/ 0 w 328"/>
                  <a:gd name="T3" fmla="*/ 0 h 226"/>
                  <a:gd name="T4" fmla="*/ 0 w 328"/>
                  <a:gd name="T5" fmla="*/ 0 h 226"/>
                  <a:gd name="T6" fmla="*/ 0 w 328"/>
                  <a:gd name="T7" fmla="*/ 0 h 226"/>
                  <a:gd name="T8" fmla="*/ 0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5" name="Rectangle 194">
                <a:extLst>
                  <a:ext uri="{FF2B5EF4-FFF2-40B4-BE49-F238E27FC236}">
                    <a16:creationId xmlns:a16="http://schemas.microsoft.com/office/drawing/2014/main" id="{9985EECF-7F39-4CE1-A851-B6AAF524E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" y="2885"/>
                <a:ext cx="248" cy="20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E99237E-FC90-461F-8385-3BA3F7086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7" y="2881"/>
                <a:ext cx="240" cy="63"/>
                <a:chOff x="614" y="2566"/>
                <a:chExt cx="724" cy="138"/>
              </a:xfrm>
            </p:grpSpPr>
            <p:sp>
              <p:nvSpPr>
                <p:cNvPr id="221" name="AutoShape 990">
                  <a:extLst>
                    <a:ext uri="{FF2B5EF4-FFF2-40B4-BE49-F238E27FC236}">
                      <a16:creationId xmlns:a16="http://schemas.microsoft.com/office/drawing/2014/main" id="{14FE8E62-58E7-47FF-9CE3-65B9001132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2" name="AutoShape 991">
                  <a:extLst>
                    <a:ext uri="{FF2B5EF4-FFF2-40B4-BE49-F238E27FC236}">
                      <a16:creationId xmlns:a16="http://schemas.microsoft.com/office/drawing/2014/main" id="{CF0789AD-48D3-4BD0-85C0-531E298DC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699" cy="10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6E4C926A-7061-47EA-BCC0-B4571707D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024"/>
                <a:ext cx="244" cy="23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A85E805E-CDC8-4B46-AC09-EDF43C6DF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7" y="3009"/>
                <a:ext cx="240" cy="59"/>
                <a:chOff x="617" y="2567"/>
                <a:chExt cx="724" cy="142"/>
              </a:xfrm>
            </p:grpSpPr>
            <p:sp>
              <p:nvSpPr>
                <p:cNvPr id="219" name="AutoShape 994">
                  <a:extLst>
                    <a:ext uri="{FF2B5EF4-FFF2-40B4-BE49-F238E27FC236}">
                      <a16:creationId xmlns:a16="http://schemas.microsoft.com/office/drawing/2014/main" id="{CEF72C70-C51B-4110-B192-B3FC07F7FF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" name="AutoShape 995">
                  <a:extLst>
                    <a:ext uri="{FF2B5EF4-FFF2-40B4-BE49-F238E27FC236}">
                      <a16:creationId xmlns:a16="http://schemas.microsoft.com/office/drawing/2014/main" id="{A6B9C534-5FF4-4518-BE8C-58CB3FE42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3"/>
                  <a:ext cx="699" cy="11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99" name="Rectangle 198">
                <a:extLst>
                  <a:ext uri="{FF2B5EF4-FFF2-40B4-BE49-F238E27FC236}">
                    <a16:creationId xmlns:a16="http://schemas.microsoft.com/office/drawing/2014/main" id="{A3BF38EE-0E52-4591-AE9A-F874AB36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" y="3172"/>
                <a:ext cx="244" cy="20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0" name="Rectangle 199">
                <a:extLst>
                  <a:ext uri="{FF2B5EF4-FFF2-40B4-BE49-F238E27FC236}">
                    <a16:creationId xmlns:a16="http://schemas.microsoft.com/office/drawing/2014/main" id="{0D86D88A-B083-4BA7-BEB3-0539AEB75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" y="3300"/>
                <a:ext cx="248" cy="20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1" name="Group 200">
                <a:extLst>
                  <a:ext uri="{FF2B5EF4-FFF2-40B4-BE49-F238E27FC236}">
                    <a16:creationId xmlns:a16="http://schemas.microsoft.com/office/drawing/2014/main" id="{909E08E5-0A23-429E-A335-4B291400DE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3" y="3288"/>
                <a:ext cx="240" cy="66"/>
                <a:chOff x="619" y="2568"/>
                <a:chExt cx="724" cy="141"/>
              </a:xfrm>
            </p:grpSpPr>
            <p:sp>
              <p:nvSpPr>
                <p:cNvPr id="217" name="AutoShape 999">
                  <a:extLst>
                    <a:ext uri="{FF2B5EF4-FFF2-40B4-BE49-F238E27FC236}">
                      <a16:creationId xmlns:a16="http://schemas.microsoft.com/office/drawing/2014/main" id="{B8B1F8F4-C192-477A-86AD-127D0CE07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18" name="AutoShape 1000">
                  <a:extLst>
                    <a:ext uri="{FF2B5EF4-FFF2-40B4-BE49-F238E27FC236}">
                      <a16:creationId xmlns:a16="http://schemas.microsoft.com/office/drawing/2014/main" id="{CF78BF90-64C2-4040-B27C-8D44FD7A2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2"/>
                  <a:ext cx="699" cy="11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2" name="Freeform 1001">
                <a:extLst>
                  <a:ext uri="{FF2B5EF4-FFF2-40B4-BE49-F238E27FC236}">
                    <a16:creationId xmlns:a16="http://schemas.microsoft.com/office/drawing/2014/main" id="{6EBD1203-1858-4631-8EEF-74A84F17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169"/>
                <a:ext cx="108" cy="81"/>
              </a:xfrm>
              <a:custGeom>
                <a:avLst/>
                <a:gdLst>
                  <a:gd name="T0" fmla="*/ 0 w 328"/>
                  <a:gd name="T1" fmla="*/ 0 h 226"/>
                  <a:gd name="T2" fmla="*/ 0 w 328"/>
                  <a:gd name="T3" fmla="*/ 0 h 226"/>
                  <a:gd name="T4" fmla="*/ 0 w 328"/>
                  <a:gd name="T5" fmla="*/ 0 h 226"/>
                  <a:gd name="T6" fmla="*/ 0 w 328"/>
                  <a:gd name="T7" fmla="*/ 0 h 226"/>
                  <a:gd name="T8" fmla="*/ 0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D98BD0F0-9093-4035-B786-9BDEE90421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63" y="3156"/>
                <a:ext cx="240" cy="59"/>
                <a:chOff x="613" y="2569"/>
                <a:chExt cx="724" cy="137"/>
              </a:xfrm>
            </p:grpSpPr>
            <p:sp>
              <p:nvSpPr>
                <p:cNvPr id="215" name="AutoShape 1003">
                  <a:extLst>
                    <a:ext uri="{FF2B5EF4-FFF2-40B4-BE49-F238E27FC236}">
                      <a16:creationId xmlns:a16="http://schemas.microsoft.com/office/drawing/2014/main" id="{D96D7332-F76F-417C-A6B6-597A313E57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24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16" name="AutoShape 1004">
                  <a:extLst>
                    <a:ext uri="{FF2B5EF4-FFF2-40B4-BE49-F238E27FC236}">
                      <a16:creationId xmlns:a16="http://schemas.microsoft.com/office/drawing/2014/main" id="{2DF8AF9E-E428-4EE9-8710-BB3EA4B6D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5"/>
                  <a:ext cx="699" cy="10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4" name="Rectangle 203">
                <a:extLst>
                  <a:ext uri="{FF2B5EF4-FFF2-40B4-BE49-F238E27FC236}">
                    <a16:creationId xmlns:a16="http://schemas.microsoft.com/office/drawing/2014/main" id="{E9CC4324-0F20-46F8-AFF9-B1A9659AE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770"/>
                <a:ext cx="28" cy="988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5" name="Freeform 1006">
                <a:extLst>
                  <a:ext uri="{FF2B5EF4-FFF2-40B4-BE49-F238E27FC236}">
                    <a16:creationId xmlns:a16="http://schemas.microsoft.com/office/drawing/2014/main" id="{6A717088-C1D5-4C6C-B072-040E708CF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19"/>
                <a:ext cx="98" cy="92"/>
              </a:xfrm>
              <a:custGeom>
                <a:avLst/>
                <a:gdLst>
                  <a:gd name="T0" fmla="*/ 0 w 296"/>
                  <a:gd name="T1" fmla="*/ 0 h 256"/>
                  <a:gd name="T2" fmla="*/ 0 w 296"/>
                  <a:gd name="T3" fmla="*/ 0 h 256"/>
                  <a:gd name="T4" fmla="*/ 0 w 296"/>
                  <a:gd name="T5" fmla="*/ 0 h 256"/>
                  <a:gd name="T6" fmla="*/ 0 w 296"/>
                  <a:gd name="T7" fmla="*/ 0 h 256"/>
                  <a:gd name="T8" fmla="*/ 0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6" name="Freeform 1007">
                <a:extLst>
                  <a:ext uri="{FF2B5EF4-FFF2-40B4-BE49-F238E27FC236}">
                    <a16:creationId xmlns:a16="http://schemas.microsoft.com/office/drawing/2014/main" id="{EB05FBC9-05C9-48DE-81E2-32AC4E2ED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878"/>
                <a:ext cx="101" cy="104"/>
              </a:xfrm>
              <a:custGeom>
                <a:avLst/>
                <a:gdLst>
                  <a:gd name="T0" fmla="*/ 0 w 304"/>
                  <a:gd name="T1" fmla="*/ 0 h 288"/>
                  <a:gd name="T2" fmla="*/ 0 w 304"/>
                  <a:gd name="T3" fmla="*/ 0 h 288"/>
                  <a:gd name="T4" fmla="*/ 0 w 304"/>
                  <a:gd name="T5" fmla="*/ 0 h 288"/>
                  <a:gd name="T6" fmla="*/ 0 w 304"/>
                  <a:gd name="T7" fmla="*/ 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19B68177-9823-48A5-9FE6-547A5BE6A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" y="3712"/>
                <a:ext cx="20" cy="4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8" name="Freeform 1009">
                <a:extLst>
                  <a:ext uri="{FF2B5EF4-FFF2-40B4-BE49-F238E27FC236}">
                    <a16:creationId xmlns:a16="http://schemas.microsoft.com/office/drawing/2014/main" id="{B685CB70-31AF-47D4-B8F2-19CD11123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713"/>
                <a:ext cx="102" cy="86"/>
              </a:xfrm>
              <a:custGeom>
                <a:avLst/>
                <a:gdLst>
                  <a:gd name="T0" fmla="*/ 0 w 306"/>
                  <a:gd name="T1" fmla="*/ 0 h 240"/>
                  <a:gd name="T2" fmla="*/ 0 w 306"/>
                  <a:gd name="T3" fmla="*/ 0 h 240"/>
                  <a:gd name="T4" fmla="*/ 0 w 306"/>
                  <a:gd name="T5" fmla="*/ 0 h 240"/>
                  <a:gd name="T6" fmla="*/ 0 w 306"/>
                  <a:gd name="T7" fmla="*/ 0 h 240"/>
                  <a:gd name="T8" fmla="*/ 0 w 306"/>
                  <a:gd name="T9" fmla="*/ 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9" name="AutoShape 1010">
                <a:extLst>
                  <a:ext uri="{FF2B5EF4-FFF2-40B4-BE49-F238E27FC236}">
                    <a16:creationId xmlns:a16="http://schemas.microsoft.com/office/drawing/2014/main" id="{86C9ED45-178E-4298-8342-647734D60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741"/>
                <a:ext cx="496" cy="6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0" name="AutoShape 1011">
                <a:extLst>
                  <a:ext uri="{FF2B5EF4-FFF2-40B4-BE49-F238E27FC236}">
                    <a16:creationId xmlns:a16="http://schemas.microsoft.com/office/drawing/2014/main" id="{B5D825F0-E949-4120-ABE7-761965742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" y="3755"/>
                <a:ext cx="443" cy="3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15048C5D-E0C3-4E61-AB1D-89C0A608A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" y="3613"/>
                <a:ext cx="65" cy="6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F34FA73-DEE2-499D-91EB-18E4FFA97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" y="3613"/>
                <a:ext cx="65" cy="6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073AF5AB-5139-47B6-82B4-E570BD380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3613"/>
                <a:ext cx="65" cy="59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4" name="Rectangle 213">
                <a:extLst>
                  <a:ext uri="{FF2B5EF4-FFF2-40B4-BE49-F238E27FC236}">
                    <a16:creationId xmlns:a16="http://schemas.microsoft.com/office/drawing/2014/main" id="{EA99FBC8-4CF5-4BAE-9D21-62E97CDF6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3376"/>
                <a:ext cx="32" cy="329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420D6AC-27FB-41A6-989A-97A25E3767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6236" y="4068762"/>
              <a:ext cx="527051" cy="209550"/>
              <a:chOff x="4642" y="2464"/>
              <a:chExt cx="332" cy="132"/>
            </a:xfrm>
          </p:grpSpPr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D621A190-5100-472C-837A-05110DF265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183" name="Oval 182">
                  <a:extLst>
                    <a:ext uri="{FF2B5EF4-FFF2-40B4-BE49-F238E27FC236}">
                      <a16:creationId xmlns:a16="http://schemas.microsoft.com/office/drawing/2014/main" id="{2A1D66FB-C449-46C2-9A70-04CC94691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84" name="Rectangle 183">
                  <a:extLst>
                    <a:ext uri="{FF2B5EF4-FFF2-40B4-BE49-F238E27FC236}">
                      <a16:creationId xmlns:a16="http://schemas.microsoft.com/office/drawing/2014/main" id="{BA746378-4B30-4D4E-B994-BEA900A55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CEE9D111-7445-4AB7-B8A5-5E9B7AFD59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86" name="Group 185">
                  <a:extLst>
                    <a:ext uri="{FF2B5EF4-FFF2-40B4-BE49-F238E27FC236}">
                      <a16:creationId xmlns:a16="http://schemas.microsoft.com/office/drawing/2014/main" id="{9584CE20-1DD1-4CA1-9095-4E19EFD78C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89" name="Freeform 1022">
                    <a:extLst>
                      <a:ext uri="{FF2B5EF4-FFF2-40B4-BE49-F238E27FC236}">
                        <a16:creationId xmlns:a16="http://schemas.microsoft.com/office/drawing/2014/main" id="{C0ADEF37-B723-4E4B-831B-130E6B531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90" name="Freeform 1023">
                    <a:extLst>
                      <a:ext uri="{FF2B5EF4-FFF2-40B4-BE49-F238E27FC236}">
                        <a16:creationId xmlns:a16="http://schemas.microsoft.com/office/drawing/2014/main" id="{7D1C36BC-089C-4EE5-AE81-253F80AFC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87" name="Line 1024">
                  <a:extLst>
                    <a:ext uri="{FF2B5EF4-FFF2-40B4-BE49-F238E27FC236}">
                      <a16:creationId xmlns:a16="http://schemas.microsoft.com/office/drawing/2014/main" id="{B8DA28CB-C810-44E9-9B08-73687647A1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8" name="Line 1025">
                  <a:extLst>
                    <a:ext uri="{FF2B5EF4-FFF2-40B4-BE49-F238E27FC236}">
                      <a16:creationId xmlns:a16="http://schemas.microsoft.com/office/drawing/2014/main" id="{D28FAFB2-F64F-4D0B-BD2A-F92800D92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4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6EB4FAD0-C722-4277-8D21-F6CEA9CF1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175">
                <a:extLst>
                  <a:ext uri="{FF2B5EF4-FFF2-40B4-BE49-F238E27FC236}">
                    <a16:creationId xmlns:a16="http://schemas.microsoft.com/office/drawing/2014/main" id="{0559267E-859A-46BE-8120-417DD1CE6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62B2B4F3-5D88-419C-91F7-E006BE65A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3C8A5D3C-7DB4-4292-9A41-05F6B8FCC7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81" name="Freeform 1030">
                  <a:extLst>
                    <a:ext uri="{FF2B5EF4-FFF2-40B4-BE49-F238E27FC236}">
                      <a16:creationId xmlns:a16="http://schemas.microsoft.com/office/drawing/2014/main" id="{4B042AC7-799F-438F-8D76-04042416D6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82" name="Freeform 1031">
                  <a:extLst>
                    <a:ext uri="{FF2B5EF4-FFF2-40B4-BE49-F238E27FC236}">
                      <a16:creationId xmlns:a16="http://schemas.microsoft.com/office/drawing/2014/main" id="{E004C3D2-F6E9-4D1B-8A58-EC5D62909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9" name="Line 1032">
                <a:extLst>
                  <a:ext uri="{FF2B5EF4-FFF2-40B4-BE49-F238E27FC236}">
                    <a16:creationId xmlns:a16="http://schemas.microsoft.com/office/drawing/2014/main" id="{31AB04D4-4BD0-4455-9D87-3F598788A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0" name="Line 1033">
                <a:extLst>
                  <a:ext uri="{FF2B5EF4-FFF2-40B4-BE49-F238E27FC236}">
                    <a16:creationId xmlns:a16="http://schemas.microsoft.com/office/drawing/2014/main" id="{60F73406-9B2B-450B-A2E5-F96DF8F3D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4BE69AA-F679-4152-9317-D879B2722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58261" y="3786187"/>
              <a:ext cx="527051" cy="209550"/>
              <a:chOff x="4642" y="2464"/>
              <a:chExt cx="332" cy="132"/>
            </a:xfrm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8D7C0EAE-71C8-4EC1-8163-14D093650A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166" name="Oval 165">
                  <a:extLst>
                    <a:ext uri="{FF2B5EF4-FFF2-40B4-BE49-F238E27FC236}">
                      <a16:creationId xmlns:a16="http://schemas.microsoft.com/office/drawing/2014/main" id="{E12613AE-9276-4DF7-A2C2-2B3F7F1DB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" name="Rectangle 166">
                  <a:extLst>
                    <a:ext uri="{FF2B5EF4-FFF2-40B4-BE49-F238E27FC236}">
                      <a16:creationId xmlns:a16="http://schemas.microsoft.com/office/drawing/2014/main" id="{312D47D5-56C6-4A26-BF6B-C242673BE3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4D609B8B-93B2-492D-8926-5249B8A6F5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69" name="Group 168">
                  <a:extLst>
                    <a:ext uri="{FF2B5EF4-FFF2-40B4-BE49-F238E27FC236}">
                      <a16:creationId xmlns:a16="http://schemas.microsoft.com/office/drawing/2014/main" id="{04D6C235-9FDD-474B-8F18-52D859CC37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72" name="Freeform 1040">
                    <a:extLst>
                      <a:ext uri="{FF2B5EF4-FFF2-40B4-BE49-F238E27FC236}">
                        <a16:creationId xmlns:a16="http://schemas.microsoft.com/office/drawing/2014/main" id="{303CC58A-C578-40F4-8362-EE542DAEE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73" name="Freeform 1041">
                    <a:extLst>
                      <a:ext uri="{FF2B5EF4-FFF2-40B4-BE49-F238E27FC236}">
                        <a16:creationId xmlns:a16="http://schemas.microsoft.com/office/drawing/2014/main" id="{72B35D64-2D1C-4A55-BF60-2DFF91DF4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70" name="Line 1042">
                  <a:extLst>
                    <a:ext uri="{FF2B5EF4-FFF2-40B4-BE49-F238E27FC236}">
                      <a16:creationId xmlns:a16="http://schemas.microsoft.com/office/drawing/2014/main" id="{8B5BCBD1-7031-4C38-8415-B5272A483C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71" name="Line 1043">
                  <a:extLst>
                    <a:ext uri="{FF2B5EF4-FFF2-40B4-BE49-F238E27FC236}">
                      <a16:creationId xmlns:a16="http://schemas.microsoft.com/office/drawing/2014/main" id="{5FADBEDF-A8EB-4AAA-8DDA-7059748AA0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4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420EEE46-F76D-412C-8548-3FB80CED5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1F8E84BB-BA50-4E10-98C7-7D059C1A0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BC6AC10C-DA03-48F6-86DB-1B4D38A49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94E4734F-3C2B-485F-B33F-B785FF4D58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64" name="Freeform 1048">
                  <a:extLst>
                    <a:ext uri="{FF2B5EF4-FFF2-40B4-BE49-F238E27FC236}">
                      <a16:creationId xmlns:a16="http://schemas.microsoft.com/office/drawing/2014/main" id="{E5AB946A-4DD4-44A0-A7B5-5AB5C98DA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65" name="Freeform 1049">
                  <a:extLst>
                    <a:ext uri="{FF2B5EF4-FFF2-40B4-BE49-F238E27FC236}">
                      <a16:creationId xmlns:a16="http://schemas.microsoft.com/office/drawing/2014/main" id="{7E0F9C4F-0ABE-488D-8E14-94B35ECDD2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62" name="Line 1050">
                <a:extLst>
                  <a:ext uri="{FF2B5EF4-FFF2-40B4-BE49-F238E27FC236}">
                    <a16:creationId xmlns:a16="http://schemas.microsoft.com/office/drawing/2014/main" id="{BF2918CE-A3EE-4CFF-B172-1719BF803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Line 1051">
                <a:extLst>
                  <a:ext uri="{FF2B5EF4-FFF2-40B4-BE49-F238E27FC236}">
                    <a16:creationId xmlns:a16="http://schemas.microsoft.com/office/drawing/2014/main" id="{8C9584B2-3214-4001-A1E9-60D1F0885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01FDDDAC-F4EB-41F8-872B-A15F5D20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9136" y="3798887"/>
              <a:ext cx="527051" cy="209550"/>
              <a:chOff x="4642" y="2464"/>
              <a:chExt cx="332" cy="132"/>
            </a:xfrm>
          </p:grpSpPr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8532AE50-5464-4E6B-9562-9A8940D95A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4218CB1A-59AF-40D4-B2D6-5970E94298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50" name="Rectangle 149">
                  <a:extLst>
                    <a:ext uri="{FF2B5EF4-FFF2-40B4-BE49-F238E27FC236}">
                      <a16:creationId xmlns:a16="http://schemas.microsoft.com/office/drawing/2014/main" id="{9FBF9A96-AFC9-4365-8E68-E08FBEA7C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F0870E53-FA3A-4991-9E21-AAB3180453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52" name="Group 151">
                  <a:extLst>
                    <a:ext uri="{FF2B5EF4-FFF2-40B4-BE49-F238E27FC236}">
                      <a16:creationId xmlns:a16="http://schemas.microsoft.com/office/drawing/2014/main" id="{3632014A-31C6-4A20-A12E-2DDEBD353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55" name="Freeform 1058">
                    <a:extLst>
                      <a:ext uri="{FF2B5EF4-FFF2-40B4-BE49-F238E27FC236}">
                        <a16:creationId xmlns:a16="http://schemas.microsoft.com/office/drawing/2014/main" id="{F7DAD0DA-2F5F-44A5-B013-313F93CBF2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56" name="Freeform 1059">
                    <a:extLst>
                      <a:ext uri="{FF2B5EF4-FFF2-40B4-BE49-F238E27FC236}">
                        <a16:creationId xmlns:a16="http://schemas.microsoft.com/office/drawing/2014/main" id="{5A5BF614-3635-404B-BBFD-88061E88A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53" name="Line 1060">
                  <a:extLst>
                    <a:ext uri="{FF2B5EF4-FFF2-40B4-BE49-F238E27FC236}">
                      <a16:creationId xmlns:a16="http://schemas.microsoft.com/office/drawing/2014/main" id="{4FFABAEB-FC89-4512-B041-1770C5E555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54" name="Line 1061">
                  <a:extLst>
                    <a:ext uri="{FF2B5EF4-FFF2-40B4-BE49-F238E27FC236}">
                      <a16:creationId xmlns:a16="http://schemas.microsoft.com/office/drawing/2014/main" id="{32B9428F-92D4-42B0-8135-C20401654F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4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89E15478-0E95-4E17-A687-A15537B04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BEAC9E30-5D8F-404E-A451-9F613A3EC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CC82B1E0-1B86-41F1-81DA-E4CB39AA4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1DE54C1B-039F-440F-BAD9-A7D01CDB47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47" name="Freeform 1066">
                  <a:extLst>
                    <a:ext uri="{FF2B5EF4-FFF2-40B4-BE49-F238E27FC236}">
                      <a16:creationId xmlns:a16="http://schemas.microsoft.com/office/drawing/2014/main" id="{4B75A9A5-16BD-4158-ABE3-AF2DEAAAB0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48" name="Freeform 1067">
                  <a:extLst>
                    <a:ext uri="{FF2B5EF4-FFF2-40B4-BE49-F238E27FC236}">
                      <a16:creationId xmlns:a16="http://schemas.microsoft.com/office/drawing/2014/main" id="{20BA9923-093F-4D60-94D7-D61ECF4FD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45" name="Line 1068">
                <a:extLst>
                  <a:ext uri="{FF2B5EF4-FFF2-40B4-BE49-F238E27FC236}">
                    <a16:creationId xmlns:a16="http://schemas.microsoft.com/office/drawing/2014/main" id="{5D08AA5A-75FA-4B70-B8AD-D2A23DE39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" name="Line 1069">
                <a:extLst>
                  <a:ext uri="{FF2B5EF4-FFF2-40B4-BE49-F238E27FC236}">
                    <a16:creationId xmlns:a16="http://schemas.microsoft.com/office/drawing/2014/main" id="{794C2594-9FB7-4774-9BD0-E64BEAAAF4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ADFA118-AE08-4427-AB38-01C04BD42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3524" y="2643188"/>
              <a:ext cx="408090" cy="180975"/>
              <a:chOff x="4642" y="2464"/>
              <a:chExt cx="332" cy="132"/>
            </a:xfrm>
          </p:grpSpPr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D0E75FA5-5F60-420A-AEED-10C9332ECF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AC7CFFB2-8C5A-4C7F-88CB-E65DBF4692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33" name="Rectangle 132">
                  <a:extLst>
                    <a:ext uri="{FF2B5EF4-FFF2-40B4-BE49-F238E27FC236}">
                      <a16:creationId xmlns:a16="http://schemas.microsoft.com/office/drawing/2014/main" id="{B5AE3FE7-4344-4A37-8F98-5759C72FD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8B9C5251-35EF-47FF-8C44-B81AED319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35" name="Group 134">
                  <a:extLst>
                    <a:ext uri="{FF2B5EF4-FFF2-40B4-BE49-F238E27FC236}">
                      <a16:creationId xmlns:a16="http://schemas.microsoft.com/office/drawing/2014/main" id="{DCB6ED80-DE67-49EC-A038-816DA58793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38" name="Freeform 1076">
                    <a:extLst>
                      <a:ext uri="{FF2B5EF4-FFF2-40B4-BE49-F238E27FC236}">
                        <a16:creationId xmlns:a16="http://schemas.microsoft.com/office/drawing/2014/main" id="{B891BF88-02E9-4F4C-A23D-A9CDEBEC2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39" name="Freeform 1077">
                    <a:extLst>
                      <a:ext uri="{FF2B5EF4-FFF2-40B4-BE49-F238E27FC236}">
                        <a16:creationId xmlns:a16="http://schemas.microsoft.com/office/drawing/2014/main" id="{8908C34D-BE9C-456A-94BA-BFF6711CB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36" name="Line 1078">
                  <a:extLst>
                    <a:ext uri="{FF2B5EF4-FFF2-40B4-BE49-F238E27FC236}">
                      <a16:creationId xmlns:a16="http://schemas.microsoft.com/office/drawing/2014/main" id="{AE20E9E7-BAF0-4C4B-8BFB-40C0C48B8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7" name="Line 1079">
                  <a:extLst>
                    <a:ext uri="{FF2B5EF4-FFF2-40B4-BE49-F238E27FC236}">
                      <a16:creationId xmlns:a16="http://schemas.microsoft.com/office/drawing/2014/main" id="{7A405443-D90A-4470-8B05-97F0B09B00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611B230C-8182-4C8F-9DF8-E8F2680B3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124">
                <a:extLst>
                  <a:ext uri="{FF2B5EF4-FFF2-40B4-BE49-F238E27FC236}">
                    <a16:creationId xmlns:a16="http://schemas.microsoft.com/office/drawing/2014/main" id="{CA6040D7-BAAF-46EE-A840-7DE8D4CA7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D7CE1DC5-9391-4094-9823-2F75F70F1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53D6BB41-E166-4762-9D4C-2FFF9D4406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30" name="Freeform 1084">
                  <a:extLst>
                    <a:ext uri="{FF2B5EF4-FFF2-40B4-BE49-F238E27FC236}">
                      <a16:creationId xmlns:a16="http://schemas.microsoft.com/office/drawing/2014/main" id="{691AF188-A143-4467-BBBA-FEBCE6515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31" name="Freeform 1085">
                  <a:extLst>
                    <a:ext uri="{FF2B5EF4-FFF2-40B4-BE49-F238E27FC236}">
                      <a16:creationId xmlns:a16="http://schemas.microsoft.com/office/drawing/2014/main" id="{587776B1-ABF5-46F5-A131-6F640D4982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28" name="Line 1086">
                <a:extLst>
                  <a:ext uri="{FF2B5EF4-FFF2-40B4-BE49-F238E27FC236}">
                    <a16:creationId xmlns:a16="http://schemas.microsoft.com/office/drawing/2014/main" id="{B70D279F-2EB2-4C24-A37F-2CBEC8579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9" name="Line 1087">
                <a:extLst>
                  <a:ext uri="{FF2B5EF4-FFF2-40B4-BE49-F238E27FC236}">
                    <a16:creationId xmlns:a16="http://schemas.microsoft.com/office/drawing/2014/main" id="{5939A9B7-2F21-43F4-9B0E-9B6BD6528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77B82FD-B668-4AD2-9D9E-59C3DC3780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6081" y="2909888"/>
              <a:ext cx="424614" cy="180975"/>
              <a:chOff x="4642" y="2464"/>
              <a:chExt cx="332" cy="132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AD08E38B-A385-4614-9196-E5ED7F492A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7776C097-ACEB-4E93-9E9C-9B4A5021E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8632E436-AF18-48AE-B04F-276D79F71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17" name="Oval 116">
                  <a:extLst>
                    <a:ext uri="{FF2B5EF4-FFF2-40B4-BE49-F238E27FC236}">
                      <a16:creationId xmlns:a16="http://schemas.microsoft.com/office/drawing/2014/main" id="{0C5960A9-4568-410D-921E-54FE23AF4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18" name="Group 117">
                  <a:extLst>
                    <a:ext uri="{FF2B5EF4-FFF2-40B4-BE49-F238E27FC236}">
                      <a16:creationId xmlns:a16="http://schemas.microsoft.com/office/drawing/2014/main" id="{3BB35D3C-7C19-4A10-B68D-9586ED9B72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21" name="Freeform 1094">
                    <a:extLst>
                      <a:ext uri="{FF2B5EF4-FFF2-40B4-BE49-F238E27FC236}">
                        <a16:creationId xmlns:a16="http://schemas.microsoft.com/office/drawing/2014/main" id="{7F4487D1-93F4-4947-B254-C2C6669FF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22" name="Freeform 1095">
                    <a:extLst>
                      <a:ext uri="{FF2B5EF4-FFF2-40B4-BE49-F238E27FC236}">
                        <a16:creationId xmlns:a16="http://schemas.microsoft.com/office/drawing/2014/main" id="{C913FBB8-6DCD-4B36-9D3B-E167F3F01B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19" name="Line 1096">
                  <a:extLst>
                    <a:ext uri="{FF2B5EF4-FFF2-40B4-BE49-F238E27FC236}">
                      <a16:creationId xmlns:a16="http://schemas.microsoft.com/office/drawing/2014/main" id="{8574DC50-650B-40C9-9409-4D23386AD6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20" name="Line 1097">
                  <a:extLst>
                    <a:ext uri="{FF2B5EF4-FFF2-40B4-BE49-F238E27FC236}">
                      <a16:creationId xmlns:a16="http://schemas.microsoft.com/office/drawing/2014/main" id="{70EE5A39-F676-4515-977F-2BD548D7E2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43617173-7AD8-4062-9506-01CBA210B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E61A3C63-ECD6-4D94-B6F2-06C2CBD04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DB5CD7EC-8D74-4338-9DC4-26FF4967D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D217201D-8778-4AFD-95FF-E5A7D25A5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13" name="Freeform 1102">
                  <a:extLst>
                    <a:ext uri="{FF2B5EF4-FFF2-40B4-BE49-F238E27FC236}">
                      <a16:creationId xmlns:a16="http://schemas.microsoft.com/office/drawing/2014/main" id="{E858D9A3-40F4-4960-B293-60A340437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14" name="Freeform 1103">
                  <a:extLst>
                    <a:ext uri="{FF2B5EF4-FFF2-40B4-BE49-F238E27FC236}">
                      <a16:creationId xmlns:a16="http://schemas.microsoft.com/office/drawing/2014/main" id="{938079DC-1220-407E-AD2B-9905C4ED1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11" name="Line 1104">
                <a:extLst>
                  <a:ext uri="{FF2B5EF4-FFF2-40B4-BE49-F238E27FC236}">
                    <a16:creationId xmlns:a16="http://schemas.microsoft.com/office/drawing/2014/main" id="{D4019653-D9CC-4D3C-BC4D-44EDCFE5C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2" name="Line 1105">
                <a:extLst>
                  <a:ext uri="{FF2B5EF4-FFF2-40B4-BE49-F238E27FC236}">
                    <a16:creationId xmlns:a16="http://schemas.microsoft.com/office/drawing/2014/main" id="{57ACE4CC-4113-485C-85F6-13FE62F4D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5A92674B-11D1-47FE-8B0A-C32DB1DDC7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531" y="2906713"/>
              <a:ext cx="424614" cy="180975"/>
              <a:chOff x="4642" y="2464"/>
              <a:chExt cx="332" cy="132"/>
            </a:xfrm>
          </p:grpSpPr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D03C1A93-14D7-4CD3-A2A8-CF79AE6433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1929507D-FB65-4EE2-9A3D-0D58A7C06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9" name="Rectangle 98">
                  <a:extLst>
                    <a:ext uri="{FF2B5EF4-FFF2-40B4-BE49-F238E27FC236}">
                      <a16:creationId xmlns:a16="http://schemas.microsoft.com/office/drawing/2014/main" id="{9A34B474-2C01-4138-8E01-B75836F26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34A0132F-789D-49B6-A8EF-9EA07D068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01" name="Group 100">
                  <a:extLst>
                    <a:ext uri="{FF2B5EF4-FFF2-40B4-BE49-F238E27FC236}">
                      <a16:creationId xmlns:a16="http://schemas.microsoft.com/office/drawing/2014/main" id="{6A5033E3-9CB2-425C-B0AB-9D55E21B52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04" name="Freeform 1112">
                    <a:extLst>
                      <a:ext uri="{FF2B5EF4-FFF2-40B4-BE49-F238E27FC236}">
                        <a16:creationId xmlns:a16="http://schemas.microsoft.com/office/drawing/2014/main" id="{125E6EC0-047E-4C87-AD66-CF8BA205D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105" name="Freeform 1113">
                    <a:extLst>
                      <a:ext uri="{FF2B5EF4-FFF2-40B4-BE49-F238E27FC236}">
                        <a16:creationId xmlns:a16="http://schemas.microsoft.com/office/drawing/2014/main" id="{44641150-0CEA-461E-BD6F-FC7AA3E484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102" name="Line 1114">
                  <a:extLst>
                    <a:ext uri="{FF2B5EF4-FFF2-40B4-BE49-F238E27FC236}">
                      <a16:creationId xmlns:a16="http://schemas.microsoft.com/office/drawing/2014/main" id="{47F23357-BB92-4DD9-9497-78F780B817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03" name="Line 1115">
                  <a:extLst>
                    <a:ext uri="{FF2B5EF4-FFF2-40B4-BE49-F238E27FC236}">
                      <a16:creationId xmlns:a16="http://schemas.microsoft.com/office/drawing/2014/main" id="{6052FDA7-9D2F-4C0C-B7D7-2E5833936A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2A0FE841-8A62-439B-9525-BD685F602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138C8E55-8148-4691-B380-4359BABF6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6A379EF5-E226-422E-A5A3-ED040EC22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3457EDD7-9194-4208-BFE5-6A4E91F9C0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A76B3A0B-3487-46D8-83D4-3521B6D26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CC9DC492-DDB2-4F8A-9595-EEC79DCB6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94" name="Line 1122">
                <a:extLst>
                  <a:ext uri="{FF2B5EF4-FFF2-40B4-BE49-F238E27FC236}">
                    <a16:creationId xmlns:a16="http://schemas.microsoft.com/office/drawing/2014/main" id="{612ABCB3-06F8-4C0A-BA23-F0C4297A3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" name="Line 1123">
                <a:extLst>
                  <a:ext uri="{FF2B5EF4-FFF2-40B4-BE49-F238E27FC236}">
                    <a16:creationId xmlns:a16="http://schemas.microsoft.com/office/drawing/2014/main" id="{F4449D85-7E4D-4CDA-8EF1-D12FCB9E6F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DB8D315A-26AE-446A-8A72-93431B63E8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69299" y="2547938"/>
              <a:ext cx="408090" cy="180975"/>
              <a:chOff x="4642" y="2464"/>
              <a:chExt cx="332" cy="132"/>
            </a:xfrm>
          </p:grpSpPr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C8832854-3823-4784-89F8-F29991E251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42" y="2464"/>
                <a:ext cx="309" cy="130"/>
                <a:chOff x="4334" y="1470"/>
                <a:chExt cx="246" cy="107"/>
              </a:xfrm>
            </p:grpSpPr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F971F48C-F45B-4CB8-8FFA-466B7E315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82" name="Rectangle 81">
                  <a:extLst>
                    <a:ext uri="{FF2B5EF4-FFF2-40B4-BE49-F238E27FC236}">
                      <a16:creationId xmlns:a16="http://schemas.microsoft.com/office/drawing/2014/main" id="{3072B0D3-CCA0-41E8-A2B7-72A4E4886F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561DF4CD-FB6A-4325-986A-5FB14D498C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84" name="Group 83">
                  <a:extLst>
                    <a:ext uri="{FF2B5EF4-FFF2-40B4-BE49-F238E27FC236}">
                      <a16:creationId xmlns:a16="http://schemas.microsoft.com/office/drawing/2014/main" id="{BFB99C29-1338-4F03-8706-DCA26CF3F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87" name="Freeform 1130">
                    <a:extLst>
                      <a:ext uri="{FF2B5EF4-FFF2-40B4-BE49-F238E27FC236}">
                        <a16:creationId xmlns:a16="http://schemas.microsoft.com/office/drawing/2014/main" id="{CF5CF004-E53D-4F2F-B263-5FB2A24CF2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  <p:sp>
                <p:nvSpPr>
                  <p:cNvPr id="88" name="Freeform 1131">
                    <a:extLst>
                      <a:ext uri="{FF2B5EF4-FFF2-40B4-BE49-F238E27FC236}">
                        <a16:creationId xmlns:a16="http://schemas.microsoft.com/office/drawing/2014/main" id="{0ECD9B8D-1D10-4FC3-8231-5C4DA4846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en-US"/>
                    </a:defPPr>
                    <a:lvl1pPr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1pPr>
                    <a:lvl2pPr marL="4572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2pPr>
                    <a:lvl3pPr marL="9144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3pPr>
                    <a:lvl4pPr marL="13716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4pPr>
                    <a:lvl5pPr marL="1828800" algn="l" rt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24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  <a:cs typeface="+mn-cs"/>
                      </a:defRPr>
                    </a:lvl9pPr>
                  </a:lstStyle>
                  <a:p>
                    <a:endParaRPr lang="en-US"/>
                  </a:p>
                </p:txBody>
              </p:sp>
            </p:grpSp>
            <p:sp>
              <p:nvSpPr>
                <p:cNvPr id="85" name="Line 1132">
                  <a:extLst>
                    <a:ext uri="{FF2B5EF4-FFF2-40B4-BE49-F238E27FC236}">
                      <a16:creationId xmlns:a16="http://schemas.microsoft.com/office/drawing/2014/main" id="{AD2E1277-1ABD-4990-AEAC-2835375119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6" name="Line 1133">
                  <a:extLst>
                    <a:ext uri="{FF2B5EF4-FFF2-40B4-BE49-F238E27FC236}">
                      <a16:creationId xmlns:a16="http://schemas.microsoft.com/office/drawing/2014/main" id="{8780D74E-6614-4AF3-882E-1B0E36C27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9B2D8B4F-9A7B-45E1-BA1A-7D7FF2368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695E9BED-2A5A-46D8-AD23-9B7984544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25D36583-4525-4838-B522-4558ADC02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972A2ED9-D52F-4F52-9D06-6E5B0C9D4D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79" name="Freeform 1138">
                  <a:extLst>
                    <a:ext uri="{FF2B5EF4-FFF2-40B4-BE49-F238E27FC236}">
                      <a16:creationId xmlns:a16="http://schemas.microsoft.com/office/drawing/2014/main" id="{AF9C4FCC-82F3-468F-9788-303DD501B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80" name="Freeform 1139">
                  <a:extLst>
                    <a:ext uri="{FF2B5EF4-FFF2-40B4-BE49-F238E27FC236}">
                      <a16:creationId xmlns:a16="http://schemas.microsoft.com/office/drawing/2014/main" id="{D68B6B79-30AB-4D6F-AFF1-FFB0C69582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77" name="Line 1140">
                <a:extLst>
                  <a:ext uri="{FF2B5EF4-FFF2-40B4-BE49-F238E27FC236}">
                    <a16:creationId xmlns:a16="http://schemas.microsoft.com/office/drawing/2014/main" id="{4B9BC3BA-118F-45B5-A800-9FD6610D4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78" name="Line 1141">
                <a:extLst>
                  <a:ext uri="{FF2B5EF4-FFF2-40B4-BE49-F238E27FC236}">
                    <a16:creationId xmlns:a16="http://schemas.microsoft.com/office/drawing/2014/main" id="{A5E92876-BC17-40EB-A7B5-13B518A19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9062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Internet structure: network of networks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4977BD0-7334-41A6-BD3D-5DB6D49827C1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762000" y="1524000"/>
            <a:ext cx="8562179" cy="474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indent="0" eaLnBrk="1" hangingPunct="1">
              <a:buSzPct val="75000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TrumpetLite" panose="020A0602050506020204" pitchFamily="18" charset="0"/>
              </a:rPr>
              <a:t>Question: </a:t>
            </a:r>
            <a:r>
              <a:rPr lang="en-US" altLang="en-US" sz="2400" dirty="0">
                <a:latin typeface="TrumpetLite" panose="020A0602050506020204" pitchFamily="18" charset="0"/>
              </a:rPr>
              <a:t>given </a:t>
            </a:r>
            <a:r>
              <a:rPr lang="en-US" altLang="en-US" sz="2400" i="1" dirty="0">
                <a:latin typeface="TrumpetLite" panose="020A0602050506020204" pitchFamily="18" charset="0"/>
              </a:rPr>
              <a:t>millions</a:t>
            </a:r>
            <a:r>
              <a:rPr lang="en-US" altLang="en-US" sz="2400" dirty="0">
                <a:latin typeface="TrumpetLite" panose="020A0602050506020204" pitchFamily="18" charset="0"/>
              </a:rPr>
              <a:t> of access ISPs, how to connect them together?</a:t>
            </a:r>
          </a:p>
          <a:p>
            <a:pPr marL="0" indent="0" eaLnBrk="1" hangingPunct="1">
              <a:buSzPct val="75000"/>
              <a:buNone/>
            </a:pPr>
            <a:endParaRPr lang="en-US" altLang="en-US" sz="2400" dirty="0">
              <a:latin typeface="TrumpetLite" panose="020A0602050506020204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1BC21FC-64CE-4622-8A21-6AE8E3406BE4}"/>
              </a:ext>
            </a:extLst>
          </p:cNvPr>
          <p:cNvGrpSpPr>
            <a:grpSpLocks/>
          </p:cNvGrpSpPr>
          <p:nvPr/>
        </p:nvGrpSpPr>
        <p:grpSpPr bwMode="auto">
          <a:xfrm>
            <a:off x="1877219" y="1981200"/>
            <a:ext cx="8437560" cy="4559304"/>
            <a:chOff x="154891" y="1905681"/>
            <a:chExt cx="8436427" cy="4559651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EBB8FA2-E3AA-4CE9-A793-1294262911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E93125C-B8CE-477D-8D71-8F1A85E01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60" name="TextBox 1">
                <a:extLst>
                  <a:ext uri="{FF2B5EF4-FFF2-40B4-BE49-F238E27FC236}">
                    <a16:creationId xmlns:a16="http://schemas.microsoft.com/office/drawing/2014/main" id="{B077C623-FCA5-4CEB-83B7-E8E6938587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9F2D99D-FA29-4328-956C-7CE0BD9AC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38BF2F41-3BFC-4934-BA04-24ADF8C0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" name="TextBox 133">
                <a:extLst>
                  <a:ext uri="{FF2B5EF4-FFF2-40B4-BE49-F238E27FC236}">
                    <a16:creationId xmlns:a16="http://schemas.microsoft.com/office/drawing/2014/main" id="{7052304D-893C-4850-83CD-7DD36446F1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BF3C8D6-40C5-489E-B2C5-EC280DCE0D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00215CAC-79B1-4F13-ADE5-EA8560FE4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6" name="TextBox 137">
                <a:extLst>
                  <a:ext uri="{FF2B5EF4-FFF2-40B4-BE49-F238E27FC236}">
                    <a16:creationId xmlns:a16="http://schemas.microsoft.com/office/drawing/2014/main" id="{1CE2F887-ED56-4106-AD3F-22D8D33194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AF15383-23F7-485D-B0AB-FFDA703BD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4CE7354D-B48E-45FB-B418-68D2BE1F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4" name="TextBox 140">
                <a:extLst>
                  <a:ext uri="{FF2B5EF4-FFF2-40B4-BE49-F238E27FC236}">
                    <a16:creationId xmlns:a16="http://schemas.microsoft.com/office/drawing/2014/main" id="{94116530-F975-4662-BE25-D9B09BB19E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3BDD2C4E-2DCF-4982-9230-DEE967D6D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A5B7227F-B529-45BC-BF6E-86099FB3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2" name="TextBox 143">
                <a:extLst>
                  <a:ext uri="{FF2B5EF4-FFF2-40B4-BE49-F238E27FC236}">
                    <a16:creationId xmlns:a16="http://schemas.microsoft.com/office/drawing/2014/main" id="{A3BA128D-56DC-44D2-8D07-C23C30554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3FC9DC3-3AAC-43B7-ACF4-773B3F9C5F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7F9BCC83-DBDE-441C-8E4A-128C6F661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0" name="TextBox 146">
                <a:extLst>
                  <a:ext uri="{FF2B5EF4-FFF2-40B4-BE49-F238E27FC236}">
                    <a16:creationId xmlns:a16="http://schemas.microsoft.com/office/drawing/2014/main" id="{5E113144-35E0-4302-BE37-DFEE0D5877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FD1437E-471B-42E5-8463-ED2FE04A88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F9985794-7419-4C65-A017-E13B7D6F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8" name="TextBox 149">
                <a:extLst>
                  <a:ext uri="{FF2B5EF4-FFF2-40B4-BE49-F238E27FC236}">
                    <a16:creationId xmlns:a16="http://schemas.microsoft.com/office/drawing/2014/main" id="{CCE20D01-1C65-4216-9707-3E3221BB61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C2FE277-4916-4E36-934A-E486C0AFD7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921E3FC1-36E3-4F32-AC68-0506761AE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" name="TextBox 152">
                <a:extLst>
                  <a:ext uri="{FF2B5EF4-FFF2-40B4-BE49-F238E27FC236}">
                    <a16:creationId xmlns:a16="http://schemas.microsoft.com/office/drawing/2014/main" id="{DC3270A3-1687-43FB-8191-98D90609A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0A146F9-17F3-4149-8F6B-E9C6C3DEED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F5F1C2E3-2F16-4893-998F-E885B0D9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4" name="TextBox 155">
                <a:extLst>
                  <a:ext uri="{FF2B5EF4-FFF2-40B4-BE49-F238E27FC236}">
                    <a16:creationId xmlns:a16="http://schemas.microsoft.com/office/drawing/2014/main" id="{FC7AB342-C886-43F7-BB48-01C9383200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992F3C6-9D90-4B8D-9864-005E65A4FE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4B38B9FF-8E79-4B4E-87B3-983E6F86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2" name="TextBox 158">
                <a:extLst>
                  <a:ext uri="{FF2B5EF4-FFF2-40B4-BE49-F238E27FC236}">
                    <a16:creationId xmlns:a16="http://schemas.microsoft.com/office/drawing/2014/main" id="{4A984244-17FA-474B-A8B6-4C708D3DC8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1935D993-FD87-424C-A66F-EB48DEDD7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AC9F9454-FB0C-4745-AD54-74471D51B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0" name="TextBox 162">
                <a:extLst>
                  <a:ext uri="{FF2B5EF4-FFF2-40B4-BE49-F238E27FC236}">
                    <a16:creationId xmlns:a16="http://schemas.microsoft.com/office/drawing/2014/main" id="{9EEA6B90-7CF8-44E6-BF5E-CBEFCAD027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A49EE520-DCFE-4193-A2C7-E28197977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952BBC4-BCA3-47E7-B603-EC88427AA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8" name="TextBox 165">
                <a:extLst>
                  <a:ext uri="{FF2B5EF4-FFF2-40B4-BE49-F238E27FC236}">
                    <a16:creationId xmlns:a16="http://schemas.microsoft.com/office/drawing/2014/main" id="{08FB706B-4F26-4D2D-94DE-44763844F3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BE8F4D7-945E-41D0-ACD7-90AE1DE6F0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9C754098-C805-4EF7-A12E-BDF22D448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6" name="TextBox 168">
                <a:extLst>
                  <a:ext uri="{FF2B5EF4-FFF2-40B4-BE49-F238E27FC236}">
                    <a16:creationId xmlns:a16="http://schemas.microsoft.com/office/drawing/2014/main" id="{23B66372-2C7E-4F8A-A8A0-6EF077FEB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B742495-E397-469E-AED5-219A3E206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6F08B99E-F83B-4ADF-9C28-F1FFCA697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4" name="TextBox 171">
                <a:extLst>
                  <a:ext uri="{FF2B5EF4-FFF2-40B4-BE49-F238E27FC236}">
                    <a16:creationId xmlns:a16="http://schemas.microsoft.com/office/drawing/2014/main" id="{DA13238E-CD5D-4915-9172-B72B18F07D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9AB4583-D535-4115-87AF-E13F8351A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729C8A4C-5F63-4784-A190-169BE5A0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" name="TextBox 174">
                <a:extLst>
                  <a:ext uri="{FF2B5EF4-FFF2-40B4-BE49-F238E27FC236}">
                    <a16:creationId xmlns:a16="http://schemas.microsoft.com/office/drawing/2014/main" id="{61C0DDCE-6AA2-475B-B872-9A50954CD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FD83D6E-FEE5-4D2C-8DEB-4D0864ECF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29" name="Freeform 84">
                <a:extLst>
                  <a:ext uri="{FF2B5EF4-FFF2-40B4-BE49-F238E27FC236}">
                    <a16:creationId xmlns:a16="http://schemas.microsoft.com/office/drawing/2014/main" id="{C5A57774-809C-4169-97B7-AF6A226E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" name="TextBox 177">
                <a:extLst>
                  <a:ext uri="{FF2B5EF4-FFF2-40B4-BE49-F238E27FC236}">
                    <a16:creationId xmlns:a16="http://schemas.microsoft.com/office/drawing/2014/main" id="{CB286045-5CEC-450F-999C-CBE9855DE6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3" name="TextBox 4">
              <a:extLst>
                <a:ext uri="{FF2B5EF4-FFF2-40B4-BE49-F238E27FC236}">
                  <a16:creationId xmlns:a16="http://schemas.microsoft.com/office/drawing/2014/main" id="{8EDF27FF-2BEE-4D61-B52D-813E691F12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4" name="TextBox 179">
              <a:extLst>
                <a:ext uri="{FF2B5EF4-FFF2-40B4-BE49-F238E27FC236}">
                  <a16:creationId xmlns:a16="http://schemas.microsoft.com/office/drawing/2014/main" id="{7DCE844B-946B-496C-AD41-EDE2DE230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5" name="TextBox 180">
              <a:extLst>
                <a:ext uri="{FF2B5EF4-FFF2-40B4-BE49-F238E27FC236}">
                  <a16:creationId xmlns:a16="http://schemas.microsoft.com/office/drawing/2014/main" id="{5ED9B919-94E5-4825-A1BF-FAEBD7D21F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81">
              <a:extLst>
                <a:ext uri="{FF2B5EF4-FFF2-40B4-BE49-F238E27FC236}">
                  <a16:creationId xmlns:a16="http://schemas.microsoft.com/office/drawing/2014/main" id="{A739E1F7-ED6A-4FED-BE8A-F42D823A2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2">
              <a:extLst>
                <a:ext uri="{FF2B5EF4-FFF2-40B4-BE49-F238E27FC236}">
                  <a16:creationId xmlns:a16="http://schemas.microsoft.com/office/drawing/2014/main" id="{83D27907-0E27-4574-A3E1-DC72126E4B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3">
              <a:extLst>
                <a:ext uri="{FF2B5EF4-FFF2-40B4-BE49-F238E27FC236}">
                  <a16:creationId xmlns:a16="http://schemas.microsoft.com/office/drawing/2014/main" id="{8862BB54-CED7-4BEF-82B1-DC0ADEDBE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12700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Analogy: National Highway System</a:t>
            </a:r>
          </a:p>
        </p:txBody>
      </p:sp>
      <p:pic>
        <p:nvPicPr>
          <p:cNvPr id="5" name="Picture 4" descr="A picture containing text, map&#10;&#10;Description automatically generated">
            <a:extLst>
              <a:ext uri="{FF2B5EF4-FFF2-40B4-BE49-F238E27FC236}">
                <a16:creationId xmlns:a16="http://schemas.microsoft.com/office/drawing/2014/main" id="{AC3A183A-9995-49B1-A2A3-ED9FC6F71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6500" y="1409700"/>
            <a:ext cx="7239000" cy="5448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97058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Central Ohio Highways and Roads</a:t>
            </a:r>
          </a:p>
        </p:txBody>
      </p:sp>
      <p:pic>
        <p:nvPicPr>
          <p:cNvPr id="5" name="Picture 4" descr="A picture containing text, map&#10;&#10;Description automatically generated">
            <a:extLst>
              <a:ext uri="{FF2B5EF4-FFF2-40B4-BE49-F238E27FC236}">
                <a16:creationId xmlns:a16="http://schemas.microsoft.com/office/drawing/2014/main" id="{A05A2699-9F94-47AE-9068-8FB4F721B5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217" y="1600201"/>
            <a:ext cx="7369566" cy="51020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270288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Internet structure: network of networks</a:t>
            </a:r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EF435164-EF17-4F2C-9DA5-5CE6BAAE6E63}"/>
              </a:ext>
            </a:extLst>
          </p:cNvPr>
          <p:cNvGrpSpPr>
            <a:grpSpLocks/>
          </p:cNvGrpSpPr>
          <p:nvPr/>
        </p:nvGrpSpPr>
        <p:grpSpPr bwMode="auto">
          <a:xfrm>
            <a:off x="1877219" y="2146296"/>
            <a:ext cx="8437560" cy="4559304"/>
            <a:chOff x="154891" y="1905681"/>
            <a:chExt cx="8436427" cy="4559651"/>
          </a:xfrm>
        </p:grpSpPr>
        <p:grpSp>
          <p:nvGrpSpPr>
            <p:cNvPr id="703" name="Group 702">
              <a:extLst>
                <a:ext uri="{FF2B5EF4-FFF2-40B4-BE49-F238E27FC236}">
                  <a16:creationId xmlns:a16="http://schemas.microsoft.com/office/drawing/2014/main" id="{B1B21691-5F67-4F37-9052-15F746E84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55" name="Freeform 84">
                <a:extLst>
                  <a:ext uri="{FF2B5EF4-FFF2-40B4-BE49-F238E27FC236}">
                    <a16:creationId xmlns:a16="http://schemas.microsoft.com/office/drawing/2014/main" id="{F57BE684-22B3-46D0-802C-32C179E1B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56" name="TextBox 1">
                <a:extLst>
                  <a:ext uri="{FF2B5EF4-FFF2-40B4-BE49-F238E27FC236}">
                    <a16:creationId xmlns:a16="http://schemas.microsoft.com/office/drawing/2014/main" id="{673478C3-EB65-483C-B926-C40F038712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4" name="Group 703">
              <a:extLst>
                <a:ext uri="{FF2B5EF4-FFF2-40B4-BE49-F238E27FC236}">
                  <a16:creationId xmlns:a16="http://schemas.microsoft.com/office/drawing/2014/main" id="{6EDF7CA7-DEE6-4492-BCDF-4D99026DDE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53" name="Freeform 84">
                <a:extLst>
                  <a:ext uri="{FF2B5EF4-FFF2-40B4-BE49-F238E27FC236}">
                    <a16:creationId xmlns:a16="http://schemas.microsoft.com/office/drawing/2014/main" id="{13743E42-D9C2-471A-9B8E-0C61505A5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54" name="TextBox 133">
                <a:extLst>
                  <a:ext uri="{FF2B5EF4-FFF2-40B4-BE49-F238E27FC236}">
                    <a16:creationId xmlns:a16="http://schemas.microsoft.com/office/drawing/2014/main" id="{6CC38D65-E82E-4290-8C8C-DF94ECEFA4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5" name="Group 704">
              <a:extLst>
                <a:ext uri="{FF2B5EF4-FFF2-40B4-BE49-F238E27FC236}">
                  <a16:creationId xmlns:a16="http://schemas.microsoft.com/office/drawing/2014/main" id="{4B1FE6B6-8BAE-4E1C-BE0E-1A9964A4A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51" name="Freeform 84">
                <a:extLst>
                  <a:ext uri="{FF2B5EF4-FFF2-40B4-BE49-F238E27FC236}">
                    <a16:creationId xmlns:a16="http://schemas.microsoft.com/office/drawing/2014/main" id="{003DA49A-D62F-4051-9C4F-71E6AC3CC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52" name="TextBox 137">
                <a:extLst>
                  <a:ext uri="{FF2B5EF4-FFF2-40B4-BE49-F238E27FC236}">
                    <a16:creationId xmlns:a16="http://schemas.microsoft.com/office/drawing/2014/main" id="{5407BD6F-2DD3-447E-A775-311B42DDD1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6" name="Group 705">
              <a:extLst>
                <a:ext uri="{FF2B5EF4-FFF2-40B4-BE49-F238E27FC236}">
                  <a16:creationId xmlns:a16="http://schemas.microsoft.com/office/drawing/2014/main" id="{DE1C71EA-78F4-4554-8E23-A43F6E06C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9" name="Freeform 84">
                <a:extLst>
                  <a:ext uri="{FF2B5EF4-FFF2-40B4-BE49-F238E27FC236}">
                    <a16:creationId xmlns:a16="http://schemas.microsoft.com/office/drawing/2014/main" id="{59969051-63BD-43BE-B7EC-A41C25F9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50" name="TextBox 140">
                <a:extLst>
                  <a:ext uri="{FF2B5EF4-FFF2-40B4-BE49-F238E27FC236}">
                    <a16:creationId xmlns:a16="http://schemas.microsoft.com/office/drawing/2014/main" id="{8393E716-CA1C-43DC-9140-0F8EF0D51C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7" name="Group 706">
              <a:extLst>
                <a:ext uri="{FF2B5EF4-FFF2-40B4-BE49-F238E27FC236}">
                  <a16:creationId xmlns:a16="http://schemas.microsoft.com/office/drawing/2014/main" id="{725CFEB3-ED07-4AE1-B87D-BC3DC8D2F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7" name="Freeform 84">
                <a:extLst>
                  <a:ext uri="{FF2B5EF4-FFF2-40B4-BE49-F238E27FC236}">
                    <a16:creationId xmlns:a16="http://schemas.microsoft.com/office/drawing/2014/main" id="{F04BC2D0-94E5-4662-8DCA-3A95151E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48" name="TextBox 143">
                <a:extLst>
                  <a:ext uri="{FF2B5EF4-FFF2-40B4-BE49-F238E27FC236}">
                    <a16:creationId xmlns:a16="http://schemas.microsoft.com/office/drawing/2014/main" id="{EF3685D6-222F-4D37-87DC-3BD18AB659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8" name="Group 707">
              <a:extLst>
                <a:ext uri="{FF2B5EF4-FFF2-40B4-BE49-F238E27FC236}">
                  <a16:creationId xmlns:a16="http://schemas.microsoft.com/office/drawing/2014/main" id="{BC935D6A-0795-4538-A6B1-E20F5089F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5" name="Freeform 84">
                <a:extLst>
                  <a:ext uri="{FF2B5EF4-FFF2-40B4-BE49-F238E27FC236}">
                    <a16:creationId xmlns:a16="http://schemas.microsoft.com/office/drawing/2014/main" id="{BE83223C-0EC1-4A7C-B484-B5F10B74C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46" name="TextBox 146">
                <a:extLst>
                  <a:ext uri="{FF2B5EF4-FFF2-40B4-BE49-F238E27FC236}">
                    <a16:creationId xmlns:a16="http://schemas.microsoft.com/office/drawing/2014/main" id="{8E241C0F-DDBA-4C3E-B0F9-17130B68D0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09" name="Group 708">
              <a:extLst>
                <a:ext uri="{FF2B5EF4-FFF2-40B4-BE49-F238E27FC236}">
                  <a16:creationId xmlns:a16="http://schemas.microsoft.com/office/drawing/2014/main" id="{85B0FE63-A3B2-4CC4-89C2-A10EF95337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3" name="Freeform 84">
                <a:extLst>
                  <a:ext uri="{FF2B5EF4-FFF2-40B4-BE49-F238E27FC236}">
                    <a16:creationId xmlns:a16="http://schemas.microsoft.com/office/drawing/2014/main" id="{ACF1B778-3B65-4C27-9A0B-B04F90DC3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44" name="TextBox 149">
                <a:extLst>
                  <a:ext uri="{FF2B5EF4-FFF2-40B4-BE49-F238E27FC236}">
                    <a16:creationId xmlns:a16="http://schemas.microsoft.com/office/drawing/2014/main" id="{0837189E-98D6-4EED-B044-D28522E3A1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2EDDA46C-A058-431C-A8B6-0A558BC9B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1" name="Freeform 84">
                <a:extLst>
                  <a:ext uri="{FF2B5EF4-FFF2-40B4-BE49-F238E27FC236}">
                    <a16:creationId xmlns:a16="http://schemas.microsoft.com/office/drawing/2014/main" id="{5F7C9F52-D4F9-420B-B2F7-FD2AC951F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42" name="TextBox 152">
                <a:extLst>
                  <a:ext uri="{FF2B5EF4-FFF2-40B4-BE49-F238E27FC236}">
                    <a16:creationId xmlns:a16="http://schemas.microsoft.com/office/drawing/2014/main" id="{2F785864-EF5B-453B-82BF-23EF74CCF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2A62D3C0-7F69-4014-9BC0-A927DDADB3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39" name="Freeform 84">
                <a:extLst>
                  <a:ext uri="{FF2B5EF4-FFF2-40B4-BE49-F238E27FC236}">
                    <a16:creationId xmlns:a16="http://schemas.microsoft.com/office/drawing/2014/main" id="{39EC3478-71D7-4E0D-97C5-DA8C0B26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40" name="TextBox 155">
                <a:extLst>
                  <a:ext uri="{FF2B5EF4-FFF2-40B4-BE49-F238E27FC236}">
                    <a16:creationId xmlns:a16="http://schemas.microsoft.com/office/drawing/2014/main" id="{81D7B810-22E5-4F56-95D5-CBDA49F2D6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2" name="Group 711">
              <a:extLst>
                <a:ext uri="{FF2B5EF4-FFF2-40B4-BE49-F238E27FC236}">
                  <a16:creationId xmlns:a16="http://schemas.microsoft.com/office/drawing/2014/main" id="{34C625E3-2DA0-4FEB-AACC-68CBC0C34C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37" name="Freeform 84">
                <a:extLst>
                  <a:ext uri="{FF2B5EF4-FFF2-40B4-BE49-F238E27FC236}">
                    <a16:creationId xmlns:a16="http://schemas.microsoft.com/office/drawing/2014/main" id="{692AAABB-1CDE-4E1B-A7EC-329BED1A7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38" name="TextBox 158">
                <a:extLst>
                  <a:ext uri="{FF2B5EF4-FFF2-40B4-BE49-F238E27FC236}">
                    <a16:creationId xmlns:a16="http://schemas.microsoft.com/office/drawing/2014/main" id="{A2CF6977-0F48-4570-AE61-B1E3BC0D3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86A9238-6CF0-4E38-AB49-60F0CC64A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35" name="Freeform 84">
                <a:extLst>
                  <a:ext uri="{FF2B5EF4-FFF2-40B4-BE49-F238E27FC236}">
                    <a16:creationId xmlns:a16="http://schemas.microsoft.com/office/drawing/2014/main" id="{6D59DC23-BE19-4E5A-B80B-D55E3983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36" name="TextBox 162">
                <a:extLst>
                  <a:ext uri="{FF2B5EF4-FFF2-40B4-BE49-F238E27FC236}">
                    <a16:creationId xmlns:a16="http://schemas.microsoft.com/office/drawing/2014/main" id="{41254FDF-7E28-4893-A324-C10C9BB3B8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4" name="Group 713">
              <a:extLst>
                <a:ext uri="{FF2B5EF4-FFF2-40B4-BE49-F238E27FC236}">
                  <a16:creationId xmlns:a16="http://schemas.microsoft.com/office/drawing/2014/main" id="{88C13685-DCB0-4A63-9950-701D4B18F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33" name="Freeform 84">
                <a:extLst>
                  <a:ext uri="{FF2B5EF4-FFF2-40B4-BE49-F238E27FC236}">
                    <a16:creationId xmlns:a16="http://schemas.microsoft.com/office/drawing/2014/main" id="{A61F253B-11DE-466A-90F1-D04F16283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34" name="TextBox 165">
                <a:extLst>
                  <a:ext uri="{FF2B5EF4-FFF2-40B4-BE49-F238E27FC236}">
                    <a16:creationId xmlns:a16="http://schemas.microsoft.com/office/drawing/2014/main" id="{D931F605-7130-4710-A8B5-AEDDE02EB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AD1B5BC-109D-4FBC-81E7-6CEFD82E5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31" name="Freeform 84">
                <a:extLst>
                  <a:ext uri="{FF2B5EF4-FFF2-40B4-BE49-F238E27FC236}">
                    <a16:creationId xmlns:a16="http://schemas.microsoft.com/office/drawing/2014/main" id="{4F5E90A9-1A43-48E5-B494-8646D3DB9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32" name="TextBox 168">
                <a:extLst>
                  <a:ext uri="{FF2B5EF4-FFF2-40B4-BE49-F238E27FC236}">
                    <a16:creationId xmlns:a16="http://schemas.microsoft.com/office/drawing/2014/main" id="{F3B85DDB-9438-4D72-B01E-81A0D2B51A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6" name="Group 715">
              <a:extLst>
                <a:ext uri="{FF2B5EF4-FFF2-40B4-BE49-F238E27FC236}">
                  <a16:creationId xmlns:a16="http://schemas.microsoft.com/office/drawing/2014/main" id="{F27D2EAB-7CEC-40A0-B420-6783C7CCC9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29" name="Freeform 84">
                <a:extLst>
                  <a:ext uri="{FF2B5EF4-FFF2-40B4-BE49-F238E27FC236}">
                    <a16:creationId xmlns:a16="http://schemas.microsoft.com/office/drawing/2014/main" id="{F17D6106-FD3B-42DF-B44B-C7E4C3D45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30" name="TextBox 171">
                <a:extLst>
                  <a:ext uri="{FF2B5EF4-FFF2-40B4-BE49-F238E27FC236}">
                    <a16:creationId xmlns:a16="http://schemas.microsoft.com/office/drawing/2014/main" id="{E87A29A4-9BBC-4F92-876A-7573BE415D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7" name="Group 716">
              <a:extLst>
                <a:ext uri="{FF2B5EF4-FFF2-40B4-BE49-F238E27FC236}">
                  <a16:creationId xmlns:a16="http://schemas.microsoft.com/office/drawing/2014/main" id="{ECE11973-370B-4A98-9852-B23581711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27" name="Freeform 84">
                <a:extLst>
                  <a:ext uri="{FF2B5EF4-FFF2-40B4-BE49-F238E27FC236}">
                    <a16:creationId xmlns:a16="http://schemas.microsoft.com/office/drawing/2014/main" id="{C5DBD33A-918D-4108-A8A4-4E7A47D66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28" name="TextBox 174">
                <a:extLst>
                  <a:ext uri="{FF2B5EF4-FFF2-40B4-BE49-F238E27FC236}">
                    <a16:creationId xmlns:a16="http://schemas.microsoft.com/office/drawing/2014/main" id="{53CF5347-EF71-4A40-A463-E4651BEBBF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grpSp>
          <p:nvGrpSpPr>
            <p:cNvPr id="718" name="Group 717">
              <a:extLst>
                <a:ext uri="{FF2B5EF4-FFF2-40B4-BE49-F238E27FC236}">
                  <a16:creationId xmlns:a16="http://schemas.microsoft.com/office/drawing/2014/main" id="{862E4F64-EA3E-49AF-AE32-F6DCF3A83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25" name="Freeform 84">
                <a:extLst>
                  <a:ext uri="{FF2B5EF4-FFF2-40B4-BE49-F238E27FC236}">
                    <a16:creationId xmlns:a16="http://schemas.microsoft.com/office/drawing/2014/main" id="{5DB067B4-8D9C-4E10-A79D-53125F366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26" name="TextBox 177">
                <a:extLst>
                  <a:ext uri="{FF2B5EF4-FFF2-40B4-BE49-F238E27FC236}">
                    <a16:creationId xmlns:a16="http://schemas.microsoft.com/office/drawing/2014/main" id="{6290D9BB-8F6A-4F15-8253-609AF746B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access</a:t>
                </a:r>
              </a:p>
              <a:p>
                <a:pPr algn="ctr" defTabSz="914400">
                  <a:lnSpc>
                    <a:spcPts val="1000"/>
                  </a:lnSpc>
                  <a:buClrTx/>
                  <a:buSzTx/>
                  <a:defRPr/>
                </a:pPr>
                <a:r>
                  <a:rPr lang="en-US" altLang="en-US" sz="1000">
                    <a:solidFill>
                      <a:srgbClr val="000000"/>
                    </a:solidFill>
                    <a:cs typeface="Arial"/>
                  </a:rPr>
                  <a:t>net</a:t>
                </a:r>
              </a:p>
            </p:txBody>
          </p:sp>
        </p:grpSp>
        <p:sp>
          <p:nvSpPr>
            <p:cNvPr id="719" name="TextBox 4">
              <a:extLst>
                <a:ext uri="{FF2B5EF4-FFF2-40B4-BE49-F238E27FC236}">
                  <a16:creationId xmlns:a16="http://schemas.microsoft.com/office/drawing/2014/main" id="{8DD1980A-AF79-4F66-BD5C-057B011A7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720" name="TextBox 179">
              <a:extLst>
                <a:ext uri="{FF2B5EF4-FFF2-40B4-BE49-F238E27FC236}">
                  <a16:creationId xmlns:a16="http://schemas.microsoft.com/office/drawing/2014/main" id="{2ABF9282-446D-45A6-BEC1-7C406F4F36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721" name="TextBox 180">
              <a:extLst>
                <a:ext uri="{FF2B5EF4-FFF2-40B4-BE49-F238E27FC236}">
                  <a16:creationId xmlns:a16="http://schemas.microsoft.com/office/drawing/2014/main" id="{C3780296-1F47-475F-A784-AFB95CA9B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722" name="TextBox 181">
              <a:extLst>
                <a:ext uri="{FF2B5EF4-FFF2-40B4-BE49-F238E27FC236}">
                  <a16:creationId xmlns:a16="http://schemas.microsoft.com/office/drawing/2014/main" id="{CC3677FE-7E84-4FEA-9CBD-994B9764DF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723" name="TextBox 182">
              <a:extLst>
                <a:ext uri="{FF2B5EF4-FFF2-40B4-BE49-F238E27FC236}">
                  <a16:creationId xmlns:a16="http://schemas.microsoft.com/office/drawing/2014/main" id="{E73315D9-D8D6-4F48-B9C2-D7D8ADCF0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724" name="TextBox 183">
              <a:extLst>
                <a:ext uri="{FF2B5EF4-FFF2-40B4-BE49-F238E27FC236}">
                  <a16:creationId xmlns:a16="http://schemas.microsoft.com/office/drawing/2014/main" id="{F238370E-8F57-456B-8CDC-C94A75A59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</p:grpSp>
      <p:sp>
        <p:nvSpPr>
          <p:cNvPr id="412" name="TextBox 411">
            <a:extLst>
              <a:ext uri="{FF2B5EF4-FFF2-40B4-BE49-F238E27FC236}">
                <a16:creationId xmlns:a16="http://schemas.microsoft.com/office/drawing/2014/main" id="{5522D5C9-5FCF-4983-8A18-A4570F3E4C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9444" y="1370006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 dirty="0">
                <a:latin typeface="Gill Sans MT" panose="020B0502020104020203" pitchFamily="34" charset="0"/>
              </a:rPr>
              <a:t>Tiers of Internet Service Providers (ISPs), exchange points (IXP) </a:t>
            </a:r>
          </a:p>
        </p:txBody>
      </p: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D8E73922-CDC6-4640-A45B-EB4F90F31CB7}"/>
              </a:ext>
            </a:extLst>
          </p:cNvPr>
          <p:cNvGrpSpPr>
            <a:grpSpLocks/>
          </p:cNvGrpSpPr>
          <p:nvPr/>
        </p:nvGrpSpPr>
        <p:grpSpPr bwMode="auto">
          <a:xfrm>
            <a:off x="5972969" y="4043356"/>
            <a:ext cx="3225800" cy="1117600"/>
            <a:chOff x="7848600" y="2044700"/>
            <a:chExt cx="3200399" cy="1371600"/>
          </a:xfrm>
        </p:grpSpPr>
        <p:sp>
          <p:nvSpPr>
            <p:cNvPr id="620" name="Oval 619">
              <a:extLst>
                <a:ext uri="{FF2B5EF4-FFF2-40B4-BE49-F238E27FC236}">
                  <a16:creationId xmlns:a16="http://schemas.microsoft.com/office/drawing/2014/main" id="{DB157C7B-FBBF-49B0-B629-F5FE010E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endParaRPr lang="en-US" altLang="en-US">
                <a:solidFill>
                  <a:srgbClr val="000000"/>
                </a:solidFill>
                <a:cs typeface="Arial"/>
              </a:endParaRPr>
            </a:p>
          </p:txBody>
        </p:sp>
        <p:grpSp>
          <p:nvGrpSpPr>
            <p:cNvPr id="621" name="Group 620">
              <a:extLst>
                <a:ext uri="{FF2B5EF4-FFF2-40B4-BE49-F238E27FC236}">
                  <a16:creationId xmlns:a16="http://schemas.microsoft.com/office/drawing/2014/main" id="{B9677BCB-D603-41A6-9031-6FC4D81DF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695" name="Oval 694">
                <a:extLst>
                  <a:ext uri="{FF2B5EF4-FFF2-40B4-BE49-F238E27FC236}">
                    <a16:creationId xmlns:a16="http://schemas.microsoft.com/office/drawing/2014/main" id="{10A3E16A-206F-4263-A67E-4FFBEBAAD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96" name="Rectangle 695">
                <a:extLst>
                  <a:ext uri="{FF2B5EF4-FFF2-40B4-BE49-F238E27FC236}">
                    <a16:creationId xmlns:a16="http://schemas.microsoft.com/office/drawing/2014/main" id="{07DB4D86-F36E-4BB3-988B-880FE6A11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97" name="Oval 696">
                <a:extLst>
                  <a:ext uri="{FF2B5EF4-FFF2-40B4-BE49-F238E27FC236}">
                    <a16:creationId xmlns:a16="http://schemas.microsoft.com/office/drawing/2014/main" id="{E71B0227-A283-4DD2-9A6E-6AAF70FB8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98" name="Group 697">
                <a:extLst>
                  <a:ext uri="{FF2B5EF4-FFF2-40B4-BE49-F238E27FC236}">
                    <a16:creationId xmlns:a16="http://schemas.microsoft.com/office/drawing/2014/main" id="{D7FA746F-1467-4738-8D95-C5B0E3FF13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701" name="Freeform 138">
                  <a:extLst>
                    <a:ext uri="{FF2B5EF4-FFF2-40B4-BE49-F238E27FC236}">
                      <a16:creationId xmlns:a16="http://schemas.microsoft.com/office/drawing/2014/main" id="{22592879-6C33-4666-B77C-8A72CDAE70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702" name="Freeform 139">
                  <a:extLst>
                    <a:ext uri="{FF2B5EF4-FFF2-40B4-BE49-F238E27FC236}">
                      <a16:creationId xmlns:a16="http://schemas.microsoft.com/office/drawing/2014/main" id="{EA87886B-7B22-4757-AEB9-0C247E7A1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99" name="Line 140">
                <a:extLst>
                  <a:ext uri="{FF2B5EF4-FFF2-40B4-BE49-F238E27FC236}">
                    <a16:creationId xmlns:a16="http://schemas.microsoft.com/office/drawing/2014/main" id="{E90AF3D2-A5CC-4598-B5B5-DBDA0BFAB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700" name="Line 141">
                <a:extLst>
                  <a:ext uri="{FF2B5EF4-FFF2-40B4-BE49-F238E27FC236}">
                    <a16:creationId xmlns:a16="http://schemas.microsoft.com/office/drawing/2014/main" id="{C09C34C2-FCA8-4209-A8DA-B5BB9AAE6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cxnSp>
          <p:nvCxnSpPr>
            <p:cNvPr id="622" name="Straight Connector 621">
              <a:extLst>
                <a:ext uri="{FF2B5EF4-FFF2-40B4-BE49-F238E27FC236}">
                  <a16:creationId xmlns:a16="http://schemas.microsoft.com/office/drawing/2014/main" id="{4B6164F2-248A-40CD-A56B-FE59581A506D}"/>
                </a:ext>
              </a:extLst>
            </p:cNvPr>
            <p:cNvCxnSpPr>
              <a:cxnSpLocks noChangeShapeType="1"/>
              <a:stCxn id="700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BDD0B3B0-74D1-491D-96DB-650F33706F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>
              <a:extLst>
                <a:ext uri="{FF2B5EF4-FFF2-40B4-BE49-F238E27FC236}">
                  <a16:creationId xmlns:a16="http://schemas.microsoft.com/office/drawing/2014/main" id="{4B7759E7-F4C4-48D6-9C3C-7CB26ABEF5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5" name="Straight Connector 624">
              <a:extLst>
                <a:ext uri="{FF2B5EF4-FFF2-40B4-BE49-F238E27FC236}">
                  <a16:creationId xmlns:a16="http://schemas.microsoft.com/office/drawing/2014/main" id="{46240168-FEEF-401B-9A29-6806E2130C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E897B469-F560-42D8-83D1-0BA7971D63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568DC2EF-1621-4034-AAF6-CFC69F7D0B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6A13087C-6221-4DA9-ABAE-EBE1B822FC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9" name="Straight Connector 628">
              <a:extLst>
                <a:ext uri="{FF2B5EF4-FFF2-40B4-BE49-F238E27FC236}">
                  <a16:creationId xmlns:a16="http://schemas.microsoft.com/office/drawing/2014/main" id="{F2E29710-71CF-4522-8C0E-58CB0CCCD4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0" name="Straight Connector 629">
              <a:extLst>
                <a:ext uri="{FF2B5EF4-FFF2-40B4-BE49-F238E27FC236}">
                  <a16:creationId xmlns:a16="http://schemas.microsoft.com/office/drawing/2014/main" id="{2689E88D-363F-4BAB-84FD-4220A15FE809}"/>
                </a:ext>
              </a:extLst>
            </p:cNvPr>
            <p:cNvCxnSpPr>
              <a:cxnSpLocks noChangeShapeType="1"/>
              <a:endCxn id="695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1" name="TextBox 39958">
              <a:extLst>
                <a:ext uri="{FF2B5EF4-FFF2-40B4-BE49-F238E27FC236}">
                  <a16:creationId xmlns:a16="http://schemas.microsoft.com/office/drawing/2014/main" id="{108CA01E-C0A0-4957-B856-1C498E7A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8081" y="2471291"/>
              <a:ext cx="824263" cy="491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000" i="1">
                  <a:solidFill>
                    <a:srgbClr val="000000"/>
                  </a:solidFill>
                  <a:cs typeface="Arial"/>
                </a:rPr>
                <a:t>ISP B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01FAEE95-954F-40E5-90B6-CFC2CCBC8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DBE46C40-EFF9-403A-AC55-98781642A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88" name="Rectangle 687">
                <a:extLst>
                  <a:ext uri="{FF2B5EF4-FFF2-40B4-BE49-F238E27FC236}">
                    <a16:creationId xmlns:a16="http://schemas.microsoft.com/office/drawing/2014/main" id="{537C4287-3B99-4906-9740-4A10DB24E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7C454716-F9D1-46AA-BA58-A96503BE5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90" name="Group 689">
                <a:extLst>
                  <a:ext uri="{FF2B5EF4-FFF2-40B4-BE49-F238E27FC236}">
                    <a16:creationId xmlns:a16="http://schemas.microsoft.com/office/drawing/2014/main" id="{339C7E4F-0E50-438C-ADCC-588E8FC864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93" name="Freeform 138">
                  <a:extLst>
                    <a:ext uri="{FF2B5EF4-FFF2-40B4-BE49-F238E27FC236}">
                      <a16:creationId xmlns:a16="http://schemas.microsoft.com/office/drawing/2014/main" id="{16742369-19E0-4BCB-A02F-E258526EC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94" name="Freeform 139">
                  <a:extLst>
                    <a:ext uri="{FF2B5EF4-FFF2-40B4-BE49-F238E27FC236}">
                      <a16:creationId xmlns:a16="http://schemas.microsoft.com/office/drawing/2014/main" id="{DC4736A8-E673-4420-B2F8-49DA49EA7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91" name="Line 140">
                <a:extLst>
                  <a:ext uri="{FF2B5EF4-FFF2-40B4-BE49-F238E27FC236}">
                    <a16:creationId xmlns:a16="http://schemas.microsoft.com/office/drawing/2014/main" id="{4BE2A5A4-90E0-43A3-A0B3-047AC55B6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92" name="Line 141">
                <a:extLst>
                  <a:ext uri="{FF2B5EF4-FFF2-40B4-BE49-F238E27FC236}">
                    <a16:creationId xmlns:a16="http://schemas.microsoft.com/office/drawing/2014/main" id="{046017E1-18D4-41BB-8E57-2AB961B44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3" name="Group 632">
              <a:extLst>
                <a:ext uri="{FF2B5EF4-FFF2-40B4-BE49-F238E27FC236}">
                  <a16:creationId xmlns:a16="http://schemas.microsoft.com/office/drawing/2014/main" id="{1CDA1271-AA82-4431-9547-23B62B336F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24A9314F-5B32-43B9-B7BF-F0AA6B66A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80" name="Rectangle 679">
                <a:extLst>
                  <a:ext uri="{FF2B5EF4-FFF2-40B4-BE49-F238E27FC236}">
                    <a16:creationId xmlns:a16="http://schemas.microsoft.com/office/drawing/2014/main" id="{5BDB945B-406D-410E-B458-A5CBA1AF3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81" name="Oval 680">
                <a:extLst>
                  <a:ext uri="{FF2B5EF4-FFF2-40B4-BE49-F238E27FC236}">
                    <a16:creationId xmlns:a16="http://schemas.microsoft.com/office/drawing/2014/main" id="{8F8AD3AD-E69F-4218-B237-0C2023D5F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82" name="Group 681">
                <a:extLst>
                  <a:ext uri="{FF2B5EF4-FFF2-40B4-BE49-F238E27FC236}">
                    <a16:creationId xmlns:a16="http://schemas.microsoft.com/office/drawing/2014/main" id="{02772D0E-9DA5-4899-B00C-1AA3EB487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85" name="Freeform 138">
                  <a:extLst>
                    <a:ext uri="{FF2B5EF4-FFF2-40B4-BE49-F238E27FC236}">
                      <a16:creationId xmlns:a16="http://schemas.microsoft.com/office/drawing/2014/main" id="{635C19D2-DBB9-445D-B911-FC084D13B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86" name="Freeform 139">
                  <a:extLst>
                    <a:ext uri="{FF2B5EF4-FFF2-40B4-BE49-F238E27FC236}">
                      <a16:creationId xmlns:a16="http://schemas.microsoft.com/office/drawing/2014/main" id="{A690D098-CF3A-435C-828F-192BF1E8D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83" name="Line 140">
                <a:extLst>
                  <a:ext uri="{FF2B5EF4-FFF2-40B4-BE49-F238E27FC236}">
                    <a16:creationId xmlns:a16="http://schemas.microsoft.com/office/drawing/2014/main" id="{2E32DD48-A886-4304-A94C-4E3E208F0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56"/>
                <a:ext cx="0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84" name="Line 141">
                <a:extLst>
                  <a:ext uri="{FF2B5EF4-FFF2-40B4-BE49-F238E27FC236}">
                    <a16:creationId xmlns:a16="http://schemas.microsoft.com/office/drawing/2014/main" id="{30A3348F-2552-4D47-B5F1-A1E34B29E8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5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8A9E1A18-E87D-43C2-B469-E6618B253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671" name="Oval 670">
                <a:extLst>
                  <a:ext uri="{FF2B5EF4-FFF2-40B4-BE49-F238E27FC236}">
                    <a16:creationId xmlns:a16="http://schemas.microsoft.com/office/drawing/2014/main" id="{2E017C56-1530-46CE-9D7B-DA1A1B448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72" name="Rectangle 671">
                <a:extLst>
                  <a:ext uri="{FF2B5EF4-FFF2-40B4-BE49-F238E27FC236}">
                    <a16:creationId xmlns:a16="http://schemas.microsoft.com/office/drawing/2014/main" id="{07A00B2F-8FEF-41F4-ABBE-5B9FB19B4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388F1FCC-B6EB-4E67-A5E6-34764D3CE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74" name="Group 673">
                <a:extLst>
                  <a:ext uri="{FF2B5EF4-FFF2-40B4-BE49-F238E27FC236}">
                    <a16:creationId xmlns:a16="http://schemas.microsoft.com/office/drawing/2014/main" id="{3D223D85-1AFD-4E6F-ACE7-719BC47478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77" name="Freeform 138">
                  <a:extLst>
                    <a:ext uri="{FF2B5EF4-FFF2-40B4-BE49-F238E27FC236}">
                      <a16:creationId xmlns:a16="http://schemas.microsoft.com/office/drawing/2014/main" id="{AD3312A6-ECCB-4426-97EC-393A47640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78" name="Freeform 139">
                  <a:extLst>
                    <a:ext uri="{FF2B5EF4-FFF2-40B4-BE49-F238E27FC236}">
                      <a16:creationId xmlns:a16="http://schemas.microsoft.com/office/drawing/2014/main" id="{D79FA072-6827-4D45-A78C-4E746224E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75" name="Line 140">
                <a:extLst>
                  <a:ext uri="{FF2B5EF4-FFF2-40B4-BE49-F238E27FC236}">
                    <a16:creationId xmlns:a16="http://schemas.microsoft.com/office/drawing/2014/main" id="{84E8B170-DAD9-46AF-9E8D-3CFBB714B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76" name="Line 141">
                <a:extLst>
                  <a:ext uri="{FF2B5EF4-FFF2-40B4-BE49-F238E27FC236}">
                    <a16:creationId xmlns:a16="http://schemas.microsoft.com/office/drawing/2014/main" id="{94925F37-74E2-40CB-AEF0-0DD25A43D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5" name="Group 634">
              <a:extLst>
                <a:ext uri="{FF2B5EF4-FFF2-40B4-BE49-F238E27FC236}">
                  <a16:creationId xmlns:a16="http://schemas.microsoft.com/office/drawing/2014/main" id="{A1745F5A-7749-45F3-A57A-38537D761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7144C648-8D3D-4C42-BE15-755E0427E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64" name="Rectangle 663">
                <a:extLst>
                  <a:ext uri="{FF2B5EF4-FFF2-40B4-BE49-F238E27FC236}">
                    <a16:creationId xmlns:a16="http://schemas.microsoft.com/office/drawing/2014/main" id="{552BDE26-DD19-47A3-9216-EE9F026EE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65" name="Oval 664">
                <a:extLst>
                  <a:ext uri="{FF2B5EF4-FFF2-40B4-BE49-F238E27FC236}">
                    <a16:creationId xmlns:a16="http://schemas.microsoft.com/office/drawing/2014/main" id="{0D49889D-45E6-495D-93FE-D59D8C16C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66" name="Group 665">
                <a:extLst>
                  <a:ext uri="{FF2B5EF4-FFF2-40B4-BE49-F238E27FC236}">
                    <a16:creationId xmlns:a16="http://schemas.microsoft.com/office/drawing/2014/main" id="{979E6E7D-6B77-4DB1-85F1-AF29EF79DA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69" name="Freeform 138">
                  <a:extLst>
                    <a:ext uri="{FF2B5EF4-FFF2-40B4-BE49-F238E27FC236}">
                      <a16:creationId xmlns:a16="http://schemas.microsoft.com/office/drawing/2014/main" id="{3979BF0C-A2BA-4D3E-BBB7-2A481CCE0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70" name="Freeform 139">
                  <a:extLst>
                    <a:ext uri="{FF2B5EF4-FFF2-40B4-BE49-F238E27FC236}">
                      <a16:creationId xmlns:a16="http://schemas.microsoft.com/office/drawing/2014/main" id="{DCEB41AA-C07B-40A2-9E39-06CC5E52C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67" name="Line 140">
                <a:extLst>
                  <a:ext uri="{FF2B5EF4-FFF2-40B4-BE49-F238E27FC236}">
                    <a16:creationId xmlns:a16="http://schemas.microsoft.com/office/drawing/2014/main" id="{7CF3F7FC-702D-4AA5-B803-2E07BE274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68" name="Line 141">
                <a:extLst>
                  <a:ext uri="{FF2B5EF4-FFF2-40B4-BE49-F238E27FC236}">
                    <a16:creationId xmlns:a16="http://schemas.microsoft.com/office/drawing/2014/main" id="{9D0E25C4-3B5E-45F2-8B11-6D60E3E46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6" name="Group 635">
              <a:extLst>
                <a:ext uri="{FF2B5EF4-FFF2-40B4-BE49-F238E27FC236}">
                  <a16:creationId xmlns:a16="http://schemas.microsoft.com/office/drawing/2014/main" id="{A46CCFB3-D740-4A98-8C9C-79122FB3F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655" name="Oval 654">
                <a:extLst>
                  <a:ext uri="{FF2B5EF4-FFF2-40B4-BE49-F238E27FC236}">
                    <a16:creationId xmlns:a16="http://schemas.microsoft.com/office/drawing/2014/main" id="{E8DFE37E-92AE-4676-8D0B-8A198F1B2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56" name="Rectangle 655">
                <a:extLst>
                  <a:ext uri="{FF2B5EF4-FFF2-40B4-BE49-F238E27FC236}">
                    <a16:creationId xmlns:a16="http://schemas.microsoft.com/office/drawing/2014/main" id="{3C6EA5FB-BC97-43C5-9CA8-96C7076A8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57" name="Oval 656">
                <a:extLst>
                  <a:ext uri="{FF2B5EF4-FFF2-40B4-BE49-F238E27FC236}">
                    <a16:creationId xmlns:a16="http://schemas.microsoft.com/office/drawing/2014/main" id="{9FA4352A-4B92-4912-8699-81358E916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58" name="Group 657">
                <a:extLst>
                  <a:ext uri="{FF2B5EF4-FFF2-40B4-BE49-F238E27FC236}">
                    <a16:creationId xmlns:a16="http://schemas.microsoft.com/office/drawing/2014/main" id="{9BC7969F-11B9-457A-9554-607BD491E8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61" name="Freeform 138">
                  <a:extLst>
                    <a:ext uri="{FF2B5EF4-FFF2-40B4-BE49-F238E27FC236}">
                      <a16:creationId xmlns:a16="http://schemas.microsoft.com/office/drawing/2014/main" id="{114C576F-9A4D-418D-BA9F-840EAD249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62" name="Freeform 139">
                  <a:extLst>
                    <a:ext uri="{FF2B5EF4-FFF2-40B4-BE49-F238E27FC236}">
                      <a16:creationId xmlns:a16="http://schemas.microsoft.com/office/drawing/2014/main" id="{2A779E9A-D48F-4BAA-B8F7-B1DC2A742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59" name="Line 140">
                <a:extLst>
                  <a:ext uri="{FF2B5EF4-FFF2-40B4-BE49-F238E27FC236}">
                    <a16:creationId xmlns:a16="http://schemas.microsoft.com/office/drawing/2014/main" id="{FF0E9DBE-3C53-4F4B-B9F8-403BE1E33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60" name="Line 141">
                <a:extLst>
                  <a:ext uri="{FF2B5EF4-FFF2-40B4-BE49-F238E27FC236}">
                    <a16:creationId xmlns:a16="http://schemas.microsoft.com/office/drawing/2014/main" id="{BA7ADB1E-5BA2-4E24-B20E-8ADA94BFB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BA94C814-56C0-4AFA-B61F-E85A0AD1D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647" name="Oval 646">
                <a:extLst>
                  <a:ext uri="{FF2B5EF4-FFF2-40B4-BE49-F238E27FC236}">
                    <a16:creationId xmlns:a16="http://schemas.microsoft.com/office/drawing/2014/main" id="{3EB48E9F-065A-4942-A079-92C94F686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48" name="Rectangle 647">
                <a:extLst>
                  <a:ext uri="{FF2B5EF4-FFF2-40B4-BE49-F238E27FC236}">
                    <a16:creationId xmlns:a16="http://schemas.microsoft.com/office/drawing/2014/main" id="{485E13DF-E221-4DFB-8379-E48BF49BD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49" name="Oval 648">
                <a:extLst>
                  <a:ext uri="{FF2B5EF4-FFF2-40B4-BE49-F238E27FC236}">
                    <a16:creationId xmlns:a16="http://schemas.microsoft.com/office/drawing/2014/main" id="{87552ACF-CC60-4953-8097-3C49DC370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50" name="Group 649">
                <a:extLst>
                  <a:ext uri="{FF2B5EF4-FFF2-40B4-BE49-F238E27FC236}">
                    <a16:creationId xmlns:a16="http://schemas.microsoft.com/office/drawing/2014/main" id="{0495F3BD-78AB-43E0-A5B7-9B793F7A77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53" name="Freeform 138">
                  <a:extLst>
                    <a:ext uri="{FF2B5EF4-FFF2-40B4-BE49-F238E27FC236}">
                      <a16:creationId xmlns:a16="http://schemas.microsoft.com/office/drawing/2014/main" id="{12BC03FF-3DE5-408E-B53A-5A4A1DA81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54" name="Freeform 139">
                  <a:extLst>
                    <a:ext uri="{FF2B5EF4-FFF2-40B4-BE49-F238E27FC236}">
                      <a16:creationId xmlns:a16="http://schemas.microsoft.com/office/drawing/2014/main" id="{8DF744EA-255F-4324-9935-A6660F372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51" name="Line 140">
                <a:extLst>
                  <a:ext uri="{FF2B5EF4-FFF2-40B4-BE49-F238E27FC236}">
                    <a16:creationId xmlns:a16="http://schemas.microsoft.com/office/drawing/2014/main" id="{05932535-5861-4744-AE6A-535D23B595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52" name="Line 141">
                <a:extLst>
                  <a:ext uri="{FF2B5EF4-FFF2-40B4-BE49-F238E27FC236}">
                    <a16:creationId xmlns:a16="http://schemas.microsoft.com/office/drawing/2014/main" id="{E0E264E9-01B3-473C-B6DF-27F6682B0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727C1FC3-C32D-428A-8A70-9F27F795D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3FE6DBCA-EF7B-4362-8AB4-D1B3B5AE6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40" name="Rectangle 639">
                <a:extLst>
                  <a:ext uri="{FF2B5EF4-FFF2-40B4-BE49-F238E27FC236}">
                    <a16:creationId xmlns:a16="http://schemas.microsoft.com/office/drawing/2014/main" id="{6F295BC5-093E-4FBC-89D5-9DE801279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41" name="Oval 640">
                <a:extLst>
                  <a:ext uri="{FF2B5EF4-FFF2-40B4-BE49-F238E27FC236}">
                    <a16:creationId xmlns:a16="http://schemas.microsoft.com/office/drawing/2014/main" id="{CBC47B82-7A3E-4AA2-8E5D-D7A76199C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42" name="Group 641">
                <a:extLst>
                  <a:ext uri="{FF2B5EF4-FFF2-40B4-BE49-F238E27FC236}">
                    <a16:creationId xmlns:a16="http://schemas.microsoft.com/office/drawing/2014/main" id="{9D2E5975-8328-4170-8C7D-A729BFD456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45" name="Freeform 138">
                  <a:extLst>
                    <a:ext uri="{FF2B5EF4-FFF2-40B4-BE49-F238E27FC236}">
                      <a16:creationId xmlns:a16="http://schemas.microsoft.com/office/drawing/2014/main" id="{2896AC09-9D70-4713-BC08-7D513BBA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46" name="Freeform 139">
                  <a:extLst>
                    <a:ext uri="{FF2B5EF4-FFF2-40B4-BE49-F238E27FC236}">
                      <a16:creationId xmlns:a16="http://schemas.microsoft.com/office/drawing/2014/main" id="{DE169F8F-41FF-4EC5-9C27-0640C8886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43" name="Line 140">
                <a:extLst>
                  <a:ext uri="{FF2B5EF4-FFF2-40B4-BE49-F238E27FC236}">
                    <a16:creationId xmlns:a16="http://schemas.microsoft.com/office/drawing/2014/main" id="{A55342AE-EE2F-4721-B517-E037EFDE2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44" name="Line 141">
                <a:extLst>
                  <a:ext uri="{FF2B5EF4-FFF2-40B4-BE49-F238E27FC236}">
                    <a16:creationId xmlns:a16="http://schemas.microsoft.com/office/drawing/2014/main" id="{FB5C8525-BE05-451A-8052-A505A5520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0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7AA8C982-A79E-4BEA-985C-2695F7FDC607}"/>
              </a:ext>
            </a:extLst>
          </p:cNvPr>
          <p:cNvGrpSpPr>
            <a:grpSpLocks/>
          </p:cNvGrpSpPr>
          <p:nvPr/>
        </p:nvGrpSpPr>
        <p:grpSpPr bwMode="auto">
          <a:xfrm>
            <a:off x="3229769" y="3052756"/>
            <a:ext cx="3467100" cy="1193800"/>
            <a:chOff x="7848600" y="2044700"/>
            <a:chExt cx="3200399" cy="1371600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86737FAB-6DFB-459C-8790-288BDD3E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endParaRPr lang="en-US" altLang="en-US">
                <a:solidFill>
                  <a:srgbClr val="000000"/>
                </a:solidFill>
                <a:cs typeface="Arial"/>
              </a:endParaRPr>
            </a:p>
          </p:txBody>
        </p: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5C07FE71-4D18-4839-B488-2F67832A7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C95C9F8A-6ED9-4912-B83D-CD52B5518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13" name="Rectangle 612">
                <a:extLst>
                  <a:ext uri="{FF2B5EF4-FFF2-40B4-BE49-F238E27FC236}">
                    <a16:creationId xmlns:a16="http://schemas.microsoft.com/office/drawing/2014/main" id="{B783EE71-9552-4805-B88B-3CB83BC98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14" name="Oval 613">
                <a:extLst>
                  <a:ext uri="{FF2B5EF4-FFF2-40B4-BE49-F238E27FC236}">
                    <a16:creationId xmlns:a16="http://schemas.microsoft.com/office/drawing/2014/main" id="{E766DBE4-1E25-4FD0-8324-922131935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15" name="Group 614">
                <a:extLst>
                  <a:ext uri="{FF2B5EF4-FFF2-40B4-BE49-F238E27FC236}">
                    <a16:creationId xmlns:a16="http://schemas.microsoft.com/office/drawing/2014/main" id="{0CBD7B94-B97E-43E1-8D6C-AD0B4E6856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18" name="Freeform 138">
                  <a:extLst>
                    <a:ext uri="{FF2B5EF4-FFF2-40B4-BE49-F238E27FC236}">
                      <a16:creationId xmlns:a16="http://schemas.microsoft.com/office/drawing/2014/main" id="{BCA7100E-A909-4DD7-BBA4-8FC7054F5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19" name="Freeform 139">
                  <a:extLst>
                    <a:ext uri="{FF2B5EF4-FFF2-40B4-BE49-F238E27FC236}">
                      <a16:creationId xmlns:a16="http://schemas.microsoft.com/office/drawing/2014/main" id="{0A2D2797-2F33-4623-84F6-0C4B0CA38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16" name="Line 140">
                <a:extLst>
                  <a:ext uri="{FF2B5EF4-FFF2-40B4-BE49-F238E27FC236}">
                    <a16:creationId xmlns:a16="http://schemas.microsoft.com/office/drawing/2014/main" id="{A7E680EE-2136-4A39-A959-CD88008E71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17" name="Line 141">
                <a:extLst>
                  <a:ext uri="{FF2B5EF4-FFF2-40B4-BE49-F238E27FC236}">
                    <a16:creationId xmlns:a16="http://schemas.microsoft.com/office/drawing/2014/main" id="{24FF5CE6-5E4C-4E5A-A61F-5E7469963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200EF404-B6B4-479F-BB72-DF5CD7FA169D}"/>
                </a:ext>
              </a:extLst>
            </p:cNvPr>
            <p:cNvCxnSpPr>
              <a:cxnSpLocks noChangeShapeType="1"/>
              <a:stCxn id="617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0" name="Straight Connector 539">
              <a:extLst>
                <a:ext uri="{FF2B5EF4-FFF2-40B4-BE49-F238E27FC236}">
                  <a16:creationId xmlns:a16="http://schemas.microsoft.com/office/drawing/2014/main" id="{D1C52ABD-2CC9-453F-971F-AD195B46F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6FA488C4-2849-46D7-BD33-D66B8F321F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DA11842A-14C4-4B7E-B87B-931EAD942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56C69FDB-389B-46BB-A257-9543EC94BD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DC8E240C-AEC0-46AE-A0D7-CC8E298014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B35B1B6A-DF17-467C-B357-2D7DEE1589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063E35F4-6DCA-4CC6-BF05-94169023CE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03297889-2452-4C53-9322-E00417ABE3B3}"/>
                </a:ext>
              </a:extLst>
            </p:cNvPr>
            <p:cNvCxnSpPr>
              <a:cxnSpLocks noChangeShapeType="1"/>
              <a:endCxn id="612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48" name="TextBox 343">
              <a:extLst>
                <a:ext uri="{FF2B5EF4-FFF2-40B4-BE49-F238E27FC236}">
                  <a16:creationId xmlns:a16="http://schemas.microsoft.com/office/drawing/2014/main" id="{AE1144D7-81B5-4EAF-8D1F-4D3CB9441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758137" cy="459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000" i="1">
                  <a:solidFill>
                    <a:srgbClr val="000000"/>
                  </a:solidFill>
                  <a:cs typeface="Arial"/>
                </a:rPr>
                <a:t>ISP A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E4591EFA-EF23-4F9A-9818-90DC0225D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604" name="Oval 603">
                <a:extLst>
                  <a:ext uri="{FF2B5EF4-FFF2-40B4-BE49-F238E27FC236}">
                    <a16:creationId xmlns:a16="http://schemas.microsoft.com/office/drawing/2014/main" id="{5024CC36-9B6D-479E-97A6-F9028420C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05" name="Rectangle 604">
                <a:extLst>
                  <a:ext uri="{FF2B5EF4-FFF2-40B4-BE49-F238E27FC236}">
                    <a16:creationId xmlns:a16="http://schemas.microsoft.com/office/drawing/2014/main" id="{22AC6F12-0D11-4DFA-AAAE-94B791485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606" name="Oval 605">
                <a:extLst>
                  <a:ext uri="{FF2B5EF4-FFF2-40B4-BE49-F238E27FC236}">
                    <a16:creationId xmlns:a16="http://schemas.microsoft.com/office/drawing/2014/main" id="{43A99F21-E687-4433-9696-8488F2947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607" name="Group 606">
                <a:extLst>
                  <a:ext uri="{FF2B5EF4-FFF2-40B4-BE49-F238E27FC236}">
                    <a16:creationId xmlns:a16="http://schemas.microsoft.com/office/drawing/2014/main" id="{EB7BED4F-2284-473A-84E7-4EE701EA11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10" name="Freeform 138">
                  <a:extLst>
                    <a:ext uri="{FF2B5EF4-FFF2-40B4-BE49-F238E27FC236}">
                      <a16:creationId xmlns:a16="http://schemas.microsoft.com/office/drawing/2014/main" id="{5C6715BC-AA01-4030-9AA4-FF849C0FA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11" name="Freeform 139">
                  <a:extLst>
                    <a:ext uri="{FF2B5EF4-FFF2-40B4-BE49-F238E27FC236}">
                      <a16:creationId xmlns:a16="http://schemas.microsoft.com/office/drawing/2014/main" id="{859CB11E-F442-47A6-BFF7-D2BBF3FF9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08" name="Line 140">
                <a:extLst>
                  <a:ext uri="{FF2B5EF4-FFF2-40B4-BE49-F238E27FC236}">
                    <a16:creationId xmlns:a16="http://schemas.microsoft.com/office/drawing/2014/main" id="{1E025883-DAA3-41DC-AFD8-180757DA0C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09" name="Line 141">
                <a:extLst>
                  <a:ext uri="{FF2B5EF4-FFF2-40B4-BE49-F238E27FC236}">
                    <a16:creationId xmlns:a16="http://schemas.microsoft.com/office/drawing/2014/main" id="{21286484-44AB-413C-B899-BEA57D7A9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0" name="Group 549">
              <a:extLst>
                <a:ext uri="{FF2B5EF4-FFF2-40B4-BE49-F238E27FC236}">
                  <a16:creationId xmlns:a16="http://schemas.microsoft.com/office/drawing/2014/main" id="{5AB784ED-4A30-4C26-BF93-44E73679ED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596" name="Oval 595">
                <a:extLst>
                  <a:ext uri="{FF2B5EF4-FFF2-40B4-BE49-F238E27FC236}">
                    <a16:creationId xmlns:a16="http://schemas.microsoft.com/office/drawing/2014/main" id="{8E8191D9-F0D1-4681-8889-43F4CC9A8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97" name="Rectangle 596">
                <a:extLst>
                  <a:ext uri="{FF2B5EF4-FFF2-40B4-BE49-F238E27FC236}">
                    <a16:creationId xmlns:a16="http://schemas.microsoft.com/office/drawing/2014/main" id="{A7A17C63-D8A6-4259-B6B4-445592428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29E91D47-86CD-47C4-9625-C695050B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99" name="Group 598">
                <a:extLst>
                  <a:ext uri="{FF2B5EF4-FFF2-40B4-BE49-F238E27FC236}">
                    <a16:creationId xmlns:a16="http://schemas.microsoft.com/office/drawing/2014/main" id="{D77F6DFF-96CF-46A1-BC43-6B7F6E9D92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602" name="Freeform 138">
                  <a:extLst>
                    <a:ext uri="{FF2B5EF4-FFF2-40B4-BE49-F238E27FC236}">
                      <a16:creationId xmlns:a16="http://schemas.microsoft.com/office/drawing/2014/main" id="{8274057F-CF9A-4CD3-8D19-33159C078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603" name="Freeform 139">
                  <a:extLst>
                    <a:ext uri="{FF2B5EF4-FFF2-40B4-BE49-F238E27FC236}">
                      <a16:creationId xmlns:a16="http://schemas.microsoft.com/office/drawing/2014/main" id="{E01E8313-7E48-456D-AC6E-966A6FEEB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600" name="Line 140">
                <a:extLst>
                  <a:ext uri="{FF2B5EF4-FFF2-40B4-BE49-F238E27FC236}">
                    <a16:creationId xmlns:a16="http://schemas.microsoft.com/office/drawing/2014/main" id="{1022B769-6B8F-48FD-97E5-DEF182C2E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601" name="Line 141">
                <a:extLst>
                  <a:ext uri="{FF2B5EF4-FFF2-40B4-BE49-F238E27FC236}">
                    <a16:creationId xmlns:a16="http://schemas.microsoft.com/office/drawing/2014/main" id="{86953762-28C6-4082-91A5-F0DDF1F0A0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1" name="Group 550">
              <a:extLst>
                <a:ext uri="{FF2B5EF4-FFF2-40B4-BE49-F238E27FC236}">
                  <a16:creationId xmlns:a16="http://schemas.microsoft.com/office/drawing/2014/main" id="{587E53B8-D618-4EF2-9F76-A189394A68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588" name="Oval 587">
                <a:extLst>
                  <a:ext uri="{FF2B5EF4-FFF2-40B4-BE49-F238E27FC236}">
                    <a16:creationId xmlns:a16="http://schemas.microsoft.com/office/drawing/2014/main" id="{0351B72D-7E36-43EE-B4AA-7A2F17F45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89" name="Rectangle 588">
                <a:extLst>
                  <a:ext uri="{FF2B5EF4-FFF2-40B4-BE49-F238E27FC236}">
                    <a16:creationId xmlns:a16="http://schemas.microsoft.com/office/drawing/2014/main" id="{1DF6DDE4-94AC-4C67-BCFE-79044BC5E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E21833A1-6C87-4D92-A147-7A1B0BF92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91" name="Group 590">
                <a:extLst>
                  <a:ext uri="{FF2B5EF4-FFF2-40B4-BE49-F238E27FC236}">
                    <a16:creationId xmlns:a16="http://schemas.microsoft.com/office/drawing/2014/main" id="{E8B2B939-6EB0-4E1C-89ED-D6C8BF6BA9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94" name="Freeform 138">
                  <a:extLst>
                    <a:ext uri="{FF2B5EF4-FFF2-40B4-BE49-F238E27FC236}">
                      <a16:creationId xmlns:a16="http://schemas.microsoft.com/office/drawing/2014/main" id="{C1E0AA5F-FB04-40FE-BDDF-B958B38E0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95" name="Freeform 139">
                  <a:extLst>
                    <a:ext uri="{FF2B5EF4-FFF2-40B4-BE49-F238E27FC236}">
                      <a16:creationId xmlns:a16="http://schemas.microsoft.com/office/drawing/2014/main" id="{A6ACFD70-C2D0-4001-8F65-F120D558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92" name="Line 140">
                <a:extLst>
                  <a:ext uri="{FF2B5EF4-FFF2-40B4-BE49-F238E27FC236}">
                    <a16:creationId xmlns:a16="http://schemas.microsoft.com/office/drawing/2014/main" id="{CDC05243-F009-4BD2-8288-87E67AA1B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93" name="Line 141">
                <a:extLst>
                  <a:ext uri="{FF2B5EF4-FFF2-40B4-BE49-F238E27FC236}">
                    <a16:creationId xmlns:a16="http://schemas.microsoft.com/office/drawing/2014/main" id="{0C5712C8-F84A-4D84-8A5A-FDC9DBC7C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2" name="Group 551">
              <a:extLst>
                <a:ext uri="{FF2B5EF4-FFF2-40B4-BE49-F238E27FC236}">
                  <a16:creationId xmlns:a16="http://schemas.microsoft.com/office/drawing/2014/main" id="{D23AB44E-215E-4924-9EE5-8469F970B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AC54F5C7-CDFB-4F14-BF5C-D8650F4CF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81" name="Rectangle 580">
                <a:extLst>
                  <a:ext uri="{FF2B5EF4-FFF2-40B4-BE49-F238E27FC236}">
                    <a16:creationId xmlns:a16="http://schemas.microsoft.com/office/drawing/2014/main" id="{5611D84C-655B-4481-AC01-B041C9C2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A67BD989-E74E-4FFB-87B4-30F48BC1C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83" name="Group 582">
                <a:extLst>
                  <a:ext uri="{FF2B5EF4-FFF2-40B4-BE49-F238E27FC236}">
                    <a16:creationId xmlns:a16="http://schemas.microsoft.com/office/drawing/2014/main" id="{8B2E19F2-FBA6-4A54-8144-DD4A955270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86" name="Freeform 138">
                  <a:extLst>
                    <a:ext uri="{FF2B5EF4-FFF2-40B4-BE49-F238E27FC236}">
                      <a16:creationId xmlns:a16="http://schemas.microsoft.com/office/drawing/2014/main" id="{99D9B47B-10E4-4AD6-94BF-D194E89EE1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87" name="Freeform 139">
                  <a:extLst>
                    <a:ext uri="{FF2B5EF4-FFF2-40B4-BE49-F238E27FC236}">
                      <a16:creationId xmlns:a16="http://schemas.microsoft.com/office/drawing/2014/main" id="{03A937AF-ED86-4CAE-BAFD-F644B619D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84" name="Line 140">
                <a:extLst>
                  <a:ext uri="{FF2B5EF4-FFF2-40B4-BE49-F238E27FC236}">
                    <a16:creationId xmlns:a16="http://schemas.microsoft.com/office/drawing/2014/main" id="{726099DA-22A5-4D82-9B27-544213F81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85" name="Line 141">
                <a:extLst>
                  <a:ext uri="{FF2B5EF4-FFF2-40B4-BE49-F238E27FC236}">
                    <a16:creationId xmlns:a16="http://schemas.microsoft.com/office/drawing/2014/main" id="{A1D0FADD-751F-4C65-8D98-4B754BB9E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6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E1904F43-B737-4699-9B1F-0F2F7AFCD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6BC78CCC-87C5-4EA1-B62C-0B9DF972B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73" name="Rectangle 572">
                <a:extLst>
                  <a:ext uri="{FF2B5EF4-FFF2-40B4-BE49-F238E27FC236}">
                    <a16:creationId xmlns:a16="http://schemas.microsoft.com/office/drawing/2014/main" id="{C954F127-5B2C-4658-BD38-9B74ED84F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74" name="Oval 573">
                <a:extLst>
                  <a:ext uri="{FF2B5EF4-FFF2-40B4-BE49-F238E27FC236}">
                    <a16:creationId xmlns:a16="http://schemas.microsoft.com/office/drawing/2014/main" id="{1ED43388-BC1F-402B-AF6D-A647C5AF7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75" name="Group 574">
                <a:extLst>
                  <a:ext uri="{FF2B5EF4-FFF2-40B4-BE49-F238E27FC236}">
                    <a16:creationId xmlns:a16="http://schemas.microsoft.com/office/drawing/2014/main" id="{6600F159-F6E6-4EED-9440-4F22EF013D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78" name="Freeform 138">
                  <a:extLst>
                    <a:ext uri="{FF2B5EF4-FFF2-40B4-BE49-F238E27FC236}">
                      <a16:creationId xmlns:a16="http://schemas.microsoft.com/office/drawing/2014/main" id="{6082BD8D-5170-4315-8687-63040970D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79" name="Freeform 139">
                  <a:extLst>
                    <a:ext uri="{FF2B5EF4-FFF2-40B4-BE49-F238E27FC236}">
                      <a16:creationId xmlns:a16="http://schemas.microsoft.com/office/drawing/2014/main" id="{98F5B2EF-8B44-458C-AB73-8AC468518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76" name="Line 140">
                <a:extLst>
                  <a:ext uri="{FF2B5EF4-FFF2-40B4-BE49-F238E27FC236}">
                    <a16:creationId xmlns:a16="http://schemas.microsoft.com/office/drawing/2014/main" id="{F9A6764A-C013-4D3F-AC40-FC9BD835A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77" name="Line 141">
                <a:extLst>
                  <a:ext uri="{FF2B5EF4-FFF2-40B4-BE49-F238E27FC236}">
                    <a16:creationId xmlns:a16="http://schemas.microsoft.com/office/drawing/2014/main" id="{EF431C65-08CA-4A9B-B2B9-811478951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BB5F6F24-3AE9-4A40-82B7-C8497F6A0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564" name="Oval 563">
                <a:extLst>
                  <a:ext uri="{FF2B5EF4-FFF2-40B4-BE49-F238E27FC236}">
                    <a16:creationId xmlns:a16="http://schemas.microsoft.com/office/drawing/2014/main" id="{E1C965A0-A5DF-4DDB-90CE-663A17B65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65" name="Rectangle 564">
                <a:extLst>
                  <a:ext uri="{FF2B5EF4-FFF2-40B4-BE49-F238E27FC236}">
                    <a16:creationId xmlns:a16="http://schemas.microsoft.com/office/drawing/2014/main" id="{93635341-FF8F-402A-8F5F-ECC4903D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66" name="Oval 565">
                <a:extLst>
                  <a:ext uri="{FF2B5EF4-FFF2-40B4-BE49-F238E27FC236}">
                    <a16:creationId xmlns:a16="http://schemas.microsoft.com/office/drawing/2014/main" id="{833E3A2A-8C86-4925-8FF2-03AD9B35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67" name="Group 566">
                <a:extLst>
                  <a:ext uri="{FF2B5EF4-FFF2-40B4-BE49-F238E27FC236}">
                    <a16:creationId xmlns:a16="http://schemas.microsoft.com/office/drawing/2014/main" id="{F7074CAE-6C4E-41E1-9B30-5F27D9026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70" name="Freeform 138">
                  <a:extLst>
                    <a:ext uri="{FF2B5EF4-FFF2-40B4-BE49-F238E27FC236}">
                      <a16:creationId xmlns:a16="http://schemas.microsoft.com/office/drawing/2014/main" id="{5C9F6676-FA94-459A-8A8D-93FE467E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71" name="Freeform 139">
                  <a:extLst>
                    <a:ext uri="{FF2B5EF4-FFF2-40B4-BE49-F238E27FC236}">
                      <a16:creationId xmlns:a16="http://schemas.microsoft.com/office/drawing/2014/main" id="{226967FF-9C68-4652-AB1A-145CBCE2B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68" name="Line 140">
                <a:extLst>
                  <a:ext uri="{FF2B5EF4-FFF2-40B4-BE49-F238E27FC236}">
                    <a16:creationId xmlns:a16="http://schemas.microsoft.com/office/drawing/2014/main" id="{6B05EA90-6B0F-4D8F-9511-CDACDB2D7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69" name="Line 141">
                <a:extLst>
                  <a:ext uri="{FF2B5EF4-FFF2-40B4-BE49-F238E27FC236}">
                    <a16:creationId xmlns:a16="http://schemas.microsoft.com/office/drawing/2014/main" id="{BEF57475-2DDA-44F9-936C-D3A472789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555" name="Group 554">
              <a:extLst>
                <a:ext uri="{FF2B5EF4-FFF2-40B4-BE49-F238E27FC236}">
                  <a16:creationId xmlns:a16="http://schemas.microsoft.com/office/drawing/2014/main" id="{B0099D6A-A977-47B8-9BD6-6197BFB59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613856E0-698C-4F6C-847D-887624F95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57" name="Rectangle 556">
                <a:extLst>
                  <a:ext uri="{FF2B5EF4-FFF2-40B4-BE49-F238E27FC236}">
                    <a16:creationId xmlns:a16="http://schemas.microsoft.com/office/drawing/2014/main" id="{489F5EF2-A76A-4E9A-8605-A60224F8A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A86B8336-F199-4FE6-B7AE-650D79104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59" name="Group 558">
                <a:extLst>
                  <a:ext uri="{FF2B5EF4-FFF2-40B4-BE49-F238E27FC236}">
                    <a16:creationId xmlns:a16="http://schemas.microsoft.com/office/drawing/2014/main" id="{D11188CF-E9BD-4872-9AC8-B76D05ACA6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62" name="Freeform 138">
                  <a:extLst>
                    <a:ext uri="{FF2B5EF4-FFF2-40B4-BE49-F238E27FC236}">
                      <a16:creationId xmlns:a16="http://schemas.microsoft.com/office/drawing/2014/main" id="{F1E7B5B2-B06B-4DBF-B40C-C5B658656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63" name="Freeform 139">
                  <a:extLst>
                    <a:ext uri="{FF2B5EF4-FFF2-40B4-BE49-F238E27FC236}">
                      <a16:creationId xmlns:a16="http://schemas.microsoft.com/office/drawing/2014/main" id="{AD5BD3D5-8806-4D4C-B10A-834EB3154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60" name="Line 140">
                <a:extLst>
                  <a:ext uri="{FF2B5EF4-FFF2-40B4-BE49-F238E27FC236}">
                    <a16:creationId xmlns:a16="http://schemas.microsoft.com/office/drawing/2014/main" id="{E11FC73E-8C11-4CA5-BDE4-A751E6140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7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61" name="Line 141">
                <a:extLst>
                  <a:ext uri="{FF2B5EF4-FFF2-40B4-BE49-F238E27FC236}">
                    <a16:creationId xmlns:a16="http://schemas.microsoft.com/office/drawing/2014/main" id="{7F087FF5-63D9-4C35-B175-1D408D23B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D5B41AB-DC1B-43FB-99E2-E755325BDF9A}"/>
              </a:ext>
            </a:extLst>
          </p:cNvPr>
          <p:cNvGrpSpPr>
            <a:grpSpLocks/>
          </p:cNvGrpSpPr>
          <p:nvPr/>
        </p:nvGrpSpPr>
        <p:grpSpPr bwMode="auto">
          <a:xfrm>
            <a:off x="2924969" y="4462456"/>
            <a:ext cx="3086100" cy="1168400"/>
            <a:chOff x="7848600" y="2044700"/>
            <a:chExt cx="3200399" cy="1371600"/>
          </a:xfrm>
        </p:grpSpPr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BF71F6E-41C0-48FE-9D91-3C397FC83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endParaRPr lang="en-US" altLang="en-US">
                <a:solidFill>
                  <a:srgbClr val="000000"/>
                </a:solidFill>
                <a:cs typeface="Arial"/>
              </a:endParaRPr>
            </a:p>
          </p:txBody>
        </p: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CBD399EC-05AE-4B06-B50A-D784FB5136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529" name="Oval 528">
                <a:extLst>
                  <a:ext uri="{FF2B5EF4-FFF2-40B4-BE49-F238E27FC236}">
                    <a16:creationId xmlns:a16="http://schemas.microsoft.com/office/drawing/2014/main" id="{96358399-100A-4223-B722-421FB1B7D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5A413902-705C-457C-9C35-E890F62B9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31" name="Oval 530">
                <a:extLst>
                  <a:ext uri="{FF2B5EF4-FFF2-40B4-BE49-F238E27FC236}">
                    <a16:creationId xmlns:a16="http://schemas.microsoft.com/office/drawing/2014/main" id="{513A6B0B-05EA-4B24-B38C-A68ABA3CD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6ACC2E2E-4FC6-43E5-B4BC-8C76DF0DE6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35" name="Freeform 138">
                  <a:extLst>
                    <a:ext uri="{FF2B5EF4-FFF2-40B4-BE49-F238E27FC236}">
                      <a16:creationId xmlns:a16="http://schemas.microsoft.com/office/drawing/2014/main" id="{198E58C3-DC2E-4686-BBE4-9597B6E87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36" name="Freeform 139">
                  <a:extLst>
                    <a:ext uri="{FF2B5EF4-FFF2-40B4-BE49-F238E27FC236}">
                      <a16:creationId xmlns:a16="http://schemas.microsoft.com/office/drawing/2014/main" id="{8A9A8320-3150-472C-B52E-7F4E25AAC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33" name="Line 140">
                <a:extLst>
                  <a:ext uri="{FF2B5EF4-FFF2-40B4-BE49-F238E27FC236}">
                    <a16:creationId xmlns:a16="http://schemas.microsoft.com/office/drawing/2014/main" id="{56298E59-D980-423E-8672-1E721194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34" name="Line 141">
                <a:extLst>
                  <a:ext uri="{FF2B5EF4-FFF2-40B4-BE49-F238E27FC236}">
                    <a16:creationId xmlns:a16="http://schemas.microsoft.com/office/drawing/2014/main" id="{E2B27DF8-D5E3-48D6-9181-9F3299B20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6C21DAA0-A2DB-4D2E-B3F8-7B25A98BF3A2}"/>
                </a:ext>
              </a:extLst>
            </p:cNvPr>
            <p:cNvCxnSpPr>
              <a:cxnSpLocks noChangeShapeType="1"/>
              <a:stCxn id="534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17904C1A-FB03-4AE0-B011-99B9959C45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EB10B036-CC10-419D-BF98-D46C74EFD1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E8640BE3-E101-4E1F-928D-43E1BF0D75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987D5521-644A-48FF-84E5-B50F1985CF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F9AB9B7D-6F2E-4378-BAB0-C17C0FA8B0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C3CCC73D-12E2-403B-B8E0-86B91FF26C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F80C53E-A3AD-4589-9B71-2D1E23ED35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2CF61039-7F58-4F10-9E2E-0AE1DF26AFDA}"/>
                </a:ext>
              </a:extLst>
            </p:cNvPr>
            <p:cNvCxnSpPr>
              <a:cxnSpLocks noChangeShapeType="1"/>
              <a:endCxn id="529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5" name="TextBox 428">
              <a:extLst>
                <a:ext uri="{FF2B5EF4-FFF2-40B4-BE49-F238E27FC236}">
                  <a16:creationId xmlns:a16="http://schemas.microsoft.com/office/drawing/2014/main" id="{0321F8A8-0ECB-489C-95E9-9A17F799F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6536" cy="46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buClrTx/>
                <a:buSzTx/>
                <a:defRPr/>
              </a:pPr>
              <a:r>
                <a:rPr lang="en-US" altLang="en-US" sz="2000" i="1">
                  <a:solidFill>
                    <a:srgbClr val="000000"/>
                  </a:solidFill>
                  <a:cs typeface="Arial"/>
                </a:rPr>
                <a:t>ISP C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4B459257-A931-4477-8C07-6DEFC834C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521" name="Oval 520">
                <a:extLst>
                  <a:ext uri="{FF2B5EF4-FFF2-40B4-BE49-F238E27FC236}">
                    <a16:creationId xmlns:a16="http://schemas.microsoft.com/office/drawing/2014/main" id="{21878BE6-82CB-4D2A-9623-B5839A5CA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22" name="Rectangle 521">
                <a:extLst>
                  <a:ext uri="{FF2B5EF4-FFF2-40B4-BE49-F238E27FC236}">
                    <a16:creationId xmlns:a16="http://schemas.microsoft.com/office/drawing/2014/main" id="{A992C451-2CB4-4B01-8DAC-385AE431A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23" name="Oval 522">
                <a:extLst>
                  <a:ext uri="{FF2B5EF4-FFF2-40B4-BE49-F238E27FC236}">
                    <a16:creationId xmlns:a16="http://schemas.microsoft.com/office/drawing/2014/main" id="{58983C9D-0A7D-442E-8F3F-27FB7A6FB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84557C26-FC52-4C90-B65E-B2E30DE885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27" name="Freeform 138">
                  <a:extLst>
                    <a:ext uri="{FF2B5EF4-FFF2-40B4-BE49-F238E27FC236}">
                      <a16:creationId xmlns:a16="http://schemas.microsoft.com/office/drawing/2014/main" id="{6AD2F6DD-0481-4281-95BD-182ABCD64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28" name="Freeform 139">
                  <a:extLst>
                    <a:ext uri="{FF2B5EF4-FFF2-40B4-BE49-F238E27FC236}">
                      <a16:creationId xmlns:a16="http://schemas.microsoft.com/office/drawing/2014/main" id="{BCB20816-1A88-49EA-89A6-9EE45FF43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25" name="Line 140">
                <a:extLst>
                  <a:ext uri="{FF2B5EF4-FFF2-40B4-BE49-F238E27FC236}">
                    <a16:creationId xmlns:a16="http://schemas.microsoft.com/office/drawing/2014/main" id="{450D51F7-3921-4E59-AC90-9A5C7D27C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26" name="Line 141">
                <a:extLst>
                  <a:ext uri="{FF2B5EF4-FFF2-40B4-BE49-F238E27FC236}">
                    <a16:creationId xmlns:a16="http://schemas.microsoft.com/office/drawing/2014/main" id="{F3B24DB3-2F00-468C-A204-BB8F6B116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67" name="Group 466">
              <a:extLst>
                <a:ext uri="{FF2B5EF4-FFF2-40B4-BE49-F238E27FC236}">
                  <a16:creationId xmlns:a16="http://schemas.microsoft.com/office/drawing/2014/main" id="{5A228671-9F61-49C7-B3EE-3FE68854DB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513" name="Oval 512">
                <a:extLst>
                  <a:ext uri="{FF2B5EF4-FFF2-40B4-BE49-F238E27FC236}">
                    <a16:creationId xmlns:a16="http://schemas.microsoft.com/office/drawing/2014/main" id="{793B24DD-D2FC-4421-8D41-90D6DBF94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14" name="Rectangle 513">
                <a:extLst>
                  <a:ext uri="{FF2B5EF4-FFF2-40B4-BE49-F238E27FC236}">
                    <a16:creationId xmlns:a16="http://schemas.microsoft.com/office/drawing/2014/main" id="{62A20E13-4A20-444F-A5A2-CA2229F22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15" name="Oval 514">
                <a:extLst>
                  <a:ext uri="{FF2B5EF4-FFF2-40B4-BE49-F238E27FC236}">
                    <a16:creationId xmlns:a16="http://schemas.microsoft.com/office/drawing/2014/main" id="{CE596BED-2C64-4BB6-B09B-5DAD27175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16" name="Group 515">
                <a:extLst>
                  <a:ext uri="{FF2B5EF4-FFF2-40B4-BE49-F238E27FC236}">
                    <a16:creationId xmlns:a16="http://schemas.microsoft.com/office/drawing/2014/main" id="{95708B04-127E-4939-BD93-B5DC304070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19" name="Freeform 138">
                  <a:extLst>
                    <a:ext uri="{FF2B5EF4-FFF2-40B4-BE49-F238E27FC236}">
                      <a16:creationId xmlns:a16="http://schemas.microsoft.com/office/drawing/2014/main" id="{2692B44A-E82B-4F9B-AD87-BF352F865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20" name="Freeform 139">
                  <a:extLst>
                    <a:ext uri="{FF2B5EF4-FFF2-40B4-BE49-F238E27FC236}">
                      <a16:creationId xmlns:a16="http://schemas.microsoft.com/office/drawing/2014/main" id="{A6937107-B9A3-4C99-AEBA-0ED7D4F1D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17" name="Line 140">
                <a:extLst>
                  <a:ext uri="{FF2B5EF4-FFF2-40B4-BE49-F238E27FC236}">
                    <a16:creationId xmlns:a16="http://schemas.microsoft.com/office/drawing/2014/main" id="{BBF81225-3B5B-474A-B486-0D1F5A997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18" name="Line 141">
                <a:extLst>
                  <a:ext uri="{FF2B5EF4-FFF2-40B4-BE49-F238E27FC236}">
                    <a16:creationId xmlns:a16="http://schemas.microsoft.com/office/drawing/2014/main" id="{37861556-4035-4597-9A6A-2470869DB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4B52F513-3465-4C74-BDC6-E73609C7DA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505" name="Oval 504">
                <a:extLst>
                  <a:ext uri="{FF2B5EF4-FFF2-40B4-BE49-F238E27FC236}">
                    <a16:creationId xmlns:a16="http://schemas.microsoft.com/office/drawing/2014/main" id="{7B77325A-B8D3-4A14-8744-CBF8B7EED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06" name="Rectangle 505">
                <a:extLst>
                  <a:ext uri="{FF2B5EF4-FFF2-40B4-BE49-F238E27FC236}">
                    <a16:creationId xmlns:a16="http://schemas.microsoft.com/office/drawing/2014/main" id="{5633387D-5FDB-4E04-AC64-801B9F068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507" name="Oval 506">
                <a:extLst>
                  <a:ext uri="{FF2B5EF4-FFF2-40B4-BE49-F238E27FC236}">
                    <a16:creationId xmlns:a16="http://schemas.microsoft.com/office/drawing/2014/main" id="{DD4051D3-FCA6-451C-8B24-B532C584F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F62879EA-BA97-4C05-B167-CC52299FCC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11" name="Freeform 138">
                  <a:extLst>
                    <a:ext uri="{FF2B5EF4-FFF2-40B4-BE49-F238E27FC236}">
                      <a16:creationId xmlns:a16="http://schemas.microsoft.com/office/drawing/2014/main" id="{0FBD3140-A33C-413B-A2C5-665643EB0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12" name="Freeform 139">
                  <a:extLst>
                    <a:ext uri="{FF2B5EF4-FFF2-40B4-BE49-F238E27FC236}">
                      <a16:creationId xmlns:a16="http://schemas.microsoft.com/office/drawing/2014/main" id="{11E0734A-16A0-49D3-93F0-D30A031A8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09" name="Line 140">
                <a:extLst>
                  <a:ext uri="{FF2B5EF4-FFF2-40B4-BE49-F238E27FC236}">
                    <a16:creationId xmlns:a16="http://schemas.microsoft.com/office/drawing/2014/main" id="{13CC6B94-D2DA-43C9-B5ED-FCE6FAD7D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10" name="Line 141">
                <a:extLst>
                  <a:ext uri="{FF2B5EF4-FFF2-40B4-BE49-F238E27FC236}">
                    <a16:creationId xmlns:a16="http://schemas.microsoft.com/office/drawing/2014/main" id="{C430EF6F-18C3-401C-A985-C5DC033A47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50786E11-4CD6-4A39-841C-9E32577D5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E314FFE8-2906-4161-9412-1A1671B5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0364F9EB-6345-4DFF-890E-6A7C0DE32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id="{F8C70903-F5A5-4CB3-9A2D-27D9D760F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500" name="Group 499">
                <a:extLst>
                  <a:ext uri="{FF2B5EF4-FFF2-40B4-BE49-F238E27FC236}">
                    <a16:creationId xmlns:a16="http://schemas.microsoft.com/office/drawing/2014/main" id="{4B89CA42-B3DE-475E-B33D-B18658CF0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503" name="Freeform 138">
                  <a:extLst>
                    <a:ext uri="{FF2B5EF4-FFF2-40B4-BE49-F238E27FC236}">
                      <a16:creationId xmlns:a16="http://schemas.microsoft.com/office/drawing/2014/main" id="{99566FFE-FBE6-45ED-9756-01AEE1045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504" name="Freeform 139">
                  <a:extLst>
                    <a:ext uri="{FF2B5EF4-FFF2-40B4-BE49-F238E27FC236}">
                      <a16:creationId xmlns:a16="http://schemas.microsoft.com/office/drawing/2014/main" id="{31DBD01C-1501-42EF-AB23-B4DAED5B7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501" name="Line 140">
                <a:extLst>
                  <a:ext uri="{FF2B5EF4-FFF2-40B4-BE49-F238E27FC236}">
                    <a16:creationId xmlns:a16="http://schemas.microsoft.com/office/drawing/2014/main" id="{A00ED4AE-C73A-43F5-B068-0859DCF3D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502" name="Line 141">
                <a:extLst>
                  <a:ext uri="{FF2B5EF4-FFF2-40B4-BE49-F238E27FC236}">
                    <a16:creationId xmlns:a16="http://schemas.microsoft.com/office/drawing/2014/main" id="{D064278A-9343-4641-8806-3089B5173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8E48421C-26C8-4CED-B4AB-92C3F61CF7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719FCAEA-47A9-4667-A326-16E45572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0FA8A402-50AA-4589-B5DA-E90943DA3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5BF840C3-D7C1-43B0-80D2-A1716F93A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492" name="Group 491">
                <a:extLst>
                  <a:ext uri="{FF2B5EF4-FFF2-40B4-BE49-F238E27FC236}">
                    <a16:creationId xmlns:a16="http://schemas.microsoft.com/office/drawing/2014/main" id="{CCBF8CDE-E0CC-42B3-8357-5005C9EBC7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495" name="Freeform 138">
                  <a:extLst>
                    <a:ext uri="{FF2B5EF4-FFF2-40B4-BE49-F238E27FC236}">
                      <a16:creationId xmlns:a16="http://schemas.microsoft.com/office/drawing/2014/main" id="{438B30AC-2FEE-44BF-BEDA-F7DB380AF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496" name="Freeform 139">
                  <a:extLst>
                    <a:ext uri="{FF2B5EF4-FFF2-40B4-BE49-F238E27FC236}">
                      <a16:creationId xmlns:a16="http://schemas.microsoft.com/office/drawing/2014/main" id="{4A52E696-8431-4DC1-8F07-E87519D9F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493" name="Line 140">
                <a:extLst>
                  <a:ext uri="{FF2B5EF4-FFF2-40B4-BE49-F238E27FC236}">
                    <a16:creationId xmlns:a16="http://schemas.microsoft.com/office/drawing/2014/main" id="{AD4A1D74-8058-442F-BFC4-038391553C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494" name="Line 141">
                <a:extLst>
                  <a:ext uri="{FF2B5EF4-FFF2-40B4-BE49-F238E27FC236}">
                    <a16:creationId xmlns:a16="http://schemas.microsoft.com/office/drawing/2014/main" id="{A5A478B3-7B04-42F8-B3F7-126649FE6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6EEE2504-0988-47F1-9B97-F9FA307FD0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EA47285E-3BED-44CE-B19C-A83855BF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82" name="Rectangle 481">
                <a:extLst>
                  <a:ext uri="{FF2B5EF4-FFF2-40B4-BE49-F238E27FC236}">
                    <a16:creationId xmlns:a16="http://schemas.microsoft.com/office/drawing/2014/main" id="{1FAA009A-FCD8-4AC4-A87F-8FC85B67D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A164EE02-EEA2-47F6-BFEE-2188EBC6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D492B1D-7F02-40B8-9374-1BA47795DB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487" name="Freeform 138">
                  <a:extLst>
                    <a:ext uri="{FF2B5EF4-FFF2-40B4-BE49-F238E27FC236}">
                      <a16:creationId xmlns:a16="http://schemas.microsoft.com/office/drawing/2014/main" id="{BC9D73D7-5BCC-4D25-8B00-14541C43B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488" name="Freeform 139">
                  <a:extLst>
                    <a:ext uri="{FF2B5EF4-FFF2-40B4-BE49-F238E27FC236}">
                      <a16:creationId xmlns:a16="http://schemas.microsoft.com/office/drawing/2014/main" id="{472F715C-747A-421A-A387-D29DC14E5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485" name="Line 140">
                <a:extLst>
                  <a:ext uri="{FF2B5EF4-FFF2-40B4-BE49-F238E27FC236}">
                    <a16:creationId xmlns:a16="http://schemas.microsoft.com/office/drawing/2014/main" id="{67CC2CAA-B2A3-42BC-B8A4-BCF39BCB1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486" name="Line 141">
                <a:extLst>
                  <a:ext uri="{FF2B5EF4-FFF2-40B4-BE49-F238E27FC236}">
                    <a16:creationId xmlns:a16="http://schemas.microsoft.com/office/drawing/2014/main" id="{6705D456-AE76-469F-A209-5A17EEAF41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76F5AB66-8889-4B87-BB48-17478A1929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99117DC2-FF90-493F-A371-B607E6D29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74" name="Rectangle 473">
                <a:extLst>
                  <a:ext uri="{FF2B5EF4-FFF2-40B4-BE49-F238E27FC236}">
                    <a16:creationId xmlns:a16="http://schemas.microsoft.com/office/drawing/2014/main" id="{F7632BC9-FDF2-4473-A127-BB5E997C3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C2C66DD5-7A85-45BA-AC31-26738C487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3CFAC89B-ACF2-4D44-BFD9-2AA7B35F5A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479" name="Freeform 138">
                  <a:extLst>
                    <a:ext uri="{FF2B5EF4-FFF2-40B4-BE49-F238E27FC236}">
                      <a16:creationId xmlns:a16="http://schemas.microsoft.com/office/drawing/2014/main" id="{DF99D838-6682-4942-8853-D29C77F48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480" name="Freeform 139">
                  <a:extLst>
                    <a:ext uri="{FF2B5EF4-FFF2-40B4-BE49-F238E27FC236}">
                      <a16:creationId xmlns:a16="http://schemas.microsoft.com/office/drawing/2014/main" id="{2E7D9708-828B-4437-98C0-BEC98518C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5pPr>
                  <a:lvl6pPr marL="22860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6pPr>
                  <a:lvl7pPr marL="27432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7pPr>
                  <a:lvl8pPr marL="32004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8pPr>
                  <a:lvl9pPr marL="3657600" algn="l" defTabSz="914400" rtl="0" eaLnBrk="1" latinLnBrk="0" hangingPunct="1">
                    <a:defRPr sz="24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  <a:cs typeface="+mn-cs"/>
                    </a:defRPr>
                  </a:lvl9pPr>
                </a:lstStyle>
                <a:p>
                  <a:pPr defTabSz="914400">
                    <a:buClrTx/>
                    <a:buSzTx/>
                    <a:defRPr/>
                  </a:pPr>
                  <a:endParaRPr lang="en-US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477" name="Line 140">
                <a:extLst>
                  <a:ext uri="{FF2B5EF4-FFF2-40B4-BE49-F238E27FC236}">
                    <a16:creationId xmlns:a16="http://schemas.microsoft.com/office/drawing/2014/main" id="{37ADF8DB-8E27-4EC9-A25F-7B95BB8D4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478" name="Line 141">
                <a:extLst>
                  <a:ext uri="{FF2B5EF4-FFF2-40B4-BE49-F238E27FC236}">
                    <a16:creationId xmlns:a16="http://schemas.microsoft.com/office/drawing/2014/main" id="{A020B360-2375-425F-8CA9-8D71DC886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42E68E9A-F43E-43D4-B910-01506B77BDF5}"/>
              </a:ext>
            </a:extLst>
          </p:cNvPr>
          <p:cNvCxnSpPr>
            <a:cxnSpLocks noChangeShapeType="1"/>
            <a:endCxn id="614" idx="1"/>
          </p:cNvCxnSpPr>
          <p:nvPr/>
        </p:nvCxnSpPr>
        <p:spPr bwMode="auto">
          <a:xfrm>
            <a:off x="3809208" y="2906706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2F58F2C7-1D44-4CEE-A69F-DBC82ACE4239}"/>
              </a:ext>
            </a:extLst>
          </p:cNvPr>
          <p:cNvCxnSpPr>
            <a:cxnSpLocks noChangeShapeType="1"/>
            <a:stCxn id="739" idx="8"/>
            <a:endCxn id="437" idx="2"/>
          </p:cNvCxnSpPr>
          <p:nvPr/>
        </p:nvCxnSpPr>
        <p:spPr bwMode="auto">
          <a:xfrm>
            <a:off x="2882107" y="3287707"/>
            <a:ext cx="38100" cy="3095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3FC2F455-28AD-48AB-B76E-9CC6847F83E2}"/>
              </a:ext>
            </a:extLst>
          </p:cNvPr>
          <p:cNvCxnSpPr>
            <a:cxnSpLocks noChangeShapeType="1"/>
            <a:endCxn id="437" idx="3"/>
          </p:cNvCxnSpPr>
          <p:nvPr/>
        </p:nvCxnSpPr>
        <p:spPr bwMode="auto">
          <a:xfrm>
            <a:off x="2661445" y="3568695"/>
            <a:ext cx="123825" cy="2127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" name="Straight Connector 418">
            <a:extLst>
              <a:ext uri="{FF2B5EF4-FFF2-40B4-BE49-F238E27FC236}">
                <a16:creationId xmlns:a16="http://schemas.microsoft.com/office/drawing/2014/main" id="{49CC7E39-97DF-49FC-BFEF-30DA3F997B3B}"/>
              </a:ext>
            </a:extLst>
          </p:cNvPr>
          <p:cNvCxnSpPr>
            <a:cxnSpLocks noChangeShapeType="1"/>
            <a:endCxn id="582" idx="1"/>
          </p:cNvCxnSpPr>
          <p:nvPr/>
        </p:nvCxnSpPr>
        <p:spPr bwMode="auto">
          <a:xfrm>
            <a:off x="5342733" y="2708270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0" name="Straight Connector 419">
            <a:extLst>
              <a:ext uri="{FF2B5EF4-FFF2-40B4-BE49-F238E27FC236}">
                <a16:creationId xmlns:a16="http://schemas.microsoft.com/office/drawing/2014/main" id="{62717EB7-876E-49BE-B1AE-D8D7CA9C0A48}"/>
              </a:ext>
            </a:extLst>
          </p:cNvPr>
          <p:cNvCxnSpPr>
            <a:cxnSpLocks noChangeShapeType="1"/>
            <a:endCxn id="582" idx="0"/>
          </p:cNvCxnSpPr>
          <p:nvPr/>
        </p:nvCxnSpPr>
        <p:spPr bwMode="auto">
          <a:xfrm flipH="1">
            <a:off x="5852320" y="2686045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1" name="Straight Connector 420">
            <a:extLst>
              <a:ext uri="{FF2B5EF4-FFF2-40B4-BE49-F238E27FC236}">
                <a16:creationId xmlns:a16="http://schemas.microsoft.com/office/drawing/2014/main" id="{8361D164-2715-4E81-B819-04DECBF0DA78}"/>
              </a:ext>
            </a:extLst>
          </p:cNvPr>
          <p:cNvCxnSpPr>
            <a:cxnSpLocks noChangeShapeType="1"/>
            <a:endCxn id="665" idx="0"/>
          </p:cNvCxnSpPr>
          <p:nvPr/>
        </p:nvCxnSpPr>
        <p:spPr bwMode="auto">
          <a:xfrm>
            <a:off x="8197057" y="3197219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2" name="Straight Connector 421">
            <a:extLst>
              <a:ext uri="{FF2B5EF4-FFF2-40B4-BE49-F238E27FC236}">
                <a16:creationId xmlns:a16="http://schemas.microsoft.com/office/drawing/2014/main" id="{0F4E5D19-0966-43D4-A628-72F8285C934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563769" y="3548056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3" name="Straight Connector 422">
            <a:extLst>
              <a:ext uri="{FF2B5EF4-FFF2-40B4-BE49-F238E27FC236}">
                <a16:creationId xmlns:a16="http://schemas.microsoft.com/office/drawing/2014/main" id="{063AF342-8082-48DB-ACA2-B27CCD2F25C8}"/>
              </a:ext>
            </a:extLst>
          </p:cNvPr>
          <p:cNvCxnSpPr>
            <a:cxnSpLocks noChangeShapeType="1"/>
            <a:stCxn id="731" idx="4"/>
            <a:endCxn id="660" idx="0"/>
          </p:cNvCxnSpPr>
          <p:nvPr/>
        </p:nvCxnSpPr>
        <p:spPr bwMode="auto">
          <a:xfrm flipH="1">
            <a:off x="8909844" y="4525956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5EBB7BAA-21EA-4D89-9350-6054CDD170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881270" y="4870444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5" name="Straight Connector 424">
            <a:extLst>
              <a:ext uri="{FF2B5EF4-FFF2-40B4-BE49-F238E27FC236}">
                <a16:creationId xmlns:a16="http://schemas.microsoft.com/office/drawing/2014/main" id="{E7BDBA93-2A3E-4B39-93B0-D22F51408118}"/>
              </a:ext>
            </a:extLst>
          </p:cNvPr>
          <p:cNvCxnSpPr>
            <a:cxnSpLocks noChangeShapeType="1"/>
            <a:endCxn id="647" idx="5"/>
          </p:cNvCxnSpPr>
          <p:nvPr/>
        </p:nvCxnSpPr>
        <p:spPr bwMode="auto">
          <a:xfrm flipH="1" flipV="1">
            <a:off x="7922419" y="5019670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6" name="Straight Connector 425">
            <a:extLst>
              <a:ext uri="{FF2B5EF4-FFF2-40B4-BE49-F238E27FC236}">
                <a16:creationId xmlns:a16="http://schemas.microsoft.com/office/drawing/2014/main" id="{2547892F-1773-4F77-9B3D-772B5163E7B9}"/>
              </a:ext>
            </a:extLst>
          </p:cNvPr>
          <p:cNvCxnSpPr>
            <a:cxnSpLocks noChangeShapeType="1"/>
            <a:stCxn id="729" idx="0"/>
            <a:endCxn id="435" idx="5"/>
          </p:cNvCxnSpPr>
          <p:nvPr/>
        </p:nvCxnSpPr>
        <p:spPr bwMode="auto">
          <a:xfrm flipH="1" flipV="1">
            <a:off x="6511132" y="5981694"/>
            <a:ext cx="520700" cy="169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73B9B207-755C-4033-94E3-65F34794689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495133" y="5341931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C13540BD-04C8-4A56-B69A-31293ED82A68}"/>
              </a:ext>
            </a:extLst>
          </p:cNvPr>
          <p:cNvCxnSpPr>
            <a:cxnSpLocks noChangeShapeType="1"/>
            <a:stCxn id="726" idx="0"/>
          </p:cNvCxnSpPr>
          <p:nvPr/>
        </p:nvCxnSpPr>
        <p:spPr bwMode="auto">
          <a:xfrm flipV="1">
            <a:off x="4815683" y="5986456"/>
            <a:ext cx="306387" cy="16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F69CE0B9-6CA5-42E6-88FF-32ABE7C035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17069" y="5457819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178D938C-2178-4A40-85BF-36F959329371}"/>
              </a:ext>
            </a:extLst>
          </p:cNvPr>
          <p:cNvCxnSpPr>
            <a:cxnSpLocks noChangeShapeType="1"/>
            <a:stCxn id="748" idx="0"/>
          </p:cNvCxnSpPr>
          <p:nvPr/>
        </p:nvCxnSpPr>
        <p:spPr bwMode="auto">
          <a:xfrm flipV="1">
            <a:off x="2605882" y="4764082"/>
            <a:ext cx="227012" cy="282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3F9B0AA-03D0-40AC-BDD6-80980824CADC}"/>
              </a:ext>
            </a:extLst>
          </p:cNvPr>
          <p:cNvCxnSpPr>
            <a:cxnSpLocks noChangeShapeType="1"/>
            <a:endCxn id="437" idx="5"/>
          </p:cNvCxnSpPr>
          <p:nvPr/>
        </p:nvCxnSpPr>
        <p:spPr bwMode="auto">
          <a:xfrm flipV="1">
            <a:off x="2582069" y="4665656"/>
            <a:ext cx="203200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481DF28C-A296-4842-B78F-02EF5B4348BF}"/>
              </a:ext>
            </a:extLst>
          </p:cNvPr>
          <p:cNvGrpSpPr>
            <a:grpSpLocks/>
          </p:cNvGrpSpPr>
          <p:nvPr/>
        </p:nvGrpSpPr>
        <p:grpSpPr bwMode="auto">
          <a:xfrm>
            <a:off x="6139654" y="3168645"/>
            <a:ext cx="2117724" cy="1082675"/>
            <a:chOff x="4712800" y="2871032"/>
            <a:chExt cx="2117908" cy="1082781"/>
          </a:xfrm>
        </p:grpSpPr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9A827194-55F2-4D73-979C-7DB0DB8FA8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C0D15C4A-C6FA-4B70-B323-2CDC1C85F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453" name="TextBox 15">
                <a:extLst>
                  <a:ext uri="{FF2B5EF4-FFF2-40B4-BE49-F238E27FC236}">
                    <a16:creationId xmlns:a16="http://schemas.microsoft.com/office/drawing/2014/main" id="{67A8E125-B6E3-419B-A115-DA944AFDD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r>
                  <a:rPr lang="en-US" altLang="en-US" sz="1600">
                    <a:solidFill>
                      <a:srgbClr val="FFFFFF"/>
                    </a:solidFill>
                    <a:cs typeface="Arial"/>
                  </a:rPr>
                  <a:t>IXP</a:t>
                </a:r>
              </a:p>
            </p:txBody>
          </p:sp>
        </p:grp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31699BBD-F389-4C71-AF74-4806B374A0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2800" y="3050554"/>
              <a:ext cx="964390" cy="2689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F8CEE0B-A5DA-4CE9-A9DE-58FF41B52A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092" y="3168890"/>
              <a:ext cx="691616" cy="784923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4DB8066A-D56F-4792-B156-4ECD8191D50B}"/>
              </a:ext>
            </a:extLst>
          </p:cNvPr>
          <p:cNvGrpSpPr>
            <a:grpSpLocks/>
          </p:cNvGrpSpPr>
          <p:nvPr/>
        </p:nvGrpSpPr>
        <p:grpSpPr bwMode="auto">
          <a:xfrm>
            <a:off x="5118900" y="4086205"/>
            <a:ext cx="1538301" cy="1194578"/>
            <a:chOff x="3692946" y="3789212"/>
            <a:chExt cx="1537896" cy="1193598"/>
          </a:xfrm>
        </p:grpSpPr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DD277A0E-3BBD-4B43-8AA0-F7E5AD5FC806}"/>
                </a:ext>
              </a:extLst>
            </p:cNvPr>
            <p:cNvCxnSpPr>
              <a:cxnSpLocks noChangeShapeType="1"/>
              <a:stCxn id="499" idx="0"/>
            </p:cNvCxnSpPr>
            <p:nvPr/>
          </p:nvCxnSpPr>
          <p:spPr bwMode="auto">
            <a:xfrm flipV="1">
              <a:off x="3833272" y="4841496"/>
              <a:ext cx="190444" cy="141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70CC18FB-CC4A-4E8C-89E8-68A54B7F8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901" y="3934211"/>
              <a:ext cx="530938" cy="338554"/>
              <a:chOff x="5573768" y="2726239"/>
              <a:chExt cx="530938" cy="338554"/>
            </a:xfrm>
          </p:grpSpPr>
          <p:sp>
            <p:nvSpPr>
              <p:cNvPr id="447" name="Oval 446">
                <a:extLst>
                  <a:ext uri="{FF2B5EF4-FFF2-40B4-BE49-F238E27FC236}">
                    <a16:creationId xmlns:a16="http://schemas.microsoft.com/office/drawing/2014/main" id="{0EC5E986-8DDA-4527-8E29-0E83F103F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endParaRPr lang="en-US" altLang="en-US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448" name="TextBox 522">
                <a:extLst>
                  <a:ext uri="{FF2B5EF4-FFF2-40B4-BE49-F238E27FC236}">
                    <a16:creationId xmlns:a16="http://schemas.microsoft.com/office/drawing/2014/main" id="{216E90E5-23C7-4B85-9614-D3560F22C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defTabSz="914400">
                  <a:buClrTx/>
                  <a:buSzTx/>
                  <a:defRPr/>
                </a:pPr>
                <a:r>
                  <a:rPr lang="en-US" altLang="en-US" sz="1600">
                    <a:solidFill>
                      <a:srgbClr val="FFFFFF"/>
                    </a:solidFill>
                    <a:cs typeface="Arial"/>
                  </a:rPr>
                  <a:t>IXP</a:t>
                </a:r>
              </a:p>
            </p:txBody>
          </p:sp>
        </p:grp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F8015713-F9A0-4CE9-A858-452E0BD5DDEA}"/>
                </a:ext>
              </a:extLst>
            </p:cNvPr>
            <p:cNvCxnSpPr>
              <a:cxnSpLocks noChangeShapeType="1"/>
              <a:stCxn id="447" idx="6"/>
              <a:endCxn id="699" idx="1"/>
            </p:cNvCxnSpPr>
            <p:nvPr/>
          </p:nvCxnSpPr>
          <p:spPr bwMode="auto">
            <a:xfrm flipV="1">
              <a:off x="4460993" y="4028744"/>
              <a:ext cx="769849" cy="8292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Connector 445">
              <a:extLst>
                <a:ext uri="{FF2B5EF4-FFF2-40B4-BE49-F238E27FC236}">
                  <a16:creationId xmlns:a16="http://schemas.microsoft.com/office/drawing/2014/main" id="{B0378160-FD75-4278-8A4D-727EC95214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946" y="3789212"/>
              <a:ext cx="342738" cy="20484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7F5CDBCB-632E-4C3F-9F74-7BAF65B26F34}"/>
              </a:ext>
            </a:extLst>
          </p:cNvPr>
          <p:cNvGrpSpPr>
            <a:grpSpLocks/>
          </p:cNvGrpSpPr>
          <p:nvPr/>
        </p:nvGrpSpPr>
        <p:grpSpPr bwMode="auto">
          <a:xfrm>
            <a:off x="3833022" y="4006097"/>
            <a:ext cx="2901283" cy="1830322"/>
            <a:chOff x="2407287" y="3708543"/>
            <a:chExt cx="2899979" cy="1831310"/>
          </a:xfrm>
        </p:grpSpPr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C6348171-E329-4A19-A00D-737A091D9E53}"/>
                </a:ext>
              </a:extLst>
            </p:cNvPr>
            <p:cNvCxnSpPr>
              <a:cxnSpLocks noChangeShapeType="1"/>
              <a:stCxn id="572" idx="5"/>
              <a:endCxn id="697" idx="1"/>
            </p:cNvCxnSpPr>
            <p:nvPr/>
          </p:nvCxnSpPr>
          <p:spPr bwMode="auto">
            <a:xfrm>
              <a:off x="4875782" y="3708543"/>
              <a:ext cx="431484" cy="222619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5A745FEB-BAF2-48A4-941B-A473FA872A40}"/>
                </a:ext>
              </a:extLst>
            </p:cNvPr>
            <p:cNvCxnSpPr>
              <a:cxnSpLocks noChangeShapeType="1"/>
              <a:endCxn id="531" idx="0"/>
            </p:cNvCxnSpPr>
            <p:nvPr/>
          </p:nvCxnSpPr>
          <p:spPr bwMode="auto">
            <a:xfrm flipH="1">
              <a:off x="2407287" y="4362261"/>
              <a:ext cx="282429" cy="51137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E346286E-3BDC-44DA-B962-C81CFB977DFC}"/>
                </a:ext>
              </a:extLst>
            </p:cNvPr>
            <p:cNvCxnSpPr>
              <a:cxnSpLocks noChangeShapeType="1"/>
              <a:stCxn id="494" idx="0"/>
            </p:cNvCxnSpPr>
            <p:nvPr/>
          </p:nvCxnSpPr>
          <p:spPr bwMode="auto">
            <a:xfrm flipV="1">
              <a:off x="4307545" y="5235397"/>
              <a:ext cx="843636" cy="3044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35" name="Oval 434">
            <a:extLst>
              <a:ext uri="{FF2B5EF4-FFF2-40B4-BE49-F238E27FC236}">
                <a16:creationId xmlns:a16="http://schemas.microsoft.com/office/drawing/2014/main" id="{1A9961D6-A17A-4157-BCF3-099E59F3A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6469" y="5656256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defTabSz="914400">
              <a:buClrTx/>
              <a:buSzTx/>
              <a:defRPr/>
            </a:pPr>
            <a:endParaRPr lang="en-US" altLang="en-US">
              <a:solidFill>
                <a:srgbClr val="000000"/>
              </a:solidFill>
              <a:cs typeface="Arial"/>
            </a:endParaRPr>
          </a:p>
        </p:txBody>
      </p:sp>
      <p:sp>
        <p:nvSpPr>
          <p:cNvPr id="436" name="TextBox 9">
            <a:extLst>
              <a:ext uri="{FF2B5EF4-FFF2-40B4-BE49-F238E27FC236}">
                <a16:creationId xmlns:a16="http://schemas.microsoft.com/office/drawing/2014/main" id="{C1B78255-647C-4D51-A7C6-E614F50BA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2369" y="5630856"/>
            <a:ext cx="152477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defTabSz="914400">
              <a:buClrTx/>
              <a:buSzTx/>
              <a:defRPr/>
            </a:pPr>
            <a:r>
              <a:rPr lang="en-US" altLang="en-US" sz="2000" i="1">
                <a:solidFill>
                  <a:srgbClr val="000000"/>
                </a:solidFill>
                <a:cs typeface="Arial"/>
              </a:rPr>
              <a:t>regional net</a:t>
            </a:r>
          </a:p>
        </p:txBody>
      </p:sp>
      <p:sp>
        <p:nvSpPr>
          <p:cNvPr id="437" name="Oval 436">
            <a:extLst>
              <a:ext uri="{FF2B5EF4-FFF2-40B4-BE49-F238E27FC236}">
                <a16:creationId xmlns:a16="http://schemas.microsoft.com/office/drawing/2014/main" id="{BCFE4CFF-04C2-43E9-AAC4-0FE4CD36369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293939" y="4033038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defTabSz="914400">
              <a:buClrTx/>
              <a:buSzTx/>
              <a:defRPr/>
            </a:pPr>
            <a:endParaRPr lang="en-US" altLang="en-US">
              <a:solidFill>
                <a:srgbClr val="000000"/>
              </a:solidFill>
              <a:cs typeface="Arial"/>
            </a:endParaRP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97728582-EEC5-4086-B15B-4242F79100F7}"/>
              </a:ext>
            </a:extLst>
          </p:cNvPr>
          <p:cNvCxnSpPr>
            <a:cxnSpLocks noChangeShapeType="1"/>
            <a:stCxn id="437" idx="0"/>
            <a:endCxn id="560" idx="0"/>
          </p:cNvCxnSpPr>
          <p:nvPr/>
        </p:nvCxnSpPr>
        <p:spPr bwMode="auto">
          <a:xfrm flipV="1">
            <a:off x="3110708" y="3951281"/>
            <a:ext cx="758825" cy="273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7C753DDC-28B4-47E4-946C-4718F5AA937E}"/>
              </a:ext>
            </a:extLst>
          </p:cNvPr>
          <p:cNvCxnSpPr>
            <a:cxnSpLocks noChangeShapeType="1"/>
            <a:endCxn id="533" idx="1"/>
          </p:cNvCxnSpPr>
          <p:nvPr/>
        </p:nvCxnSpPr>
        <p:spPr bwMode="auto">
          <a:xfrm>
            <a:off x="3112295" y="4408482"/>
            <a:ext cx="466725" cy="269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848344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What is a protocol?</a:t>
            </a:r>
          </a:p>
        </p:txBody>
      </p:sp>
      <p:sp>
        <p:nvSpPr>
          <p:cNvPr id="468" name="Rectangle 467">
            <a:extLst>
              <a:ext uri="{FF2B5EF4-FFF2-40B4-BE49-F238E27FC236}">
                <a16:creationId xmlns:a16="http://schemas.microsoft.com/office/drawing/2014/main" id="{F7CEB9A3-117C-4487-87CC-05E92C425304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1776413" y="1681162"/>
            <a:ext cx="8153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69" name="Rectangle 468">
            <a:extLst>
              <a:ext uri="{FF2B5EF4-FFF2-40B4-BE49-F238E27FC236}">
                <a16:creationId xmlns:a16="http://schemas.microsoft.com/office/drawing/2014/main" id="{32300475-6402-439C-A994-43D9F4812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6172200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0"/>
              </a:rPr>
              <a:t>Q:</a:t>
            </a:r>
            <a:r>
              <a:rPr lang="en-US" altLang="en-US" sz="2800" dirty="0">
                <a:latin typeface="Gill Sans MT" panose="020B0502020104020203" pitchFamily="34" charset="0"/>
              </a:rPr>
              <a:t> other human protocols? </a:t>
            </a:r>
          </a:p>
        </p:txBody>
      </p:sp>
      <p:sp>
        <p:nvSpPr>
          <p:cNvPr id="470" name="Line 10">
            <a:extLst>
              <a:ext uri="{FF2B5EF4-FFF2-40B4-BE49-F238E27FC236}">
                <a16:creationId xmlns:a16="http://schemas.microsoft.com/office/drawing/2014/main" id="{17B85FBE-AADC-4C57-909A-C391F8AEC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0314" y="3081338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pic>
        <p:nvPicPr>
          <p:cNvPr id="471" name="Picture 470" descr="Alice">
            <a:extLst>
              <a:ext uri="{FF2B5EF4-FFF2-40B4-BE49-F238E27FC236}">
                <a16:creationId xmlns:a16="http://schemas.microsoft.com/office/drawing/2014/main" id="{31E14678-1916-4E22-9790-0246707DF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7" y="2686051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2" name="Picture 471" descr="Bob">
            <a:extLst>
              <a:ext uri="{FF2B5EF4-FFF2-40B4-BE49-F238E27FC236}">
                <a16:creationId xmlns:a16="http://schemas.microsoft.com/office/drawing/2014/main" id="{D5B608A4-84FB-4405-B385-8C129DD58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1977" y="3081338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3" name="Text Box 64">
            <a:extLst>
              <a:ext uri="{FF2B5EF4-FFF2-40B4-BE49-F238E27FC236}">
                <a16:creationId xmlns:a16="http://schemas.microsoft.com/office/drawing/2014/main" id="{72365E2F-D496-4173-A7B0-329B261F8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1639" y="2794000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474" name="Line 66">
            <a:extLst>
              <a:ext uri="{FF2B5EF4-FFF2-40B4-BE49-F238E27FC236}">
                <a16:creationId xmlns:a16="http://schemas.microsoft.com/office/drawing/2014/main" id="{CDAF4AB5-ED8F-4C8A-9F4D-8F75820DF9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2339" y="3640137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75" name="Text Box 67">
            <a:extLst>
              <a:ext uri="{FF2B5EF4-FFF2-40B4-BE49-F238E27FC236}">
                <a16:creationId xmlns:a16="http://schemas.microsoft.com/office/drawing/2014/main" id="{4D38CBD0-D8B0-414D-8910-C9E78F9D5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2114" y="3417887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476" name="Line 70">
            <a:extLst>
              <a:ext uri="{FF2B5EF4-FFF2-40B4-BE49-F238E27FC236}">
                <a16:creationId xmlns:a16="http://schemas.microsoft.com/office/drawing/2014/main" id="{E4F2271F-065F-4CB4-ACF1-5DA61E1B9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76464" y="4071937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53EFE0DA-DC2F-49F0-ABF5-AE0E3F3874B3}"/>
              </a:ext>
            </a:extLst>
          </p:cNvPr>
          <p:cNvGrpSpPr>
            <a:grpSpLocks/>
          </p:cNvGrpSpPr>
          <p:nvPr/>
        </p:nvGrpSpPr>
        <p:grpSpPr bwMode="auto">
          <a:xfrm>
            <a:off x="2714628" y="4003677"/>
            <a:ext cx="1014413" cy="701675"/>
            <a:chOff x="761" y="2747"/>
            <a:chExt cx="639" cy="442"/>
          </a:xfrm>
        </p:grpSpPr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4998110C-2641-44F1-9B8D-18F7B76D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536" name="Text Box 69">
              <a:extLst>
                <a:ext uri="{FF2B5EF4-FFF2-40B4-BE49-F238E27FC236}">
                  <a16:creationId xmlns:a16="http://schemas.microsoft.com/office/drawing/2014/main" id="{F6CEF6FD-D9B8-46A6-9323-420EE677F8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478" name="Line 73">
            <a:extLst>
              <a:ext uri="{FF2B5EF4-FFF2-40B4-BE49-F238E27FC236}">
                <a16:creationId xmlns:a16="http://schemas.microsoft.com/office/drawing/2014/main" id="{C24C9313-824A-48CD-B374-1AF9CC922B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8389" y="4643438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581B8E4-7059-4707-B5BB-19C3DBF6D476}"/>
              </a:ext>
            </a:extLst>
          </p:cNvPr>
          <p:cNvGrpSpPr>
            <a:grpSpLocks/>
          </p:cNvGrpSpPr>
          <p:nvPr/>
        </p:nvGrpSpPr>
        <p:grpSpPr bwMode="auto">
          <a:xfrm>
            <a:off x="2808289" y="4648201"/>
            <a:ext cx="796925" cy="457200"/>
            <a:chOff x="1046" y="2771"/>
            <a:chExt cx="502" cy="288"/>
          </a:xfrm>
        </p:grpSpPr>
        <p:sp>
          <p:nvSpPr>
            <p:cNvPr id="533" name="Rectangle 532">
              <a:extLst>
                <a:ext uri="{FF2B5EF4-FFF2-40B4-BE49-F238E27FC236}">
                  <a16:creationId xmlns:a16="http://schemas.microsoft.com/office/drawing/2014/main" id="{37C8E237-7CBD-4E98-9B8A-44C6D31FF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534" name="Text Box 74">
              <a:extLst>
                <a:ext uri="{FF2B5EF4-FFF2-40B4-BE49-F238E27FC236}">
                  <a16:creationId xmlns:a16="http://schemas.microsoft.com/office/drawing/2014/main" id="{BFE02F26-AB53-403C-8A52-DF9A80994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480" name="Line 85">
            <a:extLst>
              <a:ext uri="{FF2B5EF4-FFF2-40B4-BE49-F238E27FC236}">
                <a16:creationId xmlns:a16="http://schemas.microsoft.com/office/drawing/2014/main" id="{104C59AE-0F37-49B3-87DD-C7022009E3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08738" y="4835526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81" name="Line 89">
            <a:extLst>
              <a:ext uri="{FF2B5EF4-FFF2-40B4-BE49-F238E27FC236}">
                <a16:creationId xmlns:a16="http://schemas.microsoft.com/office/drawing/2014/main" id="{769D66FB-FF07-45C4-8562-44FCE57DA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423026" y="3121025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82" name="Line 90">
            <a:extLst>
              <a:ext uri="{FF2B5EF4-FFF2-40B4-BE49-F238E27FC236}">
                <a16:creationId xmlns:a16="http://schemas.microsoft.com/office/drawing/2014/main" id="{926214DF-A8FB-4E40-BA10-0F509C217E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1113" y="3627438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83" name="Rectangle 482">
            <a:extLst>
              <a:ext uri="{FF2B5EF4-FFF2-40B4-BE49-F238E27FC236}">
                <a16:creationId xmlns:a16="http://schemas.microsoft.com/office/drawing/2014/main" id="{A85FE301-CAB3-4278-AA59-2D3B6C32B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6089" y="3649662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484" name="Text Box 91">
            <a:extLst>
              <a:ext uri="{FF2B5EF4-FFF2-40B4-BE49-F238E27FC236}">
                <a16:creationId xmlns:a16="http://schemas.microsoft.com/office/drawing/2014/main" id="{1124963F-6E54-4B31-A12F-827B22481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526" y="3651250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485" name="Line 94">
            <a:extLst>
              <a:ext uri="{FF2B5EF4-FFF2-40B4-BE49-F238E27FC236}">
                <a16:creationId xmlns:a16="http://schemas.microsoft.com/office/drawing/2014/main" id="{BCFE52D8-07E0-48E8-831E-B5999725CC3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08738" y="4273550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94BD7C91-DD90-481E-A631-D3BF41E07C1B}"/>
              </a:ext>
            </a:extLst>
          </p:cNvPr>
          <p:cNvGrpSpPr>
            <a:grpSpLocks/>
          </p:cNvGrpSpPr>
          <p:nvPr/>
        </p:nvGrpSpPr>
        <p:grpSpPr bwMode="auto">
          <a:xfrm>
            <a:off x="6621464" y="4338638"/>
            <a:ext cx="3794125" cy="366713"/>
            <a:chOff x="3212" y="2597"/>
            <a:chExt cx="2390" cy="231"/>
          </a:xfrm>
        </p:grpSpPr>
        <p:sp>
          <p:nvSpPr>
            <p:cNvPr id="531" name="Rectangle 530">
              <a:extLst>
                <a:ext uri="{FF2B5EF4-FFF2-40B4-BE49-F238E27FC236}">
                  <a16:creationId xmlns:a16="http://schemas.microsoft.com/office/drawing/2014/main" id="{D610C2E0-BEB5-4C18-BAD7-A098EDBA8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532" name="Text Box 95">
              <a:extLst>
                <a:ext uri="{FF2B5EF4-FFF2-40B4-BE49-F238E27FC236}">
                  <a16:creationId xmlns:a16="http://schemas.microsoft.com/office/drawing/2014/main" id="{F0ECE030-53F6-4A31-9D84-B18D528EA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http://www.awl.com/kurose-ross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A1F478C1-189A-4537-8DD5-F17D335C3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9" y="4933951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488" name="Text Box 100">
            <a:extLst>
              <a:ext uri="{FF2B5EF4-FFF2-40B4-BE49-F238E27FC236}">
                <a16:creationId xmlns:a16="http://schemas.microsoft.com/office/drawing/2014/main" id="{7321A2F1-7C8A-4CFE-A696-C152A07F8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2" y="4819650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489" name="Line 101">
            <a:extLst>
              <a:ext uri="{FF2B5EF4-FFF2-40B4-BE49-F238E27FC236}">
                <a16:creationId xmlns:a16="http://schemas.microsoft.com/office/drawing/2014/main" id="{C683CFF8-7563-4B97-B6C0-C8BDBFA519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0663" y="2378075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FB7B8DFF-F6E3-4838-9C71-5C257A46B75D}"/>
              </a:ext>
            </a:extLst>
          </p:cNvPr>
          <p:cNvGrpSpPr>
            <a:grpSpLocks/>
          </p:cNvGrpSpPr>
          <p:nvPr/>
        </p:nvGrpSpPr>
        <p:grpSpPr bwMode="auto">
          <a:xfrm>
            <a:off x="4978402" y="5281614"/>
            <a:ext cx="720725" cy="396875"/>
            <a:chOff x="2198" y="3221"/>
            <a:chExt cx="454" cy="250"/>
          </a:xfrm>
        </p:grpSpPr>
        <p:sp>
          <p:nvSpPr>
            <p:cNvPr id="529" name="Rectangle 528">
              <a:extLst>
                <a:ext uri="{FF2B5EF4-FFF2-40B4-BE49-F238E27FC236}">
                  <a16:creationId xmlns:a16="http://schemas.microsoft.com/office/drawing/2014/main" id="{43D61176-EFEA-46B6-B5BB-48BE02461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30" name="Text Box 102">
              <a:extLst>
                <a:ext uri="{FF2B5EF4-FFF2-40B4-BE49-F238E27FC236}">
                  <a16:creationId xmlns:a16="http://schemas.microsoft.com/office/drawing/2014/main" id="{11924C89-B696-4AD0-A409-D8133B7187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491" name="Rectangle 490">
            <a:extLst>
              <a:ext uri="{FF2B5EF4-FFF2-40B4-BE49-F238E27FC236}">
                <a16:creationId xmlns:a16="http://schemas.microsoft.com/office/drawing/2014/main" id="{1E6F680D-26C7-435F-A2EE-C3DCFF7D5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6" y="3060701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492" name="Text Box 91">
            <a:extLst>
              <a:ext uri="{FF2B5EF4-FFF2-40B4-BE49-F238E27FC236}">
                <a16:creationId xmlns:a16="http://schemas.microsoft.com/office/drawing/2014/main" id="{A87C4B05-FDA5-4414-BF2C-291E47918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7976" y="2992437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D5A0BE73-2BCC-458B-824A-94E028CB60F3}"/>
              </a:ext>
            </a:extLst>
          </p:cNvPr>
          <p:cNvGrpSpPr>
            <a:grpSpLocks/>
          </p:cNvGrpSpPr>
          <p:nvPr/>
        </p:nvGrpSpPr>
        <p:grpSpPr bwMode="auto">
          <a:xfrm>
            <a:off x="8655051" y="3092450"/>
            <a:ext cx="431800" cy="755650"/>
            <a:chOff x="4140" y="429"/>
            <a:chExt cx="1425" cy="2396"/>
          </a:xfrm>
        </p:grpSpPr>
        <p:sp>
          <p:nvSpPr>
            <p:cNvPr id="497" name="Freeform 58">
              <a:extLst>
                <a:ext uri="{FF2B5EF4-FFF2-40B4-BE49-F238E27FC236}">
                  <a16:creationId xmlns:a16="http://schemas.microsoft.com/office/drawing/2014/main" id="{014CF333-BB23-4D4C-BA2A-1661974BB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98" name="Rectangle 497">
              <a:extLst>
                <a:ext uri="{FF2B5EF4-FFF2-40B4-BE49-F238E27FC236}">
                  <a16:creationId xmlns:a16="http://schemas.microsoft.com/office/drawing/2014/main" id="{430B1FC5-9416-46D4-8B6F-B250C458A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9" name="Freeform 60">
              <a:extLst>
                <a:ext uri="{FF2B5EF4-FFF2-40B4-BE49-F238E27FC236}">
                  <a16:creationId xmlns:a16="http://schemas.microsoft.com/office/drawing/2014/main" id="{70633CD5-5A90-45F0-8988-ED1FD4C9A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0" name="Freeform 61">
              <a:extLst>
                <a:ext uri="{FF2B5EF4-FFF2-40B4-BE49-F238E27FC236}">
                  <a16:creationId xmlns:a16="http://schemas.microsoft.com/office/drawing/2014/main" id="{D1C14533-A4E0-4AC7-83B8-7560AC450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1" name="Rectangle 500">
              <a:extLst>
                <a:ext uri="{FF2B5EF4-FFF2-40B4-BE49-F238E27FC236}">
                  <a16:creationId xmlns:a16="http://schemas.microsoft.com/office/drawing/2014/main" id="{D18485B7-B1A1-4CA5-8091-697B6B1ED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02" name="Group 501">
              <a:extLst>
                <a:ext uri="{FF2B5EF4-FFF2-40B4-BE49-F238E27FC236}">
                  <a16:creationId xmlns:a16="http://schemas.microsoft.com/office/drawing/2014/main" id="{E65C4624-2627-4E73-AFC3-DE1CEB4ED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665"/>
              <a:ext cx="582" cy="146"/>
              <a:chOff x="612" y="2566"/>
              <a:chExt cx="726" cy="140"/>
            </a:xfrm>
          </p:grpSpPr>
          <p:sp>
            <p:nvSpPr>
              <p:cNvPr id="527" name="AutoShape 64">
                <a:extLst>
                  <a:ext uri="{FF2B5EF4-FFF2-40B4-BE49-F238E27FC236}">
                    <a16:creationId xmlns:a16="http://schemas.microsoft.com/office/drawing/2014/main" id="{D0AF503D-8405-4110-A877-F91C96870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28" name="AutoShape 65">
                <a:extLst>
                  <a:ext uri="{FF2B5EF4-FFF2-40B4-BE49-F238E27FC236}">
                    <a16:creationId xmlns:a16="http://schemas.microsoft.com/office/drawing/2014/main" id="{3E07F65A-1F96-484E-AF36-A1BC09937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03" name="Rectangle 502">
              <a:extLst>
                <a:ext uri="{FF2B5EF4-FFF2-40B4-BE49-F238E27FC236}">
                  <a16:creationId xmlns:a16="http://schemas.microsoft.com/office/drawing/2014/main" id="{D43C598A-B539-4107-B1B9-D31235569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04" name="Group 503">
              <a:extLst>
                <a:ext uri="{FF2B5EF4-FFF2-40B4-BE49-F238E27FC236}">
                  <a16:creationId xmlns:a16="http://schemas.microsoft.com/office/drawing/2014/main" id="{6BC377C6-F2D1-4145-B64F-C73E44EF7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8" y="994"/>
              <a:ext cx="582" cy="136"/>
              <a:chOff x="615" y="2567"/>
              <a:chExt cx="726" cy="141"/>
            </a:xfrm>
          </p:grpSpPr>
          <p:sp>
            <p:nvSpPr>
              <p:cNvPr id="525" name="AutoShape 68">
                <a:extLst>
                  <a:ext uri="{FF2B5EF4-FFF2-40B4-BE49-F238E27FC236}">
                    <a16:creationId xmlns:a16="http://schemas.microsoft.com/office/drawing/2014/main" id="{841DA2D2-12EE-4D7F-9444-B86CA709F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26" name="AutoShape 69">
                <a:extLst>
                  <a:ext uri="{FF2B5EF4-FFF2-40B4-BE49-F238E27FC236}">
                    <a16:creationId xmlns:a16="http://schemas.microsoft.com/office/drawing/2014/main" id="{BA84FE68-0FD2-4F4D-A16F-2C5786A35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05" name="Rectangle 504">
              <a:extLst>
                <a:ext uri="{FF2B5EF4-FFF2-40B4-BE49-F238E27FC236}">
                  <a16:creationId xmlns:a16="http://schemas.microsoft.com/office/drawing/2014/main" id="{A52B0DBB-AB2E-4936-8FED-FDF1E0F9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CA6F800C-0BD8-4952-9CFC-7E13A9958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07" name="Group 506">
              <a:extLst>
                <a:ext uri="{FF2B5EF4-FFF2-40B4-BE49-F238E27FC236}">
                  <a16:creationId xmlns:a16="http://schemas.microsoft.com/office/drawing/2014/main" id="{3087E7EC-DF17-45D0-A6CD-6DC5D69BD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7" y="1627"/>
              <a:ext cx="581" cy="151"/>
              <a:chOff x="617" y="2568"/>
              <a:chExt cx="724" cy="139"/>
            </a:xfrm>
          </p:grpSpPr>
          <p:sp>
            <p:nvSpPr>
              <p:cNvPr id="523" name="AutoShape 73">
                <a:extLst>
                  <a:ext uri="{FF2B5EF4-FFF2-40B4-BE49-F238E27FC236}">
                    <a16:creationId xmlns:a16="http://schemas.microsoft.com/office/drawing/2014/main" id="{8ABFAAF1-9F53-4E6D-AF99-5E6B7346E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24" name="AutoShape 74">
                <a:extLst>
                  <a:ext uri="{FF2B5EF4-FFF2-40B4-BE49-F238E27FC236}">
                    <a16:creationId xmlns:a16="http://schemas.microsoft.com/office/drawing/2014/main" id="{B57EA399-C502-4E64-9F0C-A0A143811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08" name="Freeform 75">
              <a:extLst>
                <a:ext uri="{FF2B5EF4-FFF2-40B4-BE49-F238E27FC236}">
                  <a16:creationId xmlns:a16="http://schemas.microsoft.com/office/drawing/2014/main" id="{2B4D29BB-B217-4C4A-A47F-233FFB469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4D9FDABE-0BF2-49EC-A088-2A67375D7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7" y="1325"/>
              <a:ext cx="581" cy="141"/>
              <a:chOff x="612" y="2566"/>
              <a:chExt cx="724" cy="141"/>
            </a:xfrm>
          </p:grpSpPr>
          <p:sp>
            <p:nvSpPr>
              <p:cNvPr id="521" name="AutoShape 77">
                <a:extLst>
                  <a:ext uri="{FF2B5EF4-FFF2-40B4-BE49-F238E27FC236}">
                    <a16:creationId xmlns:a16="http://schemas.microsoft.com/office/drawing/2014/main" id="{D35AF49E-0135-49C6-8782-1F699CF16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22" name="AutoShape 78">
                <a:extLst>
                  <a:ext uri="{FF2B5EF4-FFF2-40B4-BE49-F238E27FC236}">
                    <a16:creationId xmlns:a16="http://schemas.microsoft.com/office/drawing/2014/main" id="{C4DE6C86-E35C-4CCC-AA4A-8D8D32A2F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10" name="Rectangle 509">
              <a:extLst>
                <a:ext uri="{FF2B5EF4-FFF2-40B4-BE49-F238E27FC236}">
                  <a16:creationId xmlns:a16="http://schemas.microsoft.com/office/drawing/2014/main" id="{7E193CD9-FFF1-4595-B77C-2DE5C794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1" name="Freeform 80">
              <a:extLst>
                <a:ext uri="{FF2B5EF4-FFF2-40B4-BE49-F238E27FC236}">
                  <a16:creationId xmlns:a16="http://schemas.microsoft.com/office/drawing/2014/main" id="{B7D0DC00-3B9D-4C82-BE1E-46BE4511A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2" name="Freeform 81">
              <a:extLst>
                <a:ext uri="{FF2B5EF4-FFF2-40B4-BE49-F238E27FC236}">
                  <a16:creationId xmlns:a16="http://schemas.microsoft.com/office/drawing/2014/main" id="{F58B555A-E077-4909-A829-E876D83F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7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BECE9C6E-9023-46F5-975B-94286C929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4" name="Freeform 83">
              <a:extLst>
                <a:ext uri="{FF2B5EF4-FFF2-40B4-BE49-F238E27FC236}">
                  <a16:creationId xmlns:a16="http://schemas.microsoft.com/office/drawing/2014/main" id="{FB901C0A-5DFD-4AC7-B014-7E6CC0C9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5" name="AutoShape 84">
              <a:extLst>
                <a:ext uri="{FF2B5EF4-FFF2-40B4-BE49-F238E27FC236}">
                  <a16:creationId xmlns:a16="http://schemas.microsoft.com/office/drawing/2014/main" id="{97750E48-4DEF-40B9-968D-0BC79532A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6" name="AutoShape 85">
              <a:extLst>
                <a:ext uri="{FF2B5EF4-FFF2-40B4-BE49-F238E27FC236}">
                  <a16:creationId xmlns:a16="http://schemas.microsoft.com/office/drawing/2014/main" id="{1925B78A-5941-438D-8440-628322CEA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7" name="Oval 516">
              <a:extLst>
                <a:ext uri="{FF2B5EF4-FFF2-40B4-BE49-F238E27FC236}">
                  <a16:creationId xmlns:a16="http://schemas.microsoft.com/office/drawing/2014/main" id="{A7825615-F524-4AA2-B13E-903F4D310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8" name="Oval 517">
              <a:extLst>
                <a:ext uri="{FF2B5EF4-FFF2-40B4-BE49-F238E27FC236}">
                  <a16:creationId xmlns:a16="http://schemas.microsoft.com/office/drawing/2014/main" id="{51985973-06A0-49D9-8386-60C659493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19" name="Oval 518">
              <a:extLst>
                <a:ext uri="{FF2B5EF4-FFF2-40B4-BE49-F238E27FC236}">
                  <a16:creationId xmlns:a16="http://schemas.microsoft.com/office/drawing/2014/main" id="{36780199-24CA-4F58-812B-8176341E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54C288A0-312D-4449-831D-5B5222C2E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7EDAE13E-6072-457D-B2DE-5FAF60BC9E3F}"/>
              </a:ext>
            </a:extLst>
          </p:cNvPr>
          <p:cNvGrpSpPr>
            <a:grpSpLocks/>
          </p:cNvGrpSpPr>
          <p:nvPr/>
        </p:nvGrpSpPr>
        <p:grpSpPr bwMode="auto">
          <a:xfrm>
            <a:off x="5518151" y="2649538"/>
            <a:ext cx="893762" cy="828675"/>
            <a:chOff x="-44" y="1473"/>
            <a:chExt cx="981" cy="1105"/>
          </a:xfrm>
        </p:grpSpPr>
        <p:pic>
          <p:nvPicPr>
            <p:cNvPr id="495" name="Picture 494" descr="desktop_computer_stylized_medium">
              <a:extLst>
                <a:ext uri="{FF2B5EF4-FFF2-40B4-BE49-F238E27FC236}">
                  <a16:creationId xmlns:a16="http://schemas.microsoft.com/office/drawing/2014/main" id="{9906FDC5-7B5B-489E-81AB-0AA2DD78D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Freeform 92">
              <a:extLst>
                <a:ext uri="{FF2B5EF4-FFF2-40B4-BE49-F238E27FC236}">
                  <a16:creationId xmlns:a16="http://schemas.microsoft.com/office/drawing/2014/main" id="{A8CFA6BF-75EF-467F-BF24-FE11F25FC4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3552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9" grpId="0"/>
      <p:bldP spid="470" grpId="0" animBg="1"/>
      <p:bldP spid="473" grpId="0"/>
      <p:bldP spid="474" grpId="0" animBg="1"/>
      <p:bldP spid="475" grpId="0"/>
      <p:bldP spid="476" grpId="0" animBg="1"/>
      <p:bldP spid="478" grpId="0" animBg="1"/>
      <p:bldP spid="480" grpId="0" animBg="1"/>
      <p:bldP spid="481" grpId="0" animBg="1"/>
      <p:bldP spid="482" grpId="0" animBg="1"/>
      <p:bldP spid="483" grpId="0" animBg="1"/>
      <p:bldP spid="484" grpId="0"/>
      <p:bldP spid="485" grpId="0" animBg="1"/>
      <p:bldP spid="487" grpId="0" animBg="1"/>
      <p:bldP spid="488" grpId="0"/>
      <p:bldP spid="491" grpId="0" animBg="1"/>
      <p:bldP spid="49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Layers analogy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676400"/>
            <a:ext cx="9201150" cy="4816473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SzPct val="65000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TrumpetLite" panose="020A0602050506020204" pitchFamily="18" charset="0"/>
                <a:ea typeface="MS PGothic" panose="020B0600070205080204" pitchFamily="34" charset="-128"/>
                <a:cs typeface="Arial"/>
              </a:rPr>
              <a:t>It is your Colorado grandmother’s birthday. Send her a card.</a:t>
            </a:r>
            <a:endParaRPr lang="en-US" altLang="ja-JP" sz="2800" dirty="0">
              <a:solidFill>
                <a:srgbClr val="CC0000"/>
              </a:solidFill>
              <a:latin typeface="TrumpetLite" panose="020A0602050506020204" pitchFamily="18" charset="0"/>
              <a:ea typeface="MS PGothic" panose="020B0600070205080204" pitchFamily="34" charset="-128"/>
              <a:cs typeface="Arial"/>
            </a:endParaRP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Write a nice message on the card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Put it in envelope, with her address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Envelope goes into a postal truck to post office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Post office puts it into another truck to airport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Goes into shipping module, which is put into a jet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Jet flies to Denver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Module contents go into truck to post office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Sorted and put into another truck for delivery</a:t>
            </a:r>
          </a:p>
          <a:p>
            <a:pPr marL="971550" lvl="1" indent="-514350" eaLnBrk="1" hangingPunct="1">
              <a:lnSpc>
                <a:spcPct val="110000"/>
              </a:lnSpc>
              <a:spcBef>
                <a:spcPts val="600"/>
              </a:spcBef>
              <a:buClr>
                <a:srgbClr val="000099"/>
              </a:buClr>
              <a:buFont typeface="+mj-lt"/>
              <a:buAutoNum type="arabicPeriod"/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Grandma opens the envelope, loves the card!</a:t>
            </a:r>
          </a:p>
        </p:txBody>
      </p:sp>
    </p:spTree>
    <p:extLst>
      <p:ext uri="{BB962C8B-B14F-4D97-AF65-F5344CB8AC3E}">
        <p14:creationId xmlns:p14="http://schemas.microsoft.com/office/powerpoint/2010/main" val="1104929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Layers analogy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303B62-8FC0-4752-BD84-8AA2239F1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676400"/>
            <a:ext cx="10877550" cy="4816473"/>
          </a:xfrm>
        </p:spPr>
        <p:txBody>
          <a:bodyPr>
            <a:normAutofit/>
          </a:bodyPr>
          <a:lstStyle/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None/>
            </a:pPr>
            <a:r>
              <a:rPr lang="en-US" altLang="en-US" sz="28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After 2. </a:t>
            </a:r>
            <a:r>
              <a:rPr lang="en-US" altLang="en-US" sz="2800" i="1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Put it in envelope with her address, ...</a:t>
            </a: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None/>
            </a:pP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Arial" panose="020B0604020202020204" pitchFamily="34" charset="0"/>
              <a:cs typeface="Arial"/>
            </a:endParaRPr>
          </a:p>
          <a:p>
            <a:pPr marL="514350" indent="-457200" eaLnBrk="1" hangingPunct="1">
              <a:spcBef>
                <a:spcPts val="600"/>
              </a:spcBef>
              <a:buClr>
                <a:srgbClr val="000099"/>
              </a:buClr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message is in a container (envelope) with destination address (her house)</a:t>
            </a: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None/>
            </a:pP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Arial" panose="020B0604020202020204" pitchFamily="34" charset="0"/>
              <a:cs typeface="Arial"/>
            </a:endParaRP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None/>
            </a:pPr>
            <a:r>
              <a:rPr lang="en-US" altLang="en-US" sz="28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After 3. </a:t>
            </a:r>
            <a:r>
              <a:rPr lang="en-US" altLang="en-US" sz="2800" i="1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Envelope goes into postal truck to post office, ...</a:t>
            </a:r>
          </a:p>
          <a:p>
            <a:pPr marL="57150" indent="0" eaLnBrk="1" hangingPunct="1">
              <a:spcBef>
                <a:spcPts val="600"/>
              </a:spcBef>
              <a:buClr>
                <a:srgbClr val="000099"/>
              </a:buClr>
              <a:buNone/>
            </a:pPr>
            <a:endParaRPr lang="en-US" altLang="en-US" sz="2800" dirty="0">
              <a:solidFill>
                <a:srgbClr val="000000"/>
              </a:solidFill>
              <a:latin typeface="TrumpetLite" panose="020A0602050506020204" pitchFamily="18" charset="0"/>
              <a:ea typeface="Arial" panose="020B0604020202020204" pitchFamily="34" charset="0"/>
              <a:cs typeface="Arial"/>
            </a:endParaRPr>
          </a:p>
          <a:p>
            <a:pPr marL="514350" indent="-457200" eaLnBrk="1" hangingPunct="1">
              <a:spcBef>
                <a:spcPts val="600"/>
              </a:spcBef>
              <a:buClr>
                <a:srgbClr val="000099"/>
              </a:buClr>
            </a:pPr>
            <a:r>
              <a:rPr lang="en-US" altLang="en-US" sz="2800" dirty="0">
                <a:solidFill>
                  <a:srgbClr val="000000"/>
                </a:solidFill>
                <a:latin typeface="TrumpetLite" panose="020A0602050506020204" pitchFamily="18" charset="0"/>
                <a:ea typeface="Arial" panose="020B0604020202020204" pitchFamily="34" charset="0"/>
                <a:cs typeface="Arial"/>
              </a:rPr>
              <a:t>message is in container (envelope) which is in a container (truck) with destination (post office)</a:t>
            </a:r>
          </a:p>
        </p:txBody>
      </p:sp>
    </p:spTree>
    <p:extLst>
      <p:ext uri="{BB962C8B-B14F-4D97-AF65-F5344CB8AC3E}">
        <p14:creationId xmlns:p14="http://schemas.microsoft.com/office/powerpoint/2010/main" val="2486293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Layers analogy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573964A-A999-4706-9BCD-849FF8078D96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685800" y="1647485"/>
            <a:ext cx="9819323" cy="2351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7150" indent="0" eaLnBrk="1" hangingPunct="1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altLang="en-US" sz="24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</a:rPr>
              <a:t>After 5. </a:t>
            </a:r>
            <a:r>
              <a:rPr lang="en-US" altLang="en-US" sz="2400" i="1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</a:rPr>
              <a:t>Goes into a shipping module, which is put into a jet, . . </a:t>
            </a:r>
          </a:p>
          <a:p>
            <a:pPr marL="457200" lvl="1" indent="0" eaLnBrk="1" hangingPunct="1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altLang="en-US" sz="2800" dirty="0">
                <a:latin typeface="TrumpetLite" panose="020A0602050506020204" pitchFamily="18" charset="0"/>
                <a:ea typeface="Arial" panose="020B0604020202020204" pitchFamily="34" charset="0"/>
              </a:rPr>
              <a:t>message is in container( envelope), which is in a container(shipping module), which is in a container (jet) with destination (Denver)</a:t>
            </a:r>
          </a:p>
          <a:p>
            <a:pPr marL="457200" lvl="1" indent="0" eaLnBrk="1" hangingPunct="1">
              <a:lnSpc>
                <a:spcPct val="100000"/>
              </a:lnSpc>
              <a:spcBef>
                <a:spcPts val="600"/>
              </a:spcBef>
              <a:buNone/>
            </a:pPr>
            <a:endParaRPr lang="en-US" altLang="en-US" sz="2800" dirty="0">
              <a:latin typeface="TrumpetLite" panose="020A0602050506020204" pitchFamily="18" charset="0"/>
              <a:ea typeface="Arial" panose="020B0604020202020204" pitchFamily="34" charset="0"/>
            </a:endParaRPr>
          </a:p>
          <a:p>
            <a:pPr marL="457200" lvl="1" indent="0" eaLnBrk="1" hangingPunct="1">
              <a:lnSpc>
                <a:spcPct val="100000"/>
              </a:lnSpc>
              <a:spcBef>
                <a:spcPts val="600"/>
              </a:spcBef>
              <a:buNone/>
            </a:pPr>
            <a:endParaRPr lang="en-US" altLang="en-US" sz="2800" dirty="0">
              <a:latin typeface="TrumpetLite" panose="020A0602050506020204" pitchFamily="18" charset="0"/>
              <a:ea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5F5E38D-C039-47D7-BE69-0D5E43731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87847" y="3175326"/>
            <a:ext cx="3637353" cy="3149274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7BBA4ED0-CCF8-4083-8A06-66F92778AFAA}"/>
              </a:ext>
            </a:extLst>
          </p:cNvPr>
          <p:cNvSpPr txBox="1"/>
          <p:nvPr/>
        </p:nvSpPr>
        <p:spPr>
          <a:xfrm>
            <a:off x="914400" y="4142398"/>
            <a:ext cx="57865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lvl="1" eaLnBrk="1" hangingPunct="1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latin typeface="TrumpetLite" panose="020A0602050506020204" pitchFamily="18" charset="0"/>
                <a:ea typeface="Arial" panose="020B0604020202020204" pitchFamily="34" charset="0"/>
              </a:rPr>
              <a:t>Get it?  Containers nested inside containers, like Russian nesting dolls.</a:t>
            </a:r>
          </a:p>
        </p:txBody>
      </p:sp>
    </p:spTree>
    <p:extLst>
      <p:ext uri="{BB962C8B-B14F-4D97-AF65-F5344CB8AC3E}">
        <p14:creationId xmlns:p14="http://schemas.microsoft.com/office/powerpoint/2010/main" val="1892439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Network Protocol layers stack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85708F-E6BE-424A-9A2B-1D9CB777CD3F}"/>
              </a:ext>
            </a:extLst>
          </p:cNvPr>
          <p:cNvSpPr>
            <a:spLocks noGrp="1" noChangeArrowheads="1"/>
          </p:cNvSpPr>
          <p:nvPr/>
        </p:nvSpPr>
        <p:spPr bwMode="auto">
          <a:xfrm>
            <a:off x="533400" y="1654175"/>
            <a:ext cx="10210800" cy="4838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ts val="600"/>
              </a:spcBef>
              <a:buSzPct val="75000"/>
              <a:defRPr/>
            </a:pPr>
            <a:r>
              <a:rPr lang="en-US" altLang="en-US" i="1" kern="0" dirty="0">
                <a:solidFill>
                  <a:srgbClr val="CC0000"/>
                </a:solidFill>
                <a:latin typeface="Gill Sans MT"/>
                <a:cs typeface="Arial"/>
              </a:rPr>
              <a:t>application: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 supporting network applications  (HTTP, FTP, SMTP)</a:t>
            </a:r>
          </a:p>
          <a:p>
            <a:pPr defTabSz="914400" eaLnBrk="1" hangingPunct="1">
              <a:lnSpc>
                <a:spcPct val="100000"/>
              </a:lnSpc>
              <a:spcBef>
                <a:spcPts val="600"/>
              </a:spcBef>
              <a:buSzPct val="75000"/>
              <a:defRPr/>
            </a:pPr>
            <a:r>
              <a:rPr lang="en-US" altLang="en-US" i="1" kern="0" dirty="0">
                <a:solidFill>
                  <a:srgbClr val="CC0000"/>
                </a:solidFill>
                <a:latin typeface="Gill Sans MT"/>
                <a:cs typeface="Arial"/>
              </a:rPr>
              <a:t>transport: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 process-to-process data transfer  (TCP, UDP)</a:t>
            </a:r>
          </a:p>
          <a:p>
            <a:pPr defTabSz="914400" eaLnBrk="1" hangingPunct="1">
              <a:lnSpc>
                <a:spcPct val="100000"/>
              </a:lnSpc>
              <a:spcBef>
                <a:spcPts val="600"/>
              </a:spcBef>
              <a:buSzPct val="75000"/>
              <a:defRPr/>
            </a:pPr>
            <a:r>
              <a:rPr lang="en-US" altLang="en-US" i="1" kern="0" dirty="0">
                <a:solidFill>
                  <a:srgbClr val="CC0000"/>
                </a:solidFill>
                <a:latin typeface="Gill Sans MT"/>
                <a:cs typeface="Arial"/>
              </a:rPr>
              <a:t>network: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 routing of data from source to destination  (IP)</a:t>
            </a:r>
          </a:p>
          <a:p>
            <a:pPr defTabSz="914400" eaLnBrk="1" hangingPunct="1">
              <a:lnSpc>
                <a:spcPct val="100000"/>
              </a:lnSpc>
              <a:spcBef>
                <a:spcPts val="600"/>
              </a:spcBef>
              <a:buSzPct val="75000"/>
              <a:defRPr/>
            </a:pPr>
            <a:r>
              <a:rPr lang="en-US" altLang="en-US" i="1" kern="0" dirty="0">
                <a:solidFill>
                  <a:srgbClr val="CC0000"/>
                </a:solidFill>
                <a:latin typeface="Gill Sans MT"/>
                <a:cs typeface="Arial"/>
              </a:rPr>
              <a:t>link: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 data transfer between neighbor nodes (</a:t>
            </a:r>
            <a:r>
              <a:rPr lang="en-US" altLang="en-US" kern="0" dirty="0" err="1">
                <a:solidFill>
                  <a:srgbClr val="000000"/>
                </a:solidFill>
                <a:latin typeface="Gill Sans MT"/>
                <a:cs typeface="Arial"/>
              </a:rPr>
              <a:t>WiFi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, Ethernet)</a:t>
            </a:r>
          </a:p>
          <a:p>
            <a:pPr defTabSz="914400" eaLnBrk="1" hangingPunct="1">
              <a:lnSpc>
                <a:spcPct val="100000"/>
              </a:lnSpc>
              <a:spcBef>
                <a:spcPts val="600"/>
              </a:spcBef>
              <a:buSzPct val="75000"/>
              <a:defRPr/>
            </a:pPr>
            <a:r>
              <a:rPr lang="en-US" altLang="en-US" i="1" kern="0" dirty="0">
                <a:solidFill>
                  <a:srgbClr val="CC0000"/>
                </a:solidFill>
                <a:latin typeface="Gill Sans MT"/>
                <a:cs typeface="Arial"/>
              </a:rPr>
              <a:t>physical:</a:t>
            </a:r>
            <a:r>
              <a:rPr lang="en-US" altLang="en-US" kern="0" dirty="0">
                <a:solidFill>
                  <a:srgbClr val="000000"/>
                </a:solidFill>
                <a:latin typeface="Gill Sans MT"/>
                <a:cs typeface="Arial"/>
              </a:rPr>
              <a:t> bits </a:t>
            </a:r>
            <a:r>
              <a:rPr lang="ja-JP" altLang="en-US" kern="0" dirty="0">
                <a:solidFill>
                  <a:srgbClr val="000000"/>
                </a:solidFill>
                <a:latin typeface="Gill Sans MT"/>
                <a:cs typeface="Arial"/>
              </a:rPr>
              <a:t>“</a:t>
            </a:r>
            <a:r>
              <a:rPr lang="en-US" altLang="ja-JP" kern="0" dirty="0">
                <a:solidFill>
                  <a:srgbClr val="000000"/>
                </a:solidFill>
                <a:latin typeface="Gill Sans MT"/>
                <a:cs typeface="Arial"/>
              </a:rPr>
              <a:t>on the wire</a:t>
            </a:r>
            <a:r>
              <a:rPr lang="ja-JP" altLang="en-US" kern="0" dirty="0">
                <a:solidFill>
                  <a:srgbClr val="000000"/>
                </a:solidFill>
                <a:latin typeface="Gill Sans MT"/>
                <a:cs typeface="Arial"/>
              </a:rPr>
              <a:t>”</a:t>
            </a:r>
            <a:endParaRPr lang="en-US" altLang="ja-JP" kern="0" dirty="0">
              <a:solidFill>
                <a:srgbClr val="000000"/>
              </a:solidFill>
              <a:latin typeface="Gill Sans MT"/>
              <a:cs typeface="Arial"/>
            </a:endParaRPr>
          </a:p>
        </p:txBody>
      </p:sp>
      <p:sp>
        <p:nvSpPr>
          <p:cNvPr id="364" name="Rectangle 363">
            <a:extLst>
              <a:ext uri="{FF2B5EF4-FFF2-40B4-BE49-F238E27FC236}">
                <a16:creationId xmlns:a16="http://schemas.microsoft.com/office/drawing/2014/main" id="{3FCF8544-FBB7-4658-A916-AE28123CB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9825" y="2743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365" name="Rectangle 364">
            <a:extLst>
              <a:ext uri="{FF2B5EF4-FFF2-40B4-BE49-F238E27FC236}">
                <a16:creationId xmlns:a16="http://schemas.microsoft.com/office/drawing/2014/main" id="{C2B4D153-CE0E-46A0-BB70-2C4CB05C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12350" y="2840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366" name="Text Box 7">
            <a:extLst>
              <a:ext uri="{FF2B5EF4-FFF2-40B4-BE49-F238E27FC236}">
                <a16:creationId xmlns:a16="http://schemas.microsoft.com/office/drawing/2014/main" id="{686630AC-A355-4507-9F34-01316CA84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9737" y="2936875"/>
            <a:ext cx="1659429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367" name="Line 8">
            <a:extLst>
              <a:ext uri="{FF2B5EF4-FFF2-40B4-BE49-F238E27FC236}">
                <a16:creationId xmlns:a16="http://schemas.microsoft.com/office/drawing/2014/main" id="{C1854E93-48BB-41FC-85FC-E61EF7C426FA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6000" y="3532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68" name="Line 9">
            <a:extLst>
              <a:ext uri="{FF2B5EF4-FFF2-40B4-BE49-F238E27FC236}">
                <a16:creationId xmlns:a16="http://schemas.microsoft.com/office/drawing/2014/main" id="{1BFB6798-3295-4FE3-9ED8-36C8EA37EC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6000" y="4237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69" name="Line 10">
            <a:extLst>
              <a:ext uri="{FF2B5EF4-FFF2-40B4-BE49-F238E27FC236}">
                <a16:creationId xmlns:a16="http://schemas.microsoft.com/office/drawing/2014/main" id="{921AEFBA-7CDD-4EB7-B934-29BF48BD9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6000" y="4948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70" name="Line 11">
            <a:extLst>
              <a:ext uri="{FF2B5EF4-FFF2-40B4-BE49-F238E27FC236}">
                <a16:creationId xmlns:a16="http://schemas.microsoft.com/office/drawing/2014/main" id="{5B5EB536-D405-4182-9C2A-1A500E8B0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6000" y="5659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07157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6D0C6C-9EE2-4D4D-87EC-47AA246275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365128"/>
            <a:ext cx="9505950" cy="973343"/>
          </a:xfrm>
        </p:spPr>
        <p:txBody>
          <a:bodyPr/>
          <a:lstStyle/>
          <a:p>
            <a:pPr algn="l"/>
            <a:r>
              <a:rPr lang="en-US" sz="5400" dirty="0">
                <a:solidFill>
                  <a:schemeClr val="accent6">
                    <a:lumMod val="75000"/>
                  </a:schemeClr>
                </a:solidFill>
                <a:latin typeface="Pizzicato-Swash" panose="00000400000000000000" pitchFamily="2" charset="0"/>
                <a:ea typeface="Pizzicato-Swash" panose="00000400000000000000" pitchFamily="2" charset="0"/>
              </a:rPr>
              <a:t>Encapsulation</a:t>
            </a:r>
          </a:p>
        </p:txBody>
      </p:sp>
      <p:sp>
        <p:nvSpPr>
          <p:cNvPr id="455" name="Freeform 99">
            <a:extLst>
              <a:ext uri="{FF2B5EF4-FFF2-40B4-BE49-F238E27FC236}">
                <a16:creationId xmlns:a16="http://schemas.microsoft.com/office/drawing/2014/main" id="{3E707864-62E2-4DB8-A29A-980935F2F838}"/>
              </a:ext>
            </a:extLst>
          </p:cNvPr>
          <p:cNvSpPr>
            <a:spLocks/>
          </p:cNvSpPr>
          <p:nvPr/>
        </p:nvSpPr>
        <p:spPr bwMode="auto">
          <a:xfrm>
            <a:off x="9653587" y="4752976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56" name="Freeform 3">
            <a:extLst>
              <a:ext uri="{FF2B5EF4-FFF2-40B4-BE49-F238E27FC236}">
                <a16:creationId xmlns:a16="http://schemas.microsoft.com/office/drawing/2014/main" id="{787AFF9A-C480-45F9-BD52-169E28154243}"/>
              </a:ext>
            </a:extLst>
          </p:cNvPr>
          <p:cNvSpPr>
            <a:spLocks/>
          </p:cNvSpPr>
          <p:nvPr/>
        </p:nvSpPr>
        <p:spPr bwMode="auto">
          <a:xfrm>
            <a:off x="9804401" y="2843214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29EC85A-A447-44B9-8BA5-A7B8DBC53286}"/>
              </a:ext>
            </a:extLst>
          </p:cNvPr>
          <p:cNvGrpSpPr>
            <a:grpSpLocks/>
          </p:cNvGrpSpPr>
          <p:nvPr/>
        </p:nvGrpSpPr>
        <p:grpSpPr bwMode="auto">
          <a:xfrm>
            <a:off x="10004425" y="3351225"/>
            <a:ext cx="1052512" cy="355602"/>
            <a:chOff x="4410" y="1365"/>
            <a:chExt cx="663" cy="224"/>
          </a:xfrm>
        </p:grpSpPr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162EA379-32CD-4257-A824-BBAB1F4FE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0" name="AutoShape 182">
              <a:extLst>
                <a:ext uri="{FF2B5EF4-FFF2-40B4-BE49-F238E27FC236}">
                  <a16:creationId xmlns:a16="http://schemas.microsoft.com/office/drawing/2014/main" id="{91341A82-3B57-4B83-9213-3427A650E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1" name="Freeform 183">
              <a:extLst>
                <a:ext uri="{FF2B5EF4-FFF2-40B4-BE49-F238E27FC236}">
                  <a16:creationId xmlns:a16="http://schemas.microsoft.com/office/drawing/2014/main" id="{BA6BED07-D47E-4E6D-B236-665C67FD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2" name="Freeform 184">
              <a:extLst>
                <a:ext uri="{FF2B5EF4-FFF2-40B4-BE49-F238E27FC236}">
                  <a16:creationId xmlns:a16="http://schemas.microsoft.com/office/drawing/2014/main" id="{72591007-ED30-42E2-B092-B7C08BDE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693 h 63"/>
                <a:gd name="T2" fmla="*/ 13798 w 280"/>
                <a:gd name="T3" fmla="*/ 674 h 63"/>
                <a:gd name="T4" fmla="*/ 81432 w 280"/>
                <a:gd name="T5" fmla="*/ 0 h 63"/>
                <a:gd name="T6" fmla="*/ 103965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3" name="Freeform 185">
              <a:extLst>
                <a:ext uri="{FF2B5EF4-FFF2-40B4-BE49-F238E27FC236}">
                  <a16:creationId xmlns:a16="http://schemas.microsoft.com/office/drawing/2014/main" id="{B8930FE5-2100-4661-9DE9-8C3EA964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6D014BC5-1B15-4535-9741-C19AB6430B1E}"/>
              </a:ext>
            </a:extLst>
          </p:cNvPr>
          <p:cNvGrpSpPr>
            <a:grpSpLocks/>
          </p:cNvGrpSpPr>
          <p:nvPr/>
        </p:nvGrpSpPr>
        <p:grpSpPr bwMode="auto">
          <a:xfrm>
            <a:off x="10067921" y="5610225"/>
            <a:ext cx="881061" cy="422275"/>
            <a:chOff x="2356" y="1300"/>
            <a:chExt cx="555" cy="194"/>
          </a:xfrm>
        </p:grpSpPr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F6118DC6-52B8-4B92-8A00-52551768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C7DD08A5-BC77-4A3D-A665-23CF1DD82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BED997E3-ACB1-4657-A912-6FCAF7926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FB7026B5-6A45-4A7D-AA79-EC940C1254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587" name="Freeform 175">
                <a:extLst>
                  <a:ext uri="{FF2B5EF4-FFF2-40B4-BE49-F238E27FC236}">
                    <a16:creationId xmlns:a16="http://schemas.microsoft.com/office/drawing/2014/main" id="{C535840D-85B0-49C0-B0BC-82559AE50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588" name="Freeform 176">
                <a:extLst>
                  <a:ext uri="{FF2B5EF4-FFF2-40B4-BE49-F238E27FC236}">
                    <a16:creationId xmlns:a16="http://schemas.microsoft.com/office/drawing/2014/main" id="{45BF566C-5472-4B8F-8BDC-3B28BB2C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85" name="Line 177">
              <a:extLst>
                <a:ext uri="{FF2B5EF4-FFF2-40B4-BE49-F238E27FC236}">
                  <a16:creationId xmlns:a16="http://schemas.microsoft.com/office/drawing/2014/main" id="{E88631DF-0FE3-49B8-8EB7-E0EB584565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86" name="Line 178">
              <a:extLst>
                <a:ext uri="{FF2B5EF4-FFF2-40B4-BE49-F238E27FC236}">
                  <a16:creationId xmlns:a16="http://schemas.microsoft.com/office/drawing/2014/main" id="{11AC9CBF-7D92-4EC8-885B-090017D1F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59" name="Freeform 2">
            <a:extLst>
              <a:ext uri="{FF2B5EF4-FFF2-40B4-BE49-F238E27FC236}">
                <a16:creationId xmlns:a16="http://schemas.microsoft.com/office/drawing/2014/main" id="{7BFBDF81-D7FF-4319-A952-533263978ADE}"/>
              </a:ext>
            </a:extLst>
          </p:cNvPr>
          <p:cNvSpPr>
            <a:spLocks/>
          </p:cNvSpPr>
          <p:nvPr/>
        </p:nvSpPr>
        <p:spPr bwMode="auto">
          <a:xfrm>
            <a:off x="6492876" y="2044701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60" name="Text Box 8">
            <a:extLst>
              <a:ext uri="{FF2B5EF4-FFF2-40B4-BE49-F238E27FC236}">
                <a16:creationId xmlns:a16="http://schemas.microsoft.com/office/drawing/2014/main" id="{61B14527-9781-4F21-93AF-2337F022C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1151" y="8207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461" name="Freeform 10">
            <a:extLst>
              <a:ext uri="{FF2B5EF4-FFF2-40B4-BE49-F238E27FC236}">
                <a16:creationId xmlns:a16="http://schemas.microsoft.com/office/drawing/2014/main" id="{5B63B2DC-6422-44F4-BA4A-DF137ABEABA8}"/>
              </a:ext>
            </a:extLst>
          </p:cNvPr>
          <p:cNvSpPr>
            <a:spLocks/>
          </p:cNvSpPr>
          <p:nvPr/>
        </p:nvSpPr>
        <p:spPr bwMode="auto">
          <a:xfrm>
            <a:off x="6543675" y="1247776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62" name="Rectangle 461">
            <a:extLst>
              <a:ext uri="{FF2B5EF4-FFF2-40B4-BE49-F238E27FC236}">
                <a16:creationId xmlns:a16="http://schemas.microsoft.com/office/drawing/2014/main" id="{2BD7A948-0F16-4DBD-B830-E83A7A8AB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2" y="1257301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463" name="Rectangle 462">
            <a:extLst>
              <a:ext uri="{FF2B5EF4-FFF2-40B4-BE49-F238E27FC236}">
                <a16:creationId xmlns:a16="http://schemas.microsoft.com/office/drawing/2014/main" id="{18D6BDDB-0357-48C8-B360-8B598EB6E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088" y="13287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464" name="Line 25">
            <a:extLst>
              <a:ext uri="{FF2B5EF4-FFF2-40B4-BE49-F238E27FC236}">
                <a16:creationId xmlns:a16="http://schemas.microsoft.com/office/drawing/2014/main" id="{B1905850-CA59-4B36-BCCE-A5F0D690E5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72087" y="164623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65" name="Text Box 26">
            <a:extLst>
              <a:ext uri="{FF2B5EF4-FFF2-40B4-BE49-F238E27FC236}">
                <a16:creationId xmlns:a16="http://schemas.microsoft.com/office/drawing/2014/main" id="{AE58FF8B-C3BF-4BD4-98CD-D2269E4A0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9226" y="12954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466" name="Line 27">
            <a:extLst>
              <a:ext uri="{FF2B5EF4-FFF2-40B4-BE49-F238E27FC236}">
                <a16:creationId xmlns:a16="http://schemas.microsoft.com/office/drawing/2014/main" id="{6354D957-7426-48D5-80C9-B36E566C3F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0025" y="196691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67" name="Line 28">
            <a:extLst>
              <a:ext uri="{FF2B5EF4-FFF2-40B4-BE49-F238E27FC236}">
                <a16:creationId xmlns:a16="http://schemas.microsoft.com/office/drawing/2014/main" id="{881B125D-A021-46E0-969E-75A599076E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4787" y="224790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68" name="Line 29">
            <a:extLst>
              <a:ext uri="{FF2B5EF4-FFF2-40B4-BE49-F238E27FC236}">
                <a16:creationId xmlns:a16="http://schemas.microsoft.com/office/drawing/2014/main" id="{1405671C-69BA-4F3D-B7F6-8D24AF6D91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84787" y="252412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F2BEC70-1EE4-412D-A59D-731F76BCB9A6}"/>
              </a:ext>
            </a:extLst>
          </p:cNvPr>
          <p:cNvGrpSpPr>
            <a:grpSpLocks/>
          </p:cNvGrpSpPr>
          <p:nvPr/>
        </p:nvGrpSpPr>
        <p:grpSpPr bwMode="auto">
          <a:xfrm>
            <a:off x="3894137" y="1965326"/>
            <a:ext cx="1208088" cy="303213"/>
            <a:chOff x="501" y="1990"/>
            <a:chExt cx="761" cy="191"/>
          </a:xfrm>
        </p:grpSpPr>
        <p:sp>
          <p:nvSpPr>
            <p:cNvPr id="575" name="Rectangle 574">
              <a:extLst>
                <a:ext uri="{FF2B5EF4-FFF2-40B4-BE49-F238E27FC236}">
                  <a16:creationId xmlns:a16="http://schemas.microsoft.com/office/drawing/2014/main" id="{A7818209-0DF1-4C7F-B0AE-AF08EBC84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" name="Rectangle 575">
              <a:extLst>
                <a:ext uri="{FF2B5EF4-FFF2-40B4-BE49-F238E27FC236}">
                  <a16:creationId xmlns:a16="http://schemas.microsoft.com/office/drawing/2014/main" id="{5D26552F-86E4-4125-A4DB-071B4F903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77" name="Rectangle 576">
              <a:extLst>
                <a:ext uri="{FF2B5EF4-FFF2-40B4-BE49-F238E27FC236}">
                  <a16:creationId xmlns:a16="http://schemas.microsoft.com/office/drawing/2014/main" id="{2008F13A-DC99-4249-B904-47EB273B6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78" name="Rectangle 577">
              <a:extLst>
                <a:ext uri="{FF2B5EF4-FFF2-40B4-BE49-F238E27FC236}">
                  <a16:creationId xmlns:a16="http://schemas.microsoft.com/office/drawing/2014/main" id="{E843EC63-D903-4FA8-8093-6FEEAB308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79" name="Line 44">
              <a:extLst>
                <a:ext uri="{FF2B5EF4-FFF2-40B4-BE49-F238E27FC236}">
                  <a16:creationId xmlns:a16="http://schemas.microsoft.com/office/drawing/2014/main" id="{ABBB3648-5FCC-4CE1-A356-698467C8A1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80" name="Line 45">
              <a:extLst>
                <a:ext uri="{FF2B5EF4-FFF2-40B4-BE49-F238E27FC236}">
                  <a16:creationId xmlns:a16="http://schemas.microsoft.com/office/drawing/2014/main" id="{1EB26151-918F-4032-A26F-D4F1BEB96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70" name="Text Box 5">
            <a:extLst>
              <a:ext uri="{FF2B5EF4-FFF2-40B4-BE49-F238E27FC236}">
                <a16:creationId xmlns:a16="http://schemas.microsoft.com/office/drawing/2014/main" id="{C3EDC71C-CE3A-45E9-AA13-4AD360E51A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5" y="15938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AF7384B0-B38A-4FD4-97A6-06A71D3E2BD3}"/>
              </a:ext>
            </a:extLst>
          </p:cNvPr>
          <p:cNvGrpSpPr>
            <a:grpSpLocks/>
          </p:cNvGrpSpPr>
          <p:nvPr/>
        </p:nvGrpSpPr>
        <p:grpSpPr bwMode="auto">
          <a:xfrm>
            <a:off x="4208473" y="1630364"/>
            <a:ext cx="301626" cy="292100"/>
            <a:chOff x="1962" y="2058"/>
            <a:chExt cx="190" cy="184"/>
          </a:xfrm>
        </p:grpSpPr>
        <p:sp>
          <p:nvSpPr>
            <p:cNvPr id="573" name="Rectangle 572">
              <a:extLst>
                <a:ext uri="{FF2B5EF4-FFF2-40B4-BE49-F238E27FC236}">
                  <a16:creationId xmlns:a16="http://schemas.microsoft.com/office/drawing/2014/main" id="{4B376075-1FC7-4566-A334-515EEFE1E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4" name="Rectangle 573">
              <a:extLst>
                <a:ext uri="{FF2B5EF4-FFF2-40B4-BE49-F238E27FC236}">
                  <a16:creationId xmlns:a16="http://schemas.microsoft.com/office/drawing/2014/main" id="{25911007-0C71-43FA-8238-6AC698296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472" name="Text Box 4">
            <a:extLst>
              <a:ext uri="{FF2B5EF4-FFF2-40B4-BE49-F238E27FC236}">
                <a16:creationId xmlns:a16="http://schemas.microsoft.com/office/drawing/2014/main" id="{E3E4DED8-27DC-4DBF-B414-61FAB7C1B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0201" y="19335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473" name="Text Box 54">
            <a:extLst>
              <a:ext uri="{FF2B5EF4-FFF2-40B4-BE49-F238E27FC236}">
                <a16:creationId xmlns:a16="http://schemas.microsoft.com/office/drawing/2014/main" id="{C88C7063-7BDF-4383-AEA7-9E4EB3D26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751" y="4754564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474" name="Freeform 56">
            <a:extLst>
              <a:ext uri="{FF2B5EF4-FFF2-40B4-BE49-F238E27FC236}">
                <a16:creationId xmlns:a16="http://schemas.microsoft.com/office/drawing/2014/main" id="{0DC1CA3C-9F24-4525-84CD-E31611CA5EF5}"/>
              </a:ext>
            </a:extLst>
          </p:cNvPr>
          <p:cNvSpPr>
            <a:spLocks/>
          </p:cNvSpPr>
          <p:nvPr/>
        </p:nvSpPr>
        <p:spPr bwMode="auto">
          <a:xfrm>
            <a:off x="5654675" y="5137151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75" name="Rectangle 474">
            <a:extLst>
              <a:ext uri="{FF2B5EF4-FFF2-40B4-BE49-F238E27FC236}">
                <a16:creationId xmlns:a16="http://schemas.microsoft.com/office/drawing/2014/main" id="{4BA8D73B-ED2B-4C44-A7E3-22B15DE93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0712" y="5143501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476" name="Rectangle 475">
            <a:extLst>
              <a:ext uri="{FF2B5EF4-FFF2-40B4-BE49-F238E27FC236}">
                <a16:creationId xmlns:a16="http://schemas.microsoft.com/office/drawing/2014/main" id="{E258CB34-C49B-4D73-BFB9-436EC9B6F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3088" y="52149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 altLang="en-US"/>
          </a:p>
        </p:txBody>
      </p:sp>
      <p:sp>
        <p:nvSpPr>
          <p:cNvPr id="477" name="Line 59">
            <a:extLst>
              <a:ext uri="{FF2B5EF4-FFF2-40B4-BE49-F238E27FC236}">
                <a16:creationId xmlns:a16="http://schemas.microsoft.com/office/drawing/2014/main" id="{9B718180-8A4A-4069-AEBF-F284C4E8B9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3087" y="553243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78" name="Text Box 60">
            <a:extLst>
              <a:ext uri="{FF2B5EF4-FFF2-40B4-BE49-F238E27FC236}">
                <a16:creationId xmlns:a16="http://schemas.microsoft.com/office/drawing/2014/main" id="{CFCE6AA4-9DEC-4DAD-A96D-E98087D03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0226" y="51816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479" name="Line 61">
            <a:extLst>
              <a:ext uri="{FF2B5EF4-FFF2-40B4-BE49-F238E27FC236}">
                <a16:creationId xmlns:a16="http://schemas.microsoft.com/office/drawing/2014/main" id="{7A18DE51-5DF5-4A7C-8B4D-BA50C02230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1025" y="585311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80" name="Line 62">
            <a:extLst>
              <a:ext uri="{FF2B5EF4-FFF2-40B4-BE49-F238E27FC236}">
                <a16:creationId xmlns:a16="http://schemas.microsoft.com/office/drawing/2014/main" id="{945A0A87-D6D6-468B-9F1C-79FA1ACF294D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5787" y="613410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481" name="Line 63">
            <a:extLst>
              <a:ext uri="{FF2B5EF4-FFF2-40B4-BE49-F238E27FC236}">
                <a16:creationId xmlns:a16="http://schemas.microsoft.com/office/drawing/2014/main" id="{5F3CC68A-4753-4789-91DF-7C40B0658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95787" y="641032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BBD3C3D5-A8C7-46E0-B301-FC356F41DFA0}"/>
              </a:ext>
            </a:extLst>
          </p:cNvPr>
          <p:cNvGrpSpPr>
            <a:grpSpLocks/>
          </p:cNvGrpSpPr>
          <p:nvPr/>
        </p:nvGrpSpPr>
        <p:grpSpPr bwMode="auto">
          <a:xfrm>
            <a:off x="2827339" y="6124577"/>
            <a:ext cx="1479551" cy="303213"/>
            <a:chOff x="332" y="2224"/>
            <a:chExt cx="932" cy="191"/>
          </a:xfrm>
        </p:grpSpPr>
        <p:sp>
          <p:nvSpPr>
            <p:cNvPr id="565" name="Rectangle 564">
              <a:extLst>
                <a:ext uri="{FF2B5EF4-FFF2-40B4-BE49-F238E27FC236}">
                  <a16:creationId xmlns:a16="http://schemas.microsoft.com/office/drawing/2014/main" id="{2E638A04-D65D-4ADC-BE3E-CD9062358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4EBB7D18-F891-4409-87A1-43FB3992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67" name="Rectangle 566">
              <a:extLst>
                <a:ext uri="{FF2B5EF4-FFF2-40B4-BE49-F238E27FC236}">
                  <a16:creationId xmlns:a16="http://schemas.microsoft.com/office/drawing/2014/main" id="{0B0FF0F5-AA08-49DE-8835-90ED5952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68" name="Rectangle 567">
              <a:extLst>
                <a:ext uri="{FF2B5EF4-FFF2-40B4-BE49-F238E27FC236}">
                  <a16:creationId xmlns:a16="http://schemas.microsoft.com/office/drawing/2014/main" id="{035FE5F4-A0A6-4B17-B02F-BF5D644C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569" name="Rectangle 568">
              <a:extLst>
                <a:ext uri="{FF2B5EF4-FFF2-40B4-BE49-F238E27FC236}">
                  <a16:creationId xmlns:a16="http://schemas.microsoft.com/office/drawing/2014/main" id="{729211BB-71C4-4AEC-BBA1-B33E3D9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70" name="Line 70">
              <a:extLst>
                <a:ext uri="{FF2B5EF4-FFF2-40B4-BE49-F238E27FC236}">
                  <a16:creationId xmlns:a16="http://schemas.microsoft.com/office/drawing/2014/main" id="{DF6815CC-1761-488D-B244-F817A51BA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71" name="Line 71">
              <a:extLst>
                <a:ext uri="{FF2B5EF4-FFF2-40B4-BE49-F238E27FC236}">
                  <a16:creationId xmlns:a16="http://schemas.microsoft.com/office/drawing/2014/main" id="{176FAEC0-31B1-49EB-BEC6-5D05F94C59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72" name="Line 72">
              <a:extLst>
                <a:ext uri="{FF2B5EF4-FFF2-40B4-BE49-F238E27FC236}">
                  <a16:creationId xmlns:a16="http://schemas.microsoft.com/office/drawing/2014/main" id="{D51E2970-F091-4E76-B2DF-5C09773E75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CCA2E6C6-E4A9-4BC8-AF06-6F21171473A6}"/>
              </a:ext>
            </a:extLst>
          </p:cNvPr>
          <p:cNvGrpSpPr>
            <a:grpSpLocks/>
          </p:cNvGrpSpPr>
          <p:nvPr/>
        </p:nvGrpSpPr>
        <p:grpSpPr bwMode="auto">
          <a:xfrm>
            <a:off x="3095625" y="5826126"/>
            <a:ext cx="1208088" cy="303213"/>
            <a:chOff x="501" y="1990"/>
            <a:chExt cx="761" cy="191"/>
          </a:xfrm>
        </p:grpSpPr>
        <p:sp>
          <p:nvSpPr>
            <p:cNvPr id="559" name="Rectangle 558">
              <a:extLst>
                <a:ext uri="{FF2B5EF4-FFF2-40B4-BE49-F238E27FC236}">
                  <a16:creationId xmlns:a16="http://schemas.microsoft.com/office/drawing/2014/main" id="{D8A951C5-49FB-4828-B745-65417412B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0" name="Rectangle 559">
              <a:extLst>
                <a:ext uri="{FF2B5EF4-FFF2-40B4-BE49-F238E27FC236}">
                  <a16:creationId xmlns:a16="http://schemas.microsoft.com/office/drawing/2014/main" id="{390D6BA5-1405-4D0C-A220-E10729710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61" name="Rectangle 560">
              <a:extLst>
                <a:ext uri="{FF2B5EF4-FFF2-40B4-BE49-F238E27FC236}">
                  <a16:creationId xmlns:a16="http://schemas.microsoft.com/office/drawing/2014/main" id="{BC9F889E-540C-48CC-B815-341E8B158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4300A2B-F736-4D31-8D9F-C60AE06CE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63" name="Line 78">
              <a:extLst>
                <a:ext uri="{FF2B5EF4-FFF2-40B4-BE49-F238E27FC236}">
                  <a16:creationId xmlns:a16="http://schemas.microsoft.com/office/drawing/2014/main" id="{FC17B710-E266-43D1-BA47-1D6070C449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64" name="Line 79">
              <a:extLst>
                <a:ext uri="{FF2B5EF4-FFF2-40B4-BE49-F238E27FC236}">
                  <a16:creationId xmlns:a16="http://schemas.microsoft.com/office/drawing/2014/main" id="{38D05518-D8A0-4EB1-B098-1DA9F5B136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01A1A25-FDD4-46EF-94A9-0C060D32309F}"/>
              </a:ext>
            </a:extLst>
          </p:cNvPr>
          <p:cNvGrpSpPr>
            <a:grpSpLocks/>
          </p:cNvGrpSpPr>
          <p:nvPr/>
        </p:nvGrpSpPr>
        <p:grpSpPr bwMode="auto">
          <a:xfrm>
            <a:off x="3398837" y="5518152"/>
            <a:ext cx="890588" cy="303213"/>
            <a:chOff x="645" y="1734"/>
            <a:chExt cx="561" cy="191"/>
          </a:xfrm>
        </p:grpSpPr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D261703B-DD86-472C-B7BF-756372191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6" name="Rectangle 555">
              <a:extLst>
                <a:ext uri="{FF2B5EF4-FFF2-40B4-BE49-F238E27FC236}">
                  <a16:creationId xmlns:a16="http://schemas.microsoft.com/office/drawing/2014/main" id="{89F3CA7C-F013-4CFB-BE9C-5C2242E08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57" name="Rectangle 556">
              <a:extLst>
                <a:ext uri="{FF2B5EF4-FFF2-40B4-BE49-F238E27FC236}">
                  <a16:creationId xmlns:a16="http://schemas.microsoft.com/office/drawing/2014/main" id="{BB719CF1-3E31-4645-BAD0-18E66D8B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58" name="Line 84">
              <a:extLst>
                <a:ext uri="{FF2B5EF4-FFF2-40B4-BE49-F238E27FC236}">
                  <a16:creationId xmlns:a16="http://schemas.microsoft.com/office/drawing/2014/main" id="{4A475F5C-38FA-4DEA-8EC9-F98EE04E6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9809E345-306D-437A-9A33-A01905E2F416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5207001"/>
            <a:ext cx="679450" cy="301625"/>
            <a:chOff x="780" y="1553"/>
            <a:chExt cx="428" cy="190"/>
          </a:xfrm>
        </p:grpSpPr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545A1F4A-6D4D-4D80-8AC5-676C6D1E5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4" name="Rectangle 553">
              <a:extLst>
                <a:ext uri="{FF2B5EF4-FFF2-40B4-BE49-F238E27FC236}">
                  <a16:creationId xmlns:a16="http://schemas.microsoft.com/office/drawing/2014/main" id="{F2F7F58D-BF0F-46FB-9F01-D54DC53CA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576D9302-FC11-40DB-88E7-02192041FBD9}"/>
              </a:ext>
            </a:extLst>
          </p:cNvPr>
          <p:cNvGrpSpPr>
            <a:grpSpLocks/>
          </p:cNvGrpSpPr>
          <p:nvPr/>
        </p:nvGrpSpPr>
        <p:grpSpPr bwMode="auto">
          <a:xfrm>
            <a:off x="8329616" y="4760914"/>
            <a:ext cx="1387476" cy="1035051"/>
            <a:chOff x="3601" y="168"/>
            <a:chExt cx="874" cy="652"/>
          </a:xfrm>
        </p:grpSpPr>
        <p:sp>
          <p:nvSpPr>
            <p:cNvPr id="548" name="Rectangle 547">
              <a:extLst>
                <a:ext uri="{FF2B5EF4-FFF2-40B4-BE49-F238E27FC236}">
                  <a16:creationId xmlns:a16="http://schemas.microsoft.com/office/drawing/2014/main" id="{6A496C81-3C7D-406F-8882-1227DBC13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49" name="Rectangle 548">
              <a:extLst>
                <a:ext uri="{FF2B5EF4-FFF2-40B4-BE49-F238E27FC236}">
                  <a16:creationId xmlns:a16="http://schemas.microsoft.com/office/drawing/2014/main" id="{34A37C10-5636-4D34-91D0-7638D54A0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50" name="Line 91">
              <a:extLst>
                <a:ext uri="{FF2B5EF4-FFF2-40B4-BE49-F238E27FC236}">
                  <a16:creationId xmlns:a16="http://schemas.microsoft.com/office/drawing/2014/main" id="{8928CB70-809B-4AE5-89E1-7B3700169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1" name="Text Box 92">
              <a:extLst>
                <a:ext uri="{FF2B5EF4-FFF2-40B4-BE49-F238E27FC236}">
                  <a16:creationId xmlns:a16="http://schemas.microsoft.com/office/drawing/2014/main" id="{CE0ADB9F-BC5C-4C69-BDF8-911AE60CB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552" name="Line 93">
              <a:extLst>
                <a:ext uri="{FF2B5EF4-FFF2-40B4-BE49-F238E27FC236}">
                  <a16:creationId xmlns:a16="http://schemas.microsoft.com/office/drawing/2014/main" id="{869AEA38-5045-4A65-87C4-824A09F1C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5655BED8-5622-47C1-A147-6E9CDEC58CDB}"/>
              </a:ext>
            </a:extLst>
          </p:cNvPr>
          <p:cNvGrpSpPr>
            <a:grpSpLocks/>
          </p:cNvGrpSpPr>
          <p:nvPr/>
        </p:nvGrpSpPr>
        <p:grpSpPr bwMode="auto">
          <a:xfrm>
            <a:off x="8496305" y="2868614"/>
            <a:ext cx="1387476" cy="733425"/>
            <a:chOff x="4696" y="597"/>
            <a:chExt cx="874" cy="462"/>
          </a:xfrm>
        </p:grpSpPr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B383F0A9-7593-4D20-9C1C-858A86B5B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45" name="Rectangle 544">
              <a:extLst>
                <a:ext uri="{FF2B5EF4-FFF2-40B4-BE49-F238E27FC236}">
                  <a16:creationId xmlns:a16="http://schemas.microsoft.com/office/drawing/2014/main" id="{3BFCA9C6-CE5A-4A72-8DC7-385F6319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46" name="Line 97">
              <a:extLst>
                <a:ext uri="{FF2B5EF4-FFF2-40B4-BE49-F238E27FC236}">
                  <a16:creationId xmlns:a16="http://schemas.microsoft.com/office/drawing/2014/main" id="{BED5DE82-7497-431B-B8F1-1589351D42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7" name="Text Box 98">
              <a:extLst>
                <a:ext uri="{FF2B5EF4-FFF2-40B4-BE49-F238E27FC236}">
                  <a16:creationId xmlns:a16="http://schemas.microsoft.com/office/drawing/2014/main" id="{5C809880-D896-44F4-A9ED-B1BE22ECC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488" name="Freeform 114">
            <a:extLst>
              <a:ext uri="{FF2B5EF4-FFF2-40B4-BE49-F238E27FC236}">
                <a16:creationId xmlns:a16="http://schemas.microsoft.com/office/drawing/2014/main" id="{4EB9ACA5-12BD-4B8A-A440-C9D7C32E947A}"/>
              </a:ext>
            </a:extLst>
          </p:cNvPr>
          <p:cNvSpPr>
            <a:spLocks/>
          </p:cNvSpPr>
          <p:nvPr/>
        </p:nvSpPr>
        <p:spPr bwMode="auto">
          <a:xfrm>
            <a:off x="4503737" y="11303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DC1E712E-AE5B-4B8F-A73A-718D004F3670}"/>
              </a:ext>
            </a:extLst>
          </p:cNvPr>
          <p:cNvGrpSpPr>
            <a:grpSpLocks/>
          </p:cNvGrpSpPr>
          <p:nvPr/>
        </p:nvGrpSpPr>
        <p:grpSpPr bwMode="auto">
          <a:xfrm>
            <a:off x="6913564" y="5143502"/>
            <a:ext cx="1479551" cy="303213"/>
            <a:chOff x="332" y="2224"/>
            <a:chExt cx="932" cy="191"/>
          </a:xfrm>
        </p:grpSpPr>
        <p:sp>
          <p:nvSpPr>
            <p:cNvPr id="536" name="Rectangle 535">
              <a:extLst>
                <a:ext uri="{FF2B5EF4-FFF2-40B4-BE49-F238E27FC236}">
                  <a16:creationId xmlns:a16="http://schemas.microsoft.com/office/drawing/2014/main" id="{4F63A0D8-2E49-48B0-BDA7-387A2732D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7" name="Rectangle 536">
              <a:extLst>
                <a:ext uri="{FF2B5EF4-FFF2-40B4-BE49-F238E27FC236}">
                  <a16:creationId xmlns:a16="http://schemas.microsoft.com/office/drawing/2014/main" id="{55EDAD7E-F495-43A2-959F-E36DE065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7BF1ECDF-47E0-461B-8C3A-970384690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39" name="Rectangle 538">
              <a:extLst>
                <a:ext uri="{FF2B5EF4-FFF2-40B4-BE49-F238E27FC236}">
                  <a16:creationId xmlns:a16="http://schemas.microsoft.com/office/drawing/2014/main" id="{68D2367E-32AA-4432-A3FF-1AE1459A9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540" name="Rectangle 539">
              <a:extLst>
                <a:ext uri="{FF2B5EF4-FFF2-40B4-BE49-F238E27FC236}">
                  <a16:creationId xmlns:a16="http://schemas.microsoft.com/office/drawing/2014/main" id="{B0B78892-4351-4E7E-B3CE-5E7E9A681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41" name="Line 121">
              <a:extLst>
                <a:ext uri="{FF2B5EF4-FFF2-40B4-BE49-F238E27FC236}">
                  <a16:creationId xmlns:a16="http://schemas.microsoft.com/office/drawing/2014/main" id="{11ED8385-EF40-4CC7-966A-3CF1D7FA76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2" name="Line 122">
              <a:extLst>
                <a:ext uri="{FF2B5EF4-FFF2-40B4-BE49-F238E27FC236}">
                  <a16:creationId xmlns:a16="http://schemas.microsoft.com/office/drawing/2014/main" id="{A2185475-1096-41DD-811C-614589D089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3" name="Line 123">
              <a:extLst>
                <a:ext uri="{FF2B5EF4-FFF2-40B4-BE49-F238E27FC236}">
                  <a16:creationId xmlns:a16="http://schemas.microsoft.com/office/drawing/2014/main" id="{B3CDD645-9C6E-4997-8F94-ECD5DF07F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CD8C550A-1176-4F50-9692-B4CE805D97F4}"/>
              </a:ext>
            </a:extLst>
          </p:cNvPr>
          <p:cNvGrpSpPr>
            <a:grpSpLocks/>
          </p:cNvGrpSpPr>
          <p:nvPr/>
        </p:nvGrpSpPr>
        <p:grpSpPr bwMode="auto">
          <a:xfrm>
            <a:off x="7172325" y="4837125"/>
            <a:ext cx="1208088" cy="303213"/>
            <a:chOff x="501" y="1990"/>
            <a:chExt cx="761" cy="191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0D918D17-9940-42A1-B326-4A72BDB8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31" name="Rectangle 530">
              <a:extLst>
                <a:ext uri="{FF2B5EF4-FFF2-40B4-BE49-F238E27FC236}">
                  <a16:creationId xmlns:a16="http://schemas.microsoft.com/office/drawing/2014/main" id="{0C36F0FA-F6DF-4DC4-A623-ED06D25F9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32" name="Rectangle 531">
              <a:extLst>
                <a:ext uri="{FF2B5EF4-FFF2-40B4-BE49-F238E27FC236}">
                  <a16:creationId xmlns:a16="http://schemas.microsoft.com/office/drawing/2014/main" id="{9870EC56-99D9-43A5-A061-9F2DAF3E5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33" name="Rectangle 532">
              <a:extLst>
                <a:ext uri="{FF2B5EF4-FFF2-40B4-BE49-F238E27FC236}">
                  <a16:creationId xmlns:a16="http://schemas.microsoft.com/office/drawing/2014/main" id="{22861923-3A1A-4D04-84C5-176142EC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34" name="Line 129">
              <a:extLst>
                <a:ext uri="{FF2B5EF4-FFF2-40B4-BE49-F238E27FC236}">
                  <a16:creationId xmlns:a16="http://schemas.microsoft.com/office/drawing/2014/main" id="{35E7932A-6496-47F3-95AD-D231F15558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5" name="Line 130">
              <a:extLst>
                <a:ext uri="{FF2B5EF4-FFF2-40B4-BE49-F238E27FC236}">
                  <a16:creationId xmlns:a16="http://schemas.microsoft.com/office/drawing/2014/main" id="{DED08937-4FF7-4614-BAC1-0047F3652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7FFBDEAF-EAFD-4107-8EBE-9A9DA5C1FD8E}"/>
              </a:ext>
            </a:extLst>
          </p:cNvPr>
          <p:cNvGrpSpPr>
            <a:grpSpLocks/>
          </p:cNvGrpSpPr>
          <p:nvPr/>
        </p:nvGrpSpPr>
        <p:grpSpPr bwMode="auto">
          <a:xfrm>
            <a:off x="9944100" y="5203826"/>
            <a:ext cx="1208088" cy="303213"/>
            <a:chOff x="501" y="1990"/>
            <a:chExt cx="761" cy="191"/>
          </a:xfrm>
        </p:grpSpPr>
        <p:sp>
          <p:nvSpPr>
            <p:cNvPr id="524" name="Rectangle 523">
              <a:extLst>
                <a:ext uri="{FF2B5EF4-FFF2-40B4-BE49-F238E27FC236}">
                  <a16:creationId xmlns:a16="http://schemas.microsoft.com/office/drawing/2014/main" id="{72A68EFA-C87F-4C1E-A353-B205DB4FA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25" name="Rectangle 524">
              <a:extLst>
                <a:ext uri="{FF2B5EF4-FFF2-40B4-BE49-F238E27FC236}">
                  <a16:creationId xmlns:a16="http://schemas.microsoft.com/office/drawing/2014/main" id="{3054FF8F-3934-43AD-9C1D-FEF5F3C23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26" name="Rectangle 525">
              <a:extLst>
                <a:ext uri="{FF2B5EF4-FFF2-40B4-BE49-F238E27FC236}">
                  <a16:creationId xmlns:a16="http://schemas.microsoft.com/office/drawing/2014/main" id="{204A5830-F071-44FB-A6DE-8B55BEF72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27" name="Rectangle 526">
              <a:extLst>
                <a:ext uri="{FF2B5EF4-FFF2-40B4-BE49-F238E27FC236}">
                  <a16:creationId xmlns:a16="http://schemas.microsoft.com/office/drawing/2014/main" id="{86218194-4AE1-4FD2-BC94-D48255AE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28" name="Line 145">
              <a:extLst>
                <a:ext uri="{FF2B5EF4-FFF2-40B4-BE49-F238E27FC236}">
                  <a16:creationId xmlns:a16="http://schemas.microsoft.com/office/drawing/2014/main" id="{0331BF58-FCC5-4CEA-B3E4-3AB2A5899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9" name="Line 146">
              <a:extLst>
                <a:ext uri="{FF2B5EF4-FFF2-40B4-BE49-F238E27FC236}">
                  <a16:creationId xmlns:a16="http://schemas.microsoft.com/office/drawing/2014/main" id="{A9B49EE9-759A-4AAD-8F0E-1C19AD937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B59DEE0E-EFB3-49F3-AF88-4C64A23F097F}"/>
              </a:ext>
            </a:extLst>
          </p:cNvPr>
          <p:cNvGrpSpPr>
            <a:grpSpLocks/>
          </p:cNvGrpSpPr>
          <p:nvPr/>
        </p:nvGrpSpPr>
        <p:grpSpPr bwMode="auto">
          <a:xfrm>
            <a:off x="3613152" y="2262201"/>
            <a:ext cx="1479551" cy="303213"/>
            <a:chOff x="332" y="2224"/>
            <a:chExt cx="932" cy="191"/>
          </a:xfrm>
        </p:grpSpPr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36055C88-D18B-4638-9245-976BD9DE8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7" name="Rectangle 516">
              <a:extLst>
                <a:ext uri="{FF2B5EF4-FFF2-40B4-BE49-F238E27FC236}">
                  <a16:creationId xmlns:a16="http://schemas.microsoft.com/office/drawing/2014/main" id="{4F87FE88-5A7D-4877-92A9-AA92C9677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518" name="Rectangle 517">
              <a:extLst>
                <a:ext uri="{FF2B5EF4-FFF2-40B4-BE49-F238E27FC236}">
                  <a16:creationId xmlns:a16="http://schemas.microsoft.com/office/drawing/2014/main" id="{E67D7E71-5A8B-4F1C-BB8C-F3FEBB86A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519" name="Rectangle 518">
              <a:extLst>
                <a:ext uri="{FF2B5EF4-FFF2-40B4-BE49-F238E27FC236}">
                  <a16:creationId xmlns:a16="http://schemas.microsoft.com/office/drawing/2014/main" id="{C6D293CC-3532-4EEE-B8CD-863F21D45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E1E926F0-BCCB-4FCA-AF39-412AF508D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521" name="Line 162">
              <a:extLst>
                <a:ext uri="{FF2B5EF4-FFF2-40B4-BE49-F238E27FC236}">
                  <a16:creationId xmlns:a16="http://schemas.microsoft.com/office/drawing/2014/main" id="{90C71611-98B7-48CA-933D-8333374BCF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2" name="Line 163">
              <a:extLst>
                <a:ext uri="{FF2B5EF4-FFF2-40B4-BE49-F238E27FC236}">
                  <a16:creationId xmlns:a16="http://schemas.microsoft.com/office/drawing/2014/main" id="{3F1D9D11-97D6-433B-9BF9-D153A7278E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3" name="Line 164">
              <a:extLst>
                <a:ext uri="{FF2B5EF4-FFF2-40B4-BE49-F238E27FC236}">
                  <a16:creationId xmlns:a16="http://schemas.microsoft.com/office/drawing/2014/main" id="{9D92815B-1AA9-4D9B-978F-935EC38BC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493" name="Text Box 166">
            <a:extLst>
              <a:ext uri="{FF2B5EF4-FFF2-40B4-BE49-F238E27FC236}">
                <a16:creationId xmlns:a16="http://schemas.microsoft.com/office/drawing/2014/main" id="{6D12A3E5-84B6-4F3F-8F8A-B713B5A5D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96562" y="60086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494" name="Text Box 167">
            <a:extLst>
              <a:ext uri="{FF2B5EF4-FFF2-40B4-BE49-F238E27FC236}">
                <a16:creationId xmlns:a16="http://schemas.microsoft.com/office/drawing/2014/main" id="{187AC06E-A7C9-4232-8212-B089F3F9B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10850" y="3695701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495" name="Text Box 174">
            <a:extLst>
              <a:ext uri="{FF2B5EF4-FFF2-40B4-BE49-F238E27FC236}">
                <a16:creationId xmlns:a16="http://schemas.microsoft.com/office/drawing/2014/main" id="{E8155267-0AD2-4288-9ABE-A2C514811B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8200" y="12890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DB00CE14-E694-4A50-9D09-E66AAC3E098A}"/>
              </a:ext>
            </a:extLst>
          </p:cNvPr>
          <p:cNvGrpSpPr>
            <a:grpSpLocks/>
          </p:cNvGrpSpPr>
          <p:nvPr/>
        </p:nvGrpSpPr>
        <p:grpSpPr bwMode="auto">
          <a:xfrm>
            <a:off x="4438651" y="1316039"/>
            <a:ext cx="679450" cy="301625"/>
            <a:chOff x="780" y="1553"/>
            <a:chExt cx="428" cy="190"/>
          </a:xfrm>
        </p:grpSpPr>
        <p:sp>
          <p:nvSpPr>
            <p:cNvPr id="514" name="Rectangle 513">
              <a:extLst>
                <a:ext uri="{FF2B5EF4-FFF2-40B4-BE49-F238E27FC236}">
                  <a16:creationId xmlns:a16="http://schemas.microsoft.com/office/drawing/2014/main" id="{0530D018-C45C-4FAC-A905-2F1295125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5" name="Rectangle 514">
              <a:extLst>
                <a:ext uri="{FF2B5EF4-FFF2-40B4-BE49-F238E27FC236}">
                  <a16:creationId xmlns:a16="http://schemas.microsoft.com/office/drawing/2014/main" id="{6BBFFD10-576E-43E9-8ADE-33B9A585E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385C41D6-00DB-4F50-BEEB-FDEC7FE88773}"/>
              </a:ext>
            </a:extLst>
          </p:cNvPr>
          <p:cNvGrpSpPr>
            <a:grpSpLocks/>
          </p:cNvGrpSpPr>
          <p:nvPr/>
        </p:nvGrpSpPr>
        <p:grpSpPr bwMode="auto">
          <a:xfrm>
            <a:off x="4203704" y="1636716"/>
            <a:ext cx="903288" cy="301625"/>
            <a:chOff x="1851" y="2046"/>
            <a:chExt cx="569" cy="190"/>
          </a:xfrm>
        </p:grpSpPr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F40E6A06-2F70-4079-A360-10AB597907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512" name="Rectangle 511">
                <a:extLst>
                  <a:ext uri="{FF2B5EF4-FFF2-40B4-BE49-F238E27FC236}">
                    <a16:creationId xmlns:a16="http://schemas.microsoft.com/office/drawing/2014/main" id="{4629FC11-7041-4D25-812F-262BA993B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13" name="Rectangle 512">
                <a:extLst>
                  <a:ext uri="{FF2B5EF4-FFF2-40B4-BE49-F238E27FC236}">
                    <a16:creationId xmlns:a16="http://schemas.microsoft.com/office/drawing/2014/main" id="{DE87AD1D-B7FE-42F9-90C0-E13AECB6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B5DB40C8-F7B0-4EB1-AFF9-E6CD72CDB3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510" name="Rectangle 509">
                <a:extLst>
                  <a:ext uri="{FF2B5EF4-FFF2-40B4-BE49-F238E27FC236}">
                    <a16:creationId xmlns:a16="http://schemas.microsoft.com/office/drawing/2014/main" id="{826E0FFD-61FA-4CEE-A4E9-8434C7D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11" name="Rectangle 510">
                <a:extLst>
                  <a:ext uri="{FF2B5EF4-FFF2-40B4-BE49-F238E27FC236}">
                    <a16:creationId xmlns:a16="http://schemas.microsoft.com/office/drawing/2014/main" id="{1F165C03-25F7-4669-91F9-26403215A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5pPr>
                <a:lvl6pPr marL="22860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6pPr>
                <a:lvl7pPr marL="27432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7pPr>
                <a:lvl8pPr marL="32004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8pPr>
                <a:lvl9pPr marL="3657600" algn="l" defTabSz="914400" rtl="0" eaLnBrk="1" latinLnBrk="0" hangingPunct="1">
                  <a:defRPr sz="2400" kern="12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F9C6AD79-38B1-4C9B-8B39-FC7700B33C2B}"/>
              </a:ext>
            </a:extLst>
          </p:cNvPr>
          <p:cNvGrpSpPr>
            <a:grpSpLocks/>
          </p:cNvGrpSpPr>
          <p:nvPr/>
        </p:nvGrpSpPr>
        <p:grpSpPr bwMode="auto">
          <a:xfrm>
            <a:off x="3910023" y="1960564"/>
            <a:ext cx="301626" cy="292100"/>
            <a:chOff x="1962" y="2058"/>
            <a:chExt cx="190" cy="184"/>
          </a:xfrm>
        </p:grpSpPr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5F118A26-706B-4F49-AEC8-7866C1E8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7" name="Rectangle 506">
              <a:extLst>
                <a:ext uri="{FF2B5EF4-FFF2-40B4-BE49-F238E27FC236}">
                  <a16:creationId xmlns:a16="http://schemas.microsoft.com/office/drawing/2014/main" id="{583958F0-F8EC-4253-9D7F-F58A90856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499" name="Text Box 7">
            <a:extLst>
              <a:ext uri="{FF2B5EF4-FFF2-40B4-BE49-F238E27FC236}">
                <a16:creationId xmlns:a16="http://schemas.microsoft.com/office/drawing/2014/main" id="{EE97D8AD-AA16-40A8-ADF9-0B6F074B2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100" y="22399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8D483B20-8876-409F-8469-99A90F73389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3113" y="5567364"/>
            <a:ext cx="803275" cy="771525"/>
            <a:chOff x="-44" y="1473"/>
            <a:chExt cx="981" cy="1105"/>
          </a:xfrm>
        </p:grpSpPr>
        <p:pic>
          <p:nvPicPr>
            <p:cNvPr id="504" name="Picture 503" descr="desktop_computer_stylized_medium">
              <a:extLst>
                <a:ext uri="{FF2B5EF4-FFF2-40B4-BE49-F238E27FC236}">
                  <a16:creationId xmlns:a16="http://schemas.microsoft.com/office/drawing/2014/main" id="{7C452CE1-C2C7-4901-B7B0-4515359855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5" name="Freeform 189">
              <a:extLst>
                <a:ext uri="{FF2B5EF4-FFF2-40B4-BE49-F238E27FC236}">
                  <a16:creationId xmlns:a16="http://schemas.microsoft.com/office/drawing/2014/main" id="{FC9E380D-779F-417F-A1A6-DB5108C32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8829D92C-9F55-42A9-8EF7-9971EDB3A95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815138" y="1684339"/>
            <a:ext cx="803275" cy="771525"/>
            <a:chOff x="-44" y="1473"/>
            <a:chExt cx="981" cy="1105"/>
          </a:xfrm>
        </p:grpSpPr>
        <p:pic>
          <p:nvPicPr>
            <p:cNvPr id="502" name="Picture 501" descr="desktop_computer_stylized_medium">
              <a:extLst>
                <a:ext uri="{FF2B5EF4-FFF2-40B4-BE49-F238E27FC236}">
                  <a16:creationId xmlns:a16="http://schemas.microsoft.com/office/drawing/2014/main" id="{4FD5CFFD-A482-4DA5-A4C1-425CC104D9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3" name="Freeform 192">
              <a:extLst>
                <a:ext uri="{FF2B5EF4-FFF2-40B4-BE49-F238E27FC236}">
                  <a16:creationId xmlns:a16="http://schemas.microsoft.com/office/drawing/2014/main" id="{F62CABF7-C2CC-490F-9E91-BAAA26C0E28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sz="2400" kern="12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5172107"/>
      </p:ext>
    </p:extLst>
  </p:cSld>
  <p:clrMapOvr>
    <a:masterClrMapping/>
  </p:clrMapOvr>
</p:sld>
</file>

<file path=ppt/theme/theme1.xml><?xml version="1.0" encoding="utf-8"?>
<a:theme xmlns:a="http://schemas.openxmlformats.org/drawingml/2006/main" name="Sample PPT_template">
  <a:themeElements>
    <a:clrScheme name="Sample PPT_template 8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FFFFFF"/>
      </a:accent1>
      <a:accent2>
        <a:srgbClr val="3333CC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B9"/>
      </a:accent6>
      <a:hlink>
        <a:srgbClr val="FFFFFF"/>
      </a:hlink>
      <a:folHlink>
        <a:srgbClr val="B2B2B2"/>
      </a:folHlink>
    </a:clrScheme>
    <a:fontScheme name="Sample PPT_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rgbClr val="FFFFFF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rgbClr val="FFFFFF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Sample PPT_templat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ample PPT_templat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8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FFFF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FFFFFF"/>
        </a:accent5>
        <a:accent6>
          <a:srgbClr val="2D2DB9"/>
        </a:accent6>
        <a:hlink>
          <a:srgbClr val="FFFF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Sample PPT_template">
  <a:themeElements>
    <a:clrScheme name="Sample PPT_template 8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FFFFFF"/>
      </a:accent1>
      <a:accent2>
        <a:srgbClr val="3333CC"/>
      </a:accent2>
      <a:accent3>
        <a:srgbClr val="FFFFFF"/>
      </a:accent3>
      <a:accent4>
        <a:srgbClr val="000000"/>
      </a:accent4>
      <a:accent5>
        <a:srgbClr val="FFFFFF"/>
      </a:accent5>
      <a:accent6>
        <a:srgbClr val="2D2DB9"/>
      </a:accent6>
      <a:hlink>
        <a:srgbClr val="FFFFFF"/>
      </a:hlink>
      <a:folHlink>
        <a:srgbClr val="B2B2B2"/>
      </a:folHlink>
    </a:clrScheme>
    <a:fontScheme name="Sample PPT_templat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rgbClr val="FFFFFF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rgbClr val="FFFFFF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Sample PPT_templat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ample PPT_templat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ample PPT_template 8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FFFF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FFFFFF"/>
        </a:accent5>
        <a:accent6>
          <a:srgbClr val="2D2DB9"/>
        </a:accent6>
        <a:hlink>
          <a:srgbClr val="FFFF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7410</TotalTime>
  <Words>2331</Words>
  <Application>Microsoft Office PowerPoint</Application>
  <PresentationFormat>Widescreen</PresentationFormat>
  <Paragraphs>716</Paragraphs>
  <Slides>38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38</vt:i4>
      </vt:variant>
    </vt:vector>
  </HeadingPairs>
  <TitlesOfParts>
    <vt:vector size="51" baseType="lpstr">
      <vt:lpstr>Courier New</vt:lpstr>
      <vt:lpstr>TrumpetLite</vt:lpstr>
      <vt:lpstr>Arial</vt:lpstr>
      <vt:lpstr>Comic Sans MS</vt:lpstr>
      <vt:lpstr>Tahoma</vt:lpstr>
      <vt:lpstr>MS PGothic</vt:lpstr>
      <vt:lpstr>Times New Roman</vt:lpstr>
      <vt:lpstr>Footlight MT Light</vt:lpstr>
      <vt:lpstr>Pizzicato-Swash</vt:lpstr>
      <vt:lpstr>Gill Sans MT</vt:lpstr>
      <vt:lpstr>Wingdings</vt:lpstr>
      <vt:lpstr>Sample PPT_template</vt:lpstr>
      <vt:lpstr>1_Sample PPT_template</vt:lpstr>
      <vt:lpstr>PowerPoint Presentation</vt:lpstr>
      <vt:lpstr>ALERT</vt:lpstr>
      <vt:lpstr>Protocol Layers to deal with complexity</vt:lpstr>
      <vt:lpstr>What is a protocol?</vt:lpstr>
      <vt:lpstr>Layers analogy</vt:lpstr>
      <vt:lpstr>Layers analogy</vt:lpstr>
      <vt:lpstr>Layers analogy</vt:lpstr>
      <vt:lpstr>Network Protocol layers stack </vt:lpstr>
      <vt:lpstr>Encapsulation</vt:lpstr>
      <vt:lpstr>Application Layer</vt:lpstr>
      <vt:lpstr>Client-server architecture</vt:lpstr>
      <vt:lpstr>HTTP overview</vt:lpstr>
      <vt:lpstr>HTTP request message</vt:lpstr>
      <vt:lpstr>HTTP response message</vt:lpstr>
      <vt:lpstr>Transport Layer</vt:lpstr>
      <vt:lpstr>Transport Layer protocols</vt:lpstr>
      <vt:lpstr>TcP segment structure</vt:lpstr>
      <vt:lpstr>Network layer</vt:lpstr>
      <vt:lpstr>IP datagram format</vt:lpstr>
      <vt:lpstr>IP addressing</vt:lpstr>
      <vt:lpstr>DNS: Domain Name System</vt:lpstr>
      <vt:lpstr>Link Layer</vt:lpstr>
      <vt:lpstr>Where is the link layer implemented?</vt:lpstr>
      <vt:lpstr>MAC addresses</vt:lpstr>
      <vt:lpstr>Ethernet frame structure</vt:lpstr>
      <vt:lpstr>Ethernet protocol CSMA</vt:lpstr>
      <vt:lpstr>Physical Layer</vt:lpstr>
      <vt:lpstr>Physical Layer</vt:lpstr>
      <vt:lpstr>What’s the Internet?</vt:lpstr>
      <vt:lpstr>A closer look at network structure</vt:lpstr>
      <vt:lpstr>Access networks and physical media</vt:lpstr>
      <vt:lpstr>Wired physical media</vt:lpstr>
      <vt:lpstr>Wireless physical media</vt:lpstr>
      <vt:lpstr>The network core</vt:lpstr>
      <vt:lpstr>Internet structure: network of networks</vt:lpstr>
      <vt:lpstr>Analogy: National Highway System</vt:lpstr>
      <vt:lpstr>Central Ohio Highways and Roads</vt:lpstr>
      <vt:lpstr>Internet structure: network of networks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David</dc:creator>
  <cp:lastModifiedBy>Stucki, David</cp:lastModifiedBy>
  <cp:revision>427</cp:revision>
  <dcterms:created xsi:type="dcterms:W3CDTF">2011-10-16T19:29:59Z</dcterms:created>
  <dcterms:modified xsi:type="dcterms:W3CDTF">2026-03-21T03:44:15Z</dcterms:modified>
</cp:coreProperties>
</file>