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75" r:id="rId1"/>
    <p:sldMasterId id="2147484266" r:id="rId2"/>
  </p:sldMasterIdLst>
  <p:notesMasterIdLst>
    <p:notesMasterId r:id="rId14"/>
  </p:notesMasterIdLst>
  <p:handoutMasterIdLst>
    <p:handoutMasterId r:id="rId15"/>
  </p:handoutMasterIdLst>
  <p:sldIdLst>
    <p:sldId id="322" r:id="rId3"/>
    <p:sldId id="784" r:id="rId4"/>
    <p:sldId id="792" r:id="rId5"/>
    <p:sldId id="793" r:id="rId6"/>
    <p:sldId id="794" r:id="rId7"/>
    <p:sldId id="795" r:id="rId8"/>
    <p:sldId id="796" r:id="rId9"/>
    <p:sldId id="798" r:id="rId10"/>
    <p:sldId id="799" r:id="rId11"/>
    <p:sldId id="797" r:id="rId12"/>
    <p:sldId id="800" r:id="rId13"/>
  </p:sldIdLst>
  <p:sldSz cx="9144000" cy="6858000" type="screen4x3"/>
  <p:notesSz cx="6858000" cy="9144000"/>
  <p:embeddedFontLst>
    <p:embeddedFont>
      <p:font typeface="ＭＳ Ｐゴシック" panose="020B0600070205080204" pitchFamily="34" charset="-128"/>
      <p:regular r:id="rId16"/>
    </p:embeddedFont>
    <p:embeddedFont>
      <p:font typeface="Pizzicato-Swash" panose="00000400000000000000" pitchFamily="2" charset="0"/>
      <p:regular r:id="rId17"/>
    </p:embeddedFont>
    <p:embeddedFont>
      <p:font typeface="Synchro LET" pitchFamily="2" charset="0"/>
      <p:regular r:id="rId18"/>
    </p:embeddedFont>
    <p:embeddedFont>
      <p:font typeface="TrumpetLite" panose="020A0602050506020204" pitchFamily="18" charset="0"/>
      <p:regular r:id="rId19"/>
      <p:bold r:id="rId20"/>
    </p:embeddedFont>
  </p:embeddedFontLst>
  <p:defaultTextStyle>
    <a:defPPr>
      <a:defRPr lang="en-GB"/>
    </a:defPPr>
    <a:lvl1pPr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ＭＳ Ｐゴシック" panose="020B0600070205080204" pitchFamily="34" charset="-128"/>
        <a:cs typeface="+mn-cs"/>
      </a:defRPr>
    </a:lvl1pPr>
    <a:lvl2pPr marL="457200"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ＭＳ Ｐゴシック" panose="020B0600070205080204" pitchFamily="34" charset="-128"/>
        <a:cs typeface="+mn-cs"/>
      </a:defRPr>
    </a:lvl2pPr>
    <a:lvl3pPr marL="914400"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ＭＳ Ｐゴシック" panose="020B0600070205080204" pitchFamily="34" charset="-128"/>
        <a:cs typeface="+mn-cs"/>
      </a:defRPr>
    </a:lvl3pPr>
    <a:lvl4pPr marL="1371600"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ＭＳ Ｐゴシック" panose="020B0600070205080204" pitchFamily="34" charset="-128"/>
        <a:cs typeface="+mn-cs"/>
      </a:defRPr>
    </a:lvl4pPr>
    <a:lvl5pPr marL="1828800"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99"/>
    <a:srgbClr val="FFF948"/>
    <a:srgbClr val="FEFF60"/>
    <a:srgbClr val="114F96"/>
    <a:srgbClr val="0A508B"/>
    <a:srgbClr val="FFFF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776" y="13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1584"/>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6488A7-8DD9-4A18-B59A-B5B4D7E197D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buFont typeface="Times New Roman" charset="0"/>
              <a:buNone/>
              <a:defRPr sz="1200">
                <a:latin typeface="Times New Roman" charset="0"/>
                <a:ea typeface="+mn-ea"/>
              </a:defRPr>
            </a:lvl1pPr>
          </a:lstStyle>
          <a:p>
            <a:pPr>
              <a:defRPr/>
            </a:pPr>
            <a:endParaRPr lang="en-US"/>
          </a:p>
        </p:txBody>
      </p:sp>
      <p:sp>
        <p:nvSpPr>
          <p:cNvPr id="3" name="Date Placeholder 2">
            <a:extLst>
              <a:ext uri="{FF2B5EF4-FFF2-40B4-BE49-F238E27FC236}">
                <a16:creationId xmlns:a16="http://schemas.microsoft.com/office/drawing/2014/main" id="{80110453-AA3A-4B4E-8FC0-2DE8427D4464}"/>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2727D700-C21D-4DEE-9CED-8288F07D0302}" type="datetime1">
              <a:rPr lang="en-US"/>
              <a:pPr>
                <a:defRPr/>
              </a:pPr>
              <a:t>11/24/2024</a:t>
            </a:fld>
            <a:endParaRPr lang="en-US" dirty="0"/>
          </a:p>
        </p:txBody>
      </p:sp>
      <p:sp>
        <p:nvSpPr>
          <p:cNvPr id="4" name="Footer Placeholder 3">
            <a:extLst>
              <a:ext uri="{FF2B5EF4-FFF2-40B4-BE49-F238E27FC236}">
                <a16:creationId xmlns:a16="http://schemas.microsoft.com/office/drawing/2014/main" id="{A183993F-C109-4A82-A577-E02730E5C1D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buFont typeface="Times New Roman" charset="0"/>
              <a:buNone/>
              <a:defRPr sz="1200">
                <a:latin typeface="Times New Roman" charset="0"/>
                <a:ea typeface="+mn-ea"/>
              </a:defRPr>
            </a:lvl1pPr>
          </a:lstStyle>
          <a:p>
            <a:pPr>
              <a:defRPr/>
            </a:pPr>
            <a:endParaRPr lang="en-US"/>
          </a:p>
        </p:txBody>
      </p:sp>
      <p:sp>
        <p:nvSpPr>
          <p:cNvPr id="5" name="Slide Number Placeholder 4">
            <a:extLst>
              <a:ext uri="{FF2B5EF4-FFF2-40B4-BE49-F238E27FC236}">
                <a16:creationId xmlns:a16="http://schemas.microsoft.com/office/drawing/2014/main" id="{4FDB6A46-3AC7-4537-BBA2-911C21A147B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8493A51-F0E0-4940-975E-749CF899EC36}"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a:extLst>
              <a:ext uri="{FF2B5EF4-FFF2-40B4-BE49-F238E27FC236}">
                <a16:creationId xmlns:a16="http://schemas.microsoft.com/office/drawing/2014/main" id="{4DEFE3CB-5A46-4E69-A2E4-B15F72946C35}"/>
              </a:ext>
            </a:extLst>
          </p:cNvPr>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4" name="AutoShape 2">
            <a:extLst>
              <a:ext uri="{FF2B5EF4-FFF2-40B4-BE49-F238E27FC236}">
                <a16:creationId xmlns:a16="http://schemas.microsoft.com/office/drawing/2014/main" id="{A1256D4A-3991-4580-AB3E-E49F8CE3F0F6}"/>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5" name="AutoShape 3">
            <a:extLst>
              <a:ext uri="{FF2B5EF4-FFF2-40B4-BE49-F238E27FC236}">
                <a16:creationId xmlns:a16="http://schemas.microsoft.com/office/drawing/2014/main" id="{E5EAD1B6-FEAF-434D-9144-491133BF9C7F}"/>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6" name="AutoShape 4">
            <a:extLst>
              <a:ext uri="{FF2B5EF4-FFF2-40B4-BE49-F238E27FC236}">
                <a16:creationId xmlns:a16="http://schemas.microsoft.com/office/drawing/2014/main" id="{5585E90D-2A6D-4DFA-98CC-BC349797D2EE}"/>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7" name="AutoShape 5">
            <a:extLst>
              <a:ext uri="{FF2B5EF4-FFF2-40B4-BE49-F238E27FC236}">
                <a16:creationId xmlns:a16="http://schemas.microsoft.com/office/drawing/2014/main" id="{5C195DB3-33FC-4C4A-80DE-646629CB9598}"/>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8" name="AutoShape 6">
            <a:extLst>
              <a:ext uri="{FF2B5EF4-FFF2-40B4-BE49-F238E27FC236}">
                <a16:creationId xmlns:a16="http://schemas.microsoft.com/office/drawing/2014/main" id="{A3FC6A7F-60ED-4E9E-9B8E-1A2F0C042723}"/>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9" name="Rectangle 7">
            <a:extLst>
              <a:ext uri="{FF2B5EF4-FFF2-40B4-BE49-F238E27FC236}">
                <a16:creationId xmlns:a16="http://schemas.microsoft.com/office/drawing/2014/main" id="{78DC0BB7-DD9D-4BD3-8550-6F4F9D86669B}"/>
              </a:ext>
            </a:extLst>
          </p:cNvPr>
          <p:cNvSpPr>
            <a:spLocks noGrp="1" noChangeArrowheads="1"/>
          </p:cNvSpPr>
          <p:nvPr>
            <p:ph type="hdr"/>
          </p:nvPr>
        </p:nvSpPr>
        <p:spPr bwMode="auto">
          <a:xfrm>
            <a:off x="0" y="0"/>
            <a:ext cx="296227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
                <a:srgbClr val="000000"/>
              </a:buCl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ea typeface="DejaVu Sans" pitchFamily="32" charset="0"/>
                <a:cs typeface="DejaVu Sans" pitchFamily="32" charset="0"/>
              </a:defRPr>
            </a:lvl1pPr>
          </a:lstStyle>
          <a:p>
            <a:pPr>
              <a:defRPr/>
            </a:pPr>
            <a:endParaRPr lang="en-US"/>
          </a:p>
        </p:txBody>
      </p:sp>
      <p:sp>
        <p:nvSpPr>
          <p:cNvPr id="3080" name="Rectangle 8">
            <a:extLst>
              <a:ext uri="{FF2B5EF4-FFF2-40B4-BE49-F238E27FC236}">
                <a16:creationId xmlns:a16="http://schemas.microsoft.com/office/drawing/2014/main" id="{335042ED-25A0-4033-9181-C4D7D1048266}"/>
              </a:ext>
            </a:extLst>
          </p:cNvPr>
          <p:cNvSpPr>
            <a:spLocks noGrp="1" noChangeArrowheads="1"/>
          </p:cNvSpPr>
          <p:nvPr>
            <p:ph type="dt"/>
          </p:nvPr>
        </p:nvSpPr>
        <p:spPr bwMode="auto">
          <a:xfrm>
            <a:off x="3884613" y="0"/>
            <a:ext cx="296227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ea typeface="DejaVu Sans" pitchFamily="32" charset="0"/>
                <a:cs typeface="DejaVu Sans" pitchFamily="32" charset="0"/>
              </a:defRPr>
            </a:lvl1pPr>
          </a:lstStyle>
          <a:p>
            <a:pPr>
              <a:defRPr/>
            </a:pPr>
            <a:endParaRPr lang="en-US"/>
          </a:p>
        </p:txBody>
      </p:sp>
      <p:sp>
        <p:nvSpPr>
          <p:cNvPr id="57354" name="Rectangle 9">
            <a:extLst>
              <a:ext uri="{FF2B5EF4-FFF2-40B4-BE49-F238E27FC236}">
                <a16:creationId xmlns:a16="http://schemas.microsoft.com/office/drawing/2014/main" id="{5782FA29-E23B-444C-B166-C82FBC7EAD73}"/>
              </a:ext>
            </a:extLst>
          </p:cNvPr>
          <p:cNvSpPr>
            <a:spLocks noGrp="1" noRot="1" noChangeAspect="1" noChangeArrowheads="1"/>
          </p:cNvSpPr>
          <p:nvPr>
            <p:ph type="sldImg"/>
          </p:nvPr>
        </p:nvSpPr>
        <p:spPr bwMode="auto">
          <a:xfrm>
            <a:off x="1143000" y="685800"/>
            <a:ext cx="4562475" cy="3419475"/>
          </a:xfrm>
          <a:prstGeom prst="rect">
            <a:avLst/>
          </a:prstGeom>
          <a:solidFill>
            <a:srgbClr val="FFFFFF"/>
          </a:solidFill>
          <a:ln w="9360">
            <a:solidFill>
              <a:srgbClr val="000000"/>
            </a:solidFill>
            <a:miter lim="800000"/>
            <a:headEnd/>
            <a:tailEnd/>
          </a:ln>
        </p:spPr>
      </p:sp>
      <p:sp>
        <p:nvSpPr>
          <p:cNvPr id="3082" name="Rectangle 10">
            <a:extLst>
              <a:ext uri="{FF2B5EF4-FFF2-40B4-BE49-F238E27FC236}">
                <a16:creationId xmlns:a16="http://schemas.microsoft.com/office/drawing/2014/main" id="{5A338CAA-44C6-4B33-BC79-7ED845EB5A84}"/>
              </a:ext>
            </a:extLst>
          </p:cNvPr>
          <p:cNvSpPr>
            <a:spLocks noGrp="1" noChangeArrowheads="1"/>
          </p:cNvSpPr>
          <p:nvPr>
            <p:ph type="body"/>
          </p:nvPr>
        </p:nvSpPr>
        <p:spPr bwMode="auto">
          <a:xfrm>
            <a:off x="685800" y="4343400"/>
            <a:ext cx="5476875" cy="41052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3083" name="Rectangle 11">
            <a:extLst>
              <a:ext uri="{FF2B5EF4-FFF2-40B4-BE49-F238E27FC236}">
                <a16:creationId xmlns:a16="http://schemas.microsoft.com/office/drawing/2014/main" id="{5DFF958A-C8B7-439F-9582-5A9BA3878BF9}"/>
              </a:ext>
            </a:extLst>
          </p:cNvPr>
          <p:cNvSpPr>
            <a:spLocks noGrp="1" noChangeArrowheads="1"/>
          </p:cNvSpPr>
          <p:nvPr>
            <p:ph type="ftr"/>
          </p:nvPr>
        </p:nvSpPr>
        <p:spPr bwMode="auto">
          <a:xfrm>
            <a:off x="0" y="8685213"/>
            <a:ext cx="2962275" cy="4476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Clr>
                <a:srgbClr val="000000"/>
              </a:buCl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ea typeface="DejaVu Sans" pitchFamily="32" charset="0"/>
                <a:cs typeface="DejaVu Sans" pitchFamily="32" charset="0"/>
              </a:defRPr>
            </a:lvl1pPr>
          </a:lstStyle>
          <a:p>
            <a:pPr>
              <a:defRPr/>
            </a:pPr>
            <a:endParaRPr lang="en-US"/>
          </a:p>
        </p:txBody>
      </p:sp>
      <p:sp>
        <p:nvSpPr>
          <p:cNvPr id="3084" name="Rectangle 12">
            <a:extLst>
              <a:ext uri="{FF2B5EF4-FFF2-40B4-BE49-F238E27FC236}">
                <a16:creationId xmlns:a16="http://schemas.microsoft.com/office/drawing/2014/main" id="{3B794860-EA1F-4217-9D6B-F2F449D5C6DA}"/>
              </a:ext>
            </a:extLst>
          </p:cNvPr>
          <p:cNvSpPr>
            <a:spLocks noGrp="1" noChangeArrowheads="1"/>
          </p:cNvSpPr>
          <p:nvPr>
            <p:ph type="sldNum"/>
          </p:nvPr>
        </p:nvSpPr>
        <p:spPr bwMode="auto">
          <a:xfrm>
            <a:off x="3884613" y="8685213"/>
            <a:ext cx="2962275" cy="4476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00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fld id="{F5C99FA7-60E7-453B-A3F4-D3F44BE3173B}"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ＭＳ Ｐゴシック" charset="-128"/>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2">
            <a:extLst>
              <a:ext uri="{FF2B5EF4-FFF2-40B4-BE49-F238E27FC236}">
                <a16:creationId xmlns:a16="http://schemas.microsoft.com/office/drawing/2014/main" id="{DB3F7789-FC7B-49EE-95E1-B5FDA2C65FE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fld id="{FDAC7B17-A2D4-4930-9047-0E0DB4FF0A5B}" type="slidenum">
              <a:rPr lang="en-US" altLang="en-US" sz="1200">
                <a:solidFill>
                  <a:srgbClr val="000000"/>
                </a:solidFill>
              </a:rPr>
              <a:pPr eaLnBrk="1" hangingPunct="1"/>
              <a:t>1</a:t>
            </a:fld>
            <a:endParaRPr lang="en-US" altLang="en-US" sz="1200">
              <a:solidFill>
                <a:srgbClr val="000000"/>
              </a:solidFill>
            </a:endParaRPr>
          </a:p>
        </p:txBody>
      </p:sp>
      <p:sp>
        <p:nvSpPr>
          <p:cNvPr id="48131" name="Text Box 1">
            <a:extLst>
              <a:ext uri="{FF2B5EF4-FFF2-40B4-BE49-F238E27FC236}">
                <a16:creationId xmlns:a16="http://schemas.microsoft.com/office/drawing/2014/main" id="{32B16F66-5220-442E-9710-69DCD3BA8BB9}"/>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48132" name="Rectangle 2">
            <a:extLst>
              <a:ext uri="{FF2B5EF4-FFF2-40B4-BE49-F238E27FC236}">
                <a16:creationId xmlns:a16="http://schemas.microsoft.com/office/drawing/2014/main" id="{8FE20874-43E3-4711-BF12-BEC39F0B7DBB}"/>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a:extLst>
              <a:ext uri="{FF2B5EF4-FFF2-40B4-BE49-F238E27FC236}">
                <a16:creationId xmlns:a16="http://schemas.microsoft.com/office/drawing/2014/main" id="{31FBB957-B87A-479E-AE06-965BE9CAB7B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5D5BEEC3-24ED-482B-A448-CC579D453181}" type="slidenum">
              <a:rPr lang="en-US" altLang="en-US" sz="1200">
                <a:solidFill>
                  <a:srgbClr val="000000"/>
                </a:solidFill>
              </a:rPr>
              <a:pPr eaLnBrk="1" hangingPunct="1"/>
              <a:t>11</a:t>
            </a:fld>
            <a:endParaRPr lang="en-US" altLang="en-US" sz="1200">
              <a:solidFill>
                <a:srgbClr val="000000"/>
              </a:solidFill>
            </a:endParaRPr>
          </a:p>
        </p:txBody>
      </p:sp>
      <p:sp>
        <p:nvSpPr>
          <p:cNvPr id="64515" name="Text Box 1">
            <a:extLst>
              <a:ext uri="{FF2B5EF4-FFF2-40B4-BE49-F238E27FC236}">
                <a16:creationId xmlns:a16="http://schemas.microsoft.com/office/drawing/2014/main" id="{353094AD-3349-4D1A-AD95-2EB04CEE61B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4516" name="Rectangle 2">
            <a:extLst>
              <a:ext uri="{FF2B5EF4-FFF2-40B4-BE49-F238E27FC236}">
                <a16:creationId xmlns:a16="http://schemas.microsoft.com/office/drawing/2014/main" id="{3DDB060F-4C65-40EF-A3FE-82D1B971C2F5}"/>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901168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a:extLst>
              <a:ext uri="{FF2B5EF4-FFF2-40B4-BE49-F238E27FC236}">
                <a16:creationId xmlns:a16="http://schemas.microsoft.com/office/drawing/2014/main" id="{31FBB957-B87A-479E-AE06-965BE9CAB7B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5D5BEEC3-24ED-482B-A448-CC579D453181}" type="slidenum">
              <a:rPr lang="en-US" altLang="en-US" sz="1200">
                <a:solidFill>
                  <a:srgbClr val="000000"/>
                </a:solidFill>
              </a:rPr>
              <a:pPr eaLnBrk="1" hangingPunct="1"/>
              <a:t>3</a:t>
            </a:fld>
            <a:endParaRPr lang="en-US" altLang="en-US" sz="1200">
              <a:solidFill>
                <a:srgbClr val="000000"/>
              </a:solidFill>
            </a:endParaRPr>
          </a:p>
        </p:txBody>
      </p:sp>
      <p:sp>
        <p:nvSpPr>
          <p:cNvPr id="64515" name="Text Box 1">
            <a:extLst>
              <a:ext uri="{FF2B5EF4-FFF2-40B4-BE49-F238E27FC236}">
                <a16:creationId xmlns:a16="http://schemas.microsoft.com/office/drawing/2014/main" id="{353094AD-3349-4D1A-AD95-2EB04CEE61B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4516" name="Rectangle 2">
            <a:extLst>
              <a:ext uri="{FF2B5EF4-FFF2-40B4-BE49-F238E27FC236}">
                <a16:creationId xmlns:a16="http://schemas.microsoft.com/office/drawing/2014/main" id="{3DDB060F-4C65-40EF-A3FE-82D1B971C2F5}"/>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04503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a:extLst>
              <a:ext uri="{FF2B5EF4-FFF2-40B4-BE49-F238E27FC236}">
                <a16:creationId xmlns:a16="http://schemas.microsoft.com/office/drawing/2014/main" id="{31FBB957-B87A-479E-AE06-965BE9CAB7B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5D5BEEC3-24ED-482B-A448-CC579D453181}" type="slidenum">
              <a:rPr lang="en-US" altLang="en-US" sz="1200">
                <a:solidFill>
                  <a:srgbClr val="000000"/>
                </a:solidFill>
              </a:rPr>
              <a:pPr eaLnBrk="1" hangingPunct="1"/>
              <a:t>4</a:t>
            </a:fld>
            <a:endParaRPr lang="en-US" altLang="en-US" sz="1200">
              <a:solidFill>
                <a:srgbClr val="000000"/>
              </a:solidFill>
            </a:endParaRPr>
          </a:p>
        </p:txBody>
      </p:sp>
      <p:sp>
        <p:nvSpPr>
          <p:cNvPr id="64515" name="Text Box 1">
            <a:extLst>
              <a:ext uri="{FF2B5EF4-FFF2-40B4-BE49-F238E27FC236}">
                <a16:creationId xmlns:a16="http://schemas.microsoft.com/office/drawing/2014/main" id="{353094AD-3349-4D1A-AD95-2EB04CEE61B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4516" name="Rectangle 2">
            <a:extLst>
              <a:ext uri="{FF2B5EF4-FFF2-40B4-BE49-F238E27FC236}">
                <a16:creationId xmlns:a16="http://schemas.microsoft.com/office/drawing/2014/main" id="{3DDB060F-4C65-40EF-A3FE-82D1B971C2F5}"/>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295333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a:extLst>
              <a:ext uri="{FF2B5EF4-FFF2-40B4-BE49-F238E27FC236}">
                <a16:creationId xmlns:a16="http://schemas.microsoft.com/office/drawing/2014/main" id="{31FBB957-B87A-479E-AE06-965BE9CAB7B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5D5BEEC3-24ED-482B-A448-CC579D453181}" type="slidenum">
              <a:rPr lang="en-US" altLang="en-US" sz="1200">
                <a:solidFill>
                  <a:srgbClr val="000000"/>
                </a:solidFill>
              </a:rPr>
              <a:pPr eaLnBrk="1" hangingPunct="1"/>
              <a:t>5</a:t>
            </a:fld>
            <a:endParaRPr lang="en-US" altLang="en-US" sz="1200">
              <a:solidFill>
                <a:srgbClr val="000000"/>
              </a:solidFill>
            </a:endParaRPr>
          </a:p>
        </p:txBody>
      </p:sp>
      <p:sp>
        <p:nvSpPr>
          <p:cNvPr id="64515" name="Text Box 1">
            <a:extLst>
              <a:ext uri="{FF2B5EF4-FFF2-40B4-BE49-F238E27FC236}">
                <a16:creationId xmlns:a16="http://schemas.microsoft.com/office/drawing/2014/main" id="{353094AD-3349-4D1A-AD95-2EB04CEE61B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4516" name="Rectangle 2">
            <a:extLst>
              <a:ext uri="{FF2B5EF4-FFF2-40B4-BE49-F238E27FC236}">
                <a16:creationId xmlns:a16="http://schemas.microsoft.com/office/drawing/2014/main" id="{3DDB060F-4C65-40EF-A3FE-82D1B971C2F5}"/>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284762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a:extLst>
              <a:ext uri="{FF2B5EF4-FFF2-40B4-BE49-F238E27FC236}">
                <a16:creationId xmlns:a16="http://schemas.microsoft.com/office/drawing/2014/main" id="{31FBB957-B87A-479E-AE06-965BE9CAB7B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5D5BEEC3-24ED-482B-A448-CC579D453181}" type="slidenum">
              <a:rPr lang="en-US" altLang="en-US" sz="1200">
                <a:solidFill>
                  <a:srgbClr val="000000"/>
                </a:solidFill>
              </a:rPr>
              <a:pPr eaLnBrk="1" hangingPunct="1"/>
              <a:t>6</a:t>
            </a:fld>
            <a:endParaRPr lang="en-US" altLang="en-US" sz="1200">
              <a:solidFill>
                <a:srgbClr val="000000"/>
              </a:solidFill>
            </a:endParaRPr>
          </a:p>
        </p:txBody>
      </p:sp>
      <p:sp>
        <p:nvSpPr>
          <p:cNvPr id="64515" name="Text Box 1">
            <a:extLst>
              <a:ext uri="{FF2B5EF4-FFF2-40B4-BE49-F238E27FC236}">
                <a16:creationId xmlns:a16="http://schemas.microsoft.com/office/drawing/2014/main" id="{353094AD-3349-4D1A-AD95-2EB04CEE61B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4516" name="Rectangle 2">
            <a:extLst>
              <a:ext uri="{FF2B5EF4-FFF2-40B4-BE49-F238E27FC236}">
                <a16:creationId xmlns:a16="http://schemas.microsoft.com/office/drawing/2014/main" id="{3DDB060F-4C65-40EF-A3FE-82D1B971C2F5}"/>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059113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a:extLst>
              <a:ext uri="{FF2B5EF4-FFF2-40B4-BE49-F238E27FC236}">
                <a16:creationId xmlns:a16="http://schemas.microsoft.com/office/drawing/2014/main" id="{31FBB957-B87A-479E-AE06-965BE9CAB7B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5D5BEEC3-24ED-482B-A448-CC579D453181}" type="slidenum">
              <a:rPr lang="en-US" altLang="en-US" sz="1200">
                <a:solidFill>
                  <a:srgbClr val="000000"/>
                </a:solidFill>
              </a:rPr>
              <a:pPr eaLnBrk="1" hangingPunct="1"/>
              <a:t>7</a:t>
            </a:fld>
            <a:endParaRPr lang="en-US" altLang="en-US" sz="1200">
              <a:solidFill>
                <a:srgbClr val="000000"/>
              </a:solidFill>
            </a:endParaRPr>
          </a:p>
        </p:txBody>
      </p:sp>
      <p:sp>
        <p:nvSpPr>
          <p:cNvPr id="64515" name="Text Box 1">
            <a:extLst>
              <a:ext uri="{FF2B5EF4-FFF2-40B4-BE49-F238E27FC236}">
                <a16:creationId xmlns:a16="http://schemas.microsoft.com/office/drawing/2014/main" id="{353094AD-3349-4D1A-AD95-2EB04CEE61B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4516" name="Rectangle 2">
            <a:extLst>
              <a:ext uri="{FF2B5EF4-FFF2-40B4-BE49-F238E27FC236}">
                <a16:creationId xmlns:a16="http://schemas.microsoft.com/office/drawing/2014/main" id="{3DDB060F-4C65-40EF-A3FE-82D1B971C2F5}"/>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99786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a:extLst>
              <a:ext uri="{FF2B5EF4-FFF2-40B4-BE49-F238E27FC236}">
                <a16:creationId xmlns:a16="http://schemas.microsoft.com/office/drawing/2014/main" id="{31FBB957-B87A-479E-AE06-965BE9CAB7B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5D5BEEC3-24ED-482B-A448-CC579D453181}" type="slidenum">
              <a:rPr lang="en-US" altLang="en-US" sz="1200">
                <a:solidFill>
                  <a:srgbClr val="000000"/>
                </a:solidFill>
              </a:rPr>
              <a:pPr eaLnBrk="1" hangingPunct="1"/>
              <a:t>8</a:t>
            </a:fld>
            <a:endParaRPr lang="en-US" altLang="en-US" sz="1200">
              <a:solidFill>
                <a:srgbClr val="000000"/>
              </a:solidFill>
            </a:endParaRPr>
          </a:p>
        </p:txBody>
      </p:sp>
      <p:sp>
        <p:nvSpPr>
          <p:cNvPr id="64515" name="Text Box 1">
            <a:extLst>
              <a:ext uri="{FF2B5EF4-FFF2-40B4-BE49-F238E27FC236}">
                <a16:creationId xmlns:a16="http://schemas.microsoft.com/office/drawing/2014/main" id="{353094AD-3349-4D1A-AD95-2EB04CEE61B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4516" name="Rectangle 2">
            <a:extLst>
              <a:ext uri="{FF2B5EF4-FFF2-40B4-BE49-F238E27FC236}">
                <a16:creationId xmlns:a16="http://schemas.microsoft.com/office/drawing/2014/main" id="{3DDB060F-4C65-40EF-A3FE-82D1B971C2F5}"/>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686584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a:extLst>
              <a:ext uri="{FF2B5EF4-FFF2-40B4-BE49-F238E27FC236}">
                <a16:creationId xmlns:a16="http://schemas.microsoft.com/office/drawing/2014/main" id="{31FBB957-B87A-479E-AE06-965BE9CAB7B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5D5BEEC3-24ED-482B-A448-CC579D453181}" type="slidenum">
              <a:rPr lang="en-US" altLang="en-US" sz="1200">
                <a:solidFill>
                  <a:srgbClr val="000000"/>
                </a:solidFill>
              </a:rPr>
              <a:pPr eaLnBrk="1" hangingPunct="1"/>
              <a:t>9</a:t>
            </a:fld>
            <a:endParaRPr lang="en-US" altLang="en-US" sz="1200">
              <a:solidFill>
                <a:srgbClr val="000000"/>
              </a:solidFill>
            </a:endParaRPr>
          </a:p>
        </p:txBody>
      </p:sp>
      <p:sp>
        <p:nvSpPr>
          <p:cNvPr id="64515" name="Text Box 1">
            <a:extLst>
              <a:ext uri="{FF2B5EF4-FFF2-40B4-BE49-F238E27FC236}">
                <a16:creationId xmlns:a16="http://schemas.microsoft.com/office/drawing/2014/main" id="{353094AD-3349-4D1A-AD95-2EB04CEE61B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4516" name="Rectangle 2">
            <a:extLst>
              <a:ext uri="{FF2B5EF4-FFF2-40B4-BE49-F238E27FC236}">
                <a16:creationId xmlns:a16="http://schemas.microsoft.com/office/drawing/2014/main" id="{3DDB060F-4C65-40EF-A3FE-82D1B971C2F5}"/>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580440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2">
            <a:extLst>
              <a:ext uri="{FF2B5EF4-FFF2-40B4-BE49-F238E27FC236}">
                <a16:creationId xmlns:a16="http://schemas.microsoft.com/office/drawing/2014/main" id="{31FBB957-B87A-479E-AE06-965BE9CAB7B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5D5BEEC3-24ED-482B-A448-CC579D453181}" type="slidenum">
              <a:rPr lang="en-US" altLang="en-US" sz="1200">
                <a:solidFill>
                  <a:srgbClr val="000000"/>
                </a:solidFill>
              </a:rPr>
              <a:pPr eaLnBrk="1" hangingPunct="1"/>
              <a:t>10</a:t>
            </a:fld>
            <a:endParaRPr lang="en-US" altLang="en-US" sz="1200">
              <a:solidFill>
                <a:srgbClr val="000000"/>
              </a:solidFill>
            </a:endParaRPr>
          </a:p>
        </p:txBody>
      </p:sp>
      <p:sp>
        <p:nvSpPr>
          <p:cNvPr id="64515" name="Text Box 1">
            <a:extLst>
              <a:ext uri="{FF2B5EF4-FFF2-40B4-BE49-F238E27FC236}">
                <a16:creationId xmlns:a16="http://schemas.microsoft.com/office/drawing/2014/main" id="{353094AD-3349-4D1A-AD95-2EB04CEE61B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4516" name="Rectangle 2">
            <a:extLst>
              <a:ext uri="{FF2B5EF4-FFF2-40B4-BE49-F238E27FC236}">
                <a16:creationId xmlns:a16="http://schemas.microsoft.com/office/drawing/2014/main" id="{3DDB060F-4C65-40EF-A3FE-82D1B971C2F5}"/>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888202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24610" name="Rectangle 2"/>
          <p:cNvSpPr>
            <a:spLocks noGrp="1" noChangeArrowheads="1"/>
          </p:cNvSpPr>
          <p:nvPr>
            <p:ph type="ctrTitle"/>
          </p:nvPr>
        </p:nvSpPr>
        <p:spPr>
          <a:xfrm>
            <a:off x="685800" y="1905000"/>
            <a:ext cx="7772400" cy="1905000"/>
          </a:xfrm>
          <a:noFill/>
          <a:ln w="38100" cap="flat" cmpd="sng" algn="ctr">
            <a:noFill/>
            <a:prstDash val="solid"/>
            <a:miter lim="800000"/>
            <a:headEnd type="none" w="med" len="med"/>
            <a:tailEnd type="none" w="med" len="med"/>
          </a:ln>
          <a:effectLst/>
        </p:spPr>
        <p:txBody>
          <a:bodyPr/>
          <a:lstStyle>
            <a:lvl1pPr>
              <a:defRPr sz="4400"/>
            </a:lvl1pPr>
          </a:lstStyle>
          <a:p>
            <a:r>
              <a:rPr lang="en-US" dirty="0"/>
              <a:t>Click to edit Master title style</a:t>
            </a:r>
          </a:p>
        </p:txBody>
      </p:sp>
      <p:sp>
        <p:nvSpPr>
          <p:cNvPr id="324611" name="Rectangle 3"/>
          <p:cNvSpPr>
            <a:spLocks noGrp="1" noChangeArrowheads="1"/>
          </p:cNvSpPr>
          <p:nvPr>
            <p:ph type="subTitle" idx="1"/>
          </p:nvPr>
        </p:nvSpPr>
        <p:spPr>
          <a:xfrm>
            <a:off x="914400" y="4191000"/>
            <a:ext cx="7239000" cy="1295400"/>
          </a:xfrm>
          <a:noFill/>
          <a:ln w="38100" cap="flat" cmpd="sng" algn="ctr">
            <a:noFill/>
            <a:prstDash val="solid"/>
            <a:miter lim="800000"/>
            <a:headEnd type="none" w="med" len="med"/>
            <a:tailEnd type="none" w="med" len="med"/>
          </a:ln>
        </p:spPr>
        <p:txBody>
          <a:bodyPr/>
          <a:lstStyle>
            <a:lvl1pPr marL="0" indent="0" algn="ctr">
              <a:buFontTx/>
              <a:buNone/>
              <a:defRPr sz="3400" b="1" i="1">
                <a:ln>
                  <a:noFill/>
                </a:ln>
                <a:noFill/>
              </a:defRPr>
            </a:lvl1pPr>
          </a:lstStyle>
          <a:p>
            <a:r>
              <a:rPr lang="en-US" dirty="0"/>
              <a:t>Click to edit Master subtitle style</a:t>
            </a:r>
          </a:p>
        </p:txBody>
      </p:sp>
      <p:sp>
        <p:nvSpPr>
          <p:cNvPr id="4" name="Date Placeholder 3">
            <a:extLst>
              <a:ext uri="{FF2B5EF4-FFF2-40B4-BE49-F238E27FC236}">
                <a16:creationId xmlns:a16="http://schemas.microsoft.com/office/drawing/2014/main" id="{42A76167-5EF5-419F-99C7-DA1D64194AA1}"/>
              </a:ext>
            </a:extLst>
          </p:cNvPr>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buFont typeface="Times New Roman" charset="0"/>
              <a:buNone/>
              <a:defRPr sz="1400">
                <a:solidFill>
                  <a:srgbClr val="222222"/>
                </a:solidFill>
                <a:latin typeface="Times New Roman" charset="0"/>
                <a:ea typeface="+mn-ea"/>
              </a:defRPr>
            </a:lvl1pPr>
          </a:lstStyle>
          <a:p>
            <a:pPr>
              <a:defRPr/>
            </a:pPr>
            <a:endParaRPr lang="en-US"/>
          </a:p>
        </p:txBody>
      </p:sp>
      <p:sp>
        <p:nvSpPr>
          <p:cNvPr id="5" name="Slide Number Placeholder 4">
            <a:extLst>
              <a:ext uri="{FF2B5EF4-FFF2-40B4-BE49-F238E27FC236}">
                <a16:creationId xmlns:a16="http://schemas.microsoft.com/office/drawing/2014/main" id="{FCB5B94D-BA8C-4AF3-9716-9ECEAC5D56AB}"/>
              </a:ext>
            </a:extLst>
          </p:cNvPr>
          <p:cNvSpPr>
            <a:spLocks noGrp="1" noChangeArrowheads="1"/>
          </p:cNvSpPr>
          <p:nvPr>
            <p:ph type="sldNum" sz="quarter" idx="11"/>
          </p:nvPr>
        </p:nvSpPr>
        <p:spPr>
          <a:xfrm>
            <a:off x="6553200" y="6248400"/>
            <a:ext cx="1905000" cy="457200"/>
          </a:xfrm>
        </p:spPr>
        <p:txBody>
          <a:bodyPr/>
          <a:lstStyle>
            <a:lvl1pPr>
              <a:defRPr>
                <a:latin typeface="Times New Roman" panose="02020603050405020304" pitchFamily="18" charset="0"/>
              </a:defRPr>
            </a:lvl1pPr>
          </a:lstStyle>
          <a:p>
            <a:fld id="{267A4FF8-68E9-40BB-9336-E378CB49DBD4}" type="slidenum">
              <a:rPr lang="en-US" altLang="en-US"/>
              <a:pPr/>
              <a:t>‹#›</a:t>
            </a:fld>
            <a:endParaRPr lang="en-US" altLang="en-US"/>
          </a:p>
        </p:txBody>
      </p:sp>
    </p:spTree>
    <p:extLst>
      <p:ext uri="{BB962C8B-B14F-4D97-AF65-F5344CB8AC3E}">
        <p14:creationId xmlns:p14="http://schemas.microsoft.com/office/powerpoint/2010/main" val="3333444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814CFDB-1B3F-462E-BE54-D1356205CF3B}"/>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A6AA73AB-0E93-4AC8-A161-3355B55660C0}"/>
              </a:ext>
            </a:extLst>
          </p:cNvPr>
          <p:cNvSpPr>
            <a:spLocks noGrp="1" noChangeArrowheads="1"/>
          </p:cNvSpPr>
          <p:nvPr>
            <p:ph type="sldNum" sz="quarter" idx="11"/>
          </p:nvPr>
        </p:nvSpPr>
        <p:spPr>
          <a:ln/>
        </p:spPr>
        <p:txBody>
          <a:bodyPr/>
          <a:lstStyle>
            <a:lvl1pPr>
              <a:defRPr/>
            </a:lvl1pPr>
          </a:lstStyle>
          <a:p>
            <a:fld id="{7DEE9C39-9FB5-4258-8E04-2BA29F9A4E28}" type="slidenum">
              <a:rPr lang="en-US" altLang="en-US"/>
              <a:pPr/>
              <a:t>‹#›</a:t>
            </a:fld>
            <a:endParaRPr lang="en-US" altLang="en-US"/>
          </a:p>
        </p:txBody>
      </p:sp>
    </p:spTree>
    <p:extLst>
      <p:ext uri="{BB962C8B-B14F-4D97-AF65-F5344CB8AC3E}">
        <p14:creationId xmlns:p14="http://schemas.microsoft.com/office/powerpoint/2010/main" val="1400980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810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022422A-DB4F-46AB-8649-EF9B8FE5614C}"/>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D3BD89FE-D1E9-48D4-98B0-9420351C7ABA}"/>
              </a:ext>
            </a:extLst>
          </p:cNvPr>
          <p:cNvSpPr>
            <a:spLocks noGrp="1" noChangeArrowheads="1"/>
          </p:cNvSpPr>
          <p:nvPr>
            <p:ph type="sldNum" sz="quarter" idx="11"/>
          </p:nvPr>
        </p:nvSpPr>
        <p:spPr>
          <a:ln/>
        </p:spPr>
        <p:txBody>
          <a:bodyPr/>
          <a:lstStyle>
            <a:lvl1pPr>
              <a:defRPr/>
            </a:lvl1pPr>
          </a:lstStyle>
          <a:p>
            <a:fld id="{420FF0D5-6067-484D-BFC0-80898D097839}" type="slidenum">
              <a:rPr lang="en-US" altLang="en-US"/>
              <a:pPr/>
              <a:t>‹#›</a:t>
            </a:fld>
            <a:endParaRPr lang="en-US" altLang="en-US"/>
          </a:p>
        </p:txBody>
      </p:sp>
    </p:spTree>
    <p:extLst>
      <p:ext uri="{BB962C8B-B14F-4D97-AF65-F5344CB8AC3E}">
        <p14:creationId xmlns:p14="http://schemas.microsoft.com/office/powerpoint/2010/main" val="278368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67675" cy="1133475"/>
          </a:xfrm>
        </p:spPr>
        <p:txBody>
          <a:bodyPr/>
          <a:lstStyle/>
          <a:p>
            <a:r>
              <a:rPr lang="en-US"/>
              <a:t>Click to edit Master title style</a:t>
            </a:r>
          </a:p>
        </p:txBody>
      </p:sp>
      <p:sp>
        <p:nvSpPr>
          <p:cNvPr id="3" name="Text Placeholder 2"/>
          <p:cNvSpPr>
            <a:spLocks noGrp="1"/>
          </p:cNvSpPr>
          <p:nvPr>
            <p:ph type="body" sz="half" idx="1"/>
          </p:nvPr>
        </p:nvSpPr>
        <p:spPr>
          <a:xfrm>
            <a:off x="533400" y="1981200"/>
            <a:ext cx="3957638"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981200"/>
            <a:ext cx="3957637" cy="2052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4186238"/>
            <a:ext cx="3957637" cy="2052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92FAF15-DAEC-4F23-B25E-AA62FB56240C}"/>
              </a:ext>
            </a:extLst>
          </p:cNvPr>
          <p:cNvSpPr>
            <a:spLocks noGrp="1"/>
          </p:cNvSpPr>
          <p:nvPr>
            <p:ph type="ftr" idx="10"/>
          </p:nvPr>
        </p:nvSpPr>
        <p:spPr>
          <a:xfrm>
            <a:off x="533400" y="6324600"/>
            <a:ext cx="5857875" cy="396875"/>
          </a:xfrm>
        </p:spPr>
        <p:txBody>
          <a:bodyPr/>
          <a:lstStyle>
            <a:lvl1pPr>
              <a:defRPr/>
            </a:lvl1pPr>
          </a:lstStyle>
          <a:p>
            <a:pPr>
              <a:defRPr/>
            </a:pPr>
            <a:r>
              <a:rPr lang="en-US"/>
              <a:t>Invitation to Computer Science, 6th Edition</a:t>
            </a:r>
          </a:p>
        </p:txBody>
      </p:sp>
      <p:sp>
        <p:nvSpPr>
          <p:cNvPr id="7" name="Slide Number Placeholder 6">
            <a:extLst>
              <a:ext uri="{FF2B5EF4-FFF2-40B4-BE49-F238E27FC236}">
                <a16:creationId xmlns:a16="http://schemas.microsoft.com/office/drawing/2014/main" id="{24245503-2139-4232-AA7C-60F5726038C9}"/>
              </a:ext>
            </a:extLst>
          </p:cNvPr>
          <p:cNvSpPr>
            <a:spLocks noGrp="1"/>
          </p:cNvSpPr>
          <p:nvPr>
            <p:ph type="sldNum" idx="11"/>
          </p:nvPr>
        </p:nvSpPr>
        <p:spPr>
          <a:xfrm>
            <a:off x="6553200" y="6324600"/>
            <a:ext cx="1895475" cy="396875"/>
          </a:xfrm>
        </p:spPr>
        <p:txBody>
          <a:bodyPr/>
          <a:lstStyle>
            <a:lvl1pPr>
              <a:defRPr/>
            </a:lvl1pPr>
          </a:lstStyle>
          <a:p>
            <a:fld id="{05EF1D97-BBED-4C29-8352-889147EB70F1}" type="slidenum">
              <a:rPr lang="en-US" altLang="en-US"/>
              <a:pPr/>
              <a:t>‹#›</a:t>
            </a:fld>
            <a:endParaRPr lang="en-US" altLang="en-US"/>
          </a:p>
        </p:txBody>
      </p:sp>
    </p:spTree>
    <p:extLst>
      <p:ext uri="{BB962C8B-B14F-4D97-AF65-F5344CB8AC3E}">
        <p14:creationId xmlns:p14="http://schemas.microsoft.com/office/powerpoint/2010/main" val="2514574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67675" cy="1133475"/>
          </a:xfrm>
        </p:spPr>
        <p:txBody>
          <a:bodyPr/>
          <a:lstStyle/>
          <a:p>
            <a:r>
              <a:rPr lang="en-US"/>
              <a:t>Click to edit Master title style</a:t>
            </a:r>
          </a:p>
        </p:txBody>
      </p:sp>
      <p:sp>
        <p:nvSpPr>
          <p:cNvPr id="3" name="Text Placeholder 2"/>
          <p:cNvSpPr>
            <a:spLocks noGrp="1"/>
          </p:cNvSpPr>
          <p:nvPr>
            <p:ph type="body" sz="half" idx="1"/>
          </p:nvPr>
        </p:nvSpPr>
        <p:spPr>
          <a:xfrm>
            <a:off x="533400" y="1981200"/>
            <a:ext cx="3957638"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981200"/>
            <a:ext cx="3957637"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E500CF0-D603-4A49-9776-0061A696CFFC}"/>
              </a:ext>
            </a:extLst>
          </p:cNvPr>
          <p:cNvSpPr>
            <a:spLocks noGrp="1"/>
          </p:cNvSpPr>
          <p:nvPr>
            <p:ph type="ftr" idx="10"/>
          </p:nvPr>
        </p:nvSpPr>
        <p:spPr>
          <a:xfrm>
            <a:off x="533400" y="6324600"/>
            <a:ext cx="5857875" cy="396875"/>
          </a:xfrm>
        </p:spPr>
        <p:txBody>
          <a:bodyPr/>
          <a:lstStyle>
            <a:lvl1pPr>
              <a:defRPr/>
            </a:lvl1pPr>
          </a:lstStyle>
          <a:p>
            <a:pPr>
              <a:defRPr/>
            </a:pPr>
            <a:r>
              <a:rPr lang="en-US"/>
              <a:t>Invitation to Computer Science, 6th Edition</a:t>
            </a:r>
          </a:p>
        </p:txBody>
      </p:sp>
      <p:sp>
        <p:nvSpPr>
          <p:cNvPr id="6" name="Slide Number Placeholder 5">
            <a:extLst>
              <a:ext uri="{FF2B5EF4-FFF2-40B4-BE49-F238E27FC236}">
                <a16:creationId xmlns:a16="http://schemas.microsoft.com/office/drawing/2014/main" id="{B6CA38A3-61D2-4CC4-87B0-ECA234DEA985}"/>
              </a:ext>
            </a:extLst>
          </p:cNvPr>
          <p:cNvSpPr>
            <a:spLocks noGrp="1"/>
          </p:cNvSpPr>
          <p:nvPr>
            <p:ph type="sldNum" idx="11"/>
          </p:nvPr>
        </p:nvSpPr>
        <p:spPr>
          <a:xfrm>
            <a:off x="6553200" y="6324600"/>
            <a:ext cx="1895475" cy="396875"/>
          </a:xfrm>
        </p:spPr>
        <p:txBody>
          <a:bodyPr/>
          <a:lstStyle>
            <a:lvl1pPr>
              <a:defRPr/>
            </a:lvl1pPr>
          </a:lstStyle>
          <a:p>
            <a:fld id="{C7914F3D-62EC-4455-BACD-9EE9819D4EDE}" type="slidenum">
              <a:rPr lang="en-US" altLang="en-US"/>
              <a:pPr/>
              <a:t>‹#›</a:t>
            </a:fld>
            <a:endParaRPr lang="en-US" altLang="en-US"/>
          </a:p>
        </p:txBody>
      </p:sp>
    </p:spTree>
    <p:extLst>
      <p:ext uri="{BB962C8B-B14F-4D97-AF65-F5344CB8AC3E}">
        <p14:creationId xmlns:p14="http://schemas.microsoft.com/office/powerpoint/2010/main" val="2733002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3124200"/>
            <a:ext cx="7762875" cy="828675"/>
          </a:xfrm>
        </p:spPr>
        <p:txBody>
          <a:bodyPr/>
          <a:lstStyle/>
          <a:p>
            <a:r>
              <a:rPr lang="en-US"/>
              <a:t>Click to edit Master title style</a:t>
            </a:r>
          </a:p>
        </p:txBody>
      </p:sp>
      <p:sp>
        <p:nvSpPr>
          <p:cNvPr id="3" name="Date Placeholder 2">
            <a:extLst>
              <a:ext uri="{FF2B5EF4-FFF2-40B4-BE49-F238E27FC236}">
                <a16:creationId xmlns:a16="http://schemas.microsoft.com/office/drawing/2014/main" id="{E21C0423-8BB0-4EEF-B48F-2C83D2DC6428}"/>
              </a:ext>
            </a:extLst>
          </p:cNvPr>
          <p:cNvSpPr>
            <a:spLocks noGrp="1"/>
          </p:cNvSpPr>
          <p:nvPr>
            <p:ph type="dt" idx="10"/>
          </p:nvPr>
        </p:nvSpPr>
        <p:spPr>
          <a:xfrm>
            <a:off x="685800" y="6248400"/>
            <a:ext cx="1895475" cy="447675"/>
          </a:xfrm>
          <a:prstGeom prst="rect">
            <a:avLst/>
          </a:prstGeom>
        </p:spPr>
        <p:txBody>
          <a:bodyPr vert="horz" wrap="square" lIns="91440" tIns="45720" rIns="91440" bIns="45720" numCol="1" anchor="t" anchorCtr="0" compatLnSpc="1">
            <a:prstTxWarp prst="textNoShape">
              <a:avLst/>
            </a:prstTxWarp>
          </a:bodyPr>
          <a:lstStyle>
            <a:lvl1pPr>
              <a:buFont typeface="Times New Roman" charset="0"/>
              <a:buNone/>
              <a:defRPr>
                <a:latin typeface="Times New Roman" charset="0"/>
                <a:ea typeface="+mn-ea"/>
              </a:defRPr>
            </a:lvl1pPr>
          </a:lstStyle>
          <a:p>
            <a:pPr>
              <a:defRPr/>
            </a:pPr>
            <a:endParaRPr lang="en-US"/>
          </a:p>
        </p:txBody>
      </p:sp>
      <p:sp>
        <p:nvSpPr>
          <p:cNvPr id="4" name="Footer Placeholder 3">
            <a:extLst>
              <a:ext uri="{FF2B5EF4-FFF2-40B4-BE49-F238E27FC236}">
                <a16:creationId xmlns:a16="http://schemas.microsoft.com/office/drawing/2014/main" id="{123B0E61-285F-445B-AE7F-47ABA1229314}"/>
              </a:ext>
            </a:extLst>
          </p:cNvPr>
          <p:cNvSpPr>
            <a:spLocks noGrp="1"/>
          </p:cNvSpPr>
          <p:nvPr>
            <p:ph type="ftr" idx="11"/>
          </p:nvPr>
        </p:nvSpPr>
        <p:spPr>
          <a:xfrm>
            <a:off x="3124200" y="6248400"/>
            <a:ext cx="2886075" cy="447675"/>
          </a:xfrm>
        </p:spPr>
        <p:txBody>
          <a:bodyPr/>
          <a:lstStyle>
            <a:lvl1pPr>
              <a:defRPr/>
            </a:lvl1pPr>
          </a:lstStyle>
          <a:p>
            <a:pPr>
              <a:defRPr/>
            </a:pPr>
            <a:r>
              <a:rPr lang="en-US"/>
              <a:t>Invitation to Computer Science, 6th Edition</a:t>
            </a:r>
          </a:p>
        </p:txBody>
      </p:sp>
      <p:sp>
        <p:nvSpPr>
          <p:cNvPr id="5" name="Slide Number Placeholder 4">
            <a:extLst>
              <a:ext uri="{FF2B5EF4-FFF2-40B4-BE49-F238E27FC236}">
                <a16:creationId xmlns:a16="http://schemas.microsoft.com/office/drawing/2014/main" id="{92925083-DE81-463D-8BBC-9742D9D232D8}"/>
              </a:ext>
            </a:extLst>
          </p:cNvPr>
          <p:cNvSpPr>
            <a:spLocks noGrp="1"/>
          </p:cNvSpPr>
          <p:nvPr>
            <p:ph type="sldNum" idx="12"/>
          </p:nvPr>
        </p:nvSpPr>
        <p:spPr>
          <a:xfrm>
            <a:off x="6553200" y="6248400"/>
            <a:ext cx="1895475" cy="447675"/>
          </a:xfrm>
        </p:spPr>
        <p:txBody>
          <a:bodyPr/>
          <a:lstStyle>
            <a:lvl1pPr>
              <a:defRPr/>
            </a:lvl1pPr>
          </a:lstStyle>
          <a:p>
            <a:fld id="{9FCF15E2-7BA6-4024-B62D-F4B852A14C23}" type="slidenum">
              <a:rPr lang="en-US" altLang="en-US"/>
              <a:pPr/>
              <a:t>‹#›</a:t>
            </a:fld>
            <a:endParaRPr lang="en-US" altLang="en-US"/>
          </a:p>
        </p:txBody>
      </p:sp>
    </p:spTree>
    <p:extLst>
      <p:ext uri="{BB962C8B-B14F-4D97-AF65-F5344CB8AC3E}">
        <p14:creationId xmlns:p14="http://schemas.microsoft.com/office/powerpoint/2010/main" val="3523298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overtitleart.png">
            <a:extLst>
              <a:ext uri="{FF2B5EF4-FFF2-40B4-BE49-F238E27FC236}">
                <a16:creationId xmlns:a16="http://schemas.microsoft.com/office/drawing/2014/main" id="{1B4C32E8-8BD9-45CF-99BE-ED5CA98DD095}"/>
              </a:ext>
            </a:extLst>
          </p:cNvPr>
          <p:cNvPicPr>
            <a:picLocks noChangeAspect="1"/>
          </p:cNvPicPr>
          <p:nvPr/>
        </p:nvPicPr>
        <p:blipFill>
          <a:blip r:embed="rId2">
            <a:extLst>
              <a:ext uri="{28A0092B-C50C-407E-A947-70E740481C1C}">
                <a14:useLocalDpi xmlns:a14="http://schemas.microsoft.com/office/drawing/2010/main" val="0"/>
              </a:ext>
            </a:extLst>
          </a:blip>
          <a:srcRect r="1782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overtitleart.png">
            <a:extLst>
              <a:ext uri="{FF2B5EF4-FFF2-40B4-BE49-F238E27FC236}">
                <a16:creationId xmlns:a16="http://schemas.microsoft.com/office/drawing/2014/main" id="{B408E739-5767-4278-8852-6DFFC8E9F96E}"/>
              </a:ext>
            </a:extLst>
          </p:cNvPr>
          <p:cNvPicPr>
            <a:picLocks noChangeAspect="1"/>
          </p:cNvPicPr>
          <p:nvPr/>
        </p:nvPicPr>
        <p:blipFill>
          <a:blip r:embed="rId2">
            <a:extLst>
              <a:ext uri="{28A0092B-C50C-407E-A947-70E740481C1C}">
                <a14:useLocalDpi xmlns:a14="http://schemas.microsoft.com/office/drawing/2010/main" val="0"/>
              </a:ext>
            </a:extLst>
          </a:blip>
          <a:srcRect r="1782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93B01552-E7FD-434E-AD65-2B9B0A9F755D}"/>
              </a:ext>
            </a:extLst>
          </p:cNvPr>
          <p:cNvSpPr txBox="1">
            <a:spLocks noChangeArrowheads="1"/>
          </p:cNvSpPr>
          <p:nvPr/>
        </p:nvSpPr>
        <p:spPr bwMode="auto">
          <a:xfrm>
            <a:off x="0" y="0"/>
            <a:ext cx="9144000" cy="1676400"/>
          </a:xfrm>
          <a:prstGeom prst="round2DiagRect">
            <a:avLst/>
          </a:prstGeom>
          <a:solidFill>
            <a:srgbClr val="E6E100"/>
          </a:solidFill>
          <a:ln w="38100" cap="flat" cmpd="sng" algn="ctr">
            <a:solidFill>
              <a:srgbClr val="114F96"/>
            </a:solidFill>
            <a:prstDash val="solid"/>
            <a:miter lim="800000"/>
            <a:headEnd type="none" w="med" len="med"/>
            <a:tailEnd type="none" w="med" len="med"/>
          </a:ln>
          <a:effectLst/>
        </p:spPr>
        <p:txBody>
          <a:bodyPr anchor="ctr"/>
          <a:lstStyle>
            <a:lvl1pPr>
              <a:defRPr sz="4400" b="1" baseline="0"/>
            </a:lvl1pPr>
          </a:lstStyle>
          <a:p>
            <a:pPr algn="ctr" defTabSz="914400" eaLnBrk="0" hangingPunct="0">
              <a:buClrTx/>
              <a:buSzTx/>
              <a:buFontTx/>
              <a:buNone/>
              <a:defRPr/>
            </a:pPr>
            <a:endParaRPr lang="en-US" kern="0" dirty="0">
              <a:solidFill>
                <a:srgbClr val="222222"/>
              </a:solidFill>
              <a:latin typeface="+mj-lt"/>
              <a:ea typeface="ＭＳ Ｐゴシック" charset="-128"/>
              <a:cs typeface="ＭＳ Ｐゴシック" charset="-128"/>
            </a:endParaRPr>
          </a:p>
        </p:txBody>
      </p:sp>
      <p:sp>
        <p:nvSpPr>
          <p:cNvPr id="7" name="Rectangle 3">
            <a:extLst>
              <a:ext uri="{FF2B5EF4-FFF2-40B4-BE49-F238E27FC236}">
                <a16:creationId xmlns:a16="http://schemas.microsoft.com/office/drawing/2014/main" id="{2E3056C5-4BAF-4D51-AA49-871999F5984E}"/>
              </a:ext>
            </a:extLst>
          </p:cNvPr>
          <p:cNvSpPr txBox="1">
            <a:spLocks noChangeArrowheads="1"/>
          </p:cNvSpPr>
          <p:nvPr/>
        </p:nvSpPr>
        <p:spPr bwMode="auto">
          <a:xfrm>
            <a:off x="0" y="5562600"/>
            <a:ext cx="9144000" cy="1295400"/>
          </a:xfrm>
          <a:prstGeom prst="round2DiagRect">
            <a:avLst/>
          </a:prstGeom>
          <a:solidFill>
            <a:schemeClr val="tx1"/>
          </a:solidFill>
          <a:ln w="38100" cap="flat" cmpd="sng" algn="ctr">
            <a:solidFill>
              <a:srgbClr val="114F96"/>
            </a:solidFill>
            <a:prstDash val="solid"/>
            <a:miter lim="800000"/>
            <a:headEnd type="none" w="med" len="med"/>
            <a:tailEnd type="none" w="med" len="med"/>
          </a:ln>
        </p:spPr>
        <p:txBody>
          <a:bodyPr/>
          <a:lstStyle>
            <a:lvl1pPr marL="0" indent="0" algn="l">
              <a:buFontTx/>
              <a:buNone/>
              <a:defRPr sz="2800" b="1" i="0" baseline="0">
                <a:solidFill>
                  <a:srgbClr val="CCFFCC"/>
                </a:solidFill>
                <a:latin typeface="+mj-lt"/>
                <a:ea typeface="Batang" pitchFamily="18" charset="-127"/>
              </a:defRPr>
            </a:lvl1pPr>
          </a:lstStyle>
          <a:p>
            <a:pPr defTabSz="914400" eaLnBrk="0" hangingPunct="0">
              <a:spcBef>
                <a:spcPct val="20000"/>
              </a:spcBef>
              <a:buClrTx/>
              <a:buSzTx/>
              <a:defRPr/>
            </a:pPr>
            <a:r>
              <a:rPr lang="en-US" kern="0" dirty="0">
                <a:cs typeface="ＭＳ Ｐゴシック" charset="-128"/>
              </a:rPr>
              <a:t>INVITATION TO </a:t>
            </a:r>
          </a:p>
          <a:p>
            <a:pPr defTabSz="914400" eaLnBrk="0" hangingPunct="0">
              <a:spcBef>
                <a:spcPct val="20000"/>
              </a:spcBef>
              <a:buClrTx/>
              <a:buSzTx/>
              <a:defRPr/>
            </a:pPr>
            <a:r>
              <a:rPr lang="en-US" kern="0" dirty="0">
                <a:cs typeface="ＭＳ Ｐゴシック" charset="-128"/>
              </a:rPr>
              <a:t>Computer Science</a:t>
            </a:r>
          </a:p>
        </p:txBody>
      </p:sp>
      <p:pic>
        <p:nvPicPr>
          <p:cNvPr id="8" name="Picture 2">
            <a:extLst>
              <a:ext uri="{FF2B5EF4-FFF2-40B4-BE49-F238E27FC236}">
                <a16:creationId xmlns:a16="http://schemas.microsoft.com/office/drawing/2014/main" id="{11EC2D29-83B0-4532-BC5A-7A0BDD594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676900"/>
            <a:ext cx="10953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a:extLst>
              <a:ext uri="{FF2B5EF4-FFF2-40B4-BE49-F238E27FC236}">
                <a16:creationId xmlns:a16="http://schemas.microsoft.com/office/drawing/2014/main" id="{2319692A-BBEF-4F84-8119-687812DCEF39}"/>
              </a:ext>
            </a:extLst>
          </p:cNvPr>
          <p:cNvSpPr txBox="1">
            <a:spLocks noChangeArrowheads="1"/>
          </p:cNvSpPr>
          <p:nvPr/>
        </p:nvSpPr>
        <p:spPr bwMode="auto">
          <a:xfrm>
            <a:off x="533400" y="381000"/>
            <a:ext cx="8077200" cy="1143000"/>
          </a:xfrm>
          <a:prstGeom prst="rect">
            <a:avLst/>
          </a:prstGeom>
          <a:noFill/>
          <a:ln w="9525">
            <a:noFill/>
            <a:miter lim="800000"/>
            <a:headEnd/>
            <a:tailEnd/>
          </a:ln>
        </p:spPr>
        <p:txBody>
          <a:bodyPr anchor="ctr"/>
          <a:lstStyle/>
          <a:p>
            <a:pPr algn="ctr" defTabSz="914400" eaLnBrk="0" hangingPunct="0">
              <a:buClrTx/>
              <a:buSzTx/>
              <a:buFontTx/>
              <a:buNone/>
              <a:defRPr/>
            </a:pPr>
            <a:endParaRPr lang="en-US" sz="3600" kern="0" dirty="0">
              <a:solidFill>
                <a:srgbClr val="222222"/>
              </a:solidFill>
              <a:latin typeface="+mj-lt"/>
              <a:cs typeface="ＭＳ Ｐゴシック" charset="-128"/>
            </a:endParaRPr>
          </a:p>
        </p:txBody>
      </p:sp>
      <p:sp>
        <p:nvSpPr>
          <p:cNvPr id="324610" name="Rectangle 2"/>
          <p:cNvSpPr>
            <a:spLocks noGrp="1" noChangeArrowheads="1"/>
          </p:cNvSpPr>
          <p:nvPr>
            <p:ph type="ctrTitle"/>
          </p:nvPr>
        </p:nvSpPr>
        <p:spPr>
          <a:xfrm>
            <a:off x="685800" y="1905000"/>
            <a:ext cx="7772400" cy="1905000"/>
          </a:xfrm>
          <a:solidFill>
            <a:srgbClr val="FFF948"/>
          </a:solidFill>
          <a:ln w="38100" cap="flat" cmpd="sng" algn="ctr">
            <a:solidFill>
              <a:srgbClr val="114F96"/>
            </a:solidFill>
            <a:prstDash val="solid"/>
            <a:miter lim="800000"/>
            <a:headEnd type="none" w="med" len="med"/>
            <a:tailEnd type="none" w="med" len="med"/>
          </a:ln>
          <a:effectLst/>
        </p:spPr>
        <p:txBody>
          <a:bodyPr/>
          <a:lstStyle>
            <a:lvl1pPr>
              <a:defRPr sz="4400"/>
            </a:lvl1pPr>
          </a:lstStyle>
          <a:p>
            <a:r>
              <a:rPr lang="en-US" dirty="0"/>
              <a:t>Click to edit Master title style</a:t>
            </a:r>
          </a:p>
        </p:txBody>
      </p:sp>
      <p:sp>
        <p:nvSpPr>
          <p:cNvPr id="324611" name="Rectangle 3"/>
          <p:cNvSpPr>
            <a:spLocks noGrp="1" noChangeArrowheads="1"/>
          </p:cNvSpPr>
          <p:nvPr>
            <p:ph type="subTitle" idx="1"/>
          </p:nvPr>
        </p:nvSpPr>
        <p:spPr>
          <a:xfrm>
            <a:off x="914400" y="4191000"/>
            <a:ext cx="7239000" cy="1295400"/>
          </a:xfrm>
          <a:solidFill>
            <a:srgbClr val="FFF948"/>
          </a:solidFill>
          <a:ln w="38100" cap="flat" cmpd="sng" algn="ctr">
            <a:solidFill>
              <a:srgbClr val="114F96"/>
            </a:solidFill>
            <a:prstDash val="solid"/>
            <a:miter lim="800000"/>
            <a:headEnd type="none" w="med" len="med"/>
            <a:tailEnd type="none" w="med" len="med"/>
          </a:ln>
        </p:spPr>
        <p:txBody>
          <a:bodyPr/>
          <a:lstStyle>
            <a:lvl1pPr marL="0" indent="0" algn="ctr">
              <a:buFontTx/>
              <a:buNone/>
              <a:defRPr sz="3400" b="1" i="1">
                <a:solidFill>
                  <a:srgbClr val="CCFFCC"/>
                </a:solidFill>
              </a:defRPr>
            </a:lvl1pPr>
          </a:lstStyle>
          <a:p>
            <a:r>
              <a:rPr lang="en-US" dirty="0"/>
              <a:t>Click to edit Master subtitle style</a:t>
            </a:r>
          </a:p>
        </p:txBody>
      </p:sp>
      <p:sp>
        <p:nvSpPr>
          <p:cNvPr id="10" name="Date Placeholder 9">
            <a:extLst>
              <a:ext uri="{FF2B5EF4-FFF2-40B4-BE49-F238E27FC236}">
                <a16:creationId xmlns:a16="http://schemas.microsoft.com/office/drawing/2014/main" id="{6F9D535D-AF79-4161-A4FC-17DDAABF34C6}"/>
              </a:ext>
            </a:extLst>
          </p:cNvPr>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buFont typeface="Times New Roman" charset="0"/>
              <a:buNone/>
              <a:defRPr sz="1400">
                <a:solidFill>
                  <a:srgbClr val="222222"/>
                </a:solidFill>
                <a:latin typeface="Times New Roman" charset="0"/>
                <a:ea typeface="+mn-ea"/>
              </a:defRPr>
            </a:lvl1pPr>
          </a:lstStyle>
          <a:p>
            <a:pPr>
              <a:defRPr/>
            </a:pPr>
            <a:endParaRPr lang="en-US"/>
          </a:p>
        </p:txBody>
      </p:sp>
      <p:sp>
        <p:nvSpPr>
          <p:cNvPr id="11" name="Slide Number Placeholder 10">
            <a:extLst>
              <a:ext uri="{FF2B5EF4-FFF2-40B4-BE49-F238E27FC236}">
                <a16:creationId xmlns:a16="http://schemas.microsoft.com/office/drawing/2014/main" id="{5A2BA43D-7DDF-4407-86D4-9E598A87201E}"/>
              </a:ext>
            </a:extLst>
          </p:cNvPr>
          <p:cNvSpPr>
            <a:spLocks noGrp="1" noChangeArrowheads="1"/>
          </p:cNvSpPr>
          <p:nvPr>
            <p:ph type="sldNum" sz="quarter" idx="11"/>
          </p:nvPr>
        </p:nvSpPr>
        <p:spPr>
          <a:xfrm>
            <a:off x="6553200" y="6248400"/>
            <a:ext cx="1905000" cy="457200"/>
          </a:xfrm>
        </p:spPr>
        <p:txBody>
          <a:bodyPr/>
          <a:lstStyle>
            <a:lvl1pPr>
              <a:defRPr>
                <a:latin typeface="Times New Roman" panose="02020603050405020304" pitchFamily="18" charset="0"/>
              </a:defRPr>
            </a:lvl1pPr>
          </a:lstStyle>
          <a:p>
            <a:fld id="{DCBEF329-EE44-4B00-8BF2-5A22C0041A56}" type="slidenum">
              <a:rPr lang="en-US" altLang="en-US"/>
              <a:pPr/>
              <a:t>‹#›</a:t>
            </a:fld>
            <a:endParaRPr lang="en-US" altLang="en-US"/>
          </a:p>
        </p:txBody>
      </p:sp>
    </p:spTree>
    <p:extLst>
      <p:ext uri="{BB962C8B-B14F-4D97-AF65-F5344CB8AC3E}">
        <p14:creationId xmlns:p14="http://schemas.microsoft.com/office/powerpoint/2010/main" val="4291991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695F365-6917-40E9-ACB2-BBA2E262D909}"/>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F89E2A74-BA3D-44FE-95AE-ADB126F8B369}"/>
              </a:ext>
            </a:extLst>
          </p:cNvPr>
          <p:cNvSpPr>
            <a:spLocks noGrp="1" noChangeArrowheads="1"/>
          </p:cNvSpPr>
          <p:nvPr>
            <p:ph type="sldNum" sz="quarter" idx="11"/>
          </p:nvPr>
        </p:nvSpPr>
        <p:spPr>
          <a:ln/>
        </p:spPr>
        <p:txBody>
          <a:bodyPr/>
          <a:lstStyle>
            <a:lvl1pPr>
              <a:defRPr/>
            </a:lvl1pPr>
          </a:lstStyle>
          <a:p>
            <a:fld id="{5111F15E-2A6B-46A3-B0AC-B72004A38A41}" type="slidenum">
              <a:rPr lang="en-US" altLang="en-US"/>
              <a:pPr/>
              <a:t>‹#›</a:t>
            </a:fld>
            <a:endParaRPr lang="en-US" altLang="en-US"/>
          </a:p>
        </p:txBody>
      </p:sp>
    </p:spTree>
    <p:extLst>
      <p:ext uri="{BB962C8B-B14F-4D97-AF65-F5344CB8AC3E}">
        <p14:creationId xmlns:p14="http://schemas.microsoft.com/office/powerpoint/2010/main" val="1543828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A767260-18B5-4164-B584-14179FB3A9AA}"/>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ADEDD6AF-E3A6-4E06-94C3-B567BF5BF65D}"/>
              </a:ext>
            </a:extLst>
          </p:cNvPr>
          <p:cNvSpPr>
            <a:spLocks noGrp="1" noChangeArrowheads="1"/>
          </p:cNvSpPr>
          <p:nvPr>
            <p:ph type="sldNum" sz="quarter" idx="11"/>
          </p:nvPr>
        </p:nvSpPr>
        <p:spPr>
          <a:ln/>
        </p:spPr>
        <p:txBody>
          <a:bodyPr/>
          <a:lstStyle>
            <a:lvl1pPr>
              <a:defRPr/>
            </a:lvl1pPr>
          </a:lstStyle>
          <a:p>
            <a:fld id="{EEEFECD2-5B32-4860-99DC-A250E2FEA491}" type="slidenum">
              <a:rPr lang="en-US" altLang="en-US"/>
              <a:pPr/>
              <a:t>‹#›</a:t>
            </a:fld>
            <a:endParaRPr lang="en-US" altLang="en-US"/>
          </a:p>
        </p:txBody>
      </p:sp>
    </p:spTree>
    <p:extLst>
      <p:ext uri="{BB962C8B-B14F-4D97-AF65-F5344CB8AC3E}">
        <p14:creationId xmlns:p14="http://schemas.microsoft.com/office/powerpoint/2010/main" val="2771824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76B5BBF-56E3-418C-8F30-24E269660F89}"/>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DC9E4DB5-25D1-4032-BF26-7AF8C05756CF}"/>
              </a:ext>
            </a:extLst>
          </p:cNvPr>
          <p:cNvSpPr>
            <a:spLocks noGrp="1" noChangeArrowheads="1"/>
          </p:cNvSpPr>
          <p:nvPr>
            <p:ph type="sldNum" sz="quarter" idx="11"/>
          </p:nvPr>
        </p:nvSpPr>
        <p:spPr>
          <a:ln/>
        </p:spPr>
        <p:txBody>
          <a:bodyPr/>
          <a:lstStyle>
            <a:lvl1pPr>
              <a:defRPr/>
            </a:lvl1pPr>
          </a:lstStyle>
          <a:p>
            <a:fld id="{D6A65E03-3286-4021-B340-2EE01C6C1F50}" type="slidenum">
              <a:rPr lang="en-US" altLang="en-US"/>
              <a:pPr/>
              <a:t>‹#›</a:t>
            </a:fld>
            <a:endParaRPr lang="en-US" altLang="en-US"/>
          </a:p>
        </p:txBody>
      </p:sp>
    </p:spTree>
    <p:extLst>
      <p:ext uri="{BB962C8B-B14F-4D97-AF65-F5344CB8AC3E}">
        <p14:creationId xmlns:p14="http://schemas.microsoft.com/office/powerpoint/2010/main" val="789278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0BFD1E5-3DC9-4AC4-8058-9132F305A67A}"/>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8" name="Rectangle 5">
            <a:extLst>
              <a:ext uri="{FF2B5EF4-FFF2-40B4-BE49-F238E27FC236}">
                <a16:creationId xmlns:a16="http://schemas.microsoft.com/office/drawing/2014/main" id="{A13E0525-B770-43FE-A69B-38BBCE9ACD45}"/>
              </a:ext>
            </a:extLst>
          </p:cNvPr>
          <p:cNvSpPr>
            <a:spLocks noGrp="1" noChangeArrowheads="1"/>
          </p:cNvSpPr>
          <p:nvPr>
            <p:ph type="sldNum" sz="quarter" idx="11"/>
          </p:nvPr>
        </p:nvSpPr>
        <p:spPr>
          <a:ln/>
        </p:spPr>
        <p:txBody>
          <a:bodyPr/>
          <a:lstStyle>
            <a:lvl1pPr>
              <a:defRPr/>
            </a:lvl1pPr>
          </a:lstStyle>
          <a:p>
            <a:fld id="{CCD4688B-BFA6-48AD-AD5D-F55788C66B93}" type="slidenum">
              <a:rPr lang="en-US" altLang="en-US"/>
              <a:pPr/>
              <a:t>‹#›</a:t>
            </a:fld>
            <a:endParaRPr lang="en-US" altLang="en-US"/>
          </a:p>
        </p:txBody>
      </p:sp>
    </p:spTree>
    <p:extLst>
      <p:ext uri="{BB962C8B-B14F-4D97-AF65-F5344CB8AC3E}">
        <p14:creationId xmlns:p14="http://schemas.microsoft.com/office/powerpoint/2010/main" val="4049266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71F52E5-F4D8-407D-B9AE-94E99F69968F}"/>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6504265E-45E1-4A6D-9FE5-7CD55DE89E68}"/>
              </a:ext>
            </a:extLst>
          </p:cNvPr>
          <p:cNvSpPr>
            <a:spLocks noGrp="1" noChangeArrowheads="1"/>
          </p:cNvSpPr>
          <p:nvPr>
            <p:ph type="sldNum" sz="quarter" idx="11"/>
          </p:nvPr>
        </p:nvSpPr>
        <p:spPr>
          <a:ln/>
        </p:spPr>
        <p:txBody>
          <a:bodyPr/>
          <a:lstStyle>
            <a:lvl1pPr>
              <a:defRPr/>
            </a:lvl1pPr>
          </a:lstStyle>
          <a:p>
            <a:fld id="{445857EF-3B17-447B-8546-FF59461B00E0}" type="slidenum">
              <a:rPr lang="en-US" altLang="en-US"/>
              <a:pPr/>
              <a:t>‹#›</a:t>
            </a:fld>
            <a:endParaRPr lang="en-US" altLang="en-US"/>
          </a:p>
        </p:txBody>
      </p:sp>
    </p:spTree>
    <p:extLst>
      <p:ext uri="{BB962C8B-B14F-4D97-AF65-F5344CB8AC3E}">
        <p14:creationId xmlns:p14="http://schemas.microsoft.com/office/powerpoint/2010/main" val="3659736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D50BCFF-9E25-4686-92F7-73F4AE10552E}"/>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4" name="Rectangle 5">
            <a:extLst>
              <a:ext uri="{FF2B5EF4-FFF2-40B4-BE49-F238E27FC236}">
                <a16:creationId xmlns:a16="http://schemas.microsoft.com/office/drawing/2014/main" id="{FD49B4D8-615B-4FF4-86C5-D022B35EA5B3}"/>
              </a:ext>
            </a:extLst>
          </p:cNvPr>
          <p:cNvSpPr>
            <a:spLocks noGrp="1" noChangeArrowheads="1"/>
          </p:cNvSpPr>
          <p:nvPr>
            <p:ph type="sldNum" sz="quarter" idx="11"/>
          </p:nvPr>
        </p:nvSpPr>
        <p:spPr>
          <a:ln/>
        </p:spPr>
        <p:txBody>
          <a:bodyPr/>
          <a:lstStyle>
            <a:lvl1pPr>
              <a:defRPr/>
            </a:lvl1pPr>
          </a:lstStyle>
          <a:p>
            <a:fld id="{0C5B7649-0D5F-4DA3-9C4A-BD43312491E4}" type="slidenum">
              <a:rPr lang="en-US" altLang="en-US"/>
              <a:pPr/>
              <a:t>‹#›</a:t>
            </a:fld>
            <a:endParaRPr lang="en-US" altLang="en-US"/>
          </a:p>
        </p:txBody>
      </p:sp>
    </p:spTree>
    <p:extLst>
      <p:ext uri="{BB962C8B-B14F-4D97-AF65-F5344CB8AC3E}">
        <p14:creationId xmlns:p14="http://schemas.microsoft.com/office/powerpoint/2010/main" val="2624264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A32FF1F-34CD-4DF5-BC79-9873E0B4887F}"/>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3" name="Rectangle 5">
            <a:extLst>
              <a:ext uri="{FF2B5EF4-FFF2-40B4-BE49-F238E27FC236}">
                <a16:creationId xmlns:a16="http://schemas.microsoft.com/office/drawing/2014/main" id="{E95CB7C0-3C99-4211-9194-259F7D017CEA}"/>
              </a:ext>
            </a:extLst>
          </p:cNvPr>
          <p:cNvSpPr>
            <a:spLocks noGrp="1" noChangeArrowheads="1"/>
          </p:cNvSpPr>
          <p:nvPr>
            <p:ph type="sldNum" sz="quarter" idx="11"/>
          </p:nvPr>
        </p:nvSpPr>
        <p:spPr>
          <a:ln/>
        </p:spPr>
        <p:txBody>
          <a:bodyPr/>
          <a:lstStyle>
            <a:lvl1pPr>
              <a:defRPr/>
            </a:lvl1pPr>
          </a:lstStyle>
          <a:p>
            <a:fld id="{A4C7CC90-8B4B-43CC-975B-8130490BA9D2}" type="slidenum">
              <a:rPr lang="en-US" altLang="en-US"/>
              <a:pPr/>
              <a:t>‹#›</a:t>
            </a:fld>
            <a:endParaRPr lang="en-US" altLang="en-US"/>
          </a:p>
        </p:txBody>
      </p:sp>
    </p:spTree>
    <p:extLst>
      <p:ext uri="{BB962C8B-B14F-4D97-AF65-F5344CB8AC3E}">
        <p14:creationId xmlns:p14="http://schemas.microsoft.com/office/powerpoint/2010/main" val="537570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97C1E78-5AE3-438E-9BD1-57A4409D41C8}"/>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BE170F8D-9A86-4DD4-B62E-ED3E0D3E6B2C}"/>
              </a:ext>
            </a:extLst>
          </p:cNvPr>
          <p:cNvSpPr>
            <a:spLocks noGrp="1" noChangeArrowheads="1"/>
          </p:cNvSpPr>
          <p:nvPr>
            <p:ph type="sldNum" sz="quarter" idx="11"/>
          </p:nvPr>
        </p:nvSpPr>
        <p:spPr>
          <a:ln/>
        </p:spPr>
        <p:txBody>
          <a:bodyPr/>
          <a:lstStyle>
            <a:lvl1pPr>
              <a:defRPr/>
            </a:lvl1pPr>
          </a:lstStyle>
          <a:p>
            <a:fld id="{4258730A-8AC0-4852-A241-1EA3A9D10A37}" type="slidenum">
              <a:rPr lang="en-US" altLang="en-US"/>
              <a:pPr/>
              <a:t>‹#›</a:t>
            </a:fld>
            <a:endParaRPr lang="en-US" altLang="en-US"/>
          </a:p>
        </p:txBody>
      </p:sp>
    </p:spTree>
    <p:extLst>
      <p:ext uri="{BB962C8B-B14F-4D97-AF65-F5344CB8AC3E}">
        <p14:creationId xmlns:p14="http://schemas.microsoft.com/office/powerpoint/2010/main" val="3128063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1358185-CBA8-46D2-BB45-167DC54DABBF}"/>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F47373FA-21AB-482C-B5AA-033AA9F27A20}"/>
              </a:ext>
            </a:extLst>
          </p:cNvPr>
          <p:cNvSpPr>
            <a:spLocks noGrp="1" noChangeArrowheads="1"/>
          </p:cNvSpPr>
          <p:nvPr>
            <p:ph type="sldNum" sz="quarter" idx="11"/>
          </p:nvPr>
        </p:nvSpPr>
        <p:spPr>
          <a:ln/>
        </p:spPr>
        <p:txBody>
          <a:bodyPr/>
          <a:lstStyle>
            <a:lvl1pPr>
              <a:defRPr/>
            </a:lvl1pPr>
          </a:lstStyle>
          <a:p>
            <a:fld id="{F51E261E-F62E-44F8-96DF-FA4952E08470}" type="slidenum">
              <a:rPr lang="en-US" altLang="en-US"/>
              <a:pPr/>
              <a:t>‹#›</a:t>
            </a:fld>
            <a:endParaRPr lang="en-US" altLang="en-US"/>
          </a:p>
        </p:txBody>
      </p:sp>
    </p:spTree>
    <p:extLst>
      <p:ext uri="{BB962C8B-B14F-4D97-AF65-F5344CB8AC3E}">
        <p14:creationId xmlns:p14="http://schemas.microsoft.com/office/powerpoint/2010/main" val="3721789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BE07B79-5C5B-4999-A7FE-051232CBDDFC}"/>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345E5E6A-E751-4B83-9072-34722835FDA7}"/>
              </a:ext>
            </a:extLst>
          </p:cNvPr>
          <p:cNvSpPr>
            <a:spLocks noGrp="1" noChangeArrowheads="1"/>
          </p:cNvSpPr>
          <p:nvPr>
            <p:ph type="sldNum" sz="quarter" idx="11"/>
          </p:nvPr>
        </p:nvSpPr>
        <p:spPr>
          <a:ln/>
        </p:spPr>
        <p:txBody>
          <a:bodyPr/>
          <a:lstStyle>
            <a:lvl1pPr>
              <a:defRPr/>
            </a:lvl1pPr>
          </a:lstStyle>
          <a:p>
            <a:fld id="{AFC330D7-FD8C-4BB1-BE05-829269597AC2}" type="slidenum">
              <a:rPr lang="en-US" altLang="en-US"/>
              <a:pPr/>
              <a:t>‹#›</a:t>
            </a:fld>
            <a:endParaRPr lang="en-US" altLang="en-US"/>
          </a:p>
        </p:txBody>
      </p:sp>
    </p:spTree>
    <p:extLst>
      <p:ext uri="{BB962C8B-B14F-4D97-AF65-F5344CB8AC3E}">
        <p14:creationId xmlns:p14="http://schemas.microsoft.com/office/powerpoint/2010/main" val="22522865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810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B3A60C2-A1E4-44B3-9CC4-0A1E9CC1E479}"/>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2B30F474-8B5B-4B86-8515-A6B1638273A2}"/>
              </a:ext>
            </a:extLst>
          </p:cNvPr>
          <p:cNvSpPr>
            <a:spLocks noGrp="1" noChangeArrowheads="1"/>
          </p:cNvSpPr>
          <p:nvPr>
            <p:ph type="sldNum" sz="quarter" idx="11"/>
          </p:nvPr>
        </p:nvSpPr>
        <p:spPr>
          <a:ln/>
        </p:spPr>
        <p:txBody>
          <a:bodyPr/>
          <a:lstStyle>
            <a:lvl1pPr>
              <a:defRPr/>
            </a:lvl1pPr>
          </a:lstStyle>
          <a:p>
            <a:fld id="{1AB4F6D9-4102-4870-A974-EEA2B2BEA381}" type="slidenum">
              <a:rPr lang="en-US" altLang="en-US"/>
              <a:pPr/>
              <a:t>‹#›</a:t>
            </a:fld>
            <a:endParaRPr lang="en-US" altLang="en-US"/>
          </a:p>
        </p:txBody>
      </p:sp>
    </p:spTree>
    <p:extLst>
      <p:ext uri="{BB962C8B-B14F-4D97-AF65-F5344CB8AC3E}">
        <p14:creationId xmlns:p14="http://schemas.microsoft.com/office/powerpoint/2010/main" val="3266402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67675" cy="1133475"/>
          </a:xfrm>
        </p:spPr>
        <p:txBody>
          <a:bodyPr/>
          <a:lstStyle/>
          <a:p>
            <a:r>
              <a:rPr lang="en-US"/>
              <a:t>Click to edit Master title style</a:t>
            </a:r>
          </a:p>
        </p:txBody>
      </p:sp>
      <p:sp>
        <p:nvSpPr>
          <p:cNvPr id="3" name="Text Placeholder 2"/>
          <p:cNvSpPr>
            <a:spLocks noGrp="1"/>
          </p:cNvSpPr>
          <p:nvPr>
            <p:ph type="body" sz="half" idx="1"/>
          </p:nvPr>
        </p:nvSpPr>
        <p:spPr>
          <a:xfrm>
            <a:off x="533400" y="1981200"/>
            <a:ext cx="3957638"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981200"/>
            <a:ext cx="3957637" cy="2052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4186238"/>
            <a:ext cx="3957637" cy="2052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5F8589-C761-428D-A10F-8BDCF289B861}"/>
              </a:ext>
            </a:extLst>
          </p:cNvPr>
          <p:cNvSpPr>
            <a:spLocks noGrp="1"/>
          </p:cNvSpPr>
          <p:nvPr>
            <p:ph type="ftr" idx="10"/>
          </p:nvPr>
        </p:nvSpPr>
        <p:spPr>
          <a:xfrm>
            <a:off x="533400" y="6324600"/>
            <a:ext cx="5857875" cy="396875"/>
          </a:xfrm>
        </p:spPr>
        <p:txBody>
          <a:bodyPr/>
          <a:lstStyle>
            <a:lvl1pPr>
              <a:defRPr smtClean="0"/>
            </a:lvl1pPr>
          </a:lstStyle>
          <a:p>
            <a:pPr>
              <a:defRPr/>
            </a:pPr>
            <a:r>
              <a:rPr lang="en-US"/>
              <a:t>Invitation to Computer Science, 6th Edition</a:t>
            </a:r>
          </a:p>
        </p:txBody>
      </p:sp>
      <p:sp>
        <p:nvSpPr>
          <p:cNvPr id="7" name="Slide Number Placeholder 6">
            <a:extLst>
              <a:ext uri="{FF2B5EF4-FFF2-40B4-BE49-F238E27FC236}">
                <a16:creationId xmlns:a16="http://schemas.microsoft.com/office/drawing/2014/main" id="{EBF0A4D1-C26E-4B25-952B-11958D96A8C7}"/>
              </a:ext>
            </a:extLst>
          </p:cNvPr>
          <p:cNvSpPr>
            <a:spLocks noGrp="1"/>
          </p:cNvSpPr>
          <p:nvPr>
            <p:ph type="sldNum" idx="11"/>
          </p:nvPr>
        </p:nvSpPr>
        <p:spPr>
          <a:xfrm>
            <a:off x="6553200" y="6324600"/>
            <a:ext cx="1895475" cy="396875"/>
          </a:xfrm>
        </p:spPr>
        <p:txBody>
          <a:bodyPr/>
          <a:lstStyle>
            <a:lvl1pPr>
              <a:defRPr/>
            </a:lvl1pPr>
          </a:lstStyle>
          <a:p>
            <a:fld id="{C4575871-A899-450F-B225-0D71A030CCC3}" type="slidenum">
              <a:rPr lang="en-US" altLang="en-US"/>
              <a:pPr/>
              <a:t>‹#›</a:t>
            </a:fld>
            <a:endParaRPr lang="en-US" altLang="en-US"/>
          </a:p>
        </p:txBody>
      </p:sp>
    </p:spTree>
    <p:extLst>
      <p:ext uri="{BB962C8B-B14F-4D97-AF65-F5344CB8AC3E}">
        <p14:creationId xmlns:p14="http://schemas.microsoft.com/office/powerpoint/2010/main" val="243342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67675" cy="1133475"/>
          </a:xfrm>
        </p:spPr>
        <p:txBody>
          <a:bodyPr/>
          <a:lstStyle/>
          <a:p>
            <a:r>
              <a:rPr lang="en-US"/>
              <a:t>Click to edit Master title style</a:t>
            </a:r>
          </a:p>
        </p:txBody>
      </p:sp>
      <p:sp>
        <p:nvSpPr>
          <p:cNvPr id="3" name="Text Placeholder 2"/>
          <p:cNvSpPr>
            <a:spLocks noGrp="1"/>
          </p:cNvSpPr>
          <p:nvPr>
            <p:ph type="body" sz="half" idx="1"/>
          </p:nvPr>
        </p:nvSpPr>
        <p:spPr>
          <a:xfrm>
            <a:off x="533400" y="1981200"/>
            <a:ext cx="3957638"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981200"/>
            <a:ext cx="3957637"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56C86F1-34EA-4C0E-B7F5-CBC34C9C4BDA}"/>
              </a:ext>
            </a:extLst>
          </p:cNvPr>
          <p:cNvSpPr>
            <a:spLocks noGrp="1"/>
          </p:cNvSpPr>
          <p:nvPr>
            <p:ph type="ftr" idx="10"/>
          </p:nvPr>
        </p:nvSpPr>
        <p:spPr>
          <a:xfrm>
            <a:off x="533400" y="6324600"/>
            <a:ext cx="5857875" cy="396875"/>
          </a:xfrm>
        </p:spPr>
        <p:txBody>
          <a:bodyPr/>
          <a:lstStyle>
            <a:lvl1pPr>
              <a:defRPr smtClean="0"/>
            </a:lvl1pPr>
          </a:lstStyle>
          <a:p>
            <a:pPr>
              <a:defRPr/>
            </a:pPr>
            <a:r>
              <a:rPr lang="en-US"/>
              <a:t>Invitation to Computer Science, 6th Edition</a:t>
            </a:r>
          </a:p>
        </p:txBody>
      </p:sp>
      <p:sp>
        <p:nvSpPr>
          <p:cNvPr id="6" name="Slide Number Placeholder 5">
            <a:extLst>
              <a:ext uri="{FF2B5EF4-FFF2-40B4-BE49-F238E27FC236}">
                <a16:creationId xmlns:a16="http://schemas.microsoft.com/office/drawing/2014/main" id="{DD97968C-6422-4D07-8B1E-1906C0805F83}"/>
              </a:ext>
            </a:extLst>
          </p:cNvPr>
          <p:cNvSpPr>
            <a:spLocks noGrp="1"/>
          </p:cNvSpPr>
          <p:nvPr>
            <p:ph type="sldNum" idx="11"/>
          </p:nvPr>
        </p:nvSpPr>
        <p:spPr>
          <a:xfrm>
            <a:off x="6553200" y="6324600"/>
            <a:ext cx="1895475" cy="396875"/>
          </a:xfrm>
        </p:spPr>
        <p:txBody>
          <a:bodyPr/>
          <a:lstStyle>
            <a:lvl1pPr>
              <a:defRPr/>
            </a:lvl1pPr>
          </a:lstStyle>
          <a:p>
            <a:fld id="{227DA2D5-5503-4CA5-AD6E-B77AEFF6A854}" type="slidenum">
              <a:rPr lang="en-US" altLang="en-US"/>
              <a:pPr/>
              <a:t>‹#›</a:t>
            </a:fld>
            <a:endParaRPr lang="en-US" altLang="en-US"/>
          </a:p>
        </p:txBody>
      </p:sp>
    </p:spTree>
    <p:extLst>
      <p:ext uri="{BB962C8B-B14F-4D97-AF65-F5344CB8AC3E}">
        <p14:creationId xmlns:p14="http://schemas.microsoft.com/office/powerpoint/2010/main" val="3188715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3124200"/>
            <a:ext cx="7762875" cy="828675"/>
          </a:xfrm>
        </p:spPr>
        <p:txBody>
          <a:bodyPr/>
          <a:lstStyle/>
          <a:p>
            <a:r>
              <a:rPr lang="en-US"/>
              <a:t>Click to edit Master title style</a:t>
            </a:r>
          </a:p>
        </p:txBody>
      </p:sp>
      <p:sp>
        <p:nvSpPr>
          <p:cNvPr id="3" name="Date Placeholder 2">
            <a:extLst>
              <a:ext uri="{FF2B5EF4-FFF2-40B4-BE49-F238E27FC236}">
                <a16:creationId xmlns:a16="http://schemas.microsoft.com/office/drawing/2014/main" id="{802DED2B-4417-4A79-9E64-43AE1A804872}"/>
              </a:ext>
            </a:extLst>
          </p:cNvPr>
          <p:cNvSpPr>
            <a:spLocks noGrp="1"/>
          </p:cNvSpPr>
          <p:nvPr>
            <p:ph type="dt" idx="10"/>
          </p:nvPr>
        </p:nvSpPr>
        <p:spPr>
          <a:xfrm>
            <a:off x="685800" y="6248400"/>
            <a:ext cx="1895475" cy="447675"/>
          </a:xfrm>
          <a:prstGeom prst="rect">
            <a:avLst/>
          </a:prstGeom>
        </p:spPr>
        <p:txBody>
          <a:bodyPr vert="horz" wrap="square" lIns="91440" tIns="45720" rIns="91440" bIns="45720" numCol="1" anchor="t" anchorCtr="0" compatLnSpc="1">
            <a:prstTxWarp prst="textNoShape">
              <a:avLst/>
            </a:prstTxWarp>
          </a:bodyPr>
          <a:lstStyle>
            <a:lvl1pPr>
              <a:buFont typeface="Times New Roman" charset="0"/>
              <a:buNone/>
              <a:defRPr>
                <a:latin typeface="Times New Roman" charset="0"/>
                <a:ea typeface="+mn-ea"/>
              </a:defRPr>
            </a:lvl1pPr>
          </a:lstStyle>
          <a:p>
            <a:pPr>
              <a:defRPr/>
            </a:pPr>
            <a:endParaRPr lang="en-US"/>
          </a:p>
        </p:txBody>
      </p:sp>
      <p:sp>
        <p:nvSpPr>
          <p:cNvPr id="4" name="Footer Placeholder 3">
            <a:extLst>
              <a:ext uri="{FF2B5EF4-FFF2-40B4-BE49-F238E27FC236}">
                <a16:creationId xmlns:a16="http://schemas.microsoft.com/office/drawing/2014/main" id="{40565C27-0E7D-40A9-9796-A2559CD474E7}"/>
              </a:ext>
            </a:extLst>
          </p:cNvPr>
          <p:cNvSpPr>
            <a:spLocks noGrp="1"/>
          </p:cNvSpPr>
          <p:nvPr>
            <p:ph type="ftr" idx="11"/>
          </p:nvPr>
        </p:nvSpPr>
        <p:spPr>
          <a:xfrm>
            <a:off x="3124200" y="6248400"/>
            <a:ext cx="2886075" cy="447675"/>
          </a:xfrm>
        </p:spPr>
        <p:txBody>
          <a:bodyPr/>
          <a:lstStyle>
            <a:lvl1pPr>
              <a:defRPr smtClean="0"/>
            </a:lvl1pPr>
          </a:lstStyle>
          <a:p>
            <a:pPr>
              <a:defRPr/>
            </a:pPr>
            <a:r>
              <a:rPr lang="en-US"/>
              <a:t>Invitation to Computer Science, 6th Edition</a:t>
            </a:r>
          </a:p>
        </p:txBody>
      </p:sp>
      <p:sp>
        <p:nvSpPr>
          <p:cNvPr id="5" name="Slide Number Placeholder 4">
            <a:extLst>
              <a:ext uri="{FF2B5EF4-FFF2-40B4-BE49-F238E27FC236}">
                <a16:creationId xmlns:a16="http://schemas.microsoft.com/office/drawing/2014/main" id="{1CB00247-A52F-47D5-8126-F03C8F27B5F3}"/>
              </a:ext>
            </a:extLst>
          </p:cNvPr>
          <p:cNvSpPr>
            <a:spLocks noGrp="1"/>
          </p:cNvSpPr>
          <p:nvPr>
            <p:ph type="sldNum" idx="12"/>
          </p:nvPr>
        </p:nvSpPr>
        <p:spPr>
          <a:xfrm>
            <a:off x="6553200" y="6248400"/>
            <a:ext cx="1895475" cy="447675"/>
          </a:xfrm>
        </p:spPr>
        <p:txBody>
          <a:bodyPr/>
          <a:lstStyle>
            <a:lvl1pPr>
              <a:defRPr/>
            </a:lvl1pPr>
          </a:lstStyle>
          <a:p>
            <a:fld id="{2DD445B5-A219-4C19-8FC3-8F71F8D6BBA6}" type="slidenum">
              <a:rPr lang="en-US" altLang="en-US"/>
              <a:pPr/>
              <a:t>‹#›</a:t>
            </a:fld>
            <a:endParaRPr lang="en-US" altLang="en-US"/>
          </a:p>
        </p:txBody>
      </p:sp>
    </p:spTree>
    <p:extLst>
      <p:ext uri="{BB962C8B-B14F-4D97-AF65-F5344CB8AC3E}">
        <p14:creationId xmlns:p14="http://schemas.microsoft.com/office/powerpoint/2010/main" val="3531201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D8B2B60-832E-4489-BF29-176FA19E2A0A}"/>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35809FC2-51F5-47B2-998E-67241E3A7E2A}"/>
              </a:ext>
            </a:extLst>
          </p:cNvPr>
          <p:cNvSpPr>
            <a:spLocks noGrp="1" noChangeArrowheads="1"/>
          </p:cNvSpPr>
          <p:nvPr>
            <p:ph type="sldNum" sz="quarter" idx="11"/>
          </p:nvPr>
        </p:nvSpPr>
        <p:spPr>
          <a:ln/>
        </p:spPr>
        <p:txBody>
          <a:bodyPr/>
          <a:lstStyle>
            <a:lvl1pPr>
              <a:defRPr/>
            </a:lvl1pPr>
          </a:lstStyle>
          <a:p>
            <a:fld id="{8DDCDF6E-3E1E-4F04-9819-20F4527BFC94}" type="slidenum">
              <a:rPr lang="en-US" altLang="en-US"/>
              <a:pPr/>
              <a:t>‹#›</a:t>
            </a:fld>
            <a:endParaRPr lang="en-US" altLang="en-US"/>
          </a:p>
        </p:txBody>
      </p:sp>
    </p:spTree>
    <p:extLst>
      <p:ext uri="{BB962C8B-B14F-4D97-AF65-F5344CB8AC3E}">
        <p14:creationId xmlns:p14="http://schemas.microsoft.com/office/powerpoint/2010/main" val="1376587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F2D6282-9EFD-482F-A178-1B5A9D975D43}"/>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4E4548D0-FF23-400A-8DC2-C416682EBFBC}"/>
              </a:ext>
            </a:extLst>
          </p:cNvPr>
          <p:cNvSpPr>
            <a:spLocks noGrp="1" noChangeArrowheads="1"/>
          </p:cNvSpPr>
          <p:nvPr>
            <p:ph type="sldNum" sz="quarter" idx="11"/>
          </p:nvPr>
        </p:nvSpPr>
        <p:spPr>
          <a:ln/>
        </p:spPr>
        <p:txBody>
          <a:bodyPr/>
          <a:lstStyle>
            <a:lvl1pPr>
              <a:defRPr/>
            </a:lvl1pPr>
          </a:lstStyle>
          <a:p>
            <a:fld id="{EFCDE71A-D6B8-45E3-8DC6-702C12332B05}" type="slidenum">
              <a:rPr lang="en-US" altLang="en-US"/>
              <a:pPr/>
              <a:t>‹#›</a:t>
            </a:fld>
            <a:endParaRPr lang="en-US" altLang="en-US"/>
          </a:p>
        </p:txBody>
      </p:sp>
    </p:spTree>
    <p:extLst>
      <p:ext uri="{BB962C8B-B14F-4D97-AF65-F5344CB8AC3E}">
        <p14:creationId xmlns:p14="http://schemas.microsoft.com/office/powerpoint/2010/main" val="4175367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DA538CA-9325-491D-97FF-603BFE1C4911}"/>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8" name="Rectangle 5">
            <a:extLst>
              <a:ext uri="{FF2B5EF4-FFF2-40B4-BE49-F238E27FC236}">
                <a16:creationId xmlns:a16="http://schemas.microsoft.com/office/drawing/2014/main" id="{9A297DB6-01D8-4D87-A261-E470F392AE69}"/>
              </a:ext>
            </a:extLst>
          </p:cNvPr>
          <p:cNvSpPr>
            <a:spLocks noGrp="1" noChangeArrowheads="1"/>
          </p:cNvSpPr>
          <p:nvPr>
            <p:ph type="sldNum" sz="quarter" idx="11"/>
          </p:nvPr>
        </p:nvSpPr>
        <p:spPr>
          <a:ln/>
        </p:spPr>
        <p:txBody>
          <a:bodyPr/>
          <a:lstStyle>
            <a:lvl1pPr>
              <a:defRPr/>
            </a:lvl1pPr>
          </a:lstStyle>
          <a:p>
            <a:fld id="{970F91CE-70B7-4D14-9048-F3F3D8086D92}" type="slidenum">
              <a:rPr lang="en-US" altLang="en-US"/>
              <a:pPr/>
              <a:t>‹#›</a:t>
            </a:fld>
            <a:endParaRPr lang="en-US" altLang="en-US"/>
          </a:p>
        </p:txBody>
      </p:sp>
    </p:spTree>
    <p:extLst>
      <p:ext uri="{BB962C8B-B14F-4D97-AF65-F5344CB8AC3E}">
        <p14:creationId xmlns:p14="http://schemas.microsoft.com/office/powerpoint/2010/main" val="2523301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E064F7C-54CF-481B-A1AB-6C330CDFF015}"/>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4" name="Rectangle 5">
            <a:extLst>
              <a:ext uri="{FF2B5EF4-FFF2-40B4-BE49-F238E27FC236}">
                <a16:creationId xmlns:a16="http://schemas.microsoft.com/office/drawing/2014/main" id="{3F5E11A7-3037-445A-A686-34E146C1CD87}"/>
              </a:ext>
            </a:extLst>
          </p:cNvPr>
          <p:cNvSpPr>
            <a:spLocks noGrp="1" noChangeArrowheads="1"/>
          </p:cNvSpPr>
          <p:nvPr>
            <p:ph type="sldNum" sz="quarter" idx="11"/>
          </p:nvPr>
        </p:nvSpPr>
        <p:spPr>
          <a:ln/>
        </p:spPr>
        <p:txBody>
          <a:bodyPr/>
          <a:lstStyle>
            <a:lvl1pPr>
              <a:defRPr/>
            </a:lvl1pPr>
          </a:lstStyle>
          <a:p>
            <a:fld id="{72405E50-DC8D-4D43-8E23-800C040541DB}" type="slidenum">
              <a:rPr lang="en-US" altLang="en-US"/>
              <a:pPr/>
              <a:t>‹#›</a:t>
            </a:fld>
            <a:endParaRPr lang="en-US" altLang="en-US"/>
          </a:p>
        </p:txBody>
      </p:sp>
    </p:spTree>
    <p:extLst>
      <p:ext uri="{BB962C8B-B14F-4D97-AF65-F5344CB8AC3E}">
        <p14:creationId xmlns:p14="http://schemas.microsoft.com/office/powerpoint/2010/main" val="44567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CBD706B-F15B-429A-A1EA-55A8DF3DF5ED}"/>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3" name="Rectangle 5">
            <a:extLst>
              <a:ext uri="{FF2B5EF4-FFF2-40B4-BE49-F238E27FC236}">
                <a16:creationId xmlns:a16="http://schemas.microsoft.com/office/drawing/2014/main" id="{8D4F3133-61E8-4DCD-ACE8-2D395E1950A0}"/>
              </a:ext>
            </a:extLst>
          </p:cNvPr>
          <p:cNvSpPr>
            <a:spLocks noGrp="1" noChangeArrowheads="1"/>
          </p:cNvSpPr>
          <p:nvPr>
            <p:ph type="sldNum" sz="quarter" idx="11"/>
          </p:nvPr>
        </p:nvSpPr>
        <p:spPr>
          <a:ln/>
        </p:spPr>
        <p:txBody>
          <a:bodyPr/>
          <a:lstStyle>
            <a:lvl1pPr>
              <a:defRPr/>
            </a:lvl1pPr>
          </a:lstStyle>
          <a:p>
            <a:fld id="{563E134A-D00B-45CC-AC75-A96B1C6B1E5F}" type="slidenum">
              <a:rPr lang="en-US" altLang="en-US"/>
              <a:pPr/>
              <a:t>‹#›</a:t>
            </a:fld>
            <a:endParaRPr lang="en-US" altLang="en-US"/>
          </a:p>
        </p:txBody>
      </p:sp>
    </p:spTree>
    <p:extLst>
      <p:ext uri="{BB962C8B-B14F-4D97-AF65-F5344CB8AC3E}">
        <p14:creationId xmlns:p14="http://schemas.microsoft.com/office/powerpoint/2010/main" val="365089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F3832CF-5926-48AF-BCDF-15C5C0DC355A}"/>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65161F33-E3FD-4507-9D83-AD2BD36BB689}"/>
              </a:ext>
            </a:extLst>
          </p:cNvPr>
          <p:cNvSpPr>
            <a:spLocks noGrp="1" noChangeArrowheads="1"/>
          </p:cNvSpPr>
          <p:nvPr>
            <p:ph type="sldNum" sz="quarter" idx="11"/>
          </p:nvPr>
        </p:nvSpPr>
        <p:spPr>
          <a:ln/>
        </p:spPr>
        <p:txBody>
          <a:bodyPr/>
          <a:lstStyle>
            <a:lvl1pPr>
              <a:defRPr/>
            </a:lvl1pPr>
          </a:lstStyle>
          <a:p>
            <a:fld id="{FF9B048D-998F-423F-B6B2-C2C30FA3CDC9}" type="slidenum">
              <a:rPr lang="en-US" altLang="en-US"/>
              <a:pPr/>
              <a:t>‹#›</a:t>
            </a:fld>
            <a:endParaRPr lang="en-US" altLang="en-US"/>
          </a:p>
        </p:txBody>
      </p:sp>
    </p:spTree>
    <p:extLst>
      <p:ext uri="{BB962C8B-B14F-4D97-AF65-F5344CB8AC3E}">
        <p14:creationId xmlns:p14="http://schemas.microsoft.com/office/powerpoint/2010/main" val="109762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17230B1-63DE-4CC8-AF05-CA1AFEF6F22E}"/>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2A7D9FA6-202C-4876-9509-3479F2CCC32F}"/>
              </a:ext>
            </a:extLst>
          </p:cNvPr>
          <p:cNvSpPr>
            <a:spLocks noGrp="1" noChangeArrowheads="1"/>
          </p:cNvSpPr>
          <p:nvPr>
            <p:ph type="sldNum" sz="quarter" idx="11"/>
          </p:nvPr>
        </p:nvSpPr>
        <p:spPr>
          <a:ln/>
        </p:spPr>
        <p:txBody>
          <a:bodyPr/>
          <a:lstStyle>
            <a:lvl1pPr>
              <a:defRPr/>
            </a:lvl1pPr>
          </a:lstStyle>
          <a:p>
            <a:fld id="{4F0631B6-7F21-46EC-9971-10821580314D}" type="slidenum">
              <a:rPr lang="en-US" altLang="en-US"/>
              <a:pPr/>
              <a:t>‹#›</a:t>
            </a:fld>
            <a:endParaRPr lang="en-US" altLang="en-US"/>
          </a:p>
        </p:txBody>
      </p:sp>
    </p:spTree>
    <p:extLst>
      <p:ext uri="{BB962C8B-B14F-4D97-AF65-F5344CB8AC3E}">
        <p14:creationId xmlns:p14="http://schemas.microsoft.com/office/powerpoint/2010/main" val="335965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492BB54-5B7F-4916-8D48-A243022343AD}"/>
              </a:ext>
            </a:extLst>
          </p:cNvPr>
          <p:cNvSpPr>
            <a:spLocks noGrp="1" noChangeArrowheads="1"/>
          </p:cNvSpPr>
          <p:nvPr>
            <p:ph type="title"/>
          </p:nvPr>
        </p:nvSpPr>
        <p:spPr bwMode="auto">
          <a:xfrm>
            <a:off x="533400" y="3810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72E152E-0BB6-4E11-8B68-412F18CACA7A}"/>
              </a:ext>
            </a:extLst>
          </p:cNvPr>
          <p:cNvSpPr>
            <a:spLocks noGrp="1" noChangeArrowheads="1"/>
          </p:cNvSpPr>
          <p:nvPr>
            <p:ph type="body" idx="1"/>
          </p:nvPr>
        </p:nvSpPr>
        <p:spPr bwMode="auto">
          <a:xfrm>
            <a:off x="533400" y="1676400"/>
            <a:ext cx="807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3588" name="Rectangle 4">
            <a:extLst>
              <a:ext uri="{FF2B5EF4-FFF2-40B4-BE49-F238E27FC236}">
                <a16:creationId xmlns:a16="http://schemas.microsoft.com/office/drawing/2014/main" id="{A3DBE32F-2BD0-4851-86DC-FBA3A49320D5}"/>
              </a:ext>
            </a:extLst>
          </p:cNvPr>
          <p:cNvSpPr>
            <a:spLocks noGrp="1" noChangeArrowheads="1"/>
          </p:cNvSpPr>
          <p:nvPr>
            <p:ph type="ftr" sz="quarter" idx="3"/>
          </p:nvPr>
        </p:nvSpPr>
        <p:spPr bwMode="auto">
          <a:xfrm>
            <a:off x="533400" y="6324600"/>
            <a:ext cx="5867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 typeface="Times New Roman" pitchFamily="18" charset="0"/>
              <a:buNone/>
              <a:defRPr sz="1400">
                <a:solidFill>
                  <a:srgbClr val="222222"/>
                </a:solidFill>
                <a:latin typeface="Arial" charset="0"/>
                <a:ea typeface="+mn-ea"/>
              </a:defRPr>
            </a:lvl1pPr>
          </a:lstStyle>
          <a:p>
            <a:pPr>
              <a:defRPr/>
            </a:pPr>
            <a:r>
              <a:rPr lang="en-US"/>
              <a:t>Invitation to Computer Science, 6th Edition</a:t>
            </a:r>
          </a:p>
        </p:txBody>
      </p:sp>
      <p:sp>
        <p:nvSpPr>
          <p:cNvPr id="323589" name="Rectangle 5">
            <a:extLst>
              <a:ext uri="{FF2B5EF4-FFF2-40B4-BE49-F238E27FC236}">
                <a16:creationId xmlns:a16="http://schemas.microsoft.com/office/drawing/2014/main" id="{961FE62E-BECE-4786-BD06-86C8F0308870}"/>
              </a:ext>
            </a:extLst>
          </p:cNvPr>
          <p:cNvSpPr>
            <a:spLocks noGrp="1" noChangeArrowheads="1"/>
          </p:cNvSpPr>
          <p:nvPr>
            <p:ph type="sldNum" sz="quarter" idx="4"/>
          </p:nvPr>
        </p:nvSpPr>
        <p:spPr bwMode="auto">
          <a:xfrm>
            <a:off x="6553200" y="6324600"/>
            <a:ext cx="2057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anose="020B0604020202020204" pitchFamily="34" charset="0"/>
              </a:defRPr>
            </a:lvl1pPr>
          </a:lstStyle>
          <a:p>
            <a:fld id="{2720F89E-CE34-4914-8037-E2F441F2E2C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09"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 id="2147484310" r:id="rId12"/>
    <p:sldLayoutId id="2147484311" r:id="rId13"/>
    <p:sldLayoutId id="2147484312" r:id="rId14"/>
  </p:sldLayoutIdLst>
  <p:hf hdr="0" dt="0"/>
  <p:txStyles>
    <p:titleStyle>
      <a:lvl1pPr algn="ctr" rtl="0" eaLnBrk="0" fontAlgn="base" hangingPunct="0">
        <a:spcBef>
          <a:spcPct val="0"/>
        </a:spcBef>
        <a:spcAft>
          <a:spcPct val="0"/>
        </a:spcAft>
        <a:defRPr sz="3600">
          <a:solidFill>
            <a:srgbClr val="222222"/>
          </a:solidFill>
          <a:latin typeface="+mj-lt"/>
          <a:ea typeface="ＭＳ Ｐゴシック" charset="-128"/>
          <a:cs typeface="ＭＳ Ｐゴシック" charset="-128"/>
        </a:defRPr>
      </a:lvl1pPr>
      <a:lvl2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2pPr>
      <a:lvl3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3pPr>
      <a:lvl4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4pPr>
      <a:lvl5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5pPr>
      <a:lvl6pPr marL="457200" algn="ctr" rtl="0" fontAlgn="base">
        <a:spcBef>
          <a:spcPct val="0"/>
        </a:spcBef>
        <a:spcAft>
          <a:spcPct val="0"/>
        </a:spcAft>
        <a:defRPr sz="3600">
          <a:solidFill>
            <a:srgbClr val="222222"/>
          </a:solidFill>
          <a:latin typeface="Arial" charset="0"/>
        </a:defRPr>
      </a:lvl6pPr>
      <a:lvl7pPr marL="914400" algn="ctr" rtl="0" fontAlgn="base">
        <a:spcBef>
          <a:spcPct val="0"/>
        </a:spcBef>
        <a:spcAft>
          <a:spcPct val="0"/>
        </a:spcAft>
        <a:defRPr sz="3600">
          <a:solidFill>
            <a:srgbClr val="222222"/>
          </a:solidFill>
          <a:latin typeface="Arial" charset="0"/>
        </a:defRPr>
      </a:lvl7pPr>
      <a:lvl8pPr marL="1371600" algn="ctr" rtl="0" fontAlgn="base">
        <a:spcBef>
          <a:spcPct val="0"/>
        </a:spcBef>
        <a:spcAft>
          <a:spcPct val="0"/>
        </a:spcAft>
        <a:defRPr sz="3600">
          <a:solidFill>
            <a:srgbClr val="222222"/>
          </a:solidFill>
          <a:latin typeface="Arial" charset="0"/>
        </a:defRPr>
      </a:lvl8pPr>
      <a:lvl9pPr marL="1828800" algn="ctr" rtl="0" fontAlgn="base">
        <a:spcBef>
          <a:spcPct val="0"/>
        </a:spcBef>
        <a:spcAft>
          <a:spcPct val="0"/>
        </a:spcAft>
        <a:defRPr sz="3600">
          <a:solidFill>
            <a:srgbClr val="222222"/>
          </a:solidFill>
          <a:latin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2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7" descr="coverstrip2.png">
            <a:extLst>
              <a:ext uri="{FF2B5EF4-FFF2-40B4-BE49-F238E27FC236}">
                <a16:creationId xmlns:a16="http://schemas.microsoft.com/office/drawing/2014/main" id="{78CBEF3C-D1C6-4692-8466-52368E8FCB52}"/>
              </a:ext>
            </a:extLst>
          </p:cNvPr>
          <p:cNvPicPr>
            <a:picLocks noChangeAspect="1"/>
          </p:cNvPicPr>
          <p:nvPr/>
        </p:nvPicPr>
        <p:blipFill>
          <a:blip r:embed="rId16" cstate="print">
            <a:lum bright="70000" contrast="-70000"/>
          </a:blip>
          <a:srcRect/>
          <a:stretch>
            <a:fillRect/>
          </a:stretch>
        </p:blipFill>
        <p:spPr bwMode="auto">
          <a:xfrm rot="5400000">
            <a:off x="3810000" y="-3810000"/>
            <a:ext cx="1524000" cy="9144000"/>
          </a:xfrm>
          <a:prstGeom prst="rect">
            <a:avLst/>
          </a:prstGeom>
          <a:noFill/>
          <a:ln w="9525">
            <a:noFill/>
            <a:miter lim="800000"/>
            <a:headEnd/>
            <a:tailEnd/>
          </a:ln>
          <a:effectLst>
            <a:softEdge rad="127000"/>
          </a:effectLst>
        </p:spPr>
      </p:pic>
      <p:pic>
        <p:nvPicPr>
          <p:cNvPr id="8" name="Picture 7" descr="coverstrip2.png">
            <a:extLst>
              <a:ext uri="{FF2B5EF4-FFF2-40B4-BE49-F238E27FC236}">
                <a16:creationId xmlns:a16="http://schemas.microsoft.com/office/drawing/2014/main" id="{5E967EB8-7652-4C9B-A706-89B6AE30B1DF}"/>
              </a:ext>
            </a:extLst>
          </p:cNvPr>
          <p:cNvPicPr>
            <a:picLocks noChangeAspect="1"/>
          </p:cNvPicPr>
          <p:nvPr/>
        </p:nvPicPr>
        <p:blipFill>
          <a:blip r:embed="rId16" cstate="print">
            <a:lum bright="70000" contrast="-70000"/>
          </a:blip>
          <a:srcRect/>
          <a:stretch>
            <a:fillRect/>
          </a:stretch>
        </p:blipFill>
        <p:spPr bwMode="auto">
          <a:xfrm rot="5400000">
            <a:off x="4114799" y="1828801"/>
            <a:ext cx="914402" cy="9144000"/>
          </a:xfrm>
          <a:prstGeom prst="rect">
            <a:avLst/>
          </a:prstGeom>
          <a:noFill/>
          <a:ln w="9525">
            <a:noFill/>
            <a:miter lim="800000"/>
            <a:headEnd/>
            <a:tailEnd/>
          </a:ln>
          <a:effectLst>
            <a:softEdge rad="127000"/>
          </a:effectLst>
        </p:spPr>
      </p:pic>
      <p:sp>
        <p:nvSpPr>
          <p:cNvPr id="2052" name="Rectangle 2">
            <a:extLst>
              <a:ext uri="{FF2B5EF4-FFF2-40B4-BE49-F238E27FC236}">
                <a16:creationId xmlns:a16="http://schemas.microsoft.com/office/drawing/2014/main" id="{6F43B8D3-2202-4898-941B-91BF4DCA02C6}"/>
              </a:ext>
            </a:extLst>
          </p:cNvPr>
          <p:cNvSpPr>
            <a:spLocks noGrp="1" noChangeArrowheads="1"/>
          </p:cNvSpPr>
          <p:nvPr>
            <p:ph type="title"/>
          </p:nvPr>
        </p:nvSpPr>
        <p:spPr bwMode="auto">
          <a:xfrm>
            <a:off x="533400" y="3810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3" name="Rectangle 3">
            <a:extLst>
              <a:ext uri="{FF2B5EF4-FFF2-40B4-BE49-F238E27FC236}">
                <a16:creationId xmlns:a16="http://schemas.microsoft.com/office/drawing/2014/main" id="{968A3F7D-B231-4F22-A77B-788134C3D11B}"/>
              </a:ext>
            </a:extLst>
          </p:cNvPr>
          <p:cNvSpPr>
            <a:spLocks noGrp="1" noChangeArrowheads="1"/>
          </p:cNvSpPr>
          <p:nvPr>
            <p:ph type="body" idx="1"/>
          </p:nvPr>
        </p:nvSpPr>
        <p:spPr bwMode="auto">
          <a:xfrm>
            <a:off x="533400" y="1676400"/>
            <a:ext cx="807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3588" name="Rectangle 4">
            <a:extLst>
              <a:ext uri="{FF2B5EF4-FFF2-40B4-BE49-F238E27FC236}">
                <a16:creationId xmlns:a16="http://schemas.microsoft.com/office/drawing/2014/main" id="{C7DA7C54-A8B3-4764-B3F7-F45F561355A0}"/>
              </a:ext>
            </a:extLst>
          </p:cNvPr>
          <p:cNvSpPr>
            <a:spLocks noGrp="1" noChangeArrowheads="1"/>
          </p:cNvSpPr>
          <p:nvPr>
            <p:ph type="ftr" sz="quarter" idx="3"/>
          </p:nvPr>
        </p:nvSpPr>
        <p:spPr bwMode="auto">
          <a:xfrm>
            <a:off x="533400" y="6324600"/>
            <a:ext cx="5867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 typeface="Times New Roman" pitchFamily="18" charset="0"/>
              <a:buNone/>
              <a:defRPr sz="1400" smtClean="0">
                <a:solidFill>
                  <a:srgbClr val="222222"/>
                </a:solidFill>
                <a:latin typeface="Arial" charset="0"/>
                <a:ea typeface="+mn-ea"/>
              </a:defRPr>
            </a:lvl1pPr>
          </a:lstStyle>
          <a:p>
            <a:pPr>
              <a:defRPr/>
            </a:pPr>
            <a:r>
              <a:rPr lang="en-US"/>
              <a:t>Invitation to Computer Science, 6th Edition</a:t>
            </a:r>
          </a:p>
        </p:txBody>
      </p:sp>
      <p:sp>
        <p:nvSpPr>
          <p:cNvPr id="323589" name="Rectangle 5">
            <a:extLst>
              <a:ext uri="{FF2B5EF4-FFF2-40B4-BE49-F238E27FC236}">
                <a16:creationId xmlns:a16="http://schemas.microsoft.com/office/drawing/2014/main" id="{F2E6EBFB-8E07-4B9E-81EA-71E53EA5F949}"/>
              </a:ext>
            </a:extLst>
          </p:cNvPr>
          <p:cNvSpPr>
            <a:spLocks noGrp="1" noChangeArrowheads="1"/>
          </p:cNvSpPr>
          <p:nvPr>
            <p:ph type="sldNum" sz="quarter" idx="4"/>
          </p:nvPr>
        </p:nvSpPr>
        <p:spPr bwMode="auto">
          <a:xfrm>
            <a:off x="6553200" y="6324600"/>
            <a:ext cx="2057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anose="020B0604020202020204" pitchFamily="34" charset="0"/>
              </a:defRPr>
            </a:lvl1pPr>
          </a:lstStyle>
          <a:p>
            <a:fld id="{78DCA4D3-B283-4D6E-B7F3-B1362856987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13"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 id="2147484314" r:id="rId12"/>
    <p:sldLayoutId id="2147484315" r:id="rId13"/>
    <p:sldLayoutId id="2147484316" r:id="rId14"/>
  </p:sldLayoutIdLst>
  <p:hf hdr="0" dt="0"/>
  <p:txStyles>
    <p:titleStyle>
      <a:lvl1pPr algn="ctr" rtl="0" eaLnBrk="0" fontAlgn="base" hangingPunct="0">
        <a:spcBef>
          <a:spcPct val="0"/>
        </a:spcBef>
        <a:spcAft>
          <a:spcPct val="0"/>
        </a:spcAft>
        <a:defRPr sz="3600">
          <a:solidFill>
            <a:srgbClr val="222222"/>
          </a:solidFill>
          <a:latin typeface="+mj-lt"/>
          <a:ea typeface="ＭＳ Ｐゴシック" charset="-128"/>
          <a:cs typeface="ＭＳ Ｐゴシック" charset="-128"/>
        </a:defRPr>
      </a:lvl1pPr>
      <a:lvl2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2pPr>
      <a:lvl3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3pPr>
      <a:lvl4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4pPr>
      <a:lvl5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5pPr>
      <a:lvl6pPr marL="457200" algn="ctr" rtl="0" fontAlgn="base">
        <a:spcBef>
          <a:spcPct val="0"/>
        </a:spcBef>
        <a:spcAft>
          <a:spcPct val="0"/>
        </a:spcAft>
        <a:defRPr sz="3600">
          <a:solidFill>
            <a:srgbClr val="222222"/>
          </a:solidFill>
          <a:latin typeface="Arial" charset="0"/>
        </a:defRPr>
      </a:lvl6pPr>
      <a:lvl7pPr marL="914400" algn="ctr" rtl="0" fontAlgn="base">
        <a:spcBef>
          <a:spcPct val="0"/>
        </a:spcBef>
        <a:spcAft>
          <a:spcPct val="0"/>
        </a:spcAft>
        <a:defRPr sz="3600">
          <a:solidFill>
            <a:srgbClr val="222222"/>
          </a:solidFill>
          <a:latin typeface="Arial" charset="0"/>
        </a:defRPr>
      </a:lvl7pPr>
      <a:lvl8pPr marL="1371600" algn="ctr" rtl="0" fontAlgn="base">
        <a:spcBef>
          <a:spcPct val="0"/>
        </a:spcBef>
        <a:spcAft>
          <a:spcPct val="0"/>
        </a:spcAft>
        <a:defRPr sz="3600">
          <a:solidFill>
            <a:srgbClr val="222222"/>
          </a:solidFill>
          <a:latin typeface="Arial" charset="0"/>
        </a:defRPr>
      </a:lvl8pPr>
      <a:lvl9pPr marL="1828800" algn="ctr" rtl="0" fontAlgn="base">
        <a:spcBef>
          <a:spcPct val="0"/>
        </a:spcBef>
        <a:spcAft>
          <a:spcPct val="0"/>
        </a:spcAft>
        <a:defRPr sz="3600">
          <a:solidFill>
            <a:srgbClr val="222222"/>
          </a:solidFill>
          <a:latin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2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hemeOverride" Target="../theme/themeOverride9.xml"/><Relationship Id="rId5" Type="http://schemas.openxmlformats.org/officeDocument/2006/relationships/image" Target="../media/image18.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2.xml"/><Relationship Id="rId7" Type="http://schemas.openxmlformats.org/officeDocument/2006/relationships/image" Target="../media/image6.jpeg"/><Relationship Id="rId2" Type="http://schemas.openxmlformats.org/officeDocument/2006/relationships/slideLayout" Target="../slideLayouts/slideLayout16.xml"/><Relationship Id="rId1" Type="http://schemas.openxmlformats.org/officeDocument/2006/relationships/themeOverride" Target="../theme/themeOverride1.xml"/><Relationship Id="rId6" Type="http://schemas.openxmlformats.org/officeDocument/2006/relationships/image" Target="../media/image5.jpeg"/><Relationship Id="rId5" Type="http://schemas.openxmlformats.org/officeDocument/2006/relationships/hyperlink" Target="https://aeon.co/videos/a-chess-playing-machine-hoax-that-beat-the-best-and-helped-inspire-the-computer" TargetMode="External"/><Relationship Id="rId4" Type="http://schemas.openxmlformats.org/officeDocument/2006/relationships/hyperlink" Target="http://golem.plush.org/history" TargetMode="External"/><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hemeOverride" Target="../theme/themeOverride2.xml"/><Relationship Id="rId4" Type="http://schemas.openxmlformats.org/officeDocument/2006/relationships/hyperlink" Target="https://en.wikipedia.org/wiki/Loebner_Prize"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2.gif"/><Relationship Id="rId2" Type="http://schemas.openxmlformats.org/officeDocument/2006/relationships/slideLayout" Target="../slideLayouts/slideLayout18.xml"/><Relationship Id="rId1" Type="http://schemas.openxmlformats.org/officeDocument/2006/relationships/themeOverride" Target="../theme/themeOverride6.xml"/><Relationship Id="rId6" Type="http://schemas.openxmlformats.org/officeDocument/2006/relationships/image" Target="../media/image11.png"/><Relationship Id="rId5" Type="http://schemas.openxmlformats.org/officeDocument/2006/relationships/image" Target="../media/image10.gif"/><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6.jpeg"/><Relationship Id="rId2" Type="http://schemas.openxmlformats.org/officeDocument/2006/relationships/slideLayout" Target="../slideLayouts/slideLayout18.xml"/><Relationship Id="rId1" Type="http://schemas.openxmlformats.org/officeDocument/2006/relationships/themeOverride" Target="../theme/themeOverride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0A2D2DF1-C9A5-4A8E-892B-1217106BDAF0}"/>
              </a:ext>
            </a:extLst>
          </p:cNvPr>
          <p:cNvSpPr>
            <a:spLocks noGrp="1"/>
          </p:cNvSpPr>
          <p:nvPr>
            <p:ph idx="1"/>
          </p:nvPr>
        </p:nvSpPr>
        <p:spPr>
          <a:xfrm>
            <a:off x="5029200" y="152400"/>
            <a:ext cx="3581400" cy="6466114"/>
          </a:xfrm>
        </p:spPr>
        <p:txBody>
          <a:bodyPr/>
          <a:lstStyle/>
          <a:p>
            <a:pPr marL="0" indent="0">
              <a:buNone/>
            </a:pPr>
            <a:endParaRPr lang="en-US" sz="6000" dirty="0">
              <a:solidFill>
                <a:schemeClr val="accent6">
                  <a:lumMod val="75000"/>
                </a:schemeClr>
              </a:solidFill>
              <a:latin typeface="Pizzicato-Swash" panose="00000400000000000000" pitchFamily="2" charset="0"/>
              <a:ea typeface="Pizzicato-Swash" panose="00000400000000000000" pitchFamily="2" charset="0"/>
            </a:endParaRPr>
          </a:p>
          <a:p>
            <a:pPr marL="0" indent="0">
              <a:buNone/>
            </a:pPr>
            <a:r>
              <a:rPr lang="en-US" sz="6000" dirty="0">
                <a:solidFill>
                  <a:schemeClr val="accent6">
                    <a:lumMod val="75000"/>
                  </a:schemeClr>
                </a:solidFill>
                <a:latin typeface="Pizzicato-Swash" panose="00000400000000000000" pitchFamily="2" charset="0"/>
                <a:ea typeface="Pizzicato-Swash" panose="00000400000000000000" pitchFamily="2" charset="0"/>
              </a:rPr>
              <a:t>Artificial Intelligence</a:t>
            </a:r>
            <a:endParaRPr lang="en-US" sz="6000" dirty="0">
              <a:solidFill>
                <a:srgbClr val="00B050"/>
              </a:solidFill>
              <a:latin typeface="Pizzicato-Swash" panose="00000400000000000000" pitchFamily="2" charset="0"/>
              <a:ea typeface="Pizzicato-Swash" panose="00000400000000000000" pitchFamily="2" charset="0"/>
            </a:endParaRPr>
          </a:p>
        </p:txBody>
      </p:sp>
      <p:sp>
        <p:nvSpPr>
          <p:cNvPr id="2" name="AutoShape 6" descr="Article_PPT_Template-1.jpg">
            <a:extLst>
              <a:ext uri="{FF2B5EF4-FFF2-40B4-BE49-F238E27FC236}">
                <a16:creationId xmlns:a16="http://schemas.microsoft.com/office/drawing/2014/main" id="{3C427006-4F12-415A-A372-1F545662074C}"/>
              </a:ext>
            </a:extLst>
          </p:cNvPr>
          <p:cNvSpPr>
            <a:spLocks noChangeAspect="1" noChangeArrowheads="1"/>
          </p:cNvSpPr>
          <p:nvPr/>
        </p:nvSpPr>
        <p:spPr bwMode="auto">
          <a:xfrm>
            <a:off x="4419600" y="-1143000"/>
            <a:ext cx="4724400" cy="4724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9C45B942-32C9-4F77-A754-6D3E550EDC32}"/>
              </a:ext>
            </a:extLst>
          </p:cNvPr>
          <p:cNvPicPr>
            <a:picLocks noChangeAspect="1"/>
          </p:cNvPicPr>
          <p:nvPr/>
        </p:nvPicPr>
        <p:blipFill rotWithShape="1">
          <a:blip r:embed="rId3"/>
          <a:srcRect r="44737"/>
          <a:stretch/>
        </p:blipFill>
        <p:spPr>
          <a:xfrm>
            <a:off x="0" y="0"/>
            <a:ext cx="4876800" cy="6618514"/>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6D1CA063-B33A-4031-A391-D4984746775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Objections</a:t>
            </a:r>
            <a:endParaRPr lang="en-US" altLang="en-US" sz="4400" dirty="0">
              <a:ea typeface="ＭＳ Ｐゴシック" panose="020B0600070205080204" pitchFamily="34" charset="-128"/>
            </a:endParaRPr>
          </a:p>
        </p:txBody>
      </p:sp>
      <p:sp>
        <p:nvSpPr>
          <p:cNvPr id="17411" name="Rectangle 2">
            <a:extLst>
              <a:ext uri="{FF2B5EF4-FFF2-40B4-BE49-F238E27FC236}">
                <a16:creationId xmlns:a16="http://schemas.microsoft.com/office/drawing/2014/main" id="{EF6289C6-376F-4A2F-9973-459B75EFF18F}"/>
              </a:ext>
            </a:extLst>
          </p:cNvPr>
          <p:cNvSpPr>
            <a:spLocks noGrp="1" noChangeArrowheads="1"/>
          </p:cNvSpPr>
          <p:nvPr>
            <p:ph idx="1"/>
          </p:nvPr>
        </p:nvSpPr>
        <p:spPr/>
        <p:txBody>
          <a:bodyPr/>
          <a:lstStyle/>
          <a:p>
            <a:r>
              <a:rPr lang="en-US" altLang="en-US" dirty="0">
                <a:solidFill>
                  <a:schemeClr val="accent2"/>
                </a:solidFill>
                <a:latin typeface="TrumpetLite" panose="020A0602050506020204" pitchFamily="18" charset="0"/>
                <a:ea typeface="ＭＳ Ｐゴシック" panose="020B0600070205080204" pitchFamily="34" charset="-128"/>
              </a:rPr>
              <a:t>Hubert Dreyfus</a:t>
            </a:r>
          </a:p>
          <a:p>
            <a:pPr lvl="1"/>
            <a:r>
              <a:rPr lang="en-US" altLang="en-US" i="1" dirty="0">
                <a:solidFill>
                  <a:schemeClr val="accent2"/>
                </a:solidFill>
                <a:latin typeface="TrumpetLite" panose="020A0602050506020204" pitchFamily="18" charset="0"/>
                <a:ea typeface="ＭＳ Ｐゴシック" panose="020B0600070205080204" pitchFamily="34" charset="-128"/>
              </a:rPr>
              <a:t>What Computers Can’t Do</a:t>
            </a:r>
          </a:p>
          <a:p>
            <a:r>
              <a:rPr lang="en-US" altLang="en-US" dirty="0">
                <a:solidFill>
                  <a:schemeClr val="accent2"/>
                </a:solidFill>
                <a:latin typeface="TrumpetLite" panose="020A0602050506020204" pitchFamily="18" charset="0"/>
                <a:ea typeface="ＭＳ Ｐゴシック" panose="020B0600070205080204" pitchFamily="34" charset="-128"/>
              </a:rPr>
              <a:t>John Searle</a:t>
            </a:r>
          </a:p>
          <a:p>
            <a:pPr lvl="1"/>
            <a:r>
              <a:rPr lang="en-US" altLang="en-US" dirty="0">
                <a:solidFill>
                  <a:schemeClr val="accent2"/>
                </a:solidFill>
                <a:latin typeface="TrumpetLite" panose="020A0602050506020204" pitchFamily="18" charset="0"/>
                <a:ea typeface="ＭＳ Ｐゴシック" panose="020B0600070205080204" pitchFamily="34" charset="-128"/>
              </a:rPr>
              <a:t>The Chinese Room</a:t>
            </a:r>
          </a:p>
          <a:p>
            <a:pPr lvl="1"/>
            <a:r>
              <a:rPr lang="en-US" altLang="en-US" dirty="0">
                <a:solidFill>
                  <a:schemeClr val="accent2"/>
                </a:solidFill>
                <a:latin typeface="TrumpetLite" panose="020A0602050506020204" pitchFamily="18" charset="0"/>
                <a:ea typeface="ＭＳ Ｐゴシック" panose="020B0600070205080204" pitchFamily="34" charset="-128"/>
              </a:rPr>
              <a:t>Computers lack understanding even if they pass the TT</a:t>
            </a:r>
            <a:endParaRPr lang="en-US" altLang="en-US" sz="2000" dirty="0">
              <a:solidFill>
                <a:schemeClr val="accent2"/>
              </a:solidFill>
              <a:latin typeface="TrumpetLite" panose="020A0602050506020204" pitchFamily="18" charset="0"/>
              <a:ea typeface="ＭＳ Ｐゴシック" panose="020B0600070205080204" pitchFamily="34" charset="-128"/>
            </a:endParaRPr>
          </a:p>
          <a:p>
            <a:r>
              <a:rPr lang="en-US" altLang="en-US" dirty="0">
                <a:solidFill>
                  <a:schemeClr val="accent2"/>
                </a:solidFill>
                <a:latin typeface="TrumpetLite" panose="020A0602050506020204" pitchFamily="18" charset="0"/>
                <a:ea typeface="ＭＳ Ｐゴシック" panose="020B0600070205080204" pitchFamily="34" charset="-128"/>
              </a:rPr>
              <a:t>Roger Penrose</a:t>
            </a:r>
          </a:p>
          <a:p>
            <a:pPr lvl="1"/>
            <a:r>
              <a:rPr lang="en-US" altLang="en-US" dirty="0">
                <a:solidFill>
                  <a:schemeClr val="accent2"/>
                </a:solidFill>
                <a:latin typeface="TrumpetLite" panose="020A0602050506020204" pitchFamily="18" charset="0"/>
                <a:ea typeface="ＭＳ Ｐゴシック" panose="020B0600070205080204" pitchFamily="34" charset="-128"/>
              </a:rPr>
              <a:t>Based on Gödel’s Incompleteness, argues that human thought is inherently non-algorithmic</a:t>
            </a:r>
          </a:p>
          <a:p>
            <a:pPr lvl="1"/>
            <a:r>
              <a:rPr lang="en-US" altLang="en-US" dirty="0">
                <a:solidFill>
                  <a:schemeClr val="accent2"/>
                </a:solidFill>
                <a:latin typeface="TrumpetLite" panose="020A0602050506020204" pitchFamily="18" charset="0"/>
                <a:ea typeface="ＭＳ Ｐゴシック" panose="020B0600070205080204" pitchFamily="34" charset="-128"/>
              </a:rPr>
              <a:t>Thoughts are quantum phenomena that emerge via</a:t>
            </a:r>
            <a:br>
              <a:rPr lang="en-US" altLang="en-US" dirty="0">
                <a:solidFill>
                  <a:schemeClr val="accent2"/>
                </a:solidFill>
                <a:latin typeface="TrumpetLite" panose="020A0602050506020204" pitchFamily="18" charset="0"/>
                <a:ea typeface="ＭＳ Ｐゴシック" panose="020B0600070205080204" pitchFamily="34" charset="-128"/>
              </a:rPr>
            </a:br>
            <a:r>
              <a:rPr lang="en-US" altLang="en-US" dirty="0">
                <a:solidFill>
                  <a:schemeClr val="accent2"/>
                </a:solidFill>
                <a:latin typeface="TrumpetLite" panose="020A0602050506020204" pitchFamily="18" charset="0"/>
                <a:ea typeface="ＭＳ Ｐゴシック" panose="020B0600070205080204" pitchFamily="34" charset="-128"/>
              </a:rPr>
              <a:t>micro-tubules in the structure of neurons</a:t>
            </a:r>
          </a:p>
        </p:txBody>
      </p:sp>
      <p:sp>
        <p:nvSpPr>
          <p:cNvPr id="17413" name="Slide Number Placeholder 4">
            <a:extLst>
              <a:ext uri="{FF2B5EF4-FFF2-40B4-BE49-F238E27FC236}">
                <a16:creationId xmlns:a16="http://schemas.microsoft.com/office/drawing/2014/main" id="{F5492BBE-9267-4C36-B4DF-70835364512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FD8EB4D2-29F6-42A8-B11F-4886BE0B05E5}" type="slidenum">
              <a:rPr lang="en-US" altLang="en-US" sz="1400">
                <a:solidFill>
                  <a:schemeClr val="tx1"/>
                </a:solidFill>
                <a:latin typeface="Arial" panose="020B0604020202020204" pitchFamily="34" charset="0"/>
              </a:rPr>
              <a:pPr eaLnBrk="1" hangingPunct="1"/>
              <a:t>10</a:t>
            </a:fld>
            <a:endParaRPr lang="en-US" altLang="en-US" sz="1400">
              <a:solidFill>
                <a:schemeClr val="tx1"/>
              </a:solidFill>
              <a:latin typeface="Arial" panose="020B0604020202020204" pitchFamily="34" charset="0"/>
            </a:endParaRPr>
          </a:p>
        </p:txBody>
      </p:sp>
    </p:spTree>
    <p:extLst>
      <p:ext uri="{BB962C8B-B14F-4D97-AF65-F5344CB8AC3E}">
        <p14:creationId xmlns:p14="http://schemas.microsoft.com/office/powerpoint/2010/main" val="2629299353"/>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41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1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6D1CA063-B33A-4031-A391-D4984746775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Objections</a:t>
            </a:r>
            <a:endParaRPr lang="en-US" altLang="en-US" sz="4400" dirty="0">
              <a:ea typeface="ＭＳ Ｐゴシック" panose="020B0600070205080204" pitchFamily="34" charset="-128"/>
            </a:endParaRPr>
          </a:p>
        </p:txBody>
      </p:sp>
      <p:sp>
        <p:nvSpPr>
          <p:cNvPr id="17411" name="Rectangle 2">
            <a:extLst>
              <a:ext uri="{FF2B5EF4-FFF2-40B4-BE49-F238E27FC236}">
                <a16:creationId xmlns:a16="http://schemas.microsoft.com/office/drawing/2014/main" id="{EF6289C6-376F-4A2F-9973-459B75EFF18F}"/>
              </a:ext>
            </a:extLst>
          </p:cNvPr>
          <p:cNvSpPr>
            <a:spLocks noGrp="1" noChangeArrowheads="1"/>
          </p:cNvSpPr>
          <p:nvPr>
            <p:ph idx="1"/>
          </p:nvPr>
        </p:nvSpPr>
        <p:spPr/>
        <p:txBody>
          <a:bodyPr/>
          <a:lstStyle/>
          <a:p>
            <a:r>
              <a:rPr lang="en-US" altLang="en-US">
                <a:solidFill>
                  <a:schemeClr val="accent2"/>
                </a:solidFill>
                <a:latin typeface="TrumpetLite" panose="020A0602050506020204" pitchFamily="18" charset="0"/>
                <a:ea typeface="ＭＳ Ｐゴシック" panose="020B0600070205080204" pitchFamily="34" charset="-128"/>
              </a:rPr>
              <a:t>Erik J. Larson</a:t>
            </a:r>
            <a:endParaRPr lang="en-US" altLang="en-US" dirty="0">
              <a:solidFill>
                <a:schemeClr val="accent2"/>
              </a:solidFill>
              <a:latin typeface="TrumpetLite" panose="020A0602050506020204" pitchFamily="18" charset="0"/>
              <a:ea typeface="ＭＳ Ｐゴシック" panose="020B0600070205080204" pitchFamily="34" charset="-128"/>
            </a:endParaRPr>
          </a:p>
          <a:p>
            <a:pPr marL="457200" lvl="1"/>
            <a:r>
              <a:rPr lang="en-US" altLang="en-US" i="1">
                <a:solidFill>
                  <a:schemeClr val="accent2"/>
                </a:solidFill>
                <a:latin typeface="TrumpetLite" panose="020A0602050506020204" pitchFamily="18" charset="0"/>
                <a:ea typeface="ＭＳ Ｐゴシック" panose="020B0600070205080204" pitchFamily="34" charset="-128"/>
              </a:rPr>
              <a:t>The Myth of Artificial Intelligence:</a:t>
            </a:r>
            <a:br>
              <a:rPr lang="en-US" altLang="en-US" i="1">
                <a:solidFill>
                  <a:schemeClr val="accent2"/>
                </a:solidFill>
                <a:latin typeface="TrumpetLite" panose="020A0602050506020204" pitchFamily="18" charset="0"/>
                <a:ea typeface="ＭＳ Ｐゴシック" panose="020B0600070205080204" pitchFamily="34" charset="-128"/>
              </a:rPr>
            </a:br>
            <a:r>
              <a:rPr lang="en-US" altLang="en-US" i="1">
                <a:solidFill>
                  <a:schemeClr val="accent2"/>
                </a:solidFill>
                <a:latin typeface="TrumpetLite" panose="020A0602050506020204" pitchFamily="18" charset="0"/>
                <a:ea typeface="ＭＳ Ｐゴシック" panose="020B0600070205080204" pitchFamily="34" charset="-128"/>
              </a:rPr>
              <a:t>Why Computers Can't Think</a:t>
            </a:r>
            <a:br>
              <a:rPr lang="en-US" altLang="en-US" i="1">
                <a:solidFill>
                  <a:schemeClr val="accent2"/>
                </a:solidFill>
                <a:latin typeface="TrumpetLite" panose="020A0602050506020204" pitchFamily="18" charset="0"/>
                <a:ea typeface="ＭＳ Ｐゴシック" panose="020B0600070205080204" pitchFamily="34" charset="-128"/>
              </a:rPr>
            </a:br>
            <a:r>
              <a:rPr lang="en-US" altLang="en-US" i="1">
                <a:solidFill>
                  <a:schemeClr val="accent2"/>
                </a:solidFill>
                <a:latin typeface="TrumpetLite" panose="020A0602050506020204" pitchFamily="18" charset="0"/>
                <a:ea typeface="ＭＳ Ｐゴシック" panose="020B0600070205080204" pitchFamily="34" charset="-128"/>
              </a:rPr>
              <a:t>the Way We Do</a:t>
            </a:r>
          </a:p>
          <a:p>
            <a:pPr marL="457200" lvl="1"/>
            <a:r>
              <a:rPr lang="en-US" altLang="en-US">
                <a:solidFill>
                  <a:schemeClr val="accent2"/>
                </a:solidFill>
                <a:latin typeface="TrumpetLite" panose="020A0602050506020204" pitchFamily="18" charset="0"/>
                <a:ea typeface="ＭＳ Ｐゴシック" panose="020B0600070205080204" pitchFamily="34" charset="-128"/>
              </a:rPr>
              <a:t>Computer approaches to AI are</a:t>
            </a:r>
            <a:br>
              <a:rPr lang="en-US" altLang="en-US">
                <a:solidFill>
                  <a:schemeClr val="accent2"/>
                </a:solidFill>
                <a:latin typeface="TrumpetLite" panose="020A0602050506020204" pitchFamily="18" charset="0"/>
                <a:ea typeface="ＭＳ Ｐゴシック" panose="020B0600070205080204" pitchFamily="34" charset="-128"/>
              </a:rPr>
            </a:br>
            <a:r>
              <a:rPr lang="en-US" altLang="en-US">
                <a:solidFill>
                  <a:schemeClr val="accent2"/>
                </a:solidFill>
                <a:latin typeface="TrumpetLite" panose="020A0602050506020204" pitchFamily="18" charset="0"/>
                <a:ea typeface="ＭＳ Ｐゴシック" panose="020B0600070205080204" pitchFamily="34" charset="-128"/>
              </a:rPr>
              <a:t>based on </a:t>
            </a:r>
            <a:r>
              <a:rPr lang="en-US" altLang="en-US">
                <a:solidFill>
                  <a:srgbClr val="00B050"/>
                </a:solidFill>
                <a:latin typeface="TrumpetLite" panose="020A0602050506020204" pitchFamily="18" charset="0"/>
                <a:ea typeface="ＭＳ Ｐゴシック" panose="020B0600070205080204" pitchFamily="34" charset="-128"/>
              </a:rPr>
              <a:t>deductive and inductive</a:t>
            </a:r>
            <a:br>
              <a:rPr lang="en-US" altLang="en-US">
                <a:solidFill>
                  <a:srgbClr val="00B050"/>
                </a:solidFill>
                <a:latin typeface="TrumpetLite" panose="020A0602050506020204" pitchFamily="18" charset="0"/>
                <a:ea typeface="ＭＳ Ｐゴシック" panose="020B0600070205080204" pitchFamily="34" charset="-128"/>
              </a:rPr>
            </a:br>
            <a:r>
              <a:rPr lang="en-US" altLang="en-US">
                <a:solidFill>
                  <a:srgbClr val="00B050"/>
                </a:solidFill>
                <a:latin typeface="TrumpetLite" panose="020A0602050506020204" pitchFamily="18" charset="0"/>
                <a:ea typeface="ＭＳ Ｐゴシック" panose="020B0600070205080204" pitchFamily="34" charset="-128"/>
              </a:rPr>
              <a:t>inference</a:t>
            </a:r>
            <a:r>
              <a:rPr lang="en-US" altLang="en-US">
                <a:solidFill>
                  <a:schemeClr val="accent2"/>
                </a:solidFill>
                <a:latin typeface="TrumpetLite" panose="020A0602050506020204" pitchFamily="18" charset="0"/>
                <a:ea typeface="ＭＳ Ｐゴシック" panose="020B0600070205080204" pitchFamily="34" charset="-128"/>
              </a:rPr>
              <a:t>, but human intelligence</a:t>
            </a:r>
            <a:br>
              <a:rPr lang="en-US" altLang="en-US">
                <a:solidFill>
                  <a:schemeClr val="accent2"/>
                </a:solidFill>
                <a:latin typeface="TrumpetLite" panose="020A0602050506020204" pitchFamily="18" charset="0"/>
                <a:ea typeface="ＭＳ Ｐゴシック" panose="020B0600070205080204" pitchFamily="34" charset="-128"/>
              </a:rPr>
            </a:br>
            <a:r>
              <a:rPr lang="en-US" altLang="en-US">
                <a:solidFill>
                  <a:schemeClr val="accent2"/>
                </a:solidFill>
                <a:latin typeface="TrumpetLite" panose="020A0602050506020204" pitchFamily="18" charset="0"/>
                <a:ea typeface="ＭＳ Ｐゴシック" panose="020B0600070205080204" pitchFamily="34" charset="-128"/>
              </a:rPr>
              <a:t>also heavily relies on </a:t>
            </a:r>
            <a:r>
              <a:rPr lang="en-US" altLang="en-US">
                <a:solidFill>
                  <a:srgbClr val="C00000"/>
                </a:solidFill>
                <a:latin typeface="TrumpetLite" panose="020A0602050506020204" pitchFamily="18" charset="0"/>
                <a:ea typeface="ＭＳ Ｐゴシック" panose="020B0600070205080204" pitchFamily="34" charset="-128"/>
              </a:rPr>
              <a:t>abductive</a:t>
            </a:r>
            <a:br>
              <a:rPr lang="en-US" altLang="en-US">
                <a:solidFill>
                  <a:srgbClr val="C00000"/>
                </a:solidFill>
                <a:latin typeface="TrumpetLite" panose="020A0602050506020204" pitchFamily="18" charset="0"/>
                <a:ea typeface="ＭＳ Ｐゴシック" panose="020B0600070205080204" pitchFamily="34" charset="-128"/>
              </a:rPr>
            </a:br>
            <a:r>
              <a:rPr lang="en-US" altLang="en-US">
                <a:solidFill>
                  <a:srgbClr val="C00000"/>
                </a:solidFill>
                <a:latin typeface="TrumpetLite" panose="020A0602050506020204" pitchFamily="18" charset="0"/>
                <a:ea typeface="ＭＳ Ｐゴシック" panose="020B0600070205080204" pitchFamily="34" charset="-128"/>
              </a:rPr>
              <a:t>inference</a:t>
            </a:r>
          </a:p>
        </p:txBody>
      </p:sp>
      <p:pic>
        <p:nvPicPr>
          <p:cNvPr id="1026" name="Picture 2" descr="Book Cover">
            <a:extLst>
              <a:ext uri="{FF2B5EF4-FFF2-40B4-BE49-F238E27FC236}">
                <a16:creationId xmlns:a16="http://schemas.microsoft.com/office/drawing/2014/main" id="{4DD16FBC-5058-4CCE-9634-ADEFD6F2F2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3754" y="1447800"/>
            <a:ext cx="3596422" cy="53878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Use inductive, deductive, and abductive logic | Powerful ...">
            <a:extLst>
              <a:ext uri="{FF2B5EF4-FFF2-40B4-BE49-F238E27FC236}">
                <a16:creationId xmlns:a16="http://schemas.microsoft.com/office/drawing/2014/main" id="{01794319-A748-4F0F-B9A4-623BB3287D91}"/>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 y="3276600"/>
            <a:ext cx="9144001"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455914"/>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D2662-87AD-48E2-A0EA-A87F736F71C0}"/>
              </a:ext>
            </a:extLst>
          </p:cNvPr>
          <p:cNvSpPr>
            <a:spLocks noGrp="1"/>
          </p:cNvSpPr>
          <p:nvPr>
            <p:ph type="title"/>
          </p:nvPr>
        </p:nvSpPr>
        <p:spPr/>
        <p:txBody>
          <a:bodyPr/>
          <a:lstStyle/>
          <a:p>
            <a:r>
              <a:rPr lang="en-US" dirty="0">
                <a:latin typeface="Synchro LET" pitchFamily="2" charset="0"/>
              </a:rPr>
              <a:t>ALERTS</a:t>
            </a:r>
          </a:p>
        </p:txBody>
      </p:sp>
      <p:sp>
        <p:nvSpPr>
          <p:cNvPr id="3" name="Content Placeholder 2">
            <a:extLst>
              <a:ext uri="{FF2B5EF4-FFF2-40B4-BE49-F238E27FC236}">
                <a16:creationId xmlns:a16="http://schemas.microsoft.com/office/drawing/2014/main" id="{0CE663F8-9350-49B7-9ABF-89660F7397F9}"/>
              </a:ext>
            </a:extLst>
          </p:cNvPr>
          <p:cNvSpPr>
            <a:spLocks noGrp="1"/>
          </p:cNvSpPr>
          <p:nvPr>
            <p:ph idx="1"/>
          </p:nvPr>
        </p:nvSpPr>
        <p:spPr/>
        <p:txBody>
          <a:bodyPr/>
          <a:lstStyle/>
          <a:p>
            <a:r>
              <a:rPr lang="en-US"/>
              <a:t>Lab 17 due Monday</a:t>
            </a:r>
            <a:endParaRPr lang="en-US" dirty="0"/>
          </a:p>
          <a:p>
            <a:r>
              <a:rPr lang="en-US"/>
              <a:t>Assignment #8 due today</a:t>
            </a:r>
            <a:endParaRPr lang="en-US" dirty="0"/>
          </a:p>
          <a:p>
            <a:endParaRPr lang="en-US" dirty="0"/>
          </a:p>
          <a:p>
            <a:r>
              <a:rPr lang="en-US" dirty="0"/>
              <a:t>Final Exam</a:t>
            </a:r>
          </a:p>
          <a:p>
            <a:pPr lvl="1"/>
            <a:r>
              <a:rPr lang="en-US"/>
              <a:t>Thursday, 12/12 at 8am</a:t>
            </a:r>
            <a:endParaRPr lang="en-US" dirty="0"/>
          </a:p>
          <a:p>
            <a:pPr lvl="1"/>
            <a:endParaRPr lang="en-US" dirty="0"/>
          </a:p>
          <a:p>
            <a:r>
              <a:rPr lang="en-US"/>
              <a:t>Final Exam Review next Friday</a:t>
            </a:r>
          </a:p>
          <a:p>
            <a:endParaRPr lang="en-US" dirty="0"/>
          </a:p>
        </p:txBody>
      </p:sp>
      <p:sp>
        <p:nvSpPr>
          <p:cNvPr id="5" name="Slide Number Placeholder 4">
            <a:extLst>
              <a:ext uri="{FF2B5EF4-FFF2-40B4-BE49-F238E27FC236}">
                <a16:creationId xmlns:a16="http://schemas.microsoft.com/office/drawing/2014/main" id="{9F4B47FB-E07C-4019-9426-A33428B657DE}"/>
              </a:ext>
            </a:extLst>
          </p:cNvPr>
          <p:cNvSpPr>
            <a:spLocks noGrp="1"/>
          </p:cNvSpPr>
          <p:nvPr>
            <p:ph type="sldNum" sz="quarter" idx="11"/>
          </p:nvPr>
        </p:nvSpPr>
        <p:spPr/>
        <p:txBody>
          <a:bodyPr/>
          <a:lstStyle/>
          <a:p>
            <a:pPr>
              <a:defRPr/>
            </a:pPr>
            <a:fld id="{C68E1E85-0B50-4C70-9F06-87A72C7DEA89}" type="slidenum">
              <a:rPr lang="en-US" smtClean="0"/>
              <a:pPr>
                <a:defRPr/>
              </a:pPr>
              <a:t>2</a:t>
            </a:fld>
            <a:endParaRPr lang="en-US" dirty="0"/>
          </a:p>
        </p:txBody>
      </p:sp>
    </p:spTree>
    <p:extLst>
      <p:ext uri="{BB962C8B-B14F-4D97-AF65-F5344CB8AC3E}">
        <p14:creationId xmlns:p14="http://schemas.microsoft.com/office/powerpoint/2010/main" val="1185990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6D1CA063-B33A-4031-A391-D4984746775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Machine Intelligence</a:t>
            </a:r>
            <a:endParaRPr lang="en-US" altLang="en-US" sz="4400" dirty="0">
              <a:ea typeface="ＭＳ Ｐゴシック" panose="020B0600070205080204" pitchFamily="34" charset="-128"/>
            </a:endParaRPr>
          </a:p>
        </p:txBody>
      </p:sp>
      <p:sp>
        <p:nvSpPr>
          <p:cNvPr id="17411" name="Rectangle 2">
            <a:extLst>
              <a:ext uri="{FF2B5EF4-FFF2-40B4-BE49-F238E27FC236}">
                <a16:creationId xmlns:a16="http://schemas.microsoft.com/office/drawing/2014/main" id="{EF6289C6-376F-4A2F-9973-459B75EFF18F}"/>
              </a:ext>
            </a:extLst>
          </p:cNvPr>
          <p:cNvSpPr>
            <a:spLocks noGrp="1" noChangeArrowheads="1"/>
          </p:cNvSpPr>
          <p:nvPr>
            <p:ph idx="1"/>
          </p:nvPr>
        </p:nvSpPr>
        <p:spPr>
          <a:xfrm>
            <a:off x="533400" y="1676400"/>
            <a:ext cx="8077200" cy="4800600"/>
          </a:xfrm>
        </p:spPr>
        <p:txBody>
          <a:bodyPr/>
          <a:lstStyle/>
          <a:p>
            <a:r>
              <a:rPr lang="en-US" altLang="en-US" dirty="0">
                <a:solidFill>
                  <a:schemeClr val="accent2"/>
                </a:solidFill>
                <a:latin typeface="TrumpetLite" panose="020A0602050506020204" pitchFamily="18" charset="0"/>
                <a:ea typeface="ＭＳ Ｐゴシック" panose="020B0600070205080204" pitchFamily="34" charset="-128"/>
              </a:rPr>
              <a:t>AI can trace its roots back to medieval Jewish mysticism and the </a:t>
            </a:r>
            <a:r>
              <a:rPr lang="en-US" altLang="en-US" dirty="0" err="1">
                <a:solidFill>
                  <a:schemeClr val="accent2"/>
                </a:solidFill>
                <a:latin typeface="TrumpetLite" panose="020A0602050506020204" pitchFamily="18" charset="0"/>
                <a:ea typeface="ＭＳ Ｐゴシック" panose="020B0600070205080204" pitchFamily="34" charset="-128"/>
              </a:rPr>
              <a:t>Rennaisance</a:t>
            </a:r>
            <a:endParaRPr lang="en-US" altLang="en-US" b="1" dirty="0">
              <a:solidFill>
                <a:srgbClr val="92D050"/>
              </a:solidFill>
              <a:latin typeface="TrumpetLite" panose="020A0602050506020204" pitchFamily="18" charset="0"/>
              <a:ea typeface="ＭＳ Ｐゴシック" panose="020B0600070205080204" pitchFamily="34" charset="-128"/>
            </a:endParaRPr>
          </a:p>
          <a:p>
            <a:pPr lvl="1">
              <a:spcBef>
                <a:spcPts val="3000"/>
              </a:spcBef>
            </a:pPr>
            <a:r>
              <a:rPr lang="en-US" altLang="en-US" dirty="0">
                <a:solidFill>
                  <a:schemeClr val="accent2"/>
                </a:solidFill>
                <a:latin typeface="TrumpetLite" panose="020A0602050506020204" pitchFamily="18" charset="0"/>
                <a:ea typeface="ＭＳ Ｐゴシック" panose="020B0600070205080204" pitchFamily="34" charset="-128"/>
              </a:rPr>
              <a:t>The mythology of the ‘</a:t>
            </a:r>
            <a:r>
              <a:rPr lang="en-US" altLang="en-US" dirty="0">
                <a:solidFill>
                  <a:srgbClr val="002060"/>
                </a:solidFill>
                <a:latin typeface="TrumpetLite" panose="020A0602050506020204" pitchFamily="18" charset="0"/>
                <a:ea typeface="ＭＳ Ｐゴシック" panose="020B0600070205080204" pitchFamily="34" charset="-128"/>
                <a:hlinkClick r:id="rId4">
                  <a:extLst>
                    <a:ext uri="{A12FA001-AC4F-418D-AE19-62706E023703}">
                      <ahyp:hlinkClr xmlns:ahyp="http://schemas.microsoft.com/office/drawing/2018/hyperlinkcolor" val="tx"/>
                    </a:ext>
                  </a:extLst>
                </a:hlinkClick>
              </a:rPr>
              <a:t>golem</a:t>
            </a:r>
            <a:r>
              <a:rPr lang="en-US" altLang="en-US" dirty="0">
                <a:solidFill>
                  <a:schemeClr val="accent2"/>
                </a:solidFill>
                <a:latin typeface="TrumpetLite" panose="020A0602050506020204" pitchFamily="18" charset="0"/>
                <a:ea typeface="ＭＳ Ｐゴシック" panose="020B0600070205080204" pitchFamily="34" charset="-128"/>
              </a:rPr>
              <a:t>’</a:t>
            </a:r>
          </a:p>
          <a:p>
            <a:pPr lvl="1">
              <a:spcBef>
                <a:spcPts val="3000"/>
              </a:spcBef>
            </a:pPr>
            <a:r>
              <a:rPr lang="en-US" altLang="en-US" dirty="0">
                <a:solidFill>
                  <a:srgbClr val="002060"/>
                </a:solidFill>
                <a:latin typeface="TrumpetLite" panose="020A0602050506020204" pitchFamily="18" charset="0"/>
                <a:ea typeface="ＭＳ Ｐゴシック" panose="020B0600070205080204" pitchFamily="34" charset="-128"/>
                <a:hlinkClick r:id="rId5">
                  <a:extLst>
                    <a:ext uri="{A12FA001-AC4F-418D-AE19-62706E023703}">
                      <ahyp:hlinkClr xmlns:ahyp="http://schemas.microsoft.com/office/drawing/2018/hyperlinkcolor" val="tx"/>
                    </a:ext>
                  </a:extLst>
                </a:hlinkClick>
              </a:rPr>
              <a:t>Kempelen’s</a:t>
            </a:r>
            <a:r>
              <a:rPr lang="en-US" altLang="en-US" dirty="0">
                <a:solidFill>
                  <a:schemeClr val="accent2"/>
                </a:solidFill>
                <a:latin typeface="TrumpetLite" panose="020A0602050506020204" pitchFamily="18" charset="0"/>
                <a:ea typeface="ＭＳ Ｐゴシック" panose="020B0600070205080204" pitchFamily="34" charset="-128"/>
              </a:rPr>
              <a:t> Chess Automaton</a:t>
            </a:r>
          </a:p>
          <a:p>
            <a:pPr lvl="1">
              <a:spcBef>
                <a:spcPts val="3000"/>
              </a:spcBef>
            </a:pPr>
            <a:r>
              <a:rPr lang="en-US" altLang="en-US" dirty="0">
                <a:solidFill>
                  <a:schemeClr val="accent2"/>
                </a:solidFill>
                <a:latin typeface="TrumpetLite" panose="020A0602050506020204" pitchFamily="18" charset="0"/>
                <a:ea typeface="ＭＳ Ｐゴシック" panose="020B0600070205080204" pitchFamily="34" charset="-128"/>
              </a:rPr>
              <a:t>Da Vinci’s Robot</a:t>
            </a:r>
          </a:p>
          <a:p>
            <a:pPr lvl="1">
              <a:spcBef>
                <a:spcPts val="3000"/>
              </a:spcBef>
            </a:pPr>
            <a:r>
              <a:rPr lang="en-US" altLang="en-US" dirty="0">
                <a:solidFill>
                  <a:schemeClr val="accent2"/>
                </a:solidFill>
                <a:latin typeface="TrumpetLite" panose="020A0602050506020204" pitchFamily="18" charset="0"/>
                <a:ea typeface="ＭＳ Ｐゴシック" panose="020B0600070205080204" pitchFamily="34" charset="-128"/>
              </a:rPr>
              <a:t>Leibniz’ Calculus of Thought</a:t>
            </a:r>
          </a:p>
        </p:txBody>
      </p:sp>
      <p:sp>
        <p:nvSpPr>
          <p:cNvPr id="17413" name="Slide Number Placeholder 4">
            <a:extLst>
              <a:ext uri="{FF2B5EF4-FFF2-40B4-BE49-F238E27FC236}">
                <a16:creationId xmlns:a16="http://schemas.microsoft.com/office/drawing/2014/main" id="{F5492BBE-9267-4C36-B4DF-70835364512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FD8EB4D2-29F6-42A8-B11F-4886BE0B05E5}" type="slidenum">
              <a:rPr lang="en-US" altLang="en-US" sz="1400">
                <a:solidFill>
                  <a:schemeClr val="tx1"/>
                </a:solidFill>
                <a:latin typeface="Arial" panose="020B0604020202020204" pitchFamily="34" charset="0"/>
              </a:rPr>
              <a:pPr eaLnBrk="1" hangingPunct="1"/>
              <a:t>3</a:t>
            </a:fld>
            <a:endParaRPr lang="en-US" altLang="en-US" sz="1400">
              <a:solidFill>
                <a:schemeClr val="tx1"/>
              </a:solidFill>
              <a:latin typeface="Arial" panose="020B0604020202020204" pitchFamily="34" charset="0"/>
            </a:endParaRPr>
          </a:p>
        </p:txBody>
      </p:sp>
      <p:pic>
        <p:nvPicPr>
          <p:cNvPr id="1026" name="Picture 2">
            <a:extLst>
              <a:ext uri="{FF2B5EF4-FFF2-40B4-BE49-F238E27FC236}">
                <a16:creationId xmlns:a16="http://schemas.microsoft.com/office/drawing/2014/main" id="{15B70548-B0C1-47F4-86AC-E84F5BAC475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000" t="3333" r="53333"/>
          <a:stretch/>
        </p:blipFill>
        <p:spPr bwMode="auto">
          <a:xfrm>
            <a:off x="7581900" y="2133600"/>
            <a:ext cx="1531883"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2407A7B-7C26-42A4-A4DA-21AE09D476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9467" y="2219325"/>
            <a:ext cx="161925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Turk - Wikipedia">
            <a:extLst>
              <a:ext uri="{FF2B5EF4-FFF2-40B4-BE49-F238E27FC236}">
                <a16:creationId xmlns:a16="http://schemas.microsoft.com/office/drawing/2014/main" id="{11D07A53-BC6C-489F-B323-E1FBF6F007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1342" y="4248150"/>
            <a:ext cx="20955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eibniz and the Calculus Ratiocinator | SpringerLink">
            <a:extLst>
              <a:ext uri="{FF2B5EF4-FFF2-40B4-BE49-F238E27FC236}">
                <a16:creationId xmlns:a16="http://schemas.microsoft.com/office/drawing/2014/main" id="{5EF89029-B567-48DF-9851-7E87CFBFF4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1" y="5526775"/>
            <a:ext cx="1752599" cy="1190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720765"/>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411">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6D1CA063-B33A-4031-A391-D4984746775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Alan Turing</a:t>
            </a:r>
            <a:endParaRPr lang="en-US" altLang="en-US" sz="4400" dirty="0">
              <a:ea typeface="ＭＳ Ｐゴシック" panose="020B0600070205080204" pitchFamily="34" charset="-128"/>
            </a:endParaRPr>
          </a:p>
        </p:txBody>
      </p:sp>
      <p:sp>
        <p:nvSpPr>
          <p:cNvPr id="17411" name="Rectangle 2">
            <a:extLst>
              <a:ext uri="{FF2B5EF4-FFF2-40B4-BE49-F238E27FC236}">
                <a16:creationId xmlns:a16="http://schemas.microsoft.com/office/drawing/2014/main" id="{EF6289C6-376F-4A2F-9973-459B75EFF18F}"/>
              </a:ext>
            </a:extLst>
          </p:cNvPr>
          <p:cNvSpPr>
            <a:spLocks noGrp="1" noChangeArrowheads="1"/>
          </p:cNvSpPr>
          <p:nvPr>
            <p:ph idx="1"/>
          </p:nvPr>
        </p:nvSpPr>
        <p:spPr>
          <a:xfrm>
            <a:off x="533400" y="1676400"/>
            <a:ext cx="8077200" cy="5029200"/>
          </a:xfrm>
        </p:spPr>
        <p:txBody>
          <a:bodyPr/>
          <a:lstStyle/>
          <a:p>
            <a:r>
              <a:rPr lang="en-US" altLang="en-US" dirty="0">
                <a:solidFill>
                  <a:schemeClr val="accent2"/>
                </a:solidFill>
                <a:latin typeface="TrumpetLite" panose="020A0602050506020204" pitchFamily="18" charset="0"/>
                <a:ea typeface="ＭＳ Ｐゴシック" panose="020B0600070205080204" pitchFamily="34" charset="-128"/>
              </a:rPr>
              <a:t>1950: “Computing Machinery &amp; Intelligence”</a:t>
            </a:r>
            <a:endParaRPr lang="en-US" altLang="en-US" b="1" dirty="0">
              <a:solidFill>
                <a:srgbClr val="92D050"/>
              </a:solidFill>
              <a:latin typeface="TrumpetLite" panose="020A0602050506020204" pitchFamily="18" charset="0"/>
              <a:ea typeface="ＭＳ Ｐゴシック" panose="020B0600070205080204" pitchFamily="34" charset="-128"/>
            </a:endParaRPr>
          </a:p>
          <a:p>
            <a:pPr lvl="1">
              <a:spcBef>
                <a:spcPts val="0"/>
              </a:spcBef>
            </a:pPr>
            <a:r>
              <a:rPr lang="en-US" altLang="en-US" dirty="0">
                <a:solidFill>
                  <a:schemeClr val="accent2"/>
                </a:solidFill>
                <a:latin typeface="TrumpetLite" panose="020A0602050506020204" pitchFamily="18" charset="0"/>
                <a:ea typeface="ＭＳ Ｐゴシック" panose="020B0600070205080204" pitchFamily="34" charset="-128"/>
              </a:rPr>
              <a:t>The Turing Test</a:t>
            </a:r>
          </a:p>
          <a:p>
            <a:pPr lvl="2">
              <a:spcBef>
                <a:spcPts val="0"/>
              </a:spcBef>
            </a:pPr>
            <a:r>
              <a:rPr lang="en-US" altLang="en-US" dirty="0">
                <a:solidFill>
                  <a:schemeClr val="accent2"/>
                </a:solidFill>
                <a:latin typeface="TrumpetLite" panose="020A0602050506020204" pitchFamily="18" charset="0"/>
                <a:ea typeface="ＭＳ Ｐゴシック" panose="020B0600070205080204" pitchFamily="34" charset="-128"/>
                <a:hlinkClick r:id="rId4">
                  <a:extLst>
                    <a:ext uri="{A12FA001-AC4F-418D-AE19-62706E023703}">
                      <ahyp:hlinkClr xmlns:ahyp="http://schemas.microsoft.com/office/drawing/2018/hyperlinkcolor" val="tx"/>
                    </a:ext>
                  </a:extLst>
                </a:hlinkClick>
              </a:rPr>
              <a:t>Loebner Prize</a:t>
            </a:r>
            <a:endParaRPr lang="en-US" altLang="en-US" dirty="0">
              <a:solidFill>
                <a:schemeClr val="accent2"/>
              </a:solidFill>
              <a:latin typeface="TrumpetLite" panose="020A0602050506020204" pitchFamily="18" charset="0"/>
              <a:ea typeface="ＭＳ Ｐゴシック" panose="020B0600070205080204" pitchFamily="34" charset="-128"/>
            </a:endParaRPr>
          </a:p>
          <a:p>
            <a:pPr lvl="1">
              <a:spcBef>
                <a:spcPts val="0"/>
              </a:spcBef>
            </a:pPr>
            <a:r>
              <a:rPr lang="en-US" altLang="en-US" dirty="0">
                <a:solidFill>
                  <a:schemeClr val="accent2"/>
                </a:solidFill>
                <a:latin typeface="TrumpetLite" panose="020A0602050506020204" pitchFamily="18" charset="0"/>
                <a:ea typeface="ＭＳ Ｐゴシック" panose="020B0600070205080204" pitchFamily="34" charset="-128"/>
              </a:rPr>
              <a:t>The Arguments (objections)</a:t>
            </a:r>
          </a:p>
          <a:p>
            <a:pPr lvl="2">
              <a:spcBef>
                <a:spcPts val="0"/>
              </a:spcBef>
            </a:pPr>
            <a:r>
              <a:rPr lang="en-US" altLang="en-US" dirty="0">
                <a:solidFill>
                  <a:schemeClr val="accent2"/>
                </a:solidFill>
                <a:latin typeface="TrumpetLite" panose="020A0602050506020204" pitchFamily="18" charset="0"/>
                <a:ea typeface="ＭＳ Ｐゴシック" panose="020B0600070205080204" pitchFamily="34" charset="-128"/>
              </a:rPr>
              <a:t>Theological</a:t>
            </a:r>
          </a:p>
          <a:p>
            <a:pPr lvl="2">
              <a:spcBef>
                <a:spcPts val="0"/>
              </a:spcBef>
            </a:pPr>
            <a:r>
              <a:rPr lang="en-US" altLang="en-US" dirty="0">
                <a:solidFill>
                  <a:schemeClr val="accent2"/>
                </a:solidFill>
                <a:latin typeface="TrumpetLite" panose="020A0602050506020204" pitchFamily="18" charset="0"/>
                <a:ea typeface="ＭＳ Ｐゴシック" panose="020B0600070205080204" pitchFamily="34" charset="-128"/>
              </a:rPr>
              <a:t>“Heads in the sand”</a:t>
            </a:r>
          </a:p>
          <a:p>
            <a:pPr lvl="2">
              <a:spcBef>
                <a:spcPts val="0"/>
              </a:spcBef>
            </a:pPr>
            <a:r>
              <a:rPr lang="en-US" altLang="en-US" dirty="0">
                <a:solidFill>
                  <a:schemeClr val="accent2"/>
                </a:solidFill>
                <a:latin typeface="TrumpetLite" panose="020A0602050506020204" pitchFamily="18" charset="0"/>
                <a:ea typeface="ＭＳ Ｐゴシック" panose="020B0600070205080204" pitchFamily="34" charset="-128"/>
              </a:rPr>
              <a:t>Mathematical</a:t>
            </a:r>
          </a:p>
          <a:p>
            <a:pPr lvl="2">
              <a:spcBef>
                <a:spcPts val="0"/>
              </a:spcBef>
            </a:pPr>
            <a:r>
              <a:rPr lang="en-US" altLang="en-US" dirty="0">
                <a:solidFill>
                  <a:schemeClr val="accent2"/>
                </a:solidFill>
                <a:latin typeface="TrumpetLite" panose="020A0602050506020204" pitchFamily="18" charset="0"/>
                <a:ea typeface="ＭＳ Ｐゴシック" panose="020B0600070205080204" pitchFamily="34" charset="-128"/>
              </a:rPr>
              <a:t>Consciousness</a:t>
            </a:r>
          </a:p>
          <a:p>
            <a:pPr lvl="2">
              <a:spcBef>
                <a:spcPts val="0"/>
              </a:spcBef>
            </a:pPr>
            <a:r>
              <a:rPr lang="en-US" altLang="en-US" dirty="0">
                <a:solidFill>
                  <a:schemeClr val="accent2"/>
                </a:solidFill>
                <a:latin typeface="TrumpetLite" panose="020A0602050506020204" pitchFamily="18" charset="0"/>
                <a:ea typeface="ＭＳ Ｐゴシック" panose="020B0600070205080204" pitchFamily="34" charset="-128"/>
              </a:rPr>
              <a:t>Various Disabilities</a:t>
            </a:r>
          </a:p>
          <a:p>
            <a:pPr lvl="2">
              <a:spcBef>
                <a:spcPts val="0"/>
              </a:spcBef>
            </a:pPr>
            <a:r>
              <a:rPr lang="en-US" altLang="en-US" dirty="0">
                <a:solidFill>
                  <a:schemeClr val="accent2"/>
                </a:solidFill>
                <a:latin typeface="TrumpetLite" panose="020A0602050506020204" pitchFamily="18" charset="0"/>
                <a:ea typeface="ＭＳ Ｐゴシック" panose="020B0600070205080204" pitchFamily="34" charset="-128"/>
              </a:rPr>
              <a:t>Lady Lovelace (learning)</a:t>
            </a:r>
          </a:p>
          <a:p>
            <a:pPr lvl="2">
              <a:spcBef>
                <a:spcPts val="0"/>
              </a:spcBef>
            </a:pPr>
            <a:r>
              <a:rPr lang="en-US" altLang="en-US" dirty="0">
                <a:solidFill>
                  <a:schemeClr val="accent2"/>
                </a:solidFill>
                <a:latin typeface="TrumpetLite" panose="020A0602050506020204" pitchFamily="18" charset="0"/>
                <a:ea typeface="ＭＳ Ｐゴシック" panose="020B0600070205080204" pitchFamily="34" charset="-128"/>
              </a:rPr>
              <a:t>Continuity (in the nervous system)</a:t>
            </a:r>
          </a:p>
          <a:p>
            <a:pPr lvl="2">
              <a:spcBef>
                <a:spcPts val="0"/>
              </a:spcBef>
            </a:pPr>
            <a:r>
              <a:rPr lang="en-US" altLang="en-US" dirty="0">
                <a:solidFill>
                  <a:schemeClr val="accent2"/>
                </a:solidFill>
                <a:latin typeface="TrumpetLite" panose="020A0602050506020204" pitchFamily="18" charset="0"/>
                <a:ea typeface="ＭＳ Ｐゴシック" panose="020B0600070205080204" pitchFamily="34" charset="-128"/>
              </a:rPr>
              <a:t>Informality of behavior</a:t>
            </a:r>
          </a:p>
          <a:p>
            <a:pPr lvl="2">
              <a:spcBef>
                <a:spcPts val="0"/>
              </a:spcBef>
            </a:pPr>
            <a:r>
              <a:rPr lang="en-US" altLang="en-US" dirty="0">
                <a:solidFill>
                  <a:schemeClr val="accent2"/>
                </a:solidFill>
                <a:latin typeface="TrumpetLite" panose="020A0602050506020204" pitchFamily="18" charset="0"/>
                <a:ea typeface="ＭＳ Ｐゴシック" panose="020B0600070205080204" pitchFamily="34" charset="-128"/>
              </a:rPr>
              <a:t>Extra-sensory perception (ESP)</a:t>
            </a:r>
          </a:p>
          <a:p>
            <a:pPr lvl="1">
              <a:spcBef>
                <a:spcPts val="0"/>
              </a:spcBef>
            </a:pPr>
            <a:r>
              <a:rPr lang="en-US" altLang="en-US" dirty="0">
                <a:solidFill>
                  <a:srgbClr val="00B050"/>
                </a:solidFill>
                <a:latin typeface="TrumpetLite" panose="020A0602050506020204" pitchFamily="18" charset="0"/>
                <a:ea typeface="ＭＳ Ｐゴシック" panose="020B0600070205080204" pitchFamily="34" charset="-128"/>
              </a:rPr>
              <a:t>Bottom Line:</a:t>
            </a:r>
            <a:r>
              <a:rPr lang="en-US" altLang="en-US" dirty="0">
                <a:solidFill>
                  <a:schemeClr val="accent2"/>
                </a:solidFill>
                <a:latin typeface="TrumpetLite" panose="020A0602050506020204" pitchFamily="18" charset="0"/>
                <a:ea typeface="ＭＳ Ｐゴシック" panose="020B0600070205080204" pitchFamily="34" charset="-128"/>
              </a:rPr>
              <a:t> The TT is the </a:t>
            </a:r>
            <a:r>
              <a:rPr lang="en-US" altLang="en-US" dirty="0">
                <a:solidFill>
                  <a:srgbClr val="00B0F0"/>
                </a:solidFill>
                <a:latin typeface="TrumpetLite" panose="020A0602050506020204" pitchFamily="18" charset="0"/>
                <a:ea typeface="ＭＳ Ｐゴシック" panose="020B0600070205080204" pitchFamily="34" charset="-128"/>
              </a:rPr>
              <a:t>best</a:t>
            </a:r>
            <a:r>
              <a:rPr lang="en-US" altLang="en-US" dirty="0">
                <a:solidFill>
                  <a:schemeClr val="accent2"/>
                </a:solidFill>
                <a:latin typeface="TrumpetLite" panose="020A0602050506020204" pitchFamily="18" charset="0"/>
                <a:ea typeface="ＭＳ Ｐゴシック" panose="020B0600070205080204" pitchFamily="34" charset="-128"/>
              </a:rPr>
              <a:t> </a:t>
            </a:r>
            <a:r>
              <a:rPr lang="en-US" altLang="en-US" dirty="0">
                <a:solidFill>
                  <a:srgbClr val="FF0000"/>
                </a:solidFill>
                <a:latin typeface="TrumpetLite" panose="020A0602050506020204" pitchFamily="18" charset="0"/>
                <a:ea typeface="ＭＳ Ｐゴシック" panose="020B0600070205080204" pitchFamily="34" charset="-128"/>
              </a:rPr>
              <a:t>flawed</a:t>
            </a:r>
            <a:r>
              <a:rPr lang="en-US" altLang="en-US" dirty="0">
                <a:solidFill>
                  <a:schemeClr val="accent2"/>
                </a:solidFill>
                <a:latin typeface="TrumpetLite" panose="020A0602050506020204" pitchFamily="18" charset="0"/>
                <a:ea typeface="ＭＳ Ｐゴシック" panose="020B0600070205080204" pitchFamily="34" charset="-128"/>
              </a:rPr>
              <a:t> measure available</a:t>
            </a:r>
          </a:p>
        </p:txBody>
      </p:sp>
      <p:sp>
        <p:nvSpPr>
          <p:cNvPr id="17413" name="Slide Number Placeholder 4">
            <a:extLst>
              <a:ext uri="{FF2B5EF4-FFF2-40B4-BE49-F238E27FC236}">
                <a16:creationId xmlns:a16="http://schemas.microsoft.com/office/drawing/2014/main" id="{F5492BBE-9267-4C36-B4DF-70835364512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FD8EB4D2-29F6-42A8-B11F-4886BE0B05E5}" type="slidenum">
              <a:rPr lang="en-US" altLang="en-US" sz="1400">
                <a:solidFill>
                  <a:schemeClr val="tx1"/>
                </a:solidFill>
                <a:latin typeface="Arial" panose="020B0604020202020204" pitchFamily="34" charset="0"/>
              </a:rPr>
              <a:pPr eaLnBrk="1" hangingPunct="1"/>
              <a:t>4</a:t>
            </a:fld>
            <a:endParaRPr lang="en-US" altLang="en-US" sz="1400">
              <a:solidFill>
                <a:schemeClr val="tx1"/>
              </a:solidFill>
              <a:latin typeface="Arial" panose="020B0604020202020204" pitchFamily="34" charset="0"/>
            </a:endParaRPr>
          </a:p>
        </p:txBody>
      </p:sp>
      <p:sp>
        <p:nvSpPr>
          <p:cNvPr id="2" name="TextBox 1">
            <a:extLst>
              <a:ext uri="{FF2B5EF4-FFF2-40B4-BE49-F238E27FC236}">
                <a16:creationId xmlns:a16="http://schemas.microsoft.com/office/drawing/2014/main" id="{B9FCB918-CE43-4FE2-B4DD-8C4249EE0AE9}"/>
              </a:ext>
            </a:extLst>
          </p:cNvPr>
          <p:cNvSpPr txBox="1"/>
          <p:nvPr/>
        </p:nvSpPr>
        <p:spPr>
          <a:xfrm rot="724145">
            <a:off x="5432186" y="3031004"/>
            <a:ext cx="3048000" cy="1938992"/>
          </a:xfrm>
          <a:prstGeom prst="rect">
            <a:avLst/>
          </a:prstGeom>
          <a:solidFill>
            <a:schemeClr val="accent5">
              <a:lumMod val="95000"/>
            </a:schemeClr>
          </a:solidFill>
          <a:ln w="19050">
            <a:solidFill>
              <a:srgbClr val="00B050"/>
            </a:solidFill>
          </a:ln>
        </p:spPr>
        <p:txBody>
          <a:bodyPr wrap="square" rtlCol="0">
            <a:spAutoFit/>
          </a:bodyPr>
          <a:lstStyle/>
          <a:p>
            <a:r>
              <a:rPr lang="en-US" dirty="0">
                <a:solidFill>
                  <a:srgbClr val="00B050"/>
                </a:solidFill>
              </a:rPr>
              <a:t>Read: </a:t>
            </a:r>
            <a:r>
              <a:rPr lang="en-US" i="1" dirty="0">
                <a:solidFill>
                  <a:srgbClr val="00B050"/>
                </a:solidFill>
              </a:rPr>
              <a:t>A Coffeehouse Conversation on the Turing Test</a:t>
            </a:r>
            <a:r>
              <a:rPr lang="en-US" dirty="0">
                <a:solidFill>
                  <a:srgbClr val="00B050"/>
                </a:solidFill>
              </a:rPr>
              <a:t>, by Douglas Hofstadter (see website)</a:t>
            </a:r>
          </a:p>
        </p:txBody>
      </p:sp>
    </p:spTree>
    <p:extLst>
      <p:ext uri="{BB962C8B-B14F-4D97-AF65-F5344CB8AC3E}">
        <p14:creationId xmlns:p14="http://schemas.microsoft.com/office/powerpoint/2010/main" val="3942792639"/>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41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41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411">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411">
                                            <p:txEl>
                                              <p:pRg st="12" end="12"/>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411">
                                            <p:txEl>
                                              <p:pRg st="13" end="1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6D1CA063-B33A-4031-A391-D4984746775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Origins</a:t>
            </a:r>
            <a:endParaRPr lang="en-US" altLang="en-US" sz="4400" dirty="0">
              <a:ea typeface="ＭＳ Ｐゴシック" panose="020B0600070205080204" pitchFamily="34" charset="-128"/>
            </a:endParaRPr>
          </a:p>
        </p:txBody>
      </p:sp>
      <p:sp>
        <p:nvSpPr>
          <p:cNvPr id="17411" name="Rectangle 2">
            <a:extLst>
              <a:ext uri="{FF2B5EF4-FFF2-40B4-BE49-F238E27FC236}">
                <a16:creationId xmlns:a16="http://schemas.microsoft.com/office/drawing/2014/main" id="{EF6289C6-376F-4A2F-9973-459B75EFF18F}"/>
              </a:ext>
            </a:extLst>
          </p:cNvPr>
          <p:cNvSpPr>
            <a:spLocks noGrp="1" noChangeArrowheads="1"/>
          </p:cNvSpPr>
          <p:nvPr>
            <p:ph idx="1"/>
          </p:nvPr>
        </p:nvSpPr>
        <p:spPr>
          <a:xfrm>
            <a:off x="533400" y="1676400"/>
            <a:ext cx="8382000" cy="5029200"/>
          </a:xfrm>
        </p:spPr>
        <p:txBody>
          <a:bodyPr/>
          <a:lstStyle/>
          <a:p>
            <a:r>
              <a:rPr lang="en-US" altLang="en-US" sz="2400" dirty="0">
                <a:solidFill>
                  <a:schemeClr val="accent2"/>
                </a:solidFill>
                <a:latin typeface="TrumpetLite" panose="020A0602050506020204" pitchFamily="18" charset="0"/>
                <a:ea typeface="ＭＳ Ｐゴシック" panose="020B0600070205080204" pitchFamily="34" charset="-128"/>
              </a:rPr>
              <a:t>Dartmouth College, 1956, Hanover, New Hampshire</a:t>
            </a:r>
          </a:p>
          <a:p>
            <a:pPr lvl="1"/>
            <a:r>
              <a:rPr lang="en-US" altLang="en-US" sz="2000" dirty="0">
                <a:solidFill>
                  <a:schemeClr val="accent2"/>
                </a:solidFill>
                <a:latin typeface="TrumpetLite" panose="020A0602050506020204" pitchFamily="18" charset="0"/>
                <a:ea typeface="ＭＳ Ｐゴシック" panose="020B0600070205080204" pitchFamily="34" charset="-128"/>
              </a:rPr>
              <a:t>Two month, ten participant conference</a:t>
            </a:r>
          </a:p>
          <a:p>
            <a:pPr lvl="1"/>
            <a:r>
              <a:rPr lang="en-US" altLang="en-US" sz="2000" b="1" dirty="0">
                <a:solidFill>
                  <a:srgbClr val="C00000"/>
                </a:solidFill>
                <a:latin typeface="TrumpetLite" panose="020A0602050506020204" pitchFamily="18" charset="0"/>
                <a:ea typeface="ＭＳ Ｐゴシック" panose="020B0600070205080204" pitchFamily="34" charset="-128"/>
              </a:rPr>
              <a:t>“The study is to proceed on the basis of the conjecture that every aspect of learning or any other feature of intelligence can in principle be so precisely described that a machine can be made to simulate it. An attempt will be made to find how to make machines use language, form abstractions and concepts, solve kinds of problems now reserved for humans, and improve themselves.”</a:t>
            </a:r>
          </a:p>
          <a:p>
            <a:pPr lvl="1"/>
            <a:r>
              <a:rPr lang="en-US" altLang="en-US" sz="2000" b="1" dirty="0">
                <a:solidFill>
                  <a:schemeClr val="accent2"/>
                </a:solidFill>
                <a:latin typeface="TrumpetLite" panose="020A0602050506020204" pitchFamily="18" charset="0"/>
                <a:ea typeface="ＭＳ Ｐゴシック" panose="020B0600070205080204" pitchFamily="34" charset="-128"/>
              </a:rPr>
              <a:t>John McCarthy, Dartmouth (coined AI, invented LISP, Stanford AI Lab)</a:t>
            </a:r>
          </a:p>
          <a:p>
            <a:pPr lvl="1"/>
            <a:r>
              <a:rPr lang="en-US" altLang="en-US" sz="2000" b="1" dirty="0">
                <a:solidFill>
                  <a:schemeClr val="accent2"/>
                </a:solidFill>
                <a:latin typeface="TrumpetLite" panose="020A0602050506020204" pitchFamily="18" charset="0"/>
                <a:ea typeface="ＭＳ Ｐゴシック" panose="020B0600070205080204" pitchFamily="34" charset="-128"/>
              </a:rPr>
              <a:t>Marvin Minsky, Harvard (co-founded MIT AI Lab w/McCarthy)</a:t>
            </a:r>
          </a:p>
          <a:p>
            <a:pPr lvl="1"/>
            <a:r>
              <a:rPr lang="en-US" altLang="en-US" sz="2000" b="1" dirty="0">
                <a:solidFill>
                  <a:schemeClr val="accent2"/>
                </a:solidFill>
                <a:latin typeface="TrumpetLite" panose="020A0602050506020204" pitchFamily="18" charset="0"/>
                <a:ea typeface="ＭＳ Ｐゴシック" panose="020B0600070205080204" pitchFamily="34" charset="-128"/>
              </a:rPr>
              <a:t>Claude Shannon, MIT (father of Information Theory)</a:t>
            </a:r>
          </a:p>
          <a:p>
            <a:pPr lvl="1"/>
            <a:r>
              <a:rPr lang="en-US" altLang="en-US" sz="2000" b="1" dirty="0">
                <a:solidFill>
                  <a:schemeClr val="accent2"/>
                </a:solidFill>
                <a:latin typeface="TrumpetLite" panose="020A0602050506020204" pitchFamily="18" charset="0"/>
                <a:ea typeface="ＭＳ Ｐゴシック" panose="020B0600070205080204" pitchFamily="34" charset="-128"/>
              </a:rPr>
              <a:t>Herbert Simon, CMU (Economics Nobel; also won Turing)</a:t>
            </a:r>
          </a:p>
          <a:p>
            <a:pPr lvl="1"/>
            <a:r>
              <a:rPr lang="en-US" altLang="en-US" sz="2000" b="1" dirty="0">
                <a:solidFill>
                  <a:schemeClr val="accent2"/>
                </a:solidFill>
                <a:latin typeface="TrumpetLite" panose="020A0602050506020204" pitchFamily="18" charset="0"/>
                <a:ea typeface="ＭＳ Ｐゴシック" panose="020B0600070205080204" pitchFamily="34" charset="-128"/>
              </a:rPr>
              <a:t>Allen Newell, CMU (The Logic Theorist; General Problem Solver)</a:t>
            </a:r>
          </a:p>
          <a:p>
            <a:pPr lvl="1"/>
            <a:r>
              <a:rPr lang="en-US" altLang="en-US" sz="2000" b="1" dirty="0">
                <a:solidFill>
                  <a:schemeClr val="accent2"/>
                </a:solidFill>
                <a:latin typeface="TrumpetLite" panose="020A0602050506020204" pitchFamily="18" charset="0"/>
                <a:ea typeface="ＭＳ Ｐゴシック" panose="020B0600070205080204" pitchFamily="34" charset="-128"/>
              </a:rPr>
              <a:t>Arthur Samuel, IBM (1</a:t>
            </a:r>
            <a:r>
              <a:rPr lang="en-US" altLang="en-US" sz="2000" b="1" baseline="30000" dirty="0">
                <a:solidFill>
                  <a:schemeClr val="accent2"/>
                </a:solidFill>
                <a:latin typeface="TrumpetLite" panose="020A0602050506020204" pitchFamily="18" charset="0"/>
                <a:ea typeface="ＭＳ Ｐゴシック" panose="020B0600070205080204" pitchFamily="34" charset="-128"/>
              </a:rPr>
              <a:t>st</a:t>
            </a:r>
            <a:r>
              <a:rPr lang="en-US" altLang="en-US" sz="2000" b="1" dirty="0">
                <a:solidFill>
                  <a:schemeClr val="accent2"/>
                </a:solidFill>
                <a:latin typeface="TrumpetLite" panose="020A0602050506020204" pitchFamily="18" charset="0"/>
                <a:ea typeface="ＭＳ Ｐゴシック" panose="020B0600070205080204" pitchFamily="34" charset="-128"/>
              </a:rPr>
              <a:t> Checkers AI, machine learning, Stanford)</a:t>
            </a:r>
          </a:p>
        </p:txBody>
      </p:sp>
      <p:sp>
        <p:nvSpPr>
          <p:cNvPr id="17413" name="Slide Number Placeholder 4">
            <a:extLst>
              <a:ext uri="{FF2B5EF4-FFF2-40B4-BE49-F238E27FC236}">
                <a16:creationId xmlns:a16="http://schemas.microsoft.com/office/drawing/2014/main" id="{F5492BBE-9267-4C36-B4DF-70835364512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FD8EB4D2-29F6-42A8-B11F-4886BE0B05E5}" type="slidenum">
              <a:rPr lang="en-US" altLang="en-US" sz="1400">
                <a:solidFill>
                  <a:schemeClr val="tx1"/>
                </a:solidFill>
                <a:latin typeface="Arial" panose="020B0604020202020204" pitchFamily="34" charset="0"/>
              </a:rPr>
              <a:pPr eaLnBrk="1" hangingPunct="1"/>
              <a:t>5</a:t>
            </a:fld>
            <a:endParaRPr lang="en-US" altLang="en-US" sz="1400">
              <a:solidFill>
                <a:schemeClr val="tx1"/>
              </a:solidFill>
              <a:latin typeface="Arial" panose="020B0604020202020204" pitchFamily="34" charset="0"/>
            </a:endParaRPr>
          </a:p>
        </p:txBody>
      </p:sp>
    </p:spTree>
    <p:extLst>
      <p:ext uri="{BB962C8B-B14F-4D97-AF65-F5344CB8AC3E}">
        <p14:creationId xmlns:p14="http://schemas.microsoft.com/office/powerpoint/2010/main" val="1517657343"/>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6D1CA063-B33A-4031-A391-D4984746775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Approaches</a:t>
            </a:r>
            <a:endParaRPr lang="en-US" altLang="en-US" sz="4400" dirty="0">
              <a:ea typeface="ＭＳ Ｐゴシック" panose="020B0600070205080204" pitchFamily="34" charset="-128"/>
            </a:endParaRPr>
          </a:p>
        </p:txBody>
      </p:sp>
      <p:sp>
        <p:nvSpPr>
          <p:cNvPr id="17411" name="Rectangle 2">
            <a:extLst>
              <a:ext uri="{FF2B5EF4-FFF2-40B4-BE49-F238E27FC236}">
                <a16:creationId xmlns:a16="http://schemas.microsoft.com/office/drawing/2014/main" id="{EF6289C6-376F-4A2F-9973-459B75EFF18F}"/>
              </a:ext>
            </a:extLst>
          </p:cNvPr>
          <p:cNvSpPr>
            <a:spLocks noGrp="1" noChangeArrowheads="1"/>
          </p:cNvSpPr>
          <p:nvPr>
            <p:ph idx="1"/>
          </p:nvPr>
        </p:nvSpPr>
        <p:spPr>
          <a:xfrm>
            <a:off x="533400" y="1676400"/>
            <a:ext cx="8077200" cy="5029200"/>
          </a:xfrm>
        </p:spPr>
        <p:txBody>
          <a:bodyPr/>
          <a:lstStyle/>
          <a:p>
            <a:r>
              <a:rPr lang="en-US" altLang="en-US" sz="2400" b="1" dirty="0">
                <a:solidFill>
                  <a:schemeClr val="accent2"/>
                </a:solidFill>
                <a:latin typeface="TrumpetLite" panose="020A0602050506020204" pitchFamily="18" charset="0"/>
                <a:ea typeface="ＭＳ Ｐゴシック" panose="020B0600070205080204" pitchFamily="34" charset="-128"/>
              </a:rPr>
              <a:t>Symbolic AI:</a:t>
            </a:r>
            <a:r>
              <a:rPr lang="en-US" altLang="en-US" sz="2400" dirty="0">
                <a:solidFill>
                  <a:schemeClr val="accent2"/>
                </a:solidFill>
                <a:latin typeface="TrumpetLite" panose="020A0602050506020204" pitchFamily="18" charset="0"/>
                <a:ea typeface="ＭＳ Ｐゴシック" panose="020B0600070205080204" pitchFamily="34" charset="-128"/>
              </a:rPr>
              <a:t> knowledge represented explicitly as statements of predicate logic (or </a:t>
            </a:r>
            <a:r>
              <a:rPr lang="en-US" altLang="en-US" sz="2400" dirty="0" err="1">
                <a:solidFill>
                  <a:schemeClr val="accent2"/>
                </a:solidFill>
                <a:latin typeface="TrumpetLite" panose="020A0602050506020204" pitchFamily="18" charset="0"/>
                <a:ea typeface="ＭＳ Ｐゴシック" panose="020B0600070205080204" pitchFamily="34" charset="-128"/>
              </a:rPr>
              <a:t>equiv</a:t>
            </a:r>
            <a:r>
              <a:rPr lang="en-US" altLang="en-US" sz="2400" dirty="0">
                <a:solidFill>
                  <a:schemeClr val="accent2"/>
                </a:solidFill>
                <a:latin typeface="TrumpetLite" panose="020A0602050506020204" pitchFamily="18" charset="0"/>
                <a:ea typeface="ＭＳ Ｐゴシック" panose="020B0600070205080204" pitchFamily="34" charset="-128"/>
              </a:rPr>
              <a:t>) along with semantic structural relationships</a:t>
            </a:r>
          </a:p>
          <a:p>
            <a:pPr lvl="1"/>
            <a:r>
              <a:rPr lang="en-US" altLang="en-US" sz="2000" dirty="0">
                <a:solidFill>
                  <a:schemeClr val="accent2"/>
                </a:solidFill>
                <a:latin typeface="TrumpetLite" panose="020A0602050506020204" pitchFamily="18" charset="0"/>
                <a:ea typeface="ＭＳ Ｐゴシック" panose="020B0600070205080204" pitchFamily="34" charset="-128"/>
              </a:rPr>
              <a:t>Facts, rules, inference engines</a:t>
            </a:r>
          </a:p>
          <a:p>
            <a:pPr lvl="1"/>
            <a:r>
              <a:rPr lang="en-US" altLang="en-US" sz="2000" b="1" dirty="0">
                <a:solidFill>
                  <a:schemeClr val="accent2"/>
                </a:solidFill>
                <a:latin typeface="TrumpetLite" panose="020A0602050506020204" pitchFamily="18" charset="0"/>
                <a:ea typeface="ＭＳ Ｐゴシック" panose="020B0600070205080204" pitchFamily="34" charset="-128"/>
              </a:rPr>
              <a:t>Expert systems</a:t>
            </a:r>
          </a:p>
          <a:p>
            <a:pPr lvl="1"/>
            <a:r>
              <a:rPr lang="en-US" altLang="en-US" sz="2000" b="1" dirty="0">
                <a:solidFill>
                  <a:schemeClr val="accent2"/>
                </a:solidFill>
                <a:latin typeface="TrumpetLite" panose="020A0602050506020204" pitchFamily="18" charset="0"/>
                <a:ea typeface="ＭＳ Ｐゴシック" panose="020B0600070205080204" pitchFamily="34" charset="-128"/>
              </a:rPr>
              <a:t>LISP, Prolog</a:t>
            </a:r>
          </a:p>
          <a:p>
            <a:r>
              <a:rPr lang="en-US" altLang="en-US" sz="2400" b="1" dirty="0">
                <a:solidFill>
                  <a:schemeClr val="accent2"/>
                </a:solidFill>
                <a:latin typeface="TrumpetLite" panose="020A0602050506020204" pitchFamily="18" charset="0"/>
                <a:ea typeface="ＭＳ Ｐゴシック" panose="020B0600070205080204" pitchFamily="34" charset="-128"/>
              </a:rPr>
              <a:t>Neural Networks</a:t>
            </a:r>
          </a:p>
          <a:p>
            <a:pPr lvl="1"/>
            <a:r>
              <a:rPr lang="en-US" altLang="en-US" sz="2000" b="1" dirty="0">
                <a:solidFill>
                  <a:schemeClr val="accent2"/>
                </a:solidFill>
                <a:latin typeface="TrumpetLite" panose="020A0602050506020204" pitchFamily="18" charset="0"/>
                <a:ea typeface="ＭＳ Ｐゴシック" panose="020B0600070205080204" pitchFamily="34" charset="-128"/>
              </a:rPr>
              <a:t>‘Bottom-up’ approach alternative to ‘top-down’ symbolic</a:t>
            </a:r>
          </a:p>
          <a:p>
            <a:pPr lvl="1"/>
            <a:r>
              <a:rPr lang="en-US" altLang="en-US" sz="2000" b="1" dirty="0">
                <a:solidFill>
                  <a:schemeClr val="accent2"/>
                </a:solidFill>
                <a:latin typeface="TrumpetLite" panose="020A0602050506020204" pitchFamily="18" charset="0"/>
                <a:ea typeface="ＭＳ Ｐゴシック" panose="020B0600070205080204" pitchFamily="34" charset="-128"/>
              </a:rPr>
              <a:t>Inspired by neuro-science (loose abstraction)</a:t>
            </a:r>
          </a:p>
          <a:p>
            <a:pPr lvl="1"/>
            <a:r>
              <a:rPr lang="en-US" altLang="en-US" sz="2000" b="1" dirty="0">
                <a:solidFill>
                  <a:schemeClr val="accent2"/>
                </a:solidFill>
                <a:latin typeface="TrumpetLite" panose="020A0602050506020204" pitchFamily="18" charset="0"/>
                <a:ea typeface="ＭＳ Ｐゴシック" panose="020B0600070205080204" pitchFamily="34" charset="-128"/>
              </a:rPr>
              <a:t>Some similarities with Turing Machines as a computational model</a:t>
            </a:r>
            <a:endParaRPr lang="en-US" altLang="en-US" sz="2000" b="1" dirty="0">
              <a:solidFill>
                <a:srgbClr val="92D050"/>
              </a:solidFill>
              <a:latin typeface="TrumpetLite" panose="020A0602050506020204" pitchFamily="18" charset="0"/>
              <a:ea typeface="ＭＳ Ｐゴシック" panose="020B0600070205080204" pitchFamily="34" charset="-128"/>
            </a:endParaRPr>
          </a:p>
          <a:p>
            <a:pPr>
              <a:spcBef>
                <a:spcPts val="0"/>
              </a:spcBef>
            </a:pPr>
            <a:r>
              <a:rPr lang="en-US" altLang="en-US" sz="2400" b="1" dirty="0">
                <a:solidFill>
                  <a:schemeClr val="accent2"/>
                </a:solidFill>
                <a:latin typeface="TrumpetLite" panose="020A0602050506020204" pitchFamily="18" charset="0"/>
                <a:ea typeface="ＭＳ Ｐゴシック" panose="020B0600070205080204" pitchFamily="34" charset="-128"/>
              </a:rPr>
              <a:t>Bayesian Reasoning</a:t>
            </a:r>
          </a:p>
          <a:p>
            <a:pPr lvl="1">
              <a:spcBef>
                <a:spcPts val="0"/>
              </a:spcBef>
            </a:pPr>
            <a:r>
              <a:rPr lang="en-US" altLang="en-US" sz="2200" dirty="0">
                <a:solidFill>
                  <a:schemeClr val="accent2"/>
                </a:solidFill>
                <a:latin typeface="TrumpetLite" panose="020A0602050506020204" pitchFamily="18" charset="0"/>
                <a:ea typeface="ＭＳ Ｐゴシック" panose="020B0600070205080204" pitchFamily="34" charset="-128"/>
              </a:rPr>
              <a:t>Google, Big Data, Data Science</a:t>
            </a:r>
          </a:p>
          <a:p>
            <a:pPr lvl="1">
              <a:spcBef>
                <a:spcPts val="0"/>
              </a:spcBef>
            </a:pPr>
            <a:r>
              <a:rPr lang="en-US" altLang="en-US" sz="2200" dirty="0">
                <a:solidFill>
                  <a:schemeClr val="accent2"/>
                </a:solidFill>
                <a:latin typeface="TrumpetLite" panose="020A0602050506020204" pitchFamily="18" charset="0"/>
                <a:ea typeface="ＭＳ Ｐゴシック" panose="020B0600070205080204" pitchFamily="34" charset="-128"/>
              </a:rPr>
              <a:t>Uses probabilities observed at large scales to find patterns</a:t>
            </a:r>
          </a:p>
        </p:txBody>
      </p:sp>
      <p:sp>
        <p:nvSpPr>
          <p:cNvPr id="17413" name="Slide Number Placeholder 4">
            <a:extLst>
              <a:ext uri="{FF2B5EF4-FFF2-40B4-BE49-F238E27FC236}">
                <a16:creationId xmlns:a16="http://schemas.microsoft.com/office/drawing/2014/main" id="{F5492BBE-9267-4C36-B4DF-70835364512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FD8EB4D2-29F6-42A8-B11F-4886BE0B05E5}" type="slidenum">
              <a:rPr lang="en-US" altLang="en-US" sz="1400">
                <a:solidFill>
                  <a:schemeClr val="tx1"/>
                </a:solidFill>
                <a:latin typeface="Arial" panose="020B0604020202020204" pitchFamily="34" charset="0"/>
              </a:rPr>
              <a:pPr eaLnBrk="1" hangingPunct="1"/>
              <a:t>6</a:t>
            </a:fld>
            <a:endParaRPr lang="en-US" altLang="en-US" sz="1400">
              <a:solidFill>
                <a:schemeClr val="tx1"/>
              </a:solidFill>
              <a:latin typeface="Arial" panose="020B0604020202020204" pitchFamily="34" charset="0"/>
            </a:endParaRPr>
          </a:p>
        </p:txBody>
      </p:sp>
    </p:spTree>
    <p:extLst>
      <p:ext uri="{BB962C8B-B14F-4D97-AF65-F5344CB8AC3E}">
        <p14:creationId xmlns:p14="http://schemas.microsoft.com/office/powerpoint/2010/main" val="318650700"/>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1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411">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4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6D1CA063-B33A-4031-A391-D4984746775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Ambiguity</a:t>
            </a:r>
            <a:endParaRPr lang="en-US" altLang="en-US" sz="4400" dirty="0">
              <a:ea typeface="ＭＳ Ｐゴシック" panose="020B0600070205080204" pitchFamily="34" charset="-128"/>
            </a:endParaRPr>
          </a:p>
        </p:txBody>
      </p:sp>
      <p:sp>
        <p:nvSpPr>
          <p:cNvPr id="5" name="Content Placeholder 4">
            <a:extLst>
              <a:ext uri="{FF2B5EF4-FFF2-40B4-BE49-F238E27FC236}">
                <a16:creationId xmlns:a16="http://schemas.microsoft.com/office/drawing/2014/main" id="{4B33524D-11AB-4876-A3AA-AB00677180FE}"/>
              </a:ext>
            </a:extLst>
          </p:cNvPr>
          <p:cNvSpPr>
            <a:spLocks noGrp="1"/>
          </p:cNvSpPr>
          <p:nvPr>
            <p:ph sz="half" idx="2"/>
          </p:nvPr>
        </p:nvSpPr>
        <p:spPr>
          <a:xfrm>
            <a:off x="533400" y="1676400"/>
            <a:ext cx="8077200" cy="4572000"/>
          </a:xfrm>
        </p:spPr>
        <p:txBody>
          <a:bodyPr/>
          <a:lstStyle/>
          <a:p>
            <a:r>
              <a:rPr lang="en-US" altLang="en-US" sz="2600" dirty="0">
                <a:solidFill>
                  <a:schemeClr val="accent2"/>
                </a:solidFill>
                <a:latin typeface="TrumpetLite" panose="020A0602050506020204" pitchFamily="18" charset="0"/>
                <a:ea typeface="ＭＳ Ｐゴシック" panose="020B0600070205080204" pitchFamily="34" charset="-128"/>
              </a:rPr>
              <a:t>Acoustic/Phonetic:</a:t>
            </a:r>
          </a:p>
          <a:p>
            <a:pPr lvl="1"/>
            <a:r>
              <a:rPr lang="en-US" altLang="en-US" sz="2000" dirty="0">
                <a:solidFill>
                  <a:schemeClr val="accent2"/>
                </a:solidFill>
                <a:latin typeface="TrumpetLite" panose="020A0602050506020204" pitchFamily="18" charset="0"/>
                <a:ea typeface="ＭＳ Ｐゴシック" panose="020B0600070205080204" pitchFamily="34" charset="-128"/>
              </a:rPr>
              <a:t>It’ll cost you a nominal egg.</a:t>
            </a:r>
          </a:p>
          <a:p>
            <a:r>
              <a:rPr lang="en-US" altLang="en-US" sz="2600" dirty="0">
                <a:solidFill>
                  <a:schemeClr val="accent2"/>
                </a:solidFill>
                <a:latin typeface="TrumpetLite" panose="020A0602050506020204" pitchFamily="18" charset="0"/>
                <a:ea typeface="ＭＳ Ｐゴシック" panose="020B0600070205080204" pitchFamily="34" charset="-128"/>
              </a:rPr>
              <a:t>Morphological/Syntactic</a:t>
            </a:r>
          </a:p>
          <a:p>
            <a:pPr lvl="1"/>
            <a:r>
              <a:rPr lang="en-US" altLang="en-US" sz="2000" dirty="0">
                <a:solidFill>
                  <a:schemeClr val="accent2"/>
                </a:solidFill>
                <a:latin typeface="TrumpetLite" panose="020A0602050506020204" pitchFamily="18" charset="0"/>
                <a:ea typeface="ＭＳ Ｐゴシック" panose="020B0600070205080204" pitchFamily="34" charset="-128"/>
              </a:rPr>
              <a:t>I saw the Golden Gate Bridge flying into San Francisco.</a:t>
            </a:r>
          </a:p>
          <a:p>
            <a:pPr lvl="1"/>
            <a:r>
              <a:rPr lang="en-US" altLang="en-US" sz="2000" dirty="0">
                <a:solidFill>
                  <a:schemeClr val="accent2"/>
                </a:solidFill>
                <a:latin typeface="TrumpetLite" panose="020A0602050506020204" pitchFamily="18" charset="0"/>
                <a:ea typeface="ＭＳ Ｐゴシック" panose="020B0600070205080204" pitchFamily="34" charset="-128"/>
              </a:rPr>
              <a:t>Can companies litter the environment (. or ?)</a:t>
            </a:r>
          </a:p>
          <a:p>
            <a:pPr lvl="1"/>
            <a:r>
              <a:rPr lang="en-US" altLang="en-US" sz="2000" dirty="0">
                <a:solidFill>
                  <a:schemeClr val="accent2"/>
                </a:solidFill>
                <a:latin typeface="TrumpetLite" panose="020A0602050506020204" pitchFamily="18" charset="0"/>
                <a:ea typeface="ＭＳ Ｐゴシック" panose="020B0600070205080204" pitchFamily="34" charset="-128"/>
              </a:rPr>
              <a:t>The chickens are ready to eat.</a:t>
            </a:r>
          </a:p>
          <a:p>
            <a:pPr lvl="1"/>
            <a:r>
              <a:rPr lang="en-US" altLang="en-US" sz="2000" dirty="0">
                <a:solidFill>
                  <a:schemeClr val="accent2"/>
                </a:solidFill>
                <a:latin typeface="TrumpetLite" panose="020A0602050506020204" pitchFamily="18" charset="0"/>
                <a:ea typeface="ＭＳ Ｐゴシック" panose="020B0600070205080204" pitchFamily="34" charset="-128"/>
              </a:rPr>
              <a:t>Time flies like an arrow.</a:t>
            </a:r>
          </a:p>
          <a:p>
            <a:r>
              <a:rPr lang="en-US" altLang="en-US" sz="2600" dirty="0">
                <a:solidFill>
                  <a:schemeClr val="accent2"/>
                </a:solidFill>
                <a:latin typeface="TrumpetLite" panose="020A0602050506020204" pitchFamily="18" charset="0"/>
                <a:ea typeface="ＭＳ Ｐゴシック" panose="020B0600070205080204" pitchFamily="34" charset="-128"/>
              </a:rPr>
              <a:t>Semantic/Pragmatic</a:t>
            </a:r>
          </a:p>
          <a:p>
            <a:pPr lvl="1"/>
            <a:r>
              <a:rPr lang="en-US" altLang="en-US" sz="2000" dirty="0">
                <a:solidFill>
                  <a:schemeClr val="accent2"/>
                </a:solidFill>
                <a:latin typeface="TrumpetLite" panose="020A0602050506020204" pitchFamily="18" charset="0"/>
                <a:ea typeface="ＭＳ Ｐゴシック" panose="020B0600070205080204" pitchFamily="34" charset="-128"/>
              </a:rPr>
              <a:t>The grounds are excellent.</a:t>
            </a:r>
          </a:p>
          <a:p>
            <a:pPr lvl="1"/>
            <a:r>
              <a:rPr lang="en-US" altLang="en-US" sz="2000" dirty="0">
                <a:solidFill>
                  <a:schemeClr val="accent2"/>
                </a:solidFill>
                <a:latin typeface="TrumpetLite" panose="020A0602050506020204" pitchFamily="18" charset="0"/>
                <a:ea typeface="ＭＳ Ｐゴシック" panose="020B0600070205080204" pitchFamily="34" charset="-128"/>
              </a:rPr>
              <a:t>Stay away from the bank.</a:t>
            </a:r>
          </a:p>
          <a:p>
            <a:pPr lvl="1"/>
            <a:r>
              <a:rPr lang="en-US" altLang="en-US" sz="2000" dirty="0">
                <a:solidFill>
                  <a:schemeClr val="accent2"/>
                </a:solidFill>
                <a:latin typeface="TrumpetLite" panose="020A0602050506020204" pitchFamily="18" charset="0"/>
                <a:ea typeface="ＭＳ Ｐゴシック" panose="020B0600070205080204" pitchFamily="34" charset="-128"/>
              </a:rPr>
              <a:t>Jack went to the store. He found milk in aisle 3. He paid for it and left.</a:t>
            </a:r>
          </a:p>
          <a:p>
            <a:endParaRPr lang="en-US" dirty="0"/>
          </a:p>
        </p:txBody>
      </p:sp>
      <p:sp>
        <p:nvSpPr>
          <p:cNvPr id="17413" name="Slide Number Placeholder 4">
            <a:extLst>
              <a:ext uri="{FF2B5EF4-FFF2-40B4-BE49-F238E27FC236}">
                <a16:creationId xmlns:a16="http://schemas.microsoft.com/office/drawing/2014/main" id="{F5492BBE-9267-4C36-B4DF-70835364512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FD8EB4D2-29F6-42A8-B11F-4886BE0B05E5}" type="slidenum">
              <a:rPr lang="en-US" altLang="en-US" sz="1400">
                <a:solidFill>
                  <a:schemeClr val="tx1"/>
                </a:solidFill>
                <a:latin typeface="Arial" panose="020B0604020202020204" pitchFamily="34" charset="0"/>
              </a:rPr>
              <a:pPr eaLnBrk="1" hangingPunct="1"/>
              <a:t>7</a:t>
            </a:fld>
            <a:endParaRPr lang="en-US" altLang="en-US" sz="1400" dirty="0">
              <a:solidFill>
                <a:schemeClr val="tx1"/>
              </a:solidFill>
              <a:latin typeface="Arial" panose="020B0604020202020204" pitchFamily="34" charset="0"/>
            </a:endParaRPr>
          </a:p>
        </p:txBody>
      </p:sp>
      <p:sp>
        <p:nvSpPr>
          <p:cNvPr id="7" name="TextBox 6">
            <a:extLst>
              <a:ext uri="{FF2B5EF4-FFF2-40B4-BE49-F238E27FC236}">
                <a16:creationId xmlns:a16="http://schemas.microsoft.com/office/drawing/2014/main" id="{051C0427-D572-48FB-A8EF-2E4DD3A02582}"/>
              </a:ext>
            </a:extLst>
          </p:cNvPr>
          <p:cNvSpPr txBox="1"/>
          <p:nvPr/>
        </p:nvSpPr>
        <p:spPr>
          <a:xfrm rot="20653336">
            <a:off x="5264368" y="3362235"/>
            <a:ext cx="3244158" cy="1200329"/>
          </a:xfrm>
          <a:prstGeom prst="rect">
            <a:avLst/>
          </a:prstGeom>
          <a:noFill/>
        </p:spPr>
        <p:txBody>
          <a:bodyPr wrap="none" rtlCol="0">
            <a:spAutoFit/>
          </a:bodyPr>
          <a:lstStyle/>
          <a:p>
            <a:pPr marL="0" lvl="1"/>
            <a:r>
              <a:rPr lang="en-US" altLang="en-US" sz="2400" dirty="0">
                <a:solidFill>
                  <a:srgbClr val="00B050"/>
                </a:solidFill>
                <a:latin typeface="TrumpetLite" panose="020A0602050506020204" pitchFamily="18" charset="0"/>
                <a:ea typeface="ＭＳ Ｐゴシック" panose="020B0600070205080204" pitchFamily="34" charset="-128"/>
              </a:rPr>
              <a:t>I ate pasta with a friend.</a:t>
            </a:r>
          </a:p>
          <a:p>
            <a:pPr marL="0" lvl="1"/>
            <a:r>
              <a:rPr lang="en-US" altLang="en-US" sz="2400" dirty="0">
                <a:solidFill>
                  <a:srgbClr val="00B050"/>
                </a:solidFill>
                <a:latin typeface="TrumpetLite" panose="020A0602050506020204" pitchFamily="18" charset="0"/>
                <a:ea typeface="ＭＳ Ｐゴシック" panose="020B0600070205080204" pitchFamily="34" charset="-128"/>
              </a:rPr>
              <a:t>I ate pasta with a fork.</a:t>
            </a:r>
          </a:p>
          <a:p>
            <a:pPr marL="0" lvl="1"/>
            <a:r>
              <a:rPr lang="en-US" altLang="en-US" sz="2400" dirty="0">
                <a:solidFill>
                  <a:srgbClr val="00B050"/>
                </a:solidFill>
                <a:latin typeface="TrumpetLite" panose="020A0602050506020204" pitchFamily="18" charset="0"/>
                <a:ea typeface="ＭＳ Ｐゴシック" panose="020B0600070205080204" pitchFamily="34" charset="-128"/>
              </a:rPr>
              <a:t>I ate pasta with marinara.</a:t>
            </a:r>
          </a:p>
        </p:txBody>
      </p:sp>
    </p:spTree>
    <p:extLst>
      <p:ext uri="{BB962C8B-B14F-4D97-AF65-F5344CB8AC3E}">
        <p14:creationId xmlns:p14="http://schemas.microsoft.com/office/powerpoint/2010/main" val="908752270"/>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6D1CA063-B33A-4031-A391-D4984746775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Letter Spirit (</a:t>
            </a:r>
            <a:r>
              <a:rPr lang="en-US" altLang="en-US" sz="5400" dirty="0" err="1">
                <a:solidFill>
                  <a:schemeClr val="accent6">
                    <a:lumMod val="75000"/>
                  </a:schemeClr>
                </a:solidFill>
                <a:latin typeface="Pizzicato-Swash" panose="00000400000000000000" pitchFamily="2" charset="0"/>
                <a:ea typeface="Pizzicato-Swash" panose="00000400000000000000" pitchFamily="2" charset="0"/>
              </a:rPr>
              <a:t>Dougles</a:t>
            </a:r>
            <a:r>
              <a:rPr lang="en-US" altLang="en-US" sz="5400" dirty="0">
                <a:solidFill>
                  <a:schemeClr val="accent6">
                    <a:lumMod val="75000"/>
                  </a:schemeClr>
                </a:solidFill>
                <a:latin typeface="Pizzicato-Swash" panose="00000400000000000000" pitchFamily="2" charset="0"/>
                <a:ea typeface="Pizzicato-Swash" panose="00000400000000000000" pitchFamily="2" charset="0"/>
              </a:rPr>
              <a:t> Hofstadter)</a:t>
            </a:r>
            <a:endParaRPr lang="en-US" altLang="en-US" sz="4400" dirty="0">
              <a:ea typeface="ＭＳ Ｐゴシック" panose="020B0600070205080204" pitchFamily="34" charset="-128"/>
            </a:endParaRPr>
          </a:p>
        </p:txBody>
      </p:sp>
      <p:sp>
        <p:nvSpPr>
          <p:cNvPr id="17413" name="Slide Number Placeholder 4">
            <a:extLst>
              <a:ext uri="{FF2B5EF4-FFF2-40B4-BE49-F238E27FC236}">
                <a16:creationId xmlns:a16="http://schemas.microsoft.com/office/drawing/2014/main" id="{F5492BBE-9267-4C36-B4DF-70835364512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FD8EB4D2-29F6-42A8-B11F-4886BE0B05E5}" type="slidenum">
              <a:rPr lang="en-US" altLang="en-US" sz="1400">
                <a:solidFill>
                  <a:schemeClr val="tx1"/>
                </a:solidFill>
                <a:latin typeface="Arial" panose="020B0604020202020204" pitchFamily="34" charset="0"/>
              </a:rPr>
              <a:pPr eaLnBrk="1" hangingPunct="1"/>
              <a:t>8</a:t>
            </a:fld>
            <a:endParaRPr lang="en-US" altLang="en-US" sz="1400" dirty="0">
              <a:solidFill>
                <a:schemeClr val="tx1"/>
              </a:solidFill>
              <a:latin typeface="Arial" panose="020B0604020202020204" pitchFamily="34" charset="0"/>
            </a:endParaRPr>
          </a:p>
        </p:txBody>
      </p:sp>
      <p:pic>
        <p:nvPicPr>
          <p:cNvPr id="2050" name="Picture 2">
            <a:extLst>
              <a:ext uri="{FF2B5EF4-FFF2-40B4-BE49-F238E27FC236}">
                <a16:creationId xmlns:a16="http://schemas.microsoft.com/office/drawing/2014/main" id="{73651F93-C18A-4CDC-9617-10C81F83D9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5102" y="35477"/>
            <a:ext cx="51419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2D8AEDD5-998E-4559-B699-00C6E34626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4424" y="35477"/>
            <a:ext cx="5037551" cy="678704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etter Spirit: Recognition and Creation of Letterforms Based on Fluid  Concepts">
            <a:extLst>
              <a:ext uri="{FF2B5EF4-FFF2-40B4-BE49-F238E27FC236}">
                <a16:creationId xmlns:a16="http://schemas.microsoft.com/office/drawing/2014/main" id="{9157B7D1-D223-4833-A5B0-242A08736E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376" y="2230202"/>
            <a:ext cx="3482006" cy="185405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earning by Glueing » Discrete Categories and Continuous Change">
            <a:extLst>
              <a:ext uri="{FF2B5EF4-FFF2-40B4-BE49-F238E27FC236}">
                <a16:creationId xmlns:a16="http://schemas.microsoft.com/office/drawing/2014/main" id="{6F423414-8801-4FD4-B67B-E203E8A349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8675" y="1361234"/>
            <a:ext cx="4106650" cy="5298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967789"/>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childTnLst>
                                  <p:subTnLst>
                                    <p:set>
                                      <p:cBhvr override="childStyle">
                                        <p:cTn dur="1" fill="hold" display="0" masterRel="nextClick" afterEffect="1"/>
                                        <p:tgtEl>
                                          <p:spTgt spid="205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6D1CA063-B33A-4031-A391-D49847467755}"/>
              </a:ext>
            </a:extLst>
          </p:cNvPr>
          <p:cNvSpPr>
            <a:spLocks noGrp="1" noChangeArrowheads="1"/>
          </p:cNvSpPr>
          <p:nvPr>
            <p:ph type="title"/>
          </p:nvPr>
        </p:nvSpPr>
        <p:spPr/>
        <p:txBody>
          <a:bodyPr/>
          <a:lstStyle/>
          <a:p>
            <a:pPr algn="l"/>
            <a:r>
              <a:rPr lang="en-US" altLang="en-US" sz="5400" dirty="0">
                <a:solidFill>
                  <a:schemeClr val="accent6">
                    <a:lumMod val="75000"/>
                  </a:schemeClr>
                </a:solidFill>
                <a:latin typeface="Pizzicato-Swash" panose="00000400000000000000" pitchFamily="2" charset="0"/>
                <a:ea typeface="Pizzicato-Swash" panose="00000400000000000000" pitchFamily="2" charset="0"/>
              </a:rPr>
              <a:t>Letter Spirit Ambigrams</a:t>
            </a:r>
            <a:endParaRPr lang="en-US" altLang="en-US" sz="4400" dirty="0">
              <a:ea typeface="ＭＳ Ｐゴシック" panose="020B0600070205080204" pitchFamily="34" charset="-128"/>
            </a:endParaRPr>
          </a:p>
        </p:txBody>
      </p:sp>
      <p:sp>
        <p:nvSpPr>
          <p:cNvPr id="17413" name="Slide Number Placeholder 4">
            <a:extLst>
              <a:ext uri="{FF2B5EF4-FFF2-40B4-BE49-F238E27FC236}">
                <a16:creationId xmlns:a16="http://schemas.microsoft.com/office/drawing/2014/main" id="{F5492BBE-9267-4C36-B4DF-70835364512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bg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bg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bg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ＭＳ Ｐゴシック" panose="020B0600070205080204" pitchFamily="34" charset="-128"/>
              </a:defRPr>
            </a:lvl9pPr>
          </a:lstStyle>
          <a:p>
            <a:pPr eaLnBrk="1" hangingPunct="1"/>
            <a:fld id="{FD8EB4D2-29F6-42A8-B11F-4886BE0B05E5}" type="slidenum">
              <a:rPr lang="en-US" altLang="en-US" sz="1400">
                <a:solidFill>
                  <a:schemeClr val="tx1"/>
                </a:solidFill>
                <a:latin typeface="Arial" panose="020B0604020202020204" pitchFamily="34" charset="0"/>
              </a:rPr>
              <a:pPr eaLnBrk="1" hangingPunct="1"/>
              <a:t>9</a:t>
            </a:fld>
            <a:endParaRPr lang="en-US" altLang="en-US" sz="1400" dirty="0">
              <a:solidFill>
                <a:schemeClr val="tx1"/>
              </a:solidFill>
              <a:latin typeface="Arial" panose="020B0604020202020204" pitchFamily="34" charset="0"/>
            </a:endParaRPr>
          </a:p>
        </p:txBody>
      </p:sp>
      <p:pic>
        <p:nvPicPr>
          <p:cNvPr id="3074" name="Picture 2" descr="Presidential Lectures: Douglas R. Hofstadter: Extras">
            <a:extLst>
              <a:ext uri="{FF2B5EF4-FFF2-40B4-BE49-F238E27FC236}">
                <a16:creationId xmlns:a16="http://schemas.microsoft.com/office/drawing/2014/main" id="{D9887E30-E50E-4B8B-825A-0CC2196E4E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00200"/>
            <a:ext cx="2857500" cy="13620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6BF49CAF-BB9F-483F-A783-65560C40A8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9212" y="1709166"/>
            <a:ext cx="284797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What Are Ambigram Logos (Types With Examples) - Blog">
            <a:extLst>
              <a:ext uri="{FF2B5EF4-FFF2-40B4-BE49-F238E27FC236}">
                <a16:creationId xmlns:a16="http://schemas.microsoft.com/office/drawing/2014/main" id="{6E8F1EBB-5CC4-45B7-8F2A-DD0530FCE1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581400"/>
            <a:ext cx="2919984" cy="233831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11 Amazing, Amusing and Ambitious Ambigrams">
            <a:extLst>
              <a:ext uri="{FF2B5EF4-FFF2-40B4-BE49-F238E27FC236}">
                <a16:creationId xmlns:a16="http://schemas.microsoft.com/office/drawing/2014/main" id="{B894FA99-2030-4D10-BF84-7B505B2239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3792591"/>
            <a:ext cx="4464558" cy="2232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722943"/>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2000" fill="hold"/>
                                        <p:tgtEl>
                                          <p:spTgt spid="307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43200000">
                                      <p:cBhvr>
                                        <p:cTn id="10" dur="10000" fill="hold"/>
                                        <p:tgtEl>
                                          <p:spTgt spid="308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10800000">
                                      <p:cBhvr>
                                        <p:cTn id="14" dur="2000" fill="hold"/>
                                        <p:tgtEl>
                                          <p:spTgt spid="30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mple PPT_template">
  <a:themeElements>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Sample 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FF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FFFF"/>
            </a:solidFill>
            <a:effectLst/>
            <a:latin typeface="Times New Roman" pitchFamily="18" charset="0"/>
          </a:defRPr>
        </a:defPPr>
      </a:lstStyle>
    </a:lnDef>
  </a:objectDefaults>
  <a:extraClrSchemeLst>
    <a:extraClrScheme>
      <a:clrScheme name="Sample PP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PP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PP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PP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PP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PP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PP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ample PPT_template">
  <a:themeElements>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Sample 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FF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FFFF"/>
            </a:solidFill>
            <a:effectLst/>
            <a:latin typeface="Times New Roman" pitchFamily="18" charset="0"/>
          </a:defRPr>
        </a:defPPr>
      </a:lstStyle>
    </a:lnDef>
  </a:objectDefaults>
  <a:extraClrSchemeLst>
    <a:extraClrScheme>
      <a:clrScheme name="Sample PP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PP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PP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PP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PP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PP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PP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themeOverride>
</file>

<file path=ppt/theme/themeOverride2.xml><?xml version="1.0" encoding="utf-8"?>
<a:themeOverride xmlns:a="http://schemas.openxmlformats.org/drawingml/2006/main">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themeOverride>
</file>

<file path=ppt/theme/themeOverride3.xml><?xml version="1.0" encoding="utf-8"?>
<a:themeOverride xmlns:a="http://schemas.openxmlformats.org/drawingml/2006/main">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themeOverride>
</file>

<file path=ppt/theme/themeOverride4.xml><?xml version="1.0" encoding="utf-8"?>
<a:themeOverride xmlns:a="http://schemas.openxmlformats.org/drawingml/2006/main">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themeOverride>
</file>

<file path=ppt/theme/themeOverride5.xml><?xml version="1.0" encoding="utf-8"?>
<a:themeOverride xmlns:a="http://schemas.openxmlformats.org/drawingml/2006/main">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themeOverride>
</file>

<file path=ppt/theme/themeOverride6.xml><?xml version="1.0" encoding="utf-8"?>
<a:themeOverride xmlns:a="http://schemas.openxmlformats.org/drawingml/2006/main">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themeOverride>
</file>

<file path=ppt/theme/themeOverride7.xml><?xml version="1.0" encoding="utf-8"?>
<a:themeOverride xmlns:a="http://schemas.openxmlformats.org/drawingml/2006/main">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themeOverride>
</file>

<file path=ppt/theme/themeOverride8.xml><?xml version="1.0" encoding="utf-8"?>
<a:themeOverride xmlns:a="http://schemas.openxmlformats.org/drawingml/2006/main">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themeOverride>
</file>

<file path=ppt/theme/themeOverride9.xml><?xml version="1.0" encoding="utf-8"?>
<a:themeOverride xmlns:a="http://schemas.openxmlformats.org/drawingml/2006/main">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24114</TotalTime>
  <Words>603</Words>
  <Application>Microsoft Office PowerPoint</Application>
  <PresentationFormat>On-screen Show (4:3)</PresentationFormat>
  <Paragraphs>103</Paragraphs>
  <Slides>11</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ＭＳ Ｐゴシック</vt:lpstr>
      <vt:lpstr>Times New Roman</vt:lpstr>
      <vt:lpstr>Pizzicato-Swash</vt:lpstr>
      <vt:lpstr>Arial</vt:lpstr>
      <vt:lpstr>Synchro LET</vt:lpstr>
      <vt:lpstr>TrumpetLite</vt:lpstr>
      <vt:lpstr>Sample PPT_template</vt:lpstr>
      <vt:lpstr>2_Sample PPT_template</vt:lpstr>
      <vt:lpstr>PowerPoint Presentation</vt:lpstr>
      <vt:lpstr>ALERTS</vt:lpstr>
      <vt:lpstr>Machine Intelligence</vt:lpstr>
      <vt:lpstr>Alan Turing</vt:lpstr>
      <vt:lpstr>Origins</vt:lpstr>
      <vt:lpstr>Approaches</vt:lpstr>
      <vt:lpstr>Ambiguity</vt:lpstr>
      <vt:lpstr>Letter Spirit (Dougles Hofstadter)</vt:lpstr>
      <vt:lpstr>Letter Spirit Ambigrams</vt:lpstr>
      <vt:lpstr>Objections</vt:lpstr>
      <vt:lpstr>Objections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David Stucki</dc:creator>
  <cp:lastModifiedBy>Stucki, David</cp:lastModifiedBy>
  <cp:revision>608</cp:revision>
  <dcterms:created xsi:type="dcterms:W3CDTF">2011-11-11T03:23:31Z</dcterms:created>
  <dcterms:modified xsi:type="dcterms:W3CDTF">2024-11-25T01:43:15Z</dcterms:modified>
</cp:coreProperties>
</file>