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4266" r:id="rId2"/>
    <p:sldMasterId id="2147484317" r:id="rId3"/>
  </p:sldMasterIdLst>
  <p:notesMasterIdLst>
    <p:notesMasterId r:id="rId17"/>
  </p:notesMasterIdLst>
  <p:handoutMasterIdLst>
    <p:handoutMasterId r:id="rId18"/>
  </p:handoutMasterIdLst>
  <p:sldIdLst>
    <p:sldId id="322" r:id="rId4"/>
    <p:sldId id="794" r:id="rId5"/>
    <p:sldId id="785" r:id="rId6"/>
    <p:sldId id="256" r:id="rId7"/>
    <p:sldId id="766" r:id="rId8"/>
    <p:sldId id="786" r:id="rId9"/>
    <p:sldId id="787" r:id="rId10"/>
    <p:sldId id="788" r:id="rId11"/>
    <p:sldId id="789" r:id="rId12"/>
    <p:sldId id="790" r:id="rId13"/>
    <p:sldId id="791" r:id="rId14"/>
    <p:sldId id="792" r:id="rId15"/>
    <p:sldId id="793" r:id="rId16"/>
  </p:sldIdLst>
  <p:sldSz cx="9144000" cy="6858000" type="screen4x3"/>
  <p:notesSz cx="6858000" cy="9144000"/>
  <p:embeddedFontLst>
    <p:embeddedFont>
      <p:font typeface="ＭＳ Ｐゴシック" panose="020B0600070205080204" pitchFamily="34" charset="-128"/>
      <p:regular r:id="rId19"/>
    </p:embeddedFont>
    <p:embeddedFont>
      <p:font typeface="AR DECODE" panose="02000000000000000000" pitchFamily="2" charset="0"/>
      <p:regular r:id="rId20"/>
    </p:embeddedFont>
    <p:embeddedFont>
      <p:font typeface="Arial Black" panose="020B0A04020102090204" pitchFamily="34" charset="0"/>
      <p:bold r:id="rId21"/>
      <p:italic r:id="rId22"/>
    </p:embeddedFont>
    <p:embeddedFont>
      <p:font typeface="Colonna MT" panose="04020805060202030203" pitchFamily="82" charset="0"/>
      <p:regular r:id="rId23"/>
    </p:embeddedFont>
    <p:embeddedFont>
      <p:font typeface="Pizzicato-Swash" panose="00000400000000000000" pitchFamily="2" charset="0"/>
      <p:regular r:id="rId24"/>
    </p:embeddedFont>
    <p:embeddedFont>
      <p:font typeface="Tahoma" panose="020B0604030504040204" pitchFamily="34" charset="0"/>
      <p:regular r:id="rId25"/>
      <p:bold r:id="rId26"/>
    </p:embeddedFont>
    <p:embeddedFont>
      <p:font typeface="TrumpetLite" panose="020A0602050506020204" pitchFamily="18" charset="0"/>
      <p:regular r:id="rId27"/>
      <p:bold r:id="rId28"/>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5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488A7-8DD9-4A18-B59A-B5B4D7E197D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80110453-AA3A-4B4E-8FC0-2DE8427D446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27D700-C21D-4DEE-9CED-8288F07D0302}" type="datetime1">
              <a:rPr lang="en-US"/>
              <a:pPr>
                <a:defRPr/>
              </a:pPr>
              <a:t>11/16/2024</a:t>
            </a:fld>
            <a:endParaRPr lang="en-US" dirty="0"/>
          </a:p>
        </p:txBody>
      </p:sp>
      <p:sp>
        <p:nvSpPr>
          <p:cNvPr id="4" name="Footer Placeholder 3">
            <a:extLst>
              <a:ext uri="{FF2B5EF4-FFF2-40B4-BE49-F238E27FC236}">
                <a16:creationId xmlns:a16="http://schemas.microsoft.com/office/drawing/2014/main" id="{A183993F-C109-4A82-A577-E02730E5C1D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4FDB6A46-3AC7-4537-BBA2-911C21A147B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493A51-F0E0-4940-975E-749CF899EC3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DEFE3CB-5A46-4E69-A2E4-B15F72946C35}"/>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A1256D4A-3991-4580-AB3E-E49F8CE3F0F6}"/>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E5EAD1B6-FEAF-434D-9144-491133BF9C7F}"/>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5585E90D-2A6D-4DFA-98CC-BC349797D2EE}"/>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5C195DB3-33FC-4C4A-80DE-646629CB9598}"/>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A3FC6A7F-60ED-4E9E-9B8E-1A2F0C04272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78DC0BB7-DD9D-4BD3-8550-6F4F9D86669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335042ED-25A0-4033-9181-C4D7D1048266}"/>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57354" name="Rectangle 9">
            <a:extLst>
              <a:ext uri="{FF2B5EF4-FFF2-40B4-BE49-F238E27FC236}">
                <a16:creationId xmlns:a16="http://schemas.microsoft.com/office/drawing/2014/main" id="{5782FA29-E23B-444C-B166-C82FBC7EAD73}"/>
              </a:ext>
            </a:extLst>
          </p:cNvPr>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5A338CAA-44C6-4B33-BC79-7ED845EB5A84}"/>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5DFF958A-C8B7-439F-9582-5A9BA3878BF9}"/>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B794860-EA1F-4217-9D6B-F2F449D5C6DA}"/>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F5C99FA7-60E7-453B-A3F4-D3F44BE3173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12</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450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13</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7858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2">
            <a:extLst>
              <a:ext uri="{FF2B5EF4-FFF2-40B4-BE49-F238E27FC236}">
                <a16:creationId xmlns:a16="http://schemas.microsoft.com/office/drawing/2014/main" id="{10DC209D-DAAC-439B-9920-B0D30E5A60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EDF73B9D-0FAE-44BC-AEAF-99BE5B983CAE}" type="slidenum">
              <a:rPr lang="en-US" altLang="en-US" sz="1200">
                <a:solidFill>
                  <a:srgbClr val="000000"/>
                </a:solidFill>
              </a:rPr>
              <a:pPr eaLnBrk="1" hangingPunct="1"/>
              <a:t>3</a:t>
            </a:fld>
            <a:endParaRPr lang="en-US" altLang="en-US" sz="1200">
              <a:solidFill>
                <a:srgbClr val="000000"/>
              </a:solidFill>
            </a:endParaRPr>
          </a:p>
        </p:txBody>
      </p:sp>
      <p:sp>
        <p:nvSpPr>
          <p:cNvPr id="63491" name="Text Box 1">
            <a:extLst>
              <a:ext uri="{FF2B5EF4-FFF2-40B4-BE49-F238E27FC236}">
                <a16:creationId xmlns:a16="http://schemas.microsoft.com/office/drawing/2014/main" id="{31670F65-72F7-4386-85F9-560994FE650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3492" name="Rectangle 2">
            <a:extLst>
              <a:ext uri="{FF2B5EF4-FFF2-40B4-BE49-F238E27FC236}">
                <a16:creationId xmlns:a16="http://schemas.microsoft.com/office/drawing/2014/main" id="{366D1E2C-621F-433F-AEDA-ED6C5FA4475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98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5</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6</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5659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7</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7746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8</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180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9</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3183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10</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033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11</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2598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685800" y="1905000"/>
            <a:ext cx="77724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42A76167-5EF5-419F-99C7-DA1D64194AA1}"/>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FCB5B94D-BA8C-4AF3-9716-9ECEAC5D56AB}"/>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267A4FF8-68E9-40BB-9336-E378CB49DBD4}" type="slidenum">
              <a:rPr lang="en-US" altLang="en-US"/>
              <a:pPr/>
              <a:t>‹#›</a:t>
            </a:fld>
            <a:endParaRPr lang="en-US" altLang="en-US"/>
          </a:p>
        </p:txBody>
      </p:sp>
    </p:spTree>
    <p:extLst>
      <p:ext uri="{BB962C8B-B14F-4D97-AF65-F5344CB8AC3E}">
        <p14:creationId xmlns:p14="http://schemas.microsoft.com/office/powerpoint/2010/main" val="333344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14CFDB-1B3F-462E-BE54-D1356205CF3B}"/>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6AA73AB-0E93-4AC8-A161-3355B55660C0}"/>
              </a:ext>
            </a:extLst>
          </p:cNvPr>
          <p:cNvSpPr>
            <a:spLocks noGrp="1" noChangeArrowheads="1"/>
          </p:cNvSpPr>
          <p:nvPr>
            <p:ph type="sldNum" sz="quarter" idx="11"/>
          </p:nvPr>
        </p:nvSpPr>
        <p:spPr>
          <a:ln/>
        </p:spPr>
        <p:txBody>
          <a:bodyPr/>
          <a:lstStyle>
            <a:lvl1pPr>
              <a:defRPr/>
            </a:lvl1pPr>
          </a:lstStyle>
          <a:p>
            <a:fld id="{7DEE9C39-9FB5-4258-8E04-2BA29F9A4E28}" type="slidenum">
              <a:rPr lang="en-US" altLang="en-US"/>
              <a:pPr/>
              <a:t>‹#›</a:t>
            </a:fld>
            <a:endParaRPr lang="en-US" altLang="en-US"/>
          </a:p>
        </p:txBody>
      </p:sp>
    </p:spTree>
    <p:extLst>
      <p:ext uri="{BB962C8B-B14F-4D97-AF65-F5344CB8AC3E}">
        <p14:creationId xmlns:p14="http://schemas.microsoft.com/office/powerpoint/2010/main" val="140098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2422A-DB4F-46AB-8649-EF9B8FE5614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D3BD89FE-D1E9-48D4-98B0-9420351C7ABA}"/>
              </a:ext>
            </a:extLst>
          </p:cNvPr>
          <p:cNvSpPr>
            <a:spLocks noGrp="1" noChangeArrowheads="1"/>
          </p:cNvSpPr>
          <p:nvPr>
            <p:ph type="sldNum" sz="quarter" idx="11"/>
          </p:nvPr>
        </p:nvSpPr>
        <p:spPr>
          <a:ln/>
        </p:spPr>
        <p:txBody>
          <a:bodyPr/>
          <a:lstStyle>
            <a:lvl1pPr>
              <a:defRPr/>
            </a:lvl1pPr>
          </a:lstStyle>
          <a:p>
            <a:fld id="{420FF0D5-6067-484D-BFC0-80898D097839}" type="slidenum">
              <a:rPr lang="en-US" altLang="en-US"/>
              <a:pPr/>
              <a:t>‹#›</a:t>
            </a:fld>
            <a:endParaRPr lang="en-US" altLang="en-US"/>
          </a:p>
        </p:txBody>
      </p:sp>
    </p:spTree>
    <p:extLst>
      <p:ext uri="{BB962C8B-B14F-4D97-AF65-F5344CB8AC3E}">
        <p14:creationId xmlns:p14="http://schemas.microsoft.com/office/powerpoint/2010/main" val="27836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2FAF15-DAEC-4F23-B25E-AA62FB56240C}"/>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24245503-2139-4232-AA7C-60F5726038C9}"/>
              </a:ext>
            </a:extLst>
          </p:cNvPr>
          <p:cNvSpPr>
            <a:spLocks noGrp="1"/>
          </p:cNvSpPr>
          <p:nvPr>
            <p:ph type="sldNum" idx="11"/>
          </p:nvPr>
        </p:nvSpPr>
        <p:spPr>
          <a:xfrm>
            <a:off x="6553200" y="6324600"/>
            <a:ext cx="1895475" cy="396875"/>
          </a:xfrm>
        </p:spPr>
        <p:txBody>
          <a:bodyPr/>
          <a:lstStyle>
            <a:lvl1pPr>
              <a:defRPr/>
            </a:lvl1pPr>
          </a:lstStyle>
          <a:p>
            <a:fld id="{05EF1D97-BBED-4C29-8352-889147EB70F1}" type="slidenum">
              <a:rPr lang="en-US" altLang="en-US"/>
              <a:pPr/>
              <a:t>‹#›</a:t>
            </a:fld>
            <a:endParaRPr lang="en-US" altLang="en-US"/>
          </a:p>
        </p:txBody>
      </p:sp>
    </p:spTree>
    <p:extLst>
      <p:ext uri="{BB962C8B-B14F-4D97-AF65-F5344CB8AC3E}">
        <p14:creationId xmlns:p14="http://schemas.microsoft.com/office/powerpoint/2010/main" val="251457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500CF0-D603-4A49-9776-0061A696CFFC}"/>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B6CA38A3-61D2-4CC4-87B0-ECA234DEA985}"/>
              </a:ext>
            </a:extLst>
          </p:cNvPr>
          <p:cNvSpPr>
            <a:spLocks noGrp="1"/>
          </p:cNvSpPr>
          <p:nvPr>
            <p:ph type="sldNum" idx="11"/>
          </p:nvPr>
        </p:nvSpPr>
        <p:spPr>
          <a:xfrm>
            <a:off x="6553200" y="6324600"/>
            <a:ext cx="1895475" cy="396875"/>
          </a:xfrm>
        </p:spPr>
        <p:txBody>
          <a:bodyPr/>
          <a:lstStyle>
            <a:lvl1pPr>
              <a:defRPr/>
            </a:lvl1pPr>
          </a:lstStyle>
          <a:p>
            <a:fld id="{C7914F3D-62EC-4455-BACD-9EE9819D4EDE}" type="slidenum">
              <a:rPr lang="en-US" altLang="en-US"/>
              <a:pPr/>
              <a:t>‹#›</a:t>
            </a:fld>
            <a:endParaRPr lang="en-US" altLang="en-US"/>
          </a:p>
        </p:txBody>
      </p:sp>
    </p:spTree>
    <p:extLst>
      <p:ext uri="{BB962C8B-B14F-4D97-AF65-F5344CB8AC3E}">
        <p14:creationId xmlns:p14="http://schemas.microsoft.com/office/powerpoint/2010/main" val="273300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21C0423-8BB0-4EEF-B48F-2C83D2DC6428}"/>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123B0E61-285F-445B-AE7F-47ABA1229314}"/>
              </a:ext>
            </a:extLst>
          </p:cNvPr>
          <p:cNvSpPr>
            <a:spLocks noGrp="1"/>
          </p:cNvSpPr>
          <p:nvPr>
            <p:ph type="ftr" idx="11"/>
          </p:nvPr>
        </p:nvSpPr>
        <p:spPr>
          <a:xfrm>
            <a:off x="3124200" y="6248400"/>
            <a:ext cx="2886075"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92925083-DE81-463D-8BBC-9742D9D232D8}"/>
              </a:ext>
            </a:extLst>
          </p:cNvPr>
          <p:cNvSpPr>
            <a:spLocks noGrp="1"/>
          </p:cNvSpPr>
          <p:nvPr>
            <p:ph type="sldNum" idx="12"/>
          </p:nvPr>
        </p:nvSpPr>
        <p:spPr>
          <a:xfrm>
            <a:off x="6553200" y="6248400"/>
            <a:ext cx="1895475" cy="447675"/>
          </a:xfrm>
        </p:spPr>
        <p:txBody>
          <a:bodyPr/>
          <a:lstStyle>
            <a:lvl1pPr>
              <a:defRPr/>
            </a:lvl1pPr>
          </a:lstStyle>
          <a:p>
            <a:fld id="{9FCF15E2-7BA6-4024-B62D-F4B852A14C23}" type="slidenum">
              <a:rPr lang="en-US" altLang="en-US"/>
              <a:pPr/>
              <a:t>‹#›</a:t>
            </a:fld>
            <a:endParaRPr lang="en-US" altLang="en-US"/>
          </a:p>
        </p:txBody>
      </p:sp>
    </p:spTree>
    <p:extLst>
      <p:ext uri="{BB962C8B-B14F-4D97-AF65-F5344CB8AC3E}">
        <p14:creationId xmlns:p14="http://schemas.microsoft.com/office/powerpoint/2010/main" val="352329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itleart.png">
            <a:extLst>
              <a:ext uri="{FF2B5EF4-FFF2-40B4-BE49-F238E27FC236}">
                <a16:creationId xmlns:a16="http://schemas.microsoft.com/office/drawing/2014/main" id="{1B4C32E8-8BD9-45CF-99BE-ED5CA98DD095}"/>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titleart.png">
            <a:extLst>
              <a:ext uri="{FF2B5EF4-FFF2-40B4-BE49-F238E27FC236}">
                <a16:creationId xmlns:a16="http://schemas.microsoft.com/office/drawing/2014/main" id="{B408E739-5767-4278-8852-6DFFC8E9F96E}"/>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3B01552-E7FD-434E-AD65-2B9B0A9F755D}"/>
              </a:ext>
            </a:extLst>
          </p:cNvPr>
          <p:cNvSpPr txBox="1">
            <a:spLocks noChangeArrowheads="1"/>
          </p:cNvSpPr>
          <p:nvPr/>
        </p:nvSpPr>
        <p:spPr bwMode="auto">
          <a:xfrm>
            <a:off x="0" y="0"/>
            <a:ext cx="9144000" cy="1676400"/>
          </a:xfrm>
          <a:prstGeom prst="round2DiagRect">
            <a:avLst/>
          </a:prstGeom>
          <a:solidFill>
            <a:srgbClr val="E6E100"/>
          </a:solidFill>
          <a:ln w="38100" cap="flat" cmpd="sng" algn="ctr">
            <a:solidFill>
              <a:srgbClr val="114F96"/>
            </a:solidFill>
            <a:prstDash val="solid"/>
            <a:miter lim="800000"/>
            <a:headEnd type="none" w="med" len="med"/>
            <a:tailEnd type="none" w="med" len="med"/>
          </a:ln>
          <a:effectLst/>
        </p:spPr>
        <p:txBody>
          <a:bodyPr anchor="ctr"/>
          <a:lstStyle>
            <a:lvl1pPr>
              <a:defRPr sz="4400" b="1" baseline="0"/>
            </a:lvl1pPr>
          </a:lstStyle>
          <a:p>
            <a:pPr algn="ctr" defTabSz="914400" eaLnBrk="0" hangingPunct="0">
              <a:buClrTx/>
              <a:buSzTx/>
              <a:buFontTx/>
              <a:buNone/>
              <a:defRPr/>
            </a:pPr>
            <a:endParaRPr lang="en-US" kern="0" dirty="0">
              <a:solidFill>
                <a:srgbClr val="222222"/>
              </a:solidFill>
              <a:latin typeface="+mj-lt"/>
              <a:ea typeface="ＭＳ Ｐゴシック" charset="-128"/>
              <a:cs typeface="ＭＳ Ｐゴシック" charset="-128"/>
            </a:endParaRPr>
          </a:p>
        </p:txBody>
      </p:sp>
      <p:sp>
        <p:nvSpPr>
          <p:cNvPr id="7" name="Rectangle 3">
            <a:extLst>
              <a:ext uri="{FF2B5EF4-FFF2-40B4-BE49-F238E27FC236}">
                <a16:creationId xmlns:a16="http://schemas.microsoft.com/office/drawing/2014/main" id="{2E3056C5-4BAF-4D51-AA49-871999F5984E}"/>
              </a:ext>
            </a:extLst>
          </p:cNvPr>
          <p:cNvSpPr txBox="1">
            <a:spLocks noChangeArrowheads="1"/>
          </p:cNvSpPr>
          <p:nvPr/>
        </p:nvSpPr>
        <p:spPr bwMode="auto">
          <a:xfrm>
            <a:off x="0" y="5562600"/>
            <a:ext cx="9144000" cy="1295400"/>
          </a:xfrm>
          <a:prstGeom prst="round2DiagRect">
            <a:avLst/>
          </a:prstGeom>
          <a:solidFill>
            <a:schemeClr val="tx1"/>
          </a:solidFill>
          <a:ln w="38100" cap="flat" cmpd="sng" algn="ctr">
            <a:solidFill>
              <a:srgbClr val="114F96"/>
            </a:solidFill>
            <a:prstDash val="solid"/>
            <a:miter lim="800000"/>
            <a:headEnd type="none" w="med" len="med"/>
            <a:tailEnd type="none" w="med" len="med"/>
          </a:ln>
        </p:spPr>
        <p:txBody>
          <a:bodyPr/>
          <a:lstStyle>
            <a:lvl1pPr marL="0" indent="0" algn="l">
              <a:buFontTx/>
              <a:buNone/>
              <a:defRPr sz="2800" b="1" i="0" baseline="0">
                <a:solidFill>
                  <a:srgbClr val="CCFFCC"/>
                </a:solidFill>
                <a:latin typeface="+mj-lt"/>
                <a:ea typeface="Batang" pitchFamily="18" charset="-127"/>
              </a:defRPr>
            </a:lvl1pPr>
          </a:lstStyle>
          <a:p>
            <a:pPr defTabSz="914400" eaLnBrk="0" hangingPunct="0">
              <a:spcBef>
                <a:spcPct val="20000"/>
              </a:spcBef>
              <a:buClrTx/>
              <a:buSzTx/>
              <a:defRPr/>
            </a:pPr>
            <a:r>
              <a:rPr lang="en-US" kern="0" dirty="0">
                <a:cs typeface="ＭＳ Ｐゴシック" charset="-128"/>
              </a:rPr>
              <a:t>INVITATION TO </a:t>
            </a:r>
          </a:p>
          <a:p>
            <a:pPr defTabSz="914400" eaLnBrk="0" hangingPunct="0">
              <a:spcBef>
                <a:spcPct val="20000"/>
              </a:spcBef>
              <a:buClrTx/>
              <a:buSzTx/>
              <a:defRPr/>
            </a:pPr>
            <a:r>
              <a:rPr lang="en-US" kern="0" dirty="0">
                <a:cs typeface="ＭＳ Ｐゴシック" charset="-128"/>
              </a:rPr>
              <a:t>Computer Science</a:t>
            </a:r>
          </a:p>
        </p:txBody>
      </p:sp>
      <p:pic>
        <p:nvPicPr>
          <p:cNvPr id="8" name="Picture 2">
            <a:extLst>
              <a:ext uri="{FF2B5EF4-FFF2-40B4-BE49-F238E27FC236}">
                <a16:creationId xmlns:a16="http://schemas.microsoft.com/office/drawing/2014/main" id="{11EC2D29-83B0-4532-BC5A-7A0BDD594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676900"/>
            <a:ext cx="10953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319692A-BBEF-4F84-8119-687812DCEF39}"/>
              </a:ext>
            </a:extLst>
          </p:cNvPr>
          <p:cNvSpPr txBox="1">
            <a:spLocks noChangeArrowheads="1"/>
          </p:cNvSpPr>
          <p:nvPr/>
        </p:nvSpPr>
        <p:spPr bwMode="auto">
          <a:xfrm>
            <a:off x="533400" y="381000"/>
            <a:ext cx="80772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cs typeface="ＭＳ Ｐゴシック" charset="-128"/>
            </a:endParaRPr>
          </a:p>
        </p:txBody>
      </p:sp>
      <p:sp>
        <p:nvSpPr>
          <p:cNvPr id="324610" name="Rectangle 2"/>
          <p:cNvSpPr>
            <a:spLocks noGrp="1" noChangeArrowheads="1"/>
          </p:cNvSpPr>
          <p:nvPr>
            <p:ph type="ctrTitle"/>
          </p:nvPr>
        </p:nvSpPr>
        <p:spPr>
          <a:xfrm>
            <a:off x="685800" y="1905000"/>
            <a:ext cx="7772400" cy="1905000"/>
          </a:xfrm>
          <a:solidFill>
            <a:srgbClr val="FFF948"/>
          </a:solidFill>
          <a:ln w="38100" cap="flat" cmpd="sng" algn="ctr">
            <a:solidFill>
              <a:srgbClr val="114F96"/>
            </a:solid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solidFill>
            <a:srgbClr val="FFF948"/>
          </a:solidFill>
          <a:ln w="38100" cap="flat" cmpd="sng" algn="ctr">
            <a:solidFill>
              <a:srgbClr val="114F96"/>
            </a:solidFill>
            <a:prstDash val="solid"/>
            <a:miter lim="800000"/>
            <a:headEnd type="none" w="med" len="med"/>
            <a:tailEnd type="none" w="med" len="med"/>
          </a:ln>
        </p:spPr>
        <p:txBody>
          <a:bodyPr/>
          <a:lstStyle>
            <a:lvl1pPr marL="0" indent="0" algn="ctr">
              <a:buFontTx/>
              <a:buNone/>
              <a:defRPr sz="3400" b="1" i="1">
                <a:solidFill>
                  <a:srgbClr val="CCFFCC"/>
                </a:solidFill>
              </a:defRPr>
            </a:lvl1pPr>
          </a:lstStyle>
          <a:p>
            <a:r>
              <a:rPr lang="en-US" dirty="0"/>
              <a:t>Click to edit Master subtitle style</a:t>
            </a:r>
          </a:p>
        </p:txBody>
      </p:sp>
      <p:sp>
        <p:nvSpPr>
          <p:cNvPr id="10" name="Date Placeholder 9">
            <a:extLst>
              <a:ext uri="{FF2B5EF4-FFF2-40B4-BE49-F238E27FC236}">
                <a16:creationId xmlns:a16="http://schemas.microsoft.com/office/drawing/2014/main" id="{6F9D535D-AF79-4161-A4FC-17DDAABF34C6}"/>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5A2BA43D-7DDF-4407-86D4-9E598A87201E}"/>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DCBEF329-EE44-4B00-8BF2-5A22C0041A56}" type="slidenum">
              <a:rPr lang="en-US" altLang="en-US"/>
              <a:pPr/>
              <a:t>‹#›</a:t>
            </a:fld>
            <a:endParaRPr lang="en-US" altLang="en-US"/>
          </a:p>
        </p:txBody>
      </p:sp>
    </p:spTree>
    <p:extLst>
      <p:ext uri="{BB962C8B-B14F-4D97-AF65-F5344CB8AC3E}">
        <p14:creationId xmlns:p14="http://schemas.microsoft.com/office/powerpoint/2010/main" val="429199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95F365-6917-40E9-ACB2-BBA2E262D90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89E2A74-BA3D-44FE-95AE-ADB126F8B369}"/>
              </a:ext>
            </a:extLst>
          </p:cNvPr>
          <p:cNvSpPr>
            <a:spLocks noGrp="1" noChangeArrowheads="1"/>
          </p:cNvSpPr>
          <p:nvPr>
            <p:ph type="sldNum" sz="quarter" idx="11"/>
          </p:nvPr>
        </p:nvSpPr>
        <p:spPr>
          <a:ln/>
        </p:spPr>
        <p:txBody>
          <a:bodyPr/>
          <a:lstStyle>
            <a:lvl1pPr>
              <a:defRPr/>
            </a:lvl1pPr>
          </a:lstStyle>
          <a:p>
            <a:fld id="{5111F15E-2A6B-46A3-B0AC-B72004A38A41}" type="slidenum">
              <a:rPr lang="en-US" altLang="en-US"/>
              <a:pPr/>
              <a:t>‹#›</a:t>
            </a:fld>
            <a:endParaRPr lang="en-US" altLang="en-US"/>
          </a:p>
        </p:txBody>
      </p:sp>
    </p:spTree>
    <p:extLst>
      <p:ext uri="{BB962C8B-B14F-4D97-AF65-F5344CB8AC3E}">
        <p14:creationId xmlns:p14="http://schemas.microsoft.com/office/powerpoint/2010/main" val="154382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67260-18B5-4164-B584-14179FB3A9A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DEDD6AF-E3A6-4E06-94C3-B567BF5BF65D}"/>
              </a:ext>
            </a:extLst>
          </p:cNvPr>
          <p:cNvSpPr>
            <a:spLocks noGrp="1" noChangeArrowheads="1"/>
          </p:cNvSpPr>
          <p:nvPr>
            <p:ph type="sldNum" sz="quarter" idx="11"/>
          </p:nvPr>
        </p:nvSpPr>
        <p:spPr>
          <a:ln/>
        </p:spPr>
        <p:txBody>
          <a:bodyPr/>
          <a:lstStyle>
            <a:lvl1pPr>
              <a:defRPr/>
            </a:lvl1pPr>
          </a:lstStyle>
          <a:p>
            <a:fld id="{EEEFECD2-5B32-4860-99DC-A250E2FEA491}" type="slidenum">
              <a:rPr lang="en-US" altLang="en-US"/>
              <a:pPr/>
              <a:t>‹#›</a:t>
            </a:fld>
            <a:endParaRPr lang="en-US" altLang="en-US"/>
          </a:p>
        </p:txBody>
      </p:sp>
    </p:spTree>
    <p:extLst>
      <p:ext uri="{BB962C8B-B14F-4D97-AF65-F5344CB8AC3E}">
        <p14:creationId xmlns:p14="http://schemas.microsoft.com/office/powerpoint/2010/main" val="277182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6B5BBF-56E3-418C-8F30-24E269660F8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C9E4DB5-25D1-4032-BF26-7AF8C05756CF}"/>
              </a:ext>
            </a:extLst>
          </p:cNvPr>
          <p:cNvSpPr>
            <a:spLocks noGrp="1" noChangeArrowheads="1"/>
          </p:cNvSpPr>
          <p:nvPr>
            <p:ph type="sldNum" sz="quarter" idx="11"/>
          </p:nvPr>
        </p:nvSpPr>
        <p:spPr>
          <a:ln/>
        </p:spPr>
        <p:txBody>
          <a:bodyPr/>
          <a:lstStyle>
            <a:lvl1pPr>
              <a:defRPr/>
            </a:lvl1pPr>
          </a:lstStyle>
          <a:p>
            <a:fld id="{D6A65E03-3286-4021-B340-2EE01C6C1F50}" type="slidenum">
              <a:rPr lang="en-US" altLang="en-US"/>
              <a:pPr/>
              <a:t>‹#›</a:t>
            </a:fld>
            <a:endParaRPr lang="en-US" altLang="en-US"/>
          </a:p>
        </p:txBody>
      </p:sp>
    </p:spTree>
    <p:extLst>
      <p:ext uri="{BB962C8B-B14F-4D97-AF65-F5344CB8AC3E}">
        <p14:creationId xmlns:p14="http://schemas.microsoft.com/office/powerpoint/2010/main" val="7892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0BFD1E5-3DC9-4AC4-8058-9132F305A67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A13E0525-B770-43FE-A69B-38BBCE9ACD45}"/>
              </a:ext>
            </a:extLst>
          </p:cNvPr>
          <p:cNvSpPr>
            <a:spLocks noGrp="1" noChangeArrowheads="1"/>
          </p:cNvSpPr>
          <p:nvPr>
            <p:ph type="sldNum" sz="quarter" idx="11"/>
          </p:nvPr>
        </p:nvSpPr>
        <p:spPr>
          <a:ln/>
        </p:spPr>
        <p:txBody>
          <a:bodyPr/>
          <a:lstStyle>
            <a:lvl1pPr>
              <a:defRPr/>
            </a:lvl1pPr>
          </a:lstStyle>
          <a:p>
            <a:fld id="{CCD4688B-BFA6-48AD-AD5D-F55788C66B93}" type="slidenum">
              <a:rPr lang="en-US" altLang="en-US"/>
              <a:pPr/>
              <a:t>‹#›</a:t>
            </a:fld>
            <a:endParaRPr lang="en-US" altLang="en-US"/>
          </a:p>
        </p:txBody>
      </p:sp>
    </p:spTree>
    <p:extLst>
      <p:ext uri="{BB962C8B-B14F-4D97-AF65-F5344CB8AC3E}">
        <p14:creationId xmlns:p14="http://schemas.microsoft.com/office/powerpoint/2010/main" val="404926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F52E5-F4D8-407D-B9AE-94E99F69968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6504265E-45E1-4A6D-9FE5-7CD55DE89E68}"/>
              </a:ext>
            </a:extLst>
          </p:cNvPr>
          <p:cNvSpPr>
            <a:spLocks noGrp="1" noChangeArrowheads="1"/>
          </p:cNvSpPr>
          <p:nvPr>
            <p:ph type="sldNum" sz="quarter" idx="11"/>
          </p:nvPr>
        </p:nvSpPr>
        <p:spPr>
          <a:ln/>
        </p:spPr>
        <p:txBody>
          <a:bodyPr/>
          <a:lstStyle>
            <a:lvl1pPr>
              <a:defRPr/>
            </a:lvl1pPr>
          </a:lstStyle>
          <a:p>
            <a:fld id="{445857EF-3B17-447B-8546-FF59461B00E0}" type="slidenum">
              <a:rPr lang="en-US" altLang="en-US"/>
              <a:pPr/>
              <a:t>‹#›</a:t>
            </a:fld>
            <a:endParaRPr lang="en-US" altLang="en-US"/>
          </a:p>
        </p:txBody>
      </p:sp>
    </p:spTree>
    <p:extLst>
      <p:ext uri="{BB962C8B-B14F-4D97-AF65-F5344CB8AC3E}">
        <p14:creationId xmlns:p14="http://schemas.microsoft.com/office/powerpoint/2010/main" val="3659736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50BCFF-9E25-4686-92F7-73F4AE1055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FD49B4D8-615B-4FF4-86C5-D022B35EA5B3}"/>
              </a:ext>
            </a:extLst>
          </p:cNvPr>
          <p:cNvSpPr>
            <a:spLocks noGrp="1" noChangeArrowheads="1"/>
          </p:cNvSpPr>
          <p:nvPr>
            <p:ph type="sldNum" sz="quarter" idx="11"/>
          </p:nvPr>
        </p:nvSpPr>
        <p:spPr>
          <a:ln/>
        </p:spPr>
        <p:txBody>
          <a:bodyPr/>
          <a:lstStyle>
            <a:lvl1pPr>
              <a:defRPr/>
            </a:lvl1pPr>
          </a:lstStyle>
          <a:p>
            <a:fld id="{0C5B7649-0D5F-4DA3-9C4A-BD43312491E4}" type="slidenum">
              <a:rPr lang="en-US" altLang="en-US"/>
              <a:pPr/>
              <a:t>‹#›</a:t>
            </a:fld>
            <a:endParaRPr lang="en-US" altLang="en-US"/>
          </a:p>
        </p:txBody>
      </p:sp>
    </p:spTree>
    <p:extLst>
      <p:ext uri="{BB962C8B-B14F-4D97-AF65-F5344CB8AC3E}">
        <p14:creationId xmlns:p14="http://schemas.microsoft.com/office/powerpoint/2010/main" val="262426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32FF1F-34CD-4DF5-BC79-9873E0B4887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E95CB7C0-3C99-4211-9194-259F7D017CEA}"/>
              </a:ext>
            </a:extLst>
          </p:cNvPr>
          <p:cNvSpPr>
            <a:spLocks noGrp="1" noChangeArrowheads="1"/>
          </p:cNvSpPr>
          <p:nvPr>
            <p:ph type="sldNum" sz="quarter" idx="11"/>
          </p:nvPr>
        </p:nvSpPr>
        <p:spPr>
          <a:ln/>
        </p:spPr>
        <p:txBody>
          <a:bodyPr/>
          <a:lstStyle>
            <a:lvl1pPr>
              <a:defRPr/>
            </a:lvl1pPr>
          </a:lstStyle>
          <a:p>
            <a:fld id="{A4C7CC90-8B4B-43CC-975B-8130490BA9D2}" type="slidenum">
              <a:rPr lang="en-US" altLang="en-US"/>
              <a:pPr/>
              <a:t>‹#›</a:t>
            </a:fld>
            <a:endParaRPr lang="en-US" altLang="en-US"/>
          </a:p>
        </p:txBody>
      </p:sp>
    </p:spTree>
    <p:extLst>
      <p:ext uri="{BB962C8B-B14F-4D97-AF65-F5344CB8AC3E}">
        <p14:creationId xmlns:p14="http://schemas.microsoft.com/office/powerpoint/2010/main" val="53757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7C1E78-5AE3-438E-9BD1-57A4409D41C8}"/>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BE170F8D-9A86-4DD4-B62E-ED3E0D3E6B2C}"/>
              </a:ext>
            </a:extLst>
          </p:cNvPr>
          <p:cNvSpPr>
            <a:spLocks noGrp="1" noChangeArrowheads="1"/>
          </p:cNvSpPr>
          <p:nvPr>
            <p:ph type="sldNum" sz="quarter" idx="11"/>
          </p:nvPr>
        </p:nvSpPr>
        <p:spPr>
          <a:ln/>
        </p:spPr>
        <p:txBody>
          <a:bodyPr/>
          <a:lstStyle>
            <a:lvl1pPr>
              <a:defRPr/>
            </a:lvl1pPr>
          </a:lstStyle>
          <a:p>
            <a:fld id="{4258730A-8AC0-4852-A241-1EA3A9D10A37}" type="slidenum">
              <a:rPr lang="en-US" altLang="en-US"/>
              <a:pPr/>
              <a:t>‹#›</a:t>
            </a:fld>
            <a:endParaRPr lang="en-US" altLang="en-US"/>
          </a:p>
        </p:txBody>
      </p:sp>
    </p:spTree>
    <p:extLst>
      <p:ext uri="{BB962C8B-B14F-4D97-AF65-F5344CB8AC3E}">
        <p14:creationId xmlns:p14="http://schemas.microsoft.com/office/powerpoint/2010/main" val="312806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58185-CBA8-46D2-BB45-167DC54DABB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47373FA-21AB-482C-B5AA-033AA9F27A20}"/>
              </a:ext>
            </a:extLst>
          </p:cNvPr>
          <p:cNvSpPr>
            <a:spLocks noGrp="1" noChangeArrowheads="1"/>
          </p:cNvSpPr>
          <p:nvPr>
            <p:ph type="sldNum" sz="quarter" idx="11"/>
          </p:nvPr>
        </p:nvSpPr>
        <p:spPr>
          <a:ln/>
        </p:spPr>
        <p:txBody>
          <a:bodyPr/>
          <a:lstStyle>
            <a:lvl1pPr>
              <a:defRPr/>
            </a:lvl1pPr>
          </a:lstStyle>
          <a:p>
            <a:fld id="{F51E261E-F62E-44F8-96DF-FA4952E08470}" type="slidenum">
              <a:rPr lang="en-US" altLang="en-US"/>
              <a:pPr/>
              <a:t>‹#›</a:t>
            </a:fld>
            <a:endParaRPr lang="en-US" altLang="en-US"/>
          </a:p>
        </p:txBody>
      </p:sp>
    </p:spTree>
    <p:extLst>
      <p:ext uri="{BB962C8B-B14F-4D97-AF65-F5344CB8AC3E}">
        <p14:creationId xmlns:p14="http://schemas.microsoft.com/office/powerpoint/2010/main" val="372178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E07B79-5C5B-4999-A7FE-051232CBDDF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45E5E6A-E751-4B83-9072-34722835FDA7}"/>
              </a:ext>
            </a:extLst>
          </p:cNvPr>
          <p:cNvSpPr>
            <a:spLocks noGrp="1" noChangeArrowheads="1"/>
          </p:cNvSpPr>
          <p:nvPr>
            <p:ph type="sldNum" sz="quarter" idx="11"/>
          </p:nvPr>
        </p:nvSpPr>
        <p:spPr>
          <a:ln/>
        </p:spPr>
        <p:txBody>
          <a:bodyPr/>
          <a:lstStyle>
            <a:lvl1pPr>
              <a:defRPr/>
            </a:lvl1pPr>
          </a:lstStyle>
          <a:p>
            <a:fld id="{AFC330D7-FD8C-4BB1-BE05-829269597AC2}" type="slidenum">
              <a:rPr lang="en-US" altLang="en-US"/>
              <a:pPr/>
              <a:t>‹#›</a:t>
            </a:fld>
            <a:endParaRPr lang="en-US" altLang="en-US"/>
          </a:p>
        </p:txBody>
      </p:sp>
    </p:spTree>
    <p:extLst>
      <p:ext uri="{BB962C8B-B14F-4D97-AF65-F5344CB8AC3E}">
        <p14:creationId xmlns:p14="http://schemas.microsoft.com/office/powerpoint/2010/main" val="2252286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3A60C2-A1E4-44B3-9CC4-0A1E9CC1E47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2B30F474-8B5B-4B86-8515-A6B1638273A2}"/>
              </a:ext>
            </a:extLst>
          </p:cNvPr>
          <p:cNvSpPr>
            <a:spLocks noGrp="1" noChangeArrowheads="1"/>
          </p:cNvSpPr>
          <p:nvPr>
            <p:ph type="sldNum" sz="quarter" idx="11"/>
          </p:nvPr>
        </p:nvSpPr>
        <p:spPr>
          <a:ln/>
        </p:spPr>
        <p:txBody>
          <a:bodyPr/>
          <a:lstStyle>
            <a:lvl1pPr>
              <a:defRPr/>
            </a:lvl1pPr>
          </a:lstStyle>
          <a:p>
            <a:fld id="{1AB4F6D9-4102-4870-A974-EEA2B2BEA381}" type="slidenum">
              <a:rPr lang="en-US" altLang="en-US"/>
              <a:pPr/>
              <a:t>‹#›</a:t>
            </a:fld>
            <a:endParaRPr lang="en-US" altLang="en-US"/>
          </a:p>
        </p:txBody>
      </p:sp>
    </p:spTree>
    <p:extLst>
      <p:ext uri="{BB962C8B-B14F-4D97-AF65-F5344CB8AC3E}">
        <p14:creationId xmlns:p14="http://schemas.microsoft.com/office/powerpoint/2010/main" val="326640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5F8589-C761-428D-A10F-8BDCF289B861}"/>
              </a:ext>
            </a:extLst>
          </p:cNvPr>
          <p:cNvSpPr>
            <a:spLocks noGrp="1"/>
          </p:cNvSpPr>
          <p:nvPr>
            <p:ph type="ftr" idx="10"/>
          </p:nvPr>
        </p:nvSpPr>
        <p:spPr>
          <a:xfrm>
            <a:off x="533400" y="6324600"/>
            <a:ext cx="5857875" cy="396875"/>
          </a:xfrm>
        </p:spPr>
        <p:txBody>
          <a:bodyPr/>
          <a:lstStyle>
            <a:lvl1pPr>
              <a:defRPr smtClean="0"/>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EBF0A4D1-C26E-4B25-952B-11958D96A8C7}"/>
              </a:ext>
            </a:extLst>
          </p:cNvPr>
          <p:cNvSpPr>
            <a:spLocks noGrp="1"/>
          </p:cNvSpPr>
          <p:nvPr>
            <p:ph type="sldNum" idx="11"/>
          </p:nvPr>
        </p:nvSpPr>
        <p:spPr>
          <a:xfrm>
            <a:off x="6553200" y="6324600"/>
            <a:ext cx="1895475" cy="396875"/>
          </a:xfrm>
        </p:spPr>
        <p:txBody>
          <a:bodyPr/>
          <a:lstStyle>
            <a:lvl1pPr>
              <a:defRPr/>
            </a:lvl1pPr>
          </a:lstStyle>
          <a:p>
            <a:fld id="{C4575871-A899-450F-B225-0D71A030CCC3}" type="slidenum">
              <a:rPr lang="en-US" altLang="en-US"/>
              <a:pPr/>
              <a:t>‹#›</a:t>
            </a:fld>
            <a:endParaRPr lang="en-US" altLang="en-US"/>
          </a:p>
        </p:txBody>
      </p:sp>
    </p:spTree>
    <p:extLst>
      <p:ext uri="{BB962C8B-B14F-4D97-AF65-F5344CB8AC3E}">
        <p14:creationId xmlns:p14="http://schemas.microsoft.com/office/powerpoint/2010/main" val="24334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56C86F1-34EA-4C0E-B7F5-CBC34C9C4BDA}"/>
              </a:ext>
            </a:extLst>
          </p:cNvPr>
          <p:cNvSpPr>
            <a:spLocks noGrp="1"/>
          </p:cNvSpPr>
          <p:nvPr>
            <p:ph type="ftr" idx="10"/>
          </p:nvPr>
        </p:nvSpPr>
        <p:spPr>
          <a:xfrm>
            <a:off x="533400" y="6324600"/>
            <a:ext cx="5857875" cy="396875"/>
          </a:xfrm>
        </p:spPr>
        <p:txBody>
          <a:bodyPr/>
          <a:lstStyle>
            <a:lvl1pPr>
              <a:defRPr smtClean="0"/>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DD97968C-6422-4D07-8B1E-1906C0805F83}"/>
              </a:ext>
            </a:extLst>
          </p:cNvPr>
          <p:cNvSpPr>
            <a:spLocks noGrp="1"/>
          </p:cNvSpPr>
          <p:nvPr>
            <p:ph type="sldNum" idx="11"/>
          </p:nvPr>
        </p:nvSpPr>
        <p:spPr>
          <a:xfrm>
            <a:off x="6553200" y="6324600"/>
            <a:ext cx="1895475" cy="396875"/>
          </a:xfrm>
        </p:spPr>
        <p:txBody>
          <a:bodyPr/>
          <a:lstStyle>
            <a:lvl1pPr>
              <a:defRPr/>
            </a:lvl1pPr>
          </a:lstStyle>
          <a:p>
            <a:fld id="{227DA2D5-5503-4CA5-AD6E-B77AEFF6A854}" type="slidenum">
              <a:rPr lang="en-US" altLang="en-US"/>
              <a:pPr/>
              <a:t>‹#›</a:t>
            </a:fld>
            <a:endParaRPr lang="en-US" altLang="en-US"/>
          </a:p>
        </p:txBody>
      </p:sp>
    </p:spTree>
    <p:extLst>
      <p:ext uri="{BB962C8B-B14F-4D97-AF65-F5344CB8AC3E}">
        <p14:creationId xmlns:p14="http://schemas.microsoft.com/office/powerpoint/2010/main" val="318871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DED2B-4417-4A79-9E64-43AE1A804872}"/>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40565C27-0E7D-40A9-9796-A2559CD474E7}"/>
              </a:ext>
            </a:extLst>
          </p:cNvPr>
          <p:cNvSpPr>
            <a:spLocks noGrp="1"/>
          </p:cNvSpPr>
          <p:nvPr>
            <p:ph type="ftr" idx="11"/>
          </p:nvPr>
        </p:nvSpPr>
        <p:spPr>
          <a:xfrm>
            <a:off x="3124200" y="6248400"/>
            <a:ext cx="2886075" cy="447675"/>
          </a:xfrm>
        </p:spPr>
        <p:txBody>
          <a:bodyPr/>
          <a:lstStyle>
            <a:lvl1pPr>
              <a:defRPr smtClean="0"/>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1CB00247-A52F-47D5-8126-F03C8F27B5F3}"/>
              </a:ext>
            </a:extLst>
          </p:cNvPr>
          <p:cNvSpPr>
            <a:spLocks noGrp="1"/>
          </p:cNvSpPr>
          <p:nvPr>
            <p:ph type="sldNum" idx="12"/>
          </p:nvPr>
        </p:nvSpPr>
        <p:spPr>
          <a:xfrm>
            <a:off x="6553200" y="6248400"/>
            <a:ext cx="1895475" cy="447675"/>
          </a:xfrm>
        </p:spPr>
        <p:txBody>
          <a:bodyPr/>
          <a:lstStyle>
            <a:lvl1pPr>
              <a:defRPr/>
            </a:lvl1pPr>
          </a:lstStyle>
          <a:p>
            <a:fld id="{2DD445B5-A219-4C19-8FC3-8F71F8D6BBA6}" type="slidenum">
              <a:rPr lang="en-US" altLang="en-US"/>
              <a:pPr/>
              <a:t>‹#›</a:t>
            </a:fld>
            <a:endParaRPr lang="en-US" altLang="en-US"/>
          </a:p>
        </p:txBody>
      </p:sp>
    </p:spTree>
    <p:extLst>
      <p:ext uri="{BB962C8B-B14F-4D97-AF65-F5344CB8AC3E}">
        <p14:creationId xmlns:p14="http://schemas.microsoft.com/office/powerpoint/2010/main" val="3531201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219200" y="3581400"/>
            <a:ext cx="7924800" cy="762000"/>
          </a:xfrm>
        </p:spPr>
        <p:txBody>
          <a:bodyPr/>
          <a:lstStyle>
            <a:lvl1pPr>
              <a:defRPr sz="4400"/>
            </a:lvl1pPr>
          </a:lstStyle>
          <a:p>
            <a:pPr lvl="0"/>
            <a:r>
              <a:rPr lang="en-GB" noProof="0"/>
              <a:t>Click to edit Master title style</a:t>
            </a:r>
          </a:p>
        </p:txBody>
      </p:sp>
      <p:sp>
        <p:nvSpPr>
          <p:cNvPr id="11267" name="Rectangle 3"/>
          <p:cNvSpPr>
            <a:spLocks noGrp="1" noChangeArrowheads="1"/>
          </p:cNvSpPr>
          <p:nvPr>
            <p:ph type="subTitle" idx="1"/>
          </p:nvPr>
        </p:nvSpPr>
        <p:spPr>
          <a:xfrm>
            <a:off x="1219200" y="4749800"/>
            <a:ext cx="5562600" cy="736600"/>
          </a:xfrm>
        </p:spPr>
        <p:txBody>
          <a:bodyPr/>
          <a:lstStyle>
            <a:lvl1pPr marL="0" indent="0">
              <a:buFontTx/>
              <a:buNone/>
              <a:defRPr/>
            </a:lvl1pPr>
          </a:lstStyle>
          <a:p>
            <a:pPr lvl="0"/>
            <a:r>
              <a:rPr lang="en-GB" noProof="0"/>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GB"/>
          </a:p>
        </p:txBody>
      </p:sp>
      <p:sp>
        <p:nvSpPr>
          <p:cNvPr id="11269" name="Rectangle 5"/>
          <p:cNvSpPr>
            <a:spLocks noGrp="1" noChangeArrowheads="1"/>
          </p:cNvSpPr>
          <p:nvPr>
            <p:ph type="ftr" sz="quarter" idx="3"/>
          </p:nvPr>
        </p:nvSpPr>
        <p:spPr/>
        <p:txBody>
          <a:bodyPr/>
          <a:lstStyle>
            <a:lvl1pPr>
              <a:defRPr b="0"/>
            </a:lvl1pPr>
          </a:lstStyle>
          <a:p>
            <a:endParaRPr lang="en-GB"/>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DC69855F-1331-4AF2-9454-B71EF62EAD6F}" type="slidenum">
              <a:rPr lang="en-GB"/>
              <a:pPr/>
              <a:t>‹#›</a:t>
            </a:fld>
            <a:endParaRPr lang="en-GB"/>
          </a:p>
        </p:txBody>
      </p:sp>
    </p:spTree>
    <p:extLst>
      <p:ext uri="{BB962C8B-B14F-4D97-AF65-F5344CB8AC3E}">
        <p14:creationId xmlns:p14="http://schemas.microsoft.com/office/powerpoint/2010/main" val="347237778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8B2B60-832E-4489-BF29-176FA19E2A0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5809FC2-51F5-47B2-998E-67241E3A7E2A}"/>
              </a:ext>
            </a:extLst>
          </p:cNvPr>
          <p:cNvSpPr>
            <a:spLocks noGrp="1" noChangeArrowheads="1"/>
          </p:cNvSpPr>
          <p:nvPr>
            <p:ph type="sldNum" sz="quarter" idx="11"/>
          </p:nvPr>
        </p:nvSpPr>
        <p:spPr>
          <a:ln/>
        </p:spPr>
        <p:txBody>
          <a:bodyPr/>
          <a:lstStyle>
            <a:lvl1pPr>
              <a:defRPr/>
            </a:lvl1pPr>
          </a:lstStyle>
          <a:p>
            <a:fld id="{8DDCDF6E-3E1E-4F04-9819-20F4527BFC94}" type="slidenum">
              <a:rPr lang="en-US" altLang="en-US"/>
              <a:pPr/>
              <a:t>‹#›</a:t>
            </a:fld>
            <a:endParaRPr lang="en-US" altLang="en-US"/>
          </a:p>
        </p:txBody>
      </p:sp>
    </p:spTree>
    <p:extLst>
      <p:ext uri="{BB962C8B-B14F-4D97-AF65-F5344CB8AC3E}">
        <p14:creationId xmlns:p14="http://schemas.microsoft.com/office/powerpoint/2010/main" val="137658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C28D3A1-43DA-4A4A-B32B-97876DE71D5B}" type="slidenum">
              <a:rPr lang="en-GB"/>
              <a:pPr/>
              <a:t>‹#›</a:t>
            </a:fld>
            <a:endParaRPr lang="en-GB"/>
          </a:p>
        </p:txBody>
      </p:sp>
    </p:spTree>
    <p:extLst>
      <p:ext uri="{BB962C8B-B14F-4D97-AF65-F5344CB8AC3E}">
        <p14:creationId xmlns:p14="http://schemas.microsoft.com/office/powerpoint/2010/main" val="1017550093"/>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BD67E6A-C943-455E-B0AE-6B5D6E987A1D}" type="slidenum">
              <a:rPr lang="en-GB"/>
              <a:pPr/>
              <a:t>‹#›</a:t>
            </a:fld>
            <a:endParaRPr lang="en-GB"/>
          </a:p>
        </p:txBody>
      </p:sp>
    </p:spTree>
    <p:extLst>
      <p:ext uri="{BB962C8B-B14F-4D97-AF65-F5344CB8AC3E}">
        <p14:creationId xmlns:p14="http://schemas.microsoft.com/office/powerpoint/2010/main" val="835022452"/>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228600" y="762000"/>
            <a:ext cx="28575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3238500" y="762000"/>
            <a:ext cx="28575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088B36A-6983-4C80-9CC0-AAF4895ECD23}" type="slidenum">
              <a:rPr lang="en-GB"/>
              <a:pPr/>
              <a:t>‹#›</a:t>
            </a:fld>
            <a:endParaRPr lang="en-GB"/>
          </a:p>
        </p:txBody>
      </p:sp>
    </p:spTree>
    <p:extLst>
      <p:ext uri="{BB962C8B-B14F-4D97-AF65-F5344CB8AC3E}">
        <p14:creationId xmlns:p14="http://schemas.microsoft.com/office/powerpoint/2010/main" val="1588835211"/>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97A4AA3-EF3C-43C2-9A27-17C1A2FD2634}" type="slidenum">
              <a:rPr lang="en-GB"/>
              <a:pPr/>
              <a:t>‹#›</a:t>
            </a:fld>
            <a:endParaRPr lang="en-GB"/>
          </a:p>
        </p:txBody>
      </p:sp>
    </p:spTree>
    <p:extLst>
      <p:ext uri="{BB962C8B-B14F-4D97-AF65-F5344CB8AC3E}">
        <p14:creationId xmlns:p14="http://schemas.microsoft.com/office/powerpoint/2010/main" val="3822935637"/>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32A268C-6DEA-4E6B-87B6-E0782238340C}" type="slidenum">
              <a:rPr lang="en-GB"/>
              <a:pPr/>
              <a:t>‹#›</a:t>
            </a:fld>
            <a:endParaRPr lang="en-GB"/>
          </a:p>
        </p:txBody>
      </p:sp>
    </p:spTree>
    <p:extLst>
      <p:ext uri="{BB962C8B-B14F-4D97-AF65-F5344CB8AC3E}">
        <p14:creationId xmlns:p14="http://schemas.microsoft.com/office/powerpoint/2010/main" val="810453855"/>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093491-1BBC-4C99-8D41-94F3378090AD}" type="slidenum">
              <a:rPr lang="en-GB"/>
              <a:pPr/>
              <a:t>‹#›</a:t>
            </a:fld>
            <a:endParaRPr lang="en-GB"/>
          </a:p>
        </p:txBody>
      </p:sp>
    </p:spTree>
    <p:extLst>
      <p:ext uri="{BB962C8B-B14F-4D97-AF65-F5344CB8AC3E}">
        <p14:creationId xmlns:p14="http://schemas.microsoft.com/office/powerpoint/2010/main" val="1080506355"/>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A770D48-D85C-4684-A938-D17AB4A44254}" type="slidenum">
              <a:rPr lang="en-GB"/>
              <a:pPr/>
              <a:t>‹#›</a:t>
            </a:fld>
            <a:endParaRPr lang="en-GB"/>
          </a:p>
        </p:txBody>
      </p:sp>
    </p:spTree>
    <p:extLst>
      <p:ext uri="{BB962C8B-B14F-4D97-AF65-F5344CB8AC3E}">
        <p14:creationId xmlns:p14="http://schemas.microsoft.com/office/powerpoint/2010/main" val="4113006151"/>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C8754A2-60A8-403F-8521-806C743C5CB8}" type="slidenum">
              <a:rPr lang="en-GB"/>
              <a:pPr/>
              <a:t>‹#›</a:t>
            </a:fld>
            <a:endParaRPr lang="en-GB"/>
          </a:p>
        </p:txBody>
      </p:sp>
    </p:spTree>
    <p:extLst>
      <p:ext uri="{BB962C8B-B14F-4D97-AF65-F5344CB8AC3E}">
        <p14:creationId xmlns:p14="http://schemas.microsoft.com/office/powerpoint/2010/main" val="2874316041"/>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0DE2BA-B5FD-4BE5-BF2E-885C4AD8C609}" type="slidenum">
              <a:rPr lang="en-GB"/>
              <a:pPr/>
              <a:t>‹#›</a:t>
            </a:fld>
            <a:endParaRPr lang="en-GB"/>
          </a:p>
        </p:txBody>
      </p:sp>
    </p:spTree>
    <p:extLst>
      <p:ext uri="{BB962C8B-B14F-4D97-AF65-F5344CB8AC3E}">
        <p14:creationId xmlns:p14="http://schemas.microsoft.com/office/powerpoint/2010/main" val="425627640"/>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90750" cy="66294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152400" y="0"/>
            <a:ext cx="6419850" cy="6629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0FFC586-5B2B-4213-B2CA-7354F1443A15}" type="slidenum">
              <a:rPr lang="en-GB"/>
              <a:pPr/>
              <a:t>‹#›</a:t>
            </a:fld>
            <a:endParaRPr lang="en-GB"/>
          </a:p>
        </p:txBody>
      </p:sp>
    </p:spTree>
    <p:extLst>
      <p:ext uri="{BB962C8B-B14F-4D97-AF65-F5344CB8AC3E}">
        <p14:creationId xmlns:p14="http://schemas.microsoft.com/office/powerpoint/2010/main" val="1690073957"/>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2D6282-9EFD-482F-A178-1B5A9D975D43}"/>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4E4548D0-FF23-400A-8DC2-C416682EBFBC}"/>
              </a:ext>
            </a:extLst>
          </p:cNvPr>
          <p:cNvSpPr>
            <a:spLocks noGrp="1" noChangeArrowheads="1"/>
          </p:cNvSpPr>
          <p:nvPr>
            <p:ph type="sldNum" sz="quarter" idx="11"/>
          </p:nvPr>
        </p:nvSpPr>
        <p:spPr>
          <a:ln/>
        </p:spPr>
        <p:txBody>
          <a:bodyPr/>
          <a:lstStyle>
            <a:lvl1pPr>
              <a:defRPr/>
            </a:lvl1pPr>
          </a:lstStyle>
          <a:p>
            <a:fld id="{EFCDE71A-D6B8-45E3-8DC6-702C12332B05}" type="slidenum">
              <a:rPr lang="en-US" altLang="en-US"/>
              <a:pPr/>
              <a:t>‹#›</a:t>
            </a:fld>
            <a:endParaRPr lang="en-US" altLang="en-US"/>
          </a:p>
        </p:txBody>
      </p:sp>
    </p:spTree>
    <p:extLst>
      <p:ext uri="{BB962C8B-B14F-4D97-AF65-F5344CB8AC3E}">
        <p14:creationId xmlns:p14="http://schemas.microsoft.com/office/powerpoint/2010/main" val="417536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538CA-9325-491D-97FF-603BFE1C491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9A297DB6-01D8-4D87-A261-E470F392AE69}"/>
              </a:ext>
            </a:extLst>
          </p:cNvPr>
          <p:cNvSpPr>
            <a:spLocks noGrp="1" noChangeArrowheads="1"/>
          </p:cNvSpPr>
          <p:nvPr>
            <p:ph type="sldNum" sz="quarter" idx="11"/>
          </p:nvPr>
        </p:nvSpPr>
        <p:spPr>
          <a:ln/>
        </p:spPr>
        <p:txBody>
          <a:bodyPr/>
          <a:lstStyle>
            <a:lvl1pPr>
              <a:defRPr/>
            </a:lvl1pPr>
          </a:lstStyle>
          <a:p>
            <a:fld id="{970F91CE-70B7-4D14-9048-F3F3D8086D92}" type="slidenum">
              <a:rPr lang="en-US" altLang="en-US"/>
              <a:pPr/>
              <a:t>‹#›</a:t>
            </a:fld>
            <a:endParaRPr lang="en-US" altLang="en-US"/>
          </a:p>
        </p:txBody>
      </p:sp>
    </p:spTree>
    <p:extLst>
      <p:ext uri="{BB962C8B-B14F-4D97-AF65-F5344CB8AC3E}">
        <p14:creationId xmlns:p14="http://schemas.microsoft.com/office/powerpoint/2010/main" val="25233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064F7C-54CF-481B-A1AB-6C330CDFF01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3F5E11A7-3037-445A-A686-34E146C1CD87}"/>
              </a:ext>
            </a:extLst>
          </p:cNvPr>
          <p:cNvSpPr>
            <a:spLocks noGrp="1" noChangeArrowheads="1"/>
          </p:cNvSpPr>
          <p:nvPr>
            <p:ph type="sldNum" sz="quarter" idx="11"/>
          </p:nvPr>
        </p:nvSpPr>
        <p:spPr>
          <a:ln/>
        </p:spPr>
        <p:txBody>
          <a:bodyPr/>
          <a:lstStyle>
            <a:lvl1pPr>
              <a:defRPr/>
            </a:lvl1pPr>
          </a:lstStyle>
          <a:p>
            <a:fld id="{72405E50-DC8D-4D43-8E23-800C040541DB}" type="slidenum">
              <a:rPr lang="en-US" altLang="en-US"/>
              <a:pPr/>
              <a:t>‹#›</a:t>
            </a:fld>
            <a:endParaRPr lang="en-US" altLang="en-US"/>
          </a:p>
        </p:txBody>
      </p:sp>
    </p:spTree>
    <p:extLst>
      <p:ext uri="{BB962C8B-B14F-4D97-AF65-F5344CB8AC3E}">
        <p14:creationId xmlns:p14="http://schemas.microsoft.com/office/powerpoint/2010/main" val="4456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D706B-F15B-429A-A1EA-55A8DF3DF5E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8D4F3133-61E8-4DCD-ACE8-2D395E1950A0}"/>
              </a:ext>
            </a:extLst>
          </p:cNvPr>
          <p:cNvSpPr>
            <a:spLocks noGrp="1" noChangeArrowheads="1"/>
          </p:cNvSpPr>
          <p:nvPr>
            <p:ph type="sldNum" sz="quarter" idx="11"/>
          </p:nvPr>
        </p:nvSpPr>
        <p:spPr>
          <a:ln/>
        </p:spPr>
        <p:txBody>
          <a:bodyPr/>
          <a:lstStyle>
            <a:lvl1pPr>
              <a:defRPr/>
            </a:lvl1pPr>
          </a:lstStyle>
          <a:p>
            <a:fld id="{563E134A-D00B-45CC-AC75-A96B1C6B1E5F}" type="slidenum">
              <a:rPr lang="en-US" altLang="en-US"/>
              <a:pPr/>
              <a:t>‹#›</a:t>
            </a:fld>
            <a:endParaRPr lang="en-US" altLang="en-US"/>
          </a:p>
        </p:txBody>
      </p:sp>
    </p:spTree>
    <p:extLst>
      <p:ext uri="{BB962C8B-B14F-4D97-AF65-F5344CB8AC3E}">
        <p14:creationId xmlns:p14="http://schemas.microsoft.com/office/powerpoint/2010/main" val="3650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3832CF-5926-48AF-BCDF-15C5C0DC355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65161F33-E3FD-4507-9D83-AD2BD36BB689}"/>
              </a:ext>
            </a:extLst>
          </p:cNvPr>
          <p:cNvSpPr>
            <a:spLocks noGrp="1" noChangeArrowheads="1"/>
          </p:cNvSpPr>
          <p:nvPr>
            <p:ph type="sldNum" sz="quarter" idx="11"/>
          </p:nvPr>
        </p:nvSpPr>
        <p:spPr>
          <a:ln/>
        </p:spPr>
        <p:txBody>
          <a:bodyPr/>
          <a:lstStyle>
            <a:lvl1pPr>
              <a:defRPr/>
            </a:lvl1pPr>
          </a:lstStyle>
          <a:p>
            <a:fld id="{FF9B048D-998F-423F-B6B2-C2C30FA3CDC9}" type="slidenum">
              <a:rPr lang="en-US" altLang="en-US"/>
              <a:pPr/>
              <a:t>‹#›</a:t>
            </a:fld>
            <a:endParaRPr lang="en-US" altLang="en-US"/>
          </a:p>
        </p:txBody>
      </p:sp>
    </p:spTree>
    <p:extLst>
      <p:ext uri="{BB962C8B-B14F-4D97-AF65-F5344CB8AC3E}">
        <p14:creationId xmlns:p14="http://schemas.microsoft.com/office/powerpoint/2010/main" val="1097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7230B1-63DE-4CC8-AF05-CA1AFEF6F2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2A7D9FA6-202C-4876-9509-3479F2CCC32F}"/>
              </a:ext>
            </a:extLst>
          </p:cNvPr>
          <p:cNvSpPr>
            <a:spLocks noGrp="1" noChangeArrowheads="1"/>
          </p:cNvSpPr>
          <p:nvPr>
            <p:ph type="sldNum" sz="quarter" idx="11"/>
          </p:nvPr>
        </p:nvSpPr>
        <p:spPr>
          <a:ln/>
        </p:spPr>
        <p:txBody>
          <a:bodyPr/>
          <a:lstStyle>
            <a:lvl1pPr>
              <a:defRPr/>
            </a:lvl1pPr>
          </a:lstStyle>
          <a:p>
            <a:fld id="{4F0631B6-7F21-46EC-9971-10821580314D}" type="slidenum">
              <a:rPr lang="en-US" altLang="en-US"/>
              <a:pPr/>
              <a:t>‹#›</a:t>
            </a:fld>
            <a:endParaRPr lang="en-US" altLang="en-US"/>
          </a:p>
        </p:txBody>
      </p:sp>
    </p:spTree>
    <p:extLst>
      <p:ext uri="{BB962C8B-B14F-4D97-AF65-F5344CB8AC3E}">
        <p14:creationId xmlns:p14="http://schemas.microsoft.com/office/powerpoint/2010/main" val="3359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92BB54-5B7F-4916-8D48-A243022343AD}"/>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2E152E-0BB6-4E11-8B68-412F18CACA7A}"/>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A3DBE32F-2BD0-4851-86DC-FBA3A49320D5}"/>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961FE62E-BECE-4786-BD06-86C8F0308870}"/>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2720F89E-CE34-4914-8037-E2F441F2E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10" r:id="rId12"/>
    <p:sldLayoutId id="2147484311" r:id="rId13"/>
    <p:sldLayoutId id="2147484312"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78CBEF3C-D1C6-4692-8466-52368E8FCB52}"/>
              </a:ext>
            </a:extLst>
          </p:cNvPr>
          <p:cNvPicPr>
            <a:picLocks noChangeAspect="1"/>
          </p:cNvPicPr>
          <p:nvPr/>
        </p:nvPicPr>
        <p:blipFill>
          <a:blip r:embed="rId16" cstate="print">
            <a:lum bright="70000" contrast="-70000"/>
          </a:blip>
          <a:srcRect/>
          <a:stretch>
            <a:fillRect/>
          </a:stretch>
        </p:blipFill>
        <p:spPr bwMode="auto">
          <a:xfrm rot="5400000">
            <a:off x="3810000" y="-3810000"/>
            <a:ext cx="1524000" cy="9144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5E967EB8-7652-4C9B-A706-89B6AE30B1DF}"/>
              </a:ext>
            </a:extLst>
          </p:cNvPr>
          <p:cNvPicPr>
            <a:picLocks noChangeAspect="1"/>
          </p:cNvPicPr>
          <p:nvPr/>
        </p:nvPicPr>
        <p:blipFill>
          <a:blip r:embed="rId16" cstate="print">
            <a:lum bright="70000" contrast="-70000"/>
          </a:blip>
          <a:srcRect/>
          <a:stretch>
            <a:fillRect/>
          </a:stretch>
        </p:blipFill>
        <p:spPr bwMode="auto">
          <a:xfrm rot="5400000">
            <a:off x="4114799" y="1828801"/>
            <a:ext cx="914402" cy="9144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6F43B8D3-2202-4898-941B-91BF4DCA02C6}"/>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968A3F7D-B231-4F22-A77B-788134C3D11B}"/>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C7DA7C54-A8B3-4764-B3F7-F45F561355A0}"/>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smtClean="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F2E6EBFB-8E07-4B9E-81EA-71E53EA5F949}"/>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78DCA4D3-B283-4D6E-B7F3-B136285698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3"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14" r:id="rId12"/>
    <p:sldLayoutId id="2147484315" r:id="rId13"/>
    <p:sldLayoutId id="2147484316"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76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228600" y="762000"/>
            <a:ext cx="5867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GB"/>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GB"/>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BEFAFA51-FCCD-4620-A578-9E8C927B2480}" type="slidenum">
              <a:rPr lang="en-GB"/>
              <a:pPr/>
              <a:t>‹#›</a:t>
            </a:fld>
            <a:endParaRPr lang="en-GB"/>
          </a:p>
        </p:txBody>
      </p:sp>
    </p:spTree>
    <p:extLst>
      <p:ext uri="{BB962C8B-B14F-4D97-AF65-F5344CB8AC3E}">
        <p14:creationId xmlns:p14="http://schemas.microsoft.com/office/powerpoint/2010/main" val="3447596799"/>
      </p:ext>
    </p:extLst>
  </p:cSld>
  <p:clrMap bg1="dk2" tx1="lt1" bg2="dk1" tx2="lt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hemeOverride" Target="../theme/themeOverride10.xml"/><Relationship Id="rId4" Type="http://schemas.openxmlformats.org/officeDocument/2006/relationships/hyperlink" Target="Halting%20Problem.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hemeOverride" Target="../theme/themeOverride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hemeOverride" Target="../theme/themeOverride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5029200" y="152400"/>
            <a:ext cx="3581400" cy="6466114"/>
          </a:xfrm>
        </p:spPr>
        <p:txBody>
          <a:bodyPr/>
          <a:lstStyle/>
          <a:p>
            <a:pPr marL="0" indent="0">
              <a:buNone/>
            </a:pPr>
            <a:endParaRPr lang="en-US" sz="6000" dirty="0">
              <a:solidFill>
                <a:schemeClr val="accent6">
                  <a:lumMod val="75000"/>
                </a:schemeClr>
              </a:solidFill>
              <a:latin typeface="Pizzicato-Swash" panose="00000400000000000000" pitchFamily="2" charset="0"/>
              <a:ea typeface="Pizzicato-Swash" panose="00000400000000000000" pitchFamily="2" charset="0"/>
            </a:endParaRPr>
          </a:p>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The Limits of Computation</a:t>
            </a:r>
            <a:endParaRPr lang="en-US" sz="6000" dirty="0">
              <a:solidFill>
                <a:srgbClr val="00B050"/>
              </a:solidFill>
              <a:latin typeface="Pizzicato-Swash" panose="00000400000000000000" pitchFamily="2" charset="0"/>
              <a:ea typeface="Pizzicato-Swash" panose="00000400000000000000" pitchFamily="2" charset="0"/>
            </a:endParaRP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4419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C45B942-32C9-4F77-A754-6D3E550EDC32}"/>
              </a:ext>
            </a:extLst>
          </p:cNvPr>
          <p:cNvPicPr>
            <a:picLocks noChangeAspect="1"/>
          </p:cNvPicPr>
          <p:nvPr/>
        </p:nvPicPr>
        <p:blipFill rotWithShape="1">
          <a:blip r:embed="rId3"/>
          <a:srcRect r="44737"/>
          <a:stretch/>
        </p:blipFill>
        <p:spPr>
          <a:xfrm>
            <a:off x="0" y="0"/>
            <a:ext cx="4876800" cy="661851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Turing machines define the limits of what can be computed: </a:t>
            </a:r>
            <a:r>
              <a:rPr lang="en-US" altLang="en-US" b="1" dirty="0">
                <a:solidFill>
                  <a:srgbClr val="92D050"/>
                </a:solidFill>
                <a:latin typeface="TrumpetLite" panose="020A0602050506020204" pitchFamily="18" charset="0"/>
                <a:ea typeface="ＭＳ Ｐゴシック" panose="020B0600070205080204" pitchFamily="34" charset="-128"/>
              </a:rPr>
              <a:t>computability</a:t>
            </a: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If a problem cannot be solved by a Turing machine, then it cannot be solved algorithmically</a:t>
            </a:r>
          </a:p>
          <a:p>
            <a:pPr lvl="1"/>
            <a:r>
              <a:rPr lang="en-US" altLang="en-US" dirty="0">
                <a:solidFill>
                  <a:schemeClr val="accent2"/>
                </a:solidFill>
                <a:latin typeface="TrumpetLite" panose="020A0602050506020204" pitchFamily="18" charset="0"/>
                <a:ea typeface="ＭＳ Ｐゴシック" panose="020B0600070205080204" pitchFamily="34" charset="-128"/>
              </a:rPr>
              <a:t>It is </a:t>
            </a:r>
            <a:r>
              <a:rPr lang="en-US" altLang="en-US" dirty="0">
                <a:solidFill>
                  <a:srgbClr val="00B0F0"/>
                </a:solidFill>
                <a:latin typeface="TrumpetLite" panose="020A0602050506020204" pitchFamily="18" charset="0"/>
                <a:ea typeface="ＭＳ Ｐゴシック" panose="020B0600070205080204" pitchFamily="34" charset="-128"/>
              </a:rPr>
              <a:t>incomputable</a:t>
            </a:r>
            <a:r>
              <a:rPr lang="en-US" altLang="en-US" dirty="0">
                <a:solidFill>
                  <a:schemeClr val="accent2"/>
                </a:solidFill>
                <a:latin typeface="TrumpetLite" panose="020A0602050506020204" pitchFamily="18" charset="0"/>
                <a:ea typeface="ＭＳ Ｐゴシック" panose="020B0600070205080204" pitchFamily="34" charset="-128"/>
              </a:rPr>
              <a:t> or </a:t>
            </a:r>
            <a:r>
              <a:rPr lang="en-US" altLang="en-US" dirty="0">
                <a:solidFill>
                  <a:srgbClr val="00B0F0"/>
                </a:solidFill>
                <a:latin typeface="TrumpetLite" panose="020A0602050506020204" pitchFamily="18" charset="0"/>
                <a:ea typeface="ＭＳ Ｐゴシック" panose="020B0600070205080204" pitchFamily="34" charset="-128"/>
              </a:rPr>
              <a:t>unsolvable</a:t>
            </a:r>
          </a:p>
        </p:txBody>
      </p:sp>
    </p:spTree>
    <p:extLst>
      <p:ext uri="{BB962C8B-B14F-4D97-AF65-F5344CB8AC3E}">
        <p14:creationId xmlns:p14="http://schemas.microsoft.com/office/powerpoint/2010/main" val="312878822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Some Turing machines may not halt when given inappropriate input</a:t>
            </a: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Example:  If input is consists of a single 1, what happens?</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1</a:t>
            </a:r>
            <a:r>
              <a:rPr lang="en-US" altLang="en-US" dirty="0">
                <a:solidFill>
                  <a:schemeClr val="accent2"/>
                </a:solidFill>
                <a:latin typeface="TrumpetLite" panose="020A0602050506020204" pitchFamily="18" charset="0"/>
                <a:ea typeface="ＭＳ Ｐゴシック" panose="020B0600070205080204" pitchFamily="34" charset="-128"/>
              </a:rPr>
              <a:t>, 1, 0,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R) </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1</a:t>
            </a:r>
            <a:r>
              <a:rPr lang="en-US" altLang="en-US" dirty="0">
                <a:solidFill>
                  <a:schemeClr val="accent2"/>
                </a:solidFill>
                <a:latin typeface="TrumpetLite" panose="020A0602050506020204" pitchFamily="18" charset="0"/>
                <a:ea typeface="ＭＳ Ｐゴシック" panose="020B0600070205080204" pitchFamily="34" charset="-128"/>
              </a:rPr>
              <a:t>, 0, 1,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R) </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b, b,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L) </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0, 0,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R)</a:t>
            </a:r>
          </a:p>
        </p:txBody>
      </p:sp>
      <p:graphicFrame>
        <p:nvGraphicFramePr>
          <p:cNvPr id="2" name="Table 1">
            <a:extLst>
              <a:ext uri="{FF2B5EF4-FFF2-40B4-BE49-F238E27FC236}">
                <a16:creationId xmlns:a16="http://schemas.microsoft.com/office/drawing/2014/main" id="{9F97A57D-E11D-40A1-969C-1CFEE502378C}"/>
              </a:ext>
            </a:extLst>
          </p:cNvPr>
          <p:cNvGraphicFramePr>
            <a:graphicFrameLocks noGrp="1"/>
          </p:cNvGraphicFramePr>
          <p:nvPr>
            <p:extLst>
              <p:ext uri="{D42A27DB-BD31-4B8C-83A1-F6EECF244321}">
                <p14:modId xmlns:p14="http://schemas.microsoft.com/office/powerpoint/2010/main" val="34811331"/>
              </p:ext>
            </p:extLst>
          </p:nvPr>
        </p:nvGraphicFramePr>
        <p:xfrm>
          <a:off x="3657600" y="3581400"/>
          <a:ext cx="4064000" cy="222885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8"/>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1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1</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b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0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b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0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b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44014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Halting Problem</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Given a Turing machine program and an input tape is it possible to tell whether the machine will halt on that tape?</a:t>
            </a:r>
            <a:endParaRPr lang="en-US" altLang="en-US" b="1" dirty="0">
              <a:solidFill>
                <a:srgbClr val="92D050"/>
              </a:solidFill>
              <a:latin typeface="TrumpetLite" panose="020A0602050506020204" pitchFamily="18" charset="0"/>
              <a:ea typeface="ＭＳ Ｐゴシック" panose="020B0600070205080204" pitchFamily="34" charset="-128"/>
            </a:endParaRP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Surprisingly, the answer is </a:t>
            </a:r>
            <a:r>
              <a:rPr lang="en-US" altLang="en-US" b="1" dirty="0">
                <a:solidFill>
                  <a:srgbClr val="FF0000"/>
                </a:solidFill>
                <a:latin typeface="TrumpetLite" panose="020A0602050506020204" pitchFamily="18" charset="0"/>
                <a:ea typeface="ＭＳ Ｐゴシック" panose="020B0600070205080204" pitchFamily="34" charset="-128"/>
              </a:rPr>
              <a:t>NO</a:t>
            </a:r>
            <a:r>
              <a:rPr lang="en-US" altLang="en-US" dirty="0">
                <a:solidFill>
                  <a:schemeClr val="accent2"/>
                </a:solidFill>
                <a:latin typeface="TrumpetLite" panose="020A0602050506020204" pitchFamily="18" charset="0"/>
                <a:ea typeface="ＭＳ Ｐゴシック" panose="020B0600070205080204" pitchFamily="34" charset="-128"/>
              </a:rPr>
              <a:t>, the halting problem is unsolvable.</a:t>
            </a:r>
          </a:p>
          <a:p>
            <a:r>
              <a:rPr lang="en-US" altLang="en-US" dirty="0">
                <a:solidFill>
                  <a:schemeClr val="accent2"/>
                </a:solidFill>
                <a:latin typeface="TrumpetLite" panose="020A0602050506020204" pitchFamily="18" charset="0"/>
                <a:ea typeface="ＭＳ Ｐゴシック" panose="020B0600070205080204" pitchFamily="34" charset="-128"/>
              </a:rPr>
              <a:t>It can be proven mathematically; in fact Turing did exactly that in his 1936 paper.</a:t>
            </a: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It is a proof by contradiction, similar in structure to the Incompleteness proofs of Gödel five years earlier.</a:t>
            </a:r>
          </a:p>
        </p:txBody>
      </p:sp>
    </p:spTree>
    <p:extLst>
      <p:ext uri="{BB962C8B-B14F-4D97-AF65-F5344CB8AC3E}">
        <p14:creationId xmlns:p14="http://schemas.microsoft.com/office/powerpoint/2010/main" val="157172076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Halting Problem</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The textbook has an overview of the proof, but I find this to be easier to understand:</a:t>
            </a:r>
          </a:p>
          <a:p>
            <a:pPr lvl="1"/>
            <a:r>
              <a:rPr lang="en-US" altLang="en-US" dirty="0">
                <a:solidFill>
                  <a:srgbClr val="00B050"/>
                </a:solidFill>
                <a:latin typeface="TrumpetLite" panose="020A0602050506020204" pitchFamily="18" charset="0"/>
                <a:ea typeface="ＭＳ Ｐゴシック" panose="020B0600070205080204" pitchFamily="34" charset="-128"/>
                <a:hlinkClick r:id="rId4" action="ppaction://hlinkfile">
                  <a:extLst>
                    <a:ext uri="{A12FA001-AC4F-418D-AE19-62706E023703}">
                      <ahyp:hlinkClr xmlns:ahyp="http://schemas.microsoft.com/office/drawing/2018/hyperlinkcolor" val="tx"/>
                    </a:ext>
                  </a:extLst>
                </a:hlinkClick>
              </a:rPr>
              <a:t>Java version of the Halting Problem</a:t>
            </a:r>
            <a:endParaRPr lang="en-US" altLang="en-US" dirty="0">
              <a:solidFill>
                <a:srgbClr val="00B050"/>
              </a:solidFill>
              <a:latin typeface="TrumpetLite" panose="020A0602050506020204" pitchFamily="18" charset="0"/>
              <a:ea typeface="ＭＳ Ｐゴシック" panose="020B0600070205080204" pitchFamily="34" charset="-128"/>
            </a:endParaRPr>
          </a:p>
        </p:txBody>
      </p:sp>
    </p:spTree>
    <p:extLst>
      <p:ext uri="{BB962C8B-B14F-4D97-AF65-F5344CB8AC3E}">
        <p14:creationId xmlns:p14="http://schemas.microsoft.com/office/powerpoint/2010/main" val="285485455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2662-87AD-48E2-A0EA-A87F736F71C0}"/>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0CE663F8-9350-49B7-9ABF-89660F7397F9}"/>
              </a:ext>
            </a:extLst>
          </p:cNvPr>
          <p:cNvSpPr>
            <a:spLocks noGrp="1"/>
          </p:cNvSpPr>
          <p:nvPr>
            <p:ph idx="1"/>
          </p:nvPr>
        </p:nvSpPr>
        <p:spPr/>
        <p:txBody>
          <a:bodyPr/>
          <a:lstStyle/>
          <a:p>
            <a:r>
              <a:rPr lang="en-US"/>
              <a:t>Homework 8 available on Brightspace and the course website</a:t>
            </a:r>
          </a:p>
          <a:p>
            <a:pPr lvl="1"/>
            <a:r>
              <a:rPr lang="en-US"/>
              <a:t>Due November 25</a:t>
            </a:r>
          </a:p>
          <a:p>
            <a:r>
              <a:rPr lang="en-US"/>
              <a:t>Lab 16 available on Brightspace. </a:t>
            </a:r>
          </a:p>
          <a:p>
            <a:pPr lvl="1"/>
            <a:r>
              <a:rPr lang="en-US"/>
              <a:t>Due November 22</a:t>
            </a:r>
          </a:p>
          <a:p>
            <a:r>
              <a:rPr lang="en-US"/>
              <a:t>Lab 17 available on Brightspace</a:t>
            </a:r>
          </a:p>
          <a:p>
            <a:pPr lvl="1"/>
            <a:r>
              <a:rPr lang="en-US"/>
              <a:t>Due December 2</a:t>
            </a:r>
            <a:endParaRPr lang="en-US" dirty="0"/>
          </a:p>
        </p:txBody>
      </p:sp>
    </p:spTree>
    <p:extLst>
      <p:ext uri="{BB962C8B-B14F-4D97-AF65-F5344CB8AC3E}">
        <p14:creationId xmlns:p14="http://schemas.microsoft.com/office/powerpoint/2010/main" val="11859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D703D908-F751-44B8-9694-BCCE326FEFED}"/>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Nature of Computation</a:t>
            </a:r>
          </a:p>
        </p:txBody>
      </p:sp>
      <p:sp>
        <p:nvSpPr>
          <p:cNvPr id="16387" name="Rectangle 2">
            <a:extLst>
              <a:ext uri="{FF2B5EF4-FFF2-40B4-BE49-F238E27FC236}">
                <a16:creationId xmlns:a16="http://schemas.microsoft.com/office/drawing/2014/main" id="{82A111A1-2E7B-4139-AF63-A4A91125E22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itchFamily="34" charset="-128"/>
              </a:rPr>
              <a:t>Last week with compilers and language translation we finally came full circle in our study of computers</a:t>
            </a:r>
          </a:p>
          <a:p>
            <a:pPr lvl="1"/>
            <a:r>
              <a:rPr lang="en-US" altLang="en-US" dirty="0">
                <a:solidFill>
                  <a:schemeClr val="accent2"/>
                </a:solidFill>
                <a:latin typeface="TrumpetLite" panose="020A0602050506020204" pitchFamily="18" charset="0"/>
                <a:ea typeface="ＭＳ Ｐゴシック" pitchFamily="34" charset="-128"/>
              </a:rPr>
              <a:t>We can now express algorithms as virtual machines, also known as programs.</a:t>
            </a:r>
          </a:p>
          <a:p>
            <a:pPr lvl="1"/>
            <a:r>
              <a:rPr lang="en-US" altLang="en-US" dirty="0">
                <a:solidFill>
                  <a:schemeClr val="accent2"/>
                </a:solidFill>
                <a:latin typeface="TrumpetLite" panose="020A0602050506020204" pitchFamily="18" charset="0"/>
                <a:ea typeface="ＭＳ Ｐゴシック" pitchFamily="34" charset="-128"/>
              </a:rPr>
              <a:t>Computer science from here is built up as a complex infrastructure of virtual machines running on virtual machines</a:t>
            </a:r>
          </a:p>
          <a:p>
            <a:r>
              <a:rPr lang="en-US" altLang="en-US" dirty="0">
                <a:solidFill>
                  <a:schemeClr val="accent2"/>
                </a:solidFill>
                <a:latin typeface="TrumpetLite" panose="020A0602050506020204" pitchFamily="18" charset="0"/>
                <a:ea typeface="ＭＳ Ｐゴシック" pitchFamily="34" charset="-128"/>
              </a:rPr>
              <a:t>How can we continue to higher levels of abstraction?</a:t>
            </a:r>
          </a:p>
          <a:p>
            <a:pPr lvl="1"/>
            <a:r>
              <a:rPr lang="en-US" altLang="en-US" dirty="0">
                <a:solidFill>
                  <a:schemeClr val="accent2"/>
                </a:solidFill>
                <a:latin typeface="TrumpetLite" panose="020A0602050506020204" pitchFamily="18" charset="0"/>
                <a:ea typeface="ＭＳ Ｐゴシック" pitchFamily="34" charset="-128"/>
              </a:rPr>
              <a:t>Last time we saw Turing machines as one option</a:t>
            </a:r>
          </a:p>
          <a:p>
            <a:pPr lvl="1"/>
            <a:r>
              <a:rPr lang="en-US" altLang="en-US" dirty="0">
                <a:solidFill>
                  <a:schemeClr val="accent2"/>
                </a:solidFill>
                <a:latin typeface="TrumpetLite" panose="020A0602050506020204" pitchFamily="18" charset="0"/>
                <a:ea typeface="ＭＳ Ｐゴシック" pitchFamily="34" charset="-128"/>
              </a:rPr>
              <a:t>Consider this schematic of a hierarchy of abstractions...</a:t>
            </a:r>
          </a:p>
        </p:txBody>
      </p:sp>
    </p:spTree>
    <p:extLst>
      <p:ext uri="{BB962C8B-B14F-4D97-AF65-F5344CB8AC3E}">
        <p14:creationId xmlns:p14="http://schemas.microsoft.com/office/powerpoint/2010/main" val="235805128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1"/>
          <p:cNvSpPr txBox="1">
            <a:spLocks/>
          </p:cNvSpPr>
          <p:nvPr/>
        </p:nvSpPr>
        <p:spPr bwMode="auto">
          <a:xfrm>
            <a:off x="7924800" y="0"/>
            <a:ext cx="1143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scene3d>
              <a:camera prst="perspectiveRight"/>
              <a:lightRig rig="morning" dir="t"/>
            </a:scene3d>
            <a:sp3d extrusionH="57150">
              <a:bevelT w="82550" h="38100" prst="coolSlant"/>
              <a:bevelB w="82550" h="38100" prst="coolSlant"/>
            </a:sp3d>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784934"/>
                </a:solidFill>
                <a:effectLst>
                  <a:glow rad="101600">
                    <a:srgbClr val="8C7B70">
                      <a:satMod val="175000"/>
                      <a:alpha val="40000"/>
                    </a:srgbClr>
                  </a:glow>
                  <a:reflection blurRad="6350" stA="60000" endA="900" endPos="60000" dist="29997" dir="5400000" sy="-100000" algn="bl" rotWithShape="0"/>
                </a:effectLst>
                <a:uLnTx/>
                <a:uFillTx/>
                <a:latin typeface="Arial Black"/>
                <a:ea typeface="+mj-ea"/>
                <a:cs typeface="+mj-cs"/>
              </a:rPr>
              <a:t>Abstraction Hierarchy</a:t>
            </a:r>
          </a:p>
        </p:txBody>
      </p:sp>
      <p:sp>
        <p:nvSpPr>
          <p:cNvPr id="7" name="Vertical Text Placeholder 2"/>
          <p:cNvSpPr txBox="1">
            <a:spLocks/>
          </p:cNvSpPr>
          <p:nvPr/>
        </p:nvSpPr>
        <p:spPr bwMode="auto">
          <a:xfrm>
            <a:off x="152400" y="228600"/>
            <a:ext cx="7620000" cy="6553200"/>
          </a:xfrm>
          <a:prstGeom prst="rect">
            <a:avLst/>
          </a:prstGeom>
          <a:solidFill>
            <a:schemeClr val="accent6">
              <a:lumMod val="40000"/>
              <a:lumOff val="60000"/>
              <a:alpha val="10000"/>
            </a:schemeClr>
          </a:solidFill>
          <a:ln>
            <a:noFill/>
          </a:ln>
          <a:effec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Tx/>
              <a:buNone/>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32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Ideal Realm (à la Plato)</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30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8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Mathematical Notation</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6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Algorithms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4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Programming Languages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2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Assembly Languages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0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Machine Languages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18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Microcode</a:t>
            </a:r>
          </a:p>
          <a:p>
            <a:pPr marL="0" marR="0" lvl="0" indent="0" algn="ctr" defTabSz="914400" rtl="0" eaLnBrk="1" fontAlgn="base" latinLnBrk="0" hangingPunct="1">
              <a:lnSpc>
                <a:spcPct val="100000"/>
              </a:lnSpc>
              <a:spcBef>
                <a:spcPts val="30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outerShdw blurRad="50800" dist="38100" dir="8100000" algn="tr" rotWithShape="0">
                  <a:prstClr val="black">
                    <a:alpha val="40000"/>
                  </a:prstClr>
                </a:outerShdw>
              </a:effectLst>
              <a:uLnTx/>
              <a:uFillTx/>
              <a:latin typeface="Colonna MT" pitchFamily="82" charset="0"/>
              <a:ea typeface="+mn-ea"/>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800" b="0" i="0" u="none" strike="noStrike" kern="1200" cap="none" spc="0" normalizeH="0" baseline="0" noProof="0" dirty="0">
                <a:ln>
                  <a:noFill/>
                </a:ln>
                <a:solidFill>
                  <a:srgbClr val="7030A0"/>
                </a:solidFill>
                <a:effectLst>
                  <a:outerShdw blurRad="50800" dist="38100" dir="8100000" algn="tr" rotWithShape="0">
                    <a:prstClr val="black">
                      <a:alpha val="40000"/>
                    </a:prstClr>
                  </a:outerShdw>
                </a:effectLst>
                <a:uLnTx/>
                <a:uFillTx/>
                <a:latin typeface="Colonna MT" pitchFamily="82" charset="0"/>
                <a:ea typeface="+mn-ea"/>
                <a:cs typeface="+mn-cs"/>
              </a:rPr>
              <a:t>“The GAP”</a:t>
            </a:r>
          </a:p>
          <a:p>
            <a:pPr marL="0" marR="0" lvl="0" indent="0" algn="ctr" defTabSz="914400" rtl="0" eaLnBrk="1" fontAlgn="base" latinLnBrk="0" hangingPunct="1">
              <a:lnSpc>
                <a:spcPct val="100000"/>
              </a:lnSpc>
              <a:spcBef>
                <a:spcPts val="30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outerShdw blurRad="50800" dist="38100" dir="8100000" algn="tr" rotWithShape="0">
                  <a:prstClr val="black">
                    <a:alpha val="40000"/>
                  </a:prstClr>
                </a:outerShdw>
              </a:effectLst>
              <a:uLnTx/>
              <a:uFillTx/>
              <a:latin typeface="Colonna MT" pitchFamily="82" charset="0"/>
              <a:ea typeface="+mn-ea"/>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18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Von Neumann Machine</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0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Functional Components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2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Digital Circuits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4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Electronic Devices</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6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GB" sz="2800" b="0" i="0" u="none" strike="noStrike" kern="1200" cap="none" spc="0" normalizeH="0" baseline="0" noProof="0" dirty="0">
                <a:ln>
                  <a:noFill/>
                </a:ln>
                <a:solidFill>
                  <a:srgbClr val="81552A">
                    <a:lumMod val="75000"/>
                  </a:srgbClr>
                </a:solidFill>
                <a:effectLst>
                  <a:outerShdw blurRad="50800" dist="38100" dir="8100000" algn="tr" rotWithShape="0">
                    <a:prstClr val="black">
                      <a:alpha val="40000"/>
                    </a:prstClr>
                  </a:outerShdw>
                </a:effectLst>
                <a:uLnTx/>
                <a:uFillTx/>
                <a:latin typeface="Colonna MT" pitchFamily="82" charset="0"/>
                <a:ea typeface="+mn-ea"/>
                <a:cs typeface="+mn-cs"/>
              </a:rPr>
              <a:t>Physical Reality</a:t>
            </a:r>
          </a:p>
        </p:txBody>
      </p:sp>
      <p:sp>
        <p:nvSpPr>
          <p:cNvPr id="6" name="Freeform 5"/>
          <p:cNvSpPr/>
          <p:nvPr/>
        </p:nvSpPr>
        <p:spPr bwMode="auto">
          <a:xfrm>
            <a:off x="903111" y="3465649"/>
            <a:ext cx="6637867" cy="472206"/>
          </a:xfrm>
          <a:custGeom>
            <a:avLst/>
            <a:gdLst>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276622 w 6434667"/>
              <a:gd name="connsiteY14" fmla="*/ 191951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112929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5012267 w 6434667"/>
              <a:gd name="connsiteY11" fmla="*/ 45196 h 541907"/>
              <a:gd name="connsiteX12" fmla="*/ 5508978 w 6434667"/>
              <a:gd name="connsiteY12" fmla="*/ 304840 h 541907"/>
              <a:gd name="connsiteX13" fmla="*/ 5892800 w 6434667"/>
              <a:gd name="connsiteY13" fmla="*/ 112929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492978 w 6434667"/>
              <a:gd name="connsiteY10" fmla="*/ 349995 h 541907"/>
              <a:gd name="connsiteX11" fmla="*/ 5012267 w 6434667"/>
              <a:gd name="connsiteY11" fmla="*/ 45196 h 541907"/>
              <a:gd name="connsiteX12" fmla="*/ 5508978 w 6434667"/>
              <a:gd name="connsiteY12" fmla="*/ 304840 h 541907"/>
              <a:gd name="connsiteX13" fmla="*/ 5892800 w 6434667"/>
              <a:gd name="connsiteY13" fmla="*/ 112929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8896"/>
              <a:gd name="connsiteX1" fmla="*/ 349956 w 6434667"/>
              <a:gd name="connsiteY1" fmla="*/ 40 h 548896"/>
              <a:gd name="connsiteX2" fmla="*/ 745067 w 6434667"/>
              <a:gd name="connsiteY2" fmla="*/ 259684 h 548896"/>
              <a:gd name="connsiteX3" fmla="*/ 1185333 w 6434667"/>
              <a:gd name="connsiteY3" fmla="*/ 11329 h 548896"/>
              <a:gd name="connsiteX4" fmla="*/ 1648178 w 6434667"/>
              <a:gd name="connsiteY4" fmla="*/ 248395 h 548896"/>
              <a:gd name="connsiteX5" fmla="*/ 2156178 w 6434667"/>
              <a:gd name="connsiteY5" fmla="*/ 33907 h 548896"/>
              <a:gd name="connsiteX6" fmla="*/ 2596445 w 6434667"/>
              <a:gd name="connsiteY6" fmla="*/ 282262 h 548896"/>
              <a:gd name="connsiteX7" fmla="*/ 3036711 w 6434667"/>
              <a:gd name="connsiteY7" fmla="*/ 90351 h 548896"/>
              <a:gd name="connsiteX8" fmla="*/ 3612445 w 6434667"/>
              <a:gd name="connsiteY8" fmla="*/ 316129 h 548896"/>
              <a:gd name="connsiteX9" fmla="*/ 4064000 w 6434667"/>
              <a:gd name="connsiteY9" fmla="*/ 67773 h 548896"/>
              <a:gd name="connsiteX10" fmla="*/ 4492978 w 6434667"/>
              <a:gd name="connsiteY10" fmla="*/ 349995 h 548896"/>
              <a:gd name="connsiteX11" fmla="*/ 5012267 w 6434667"/>
              <a:gd name="connsiteY11" fmla="*/ 45196 h 548896"/>
              <a:gd name="connsiteX12" fmla="*/ 5508978 w 6434667"/>
              <a:gd name="connsiteY12" fmla="*/ 304840 h 548896"/>
              <a:gd name="connsiteX13" fmla="*/ 5892800 w 6434667"/>
              <a:gd name="connsiteY13" fmla="*/ 112929 h 548896"/>
              <a:gd name="connsiteX14" fmla="*/ 6197600 w 6434667"/>
              <a:gd name="connsiteY14" fmla="*/ 169373 h 548896"/>
              <a:gd name="connsiteX15" fmla="*/ 6434667 w 6434667"/>
              <a:gd name="connsiteY15" fmla="*/ 541907 h 548896"/>
              <a:gd name="connsiteX16" fmla="*/ 6434667 w 6434667"/>
              <a:gd name="connsiteY16" fmla="*/ 541907 h 548896"/>
              <a:gd name="connsiteX0" fmla="*/ 0 w 6513689"/>
              <a:gd name="connsiteY0" fmla="*/ 282262 h 542046"/>
              <a:gd name="connsiteX1" fmla="*/ 349956 w 6513689"/>
              <a:gd name="connsiteY1" fmla="*/ 40 h 542046"/>
              <a:gd name="connsiteX2" fmla="*/ 745067 w 6513689"/>
              <a:gd name="connsiteY2" fmla="*/ 259684 h 542046"/>
              <a:gd name="connsiteX3" fmla="*/ 1185333 w 6513689"/>
              <a:gd name="connsiteY3" fmla="*/ 11329 h 542046"/>
              <a:gd name="connsiteX4" fmla="*/ 1648178 w 6513689"/>
              <a:gd name="connsiteY4" fmla="*/ 248395 h 542046"/>
              <a:gd name="connsiteX5" fmla="*/ 2156178 w 6513689"/>
              <a:gd name="connsiteY5" fmla="*/ 33907 h 542046"/>
              <a:gd name="connsiteX6" fmla="*/ 2596445 w 6513689"/>
              <a:gd name="connsiteY6" fmla="*/ 282262 h 542046"/>
              <a:gd name="connsiteX7" fmla="*/ 3036711 w 6513689"/>
              <a:gd name="connsiteY7" fmla="*/ 90351 h 542046"/>
              <a:gd name="connsiteX8" fmla="*/ 3612445 w 6513689"/>
              <a:gd name="connsiteY8" fmla="*/ 316129 h 542046"/>
              <a:gd name="connsiteX9" fmla="*/ 4064000 w 6513689"/>
              <a:gd name="connsiteY9" fmla="*/ 67773 h 542046"/>
              <a:gd name="connsiteX10" fmla="*/ 4492978 w 6513689"/>
              <a:gd name="connsiteY10" fmla="*/ 349995 h 542046"/>
              <a:gd name="connsiteX11" fmla="*/ 5012267 w 6513689"/>
              <a:gd name="connsiteY11" fmla="*/ 45196 h 542046"/>
              <a:gd name="connsiteX12" fmla="*/ 5508978 w 6513689"/>
              <a:gd name="connsiteY12" fmla="*/ 304840 h 542046"/>
              <a:gd name="connsiteX13" fmla="*/ 5892800 w 6513689"/>
              <a:gd name="connsiteY13" fmla="*/ 112929 h 542046"/>
              <a:gd name="connsiteX14" fmla="*/ 6197600 w 6513689"/>
              <a:gd name="connsiteY14" fmla="*/ 169373 h 542046"/>
              <a:gd name="connsiteX15" fmla="*/ 6434667 w 6513689"/>
              <a:gd name="connsiteY15" fmla="*/ 541907 h 542046"/>
              <a:gd name="connsiteX16" fmla="*/ 6513689 w 6513689"/>
              <a:gd name="connsiteY16" fmla="*/ 124218 h 542046"/>
              <a:gd name="connsiteX0" fmla="*/ 0 w 6513689"/>
              <a:gd name="connsiteY0" fmla="*/ 282262 h 542046"/>
              <a:gd name="connsiteX1" fmla="*/ 349956 w 6513689"/>
              <a:gd name="connsiteY1" fmla="*/ 40 h 542046"/>
              <a:gd name="connsiteX2" fmla="*/ 745067 w 6513689"/>
              <a:gd name="connsiteY2" fmla="*/ 259684 h 542046"/>
              <a:gd name="connsiteX3" fmla="*/ 1185333 w 6513689"/>
              <a:gd name="connsiteY3" fmla="*/ 11329 h 542046"/>
              <a:gd name="connsiteX4" fmla="*/ 1648178 w 6513689"/>
              <a:gd name="connsiteY4" fmla="*/ 248395 h 542046"/>
              <a:gd name="connsiteX5" fmla="*/ 2156178 w 6513689"/>
              <a:gd name="connsiteY5" fmla="*/ 33907 h 542046"/>
              <a:gd name="connsiteX6" fmla="*/ 2596445 w 6513689"/>
              <a:gd name="connsiteY6" fmla="*/ 282262 h 542046"/>
              <a:gd name="connsiteX7" fmla="*/ 3036711 w 6513689"/>
              <a:gd name="connsiteY7" fmla="*/ 90351 h 542046"/>
              <a:gd name="connsiteX8" fmla="*/ 3612445 w 6513689"/>
              <a:gd name="connsiteY8" fmla="*/ 316129 h 542046"/>
              <a:gd name="connsiteX9" fmla="*/ 4064000 w 6513689"/>
              <a:gd name="connsiteY9" fmla="*/ 67773 h 542046"/>
              <a:gd name="connsiteX10" fmla="*/ 4492978 w 6513689"/>
              <a:gd name="connsiteY10" fmla="*/ 349995 h 542046"/>
              <a:gd name="connsiteX11" fmla="*/ 5012267 w 6513689"/>
              <a:gd name="connsiteY11" fmla="*/ 45196 h 542046"/>
              <a:gd name="connsiteX12" fmla="*/ 5452533 w 6513689"/>
              <a:gd name="connsiteY12" fmla="*/ 395151 h 542046"/>
              <a:gd name="connsiteX13" fmla="*/ 5892800 w 6513689"/>
              <a:gd name="connsiteY13" fmla="*/ 112929 h 542046"/>
              <a:gd name="connsiteX14" fmla="*/ 6197600 w 6513689"/>
              <a:gd name="connsiteY14" fmla="*/ 169373 h 542046"/>
              <a:gd name="connsiteX15" fmla="*/ 6434667 w 6513689"/>
              <a:gd name="connsiteY15" fmla="*/ 541907 h 542046"/>
              <a:gd name="connsiteX16" fmla="*/ 6513689 w 6513689"/>
              <a:gd name="connsiteY16" fmla="*/ 124218 h 542046"/>
              <a:gd name="connsiteX0" fmla="*/ 0 w 6513689"/>
              <a:gd name="connsiteY0" fmla="*/ 282262 h 542046"/>
              <a:gd name="connsiteX1" fmla="*/ 349956 w 6513689"/>
              <a:gd name="connsiteY1" fmla="*/ 40 h 542046"/>
              <a:gd name="connsiteX2" fmla="*/ 745067 w 6513689"/>
              <a:gd name="connsiteY2" fmla="*/ 259684 h 542046"/>
              <a:gd name="connsiteX3" fmla="*/ 1185333 w 6513689"/>
              <a:gd name="connsiteY3" fmla="*/ 11329 h 542046"/>
              <a:gd name="connsiteX4" fmla="*/ 1648178 w 6513689"/>
              <a:gd name="connsiteY4" fmla="*/ 248395 h 542046"/>
              <a:gd name="connsiteX5" fmla="*/ 2156178 w 6513689"/>
              <a:gd name="connsiteY5" fmla="*/ 33907 h 542046"/>
              <a:gd name="connsiteX6" fmla="*/ 2596445 w 6513689"/>
              <a:gd name="connsiteY6" fmla="*/ 282262 h 542046"/>
              <a:gd name="connsiteX7" fmla="*/ 3036711 w 6513689"/>
              <a:gd name="connsiteY7" fmla="*/ 90351 h 542046"/>
              <a:gd name="connsiteX8" fmla="*/ 3612445 w 6513689"/>
              <a:gd name="connsiteY8" fmla="*/ 316129 h 542046"/>
              <a:gd name="connsiteX9" fmla="*/ 4064000 w 6513689"/>
              <a:gd name="connsiteY9" fmla="*/ 67773 h 542046"/>
              <a:gd name="connsiteX10" fmla="*/ 4492978 w 6513689"/>
              <a:gd name="connsiteY10" fmla="*/ 349995 h 542046"/>
              <a:gd name="connsiteX11" fmla="*/ 5012267 w 6513689"/>
              <a:gd name="connsiteY11" fmla="*/ 45196 h 542046"/>
              <a:gd name="connsiteX12" fmla="*/ 5452533 w 6513689"/>
              <a:gd name="connsiteY12" fmla="*/ 395151 h 542046"/>
              <a:gd name="connsiteX13" fmla="*/ 5825067 w 6513689"/>
              <a:gd name="connsiteY13" fmla="*/ 45195 h 542046"/>
              <a:gd name="connsiteX14" fmla="*/ 6197600 w 6513689"/>
              <a:gd name="connsiteY14" fmla="*/ 169373 h 542046"/>
              <a:gd name="connsiteX15" fmla="*/ 6434667 w 6513689"/>
              <a:gd name="connsiteY15" fmla="*/ 541907 h 542046"/>
              <a:gd name="connsiteX16" fmla="*/ 6513689 w 6513689"/>
              <a:gd name="connsiteY16" fmla="*/ 124218 h 542046"/>
              <a:gd name="connsiteX0" fmla="*/ 0 w 6513689"/>
              <a:gd name="connsiteY0" fmla="*/ 282262 h 553853"/>
              <a:gd name="connsiteX1" fmla="*/ 349956 w 6513689"/>
              <a:gd name="connsiteY1" fmla="*/ 40 h 553853"/>
              <a:gd name="connsiteX2" fmla="*/ 745067 w 6513689"/>
              <a:gd name="connsiteY2" fmla="*/ 259684 h 553853"/>
              <a:gd name="connsiteX3" fmla="*/ 1185333 w 6513689"/>
              <a:gd name="connsiteY3" fmla="*/ 11329 h 553853"/>
              <a:gd name="connsiteX4" fmla="*/ 1648178 w 6513689"/>
              <a:gd name="connsiteY4" fmla="*/ 248395 h 553853"/>
              <a:gd name="connsiteX5" fmla="*/ 2156178 w 6513689"/>
              <a:gd name="connsiteY5" fmla="*/ 33907 h 553853"/>
              <a:gd name="connsiteX6" fmla="*/ 2596445 w 6513689"/>
              <a:gd name="connsiteY6" fmla="*/ 282262 h 553853"/>
              <a:gd name="connsiteX7" fmla="*/ 3036711 w 6513689"/>
              <a:gd name="connsiteY7" fmla="*/ 90351 h 553853"/>
              <a:gd name="connsiteX8" fmla="*/ 3612445 w 6513689"/>
              <a:gd name="connsiteY8" fmla="*/ 316129 h 553853"/>
              <a:gd name="connsiteX9" fmla="*/ 4064000 w 6513689"/>
              <a:gd name="connsiteY9" fmla="*/ 67773 h 553853"/>
              <a:gd name="connsiteX10" fmla="*/ 4492978 w 6513689"/>
              <a:gd name="connsiteY10" fmla="*/ 349995 h 553853"/>
              <a:gd name="connsiteX11" fmla="*/ 5012267 w 6513689"/>
              <a:gd name="connsiteY11" fmla="*/ 45196 h 553853"/>
              <a:gd name="connsiteX12" fmla="*/ 5452533 w 6513689"/>
              <a:gd name="connsiteY12" fmla="*/ 395151 h 553853"/>
              <a:gd name="connsiteX13" fmla="*/ 5825067 w 6513689"/>
              <a:gd name="connsiteY13" fmla="*/ 45195 h 553853"/>
              <a:gd name="connsiteX14" fmla="*/ 6175022 w 6513689"/>
              <a:gd name="connsiteY14" fmla="*/ 406439 h 553853"/>
              <a:gd name="connsiteX15" fmla="*/ 6434667 w 6513689"/>
              <a:gd name="connsiteY15" fmla="*/ 541907 h 553853"/>
              <a:gd name="connsiteX16" fmla="*/ 6513689 w 6513689"/>
              <a:gd name="connsiteY16" fmla="*/ 124218 h 553853"/>
              <a:gd name="connsiteX0" fmla="*/ 0 w 6513689"/>
              <a:gd name="connsiteY0" fmla="*/ 309392 h 443037"/>
              <a:gd name="connsiteX1" fmla="*/ 349956 w 6513689"/>
              <a:gd name="connsiteY1" fmla="*/ 27170 h 443037"/>
              <a:gd name="connsiteX2" fmla="*/ 745067 w 6513689"/>
              <a:gd name="connsiteY2" fmla="*/ 286814 h 443037"/>
              <a:gd name="connsiteX3" fmla="*/ 1185333 w 6513689"/>
              <a:gd name="connsiteY3" fmla="*/ 38459 h 443037"/>
              <a:gd name="connsiteX4" fmla="*/ 1648178 w 6513689"/>
              <a:gd name="connsiteY4" fmla="*/ 275525 h 443037"/>
              <a:gd name="connsiteX5" fmla="*/ 2156178 w 6513689"/>
              <a:gd name="connsiteY5" fmla="*/ 61037 h 443037"/>
              <a:gd name="connsiteX6" fmla="*/ 2596445 w 6513689"/>
              <a:gd name="connsiteY6" fmla="*/ 309392 h 443037"/>
              <a:gd name="connsiteX7" fmla="*/ 3036711 w 6513689"/>
              <a:gd name="connsiteY7" fmla="*/ 117481 h 443037"/>
              <a:gd name="connsiteX8" fmla="*/ 3612445 w 6513689"/>
              <a:gd name="connsiteY8" fmla="*/ 343259 h 443037"/>
              <a:gd name="connsiteX9" fmla="*/ 4064000 w 6513689"/>
              <a:gd name="connsiteY9" fmla="*/ 94903 h 443037"/>
              <a:gd name="connsiteX10" fmla="*/ 4492978 w 6513689"/>
              <a:gd name="connsiteY10" fmla="*/ 377125 h 443037"/>
              <a:gd name="connsiteX11" fmla="*/ 5012267 w 6513689"/>
              <a:gd name="connsiteY11" fmla="*/ 72326 h 443037"/>
              <a:gd name="connsiteX12" fmla="*/ 5452533 w 6513689"/>
              <a:gd name="connsiteY12" fmla="*/ 422281 h 443037"/>
              <a:gd name="connsiteX13" fmla="*/ 5825067 w 6513689"/>
              <a:gd name="connsiteY13" fmla="*/ 72325 h 443037"/>
              <a:gd name="connsiteX14" fmla="*/ 6175022 w 6513689"/>
              <a:gd name="connsiteY14" fmla="*/ 433569 h 443037"/>
              <a:gd name="connsiteX15" fmla="*/ 6457245 w 6513689"/>
              <a:gd name="connsiteY15" fmla="*/ 4592 h 443037"/>
              <a:gd name="connsiteX16" fmla="*/ 6513689 w 6513689"/>
              <a:gd name="connsiteY16" fmla="*/ 151348 h 443037"/>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5012267 w 6716889"/>
              <a:gd name="connsiteY11" fmla="*/ 67754 h 437755"/>
              <a:gd name="connsiteX12" fmla="*/ 5452533 w 6716889"/>
              <a:gd name="connsiteY12" fmla="*/ 417709 h 437755"/>
              <a:gd name="connsiteX13" fmla="*/ 5825067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4899378 w 6716889"/>
              <a:gd name="connsiteY11" fmla="*/ 67754 h 437755"/>
              <a:gd name="connsiteX12" fmla="*/ 5452533 w 6716889"/>
              <a:gd name="connsiteY12" fmla="*/ 417709 h 437755"/>
              <a:gd name="connsiteX13" fmla="*/ 5825067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4899378 w 6716889"/>
              <a:gd name="connsiteY11" fmla="*/ 67754 h 437755"/>
              <a:gd name="connsiteX12" fmla="*/ 5328355 w 6716889"/>
              <a:gd name="connsiteY12" fmla="*/ 417709 h 437755"/>
              <a:gd name="connsiteX13" fmla="*/ 5825067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4899378 w 6716889"/>
              <a:gd name="connsiteY11" fmla="*/ 67754 h 437755"/>
              <a:gd name="connsiteX12" fmla="*/ 5328355 w 6716889"/>
              <a:gd name="connsiteY12" fmla="*/ 417709 h 437755"/>
              <a:gd name="connsiteX13" fmla="*/ 5689600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5029 h 493728"/>
              <a:gd name="connsiteX1" fmla="*/ 349956 w 6716889"/>
              <a:gd name="connsiteY1" fmla="*/ 22807 h 493728"/>
              <a:gd name="connsiteX2" fmla="*/ 745067 w 6716889"/>
              <a:gd name="connsiteY2" fmla="*/ 282451 h 493728"/>
              <a:gd name="connsiteX3" fmla="*/ 1185333 w 6716889"/>
              <a:gd name="connsiteY3" fmla="*/ 34096 h 493728"/>
              <a:gd name="connsiteX4" fmla="*/ 1648178 w 6716889"/>
              <a:gd name="connsiteY4" fmla="*/ 271162 h 493728"/>
              <a:gd name="connsiteX5" fmla="*/ 2156178 w 6716889"/>
              <a:gd name="connsiteY5" fmla="*/ 56674 h 493728"/>
              <a:gd name="connsiteX6" fmla="*/ 2596445 w 6716889"/>
              <a:gd name="connsiteY6" fmla="*/ 305029 h 493728"/>
              <a:gd name="connsiteX7" fmla="*/ 3036711 w 6716889"/>
              <a:gd name="connsiteY7" fmla="*/ 113118 h 493728"/>
              <a:gd name="connsiteX8" fmla="*/ 3612445 w 6716889"/>
              <a:gd name="connsiteY8" fmla="*/ 338896 h 493728"/>
              <a:gd name="connsiteX9" fmla="*/ 4064000 w 6716889"/>
              <a:gd name="connsiteY9" fmla="*/ 90540 h 493728"/>
              <a:gd name="connsiteX10" fmla="*/ 4492978 w 6716889"/>
              <a:gd name="connsiteY10" fmla="*/ 372762 h 493728"/>
              <a:gd name="connsiteX11" fmla="*/ 4899378 w 6716889"/>
              <a:gd name="connsiteY11" fmla="*/ 67963 h 493728"/>
              <a:gd name="connsiteX12" fmla="*/ 5328355 w 6716889"/>
              <a:gd name="connsiteY12" fmla="*/ 417918 h 493728"/>
              <a:gd name="connsiteX13" fmla="*/ 5689600 w 6716889"/>
              <a:gd name="connsiteY13" fmla="*/ 67962 h 493728"/>
              <a:gd name="connsiteX14" fmla="*/ 6028267 w 6716889"/>
              <a:gd name="connsiteY14" fmla="*/ 485651 h 493728"/>
              <a:gd name="connsiteX15" fmla="*/ 6457245 w 6716889"/>
              <a:gd name="connsiteY15" fmla="*/ 229 h 493728"/>
              <a:gd name="connsiteX16" fmla="*/ 6716889 w 6716889"/>
              <a:gd name="connsiteY16" fmla="*/ 406629 h 493728"/>
              <a:gd name="connsiteX0" fmla="*/ 0 w 6716889"/>
              <a:gd name="connsiteY0" fmla="*/ 282263 h 472370"/>
              <a:gd name="connsiteX1" fmla="*/ 349956 w 6716889"/>
              <a:gd name="connsiteY1" fmla="*/ 41 h 472370"/>
              <a:gd name="connsiteX2" fmla="*/ 745067 w 6716889"/>
              <a:gd name="connsiteY2" fmla="*/ 259685 h 472370"/>
              <a:gd name="connsiteX3" fmla="*/ 1185333 w 6716889"/>
              <a:gd name="connsiteY3" fmla="*/ 11330 h 472370"/>
              <a:gd name="connsiteX4" fmla="*/ 1648178 w 6716889"/>
              <a:gd name="connsiteY4" fmla="*/ 248396 h 472370"/>
              <a:gd name="connsiteX5" fmla="*/ 2156178 w 6716889"/>
              <a:gd name="connsiteY5" fmla="*/ 33908 h 472370"/>
              <a:gd name="connsiteX6" fmla="*/ 2596445 w 6716889"/>
              <a:gd name="connsiteY6" fmla="*/ 282263 h 472370"/>
              <a:gd name="connsiteX7" fmla="*/ 3036711 w 6716889"/>
              <a:gd name="connsiteY7" fmla="*/ 90352 h 472370"/>
              <a:gd name="connsiteX8" fmla="*/ 3612445 w 6716889"/>
              <a:gd name="connsiteY8" fmla="*/ 316130 h 472370"/>
              <a:gd name="connsiteX9" fmla="*/ 4064000 w 6716889"/>
              <a:gd name="connsiteY9" fmla="*/ 67774 h 472370"/>
              <a:gd name="connsiteX10" fmla="*/ 4492978 w 6716889"/>
              <a:gd name="connsiteY10" fmla="*/ 349996 h 472370"/>
              <a:gd name="connsiteX11" fmla="*/ 4899378 w 6716889"/>
              <a:gd name="connsiteY11" fmla="*/ 45197 h 472370"/>
              <a:gd name="connsiteX12" fmla="*/ 5328355 w 6716889"/>
              <a:gd name="connsiteY12" fmla="*/ 395152 h 472370"/>
              <a:gd name="connsiteX13" fmla="*/ 5689600 w 6716889"/>
              <a:gd name="connsiteY13" fmla="*/ 45196 h 472370"/>
              <a:gd name="connsiteX14" fmla="*/ 6028267 w 6716889"/>
              <a:gd name="connsiteY14" fmla="*/ 462885 h 472370"/>
              <a:gd name="connsiteX15" fmla="*/ 6378222 w 6716889"/>
              <a:gd name="connsiteY15" fmla="*/ 67774 h 472370"/>
              <a:gd name="connsiteX16" fmla="*/ 6716889 w 6716889"/>
              <a:gd name="connsiteY16" fmla="*/ 383863 h 472370"/>
              <a:gd name="connsiteX0" fmla="*/ 0 w 6637867"/>
              <a:gd name="connsiteY0" fmla="*/ 282263 h 472206"/>
              <a:gd name="connsiteX1" fmla="*/ 349956 w 6637867"/>
              <a:gd name="connsiteY1" fmla="*/ 41 h 472206"/>
              <a:gd name="connsiteX2" fmla="*/ 745067 w 6637867"/>
              <a:gd name="connsiteY2" fmla="*/ 259685 h 472206"/>
              <a:gd name="connsiteX3" fmla="*/ 1185333 w 6637867"/>
              <a:gd name="connsiteY3" fmla="*/ 11330 h 472206"/>
              <a:gd name="connsiteX4" fmla="*/ 1648178 w 6637867"/>
              <a:gd name="connsiteY4" fmla="*/ 248396 h 472206"/>
              <a:gd name="connsiteX5" fmla="*/ 2156178 w 6637867"/>
              <a:gd name="connsiteY5" fmla="*/ 33908 h 472206"/>
              <a:gd name="connsiteX6" fmla="*/ 2596445 w 6637867"/>
              <a:gd name="connsiteY6" fmla="*/ 282263 h 472206"/>
              <a:gd name="connsiteX7" fmla="*/ 3036711 w 6637867"/>
              <a:gd name="connsiteY7" fmla="*/ 90352 h 472206"/>
              <a:gd name="connsiteX8" fmla="*/ 3612445 w 6637867"/>
              <a:gd name="connsiteY8" fmla="*/ 316130 h 472206"/>
              <a:gd name="connsiteX9" fmla="*/ 4064000 w 6637867"/>
              <a:gd name="connsiteY9" fmla="*/ 67774 h 472206"/>
              <a:gd name="connsiteX10" fmla="*/ 4492978 w 6637867"/>
              <a:gd name="connsiteY10" fmla="*/ 349996 h 472206"/>
              <a:gd name="connsiteX11" fmla="*/ 4899378 w 6637867"/>
              <a:gd name="connsiteY11" fmla="*/ 45197 h 472206"/>
              <a:gd name="connsiteX12" fmla="*/ 5328355 w 6637867"/>
              <a:gd name="connsiteY12" fmla="*/ 395152 h 472206"/>
              <a:gd name="connsiteX13" fmla="*/ 5689600 w 6637867"/>
              <a:gd name="connsiteY13" fmla="*/ 45196 h 472206"/>
              <a:gd name="connsiteX14" fmla="*/ 6028267 w 6637867"/>
              <a:gd name="connsiteY14" fmla="*/ 462885 h 472206"/>
              <a:gd name="connsiteX15" fmla="*/ 6378222 w 6637867"/>
              <a:gd name="connsiteY15" fmla="*/ 67774 h 472206"/>
              <a:gd name="connsiteX16" fmla="*/ 6637867 w 6637867"/>
              <a:gd name="connsiteY16" fmla="*/ 440308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37867" h="472206">
                <a:moveTo>
                  <a:pt x="0" y="282263"/>
                </a:moveTo>
                <a:cubicBezTo>
                  <a:pt x="112889" y="143033"/>
                  <a:pt x="225778" y="3804"/>
                  <a:pt x="349956" y="41"/>
                </a:cubicBezTo>
                <a:cubicBezTo>
                  <a:pt x="474134" y="-3722"/>
                  <a:pt x="605838" y="257804"/>
                  <a:pt x="745067" y="259685"/>
                </a:cubicBezTo>
                <a:cubicBezTo>
                  <a:pt x="884296" y="261566"/>
                  <a:pt x="1034815" y="13211"/>
                  <a:pt x="1185333" y="11330"/>
                </a:cubicBezTo>
                <a:cubicBezTo>
                  <a:pt x="1335851" y="9449"/>
                  <a:pt x="1486371" y="244633"/>
                  <a:pt x="1648178" y="248396"/>
                </a:cubicBezTo>
                <a:cubicBezTo>
                  <a:pt x="1809985" y="252159"/>
                  <a:pt x="1998134" y="28264"/>
                  <a:pt x="2156178" y="33908"/>
                </a:cubicBezTo>
                <a:cubicBezTo>
                  <a:pt x="2314222" y="39552"/>
                  <a:pt x="2449690" y="272856"/>
                  <a:pt x="2596445" y="282263"/>
                </a:cubicBezTo>
                <a:cubicBezTo>
                  <a:pt x="2743200" y="291670"/>
                  <a:pt x="2867378" y="84707"/>
                  <a:pt x="3036711" y="90352"/>
                </a:cubicBezTo>
                <a:cubicBezTo>
                  <a:pt x="3206044" y="95996"/>
                  <a:pt x="3441230" y="319893"/>
                  <a:pt x="3612445" y="316130"/>
                </a:cubicBezTo>
                <a:cubicBezTo>
                  <a:pt x="3783660" y="312367"/>
                  <a:pt x="3917245" y="62130"/>
                  <a:pt x="4064000" y="67774"/>
                </a:cubicBezTo>
                <a:cubicBezTo>
                  <a:pt x="4210755" y="73418"/>
                  <a:pt x="4353748" y="353759"/>
                  <a:pt x="4492978" y="349996"/>
                </a:cubicBezTo>
                <a:cubicBezTo>
                  <a:pt x="4632208" y="346233"/>
                  <a:pt x="4760149" y="37671"/>
                  <a:pt x="4899378" y="45197"/>
                </a:cubicBezTo>
                <a:cubicBezTo>
                  <a:pt x="5038608" y="52723"/>
                  <a:pt x="5196651" y="395152"/>
                  <a:pt x="5328355" y="395152"/>
                </a:cubicBezTo>
                <a:cubicBezTo>
                  <a:pt x="5460059" y="395152"/>
                  <a:pt x="5572948" y="33907"/>
                  <a:pt x="5689600" y="45196"/>
                </a:cubicBezTo>
                <a:cubicBezTo>
                  <a:pt x="5806252" y="56485"/>
                  <a:pt x="5937956" y="381981"/>
                  <a:pt x="6028267" y="462885"/>
                </a:cubicBezTo>
                <a:cubicBezTo>
                  <a:pt x="6118578" y="543789"/>
                  <a:pt x="6276622" y="71537"/>
                  <a:pt x="6378222" y="67774"/>
                </a:cubicBezTo>
                <a:cubicBezTo>
                  <a:pt x="6479822" y="64011"/>
                  <a:pt x="6611526" y="579538"/>
                  <a:pt x="6637867" y="440308"/>
                </a:cubicBezTo>
              </a:path>
            </a:pathLst>
          </a:custGeom>
          <a:noFill/>
          <a:ln w="25400" cap="flat" cmpd="sng" algn="ctr">
            <a:solidFill>
              <a:schemeClr val="accent3">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charset="0"/>
              <a:ea typeface="+mn-ea"/>
              <a:cs typeface="+mn-cs"/>
            </a:endParaRPr>
          </a:p>
        </p:txBody>
      </p:sp>
      <p:sp>
        <p:nvSpPr>
          <p:cNvPr id="9" name="Freeform 8"/>
          <p:cNvSpPr/>
          <p:nvPr/>
        </p:nvSpPr>
        <p:spPr bwMode="auto">
          <a:xfrm>
            <a:off x="745067" y="4114416"/>
            <a:ext cx="6592711" cy="609984"/>
          </a:xfrm>
          <a:custGeom>
            <a:avLst/>
            <a:gdLst>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463822 w 6434667"/>
              <a:gd name="connsiteY12" fmla="*/ 417729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30133 w 6434667"/>
              <a:gd name="connsiteY9" fmla="*/ 33907 h 541907"/>
              <a:gd name="connsiteX10" fmla="*/ 4560711 w 6434667"/>
              <a:gd name="connsiteY10" fmla="*/ 361284 h 541907"/>
              <a:gd name="connsiteX11" fmla="*/ 4989689 w 6434667"/>
              <a:gd name="connsiteY11" fmla="*/ 112929 h 541907"/>
              <a:gd name="connsiteX12" fmla="*/ 5463822 w 6434667"/>
              <a:gd name="connsiteY12" fmla="*/ 417729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510845 w 6434667"/>
              <a:gd name="connsiteY8" fmla="*/ 349995 h 541907"/>
              <a:gd name="connsiteX9" fmla="*/ 4030133 w 6434667"/>
              <a:gd name="connsiteY9" fmla="*/ 33907 h 541907"/>
              <a:gd name="connsiteX10" fmla="*/ 4560711 w 6434667"/>
              <a:gd name="connsiteY10" fmla="*/ 361284 h 541907"/>
              <a:gd name="connsiteX11" fmla="*/ 4989689 w 6434667"/>
              <a:gd name="connsiteY11" fmla="*/ 112929 h 541907"/>
              <a:gd name="connsiteX12" fmla="*/ 5463822 w 6434667"/>
              <a:gd name="connsiteY12" fmla="*/ 417729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592711"/>
              <a:gd name="connsiteY0" fmla="*/ 442473 h 544073"/>
              <a:gd name="connsiteX1" fmla="*/ 508000 w 6592711"/>
              <a:gd name="connsiteY1" fmla="*/ 2206 h 544073"/>
              <a:gd name="connsiteX2" fmla="*/ 903111 w 6592711"/>
              <a:gd name="connsiteY2" fmla="*/ 261850 h 544073"/>
              <a:gd name="connsiteX3" fmla="*/ 1343377 w 6592711"/>
              <a:gd name="connsiteY3" fmla="*/ 13495 h 544073"/>
              <a:gd name="connsiteX4" fmla="*/ 1806222 w 6592711"/>
              <a:gd name="connsiteY4" fmla="*/ 250561 h 544073"/>
              <a:gd name="connsiteX5" fmla="*/ 2314222 w 6592711"/>
              <a:gd name="connsiteY5" fmla="*/ 36073 h 544073"/>
              <a:gd name="connsiteX6" fmla="*/ 2754489 w 6592711"/>
              <a:gd name="connsiteY6" fmla="*/ 284428 h 544073"/>
              <a:gd name="connsiteX7" fmla="*/ 3194755 w 6592711"/>
              <a:gd name="connsiteY7" fmla="*/ 92517 h 544073"/>
              <a:gd name="connsiteX8" fmla="*/ 3668889 w 6592711"/>
              <a:gd name="connsiteY8" fmla="*/ 352161 h 544073"/>
              <a:gd name="connsiteX9" fmla="*/ 4188177 w 6592711"/>
              <a:gd name="connsiteY9" fmla="*/ 36073 h 544073"/>
              <a:gd name="connsiteX10" fmla="*/ 4718755 w 6592711"/>
              <a:gd name="connsiteY10" fmla="*/ 363450 h 544073"/>
              <a:gd name="connsiteX11" fmla="*/ 5147733 w 6592711"/>
              <a:gd name="connsiteY11" fmla="*/ 115095 h 544073"/>
              <a:gd name="connsiteX12" fmla="*/ 5621866 w 6592711"/>
              <a:gd name="connsiteY12" fmla="*/ 419895 h 544073"/>
              <a:gd name="connsiteX13" fmla="*/ 6186311 w 6592711"/>
              <a:gd name="connsiteY13" fmla="*/ 58650 h 544073"/>
              <a:gd name="connsiteX14" fmla="*/ 6592711 w 6592711"/>
              <a:gd name="connsiteY14" fmla="*/ 544073 h 544073"/>
              <a:gd name="connsiteX15" fmla="*/ 6592711 w 6592711"/>
              <a:gd name="connsiteY15" fmla="*/ 544073 h 544073"/>
              <a:gd name="connsiteX0" fmla="*/ 0 w 6592711"/>
              <a:gd name="connsiteY0" fmla="*/ 442473 h 544073"/>
              <a:gd name="connsiteX1" fmla="*/ 508000 w 6592711"/>
              <a:gd name="connsiteY1" fmla="*/ 2206 h 544073"/>
              <a:gd name="connsiteX2" fmla="*/ 903111 w 6592711"/>
              <a:gd name="connsiteY2" fmla="*/ 261850 h 544073"/>
              <a:gd name="connsiteX3" fmla="*/ 1343377 w 6592711"/>
              <a:gd name="connsiteY3" fmla="*/ 13495 h 544073"/>
              <a:gd name="connsiteX4" fmla="*/ 1783644 w 6592711"/>
              <a:gd name="connsiteY4" fmla="*/ 340873 h 544073"/>
              <a:gd name="connsiteX5" fmla="*/ 2314222 w 6592711"/>
              <a:gd name="connsiteY5" fmla="*/ 36073 h 544073"/>
              <a:gd name="connsiteX6" fmla="*/ 2754489 w 6592711"/>
              <a:gd name="connsiteY6" fmla="*/ 284428 h 544073"/>
              <a:gd name="connsiteX7" fmla="*/ 3194755 w 6592711"/>
              <a:gd name="connsiteY7" fmla="*/ 92517 h 544073"/>
              <a:gd name="connsiteX8" fmla="*/ 3668889 w 6592711"/>
              <a:gd name="connsiteY8" fmla="*/ 352161 h 544073"/>
              <a:gd name="connsiteX9" fmla="*/ 4188177 w 6592711"/>
              <a:gd name="connsiteY9" fmla="*/ 36073 h 544073"/>
              <a:gd name="connsiteX10" fmla="*/ 4718755 w 6592711"/>
              <a:gd name="connsiteY10" fmla="*/ 363450 h 544073"/>
              <a:gd name="connsiteX11" fmla="*/ 5147733 w 6592711"/>
              <a:gd name="connsiteY11" fmla="*/ 115095 h 544073"/>
              <a:gd name="connsiteX12" fmla="*/ 5621866 w 6592711"/>
              <a:gd name="connsiteY12" fmla="*/ 419895 h 544073"/>
              <a:gd name="connsiteX13" fmla="*/ 6186311 w 6592711"/>
              <a:gd name="connsiteY13" fmla="*/ 58650 h 544073"/>
              <a:gd name="connsiteX14" fmla="*/ 6592711 w 6592711"/>
              <a:gd name="connsiteY14" fmla="*/ 544073 h 544073"/>
              <a:gd name="connsiteX15" fmla="*/ 6592711 w 6592711"/>
              <a:gd name="connsiteY15" fmla="*/ 544073 h 544073"/>
              <a:gd name="connsiteX0" fmla="*/ 0 w 6592711"/>
              <a:gd name="connsiteY0" fmla="*/ 508384 h 609984"/>
              <a:gd name="connsiteX1" fmla="*/ 508000 w 6592711"/>
              <a:gd name="connsiteY1" fmla="*/ 68117 h 609984"/>
              <a:gd name="connsiteX2" fmla="*/ 903111 w 6592711"/>
              <a:gd name="connsiteY2" fmla="*/ 327761 h 609984"/>
              <a:gd name="connsiteX3" fmla="*/ 1343377 w 6592711"/>
              <a:gd name="connsiteY3" fmla="*/ 384 h 609984"/>
              <a:gd name="connsiteX4" fmla="*/ 1783644 w 6592711"/>
              <a:gd name="connsiteY4" fmla="*/ 406784 h 609984"/>
              <a:gd name="connsiteX5" fmla="*/ 2314222 w 6592711"/>
              <a:gd name="connsiteY5" fmla="*/ 101984 h 609984"/>
              <a:gd name="connsiteX6" fmla="*/ 2754489 w 6592711"/>
              <a:gd name="connsiteY6" fmla="*/ 350339 h 609984"/>
              <a:gd name="connsiteX7" fmla="*/ 3194755 w 6592711"/>
              <a:gd name="connsiteY7" fmla="*/ 158428 h 609984"/>
              <a:gd name="connsiteX8" fmla="*/ 3668889 w 6592711"/>
              <a:gd name="connsiteY8" fmla="*/ 418072 h 609984"/>
              <a:gd name="connsiteX9" fmla="*/ 4188177 w 6592711"/>
              <a:gd name="connsiteY9" fmla="*/ 101984 h 609984"/>
              <a:gd name="connsiteX10" fmla="*/ 4718755 w 6592711"/>
              <a:gd name="connsiteY10" fmla="*/ 429361 h 609984"/>
              <a:gd name="connsiteX11" fmla="*/ 5147733 w 6592711"/>
              <a:gd name="connsiteY11" fmla="*/ 181006 h 609984"/>
              <a:gd name="connsiteX12" fmla="*/ 5621866 w 6592711"/>
              <a:gd name="connsiteY12" fmla="*/ 485806 h 609984"/>
              <a:gd name="connsiteX13" fmla="*/ 6186311 w 6592711"/>
              <a:gd name="connsiteY13" fmla="*/ 124561 h 609984"/>
              <a:gd name="connsiteX14" fmla="*/ 6592711 w 6592711"/>
              <a:gd name="connsiteY14" fmla="*/ 609984 h 609984"/>
              <a:gd name="connsiteX15" fmla="*/ 6592711 w 6592711"/>
              <a:gd name="connsiteY15" fmla="*/ 609984 h 609984"/>
              <a:gd name="connsiteX0" fmla="*/ 0 w 6592711"/>
              <a:gd name="connsiteY0" fmla="*/ 508384 h 609984"/>
              <a:gd name="connsiteX1" fmla="*/ 508000 w 6592711"/>
              <a:gd name="connsiteY1" fmla="*/ 68117 h 609984"/>
              <a:gd name="connsiteX2" fmla="*/ 903111 w 6592711"/>
              <a:gd name="connsiteY2" fmla="*/ 327761 h 609984"/>
              <a:gd name="connsiteX3" fmla="*/ 1343377 w 6592711"/>
              <a:gd name="connsiteY3" fmla="*/ 384 h 609984"/>
              <a:gd name="connsiteX4" fmla="*/ 1783644 w 6592711"/>
              <a:gd name="connsiteY4" fmla="*/ 406784 h 609984"/>
              <a:gd name="connsiteX5" fmla="*/ 2314222 w 6592711"/>
              <a:gd name="connsiteY5" fmla="*/ 101984 h 609984"/>
              <a:gd name="connsiteX6" fmla="*/ 2754489 w 6592711"/>
              <a:gd name="connsiteY6" fmla="*/ 350339 h 609984"/>
              <a:gd name="connsiteX7" fmla="*/ 3183466 w 6592711"/>
              <a:gd name="connsiteY7" fmla="*/ 79406 h 609984"/>
              <a:gd name="connsiteX8" fmla="*/ 3668889 w 6592711"/>
              <a:gd name="connsiteY8" fmla="*/ 418072 h 609984"/>
              <a:gd name="connsiteX9" fmla="*/ 4188177 w 6592711"/>
              <a:gd name="connsiteY9" fmla="*/ 101984 h 609984"/>
              <a:gd name="connsiteX10" fmla="*/ 4718755 w 6592711"/>
              <a:gd name="connsiteY10" fmla="*/ 429361 h 609984"/>
              <a:gd name="connsiteX11" fmla="*/ 5147733 w 6592711"/>
              <a:gd name="connsiteY11" fmla="*/ 181006 h 609984"/>
              <a:gd name="connsiteX12" fmla="*/ 5621866 w 6592711"/>
              <a:gd name="connsiteY12" fmla="*/ 485806 h 609984"/>
              <a:gd name="connsiteX13" fmla="*/ 6186311 w 6592711"/>
              <a:gd name="connsiteY13" fmla="*/ 124561 h 609984"/>
              <a:gd name="connsiteX14" fmla="*/ 6592711 w 6592711"/>
              <a:gd name="connsiteY14" fmla="*/ 609984 h 609984"/>
              <a:gd name="connsiteX15" fmla="*/ 6592711 w 6592711"/>
              <a:gd name="connsiteY15" fmla="*/ 609984 h 609984"/>
              <a:gd name="connsiteX0" fmla="*/ 0 w 6592711"/>
              <a:gd name="connsiteY0" fmla="*/ 508384 h 609984"/>
              <a:gd name="connsiteX1" fmla="*/ 508000 w 6592711"/>
              <a:gd name="connsiteY1" fmla="*/ 68117 h 609984"/>
              <a:gd name="connsiteX2" fmla="*/ 903111 w 6592711"/>
              <a:gd name="connsiteY2" fmla="*/ 327761 h 609984"/>
              <a:gd name="connsiteX3" fmla="*/ 1343377 w 6592711"/>
              <a:gd name="connsiteY3" fmla="*/ 384 h 609984"/>
              <a:gd name="connsiteX4" fmla="*/ 1783644 w 6592711"/>
              <a:gd name="connsiteY4" fmla="*/ 406784 h 609984"/>
              <a:gd name="connsiteX5" fmla="*/ 2314222 w 6592711"/>
              <a:gd name="connsiteY5" fmla="*/ 101984 h 609984"/>
              <a:gd name="connsiteX6" fmla="*/ 2754489 w 6592711"/>
              <a:gd name="connsiteY6" fmla="*/ 350339 h 609984"/>
              <a:gd name="connsiteX7" fmla="*/ 3183466 w 6592711"/>
              <a:gd name="connsiteY7" fmla="*/ 79406 h 609984"/>
              <a:gd name="connsiteX8" fmla="*/ 3668889 w 6592711"/>
              <a:gd name="connsiteY8" fmla="*/ 418072 h 609984"/>
              <a:gd name="connsiteX9" fmla="*/ 4188177 w 6592711"/>
              <a:gd name="connsiteY9" fmla="*/ 101984 h 609984"/>
              <a:gd name="connsiteX10" fmla="*/ 4718755 w 6592711"/>
              <a:gd name="connsiteY10" fmla="*/ 429361 h 609984"/>
              <a:gd name="connsiteX11" fmla="*/ 5147733 w 6592711"/>
              <a:gd name="connsiteY11" fmla="*/ 101983 h 609984"/>
              <a:gd name="connsiteX12" fmla="*/ 5621866 w 6592711"/>
              <a:gd name="connsiteY12" fmla="*/ 485806 h 609984"/>
              <a:gd name="connsiteX13" fmla="*/ 6186311 w 6592711"/>
              <a:gd name="connsiteY13" fmla="*/ 124561 h 609984"/>
              <a:gd name="connsiteX14" fmla="*/ 6592711 w 6592711"/>
              <a:gd name="connsiteY14" fmla="*/ 609984 h 609984"/>
              <a:gd name="connsiteX15" fmla="*/ 6592711 w 6592711"/>
              <a:gd name="connsiteY15" fmla="*/ 609984 h 60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2711" h="609984">
                <a:moveTo>
                  <a:pt x="0" y="508384"/>
                </a:moveTo>
                <a:cubicBezTo>
                  <a:pt x="112889" y="369154"/>
                  <a:pt x="357481" y="98221"/>
                  <a:pt x="508000" y="68117"/>
                </a:cubicBezTo>
                <a:cubicBezTo>
                  <a:pt x="658519" y="38013"/>
                  <a:pt x="763882" y="339050"/>
                  <a:pt x="903111" y="327761"/>
                </a:cubicBezTo>
                <a:cubicBezTo>
                  <a:pt x="1042340" y="316472"/>
                  <a:pt x="1196622" y="-12786"/>
                  <a:pt x="1343377" y="384"/>
                </a:cubicBezTo>
                <a:cubicBezTo>
                  <a:pt x="1490132" y="13554"/>
                  <a:pt x="1621837" y="389851"/>
                  <a:pt x="1783644" y="406784"/>
                </a:cubicBezTo>
                <a:cubicBezTo>
                  <a:pt x="1945451" y="423717"/>
                  <a:pt x="2152415" y="111392"/>
                  <a:pt x="2314222" y="101984"/>
                </a:cubicBezTo>
                <a:cubicBezTo>
                  <a:pt x="2476030" y="92577"/>
                  <a:pt x="2609615" y="354102"/>
                  <a:pt x="2754489" y="350339"/>
                </a:cubicBezTo>
                <a:cubicBezTo>
                  <a:pt x="2899363" y="346576"/>
                  <a:pt x="3031066" y="68117"/>
                  <a:pt x="3183466" y="79406"/>
                </a:cubicBezTo>
                <a:cubicBezTo>
                  <a:pt x="3335866" y="90695"/>
                  <a:pt x="3501437" y="414309"/>
                  <a:pt x="3668889" y="418072"/>
                </a:cubicBezTo>
                <a:cubicBezTo>
                  <a:pt x="3836341" y="421835"/>
                  <a:pt x="4013199" y="100103"/>
                  <a:pt x="4188177" y="101984"/>
                </a:cubicBezTo>
                <a:cubicBezTo>
                  <a:pt x="4363155" y="103866"/>
                  <a:pt x="4558829" y="429361"/>
                  <a:pt x="4718755" y="429361"/>
                </a:cubicBezTo>
                <a:cubicBezTo>
                  <a:pt x="4878681" y="429361"/>
                  <a:pt x="4997215" y="92576"/>
                  <a:pt x="5147733" y="101983"/>
                </a:cubicBezTo>
                <a:cubicBezTo>
                  <a:pt x="5298251" y="111390"/>
                  <a:pt x="5448770" y="482043"/>
                  <a:pt x="5621866" y="485806"/>
                </a:cubicBezTo>
                <a:cubicBezTo>
                  <a:pt x="5794962" y="489569"/>
                  <a:pt x="6024504" y="103865"/>
                  <a:pt x="6186311" y="124561"/>
                </a:cubicBezTo>
                <a:cubicBezTo>
                  <a:pt x="6348118" y="145257"/>
                  <a:pt x="6524978" y="529080"/>
                  <a:pt x="6592711" y="609984"/>
                </a:cubicBezTo>
                <a:lnTo>
                  <a:pt x="6592711" y="609984"/>
                </a:lnTo>
              </a:path>
            </a:pathLst>
          </a:custGeom>
          <a:noFill/>
          <a:ln w="25400" cap="flat" cmpd="sng" algn="ctr">
            <a:solidFill>
              <a:schemeClr val="accent3">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charset="0"/>
              <a:ea typeface="+mn-ea"/>
              <a:cs typeface="+mn-cs"/>
            </a:endParaRPr>
          </a:p>
        </p:txBody>
      </p:sp>
    </p:spTree>
    <p:extLst>
      <p:ext uri="{BB962C8B-B14F-4D97-AF65-F5344CB8AC3E}">
        <p14:creationId xmlns:p14="http://schemas.microsoft.com/office/powerpoint/2010/main" val="13597390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6" end="16"/>
                                            </p:txEl>
                                          </p:spTgt>
                                        </p:tgtEl>
                                        <p:attrNameLst>
                                          <p:attrName>style.visibility</p:attrName>
                                        </p:attrNameLst>
                                      </p:cBhvr>
                                      <p:to>
                                        <p:strVal val="visible"/>
                                      </p:to>
                                    </p:set>
                                    <p:animEffect transition="in" filter="fade">
                                      <p:cBhvr>
                                        <p:cTn id="17" dur="500"/>
                                        <p:tgtEl>
                                          <p:spTgt spid="7">
                                            <p:txEl>
                                              <p:pRg st="16"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5" end="15"/>
                                            </p:txEl>
                                          </p:spTgt>
                                        </p:tgtEl>
                                        <p:attrNameLst>
                                          <p:attrName>style.visibility</p:attrName>
                                        </p:attrNameLst>
                                      </p:cBhvr>
                                      <p:to>
                                        <p:strVal val="visible"/>
                                      </p:to>
                                    </p:set>
                                    <p:animEffect transition="in" filter="fade">
                                      <p:cBhvr>
                                        <p:cTn id="27" dur="500"/>
                                        <p:tgtEl>
                                          <p:spTgt spid="7">
                                            <p:txEl>
                                              <p:pRg st="15"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animEffect transition="in" filter="fade">
                                      <p:cBhvr>
                                        <p:cTn id="37" dur="500"/>
                                        <p:tgtEl>
                                          <p:spTgt spid="7">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Effect transition="in" filter="fade">
                                      <p:cBhvr>
                                        <p:cTn id="47" dur="500"/>
                                        <p:tgtEl>
                                          <p:spTgt spid="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fade">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fade">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fade">
                                      <p:cBhvr>
                                        <p:cTn id="77" dur="500"/>
                                        <p:tgtEl>
                                          <p:spTgt spid="7">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fade">
                                      <p:cBhvr>
                                        <p:cTn id="8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Limits of Computation</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Why did Alan Turing write his paper in the 1</a:t>
            </a:r>
            <a:r>
              <a:rPr lang="en-US" altLang="en-US" baseline="30000" dirty="0">
                <a:solidFill>
                  <a:schemeClr val="accent2"/>
                </a:solidFill>
                <a:latin typeface="TrumpetLite" panose="020A0602050506020204" pitchFamily="18" charset="0"/>
                <a:ea typeface="ＭＳ Ｐゴシック" pitchFamily="34" charset="-128"/>
              </a:rPr>
              <a:t>st</a:t>
            </a:r>
            <a:r>
              <a:rPr lang="en-US" altLang="en-US" dirty="0">
                <a:solidFill>
                  <a:schemeClr val="accent2"/>
                </a:solidFill>
                <a:latin typeface="TrumpetLite" panose="020A0602050506020204" pitchFamily="18" charset="0"/>
                <a:ea typeface="ＭＳ Ｐゴシック" panose="020B0600070205080204" pitchFamily="34" charset="-128"/>
              </a:rPr>
              <a:t> place?</a:t>
            </a:r>
          </a:p>
          <a:p>
            <a:pPr lvl="1"/>
            <a:r>
              <a:rPr lang="en-US" altLang="en-US" dirty="0">
                <a:solidFill>
                  <a:schemeClr val="accent2"/>
                </a:solidFill>
                <a:latin typeface="TrumpetLite" panose="020A0602050506020204" pitchFamily="18" charset="0"/>
                <a:ea typeface="ＭＳ Ｐゴシック" panose="020B0600070205080204" pitchFamily="34" charset="-128"/>
              </a:rPr>
              <a:t>What are the limits of computation?</a:t>
            </a:r>
          </a:p>
          <a:p>
            <a:r>
              <a:rPr lang="en-US" altLang="en-US" dirty="0">
                <a:solidFill>
                  <a:srgbClr val="00B0F0"/>
                </a:solidFill>
                <a:latin typeface="TrumpetLite" panose="020A0602050506020204" pitchFamily="18" charset="0"/>
                <a:ea typeface="ＭＳ Ｐゴシック" panose="020B0600070205080204" pitchFamily="34" charset="-128"/>
              </a:rPr>
              <a:t>Claim:</a:t>
            </a:r>
            <a:r>
              <a:rPr lang="en-US" altLang="en-US" dirty="0">
                <a:solidFill>
                  <a:schemeClr val="accent2"/>
                </a:solidFill>
                <a:latin typeface="TrumpetLite" panose="020A0602050506020204" pitchFamily="18" charset="0"/>
                <a:ea typeface="ＭＳ Ｐゴシック" panose="020B0600070205080204" pitchFamily="34" charset="-128"/>
              </a:rPr>
              <a:t> Any algorithm can be written as a Java program.</a:t>
            </a:r>
          </a:p>
          <a:p>
            <a:pPr lvl="1"/>
            <a:r>
              <a:rPr lang="en-US" altLang="en-US" dirty="0">
                <a:solidFill>
                  <a:schemeClr val="accent2"/>
                </a:solidFill>
                <a:latin typeface="TrumpetLite" panose="020A0602050506020204" pitchFamily="18" charset="0"/>
                <a:ea typeface="ＭＳ Ｐゴシック" panose="020B0600070205080204" pitchFamily="34" charset="-128"/>
              </a:rPr>
              <a:t>True?   False?</a:t>
            </a:r>
          </a:p>
          <a:p>
            <a:r>
              <a:rPr lang="en-US" altLang="en-US" dirty="0">
                <a:solidFill>
                  <a:schemeClr val="accent2"/>
                </a:solidFill>
                <a:latin typeface="TrumpetLite" panose="020A0602050506020204" pitchFamily="18" charset="0"/>
                <a:ea typeface="ＭＳ Ｐゴシック" panose="020B0600070205080204" pitchFamily="34" charset="-128"/>
              </a:rPr>
              <a:t>But what if there were problems for which no algorithm could exist?</a:t>
            </a:r>
          </a:p>
          <a:p>
            <a:pPr lvl="1"/>
            <a:r>
              <a:rPr lang="en-US" altLang="en-US" dirty="0">
                <a:solidFill>
                  <a:schemeClr val="accent2"/>
                </a:solidFill>
                <a:latin typeface="TrumpetLite" panose="020A0602050506020204" pitchFamily="18" charset="0"/>
                <a:ea typeface="ＭＳ Ｐゴシック" panose="020B0600070205080204" pitchFamily="34" charset="-128"/>
              </a:rPr>
              <a:t>Are there unsolvable problems?</a:t>
            </a:r>
          </a:p>
          <a:p>
            <a:pPr lvl="1"/>
            <a:r>
              <a:rPr lang="en-US" altLang="en-US" dirty="0">
                <a:solidFill>
                  <a:schemeClr val="accent2"/>
                </a:solidFill>
                <a:latin typeface="TrumpetLite" panose="020A0602050506020204" pitchFamily="18" charset="0"/>
                <a:ea typeface="ＭＳ Ｐゴシック" panose="020B0600070205080204" pitchFamily="34" charset="-128"/>
              </a:rPr>
              <a:t>How could we know?</a:t>
            </a:r>
          </a:p>
          <a:p>
            <a:r>
              <a:rPr lang="en-US" altLang="en-US" dirty="0">
                <a:solidFill>
                  <a:schemeClr val="accent2"/>
                </a:solidFill>
                <a:latin typeface="TrumpetLite" panose="020A0602050506020204" pitchFamily="18" charset="0"/>
                <a:ea typeface="ＭＳ Ｐゴシック" panose="020B0600070205080204" pitchFamily="34" charset="-128"/>
              </a:rPr>
              <a:t>This is what Turing was after in the 1930s</a:t>
            </a:r>
          </a:p>
          <a:p>
            <a:pPr lvl="1"/>
            <a:r>
              <a:rPr lang="en-US" altLang="en-US" dirty="0">
                <a:solidFill>
                  <a:schemeClr val="accent2"/>
                </a:solidFill>
                <a:latin typeface="TrumpetLite" panose="020A0602050506020204" pitchFamily="18" charset="0"/>
                <a:ea typeface="ＭＳ Ｐゴシック" panose="020B0600070205080204" pitchFamily="34" charset="-128"/>
              </a:rPr>
              <a:t>Let’s understand historically why this was important...</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David Hilbert</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At the 2</a:t>
            </a:r>
            <a:r>
              <a:rPr lang="en-US" altLang="en-US" baseline="30000" dirty="0">
                <a:solidFill>
                  <a:schemeClr val="accent2"/>
                </a:solidFill>
                <a:latin typeface="TrumpetLite" panose="020A0602050506020204" pitchFamily="18" charset="0"/>
                <a:ea typeface="ＭＳ Ｐゴシック" panose="020B0600070205080204" pitchFamily="34" charset="-128"/>
              </a:rPr>
              <a:t>nd</a:t>
            </a:r>
            <a:r>
              <a:rPr lang="en-US" altLang="en-US" dirty="0">
                <a:solidFill>
                  <a:schemeClr val="accent2"/>
                </a:solidFill>
                <a:latin typeface="TrumpetLite" panose="020A0602050506020204" pitchFamily="18" charset="0"/>
                <a:ea typeface="ＭＳ Ｐゴシック" panose="020B0600070205080204" pitchFamily="34" charset="-128"/>
              </a:rPr>
              <a:t> International Congress of</a:t>
            </a:r>
            <a:br>
              <a:rPr lang="en-US" altLang="en-US" dirty="0">
                <a:solidFill>
                  <a:schemeClr val="accent2"/>
                </a:solidFill>
                <a:latin typeface="TrumpetLite" panose="020A0602050506020204" pitchFamily="18" charset="0"/>
                <a:ea typeface="ＭＳ Ｐゴシック" panose="020B0600070205080204" pitchFamily="34" charset="-128"/>
              </a:rPr>
            </a:br>
            <a:r>
              <a:rPr lang="en-US" altLang="en-US" dirty="0">
                <a:solidFill>
                  <a:schemeClr val="accent2"/>
                </a:solidFill>
                <a:latin typeface="TrumpetLite" panose="020A0602050506020204" pitchFamily="18" charset="0"/>
                <a:ea typeface="ＭＳ Ｐゴシック" panose="020B0600070205080204" pitchFamily="34" charset="-128"/>
              </a:rPr>
              <a:t>Mathematicians in Paris in 1900, he</a:t>
            </a:r>
            <a:br>
              <a:rPr lang="en-US" altLang="en-US" dirty="0">
                <a:solidFill>
                  <a:schemeClr val="accent2"/>
                </a:solidFill>
                <a:latin typeface="TrumpetLite" panose="020A0602050506020204" pitchFamily="18" charset="0"/>
                <a:ea typeface="ＭＳ Ｐゴシック" panose="020B0600070205080204" pitchFamily="34" charset="-128"/>
              </a:rPr>
            </a:br>
            <a:r>
              <a:rPr lang="en-US" altLang="en-US" dirty="0">
                <a:solidFill>
                  <a:schemeClr val="accent2"/>
                </a:solidFill>
                <a:latin typeface="TrumpetLite" panose="020A0602050506020204" pitchFamily="18" charset="0"/>
                <a:ea typeface="ＭＳ Ｐゴシック" panose="020B0600070205080204" pitchFamily="34" charset="-128"/>
              </a:rPr>
              <a:t>enumerated 23 open problems in mathematics that he claimed should be the focus of research in the 20</a:t>
            </a:r>
            <a:r>
              <a:rPr lang="en-US" altLang="en-US" baseline="30000" dirty="0">
                <a:solidFill>
                  <a:schemeClr val="accent2"/>
                </a:solidFill>
                <a:latin typeface="TrumpetLite" panose="020A0602050506020204" pitchFamily="18" charset="0"/>
                <a:ea typeface="ＭＳ Ｐゴシック" panose="020B0600070205080204" pitchFamily="34" charset="-128"/>
              </a:rPr>
              <a:t>th</a:t>
            </a:r>
            <a:r>
              <a:rPr lang="en-US" altLang="en-US" dirty="0">
                <a:solidFill>
                  <a:schemeClr val="accent2"/>
                </a:solidFill>
                <a:latin typeface="TrumpetLite" panose="020A0602050506020204" pitchFamily="18" charset="0"/>
                <a:ea typeface="ＭＳ Ｐゴシック" panose="020B0600070205080204" pitchFamily="34" charset="-128"/>
              </a:rPr>
              <a:t> century</a:t>
            </a:r>
          </a:p>
          <a:p>
            <a:pPr marL="0" indent="0" algn="ctr">
              <a:spcBef>
                <a:spcPts val="1200"/>
              </a:spcBef>
              <a:spcAft>
                <a:spcPts val="1200"/>
              </a:spcAft>
              <a:buNone/>
            </a:pPr>
            <a:r>
              <a:rPr lang="en-US" altLang="en-US" b="1" dirty="0">
                <a:solidFill>
                  <a:srgbClr val="C00000"/>
                </a:solidFill>
                <a:latin typeface="AR DECODE" panose="02000000000000000000" pitchFamily="2" charset="0"/>
                <a:ea typeface="ＭＳ Ｐゴシック" panose="020B0600070205080204" pitchFamily="34" charset="-128"/>
              </a:rPr>
              <a:t>Who among us would not be happy to lift the veil behind which is hidden the future; to gaze at the coming developments of our science and at the secrets of its development in the centuries to come? What will be the ends toward which the spirit of future generations of mathematicians will tend? What methods, what new facts will the new century reveal in the vast and rich field of mathematical thought?</a:t>
            </a:r>
          </a:p>
          <a:p>
            <a:r>
              <a:rPr lang="en-US" altLang="en-US" dirty="0">
                <a:solidFill>
                  <a:schemeClr val="accent2"/>
                </a:solidFill>
                <a:latin typeface="TrumpetLite" panose="020A0602050506020204" pitchFamily="18" charset="0"/>
                <a:ea typeface="ＭＳ Ｐゴシック" panose="020B0600070205080204" pitchFamily="34" charset="-128"/>
              </a:rPr>
              <a:t>These questions did in fact become the roadmap</a:t>
            </a:r>
          </a:p>
          <a:p>
            <a:endParaRPr lang="en-US" altLang="en-US" dirty="0">
              <a:solidFill>
                <a:schemeClr val="accent2"/>
              </a:solidFill>
              <a:latin typeface="TrumpetLite" panose="020A0602050506020204" pitchFamily="18" charset="0"/>
              <a:ea typeface="ＭＳ Ｐゴシック" panose="020B0600070205080204" pitchFamily="34" charset="-128"/>
            </a:endParaRPr>
          </a:p>
        </p:txBody>
      </p:sp>
      <p:pic>
        <p:nvPicPr>
          <p:cNvPr id="1026" name="Picture 2" descr="The Quintessential Mathematician">
            <a:extLst>
              <a:ext uri="{FF2B5EF4-FFF2-40B4-BE49-F238E27FC236}">
                <a16:creationId xmlns:a16="http://schemas.microsoft.com/office/drawing/2014/main" id="{02E2A372-638E-4269-A3C8-2AF6F87AE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9240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8461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Foundations of Computing</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Russell &amp; Whitehead (1910-1913)</a:t>
            </a:r>
          </a:p>
          <a:p>
            <a:pPr lvl="1"/>
            <a:r>
              <a:rPr lang="en-US" altLang="en-US" dirty="0">
                <a:solidFill>
                  <a:schemeClr val="accent2"/>
                </a:solidFill>
                <a:latin typeface="TrumpetLite" panose="020A0602050506020204" pitchFamily="18" charset="0"/>
                <a:ea typeface="ＭＳ Ｐゴシック" panose="020B0600070205080204" pitchFamily="34" charset="-128"/>
              </a:rPr>
              <a:t>Can mathematics be grounded in logic?</a:t>
            </a:r>
          </a:p>
          <a:p>
            <a:r>
              <a:rPr lang="en-US" altLang="en-US" dirty="0">
                <a:solidFill>
                  <a:schemeClr val="accent2"/>
                </a:solidFill>
                <a:latin typeface="TrumpetLite" panose="020A0602050506020204" pitchFamily="18" charset="0"/>
                <a:ea typeface="ＭＳ Ｐゴシック" panose="020B0600070205080204" pitchFamily="34" charset="-128"/>
              </a:rPr>
              <a:t>Kurt Gödel (1931)</a:t>
            </a:r>
          </a:p>
          <a:p>
            <a:pPr lvl="1"/>
            <a:r>
              <a:rPr lang="en-US" altLang="en-US" dirty="0">
                <a:solidFill>
                  <a:schemeClr val="accent2"/>
                </a:solidFill>
                <a:latin typeface="TrumpetLite" panose="020A0602050506020204" pitchFamily="18" charset="0"/>
                <a:ea typeface="ＭＳ Ｐゴシック" panose="020B0600070205080204" pitchFamily="34" charset="-128"/>
              </a:rPr>
              <a:t>Incompleteness Theorems</a:t>
            </a:r>
          </a:p>
          <a:p>
            <a:r>
              <a:rPr lang="en-US" altLang="en-US" dirty="0">
                <a:solidFill>
                  <a:schemeClr val="accent2"/>
                </a:solidFill>
                <a:latin typeface="TrumpetLite" panose="020A0602050506020204" pitchFamily="18" charset="0"/>
                <a:ea typeface="ＭＳ Ｐゴシック" panose="020B0600070205080204" pitchFamily="34" charset="-128"/>
              </a:rPr>
              <a:t>Alan Turing (1936)</a:t>
            </a:r>
          </a:p>
          <a:p>
            <a:pPr lvl="1"/>
            <a:r>
              <a:rPr lang="en-US" altLang="en-US" dirty="0">
                <a:solidFill>
                  <a:schemeClr val="accent2"/>
                </a:solidFill>
                <a:latin typeface="TrumpetLite" panose="020A0602050506020204" pitchFamily="18" charset="0"/>
                <a:ea typeface="ＭＳ Ｐゴシック" panose="020B0600070205080204" pitchFamily="34" charset="-128"/>
              </a:rPr>
              <a:t>Computable Numbers</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xfrm>
            <a:off x="5314950" y="8382000"/>
            <a:ext cx="2057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7</a:t>
            </a:fld>
            <a:endParaRPr lang="en-US" altLang="en-US" sz="1400" dirty="0">
              <a:solidFill>
                <a:schemeClr val="tx1"/>
              </a:solidFill>
              <a:latin typeface="Arial" panose="020B0604020202020204" pitchFamily="34" charset="0"/>
            </a:endParaRPr>
          </a:p>
        </p:txBody>
      </p:sp>
      <p:pic>
        <p:nvPicPr>
          <p:cNvPr id="2050" name="Picture 2" descr="The Costs of Publishing Principia Mathematica (guest post by Landon D. C.  Elkind) - Daily Nous">
            <a:extLst>
              <a:ext uri="{FF2B5EF4-FFF2-40B4-BE49-F238E27FC236}">
                <a16:creationId xmlns:a16="http://schemas.microsoft.com/office/drawing/2014/main" id="{31D7EC02-A5BF-4934-9E90-4876CC14A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2" y="1371600"/>
            <a:ext cx="3000375" cy="14629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uth Beyond Logic and Time Beyond Clocks: Janna Levin on the Vienna Circle  and How Mathematician Kurt Gödel Shaped the Modern Mind – Brain Pickings">
            <a:extLst>
              <a:ext uri="{FF2B5EF4-FFF2-40B4-BE49-F238E27FC236}">
                <a16:creationId xmlns:a16="http://schemas.microsoft.com/office/drawing/2014/main" id="{8E492A30-BB1A-49BC-A0AA-CC5AB2E34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2986993"/>
            <a:ext cx="1885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verlooked No More: Alan Turing, Condemned Code Breaker and Computer  Visionary - The New York Times">
            <a:extLst>
              <a:ext uri="{FF2B5EF4-FFF2-40B4-BE49-F238E27FC236}">
                <a16:creationId xmlns:a16="http://schemas.microsoft.com/office/drawing/2014/main" id="{06CB0AF5-62A8-4228-9033-8E57EC58C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6863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8206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In the 1930s &amp; 1940s there were several others working simultaneously on models of computation</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Emil Post:  </a:t>
            </a:r>
            <a:r>
              <a:rPr lang="en-US" altLang="en-US" sz="2000" dirty="0">
                <a:solidFill>
                  <a:srgbClr val="00B050"/>
                </a:solidFill>
                <a:latin typeface="TrumpetLite" panose="020A0602050506020204" pitchFamily="18" charset="0"/>
                <a:ea typeface="ＭＳ Ｐゴシック" panose="020B0600070205080204" pitchFamily="34" charset="-128"/>
              </a:rPr>
              <a:t>Production Systems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John von Neumann: </a:t>
            </a:r>
            <a:r>
              <a:rPr lang="en-US" altLang="en-US" sz="2000" dirty="0">
                <a:solidFill>
                  <a:srgbClr val="00B0F0"/>
                </a:solidFill>
                <a:latin typeface="TrumpetLite" panose="020A0602050506020204" pitchFamily="18" charset="0"/>
                <a:ea typeface="ＭＳ Ｐゴシック" panose="020B0600070205080204" pitchFamily="34" charset="-128"/>
              </a:rPr>
              <a:t>RAM Machines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Andrey Markov: </a:t>
            </a:r>
            <a:r>
              <a:rPr lang="en-US" altLang="en-US" sz="2000" dirty="0">
                <a:solidFill>
                  <a:srgbClr val="C00000"/>
                </a:solidFill>
                <a:latin typeface="TrumpetLite" panose="020A0602050506020204" pitchFamily="18" charset="0"/>
                <a:ea typeface="ＭＳ Ｐゴシック" panose="020B0600070205080204" pitchFamily="34" charset="-128"/>
              </a:rPr>
              <a:t>Markov Chains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Alonzo Church: </a:t>
            </a:r>
            <a:r>
              <a:rPr lang="en-US" altLang="en-US" sz="2000" dirty="0">
                <a:solidFill>
                  <a:srgbClr val="FFC000"/>
                </a:solidFill>
                <a:latin typeface="TrumpetLite" panose="020A0602050506020204" pitchFamily="18" charset="0"/>
                <a:ea typeface="ＭＳ Ｐゴシック" panose="020B0600070205080204" pitchFamily="34" charset="-128"/>
              </a:rPr>
              <a:t>Lambda Calculus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Stanislaw </a:t>
            </a:r>
            <a:r>
              <a:rPr lang="en-US" altLang="en-US" sz="2000" dirty="0" err="1">
                <a:solidFill>
                  <a:schemeClr val="accent2"/>
                </a:solidFill>
                <a:latin typeface="TrumpetLite" panose="020A0602050506020204" pitchFamily="18" charset="0"/>
                <a:ea typeface="ＭＳ Ｐゴシック" panose="020B0600070205080204" pitchFamily="34" charset="-128"/>
              </a:rPr>
              <a:t>Ulam</a:t>
            </a:r>
            <a:r>
              <a:rPr lang="en-US" altLang="en-US" sz="2000" dirty="0">
                <a:solidFill>
                  <a:schemeClr val="accent2"/>
                </a:solidFill>
                <a:latin typeface="TrumpetLite" panose="020A0602050506020204" pitchFamily="18" charset="0"/>
                <a:ea typeface="ＭＳ Ｐゴシック" panose="020B0600070205080204" pitchFamily="34" charset="-128"/>
              </a:rPr>
              <a:t>: </a:t>
            </a:r>
            <a:r>
              <a:rPr lang="en-US" altLang="en-US" sz="2000" dirty="0">
                <a:solidFill>
                  <a:srgbClr val="7030A0"/>
                </a:solidFill>
                <a:latin typeface="TrumpetLite" panose="020A0602050506020204" pitchFamily="18" charset="0"/>
                <a:ea typeface="ＭＳ Ｐゴシック" panose="020B0600070205080204" pitchFamily="34" charset="-128"/>
              </a:rPr>
              <a:t>Cellular Automata</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McCulloch &amp; Pitts: </a:t>
            </a:r>
            <a:r>
              <a:rPr lang="en-US" altLang="en-US" sz="2000" dirty="0">
                <a:solidFill>
                  <a:srgbClr val="FF0000"/>
                </a:solidFill>
                <a:latin typeface="TrumpetLite" panose="020A0602050506020204" pitchFamily="18" charset="0"/>
                <a:ea typeface="ＭＳ Ｐゴシック" panose="020B0600070205080204" pitchFamily="34" charset="-128"/>
              </a:rPr>
              <a:t>Neural Networks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and others...</a:t>
            </a:r>
          </a:p>
          <a:p>
            <a:r>
              <a:rPr lang="en-US" altLang="en-US" dirty="0">
                <a:solidFill>
                  <a:srgbClr val="CC0099"/>
                </a:solidFill>
                <a:latin typeface="TrumpetLite" panose="020A0602050506020204" pitchFamily="18" charset="0"/>
                <a:ea typeface="ＭＳ Ｐゴシック" panose="020B0600070205080204" pitchFamily="34" charset="-128"/>
              </a:rPr>
              <a:t>Church-Turing Thesis</a:t>
            </a:r>
            <a:r>
              <a:rPr lang="en-US" altLang="en-US" dirty="0">
                <a:solidFill>
                  <a:schemeClr val="accent2"/>
                </a:solidFill>
                <a:latin typeface="TrumpetLite" panose="020A0602050506020204" pitchFamily="18" charset="0"/>
                <a:ea typeface="ＭＳ Ｐゴシック" panose="020B0600070205080204" pitchFamily="34" charset="-128"/>
              </a:rPr>
              <a:t>: if there is an algorithm that performs a symbol manipulation task, then there is a Turing Machine that also performs the task</a:t>
            </a:r>
          </a:p>
        </p:txBody>
      </p:sp>
    </p:spTree>
    <p:extLst>
      <p:ext uri="{BB962C8B-B14F-4D97-AF65-F5344CB8AC3E}">
        <p14:creationId xmlns:p14="http://schemas.microsoft.com/office/powerpoint/2010/main" val="211478407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pic>
        <p:nvPicPr>
          <p:cNvPr id="2" name="Picture 5">
            <a:extLst>
              <a:ext uri="{FF2B5EF4-FFF2-40B4-BE49-F238E27FC236}">
                <a16:creationId xmlns:a16="http://schemas.microsoft.com/office/drawing/2014/main" id="{82663A65-D192-418D-AE57-80E9B9D99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59" y="1600200"/>
            <a:ext cx="855905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772986"/>
      </p:ext>
    </p:extLst>
  </p:cSld>
  <p:clrMapOvr>
    <a:overrideClrMapping bg1="lt1" tx1="dk1" bg2="lt2" tx2="dk2" accent1="accent1" accent2="accent2" accent3="accent3" accent4="accent4" accent5="accent5" accent6="accent6" hlink="hlink" folHlink="folHlink"/>
  </p:clrMapOvr>
  <p:transition spd="med"/>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xagonal design template">
  <a:themeElements>
    <a:clrScheme name="Office Them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Them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10.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2.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3.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4.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5.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6.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7.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8.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9.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22962</TotalTime>
  <Words>743</Words>
  <Application>Microsoft Office PowerPoint</Application>
  <PresentationFormat>On-screen Show (4:3)</PresentationFormat>
  <Paragraphs>137</Paragraphs>
  <Slides>13</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Tahoma</vt:lpstr>
      <vt:lpstr>Arial</vt:lpstr>
      <vt:lpstr>Colonna MT</vt:lpstr>
      <vt:lpstr>Pizzicato-Swash</vt:lpstr>
      <vt:lpstr>TrumpetLite</vt:lpstr>
      <vt:lpstr>Arial Black</vt:lpstr>
      <vt:lpstr>Times New Roman</vt:lpstr>
      <vt:lpstr>AR DECODE</vt:lpstr>
      <vt:lpstr>ＭＳ Ｐゴシック</vt:lpstr>
      <vt:lpstr>Sample PPT_template</vt:lpstr>
      <vt:lpstr>2_Sample PPT_template</vt:lpstr>
      <vt:lpstr>Hexagonal design template</vt:lpstr>
      <vt:lpstr>PowerPoint Presentation</vt:lpstr>
      <vt:lpstr>ALERTS</vt:lpstr>
      <vt:lpstr>The Nature of Computation</vt:lpstr>
      <vt:lpstr>PowerPoint Presentation</vt:lpstr>
      <vt:lpstr>The Limits of Computation</vt:lpstr>
      <vt:lpstr>David Hilbert</vt:lpstr>
      <vt:lpstr>The Foundations of Computing</vt:lpstr>
      <vt:lpstr>The Church-Turing Thesis</vt:lpstr>
      <vt:lpstr>The Church-Turing Thesis</vt:lpstr>
      <vt:lpstr>The Church-Turing Thesis</vt:lpstr>
      <vt:lpstr>The Church-Turing Thesis</vt:lpstr>
      <vt:lpstr>The Halting Problem</vt:lpstr>
      <vt:lpstr>The Halting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Stucki, David</cp:lastModifiedBy>
  <cp:revision>589</cp:revision>
  <dcterms:created xsi:type="dcterms:W3CDTF">2011-11-11T03:23:31Z</dcterms:created>
  <dcterms:modified xsi:type="dcterms:W3CDTF">2024-11-17T02:06:43Z</dcterms:modified>
</cp:coreProperties>
</file>