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10"/>
  </p:notesMasterIdLst>
  <p:handoutMasterIdLst>
    <p:handoutMasterId r:id="rId11"/>
  </p:handoutMasterIdLst>
  <p:sldIdLst>
    <p:sldId id="322" r:id="rId3"/>
    <p:sldId id="389" r:id="rId4"/>
    <p:sldId id="539" r:id="rId5"/>
    <p:sldId id="540" r:id="rId6"/>
    <p:sldId id="541" r:id="rId7"/>
    <p:sldId id="543" r:id="rId8"/>
    <p:sldId id="542" r:id="rId9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2"/>
    </p:embeddedFont>
    <p:embeddedFont>
      <p:font typeface="Pizzicato-Swash" panose="00000400000000000000" pitchFamily="2" charset="0"/>
      <p:regular r:id="rId13"/>
    </p:embeddedFont>
    <p:embeddedFont>
      <p:font typeface="TrumpetLite" panose="020A0602050506020204" pitchFamily="18" charset="0"/>
      <p:regular r:id="rId14"/>
      <p:bold r:id="rId15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4660"/>
  </p:normalViewPr>
  <p:slideViewPr>
    <p:cSldViewPr>
      <p:cViewPr varScale="1">
        <p:scale>
          <a:sx n="103" d="100"/>
          <a:sy n="103" d="100"/>
        </p:scale>
        <p:origin x="168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ay_25_ProgrammingLanguages/prezi.exe" TargetMode="External"/><Relationship Id="rId2" Type="http://schemas.openxmlformats.org/officeDocument/2006/relationships/hyperlink" Target="TheLanguageList.txt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466114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High Level Programming Languages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Return Midterm II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Languages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Assembly language improves on machine language</a:t>
            </a:r>
          </a:p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But assembly language is not a perfect solution...</a:t>
            </a:r>
            <a:endParaRPr lang="en-US" sz="260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What is wrong with assembly language?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Programmer must manage movement of data among memory locations and registers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(too close to hardware)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Microscopic view of task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(tedious)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Machine specific languages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(not portable)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Far from natural language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(not abstract enough)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7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Languages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High-level programming languages improve on assembly language</a:t>
            </a:r>
          </a:p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Goals: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Programmer need not manage data in memory</a:t>
            </a:r>
          </a:p>
          <a:p>
            <a:pPr lvl="2"/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Memory is abstracted to variables from addresses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Macroscopic view of tasks (e.g., “add B and C”)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Programs portable from one machine to another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Program statements closer to natural language and mathematical notation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Problem &amp; domain oriented primitives</a:t>
            </a:r>
          </a:p>
        </p:txBody>
      </p:sp>
    </p:spTree>
    <p:extLst>
      <p:ext uri="{BB962C8B-B14F-4D97-AF65-F5344CB8AC3E}">
        <p14:creationId xmlns:p14="http://schemas.microsoft.com/office/powerpoint/2010/main" val="30754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Languages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Nothing comes without a cost!</a:t>
            </a:r>
          </a:p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Source code is not machine language, therefore computers can’t understand it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Unless it is translated to machine language</a:t>
            </a:r>
          </a:p>
          <a:p>
            <a:r>
              <a:rPr lang="en-US" sz="3000" dirty="0">
                <a:latin typeface="TrumpetLite" panose="020A0602050506020204" pitchFamily="18" charset="0"/>
                <a:ea typeface="ＭＳ Ｐゴシック" pitchFamily="34" charset="-128"/>
              </a:rPr>
              <a:t>High-level languages are significantly more complex and difficult to translate than assembly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There are a wide variety of programming language features, idioms, cultures, and metaphors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Platform independence is difficult to achieve</a:t>
            </a:r>
          </a:p>
        </p:txBody>
      </p:sp>
    </p:spTree>
    <p:extLst>
      <p:ext uri="{BB962C8B-B14F-4D97-AF65-F5344CB8AC3E}">
        <p14:creationId xmlns:p14="http://schemas.microsoft.com/office/powerpoint/2010/main" val="11514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FC20686-5A2F-4E56-8DDB-6C94AB1B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98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Babel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How many programming languages?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language list!</a:t>
            </a:r>
            <a:endParaRPr lang="en-US" sz="28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sz="3000" dirty="0">
                <a:latin typeface="TrumpetLite" panose="020A0602050506020204" pitchFamily="18" charset="0"/>
                <a:ea typeface="ＭＳ Ｐゴシック" pitchFamily="34" charset="-128"/>
              </a:rPr>
              <a:t>Why so many???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Problem domains &amp; primitives</a:t>
            </a:r>
          </a:p>
          <a:p>
            <a:r>
              <a:rPr lang="en-US" sz="3000" dirty="0">
                <a:latin typeface="TrumpetLite" panose="020A0602050506020204" pitchFamily="18" charset="0"/>
                <a:ea typeface="ＭＳ Ｐゴシック" pitchFamily="34" charset="-128"/>
              </a:rPr>
              <a:t>History &amp; Overview</a:t>
            </a:r>
          </a:p>
          <a:p>
            <a:pPr lvl="1"/>
            <a:r>
              <a:rPr lang="en-US" sz="280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Prezi</a:t>
            </a:r>
            <a:endParaRPr lang="en-US" sz="28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endParaRPr lang="en-US" sz="28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endParaRPr lang="en-US" sz="2800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pic>
        <p:nvPicPr>
          <p:cNvPr id="1026" name="Picture 2" descr="Focus On Tower of Babel">
            <a:extLst>
              <a:ext uri="{FF2B5EF4-FFF2-40B4-BE49-F238E27FC236}">
                <a16:creationId xmlns:a16="http://schemas.microsoft.com/office/drawing/2014/main" id="{08414869-D6A6-4E9A-BA01-9132A849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ductaNet -">
            <a:extLst>
              <a:ext uri="{FF2B5EF4-FFF2-40B4-BE49-F238E27FC236}">
                <a16:creationId xmlns:a16="http://schemas.microsoft.com/office/drawing/2014/main" id="{2C5243E4-80F0-46A5-951D-58B4183B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399" y="52388"/>
            <a:ext cx="2286000" cy="16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8492</TotalTime>
  <Words>214</Words>
  <Application>Microsoft Office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Pizzicato-Swash</vt:lpstr>
      <vt:lpstr>TrumpetLite</vt:lpstr>
      <vt:lpstr>Times New Roman</vt:lpstr>
      <vt:lpstr>ＭＳ Ｐゴシック</vt:lpstr>
      <vt:lpstr>Arial</vt:lpstr>
      <vt:lpstr>Sample PPT_template</vt:lpstr>
      <vt:lpstr>1_Sample PPT_template</vt:lpstr>
      <vt:lpstr>PowerPoint Presentation</vt:lpstr>
      <vt:lpstr>ALERT</vt:lpstr>
      <vt:lpstr>Languages</vt:lpstr>
      <vt:lpstr>Languages</vt:lpstr>
      <vt:lpstr>Languages</vt:lpstr>
      <vt:lpstr>PowerPoint Presentation</vt:lpstr>
      <vt:lpstr>Babel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507</cp:revision>
  <dcterms:created xsi:type="dcterms:W3CDTF">2011-10-16T19:29:59Z</dcterms:created>
  <dcterms:modified xsi:type="dcterms:W3CDTF">2024-11-02T02:30:35Z</dcterms:modified>
</cp:coreProperties>
</file>