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65" r:id="rId1"/>
  </p:sldMasterIdLst>
  <p:notesMasterIdLst>
    <p:notesMasterId r:id="rId28"/>
  </p:notesMasterIdLst>
  <p:handoutMasterIdLst>
    <p:handoutMasterId r:id="rId29"/>
  </p:handoutMasterIdLst>
  <p:sldIdLst>
    <p:sldId id="256" r:id="rId2"/>
    <p:sldId id="305" r:id="rId3"/>
    <p:sldId id="307" r:id="rId4"/>
    <p:sldId id="335" r:id="rId5"/>
    <p:sldId id="308" r:id="rId6"/>
    <p:sldId id="309" r:id="rId7"/>
    <p:sldId id="310" r:id="rId8"/>
    <p:sldId id="327" r:id="rId9"/>
    <p:sldId id="312" r:id="rId10"/>
    <p:sldId id="314" r:id="rId11"/>
    <p:sldId id="316" r:id="rId12"/>
    <p:sldId id="317" r:id="rId13"/>
    <p:sldId id="320" r:id="rId14"/>
    <p:sldId id="318" r:id="rId15"/>
    <p:sldId id="319" r:id="rId16"/>
    <p:sldId id="322" r:id="rId17"/>
    <p:sldId id="323" r:id="rId18"/>
    <p:sldId id="336" r:id="rId19"/>
    <p:sldId id="325" r:id="rId20"/>
    <p:sldId id="326" r:id="rId21"/>
    <p:sldId id="329" r:id="rId22"/>
    <p:sldId id="330" r:id="rId23"/>
    <p:sldId id="331" r:id="rId24"/>
    <p:sldId id="332" r:id="rId25"/>
    <p:sldId id="333" r:id="rId26"/>
    <p:sldId id="334" r:id="rId27"/>
  </p:sldIdLst>
  <p:sldSz cx="9144000" cy="6858000" type="screen4x3"/>
  <p:notesSz cx="9372600" cy="7086600"/>
  <p:embeddedFontLst>
    <p:embeddedFont>
      <p:font typeface="Garamond" panose="02020404030301010803" pitchFamily="18" charset="0"/>
      <p:regular r:id="rId30"/>
      <p:bold r:id="rId31"/>
      <p:italic r:id="rId32"/>
    </p:embeddedFont>
    <p:embeddedFont>
      <p:font typeface="Georgia" panose="02040502050405020303" pitchFamily="18" charset="0"/>
      <p:regular r:id="rId33"/>
      <p:bold r:id="rId34"/>
      <p:italic r:id="rId35"/>
      <p:boldItalic r:id="rId36"/>
    </p:embeddedFont>
    <p:embeddedFont>
      <p:font typeface="Verdana" panose="020B0604030504040204" pitchFamily="34" charset="0"/>
      <p:regular r:id="rId37"/>
      <p:bold r:id="rId38"/>
      <p:italic r:id="rId39"/>
      <p:boldItalic r:id="rId40"/>
    </p:embeddedFont>
    <p:embeddedFont>
      <p:font typeface="Arial Black" panose="020B0A04020102090204" pitchFamily="34" charset="0"/>
      <p:bold r:id="rId41"/>
      <p:italic r:id="rId42"/>
    </p:embeddedFont>
  </p:embeddedFontLst>
  <p:defaultTextStyle>
    <a:defPPr>
      <a:defRPr lang="en-US"/>
    </a:defPPr>
    <a:lvl1pPr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2">
          <p15:clr>
            <a:srgbClr val="A4A3A4"/>
          </p15:clr>
        </p15:guide>
        <p15:guide id="2" pos="295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0066"/>
    <a:srgbClr val="FF9900"/>
    <a:srgbClr val="5252C6"/>
    <a:srgbClr val="333399"/>
    <a:srgbClr val="3366CC"/>
    <a:srgbClr val="80000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78" autoAdjust="0"/>
    <p:restoredTop sz="98973" autoAdjust="0"/>
  </p:normalViewPr>
  <p:slideViewPr>
    <p:cSldViewPr>
      <p:cViewPr varScale="1">
        <p:scale>
          <a:sx n="105" d="100"/>
          <a:sy n="105" d="100"/>
        </p:scale>
        <p:origin x="1314" y="78"/>
      </p:cViewPr>
      <p:guideLst>
        <p:guide orient="horz" pos="2160"/>
        <p:guide pos="2880"/>
      </p:guideLst>
    </p:cSldViewPr>
  </p:slideViewPr>
  <p:outlineViewPr>
    <p:cViewPr>
      <p:scale>
        <a:sx n="33" d="100"/>
        <a:sy n="33" d="100"/>
      </p:scale>
      <p:origin x="0" y="11730"/>
    </p:cViewPr>
  </p:outlineViewPr>
  <p:notesTextViewPr>
    <p:cViewPr>
      <p:scale>
        <a:sx n="100" d="100"/>
        <a:sy n="100" d="100"/>
      </p:scale>
      <p:origin x="0" y="0"/>
    </p:cViewPr>
  </p:notesTextViewPr>
  <p:sorterViewPr>
    <p:cViewPr>
      <p:scale>
        <a:sx n="144" d="100"/>
        <a:sy n="144" d="100"/>
      </p:scale>
      <p:origin x="0" y="5132"/>
    </p:cViewPr>
  </p:sorterViewPr>
  <p:notesViewPr>
    <p:cSldViewPr>
      <p:cViewPr varScale="1">
        <p:scale>
          <a:sx n="76" d="100"/>
          <a:sy n="76" d="100"/>
        </p:scale>
        <p:origin x="-1788" y="-90"/>
      </p:cViewPr>
      <p:guideLst>
        <p:guide orient="horz" pos="2232"/>
        <p:guide pos="295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7" name="Rectangle 5">
            <a:extLst>
              <a:ext uri="{FF2B5EF4-FFF2-40B4-BE49-F238E27FC236}">
                <a16:creationId xmlns:a16="http://schemas.microsoft.com/office/drawing/2014/main" id="{5C13C46A-658B-497E-8B05-9ED6F8B99F04}"/>
              </a:ext>
            </a:extLst>
          </p:cNvPr>
          <p:cNvSpPr>
            <a:spLocks noGrp="1" noChangeArrowheads="1"/>
          </p:cNvSpPr>
          <p:nvPr>
            <p:ph type="sldNum" sz="quarter" idx="3"/>
          </p:nvPr>
        </p:nvSpPr>
        <p:spPr bwMode="auto">
          <a:xfrm>
            <a:off x="5310188" y="6731000"/>
            <a:ext cx="40608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5" tIns="47023" rIns="94045" bIns="47023" numCol="1" anchor="b" anchorCtr="0" compatLnSpc="1">
            <a:prstTxWarp prst="textNoShape">
              <a:avLst/>
            </a:prstTxWarp>
          </a:bodyPr>
          <a:lstStyle>
            <a:lvl1pPr algn="r" defTabSz="939800">
              <a:defRPr sz="1200">
                <a:latin typeface="Arial" panose="020B0604020202020204" pitchFamily="34" charset="0"/>
              </a:defRPr>
            </a:lvl1pPr>
          </a:lstStyle>
          <a:p>
            <a:fld id="{8BDFE806-58A1-44F8-9BE2-E9224FB9CFD7}" type="slidenum">
              <a:rPr lang="en-US" altLang="en-US"/>
              <a:pPr/>
              <a:t>‹#›</a:t>
            </a:fld>
            <a:endParaRPr lang="en-US" alt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F97FC415-1F22-48F1-B664-68A13E512741}"/>
              </a:ext>
            </a:extLst>
          </p:cNvPr>
          <p:cNvSpPr>
            <a:spLocks noGrp="1" noChangeArrowheads="1"/>
          </p:cNvSpPr>
          <p:nvPr>
            <p:ph type="hdr" sz="quarter"/>
          </p:nvPr>
        </p:nvSpPr>
        <p:spPr bwMode="auto">
          <a:xfrm>
            <a:off x="0" y="0"/>
            <a:ext cx="40608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5" tIns="47023" rIns="94045" bIns="47023" numCol="1" anchor="t" anchorCtr="0" compatLnSpc="1">
            <a:prstTxWarp prst="textNoShape">
              <a:avLst/>
            </a:prstTxWarp>
          </a:bodyPr>
          <a:lstStyle>
            <a:lvl1pPr defTabSz="940415" eaLnBrk="1" hangingPunct="1">
              <a:defRPr sz="1200">
                <a:latin typeface="Arial" charset="0"/>
                <a:cs typeface="+mn-cs"/>
              </a:defRPr>
            </a:lvl1pPr>
          </a:lstStyle>
          <a:p>
            <a:pPr>
              <a:defRPr/>
            </a:pPr>
            <a:r>
              <a:rPr lang="en-US"/>
              <a:t>The History and Technology of the Enigma Cipher Machine</a:t>
            </a:r>
          </a:p>
        </p:txBody>
      </p:sp>
      <p:sp>
        <p:nvSpPr>
          <p:cNvPr id="124931" name="Rectangle 3">
            <a:extLst>
              <a:ext uri="{FF2B5EF4-FFF2-40B4-BE49-F238E27FC236}">
                <a16:creationId xmlns:a16="http://schemas.microsoft.com/office/drawing/2014/main" id="{BB6A06BA-C74D-4A6B-A7B1-F7B155D0640A}"/>
              </a:ext>
            </a:extLst>
          </p:cNvPr>
          <p:cNvSpPr>
            <a:spLocks noGrp="1" noChangeArrowheads="1"/>
          </p:cNvSpPr>
          <p:nvPr>
            <p:ph type="dt" idx="1"/>
          </p:nvPr>
        </p:nvSpPr>
        <p:spPr bwMode="auto">
          <a:xfrm>
            <a:off x="5310188" y="0"/>
            <a:ext cx="40608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5" tIns="47023" rIns="94045" bIns="47023" numCol="1" anchor="t" anchorCtr="0" compatLnSpc="1">
            <a:prstTxWarp prst="textNoShape">
              <a:avLst/>
            </a:prstTxWarp>
          </a:bodyPr>
          <a:lstStyle>
            <a:lvl1pPr algn="r" defTabSz="940415" eaLnBrk="1" hangingPunct="1">
              <a:defRPr sz="1200">
                <a:latin typeface="Arial" charset="0"/>
                <a:cs typeface="+mn-cs"/>
              </a:defRPr>
            </a:lvl1pPr>
          </a:lstStyle>
          <a:p>
            <a:pPr>
              <a:defRPr/>
            </a:pPr>
            <a:endParaRPr lang="en-US"/>
          </a:p>
        </p:txBody>
      </p:sp>
      <p:sp>
        <p:nvSpPr>
          <p:cNvPr id="40964" name="Rectangle 4">
            <a:extLst>
              <a:ext uri="{FF2B5EF4-FFF2-40B4-BE49-F238E27FC236}">
                <a16:creationId xmlns:a16="http://schemas.microsoft.com/office/drawing/2014/main" id="{E5A9E6B0-1FB7-4209-9C65-91CDF9B4B2BF}"/>
              </a:ext>
            </a:extLst>
          </p:cNvPr>
          <p:cNvSpPr>
            <a:spLocks noGrp="1" noRot="1" noChangeAspect="1" noChangeArrowheads="1" noTextEdit="1"/>
          </p:cNvSpPr>
          <p:nvPr>
            <p:ph type="sldImg" idx="2"/>
          </p:nvPr>
        </p:nvSpPr>
        <p:spPr bwMode="auto">
          <a:xfrm>
            <a:off x="2914650" y="531813"/>
            <a:ext cx="3543300" cy="26574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4933" name="Rectangle 5">
            <a:extLst>
              <a:ext uri="{FF2B5EF4-FFF2-40B4-BE49-F238E27FC236}">
                <a16:creationId xmlns:a16="http://schemas.microsoft.com/office/drawing/2014/main" id="{9E2EA686-2EB4-4524-98CA-815FA18A2C9A}"/>
              </a:ext>
            </a:extLst>
          </p:cNvPr>
          <p:cNvSpPr>
            <a:spLocks noGrp="1" noChangeArrowheads="1"/>
          </p:cNvSpPr>
          <p:nvPr>
            <p:ph type="body" sz="quarter" idx="3"/>
          </p:nvPr>
        </p:nvSpPr>
        <p:spPr bwMode="auto">
          <a:xfrm>
            <a:off x="938213" y="3367088"/>
            <a:ext cx="7496175"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5" tIns="47023" rIns="94045" bIns="470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4934" name="Rectangle 6">
            <a:extLst>
              <a:ext uri="{FF2B5EF4-FFF2-40B4-BE49-F238E27FC236}">
                <a16:creationId xmlns:a16="http://schemas.microsoft.com/office/drawing/2014/main" id="{368F1DA4-013A-436F-9069-8B9E764D5EDC}"/>
              </a:ext>
            </a:extLst>
          </p:cNvPr>
          <p:cNvSpPr>
            <a:spLocks noGrp="1" noChangeArrowheads="1"/>
          </p:cNvSpPr>
          <p:nvPr>
            <p:ph type="ftr" sz="quarter" idx="4"/>
          </p:nvPr>
        </p:nvSpPr>
        <p:spPr bwMode="auto">
          <a:xfrm>
            <a:off x="0" y="6731000"/>
            <a:ext cx="40608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5" tIns="47023" rIns="94045" bIns="47023" numCol="1" anchor="b" anchorCtr="0" compatLnSpc="1">
            <a:prstTxWarp prst="textNoShape">
              <a:avLst/>
            </a:prstTxWarp>
          </a:bodyPr>
          <a:lstStyle>
            <a:lvl1pPr defTabSz="940415" eaLnBrk="1" hangingPunct="1">
              <a:defRPr sz="1200">
                <a:latin typeface="Arial" charset="0"/>
                <a:cs typeface="+mn-cs"/>
              </a:defRPr>
            </a:lvl1pPr>
          </a:lstStyle>
          <a:p>
            <a:pPr>
              <a:defRPr/>
            </a:pPr>
            <a:endParaRPr lang="en-US"/>
          </a:p>
        </p:txBody>
      </p:sp>
      <p:sp>
        <p:nvSpPr>
          <p:cNvPr id="124935" name="Rectangle 7">
            <a:extLst>
              <a:ext uri="{FF2B5EF4-FFF2-40B4-BE49-F238E27FC236}">
                <a16:creationId xmlns:a16="http://schemas.microsoft.com/office/drawing/2014/main" id="{CFFCE16C-5695-44D7-8744-A2C2A5AABC48}"/>
              </a:ext>
            </a:extLst>
          </p:cNvPr>
          <p:cNvSpPr>
            <a:spLocks noGrp="1" noChangeArrowheads="1"/>
          </p:cNvSpPr>
          <p:nvPr>
            <p:ph type="sldNum" sz="quarter" idx="5"/>
          </p:nvPr>
        </p:nvSpPr>
        <p:spPr bwMode="auto">
          <a:xfrm>
            <a:off x="5310188" y="6731000"/>
            <a:ext cx="4060825"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045" tIns="47023" rIns="94045" bIns="47023" numCol="1" anchor="b" anchorCtr="0" compatLnSpc="1">
            <a:prstTxWarp prst="textNoShape">
              <a:avLst/>
            </a:prstTxWarp>
          </a:bodyPr>
          <a:lstStyle>
            <a:lvl1pPr algn="r" defTabSz="939800">
              <a:defRPr sz="1200">
                <a:latin typeface="Arial" panose="020B0604020202020204" pitchFamily="34" charset="0"/>
              </a:defRPr>
            </a:lvl1pPr>
          </a:lstStyle>
          <a:p>
            <a:fld id="{554D329E-25D7-4A26-998D-5E8AEEE01F94}" type="slidenum">
              <a:rPr lang="en-US" altLang="en-US"/>
              <a:pPr/>
              <a:t>‹#›</a:t>
            </a:fld>
            <a:endParaRPr lang="en-US" alt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40DF3E6E-EA7E-4030-9E23-B5BD79FC87F6}"/>
              </a:ext>
            </a:extLst>
          </p:cNvPr>
          <p:cNvSpPr>
            <a:spLocks noGrp="1" noChangeArrowheads="1"/>
          </p:cNvSpPr>
          <p:nvPr>
            <p:ph type="sldNum" sz="quarter" idx="5"/>
          </p:nvPr>
        </p:nvSpPr>
        <p:spPr/>
        <p:txBody>
          <a:bodyPr/>
          <a:lstStyle>
            <a:lvl1pPr defTabSz="939800" eaLnBrk="0" hangingPunct="0">
              <a:spcBef>
                <a:spcPct val="30000"/>
              </a:spcBef>
              <a:defRPr sz="1200">
                <a:solidFill>
                  <a:schemeClr val="tx1"/>
                </a:solidFill>
                <a:latin typeface="Arial" panose="020B0604020202020204" pitchFamily="34" charset="0"/>
              </a:defRPr>
            </a:lvl1pPr>
            <a:lvl2pPr marL="750888" indent="-287338" defTabSz="939800" eaLnBrk="0" hangingPunct="0">
              <a:spcBef>
                <a:spcPct val="30000"/>
              </a:spcBef>
              <a:defRPr sz="1200">
                <a:solidFill>
                  <a:schemeClr val="tx1"/>
                </a:solidFill>
                <a:latin typeface="Arial" panose="020B0604020202020204" pitchFamily="34" charset="0"/>
              </a:defRPr>
            </a:lvl2pPr>
            <a:lvl3pPr marL="1154113" indent="-230188" defTabSz="939800" eaLnBrk="0" hangingPunct="0">
              <a:spcBef>
                <a:spcPct val="30000"/>
              </a:spcBef>
              <a:defRPr sz="1200">
                <a:solidFill>
                  <a:schemeClr val="tx1"/>
                </a:solidFill>
                <a:latin typeface="Arial" panose="020B0604020202020204" pitchFamily="34" charset="0"/>
              </a:defRPr>
            </a:lvl3pPr>
            <a:lvl4pPr marL="1616075" indent="-230188" defTabSz="939800" eaLnBrk="0" hangingPunct="0">
              <a:spcBef>
                <a:spcPct val="30000"/>
              </a:spcBef>
              <a:defRPr sz="1200">
                <a:solidFill>
                  <a:schemeClr val="tx1"/>
                </a:solidFill>
                <a:latin typeface="Arial" panose="020B0604020202020204" pitchFamily="34" charset="0"/>
              </a:defRPr>
            </a:lvl4pPr>
            <a:lvl5pPr marL="2079625" indent="-230188" defTabSz="939800" eaLnBrk="0" hangingPunct="0">
              <a:spcBef>
                <a:spcPct val="30000"/>
              </a:spcBef>
              <a:defRPr sz="1200">
                <a:solidFill>
                  <a:schemeClr val="tx1"/>
                </a:solidFill>
                <a:latin typeface="Arial" panose="020B0604020202020204" pitchFamily="34" charset="0"/>
              </a:defRPr>
            </a:lvl5pPr>
            <a:lvl6pPr marL="2536825" indent="-230188" defTabSz="939800" eaLnBrk="0" fontAlgn="base" hangingPunct="0">
              <a:spcBef>
                <a:spcPct val="30000"/>
              </a:spcBef>
              <a:spcAft>
                <a:spcPct val="0"/>
              </a:spcAft>
              <a:defRPr sz="1200">
                <a:solidFill>
                  <a:schemeClr val="tx1"/>
                </a:solidFill>
                <a:latin typeface="Arial" panose="020B0604020202020204" pitchFamily="34" charset="0"/>
              </a:defRPr>
            </a:lvl6pPr>
            <a:lvl7pPr marL="2994025" indent="-230188" defTabSz="939800" eaLnBrk="0" fontAlgn="base" hangingPunct="0">
              <a:spcBef>
                <a:spcPct val="30000"/>
              </a:spcBef>
              <a:spcAft>
                <a:spcPct val="0"/>
              </a:spcAft>
              <a:defRPr sz="1200">
                <a:solidFill>
                  <a:schemeClr val="tx1"/>
                </a:solidFill>
                <a:latin typeface="Arial" panose="020B0604020202020204" pitchFamily="34" charset="0"/>
              </a:defRPr>
            </a:lvl7pPr>
            <a:lvl8pPr marL="3451225" indent="-230188" defTabSz="939800" eaLnBrk="0" fontAlgn="base" hangingPunct="0">
              <a:spcBef>
                <a:spcPct val="30000"/>
              </a:spcBef>
              <a:spcAft>
                <a:spcPct val="0"/>
              </a:spcAft>
              <a:defRPr sz="1200">
                <a:solidFill>
                  <a:schemeClr val="tx1"/>
                </a:solidFill>
                <a:latin typeface="Arial" panose="020B0604020202020204" pitchFamily="34" charset="0"/>
              </a:defRPr>
            </a:lvl8pPr>
            <a:lvl9pPr marL="3908425" indent="-230188" defTabSz="9398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6011BE0-7F3D-4A06-9294-0FD46E5A26EB}" type="slidenum">
              <a:rPr lang="en-US" altLang="en-US"/>
              <a:pPr eaLnBrk="1" hangingPunct="1">
                <a:spcBef>
                  <a:spcPct val="0"/>
                </a:spcBef>
              </a:pPr>
              <a:t>1</a:t>
            </a:fld>
            <a:endParaRPr lang="en-US" altLang="en-US"/>
          </a:p>
        </p:txBody>
      </p:sp>
      <p:sp>
        <p:nvSpPr>
          <p:cNvPr id="41987" name="Rectangle 2">
            <a:extLst>
              <a:ext uri="{FF2B5EF4-FFF2-40B4-BE49-F238E27FC236}">
                <a16:creationId xmlns:a16="http://schemas.microsoft.com/office/drawing/2014/main" id="{F69C6665-EDD8-4C94-B8E1-AF9270134C53}"/>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177544B9-4BB4-4AAE-92DD-CCBDBC654974}"/>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
        <p:nvSpPr>
          <p:cNvPr id="2" name="Header Placeholder 1">
            <a:extLst>
              <a:ext uri="{FF2B5EF4-FFF2-40B4-BE49-F238E27FC236}">
                <a16:creationId xmlns:a16="http://schemas.microsoft.com/office/drawing/2014/main" id="{8C1AADBB-1817-4692-B203-F2F389A0D538}"/>
              </a:ext>
            </a:extLst>
          </p:cNvPr>
          <p:cNvSpPr>
            <a:spLocks noGrp="1"/>
          </p:cNvSpPr>
          <p:nvPr>
            <p:ph type="hdr" sz="quarter"/>
          </p:nvPr>
        </p:nvSpPr>
        <p:spPr/>
        <p:txBody>
          <a:bodyPr/>
          <a:lstStyle/>
          <a:p>
            <a:pPr>
              <a:defRPr/>
            </a:pPr>
            <a:r>
              <a:rPr lang="en-US"/>
              <a:t>The History and Technology of the Enigma Cipher Machine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3F56450-3366-4B6E-BE60-D08163737CA0}"/>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2AC2EFBF-B6E3-4FD5-8E9C-A36C7DF7AE7C}"/>
              </a:ext>
            </a:extLst>
          </p:cNvPr>
          <p:cNvSpPr>
            <a:spLocks noGrp="1"/>
          </p:cNvSpPr>
          <p:nvPr>
            <p:ph type="body" idx="1"/>
          </p:nvPr>
        </p:nvSpPr>
        <p:spPr>
          <a:noFill/>
        </p:spPr>
        <p:txBody>
          <a:bodyPr/>
          <a:lstStyle/>
          <a:p>
            <a:pPr marL="171450" indent="-171450">
              <a:buFontTx/>
              <a:buChar char="•"/>
            </a:pPr>
            <a:r>
              <a:rPr lang="en-US" altLang="en-US">
                <a:latin typeface="Arial" panose="020B0604020202020204" pitchFamily="34" charset="0"/>
              </a:rPr>
              <a:t>Cylinder – Thomas Jefferson in 1795, not Bazeries in 1891</a:t>
            </a:r>
          </a:p>
          <a:p>
            <a:pPr marL="171450" indent="-171450">
              <a:buFontTx/>
              <a:buChar char="•"/>
            </a:pPr>
            <a:r>
              <a:rPr lang="en-US" altLang="en-US">
                <a:latin typeface="Arial" panose="020B0604020202020204" pitchFamily="34" charset="0"/>
              </a:rPr>
              <a:t>One-time pad – Frank Miller in 1872, not Gilbert Vernam and Joseph Mauborgne in 1917</a:t>
            </a:r>
          </a:p>
          <a:p>
            <a:pPr marL="171450" indent="-171450">
              <a:buFontTx/>
              <a:buChar char="•"/>
            </a:pPr>
            <a:r>
              <a:rPr lang="en-US" altLang="en-US">
                <a:latin typeface="Arial" panose="020B0604020202020204" pitchFamily="34" charset="0"/>
              </a:rPr>
              <a:t>Enigma – Dutch sailors Rudolf Spengler and Theo van Hengel in 1915, not Arthur Scherbius in 1918</a:t>
            </a:r>
          </a:p>
          <a:p>
            <a:pPr marL="171450" indent="-171450">
              <a:buFontTx/>
              <a:buChar char="•"/>
            </a:pPr>
            <a:r>
              <a:rPr lang="en-US" altLang="en-US">
                <a:latin typeface="Arial" panose="020B0604020202020204" pitchFamily="34" charset="0"/>
              </a:rPr>
              <a:t>Public Key Encryption - James Ellis, Malcolm Williamson and Clifford Cocks of the UK GCHG in 1973, not Whitfield Diffie and Martin Hellman in 1976 and Ron Rivest, Adi Shamir, and Leonard Adleman in 1978</a:t>
            </a:r>
          </a:p>
          <a:p>
            <a:pPr marL="171450" indent="-171450">
              <a:buFontTx/>
              <a:buChar char="•"/>
            </a:pPr>
            <a:r>
              <a:rPr lang="en-US" altLang="en-US">
                <a:latin typeface="Arial" panose="020B0604020202020204" pitchFamily="34" charset="0"/>
              </a:rPr>
              <a:t>Vigenere – Leon Batista Alberti in 1467, not Blaise de Vigenere who was born 56 years later</a:t>
            </a:r>
          </a:p>
          <a:p>
            <a:pPr marL="171450" indent="-171450">
              <a:buFontTx/>
              <a:buChar char="•"/>
            </a:pPr>
            <a:r>
              <a:rPr lang="en-US" altLang="en-US">
                <a:latin typeface="Arial" panose="020B0604020202020204" pitchFamily="34" charset="0"/>
              </a:rPr>
              <a:t>Wheatstone – Decius Wadsworth in 1817, not Charles Wheatstone in 1850s</a:t>
            </a:r>
          </a:p>
          <a:p>
            <a:pPr marL="171450" indent="-171450">
              <a:buFontTx/>
              <a:buChar char="•"/>
            </a:pPr>
            <a:r>
              <a:rPr lang="en-US" altLang="en-US">
                <a:latin typeface="Arial" panose="020B0604020202020204" pitchFamily="34" charset="0"/>
              </a:rPr>
              <a:t>Playfair – Charles Wheatstone in 1854, not Lord Playfair, a friend of Wheatstone who advocated its use</a:t>
            </a:r>
          </a:p>
        </p:txBody>
      </p:sp>
      <p:sp>
        <p:nvSpPr>
          <p:cNvPr id="4" name="Header Placeholder 3">
            <a:extLst>
              <a:ext uri="{FF2B5EF4-FFF2-40B4-BE49-F238E27FC236}">
                <a16:creationId xmlns:a16="http://schemas.microsoft.com/office/drawing/2014/main" id="{6F4C692B-2419-4A80-9AA1-75A07410F01C}"/>
              </a:ext>
            </a:extLst>
          </p:cNvPr>
          <p:cNvSpPr>
            <a:spLocks noGrp="1"/>
          </p:cNvSpPr>
          <p:nvPr>
            <p:ph type="hdr" sz="quarter"/>
          </p:nvPr>
        </p:nvSpPr>
        <p:spPr/>
        <p:txBody>
          <a:bodyPr/>
          <a:lstStyle/>
          <a:p>
            <a:pPr>
              <a:defRPr/>
            </a:pPr>
            <a:r>
              <a:rPr lang="en-US"/>
              <a:t>The History and Technology of the Enigma Cipher Machine</a:t>
            </a:r>
          </a:p>
        </p:txBody>
      </p:sp>
      <p:sp>
        <p:nvSpPr>
          <p:cNvPr id="5" name="Slide Number Placeholder 4">
            <a:extLst>
              <a:ext uri="{FF2B5EF4-FFF2-40B4-BE49-F238E27FC236}">
                <a16:creationId xmlns:a16="http://schemas.microsoft.com/office/drawing/2014/main" id="{AC89E083-A570-4B37-BAB3-07B3EA3D29C6}"/>
              </a:ext>
            </a:extLst>
          </p:cNvPr>
          <p:cNvSpPr>
            <a:spLocks noGrp="1"/>
          </p:cNvSpPr>
          <p:nvPr>
            <p:ph type="sldNum" sz="quarter" idx="5"/>
          </p:nvPr>
        </p:nvSpPr>
        <p:spPr/>
        <p:txBody>
          <a:bodyPr/>
          <a:lstStyle>
            <a:lvl1pPr defTabSz="939800" eaLnBrk="0" hangingPunct="0">
              <a:defRPr>
                <a:solidFill>
                  <a:schemeClr val="tx1"/>
                </a:solidFill>
                <a:latin typeface="Verdana" panose="020B0604030504040204" pitchFamily="34" charset="0"/>
                <a:cs typeface="Arial" panose="020B0604020202020204" pitchFamily="34" charset="0"/>
              </a:defRPr>
            </a:lvl1pPr>
            <a:lvl2pPr marL="742950" indent="-285750" defTabSz="939800" eaLnBrk="0" hangingPunct="0">
              <a:defRPr>
                <a:solidFill>
                  <a:schemeClr val="tx1"/>
                </a:solidFill>
                <a:latin typeface="Verdana" panose="020B0604030504040204" pitchFamily="34" charset="0"/>
                <a:cs typeface="Arial" panose="020B0604020202020204" pitchFamily="34" charset="0"/>
              </a:defRPr>
            </a:lvl2pPr>
            <a:lvl3pPr marL="1143000" indent="-228600" defTabSz="939800" eaLnBrk="0" hangingPunct="0">
              <a:defRPr>
                <a:solidFill>
                  <a:schemeClr val="tx1"/>
                </a:solidFill>
                <a:latin typeface="Verdana" panose="020B0604030504040204" pitchFamily="34" charset="0"/>
                <a:cs typeface="Arial" panose="020B0604020202020204" pitchFamily="34" charset="0"/>
              </a:defRPr>
            </a:lvl3pPr>
            <a:lvl4pPr marL="1600200" indent="-228600" defTabSz="939800" eaLnBrk="0" hangingPunct="0">
              <a:defRPr>
                <a:solidFill>
                  <a:schemeClr val="tx1"/>
                </a:solidFill>
                <a:latin typeface="Verdana" panose="020B0604030504040204" pitchFamily="34" charset="0"/>
                <a:cs typeface="Arial" panose="020B0604020202020204" pitchFamily="34" charset="0"/>
              </a:defRPr>
            </a:lvl4pPr>
            <a:lvl5pPr marL="2057400" indent="-228600" defTabSz="939800" eaLnBrk="0" hangingPunct="0">
              <a:defRPr>
                <a:solidFill>
                  <a:schemeClr val="tx1"/>
                </a:solidFill>
                <a:latin typeface="Verdana" panose="020B060403050404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8E8888C-9281-4511-9077-420154B9F10A}" type="slidenum">
              <a:rPr lang="en-US" altLang="en-US">
                <a:latin typeface="Arial" panose="020B0604020202020204" pitchFamily="34" charset="0"/>
              </a:rPr>
              <a:pPr eaLnBrk="1" hangingPunct="1"/>
              <a:t>4</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B04DE236-DB38-4206-97F8-32470C906F1C}"/>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E9BFE340-779A-4860-A5A2-42CAF0C79EDF}"/>
              </a:ext>
            </a:extLst>
          </p:cNvPr>
          <p:cNvSpPr>
            <a:spLocks noGrp="1"/>
          </p:cNvSpPr>
          <p:nvPr>
            <p:ph type="body" idx="1"/>
          </p:nvPr>
        </p:nvSpPr>
        <p:spPr>
          <a:noFill/>
        </p:spPr>
        <p:txBody>
          <a:bodyPr/>
          <a:lstStyle/>
          <a:p>
            <a:r>
              <a:rPr lang="en-US" altLang="en-US">
                <a:latin typeface="Arial" panose="020B0604020202020204" pitchFamily="34" charset="0"/>
              </a:rPr>
              <a:t>The British bombe operated at a speed of 50 rpm, later improved to 120 rpm.</a:t>
            </a:r>
          </a:p>
          <a:p>
            <a:r>
              <a:rPr lang="en-US" altLang="en-US">
                <a:latin typeface="Arial" panose="020B0604020202020204" pitchFamily="34" charset="0"/>
              </a:rPr>
              <a:t>The US bombe operated at 1725 rpm.</a:t>
            </a:r>
          </a:p>
          <a:p>
            <a:r>
              <a:rPr lang="en-US" altLang="en-US">
                <a:latin typeface="Arial" panose="020B0604020202020204" pitchFamily="34" charset="0"/>
              </a:rPr>
              <a:t>It took about 20 min. to test all the combinations of a 3 rotor setting for the British Bombe.</a:t>
            </a:r>
          </a:p>
          <a:p>
            <a:r>
              <a:rPr lang="en-US" altLang="en-US">
                <a:latin typeface="Arial" panose="020B0604020202020204" pitchFamily="34" charset="0"/>
              </a:rPr>
              <a:t>It took about 20 min. to test all the combinations of a 4 rotor setting for the US Bombe.</a:t>
            </a:r>
          </a:p>
          <a:p>
            <a:r>
              <a:rPr lang="en-US" altLang="en-US">
                <a:latin typeface="Arial" panose="020B0604020202020204" pitchFamily="34" charset="0"/>
              </a:rPr>
              <a:t>The US Bombe could test a 3 rotor setting in 50 seconds.</a:t>
            </a:r>
          </a:p>
        </p:txBody>
      </p:sp>
      <p:sp>
        <p:nvSpPr>
          <p:cNvPr id="4" name="Header Placeholder 3">
            <a:extLst>
              <a:ext uri="{FF2B5EF4-FFF2-40B4-BE49-F238E27FC236}">
                <a16:creationId xmlns:a16="http://schemas.microsoft.com/office/drawing/2014/main" id="{1812AD9C-8A27-4CEE-8248-4DC8C5A922E7}"/>
              </a:ext>
            </a:extLst>
          </p:cNvPr>
          <p:cNvSpPr>
            <a:spLocks noGrp="1"/>
          </p:cNvSpPr>
          <p:nvPr>
            <p:ph type="hdr" sz="quarter"/>
          </p:nvPr>
        </p:nvSpPr>
        <p:spPr/>
        <p:txBody>
          <a:bodyPr/>
          <a:lstStyle/>
          <a:p>
            <a:pPr>
              <a:defRPr/>
            </a:pPr>
            <a:r>
              <a:rPr lang="en-US"/>
              <a:t>The History and Technology of the Enigma Cipher Machine</a:t>
            </a:r>
          </a:p>
        </p:txBody>
      </p:sp>
      <p:sp>
        <p:nvSpPr>
          <p:cNvPr id="44037" name="Slide Number Placeholder 4">
            <a:extLst>
              <a:ext uri="{FF2B5EF4-FFF2-40B4-BE49-F238E27FC236}">
                <a16:creationId xmlns:a16="http://schemas.microsoft.com/office/drawing/2014/main" id="{DC5082FF-A21D-4581-BDB6-C18F4728DDD4}"/>
              </a:ext>
            </a:extLst>
          </p:cNvPr>
          <p:cNvSpPr>
            <a:spLocks noGrp="1"/>
          </p:cNvSpPr>
          <p:nvPr>
            <p:ph type="sldNum" sz="quarter" idx="5"/>
          </p:nvPr>
        </p:nvSpPr>
        <p:spPr>
          <a:noFill/>
        </p:spPr>
        <p:txBody>
          <a:bodyPr/>
          <a:lstStyle>
            <a:lvl1pPr defTabSz="939800" eaLnBrk="0" hangingPunct="0">
              <a:spcBef>
                <a:spcPct val="30000"/>
              </a:spcBef>
              <a:defRPr sz="1200">
                <a:solidFill>
                  <a:schemeClr val="tx1"/>
                </a:solidFill>
                <a:latin typeface="Arial" panose="020B0604020202020204" pitchFamily="34" charset="0"/>
              </a:defRPr>
            </a:lvl1pPr>
            <a:lvl2pPr marL="742950" indent="-285750" defTabSz="939800" eaLnBrk="0" hangingPunct="0">
              <a:spcBef>
                <a:spcPct val="30000"/>
              </a:spcBef>
              <a:defRPr sz="1200">
                <a:solidFill>
                  <a:schemeClr val="tx1"/>
                </a:solidFill>
                <a:latin typeface="Arial" panose="020B0604020202020204" pitchFamily="34" charset="0"/>
              </a:defRPr>
            </a:lvl2pPr>
            <a:lvl3pPr marL="1143000" indent="-228600" defTabSz="939800" eaLnBrk="0" hangingPunct="0">
              <a:spcBef>
                <a:spcPct val="30000"/>
              </a:spcBef>
              <a:defRPr sz="1200">
                <a:solidFill>
                  <a:schemeClr val="tx1"/>
                </a:solidFill>
                <a:latin typeface="Arial" panose="020B0604020202020204" pitchFamily="34" charset="0"/>
              </a:defRPr>
            </a:lvl3pPr>
            <a:lvl4pPr marL="1600200" indent="-228600" defTabSz="939800" eaLnBrk="0" hangingPunct="0">
              <a:spcBef>
                <a:spcPct val="30000"/>
              </a:spcBef>
              <a:defRPr sz="1200">
                <a:solidFill>
                  <a:schemeClr val="tx1"/>
                </a:solidFill>
                <a:latin typeface="Arial" panose="020B0604020202020204" pitchFamily="34" charset="0"/>
              </a:defRPr>
            </a:lvl4pPr>
            <a:lvl5pPr marL="2057400" indent="-228600" defTabSz="939800" eaLnBrk="0" hangingPunct="0">
              <a:spcBef>
                <a:spcPct val="30000"/>
              </a:spcBef>
              <a:defRPr sz="12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BED48E2-65D1-4531-9F3C-3DB9C6803416}" type="slidenum">
              <a:rPr lang="en-US" altLang="en-US"/>
              <a:pPr eaLnBrk="1" hangingPunct="1">
                <a:spcBef>
                  <a:spcPct val="0"/>
                </a:spcBef>
              </a:pPr>
              <a:t>13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408E2E3-DEA0-4945-A44E-70EBB6C0852D}"/>
              </a:ext>
            </a:extLst>
          </p:cNvPr>
          <p:cNvGrpSpPr>
            <a:grpSpLocks/>
          </p:cNvGrpSpPr>
          <p:nvPr/>
        </p:nvGrpSpPr>
        <p:grpSpPr bwMode="auto">
          <a:xfrm>
            <a:off x="0" y="0"/>
            <a:ext cx="9148763" cy="6851650"/>
            <a:chOff x="1" y="0"/>
            <a:chExt cx="5763" cy="4316"/>
          </a:xfrm>
        </p:grpSpPr>
        <p:sp>
          <p:nvSpPr>
            <p:cNvPr id="5" name="Freeform 3">
              <a:extLst>
                <a:ext uri="{FF2B5EF4-FFF2-40B4-BE49-F238E27FC236}">
                  <a16:creationId xmlns:a16="http://schemas.microsoft.com/office/drawing/2014/main" id="{9A0DA48A-B3DC-4AB5-9904-C24988D32DE9}"/>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6" name="Freeform 4">
              <a:extLst>
                <a:ext uri="{FF2B5EF4-FFF2-40B4-BE49-F238E27FC236}">
                  <a16:creationId xmlns:a16="http://schemas.microsoft.com/office/drawing/2014/main" id="{30D828CA-86F3-46FF-AF34-BE40301EFA35}"/>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7" name="Freeform 5">
              <a:extLst>
                <a:ext uri="{FF2B5EF4-FFF2-40B4-BE49-F238E27FC236}">
                  <a16:creationId xmlns:a16="http://schemas.microsoft.com/office/drawing/2014/main" id="{548F44D6-202E-4275-B442-D72BFE949F87}"/>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grpSp>
          <p:nvGrpSpPr>
            <p:cNvPr id="8" name="Group 6">
              <a:extLst>
                <a:ext uri="{FF2B5EF4-FFF2-40B4-BE49-F238E27FC236}">
                  <a16:creationId xmlns:a16="http://schemas.microsoft.com/office/drawing/2014/main" id="{98BC58A2-05A9-44A6-B2A8-C32BD9613630}"/>
                </a:ext>
              </a:extLst>
            </p:cNvPr>
            <p:cNvGrpSpPr>
              <a:grpSpLocks/>
            </p:cNvGrpSpPr>
            <p:nvPr/>
          </p:nvGrpSpPr>
          <p:grpSpPr bwMode="auto">
            <a:xfrm>
              <a:off x="288" y="0"/>
              <a:ext cx="5098" cy="4316"/>
              <a:chOff x="288" y="0"/>
              <a:chExt cx="5098" cy="4316"/>
            </a:xfrm>
          </p:grpSpPr>
          <p:sp>
            <p:nvSpPr>
              <p:cNvPr id="28" name="Freeform 7">
                <a:extLst>
                  <a:ext uri="{FF2B5EF4-FFF2-40B4-BE49-F238E27FC236}">
                    <a16:creationId xmlns:a16="http://schemas.microsoft.com/office/drawing/2014/main" id="{953E3FF7-8EB4-45E9-8A5F-6F12570A4990}"/>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29" name="Freeform 8">
                <a:extLst>
                  <a:ext uri="{FF2B5EF4-FFF2-40B4-BE49-F238E27FC236}">
                    <a16:creationId xmlns:a16="http://schemas.microsoft.com/office/drawing/2014/main" id="{59810A35-5377-4666-8C18-BCF4B98A0531}"/>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30" name="Freeform 9">
                <a:extLst>
                  <a:ext uri="{FF2B5EF4-FFF2-40B4-BE49-F238E27FC236}">
                    <a16:creationId xmlns:a16="http://schemas.microsoft.com/office/drawing/2014/main" id="{00E570EC-8F36-4E70-9666-444A6E76039D}"/>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31" name="Freeform 10">
                <a:extLst>
                  <a:ext uri="{FF2B5EF4-FFF2-40B4-BE49-F238E27FC236}">
                    <a16:creationId xmlns:a16="http://schemas.microsoft.com/office/drawing/2014/main" id="{A1959D1E-CF76-431F-BD12-0A2FEF1E1022}"/>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32" name="Freeform 11">
                <a:extLst>
                  <a:ext uri="{FF2B5EF4-FFF2-40B4-BE49-F238E27FC236}">
                    <a16:creationId xmlns:a16="http://schemas.microsoft.com/office/drawing/2014/main" id="{74716DC5-EDF7-4858-843D-D3EDE721F53F}"/>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33" name="Freeform 12">
                <a:extLst>
                  <a:ext uri="{FF2B5EF4-FFF2-40B4-BE49-F238E27FC236}">
                    <a16:creationId xmlns:a16="http://schemas.microsoft.com/office/drawing/2014/main" id="{4823A200-795B-4EB9-9E9A-1E37A426987F}"/>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34" name="Freeform 13">
                <a:extLst>
                  <a:ext uri="{FF2B5EF4-FFF2-40B4-BE49-F238E27FC236}">
                    <a16:creationId xmlns:a16="http://schemas.microsoft.com/office/drawing/2014/main" id="{0B62738A-087C-49F3-B85A-883E48B464FF}"/>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35" name="Freeform 14">
                <a:extLst>
                  <a:ext uri="{FF2B5EF4-FFF2-40B4-BE49-F238E27FC236}">
                    <a16:creationId xmlns:a16="http://schemas.microsoft.com/office/drawing/2014/main" id="{CC9D2CB9-AF66-4A1E-AD5F-B1366A013101}"/>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36" name="Freeform 15">
                <a:extLst>
                  <a:ext uri="{FF2B5EF4-FFF2-40B4-BE49-F238E27FC236}">
                    <a16:creationId xmlns:a16="http://schemas.microsoft.com/office/drawing/2014/main" id="{681D26AE-F32E-4A15-8E67-3F7BE14D3B85}"/>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37" name="Freeform 16">
                <a:extLst>
                  <a:ext uri="{FF2B5EF4-FFF2-40B4-BE49-F238E27FC236}">
                    <a16:creationId xmlns:a16="http://schemas.microsoft.com/office/drawing/2014/main" id="{C2C4DC85-BBE8-408C-88EE-7E00250C6982}"/>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38" name="Freeform 17">
                <a:extLst>
                  <a:ext uri="{FF2B5EF4-FFF2-40B4-BE49-F238E27FC236}">
                    <a16:creationId xmlns:a16="http://schemas.microsoft.com/office/drawing/2014/main" id="{A5198CE4-E008-4ECC-A82D-D19233D3E7E4}"/>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39" name="Freeform 18">
                <a:extLst>
                  <a:ext uri="{FF2B5EF4-FFF2-40B4-BE49-F238E27FC236}">
                    <a16:creationId xmlns:a16="http://schemas.microsoft.com/office/drawing/2014/main" id="{252BBBDA-621D-4346-9886-B868F9324B3B}"/>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40" name="Freeform 19">
                <a:extLst>
                  <a:ext uri="{FF2B5EF4-FFF2-40B4-BE49-F238E27FC236}">
                    <a16:creationId xmlns:a16="http://schemas.microsoft.com/office/drawing/2014/main" id="{205CC184-189B-4A8D-B849-6210AA36C5FA}"/>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grpSp>
        <p:sp>
          <p:nvSpPr>
            <p:cNvPr id="9" name="Freeform 20">
              <a:extLst>
                <a:ext uri="{FF2B5EF4-FFF2-40B4-BE49-F238E27FC236}">
                  <a16:creationId xmlns:a16="http://schemas.microsoft.com/office/drawing/2014/main" id="{034CB8CC-F868-4B7B-9F09-7B7C1CCAA906}"/>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10" name="Freeform 21">
              <a:extLst>
                <a:ext uri="{FF2B5EF4-FFF2-40B4-BE49-F238E27FC236}">
                  <a16:creationId xmlns:a16="http://schemas.microsoft.com/office/drawing/2014/main" id="{7616BC24-B707-451C-B59C-3AC5BFEB67C8}"/>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11" name="Freeform 22">
              <a:extLst>
                <a:ext uri="{FF2B5EF4-FFF2-40B4-BE49-F238E27FC236}">
                  <a16:creationId xmlns:a16="http://schemas.microsoft.com/office/drawing/2014/main" id="{AA6E95CE-CB1A-4DE8-BA4B-4EBB345BCEA5}"/>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12" name="Freeform 23">
              <a:extLst>
                <a:ext uri="{FF2B5EF4-FFF2-40B4-BE49-F238E27FC236}">
                  <a16:creationId xmlns:a16="http://schemas.microsoft.com/office/drawing/2014/main" id="{3BD34202-26F8-4455-8AF6-586160C680D3}"/>
                </a:ext>
              </a:extLst>
            </p:cNvPr>
            <p:cNvSpPr>
              <a:spLocks/>
            </p:cNvSpPr>
            <p:nvPr/>
          </p:nvSpPr>
          <p:spPr bwMode="hidden">
            <a:xfrm>
              <a:off x="5041" y="0"/>
              <a:ext cx="719" cy="845"/>
            </a:xfrm>
            <a:custGeom>
              <a:avLst/>
              <a:gdLst>
                <a:gd name="T0" fmla="*/ 915 w 717"/>
                <a:gd name="T1" fmla="*/ 845 h 845"/>
                <a:gd name="T2" fmla="*/ 915 w 717"/>
                <a:gd name="T3" fmla="*/ 821 h 845"/>
                <a:gd name="T4" fmla="*/ 766 w 717"/>
                <a:gd name="T5" fmla="*/ 605 h 845"/>
                <a:gd name="T6" fmla="*/ 502 w 717"/>
                <a:gd name="T7" fmla="*/ 396 h 845"/>
                <a:gd name="T8" fmla="*/ 317 w 717"/>
                <a:gd name="T9" fmla="*/ 192 h 845"/>
                <a:gd name="T10" fmla="*/ 17 w 717"/>
                <a:gd name="T11" fmla="*/ 0 h 845"/>
                <a:gd name="T12" fmla="*/ 0 w 717"/>
                <a:gd name="T13" fmla="*/ 0 h 845"/>
                <a:gd name="T14" fmla="*/ 305 w 717"/>
                <a:gd name="T15" fmla="*/ 198 h 845"/>
                <a:gd name="T16" fmla="*/ 496 w 717"/>
                <a:gd name="T17" fmla="*/ 408 h 845"/>
                <a:gd name="T18" fmla="*/ 760 w 717"/>
                <a:gd name="T19" fmla="*/ 623 h 845"/>
                <a:gd name="T20" fmla="*/ 915 w 717"/>
                <a:gd name="T21" fmla="*/ 845 h 845"/>
                <a:gd name="T22" fmla="*/ 915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a:extLst>
                <a:ext uri="{FF2B5EF4-FFF2-40B4-BE49-F238E27FC236}">
                  <a16:creationId xmlns:a16="http://schemas.microsoft.com/office/drawing/2014/main" id="{2C65EC4B-6DDD-40C7-9B12-D26E105F75E2}"/>
                </a:ext>
              </a:extLst>
            </p:cNvPr>
            <p:cNvSpPr>
              <a:spLocks/>
            </p:cNvSpPr>
            <p:nvPr/>
          </p:nvSpPr>
          <p:spPr bwMode="hidden">
            <a:xfrm>
              <a:off x="5352" y="0"/>
              <a:ext cx="408" cy="414"/>
            </a:xfrm>
            <a:custGeom>
              <a:avLst/>
              <a:gdLst>
                <a:gd name="T0" fmla="*/ 503 w 407"/>
                <a:gd name="T1" fmla="*/ 414 h 414"/>
                <a:gd name="T2" fmla="*/ 503 w 407"/>
                <a:gd name="T3" fmla="*/ 396 h 414"/>
                <a:gd name="T4" fmla="*/ 318 w 407"/>
                <a:gd name="T5" fmla="*/ 192 h 414"/>
                <a:gd name="T6" fmla="*/ 12 w 407"/>
                <a:gd name="T7" fmla="*/ 0 h 414"/>
                <a:gd name="T8" fmla="*/ 0 w 407"/>
                <a:gd name="T9" fmla="*/ 0 h 414"/>
                <a:gd name="T10" fmla="*/ 108 w 407"/>
                <a:gd name="T11" fmla="*/ 102 h 414"/>
                <a:gd name="T12" fmla="*/ 312 w 407"/>
                <a:gd name="T13" fmla="*/ 204 h 414"/>
                <a:gd name="T14" fmla="*/ 503 w 407"/>
                <a:gd name="T15" fmla="*/ 414 h 414"/>
                <a:gd name="T16" fmla="*/ 503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a:extLst>
                <a:ext uri="{FF2B5EF4-FFF2-40B4-BE49-F238E27FC236}">
                  <a16:creationId xmlns:a16="http://schemas.microsoft.com/office/drawing/2014/main" id="{17539FE4-57D6-41C6-8BF9-9CB40620F583}"/>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15" name="Freeform 26">
              <a:extLst>
                <a:ext uri="{FF2B5EF4-FFF2-40B4-BE49-F238E27FC236}">
                  <a16:creationId xmlns:a16="http://schemas.microsoft.com/office/drawing/2014/main" id="{092ABE95-F957-4E8E-BD43-729B534BDB56}"/>
                </a:ext>
              </a:extLst>
            </p:cNvPr>
            <p:cNvSpPr>
              <a:spLocks/>
            </p:cNvSpPr>
            <p:nvPr/>
          </p:nvSpPr>
          <p:spPr bwMode="hidden">
            <a:xfrm>
              <a:off x="6" y="0"/>
              <a:ext cx="588" cy="599"/>
            </a:xfrm>
            <a:custGeom>
              <a:avLst/>
              <a:gdLst>
                <a:gd name="T0" fmla="*/ 800 w 586"/>
                <a:gd name="T1" fmla="*/ 0 h 599"/>
                <a:gd name="T2" fmla="*/ 773 w 586"/>
                <a:gd name="T3" fmla="*/ 0 h 599"/>
                <a:gd name="T4" fmla="*/ 566 w 586"/>
                <a:gd name="T5" fmla="*/ 132 h 599"/>
                <a:gd name="T6" fmla="*/ 353 w 586"/>
                <a:gd name="T7" fmla="*/ 270 h 599"/>
                <a:gd name="T8" fmla="*/ 120 w 586"/>
                <a:gd name="T9" fmla="*/ 420 h 599"/>
                <a:gd name="T10" fmla="*/ 0 w 586"/>
                <a:gd name="T11" fmla="*/ 575 h 599"/>
                <a:gd name="T12" fmla="*/ 0 w 586"/>
                <a:gd name="T13" fmla="*/ 599 h 599"/>
                <a:gd name="T14" fmla="*/ 120 w 586"/>
                <a:gd name="T15" fmla="*/ 432 h 599"/>
                <a:gd name="T16" fmla="*/ 353 w 586"/>
                <a:gd name="T17" fmla="*/ 282 h 599"/>
                <a:gd name="T18" fmla="*/ 578 w 586"/>
                <a:gd name="T19" fmla="*/ 138 h 599"/>
                <a:gd name="T20" fmla="*/ 800 w 586"/>
                <a:gd name="T21" fmla="*/ 0 h 599"/>
                <a:gd name="T22" fmla="*/ 80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a:extLst>
                <a:ext uri="{FF2B5EF4-FFF2-40B4-BE49-F238E27FC236}">
                  <a16:creationId xmlns:a16="http://schemas.microsoft.com/office/drawing/2014/main" id="{1DB2CCCB-BE85-4744-B1DE-CF5D7A696707}"/>
                </a:ext>
              </a:extLst>
            </p:cNvPr>
            <p:cNvSpPr>
              <a:spLocks/>
            </p:cNvSpPr>
            <p:nvPr/>
          </p:nvSpPr>
          <p:spPr bwMode="hidden">
            <a:xfrm>
              <a:off x="6" y="0"/>
              <a:ext cx="270" cy="252"/>
            </a:xfrm>
            <a:custGeom>
              <a:avLst/>
              <a:gdLst>
                <a:gd name="T0" fmla="*/ 365 w 269"/>
                <a:gd name="T1" fmla="*/ 0 h 252"/>
                <a:gd name="T2" fmla="*/ 347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365 w 269"/>
                <a:gd name="T15" fmla="*/ 0 h 252"/>
                <a:gd name="T16" fmla="*/ 365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a:extLst>
                <a:ext uri="{FF2B5EF4-FFF2-40B4-BE49-F238E27FC236}">
                  <a16:creationId xmlns:a16="http://schemas.microsoft.com/office/drawing/2014/main" id="{A7EC4764-9E60-49D6-B6D7-756167089B3A}"/>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9">
              <a:extLst>
                <a:ext uri="{FF2B5EF4-FFF2-40B4-BE49-F238E27FC236}">
                  <a16:creationId xmlns:a16="http://schemas.microsoft.com/office/drawing/2014/main" id="{892BCC6E-CEE9-477E-B58B-A7436797F7DB}"/>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0">
              <a:extLst>
                <a:ext uri="{FF2B5EF4-FFF2-40B4-BE49-F238E27FC236}">
                  <a16:creationId xmlns:a16="http://schemas.microsoft.com/office/drawing/2014/main" id="{0F8AC9F5-D07E-4C07-ADE1-BC9FE5E30418}"/>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 name="Group 31">
              <a:extLst>
                <a:ext uri="{FF2B5EF4-FFF2-40B4-BE49-F238E27FC236}">
                  <a16:creationId xmlns:a16="http://schemas.microsoft.com/office/drawing/2014/main" id="{A6B9742A-2842-4983-A9AD-94F170991B26}"/>
                </a:ext>
              </a:extLst>
            </p:cNvPr>
            <p:cNvGrpSpPr>
              <a:grpSpLocks/>
            </p:cNvGrpSpPr>
            <p:nvPr/>
          </p:nvGrpSpPr>
          <p:grpSpPr bwMode="auto">
            <a:xfrm>
              <a:off x="1" y="392"/>
              <a:ext cx="5758" cy="1571"/>
              <a:chOff x="1" y="392"/>
              <a:chExt cx="5758" cy="1571"/>
            </a:xfrm>
          </p:grpSpPr>
          <p:sp>
            <p:nvSpPr>
              <p:cNvPr id="23" name="Line 32">
                <a:extLst>
                  <a:ext uri="{FF2B5EF4-FFF2-40B4-BE49-F238E27FC236}">
                    <a16:creationId xmlns:a16="http://schemas.microsoft.com/office/drawing/2014/main" id="{34786BAF-DB07-4C04-A1EF-4B0857DFF9CD}"/>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3">
                <a:extLst>
                  <a:ext uri="{FF2B5EF4-FFF2-40B4-BE49-F238E27FC236}">
                    <a16:creationId xmlns:a16="http://schemas.microsoft.com/office/drawing/2014/main" id="{1DDB6F0C-05C7-46FC-A23E-4E9F2A7B6C9C}"/>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4">
                <a:extLst>
                  <a:ext uri="{FF2B5EF4-FFF2-40B4-BE49-F238E27FC236}">
                    <a16:creationId xmlns:a16="http://schemas.microsoft.com/office/drawing/2014/main" id="{F70D779D-8551-4DC0-9C7A-4A5F9CB32E48}"/>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5">
                <a:extLst>
                  <a:ext uri="{FF2B5EF4-FFF2-40B4-BE49-F238E27FC236}">
                    <a16:creationId xmlns:a16="http://schemas.microsoft.com/office/drawing/2014/main" id="{9FBA88AA-8422-4E02-81D8-73B6CD5B8B76}"/>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36">
                <a:extLst>
                  <a:ext uri="{FF2B5EF4-FFF2-40B4-BE49-F238E27FC236}">
                    <a16:creationId xmlns:a16="http://schemas.microsoft.com/office/drawing/2014/main" id="{C80BC9B3-2939-40F5-9B8F-7486D1E3B69F}"/>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Line 37">
              <a:extLst>
                <a:ext uri="{FF2B5EF4-FFF2-40B4-BE49-F238E27FC236}">
                  <a16:creationId xmlns:a16="http://schemas.microsoft.com/office/drawing/2014/main" id="{3C9A23A7-91D7-45C0-95BA-4641DFB27223}"/>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8">
              <a:extLst>
                <a:ext uri="{FF2B5EF4-FFF2-40B4-BE49-F238E27FC236}">
                  <a16:creationId xmlns:a16="http://schemas.microsoft.com/office/drawing/2014/main" id="{A1966B0F-52F7-4298-8C04-9B5CE87F91C1}"/>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7911" name="Rectangle 39"/>
          <p:cNvSpPr>
            <a:spLocks noGrp="1" noChangeArrowheads="1"/>
          </p:cNvSpPr>
          <p:nvPr>
            <p:ph type="ctrTitle" sz="quarter"/>
          </p:nvPr>
        </p:nvSpPr>
        <p:spPr>
          <a:xfrm>
            <a:off x="685800" y="1692278"/>
            <a:ext cx="7772400" cy="1736725"/>
          </a:xfrm>
        </p:spPr>
        <p:txBody>
          <a:bodyPr anchor="b"/>
          <a:lstStyle>
            <a:lvl1pPr>
              <a:defRPr sz="4400"/>
            </a:lvl1pPr>
          </a:lstStyle>
          <a:p>
            <a:pPr lvl="0"/>
            <a:r>
              <a:rPr lang="en-US" noProof="0"/>
              <a:t>Click to edit Master title style</a:t>
            </a:r>
          </a:p>
        </p:txBody>
      </p:sp>
      <p:sp>
        <p:nvSpPr>
          <p:cNvPr id="20791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1" name="Rectangle 41">
            <a:extLst>
              <a:ext uri="{FF2B5EF4-FFF2-40B4-BE49-F238E27FC236}">
                <a16:creationId xmlns:a16="http://schemas.microsoft.com/office/drawing/2014/main" id="{661AA102-701D-418F-8BC5-4D138E9CA079}"/>
              </a:ext>
            </a:extLst>
          </p:cNvPr>
          <p:cNvSpPr>
            <a:spLocks noGrp="1" noChangeArrowheads="1"/>
          </p:cNvSpPr>
          <p:nvPr>
            <p:ph type="dt" sz="quarter" idx="10"/>
          </p:nvPr>
        </p:nvSpPr>
        <p:spPr bwMode="auto">
          <a:xfrm>
            <a:off x="457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cs typeface="+mn-cs"/>
              </a:defRPr>
            </a:lvl1pPr>
          </a:lstStyle>
          <a:p>
            <a:pPr>
              <a:defRPr/>
            </a:pPr>
            <a:endParaRPr lang="en-US"/>
          </a:p>
        </p:txBody>
      </p:sp>
      <p:sp>
        <p:nvSpPr>
          <p:cNvPr id="42" name="Rectangle 42">
            <a:extLst>
              <a:ext uri="{FF2B5EF4-FFF2-40B4-BE49-F238E27FC236}">
                <a16:creationId xmlns:a16="http://schemas.microsoft.com/office/drawing/2014/main" id="{DB187360-9871-414A-9812-4602EE536CB1}"/>
              </a:ext>
            </a:extLst>
          </p:cNvPr>
          <p:cNvSpPr>
            <a:spLocks noGrp="1" noChangeArrowheads="1"/>
          </p:cNvSpPr>
          <p:nvPr>
            <p:ph type="ftr" sz="quarter" idx="11"/>
          </p:nvPr>
        </p:nvSpPr>
        <p:spPr>
          <a:xfrm>
            <a:off x="3124200" y="6248400"/>
            <a:ext cx="2895600" cy="457200"/>
          </a:xfrm>
        </p:spPr>
        <p:txBody>
          <a:bodyPr/>
          <a:lstStyle>
            <a:lvl1pPr algn="ctr">
              <a:defRPr>
                <a:solidFill>
                  <a:schemeClr val="tx1"/>
                </a:solidFill>
                <a:latin typeface="Verdana" pitchFamily="34" charset="0"/>
              </a:defRPr>
            </a:lvl1pPr>
          </a:lstStyle>
          <a:p>
            <a:pPr>
              <a:defRPr/>
            </a:pPr>
            <a:r>
              <a:rPr lang="en-US"/>
              <a:t>The Technology and History of the Enigma Cipher Machine</a:t>
            </a:r>
          </a:p>
        </p:txBody>
      </p:sp>
      <p:sp>
        <p:nvSpPr>
          <p:cNvPr id="43" name="Rectangle 43">
            <a:extLst>
              <a:ext uri="{FF2B5EF4-FFF2-40B4-BE49-F238E27FC236}">
                <a16:creationId xmlns:a16="http://schemas.microsoft.com/office/drawing/2014/main" id="{A98F8F3B-6F21-43D7-A1E1-3ADBCC3878A3}"/>
              </a:ext>
            </a:extLst>
          </p:cNvPr>
          <p:cNvSpPr>
            <a:spLocks noGrp="1" noChangeArrowheads="1"/>
          </p:cNvSpPr>
          <p:nvPr>
            <p:ph type="sldNum" sz="quarter" idx="12"/>
          </p:nvPr>
        </p:nvSpPr>
        <p:spPr>
          <a:xfrm>
            <a:off x="6553200" y="6243638"/>
            <a:ext cx="2133600" cy="457200"/>
          </a:xfrm>
        </p:spPr>
        <p:txBody>
          <a:bodyPr/>
          <a:lstStyle>
            <a:lvl1pPr>
              <a:defRPr>
                <a:solidFill>
                  <a:schemeClr val="tx1"/>
                </a:solidFill>
              </a:defRPr>
            </a:lvl1pPr>
          </a:lstStyle>
          <a:p>
            <a:fld id="{B558DF14-ED23-4344-9D6F-3ADCD1652780}" type="slidenum">
              <a:rPr lang="en-US" altLang="en-US"/>
              <a:pPr/>
              <a:t>‹#›</a:t>
            </a:fld>
            <a:endParaRPr lang="en-US" altLang="en-US"/>
          </a:p>
        </p:txBody>
      </p:sp>
    </p:spTree>
    <p:extLst>
      <p:ext uri="{BB962C8B-B14F-4D97-AF65-F5344CB8AC3E}">
        <p14:creationId xmlns:p14="http://schemas.microsoft.com/office/powerpoint/2010/main" val="1086344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1">
            <a:extLst>
              <a:ext uri="{FF2B5EF4-FFF2-40B4-BE49-F238E27FC236}">
                <a16:creationId xmlns:a16="http://schemas.microsoft.com/office/drawing/2014/main" id="{97F414DB-CECD-4DC8-9623-B8AF9A525EC4}"/>
              </a:ext>
            </a:extLst>
          </p:cNvPr>
          <p:cNvSpPr>
            <a:spLocks noGrp="1" noChangeArrowheads="1"/>
          </p:cNvSpPr>
          <p:nvPr>
            <p:ph type="ftr" sz="quarter" idx="10"/>
          </p:nvPr>
        </p:nvSpPr>
        <p:spPr/>
        <p:txBody>
          <a:bodyPr/>
          <a:lstStyle>
            <a:lvl1pPr>
              <a:defRPr/>
            </a:lvl1pPr>
          </a:lstStyle>
          <a:p>
            <a:pPr>
              <a:defRPr/>
            </a:pPr>
            <a:r>
              <a:rPr lang="en-US"/>
              <a:t>The History and Technology of the Enigma Cipher Machine</a:t>
            </a:r>
          </a:p>
        </p:txBody>
      </p:sp>
      <p:sp>
        <p:nvSpPr>
          <p:cNvPr id="5" name="Rectangle 42">
            <a:extLst>
              <a:ext uri="{FF2B5EF4-FFF2-40B4-BE49-F238E27FC236}">
                <a16:creationId xmlns:a16="http://schemas.microsoft.com/office/drawing/2014/main" id="{A1F6F75E-BAEC-4DA5-AF7A-D86BF7187B48}"/>
              </a:ext>
            </a:extLst>
          </p:cNvPr>
          <p:cNvSpPr>
            <a:spLocks noGrp="1" noChangeArrowheads="1"/>
          </p:cNvSpPr>
          <p:nvPr>
            <p:ph type="sldNum" sz="quarter" idx="11"/>
          </p:nvPr>
        </p:nvSpPr>
        <p:spPr/>
        <p:txBody>
          <a:bodyPr/>
          <a:lstStyle>
            <a:lvl1pPr>
              <a:defRPr/>
            </a:lvl1pPr>
          </a:lstStyle>
          <a:p>
            <a:fld id="{BE847830-32FA-41A9-AC91-6A570BE048BC}" type="slidenum">
              <a:rPr lang="en-US" altLang="en-US"/>
              <a:pPr/>
              <a:t>‹#›</a:t>
            </a:fld>
            <a:endParaRPr lang="en-US" altLang="en-US"/>
          </a:p>
        </p:txBody>
      </p:sp>
    </p:spTree>
    <p:extLst>
      <p:ext uri="{BB962C8B-B14F-4D97-AF65-F5344CB8AC3E}">
        <p14:creationId xmlns:p14="http://schemas.microsoft.com/office/powerpoint/2010/main" val="665763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2" y="277815"/>
            <a:ext cx="21717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2" y="277815"/>
            <a:ext cx="63627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1">
            <a:extLst>
              <a:ext uri="{FF2B5EF4-FFF2-40B4-BE49-F238E27FC236}">
                <a16:creationId xmlns:a16="http://schemas.microsoft.com/office/drawing/2014/main" id="{B8883748-9727-41AE-8405-14456779C08B}"/>
              </a:ext>
            </a:extLst>
          </p:cNvPr>
          <p:cNvSpPr>
            <a:spLocks noGrp="1" noChangeArrowheads="1"/>
          </p:cNvSpPr>
          <p:nvPr>
            <p:ph type="ftr" sz="quarter" idx="10"/>
          </p:nvPr>
        </p:nvSpPr>
        <p:spPr/>
        <p:txBody>
          <a:bodyPr/>
          <a:lstStyle>
            <a:lvl1pPr>
              <a:defRPr/>
            </a:lvl1pPr>
          </a:lstStyle>
          <a:p>
            <a:pPr>
              <a:defRPr/>
            </a:pPr>
            <a:r>
              <a:rPr lang="en-US"/>
              <a:t>The History and Technology of the Enigma Cipher Machine</a:t>
            </a:r>
          </a:p>
        </p:txBody>
      </p:sp>
      <p:sp>
        <p:nvSpPr>
          <p:cNvPr id="5" name="Rectangle 42">
            <a:extLst>
              <a:ext uri="{FF2B5EF4-FFF2-40B4-BE49-F238E27FC236}">
                <a16:creationId xmlns:a16="http://schemas.microsoft.com/office/drawing/2014/main" id="{6F7E4868-C2E2-49DE-B687-C6486F5DF386}"/>
              </a:ext>
            </a:extLst>
          </p:cNvPr>
          <p:cNvSpPr>
            <a:spLocks noGrp="1" noChangeArrowheads="1"/>
          </p:cNvSpPr>
          <p:nvPr>
            <p:ph type="sldNum" sz="quarter" idx="11"/>
          </p:nvPr>
        </p:nvSpPr>
        <p:spPr/>
        <p:txBody>
          <a:bodyPr/>
          <a:lstStyle>
            <a:lvl1pPr>
              <a:defRPr/>
            </a:lvl1pPr>
          </a:lstStyle>
          <a:p>
            <a:fld id="{2FD2C005-FB36-4523-97E4-947169AD1330}" type="slidenum">
              <a:rPr lang="en-US" altLang="en-US"/>
              <a:pPr/>
              <a:t>‹#›</a:t>
            </a:fld>
            <a:endParaRPr lang="en-US" altLang="en-US"/>
          </a:p>
        </p:txBody>
      </p:sp>
    </p:spTree>
    <p:extLst>
      <p:ext uri="{BB962C8B-B14F-4D97-AF65-F5344CB8AC3E}">
        <p14:creationId xmlns:p14="http://schemas.microsoft.com/office/powerpoint/2010/main" val="780424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6"/>
            <a:ext cx="8686800" cy="712787"/>
          </a:xfrm>
        </p:spPr>
        <p:txBody>
          <a:bodyPr/>
          <a:lstStyle/>
          <a:p>
            <a:r>
              <a:rPr lang="en-US"/>
              <a:t>Click to edit Master title style</a:t>
            </a:r>
          </a:p>
        </p:txBody>
      </p:sp>
      <p:sp>
        <p:nvSpPr>
          <p:cNvPr id="3" name="Table Placeholder 2"/>
          <p:cNvSpPr>
            <a:spLocks noGrp="1"/>
          </p:cNvSpPr>
          <p:nvPr>
            <p:ph type="tbl" idx="1"/>
          </p:nvPr>
        </p:nvSpPr>
        <p:spPr>
          <a:xfrm>
            <a:off x="457200" y="1600203"/>
            <a:ext cx="8229600" cy="4530725"/>
          </a:xfrm>
        </p:spPr>
        <p:txBody>
          <a:bodyPr/>
          <a:lstStyle/>
          <a:p>
            <a:pPr lvl="0"/>
            <a:endParaRPr lang="en-US" noProof="0" dirty="0"/>
          </a:p>
        </p:txBody>
      </p:sp>
      <p:sp>
        <p:nvSpPr>
          <p:cNvPr id="4" name="Rectangle 42">
            <a:extLst>
              <a:ext uri="{FF2B5EF4-FFF2-40B4-BE49-F238E27FC236}">
                <a16:creationId xmlns:a16="http://schemas.microsoft.com/office/drawing/2014/main" id="{0144341A-AE7D-4B63-BBF6-8DF11718EE65}"/>
              </a:ext>
            </a:extLst>
          </p:cNvPr>
          <p:cNvSpPr>
            <a:spLocks noGrp="1" noChangeArrowheads="1"/>
          </p:cNvSpPr>
          <p:nvPr>
            <p:ph type="sldNum" sz="quarter" idx="10"/>
          </p:nvPr>
        </p:nvSpPr>
        <p:spPr/>
        <p:txBody>
          <a:bodyPr/>
          <a:lstStyle>
            <a:lvl1pPr>
              <a:defRPr/>
            </a:lvl1pPr>
          </a:lstStyle>
          <a:p>
            <a:fld id="{800F2583-1D05-4FF1-9548-588B752B4A70}" type="slidenum">
              <a:rPr lang="en-US" altLang="en-US"/>
              <a:pPr/>
              <a:t>‹#›</a:t>
            </a:fld>
            <a:endParaRPr lang="en-US" altLang="en-US"/>
          </a:p>
        </p:txBody>
      </p:sp>
      <p:sp>
        <p:nvSpPr>
          <p:cNvPr id="5" name="Rectangle 41">
            <a:extLst>
              <a:ext uri="{FF2B5EF4-FFF2-40B4-BE49-F238E27FC236}">
                <a16:creationId xmlns:a16="http://schemas.microsoft.com/office/drawing/2014/main" id="{375210E8-987D-48B2-B794-9ADE4BBE88A4}"/>
              </a:ext>
            </a:extLst>
          </p:cNvPr>
          <p:cNvSpPr>
            <a:spLocks noGrp="1" noChangeArrowheads="1"/>
          </p:cNvSpPr>
          <p:nvPr>
            <p:ph type="ftr" sz="quarter" idx="11"/>
          </p:nvPr>
        </p:nvSpPr>
        <p:spPr/>
        <p:txBody>
          <a:bodyPr/>
          <a:lstStyle>
            <a:lvl1pPr>
              <a:defRPr/>
            </a:lvl1pPr>
          </a:lstStyle>
          <a:p>
            <a:pPr>
              <a:defRPr/>
            </a:pPr>
            <a:r>
              <a:rPr lang="en-US"/>
              <a:t>The History and Technology of the Enigma Cipher Machine</a:t>
            </a:r>
          </a:p>
        </p:txBody>
      </p:sp>
    </p:spTree>
    <p:extLst>
      <p:ext uri="{BB962C8B-B14F-4D97-AF65-F5344CB8AC3E}">
        <p14:creationId xmlns:p14="http://schemas.microsoft.com/office/powerpoint/2010/main" val="330635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1">
            <a:extLst>
              <a:ext uri="{FF2B5EF4-FFF2-40B4-BE49-F238E27FC236}">
                <a16:creationId xmlns:a16="http://schemas.microsoft.com/office/drawing/2014/main" id="{7B347887-E0AE-4565-9ACB-ADD05D34A650}"/>
              </a:ext>
            </a:extLst>
          </p:cNvPr>
          <p:cNvSpPr>
            <a:spLocks noGrp="1" noChangeArrowheads="1"/>
          </p:cNvSpPr>
          <p:nvPr>
            <p:ph type="ftr" sz="quarter" idx="10"/>
          </p:nvPr>
        </p:nvSpPr>
        <p:spPr/>
        <p:txBody>
          <a:bodyPr/>
          <a:lstStyle>
            <a:lvl1pPr>
              <a:defRPr/>
            </a:lvl1pPr>
          </a:lstStyle>
          <a:p>
            <a:pPr>
              <a:defRPr/>
            </a:pPr>
            <a:r>
              <a:rPr lang="en-US"/>
              <a:t>The History and Technology of the Enigma Cipher Machine</a:t>
            </a:r>
          </a:p>
        </p:txBody>
      </p:sp>
      <p:sp>
        <p:nvSpPr>
          <p:cNvPr id="5" name="Rectangle 42">
            <a:extLst>
              <a:ext uri="{FF2B5EF4-FFF2-40B4-BE49-F238E27FC236}">
                <a16:creationId xmlns:a16="http://schemas.microsoft.com/office/drawing/2014/main" id="{7D6EA085-16A2-40C6-85A3-295C352DEE47}"/>
              </a:ext>
            </a:extLst>
          </p:cNvPr>
          <p:cNvSpPr>
            <a:spLocks noGrp="1" noChangeArrowheads="1"/>
          </p:cNvSpPr>
          <p:nvPr>
            <p:ph type="sldNum" sz="quarter" idx="11"/>
          </p:nvPr>
        </p:nvSpPr>
        <p:spPr/>
        <p:txBody>
          <a:bodyPr/>
          <a:lstStyle>
            <a:lvl1pPr>
              <a:defRPr/>
            </a:lvl1pPr>
          </a:lstStyle>
          <a:p>
            <a:fld id="{8128A423-CA48-4FCB-823E-908A2D3BB379}" type="slidenum">
              <a:rPr lang="en-US" altLang="en-US"/>
              <a:pPr/>
              <a:t>‹#›</a:t>
            </a:fld>
            <a:endParaRPr lang="en-US" altLang="en-US"/>
          </a:p>
        </p:txBody>
      </p:sp>
    </p:spTree>
    <p:extLst>
      <p:ext uri="{BB962C8B-B14F-4D97-AF65-F5344CB8AC3E}">
        <p14:creationId xmlns:p14="http://schemas.microsoft.com/office/powerpoint/2010/main" val="2759317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1">
            <a:extLst>
              <a:ext uri="{FF2B5EF4-FFF2-40B4-BE49-F238E27FC236}">
                <a16:creationId xmlns:a16="http://schemas.microsoft.com/office/drawing/2014/main" id="{75E1125F-A320-4BB1-A364-7F009182B120}"/>
              </a:ext>
            </a:extLst>
          </p:cNvPr>
          <p:cNvSpPr>
            <a:spLocks noGrp="1" noChangeArrowheads="1"/>
          </p:cNvSpPr>
          <p:nvPr>
            <p:ph type="ftr" sz="quarter" idx="10"/>
          </p:nvPr>
        </p:nvSpPr>
        <p:spPr/>
        <p:txBody>
          <a:bodyPr/>
          <a:lstStyle>
            <a:lvl1pPr>
              <a:defRPr/>
            </a:lvl1pPr>
          </a:lstStyle>
          <a:p>
            <a:pPr>
              <a:defRPr/>
            </a:pPr>
            <a:r>
              <a:rPr lang="en-US"/>
              <a:t>The History and Technology of the Enigma Cipher Machine</a:t>
            </a:r>
          </a:p>
        </p:txBody>
      </p:sp>
      <p:sp>
        <p:nvSpPr>
          <p:cNvPr id="5" name="Rectangle 42">
            <a:extLst>
              <a:ext uri="{FF2B5EF4-FFF2-40B4-BE49-F238E27FC236}">
                <a16:creationId xmlns:a16="http://schemas.microsoft.com/office/drawing/2014/main" id="{4BA8EFED-1971-42F8-9F46-EE97A8EF5DAC}"/>
              </a:ext>
            </a:extLst>
          </p:cNvPr>
          <p:cNvSpPr>
            <a:spLocks noGrp="1" noChangeArrowheads="1"/>
          </p:cNvSpPr>
          <p:nvPr>
            <p:ph type="sldNum" sz="quarter" idx="11"/>
          </p:nvPr>
        </p:nvSpPr>
        <p:spPr/>
        <p:txBody>
          <a:bodyPr/>
          <a:lstStyle>
            <a:lvl1pPr>
              <a:defRPr/>
            </a:lvl1pPr>
          </a:lstStyle>
          <a:p>
            <a:fld id="{A0EE626B-0485-4E2C-99AC-6BABD5296371}" type="slidenum">
              <a:rPr lang="en-US" altLang="en-US"/>
              <a:pPr/>
              <a:t>‹#›</a:t>
            </a:fld>
            <a:endParaRPr lang="en-US" altLang="en-US"/>
          </a:p>
        </p:txBody>
      </p:sp>
    </p:spTree>
    <p:extLst>
      <p:ext uri="{BB962C8B-B14F-4D97-AF65-F5344CB8AC3E}">
        <p14:creationId xmlns:p14="http://schemas.microsoft.com/office/powerpoint/2010/main" val="412774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1">
            <a:extLst>
              <a:ext uri="{FF2B5EF4-FFF2-40B4-BE49-F238E27FC236}">
                <a16:creationId xmlns:a16="http://schemas.microsoft.com/office/drawing/2014/main" id="{06E0AA8A-19A0-42CB-BC26-14C59AF69378}"/>
              </a:ext>
            </a:extLst>
          </p:cNvPr>
          <p:cNvSpPr>
            <a:spLocks noGrp="1" noChangeArrowheads="1"/>
          </p:cNvSpPr>
          <p:nvPr>
            <p:ph type="ftr" sz="quarter" idx="10"/>
          </p:nvPr>
        </p:nvSpPr>
        <p:spPr/>
        <p:txBody>
          <a:bodyPr/>
          <a:lstStyle>
            <a:lvl1pPr>
              <a:defRPr/>
            </a:lvl1pPr>
          </a:lstStyle>
          <a:p>
            <a:pPr>
              <a:defRPr/>
            </a:pPr>
            <a:r>
              <a:rPr lang="en-US"/>
              <a:t>The History and Technology of the Enigma Cipher Machine</a:t>
            </a:r>
          </a:p>
        </p:txBody>
      </p:sp>
      <p:sp>
        <p:nvSpPr>
          <p:cNvPr id="6" name="Rectangle 42">
            <a:extLst>
              <a:ext uri="{FF2B5EF4-FFF2-40B4-BE49-F238E27FC236}">
                <a16:creationId xmlns:a16="http://schemas.microsoft.com/office/drawing/2014/main" id="{8DD19E93-FCBA-4D26-A1C3-28D0CAFE2771}"/>
              </a:ext>
            </a:extLst>
          </p:cNvPr>
          <p:cNvSpPr>
            <a:spLocks noGrp="1" noChangeArrowheads="1"/>
          </p:cNvSpPr>
          <p:nvPr>
            <p:ph type="sldNum" sz="quarter" idx="11"/>
          </p:nvPr>
        </p:nvSpPr>
        <p:spPr/>
        <p:txBody>
          <a:bodyPr/>
          <a:lstStyle>
            <a:lvl1pPr>
              <a:defRPr/>
            </a:lvl1pPr>
          </a:lstStyle>
          <a:p>
            <a:fld id="{A68D6433-0EFA-45C4-A98A-9505691895D7}" type="slidenum">
              <a:rPr lang="en-US" altLang="en-US"/>
              <a:pPr/>
              <a:t>‹#›</a:t>
            </a:fld>
            <a:endParaRPr lang="en-US" altLang="en-US"/>
          </a:p>
        </p:txBody>
      </p:sp>
    </p:spTree>
    <p:extLst>
      <p:ext uri="{BB962C8B-B14F-4D97-AF65-F5344CB8AC3E}">
        <p14:creationId xmlns:p14="http://schemas.microsoft.com/office/powerpoint/2010/main" val="3519124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1">
            <a:extLst>
              <a:ext uri="{FF2B5EF4-FFF2-40B4-BE49-F238E27FC236}">
                <a16:creationId xmlns:a16="http://schemas.microsoft.com/office/drawing/2014/main" id="{4CBC4E2C-4D87-4A12-93A9-4AE95F86758D}"/>
              </a:ext>
            </a:extLst>
          </p:cNvPr>
          <p:cNvSpPr>
            <a:spLocks noGrp="1" noChangeArrowheads="1"/>
          </p:cNvSpPr>
          <p:nvPr>
            <p:ph type="ftr" sz="quarter" idx="10"/>
          </p:nvPr>
        </p:nvSpPr>
        <p:spPr/>
        <p:txBody>
          <a:bodyPr/>
          <a:lstStyle>
            <a:lvl1pPr>
              <a:defRPr/>
            </a:lvl1pPr>
          </a:lstStyle>
          <a:p>
            <a:pPr>
              <a:defRPr/>
            </a:pPr>
            <a:r>
              <a:rPr lang="en-US"/>
              <a:t>The History and Technology of the Enigma Cipher Machine</a:t>
            </a:r>
          </a:p>
        </p:txBody>
      </p:sp>
      <p:sp>
        <p:nvSpPr>
          <p:cNvPr id="8" name="Rectangle 42">
            <a:extLst>
              <a:ext uri="{FF2B5EF4-FFF2-40B4-BE49-F238E27FC236}">
                <a16:creationId xmlns:a16="http://schemas.microsoft.com/office/drawing/2014/main" id="{330976F0-CDCA-47F0-AD9F-85FF52837553}"/>
              </a:ext>
            </a:extLst>
          </p:cNvPr>
          <p:cNvSpPr>
            <a:spLocks noGrp="1" noChangeArrowheads="1"/>
          </p:cNvSpPr>
          <p:nvPr>
            <p:ph type="sldNum" sz="quarter" idx="11"/>
          </p:nvPr>
        </p:nvSpPr>
        <p:spPr/>
        <p:txBody>
          <a:bodyPr/>
          <a:lstStyle>
            <a:lvl1pPr>
              <a:defRPr/>
            </a:lvl1pPr>
          </a:lstStyle>
          <a:p>
            <a:fld id="{D4EC5F9A-3551-4C9F-A751-7DEB3FB031C9}" type="slidenum">
              <a:rPr lang="en-US" altLang="en-US"/>
              <a:pPr/>
              <a:t>‹#›</a:t>
            </a:fld>
            <a:endParaRPr lang="en-US" altLang="en-US"/>
          </a:p>
        </p:txBody>
      </p:sp>
    </p:spTree>
    <p:extLst>
      <p:ext uri="{BB962C8B-B14F-4D97-AF65-F5344CB8AC3E}">
        <p14:creationId xmlns:p14="http://schemas.microsoft.com/office/powerpoint/2010/main" val="2425239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2">
            <a:extLst>
              <a:ext uri="{FF2B5EF4-FFF2-40B4-BE49-F238E27FC236}">
                <a16:creationId xmlns:a16="http://schemas.microsoft.com/office/drawing/2014/main" id="{3B3E2D3E-FD70-4F90-BE71-2B3023F32774}"/>
              </a:ext>
            </a:extLst>
          </p:cNvPr>
          <p:cNvSpPr>
            <a:spLocks noGrp="1" noChangeArrowheads="1"/>
          </p:cNvSpPr>
          <p:nvPr>
            <p:ph type="sldNum" sz="quarter" idx="10"/>
          </p:nvPr>
        </p:nvSpPr>
        <p:spPr/>
        <p:txBody>
          <a:bodyPr/>
          <a:lstStyle>
            <a:lvl1pPr>
              <a:defRPr/>
            </a:lvl1pPr>
          </a:lstStyle>
          <a:p>
            <a:fld id="{631CBA9E-82F8-480F-BAB7-69F19B794219}" type="slidenum">
              <a:rPr lang="en-US" altLang="en-US"/>
              <a:pPr/>
              <a:t>‹#›</a:t>
            </a:fld>
            <a:endParaRPr lang="en-US" altLang="en-US"/>
          </a:p>
        </p:txBody>
      </p:sp>
      <p:sp>
        <p:nvSpPr>
          <p:cNvPr id="4" name="Rectangle 41">
            <a:extLst>
              <a:ext uri="{FF2B5EF4-FFF2-40B4-BE49-F238E27FC236}">
                <a16:creationId xmlns:a16="http://schemas.microsoft.com/office/drawing/2014/main" id="{D2072CB2-5D83-4556-B000-0FB0792C787C}"/>
              </a:ext>
            </a:extLst>
          </p:cNvPr>
          <p:cNvSpPr>
            <a:spLocks noGrp="1" noChangeArrowheads="1"/>
          </p:cNvSpPr>
          <p:nvPr>
            <p:ph type="ftr" sz="quarter" idx="11"/>
          </p:nvPr>
        </p:nvSpPr>
        <p:spPr/>
        <p:txBody>
          <a:bodyPr/>
          <a:lstStyle>
            <a:lvl1pPr>
              <a:defRPr/>
            </a:lvl1pPr>
          </a:lstStyle>
          <a:p>
            <a:pPr>
              <a:defRPr/>
            </a:pPr>
            <a:r>
              <a:rPr lang="en-US"/>
              <a:t>The History and Technology of the Enigma Cipher </a:t>
            </a:r>
            <a:r>
              <a:rPr lang="en-US" err="1"/>
              <a:t>Machinezzzzzzzzzzzzzzzzzzz</a:t>
            </a:r>
            <a:endParaRPr lang="en-US"/>
          </a:p>
        </p:txBody>
      </p:sp>
    </p:spTree>
    <p:extLst>
      <p:ext uri="{BB962C8B-B14F-4D97-AF65-F5344CB8AC3E}">
        <p14:creationId xmlns:p14="http://schemas.microsoft.com/office/powerpoint/2010/main" val="1290264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2">
            <a:extLst>
              <a:ext uri="{FF2B5EF4-FFF2-40B4-BE49-F238E27FC236}">
                <a16:creationId xmlns:a16="http://schemas.microsoft.com/office/drawing/2014/main" id="{351094E8-F55C-41FD-813D-5B0E974C24E7}"/>
              </a:ext>
            </a:extLst>
          </p:cNvPr>
          <p:cNvSpPr>
            <a:spLocks noGrp="1" noChangeArrowheads="1"/>
          </p:cNvSpPr>
          <p:nvPr>
            <p:ph type="sldNum" sz="quarter" idx="10"/>
          </p:nvPr>
        </p:nvSpPr>
        <p:spPr/>
        <p:txBody>
          <a:bodyPr/>
          <a:lstStyle>
            <a:lvl1pPr>
              <a:defRPr/>
            </a:lvl1pPr>
          </a:lstStyle>
          <a:p>
            <a:fld id="{C3A4D796-AD25-48F0-AAAF-1C067F18BD49}" type="slidenum">
              <a:rPr lang="en-US" altLang="en-US"/>
              <a:pPr/>
              <a:t>‹#›</a:t>
            </a:fld>
            <a:endParaRPr lang="en-US" altLang="en-US"/>
          </a:p>
        </p:txBody>
      </p:sp>
      <p:sp>
        <p:nvSpPr>
          <p:cNvPr id="3" name="Rectangle 41">
            <a:extLst>
              <a:ext uri="{FF2B5EF4-FFF2-40B4-BE49-F238E27FC236}">
                <a16:creationId xmlns:a16="http://schemas.microsoft.com/office/drawing/2014/main" id="{5DE2AFE8-556E-4059-B2CF-E43D3A4870A9}"/>
              </a:ext>
            </a:extLst>
          </p:cNvPr>
          <p:cNvSpPr>
            <a:spLocks noGrp="1" noChangeArrowheads="1"/>
          </p:cNvSpPr>
          <p:nvPr>
            <p:ph type="ftr" sz="quarter" idx="11"/>
          </p:nvPr>
        </p:nvSpPr>
        <p:spPr/>
        <p:txBody>
          <a:bodyPr/>
          <a:lstStyle>
            <a:lvl1pPr>
              <a:defRPr/>
            </a:lvl1pPr>
          </a:lstStyle>
          <a:p>
            <a:pPr>
              <a:defRPr/>
            </a:pPr>
            <a:r>
              <a:rPr lang="en-US"/>
              <a:t>The History and Technology of the Enigma Cipher Machine</a:t>
            </a:r>
          </a:p>
        </p:txBody>
      </p:sp>
    </p:spTree>
    <p:extLst>
      <p:ext uri="{BB962C8B-B14F-4D97-AF65-F5344CB8AC3E}">
        <p14:creationId xmlns:p14="http://schemas.microsoft.com/office/powerpoint/2010/main" val="3907668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1">
            <a:extLst>
              <a:ext uri="{FF2B5EF4-FFF2-40B4-BE49-F238E27FC236}">
                <a16:creationId xmlns:a16="http://schemas.microsoft.com/office/drawing/2014/main" id="{DC7EC73E-D33F-47A0-A2E5-8B2D4731878F}"/>
              </a:ext>
            </a:extLst>
          </p:cNvPr>
          <p:cNvSpPr>
            <a:spLocks noGrp="1" noChangeArrowheads="1"/>
          </p:cNvSpPr>
          <p:nvPr>
            <p:ph type="ftr" sz="quarter" idx="10"/>
          </p:nvPr>
        </p:nvSpPr>
        <p:spPr/>
        <p:txBody>
          <a:bodyPr/>
          <a:lstStyle>
            <a:lvl1pPr>
              <a:defRPr/>
            </a:lvl1pPr>
          </a:lstStyle>
          <a:p>
            <a:pPr>
              <a:defRPr/>
            </a:pPr>
            <a:r>
              <a:rPr lang="en-US"/>
              <a:t>The History and Technology of the Enigma Cipher Machine</a:t>
            </a:r>
          </a:p>
        </p:txBody>
      </p:sp>
      <p:sp>
        <p:nvSpPr>
          <p:cNvPr id="6" name="Rectangle 42">
            <a:extLst>
              <a:ext uri="{FF2B5EF4-FFF2-40B4-BE49-F238E27FC236}">
                <a16:creationId xmlns:a16="http://schemas.microsoft.com/office/drawing/2014/main" id="{547AB0FA-1E40-4D75-8B14-277143BD2F12}"/>
              </a:ext>
            </a:extLst>
          </p:cNvPr>
          <p:cNvSpPr>
            <a:spLocks noGrp="1" noChangeArrowheads="1"/>
          </p:cNvSpPr>
          <p:nvPr>
            <p:ph type="sldNum" sz="quarter" idx="11"/>
          </p:nvPr>
        </p:nvSpPr>
        <p:spPr/>
        <p:txBody>
          <a:bodyPr/>
          <a:lstStyle>
            <a:lvl1pPr>
              <a:defRPr/>
            </a:lvl1pPr>
          </a:lstStyle>
          <a:p>
            <a:fld id="{528DD7CF-DD31-47A7-B2F3-45E1893A5DFA}" type="slidenum">
              <a:rPr lang="en-US" altLang="en-US"/>
              <a:pPr/>
              <a:t>‹#›</a:t>
            </a:fld>
            <a:endParaRPr lang="en-US" altLang="en-US"/>
          </a:p>
        </p:txBody>
      </p:sp>
    </p:spTree>
    <p:extLst>
      <p:ext uri="{BB962C8B-B14F-4D97-AF65-F5344CB8AC3E}">
        <p14:creationId xmlns:p14="http://schemas.microsoft.com/office/powerpoint/2010/main" val="1213940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1">
            <a:extLst>
              <a:ext uri="{FF2B5EF4-FFF2-40B4-BE49-F238E27FC236}">
                <a16:creationId xmlns:a16="http://schemas.microsoft.com/office/drawing/2014/main" id="{03B8F7DD-002D-4623-9445-FE73989EB732}"/>
              </a:ext>
            </a:extLst>
          </p:cNvPr>
          <p:cNvSpPr>
            <a:spLocks noGrp="1" noChangeArrowheads="1"/>
          </p:cNvSpPr>
          <p:nvPr>
            <p:ph type="ftr" sz="quarter" idx="10"/>
          </p:nvPr>
        </p:nvSpPr>
        <p:spPr/>
        <p:txBody>
          <a:bodyPr/>
          <a:lstStyle>
            <a:lvl1pPr>
              <a:defRPr/>
            </a:lvl1pPr>
          </a:lstStyle>
          <a:p>
            <a:pPr>
              <a:defRPr/>
            </a:pPr>
            <a:r>
              <a:rPr lang="en-US"/>
              <a:t>The History and Technology of the Enigma Cipher Machine</a:t>
            </a:r>
          </a:p>
        </p:txBody>
      </p:sp>
      <p:sp>
        <p:nvSpPr>
          <p:cNvPr id="6" name="Rectangle 42">
            <a:extLst>
              <a:ext uri="{FF2B5EF4-FFF2-40B4-BE49-F238E27FC236}">
                <a16:creationId xmlns:a16="http://schemas.microsoft.com/office/drawing/2014/main" id="{18D61D5E-0B1A-4DE9-9741-3DE6E200F609}"/>
              </a:ext>
            </a:extLst>
          </p:cNvPr>
          <p:cNvSpPr>
            <a:spLocks noGrp="1" noChangeArrowheads="1"/>
          </p:cNvSpPr>
          <p:nvPr>
            <p:ph type="sldNum" sz="quarter" idx="11"/>
          </p:nvPr>
        </p:nvSpPr>
        <p:spPr/>
        <p:txBody>
          <a:bodyPr/>
          <a:lstStyle>
            <a:lvl1pPr>
              <a:defRPr/>
            </a:lvl1pPr>
          </a:lstStyle>
          <a:p>
            <a:fld id="{A3997451-E6A6-4A29-B414-10A4F3810D41}" type="slidenum">
              <a:rPr lang="en-US" altLang="en-US"/>
              <a:pPr/>
              <a:t>‹#›</a:t>
            </a:fld>
            <a:endParaRPr lang="en-US" altLang="en-US"/>
          </a:p>
        </p:txBody>
      </p:sp>
    </p:spTree>
    <p:extLst>
      <p:ext uri="{BB962C8B-B14F-4D97-AF65-F5344CB8AC3E}">
        <p14:creationId xmlns:p14="http://schemas.microsoft.com/office/powerpoint/2010/main" val="3992620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4CE54F17-9EC5-4B54-92D9-DF965530A688}"/>
              </a:ext>
            </a:extLst>
          </p:cNvPr>
          <p:cNvGrpSpPr>
            <a:grpSpLocks/>
          </p:cNvGrpSpPr>
          <p:nvPr/>
        </p:nvGrpSpPr>
        <p:grpSpPr bwMode="auto">
          <a:xfrm>
            <a:off x="1588" y="0"/>
            <a:ext cx="9148762" cy="6851650"/>
            <a:chOff x="1" y="0"/>
            <a:chExt cx="5763" cy="4316"/>
          </a:xfrm>
        </p:grpSpPr>
        <p:sp>
          <p:nvSpPr>
            <p:cNvPr id="206851" name="Freeform 3">
              <a:extLst>
                <a:ext uri="{FF2B5EF4-FFF2-40B4-BE49-F238E27FC236}">
                  <a16:creationId xmlns:a16="http://schemas.microsoft.com/office/drawing/2014/main" id="{6BB878FC-F2CB-448F-A1A7-879D4CC896A4}"/>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206852" name="Freeform 4">
              <a:extLst>
                <a:ext uri="{FF2B5EF4-FFF2-40B4-BE49-F238E27FC236}">
                  <a16:creationId xmlns:a16="http://schemas.microsoft.com/office/drawing/2014/main" id="{5FC139DE-BEDE-4F35-8355-C0C3D6F3E1D3}"/>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206853" name="Freeform 5">
              <a:extLst>
                <a:ext uri="{FF2B5EF4-FFF2-40B4-BE49-F238E27FC236}">
                  <a16:creationId xmlns:a16="http://schemas.microsoft.com/office/drawing/2014/main" id="{1076F477-6E2C-4BF8-B4BC-C9759384EB13}"/>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grpSp>
          <p:nvGrpSpPr>
            <p:cNvPr id="1036" name="Group 6">
              <a:extLst>
                <a:ext uri="{FF2B5EF4-FFF2-40B4-BE49-F238E27FC236}">
                  <a16:creationId xmlns:a16="http://schemas.microsoft.com/office/drawing/2014/main" id="{FA917C74-3CEC-40C7-9A40-DA6D6B979FA4}"/>
                </a:ext>
              </a:extLst>
            </p:cNvPr>
            <p:cNvGrpSpPr>
              <a:grpSpLocks/>
            </p:cNvGrpSpPr>
            <p:nvPr/>
          </p:nvGrpSpPr>
          <p:grpSpPr bwMode="auto">
            <a:xfrm>
              <a:off x="288" y="0"/>
              <a:ext cx="5098" cy="4316"/>
              <a:chOff x="288" y="0"/>
              <a:chExt cx="5098" cy="4316"/>
            </a:xfrm>
          </p:grpSpPr>
          <p:sp>
            <p:nvSpPr>
              <p:cNvPr id="206855" name="Freeform 7">
                <a:extLst>
                  <a:ext uri="{FF2B5EF4-FFF2-40B4-BE49-F238E27FC236}">
                    <a16:creationId xmlns:a16="http://schemas.microsoft.com/office/drawing/2014/main" id="{A2E6ECD9-8613-42B3-A1F0-FB4E38F29A52}"/>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206856" name="Freeform 8">
                <a:extLst>
                  <a:ext uri="{FF2B5EF4-FFF2-40B4-BE49-F238E27FC236}">
                    <a16:creationId xmlns:a16="http://schemas.microsoft.com/office/drawing/2014/main" id="{BF75B00A-E402-4F9E-87F3-F612A1245C82}"/>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206857" name="Freeform 9">
                <a:extLst>
                  <a:ext uri="{FF2B5EF4-FFF2-40B4-BE49-F238E27FC236}">
                    <a16:creationId xmlns:a16="http://schemas.microsoft.com/office/drawing/2014/main" id="{A250E12E-8E15-4D77-9C99-F111B97944AE}"/>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206858" name="Freeform 10">
                <a:extLst>
                  <a:ext uri="{FF2B5EF4-FFF2-40B4-BE49-F238E27FC236}">
                    <a16:creationId xmlns:a16="http://schemas.microsoft.com/office/drawing/2014/main" id="{2239FFB4-E41C-45EE-BAFF-5AFB7D3F9228}"/>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206859" name="Freeform 11">
                <a:extLst>
                  <a:ext uri="{FF2B5EF4-FFF2-40B4-BE49-F238E27FC236}">
                    <a16:creationId xmlns:a16="http://schemas.microsoft.com/office/drawing/2014/main" id="{B72C0A37-8712-4029-81AD-1FEBE3F67050}"/>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206860" name="Freeform 12">
                <a:extLst>
                  <a:ext uri="{FF2B5EF4-FFF2-40B4-BE49-F238E27FC236}">
                    <a16:creationId xmlns:a16="http://schemas.microsoft.com/office/drawing/2014/main" id="{78208AA4-1865-4D6B-809F-ECE3E241E243}"/>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206861" name="Freeform 13">
                <a:extLst>
                  <a:ext uri="{FF2B5EF4-FFF2-40B4-BE49-F238E27FC236}">
                    <a16:creationId xmlns:a16="http://schemas.microsoft.com/office/drawing/2014/main" id="{5508D7F3-5F8C-4236-A21F-9420FEC3EF40}"/>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206862" name="Freeform 14">
                <a:extLst>
                  <a:ext uri="{FF2B5EF4-FFF2-40B4-BE49-F238E27FC236}">
                    <a16:creationId xmlns:a16="http://schemas.microsoft.com/office/drawing/2014/main" id="{96D339A8-7090-4867-95D9-58FEADC26019}"/>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206863" name="Freeform 15">
                <a:extLst>
                  <a:ext uri="{FF2B5EF4-FFF2-40B4-BE49-F238E27FC236}">
                    <a16:creationId xmlns:a16="http://schemas.microsoft.com/office/drawing/2014/main" id="{ACF1D696-D0A8-4077-AA40-3EA771379263}"/>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206864" name="Freeform 16">
                <a:extLst>
                  <a:ext uri="{FF2B5EF4-FFF2-40B4-BE49-F238E27FC236}">
                    <a16:creationId xmlns:a16="http://schemas.microsoft.com/office/drawing/2014/main" id="{4CCCCFBF-68D4-4DF6-B312-7358F503420D}"/>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206865" name="Freeform 17">
                <a:extLst>
                  <a:ext uri="{FF2B5EF4-FFF2-40B4-BE49-F238E27FC236}">
                    <a16:creationId xmlns:a16="http://schemas.microsoft.com/office/drawing/2014/main" id="{3648BD73-87DE-4D67-9221-ADAC1841E53D}"/>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206866" name="Freeform 18">
                <a:extLst>
                  <a:ext uri="{FF2B5EF4-FFF2-40B4-BE49-F238E27FC236}">
                    <a16:creationId xmlns:a16="http://schemas.microsoft.com/office/drawing/2014/main" id="{1ED6018E-DEF6-421E-AB82-EECC01D0A05F}"/>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206867" name="Freeform 19">
                <a:extLst>
                  <a:ext uri="{FF2B5EF4-FFF2-40B4-BE49-F238E27FC236}">
                    <a16:creationId xmlns:a16="http://schemas.microsoft.com/office/drawing/2014/main" id="{E08163E8-6198-4E74-9641-141D69F05177}"/>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grpSp>
        <p:sp>
          <p:nvSpPr>
            <p:cNvPr id="206868" name="Freeform 20">
              <a:extLst>
                <a:ext uri="{FF2B5EF4-FFF2-40B4-BE49-F238E27FC236}">
                  <a16:creationId xmlns:a16="http://schemas.microsoft.com/office/drawing/2014/main" id="{B61BDE5C-3B31-43E2-91D7-3837F49E6D06}"/>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206869" name="Freeform 21">
              <a:extLst>
                <a:ext uri="{FF2B5EF4-FFF2-40B4-BE49-F238E27FC236}">
                  <a16:creationId xmlns:a16="http://schemas.microsoft.com/office/drawing/2014/main" id="{8A431E80-EB7E-445D-8BA6-49B5198EC85B}"/>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206870" name="Freeform 22">
              <a:extLst>
                <a:ext uri="{FF2B5EF4-FFF2-40B4-BE49-F238E27FC236}">
                  <a16:creationId xmlns:a16="http://schemas.microsoft.com/office/drawing/2014/main" id="{5EA94F00-9FCA-4A35-87DE-FDED30EEA78E}"/>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1040" name="Freeform 23">
              <a:extLst>
                <a:ext uri="{FF2B5EF4-FFF2-40B4-BE49-F238E27FC236}">
                  <a16:creationId xmlns:a16="http://schemas.microsoft.com/office/drawing/2014/main" id="{88CF6F0F-959B-406C-973F-825D0A5FF7FD}"/>
                </a:ext>
              </a:extLst>
            </p:cNvPr>
            <p:cNvSpPr>
              <a:spLocks/>
            </p:cNvSpPr>
            <p:nvPr/>
          </p:nvSpPr>
          <p:spPr bwMode="hidden">
            <a:xfrm>
              <a:off x="5041" y="0"/>
              <a:ext cx="719" cy="845"/>
            </a:xfrm>
            <a:custGeom>
              <a:avLst/>
              <a:gdLst>
                <a:gd name="T0" fmla="*/ 915 w 717"/>
                <a:gd name="T1" fmla="*/ 845 h 845"/>
                <a:gd name="T2" fmla="*/ 915 w 717"/>
                <a:gd name="T3" fmla="*/ 821 h 845"/>
                <a:gd name="T4" fmla="*/ 766 w 717"/>
                <a:gd name="T5" fmla="*/ 605 h 845"/>
                <a:gd name="T6" fmla="*/ 502 w 717"/>
                <a:gd name="T7" fmla="*/ 396 h 845"/>
                <a:gd name="T8" fmla="*/ 317 w 717"/>
                <a:gd name="T9" fmla="*/ 192 h 845"/>
                <a:gd name="T10" fmla="*/ 17 w 717"/>
                <a:gd name="T11" fmla="*/ 0 h 845"/>
                <a:gd name="T12" fmla="*/ 0 w 717"/>
                <a:gd name="T13" fmla="*/ 0 h 845"/>
                <a:gd name="T14" fmla="*/ 305 w 717"/>
                <a:gd name="T15" fmla="*/ 198 h 845"/>
                <a:gd name="T16" fmla="*/ 496 w 717"/>
                <a:gd name="T17" fmla="*/ 408 h 845"/>
                <a:gd name="T18" fmla="*/ 760 w 717"/>
                <a:gd name="T19" fmla="*/ 623 h 845"/>
                <a:gd name="T20" fmla="*/ 915 w 717"/>
                <a:gd name="T21" fmla="*/ 845 h 845"/>
                <a:gd name="T22" fmla="*/ 915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24">
              <a:extLst>
                <a:ext uri="{FF2B5EF4-FFF2-40B4-BE49-F238E27FC236}">
                  <a16:creationId xmlns:a16="http://schemas.microsoft.com/office/drawing/2014/main" id="{AF7CCA86-D075-4A6D-8E37-F02D12C40401}"/>
                </a:ext>
              </a:extLst>
            </p:cNvPr>
            <p:cNvSpPr>
              <a:spLocks/>
            </p:cNvSpPr>
            <p:nvPr/>
          </p:nvSpPr>
          <p:spPr bwMode="hidden">
            <a:xfrm>
              <a:off x="5352" y="0"/>
              <a:ext cx="408" cy="414"/>
            </a:xfrm>
            <a:custGeom>
              <a:avLst/>
              <a:gdLst>
                <a:gd name="T0" fmla="*/ 503 w 407"/>
                <a:gd name="T1" fmla="*/ 414 h 414"/>
                <a:gd name="T2" fmla="*/ 503 w 407"/>
                <a:gd name="T3" fmla="*/ 396 h 414"/>
                <a:gd name="T4" fmla="*/ 318 w 407"/>
                <a:gd name="T5" fmla="*/ 192 h 414"/>
                <a:gd name="T6" fmla="*/ 12 w 407"/>
                <a:gd name="T7" fmla="*/ 0 h 414"/>
                <a:gd name="T8" fmla="*/ 0 w 407"/>
                <a:gd name="T9" fmla="*/ 0 h 414"/>
                <a:gd name="T10" fmla="*/ 108 w 407"/>
                <a:gd name="T11" fmla="*/ 102 h 414"/>
                <a:gd name="T12" fmla="*/ 312 w 407"/>
                <a:gd name="T13" fmla="*/ 204 h 414"/>
                <a:gd name="T14" fmla="*/ 503 w 407"/>
                <a:gd name="T15" fmla="*/ 414 h 414"/>
                <a:gd name="T16" fmla="*/ 503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873" name="Freeform 25">
              <a:extLst>
                <a:ext uri="{FF2B5EF4-FFF2-40B4-BE49-F238E27FC236}">
                  <a16:creationId xmlns:a16="http://schemas.microsoft.com/office/drawing/2014/main" id="{6AC5721B-63A9-448A-9D08-C0D9B7A0C963}"/>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dirty="0">
                <a:cs typeface="+mn-cs"/>
              </a:endParaRPr>
            </a:p>
          </p:txBody>
        </p:sp>
        <p:sp>
          <p:nvSpPr>
            <p:cNvPr id="1043" name="Freeform 26">
              <a:extLst>
                <a:ext uri="{FF2B5EF4-FFF2-40B4-BE49-F238E27FC236}">
                  <a16:creationId xmlns:a16="http://schemas.microsoft.com/office/drawing/2014/main" id="{02B446EA-ED07-497C-BC7B-8AA409A36561}"/>
                </a:ext>
              </a:extLst>
            </p:cNvPr>
            <p:cNvSpPr>
              <a:spLocks/>
            </p:cNvSpPr>
            <p:nvPr/>
          </p:nvSpPr>
          <p:spPr bwMode="hidden">
            <a:xfrm>
              <a:off x="6" y="0"/>
              <a:ext cx="588" cy="599"/>
            </a:xfrm>
            <a:custGeom>
              <a:avLst/>
              <a:gdLst>
                <a:gd name="T0" fmla="*/ 800 w 586"/>
                <a:gd name="T1" fmla="*/ 0 h 599"/>
                <a:gd name="T2" fmla="*/ 773 w 586"/>
                <a:gd name="T3" fmla="*/ 0 h 599"/>
                <a:gd name="T4" fmla="*/ 566 w 586"/>
                <a:gd name="T5" fmla="*/ 132 h 599"/>
                <a:gd name="T6" fmla="*/ 353 w 586"/>
                <a:gd name="T7" fmla="*/ 270 h 599"/>
                <a:gd name="T8" fmla="*/ 120 w 586"/>
                <a:gd name="T9" fmla="*/ 420 h 599"/>
                <a:gd name="T10" fmla="*/ 0 w 586"/>
                <a:gd name="T11" fmla="*/ 575 h 599"/>
                <a:gd name="T12" fmla="*/ 0 w 586"/>
                <a:gd name="T13" fmla="*/ 599 h 599"/>
                <a:gd name="T14" fmla="*/ 120 w 586"/>
                <a:gd name="T15" fmla="*/ 432 h 599"/>
                <a:gd name="T16" fmla="*/ 353 w 586"/>
                <a:gd name="T17" fmla="*/ 282 h 599"/>
                <a:gd name="T18" fmla="*/ 578 w 586"/>
                <a:gd name="T19" fmla="*/ 138 h 599"/>
                <a:gd name="T20" fmla="*/ 800 w 586"/>
                <a:gd name="T21" fmla="*/ 0 h 599"/>
                <a:gd name="T22" fmla="*/ 80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27">
              <a:extLst>
                <a:ext uri="{FF2B5EF4-FFF2-40B4-BE49-F238E27FC236}">
                  <a16:creationId xmlns:a16="http://schemas.microsoft.com/office/drawing/2014/main" id="{78F61626-4D4D-4099-A9A4-86E0E265F162}"/>
                </a:ext>
              </a:extLst>
            </p:cNvPr>
            <p:cNvSpPr>
              <a:spLocks/>
            </p:cNvSpPr>
            <p:nvPr/>
          </p:nvSpPr>
          <p:spPr bwMode="hidden">
            <a:xfrm>
              <a:off x="6" y="0"/>
              <a:ext cx="270" cy="252"/>
            </a:xfrm>
            <a:custGeom>
              <a:avLst/>
              <a:gdLst>
                <a:gd name="T0" fmla="*/ 365 w 269"/>
                <a:gd name="T1" fmla="*/ 0 h 252"/>
                <a:gd name="T2" fmla="*/ 347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365 w 269"/>
                <a:gd name="T15" fmla="*/ 0 h 252"/>
                <a:gd name="T16" fmla="*/ 365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Line 28">
              <a:extLst>
                <a:ext uri="{FF2B5EF4-FFF2-40B4-BE49-F238E27FC236}">
                  <a16:creationId xmlns:a16="http://schemas.microsoft.com/office/drawing/2014/main" id="{4F1D971E-798D-45C7-B98A-A84847E513AC}"/>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Line 29">
              <a:extLst>
                <a:ext uri="{FF2B5EF4-FFF2-40B4-BE49-F238E27FC236}">
                  <a16:creationId xmlns:a16="http://schemas.microsoft.com/office/drawing/2014/main" id="{D133DB99-7AF1-41AA-9908-319A99D27CE5}"/>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7" name="Line 30">
              <a:extLst>
                <a:ext uri="{FF2B5EF4-FFF2-40B4-BE49-F238E27FC236}">
                  <a16:creationId xmlns:a16="http://schemas.microsoft.com/office/drawing/2014/main" id="{56782745-D844-4C45-88A2-B036D1F72223}"/>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48" name="Group 31">
              <a:extLst>
                <a:ext uri="{FF2B5EF4-FFF2-40B4-BE49-F238E27FC236}">
                  <a16:creationId xmlns:a16="http://schemas.microsoft.com/office/drawing/2014/main" id="{B5BB742C-622A-484F-99FE-7B808C310266}"/>
                </a:ext>
              </a:extLst>
            </p:cNvPr>
            <p:cNvGrpSpPr>
              <a:grpSpLocks/>
            </p:cNvGrpSpPr>
            <p:nvPr/>
          </p:nvGrpSpPr>
          <p:grpSpPr bwMode="auto">
            <a:xfrm>
              <a:off x="1" y="392"/>
              <a:ext cx="5758" cy="1571"/>
              <a:chOff x="1" y="392"/>
              <a:chExt cx="5758" cy="1571"/>
            </a:xfrm>
          </p:grpSpPr>
          <p:sp>
            <p:nvSpPr>
              <p:cNvPr id="1051" name="Line 32">
                <a:extLst>
                  <a:ext uri="{FF2B5EF4-FFF2-40B4-BE49-F238E27FC236}">
                    <a16:creationId xmlns:a16="http://schemas.microsoft.com/office/drawing/2014/main" id="{388F2951-7A40-4C53-9A11-FC9C9DBD0D22}"/>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Line 33">
                <a:extLst>
                  <a:ext uri="{FF2B5EF4-FFF2-40B4-BE49-F238E27FC236}">
                    <a16:creationId xmlns:a16="http://schemas.microsoft.com/office/drawing/2014/main" id="{40CEA06A-450D-420C-8E5C-C1F89AED01D9}"/>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Line 34">
                <a:extLst>
                  <a:ext uri="{FF2B5EF4-FFF2-40B4-BE49-F238E27FC236}">
                    <a16:creationId xmlns:a16="http://schemas.microsoft.com/office/drawing/2014/main" id="{91D7D2FC-034F-4941-9DAB-ADD3761512FE}"/>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Line 35">
                <a:extLst>
                  <a:ext uri="{FF2B5EF4-FFF2-40B4-BE49-F238E27FC236}">
                    <a16:creationId xmlns:a16="http://schemas.microsoft.com/office/drawing/2014/main" id="{D25755F7-557B-42E6-99D1-244445E33784}"/>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 name="Line 36">
                <a:extLst>
                  <a:ext uri="{FF2B5EF4-FFF2-40B4-BE49-F238E27FC236}">
                    <a16:creationId xmlns:a16="http://schemas.microsoft.com/office/drawing/2014/main" id="{6FB45E78-E5B4-41B3-8AC0-67FD152083DA}"/>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49" name="Line 37">
              <a:extLst>
                <a:ext uri="{FF2B5EF4-FFF2-40B4-BE49-F238E27FC236}">
                  <a16:creationId xmlns:a16="http://schemas.microsoft.com/office/drawing/2014/main" id="{BC899CCD-5921-4710-9423-577BA2236880}"/>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 name="Line 38">
              <a:extLst>
                <a:ext uri="{FF2B5EF4-FFF2-40B4-BE49-F238E27FC236}">
                  <a16:creationId xmlns:a16="http://schemas.microsoft.com/office/drawing/2014/main" id="{150E5690-D6FD-4AE9-A540-502F00F07460}"/>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6887" name="Rectangle 39">
            <a:extLst>
              <a:ext uri="{FF2B5EF4-FFF2-40B4-BE49-F238E27FC236}">
                <a16:creationId xmlns:a16="http://schemas.microsoft.com/office/drawing/2014/main" id="{05964D13-4634-4BF1-8C37-0268B20AB283}"/>
              </a:ext>
            </a:extLst>
          </p:cNvPr>
          <p:cNvSpPr>
            <a:spLocks noGrp="1" noChangeArrowheads="1"/>
          </p:cNvSpPr>
          <p:nvPr>
            <p:ph type="title"/>
          </p:nvPr>
        </p:nvSpPr>
        <p:spPr bwMode="auto">
          <a:xfrm>
            <a:off x="457200" y="277813"/>
            <a:ext cx="8686800"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06889" name="Rectangle 41">
            <a:extLst>
              <a:ext uri="{FF2B5EF4-FFF2-40B4-BE49-F238E27FC236}">
                <a16:creationId xmlns:a16="http://schemas.microsoft.com/office/drawing/2014/main" id="{A04A9505-2EC1-4A6E-8FB0-24523607C6F1}"/>
              </a:ext>
            </a:extLst>
          </p:cNvPr>
          <p:cNvSpPr>
            <a:spLocks noGrp="1" noChangeArrowheads="1"/>
          </p:cNvSpPr>
          <p:nvPr>
            <p:ph type="ftr" sz="quarter" idx="3"/>
          </p:nvPr>
        </p:nvSpPr>
        <p:spPr bwMode="auto">
          <a:xfrm>
            <a:off x="76200" y="6629400"/>
            <a:ext cx="5638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FFCC00"/>
                </a:solidFill>
                <a:effectLst>
                  <a:outerShdw blurRad="38100" dist="38100" dir="2700000" algn="tl">
                    <a:srgbClr val="000000"/>
                  </a:outerShdw>
                </a:effectLst>
                <a:latin typeface="+mn-lt"/>
                <a:cs typeface="+mn-cs"/>
              </a:defRPr>
            </a:lvl1pPr>
          </a:lstStyle>
          <a:p>
            <a:pPr>
              <a:defRPr/>
            </a:pPr>
            <a:r>
              <a:rPr lang="en-US"/>
              <a:t>The Race to Crack the Enigma Machine</a:t>
            </a:r>
          </a:p>
        </p:txBody>
      </p:sp>
      <p:sp>
        <p:nvSpPr>
          <p:cNvPr id="206890" name="Rectangle 42">
            <a:extLst>
              <a:ext uri="{FF2B5EF4-FFF2-40B4-BE49-F238E27FC236}">
                <a16:creationId xmlns:a16="http://schemas.microsoft.com/office/drawing/2014/main" id="{981F34AF-34CC-4B77-BEA3-28EA33F3CBDD}"/>
              </a:ext>
            </a:extLst>
          </p:cNvPr>
          <p:cNvSpPr>
            <a:spLocks noGrp="1" noChangeArrowheads="1"/>
          </p:cNvSpPr>
          <p:nvPr>
            <p:ph type="sldNum" sz="quarter" idx="4"/>
          </p:nvPr>
        </p:nvSpPr>
        <p:spPr bwMode="auto">
          <a:xfrm>
            <a:off x="6934200" y="6629400"/>
            <a:ext cx="2133600"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FFCC00"/>
                </a:solidFill>
                <a:effectLst>
                  <a:outerShdw blurRad="38100" dist="38100" dir="2700000" algn="tl">
                    <a:srgbClr val="000000"/>
                  </a:outerShdw>
                </a:effectLst>
              </a:defRPr>
            </a:lvl1pPr>
          </a:lstStyle>
          <a:p>
            <a:fld id="{1E3186EC-BF3B-4AAD-9DC4-CE9C20C118C4}" type="slidenum">
              <a:rPr lang="en-US" altLang="en-US"/>
              <a:pPr/>
              <a:t>‹#›</a:t>
            </a:fld>
            <a:endParaRPr lang="en-US" altLang="en-US"/>
          </a:p>
        </p:txBody>
      </p:sp>
      <p:sp>
        <p:nvSpPr>
          <p:cNvPr id="206891" name="Rectangle 43">
            <a:extLst>
              <a:ext uri="{FF2B5EF4-FFF2-40B4-BE49-F238E27FC236}">
                <a16:creationId xmlns:a16="http://schemas.microsoft.com/office/drawing/2014/main" id="{6718941E-A964-48B9-BAE5-D77B4121A621}"/>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Line 44">
            <a:extLst>
              <a:ext uri="{FF2B5EF4-FFF2-40B4-BE49-F238E27FC236}">
                <a16:creationId xmlns:a16="http://schemas.microsoft.com/office/drawing/2014/main" id="{36CBDB82-7BE4-450C-99E1-1D6B5769206E}"/>
              </a:ext>
            </a:extLst>
          </p:cNvPr>
          <p:cNvSpPr>
            <a:spLocks noChangeShapeType="1"/>
          </p:cNvSpPr>
          <p:nvPr/>
        </p:nvSpPr>
        <p:spPr bwMode="auto">
          <a:xfrm>
            <a:off x="228600" y="990600"/>
            <a:ext cx="8610600" cy="0"/>
          </a:xfrm>
          <a:prstGeom prst="line">
            <a:avLst/>
          </a:prstGeom>
          <a:noFill/>
          <a:ln w="635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 name="Line 45">
            <a:extLst>
              <a:ext uri="{FF2B5EF4-FFF2-40B4-BE49-F238E27FC236}">
                <a16:creationId xmlns:a16="http://schemas.microsoft.com/office/drawing/2014/main" id="{610D45E4-87FD-462C-A1C1-6F8AD58F36C8}"/>
              </a:ext>
            </a:extLst>
          </p:cNvPr>
          <p:cNvSpPr>
            <a:spLocks noChangeShapeType="1"/>
          </p:cNvSpPr>
          <p:nvPr/>
        </p:nvSpPr>
        <p:spPr bwMode="auto">
          <a:xfrm flipV="1">
            <a:off x="457200" y="152400"/>
            <a:ext cx="0" cy="1295400"/>
          </a:xfrm>
          <a:prstGeom prst="line">
            <a:avLst/>
          </a:prstGeom>
          <a:noFill/>
          <a:ln w="635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dk2" tx1="lt1" bg2="dk1" tx2="lt2" accent1="accent1" accent2="accent2" accent3="accent3" accent4="accent4" accent5="accent5" accent6="accent6" hlink="hlink" folHlink="folHlink"/>
  <p:sldLayoutIdLst>
    <p:sldLayoutId id="2147485211" r:id="rId1"/>
    <p:sldLayoutId id="2147485212" r:id="rId2"/>
    <p:sldLayoutId id="2147485213" r:id="rId3"/>
    <p:sldLayoutId id="2147485214" r:id="rId4"/>
    <p:sldLayoutId id="2147485215" r:id="rId5"/>
    <p:sldLayoutId id="2147485216" r:id="rId6"/>
    <p:sldLayoutId id="2147485217" r:id="rId7"/>
    <p:sldLayoutId id="2147485218" r:id="rId8"/>
    <p:sldLayoutId id="2147485219" r:id="rId9"/>
    <p:sldLayoutId id="2147485220" r:id="rId10"/>
    <p:sldLayoutId id="2147485221" r:id="rId11"/>
    <p:sldLayoutId id="2147485222" r:id="rId12"/>
  </p:sldLayoutIdLst>
  <p:hf hdr="0" dt="0"/>
  <p:txStyles>
    <p:titleStyle>
      <a:lvl1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b="1">
          <a:solidFill>
            <a:srgbClr val="FFCC00"/>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b="1">
          <a:solidFill>
            <a:srgbClr val="FFCC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b="1">
          <a:solidFill>
            <a:srgbClr val="FFCC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b="1">
          <a:solidFill>
            <a:srgbClr val="FFCC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FFCC00"/>
        </a:buClr>
        <a:buFont typeface="Wingdings" panose="05000000000000000000" pitchFamily="2" charset="2"/>
        <a:buChar char="§"/>
        <a:defRPr sz="20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CC00"/>
        </a:buClr>
        <a:buSzPct val="110000"/>
        <a:buChar char="•"/>
        <a:defRPr sz="20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0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uboat.ne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B717F3-E030-4FE1-BF97-C7EDABEF42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600200"/>
            <a:ext cx="6781800" cy="5320347"/>
          </a:xfrm>
          <a:prstGeom prst="rect">
            <a:avLst/>
          </a:prstGeom>
          <a:effectLst>
            <a:softEdge rad="1270000"/>
          </a:effectLst>
        </p:spPr>
      </p:pic>
      <p:sp>
        <p:nvSpPr>
          <p:cNvPr id="2050" name="Rectangle 2">
            <a:extLst>
              <a:ext uri="{FF2B5EF4-FFF2-40B4-BE49-F238E27FC236}">
                <a16:creationId xmlns:a16="http://schemas.microsoft.com/office/drawing/2014/main" id="{BFF3D147-A5BB-4F06-922B-4B272C9E0C93}"/>
              </a:ext>
            </a:extLst>
          </p:cNvPr>
          <p:cNvSpPr>
            <a:spLocks noGrp="1" noChangeArrowheads="1"/>
          </p:cNvSpPr>
          <p:nvPr>
            <p:ph type="ctrTitle"/>
          </p:nvPr>
        </p:nvSpPr>
        <p:spPr>
          <a:xfrm>
            <a:off x="1447800" y="442913"/>
            <a:ext cx="6172200" cy="1462087"/>
          </a:xfrm>
          <a:ln w="25400">
            <a:solidFill>
              <a:srgbClr val="FFCC00"/>
            </a:solidFill>
            <a:miter lim="800000"/>
            <a:headEnd/>
            <a:tailEnd/>
          </a:ln>
        </p:spPr>
        <p:txBody>
          <a:bodyPr/>
          <a:lstStyle/>
          <a:p>
            <a:pPr eaLnBrk="1" hangingPunct="1">
              <a:lnSpc>
                <a:spcPct val="115000"/>
              </a:lnSpc>
              <a:defRPr/>
            </a:pPr>
            <a:r>
              <a:rPr lang="en-US" sz="4000" dirty="0">
                <a:latin typeface="Georgia" panose="02040502050405020303" pitchFamily="18" charset="0"/>
              </a:rPr>
              <a:t>The Race to Crack  </a:t>
            </a:r>
            <a:br>
              <a:rPr lang="en-US" sz="4000" dirty="0">
                <a:latin typeface="Georgia" panose="02040502050405020303" pitchFamily="18" charset="0"/>
              </a:rPr>
            </a:br>
            <a:r>
              <a:rPr lang="en-US" sz="4000" dirty="0">
                <a:latin typeface="Georgia" panose="02040502050405020303" pitchFamily="18" charset="0"/>
              </a:rPr>
              <a:t>the Enigma Machine</a:t>
            </a:r>
            <a:endParaRPr lang="en-US" sz="800" b="0" dirty="0">
              <a:latin typeface="Garamond" pitchFamily="18" charset="0"/>
            </a:endParaRPr>
          </a:p>
        </p:txBody>
      </p:sp>
      <p:sp>
        <p:nvSpPr>
          <p:cNvPr id="2051" name="Rectangle 3">
            <a:extLst>
              <a:ext uri="{FF2B5EF4-FFF2-40B4-BE49-F238E27FC236}">
                <a16:creationId xmlns:a16="http://schemas.microsoft.com/office/drawing/2014/main" id="{FFC4C01A-DE5F-4FEC-81E9-F87709113CAD}"/>
              </a:ext>
            </a:extLst>
          </p:cNvPr>
          <p:cNvSpPr>
            <a:spLocks noGrp="1" noChangeArrowheads="1"/>
          </p:cNvSpPr>
          <p:nvPr>
            <p:ph type="subTitle" idx="1"/>
          </p:nvPr>
        </p:nvSpPr>
        <p:spPr>
          <a:xfrm>
            <a:off x="762000" y="5943600"/>
            <a:ext cx="7620000" cy="762000"/>
          </a:xfrm>
        </p:spPr>
        <p:txBody>
          <a:bodyPr/>
          <a:lstStyle/>
          <a:p>
            <a:pPr eaLnBrk="1" hangingPunct="1">
              <a:defRPr/>
            </a:pPr>
            <a:r>
              <a:rPr lang="en-US" sz="1800" dirty="0">
                <a:latin typeface="Garamond" pitchFamily="18" charset="0"/>
              </a:rPr>
              <a:t>Ralph Simpson</a:t>
            </a:r>
          </a:p>
          <a:p>
            <a:pPr eaLnBrk="1" hangingPunct="1">
              <a:defRPr/>
            </a:pPr>
            <a:r>
              <a:rPr lang="en-US" sz="1800" dirty="0">
                <a:effectLst/>
                <a:latin typeface="Garamond" pitchFamily="18" charset="0"/>
              </a:rPr>
              <a:t>Ralph@CipherHistory.com</a:t>
            </a:r>
          </a:p>
          <a:p>
            <a:pPr eaLnBrk="1" hangingPunct="1">
              <a:defRPr/>
            </a:pPr>
            <a:endParaRPr lang="en-US" sz="1800" dirty="0">
              <a:latin typeface="Garamond" pitchFamily="18" charset="0"/>
            </a:endParaRPr>
          </a:p>
        </p:txBody>
      </p:sp>
      <p:sp>
        <p:nvSpPr>
          <p:cNvPr id="4" name="Rectangle 3">
            <a:extLst>
              <a:ext uri="{FF2B5EF4-FFF2-40B4-BE49-F238E27FC236}">
                <a16:creationId xmlns:a16="http://schemas.microsoft.com/office/drawing/2014/main" id="{24FE3803-1130-4376-8B77-C03D338AE8D4}"/>
              </a:ext>
            </a:extLst>
          </p:cNvPr>
          <p:cNvSpPr txBox="1">
            <a:spLocks noChangeArrowheads="1"/>
          </p:cNvSpPr>
          <p:nvPr/>
        </p:nvSpPr>
        <p:spPr bwMode="auto">
          <a:xfrm>
            <a:off x="0" y="3276600"/>
            <a:ext cx="9144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0" fontAlgn="base" hangingPunct="0">
              <a:spcBef>
                <a:spcPct val="20000"/>
              </a:spcBef>
              <a:spcAft>
                <a:spcPct val="0"/>
              </a:spcAft>
              <a:buClr>
                <a:srgbClr val="FFCC00"/>
              </a:buClr>
              <a:buFont typeface="Wingdings" pitchFamily="2" charset="2"/>
              <a:buNone/>
              <a:defRPr sz="20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CC00"/>
              </a:buClr>
              <a:buSzPct val="110000"/>
              <a:buChar char="•"/>
              <a:defRPr sz="20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9pPr>
          </a:lstStyle>
          <a:p>
            <a:pPr eaLnBrk="1" hangingPunct="1">
              <a:defRPr/>
            </a:pPr>
            <a:r>
              <a:rPr lang="en-US" sz="3600" kern="0" dirty="0">
                <a:latin typeface="Garamond" pitchFamily="18" charset="0"/>
              </a:rPr>
              <a:t>San Francisco Navy League </a:t>
            </a:r>
            <a:endParaRPr lang="en-US" sz="3600" i="1" kern="0" dirty="0">
              <a:latin typeface="Garamond" pitchFamily="18" charset="0"/>
            </a:endParaRPr>
          </a:p>
          <a:p>
            <a:pPr eaLnBrk="1" hangingPunct="1">
              <a:defRPr/>
            </a:pPr>
            <a:r>
              <a:rPr lang="en-US" sz="1200" i="1" kern="0" dirty="0">
                <a:latin typeface="Garamond" pitchFamily="18" charset="0"/>
              </a:rPr>
              <a:t> </a:t>
            </a:r>
          </a:p>
          <a:p>
            <a:pPr eaLnBrk="1" hangingPunct="1">
              <a:defRPr/>
            </a:pPr>
            <a:r>
              <a:rPr lang="en-US" kern="0" dirty="0">
                <a:latin typeface="Garamond" pitchFamily="18" charset="0"/>
              </a:rPr>
              <a:t>June 12, 2018</a:t>
            </a:r>
          </a:p>
        </p:txBody>
      </p:sp>
      <p:sp>
        <p:nvSpPr>
          <p:cNvPr id="14342" name="Rectangle 5">
            <a:extLst>
              <a:ext uri="{FF2B5EF4-FFF2-40B4-BE49-F238E27FC236}">
                <a16:creationId xmlns:a16="http://schemas.microsoft.com/office/drawing/2014/main" id="{1C60BCE2-7ECF-423C-9D24-98290EC43C91}"/>
              </a:ext>
            </a:extLst>
          </p:cNvPr>
          <p:cNvSpPr>
            <a:spLocks noChangeArrowheads="1"/>
          </p:cNvSpPr>
          <p:nvPr/>
        </p:nvSpPr>
        <p:spPr bwMode="auto">
          <a:xfrm>
            <a:off x="76200" y="6596063"/>
            <a:ext cx="8915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900" b="0">
                <a:latin typeface="Verdana" panose="020B0604030504040204" pitchFamily="34" charset="0"/>
              </a:rPr>
              <a:t> Copyright</a:t>
            </a:r>
            <a:r>
              <a:rPr lang="en-US" altLang="en-US" sz="800" b="0">
                <a:latin typeface="Verdana" panose="020B0604030504040204" pitchFamily="34" charset="0"/>
              </a:rPr>
              <a:t> </a:t>
            </a:r>
            <a:r>
              <a:rPr lang="en-US" altLang="en-US" sz="900">
                <a:latin typeface="Verdana" panose="020B0604030504040204" pitchFamily="34" charset="0"/>
              </a:rPr>
              <a:t>© </a:t>
            </a:r>
            <a:r>
              <a:rPr lang="en-US" altLang="en-US" sz="900" b="0">
                <a:latin typeface="Verdana" panose="020B0604030504040204" pitchFamily="34" charset="0"/>
              </a:rPr>
              <a:t>2018 CipherHistory.com</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A3938E1B-E50D-490C-B934-567F785CB32D}"/>
              </a:ext>
            </a:extLst>
          </p:cNvPr>
          <p:cNvSpPr>
            <a:spLocks noGrp="1"/>
          </p:cNvSpPr>
          <p:nvPr>
            <p:ph type="sldNum" sz="quarter" idx="11"/>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4FFC62D-122C-4DDE-A886-0699E0BD3ECC}" type="slidenum">
              <a:rPr lang="en-US" altLang="en-US">
                <a:solidFill>
                  <a:srgbClr val="FFCC00"/>
                </a:solidFill>
              </a:rPr>
              <a:pPr eaLnBrk="1" hangingPunct="1"/>
              <a:t>10</a:t>
            </a:fld>
            <a:endParaRPr lang="en-US" altLang="en-US">
              <a:solidFill>
                <a:srgbClr val="FFCC00"/>
              </a:solidFill>
            </a:endParaRPr>
          </a:p>
        </p:txBody>
      </p:sp>
      <p:sp>
        <p:nvSpPr>
          <p:cNvPr id="152578" name="Rectangle 2">
            <a:extLst>
              <a:ext uri="{FF2B5EF4-FFF2-40B4-BE49-F238E27FC236}">
                <a16:creationId xmlns:a16="http://schemas.microsoft.com/office/drawing/2014/main" id="{5FD0C840-B83F-411E-A70D-33565CF2462D}"/>
              </a:ext>
            </a:extLst>
          </p:cNvPr>
          <p:cNvSpPr>
            <a:spLocks noGrp="1" noChangeArrowheads="1"/>
          </p:cNvSpPr>
          <p:nvPr>
            <p:ph type="title"/>
          </p:nvPr>
        </p:nvSpPr>
        <p:spPr>
          <a:xfrm>
            <a:off x="457200" y="0"/>
            <a:ext cx="8420100" cy="1139825"/>
          </a:xfrm>
        </p:spPr>
        <p:txBody>
          <a:bodyPr/>
          <a:lstStyle/>
          <a:p>
            <a:pPr algn="l" eaLnBrk="1" hangingPunct="1">
              <a:defRPr/>
            </a:pPr>
            <a:r>
              <a:rPr lang="en-US" sz="3200" dirty="0"/>
              <a:t>Shortcomings of the Enigma</a:t>
            </a:r>
          </a:p>
        </p:txBody>
      </p:sp>
      <p:sp>
        <p:nvSpPr>
          <p:cNvPr id="152588" name="Rectangle 12">
            <a:extLst>
              <a:ext uri="{FF2B5EF4-FFF2-40B4-BE49-F238E27FC236}">
                <a16:creationId xmlns:a16="http://schemas.microsoft.com/office/drawing/2014/main" id="{74036C99-3A8E-4017-B1D8-DBC5951EC3F9}"/>
              </a:ext>
            </a:extLst>
          </p:cNvPr>
          <p:cNvSpPr>
            <a:spLocks noChangeArrowheads="1"/>
          </p:cNvSpPr>
          <p:nvPr/>
        </p:nvSpPr>
        <p:spPr bwMode="auto">
          <a:xfrm>
            <a:off x="457200" y="1371600"/>
            <a:ext cx="4724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ts val="1200"/>
              </a:spcBef>
              <a:buClr>
                <a:srgbClr val="FFCC00"/>
              </a:buClr>
              <a:buFont typeface="Wingdings" pitchFamily="2" charset="2"/>
              <a:buChar char="§"/>
              <a:defRPr/>
            </a:pPr>
            <a:r>
              <a:rPr lang="en-US" sz="2000" b="1" dirty="0">
                <a:latin typeface="+mj-lt"/>
                <a:cs typeface="Arial" charset="0"/>
              </a:rPr>
              <a:t>Greatest shortcomings were lax operator procedures</a:t>
            </a:r>
          </a:p>
          <a:p>
            <a:pPr marL="342900" indent="-342900">
              <a:spcBef>
                <a:spcPts val="1200"/>
              </a:spcBef>
              <a:buClr>
                <a:srgbClr val="FFCC00"/>
              </a:buClr>
              <a:buFont typeface="Wingdings" pitchFamily="2" charset="2"/>
              <a:buChar char="§"/>
              <a:defRPr/>
            </a:pPr>
            <a:r>
              <a:rPr lang="en-US" sz="2000" b="1" dirty="0">
                <a:latin typeface="+mj-lt"/>
                <a:cs typeface="+mn-cs"/>
              </a:rPr>
              <a:t>R</a:t>
            </a:r>
            <a:r>
              <a:rPr lang="en-US" sz="2000" b="1" dirty="0">
                <a:latin typeface="+mn-lt"/>
                <a:cs typeface="+mn-cs"/>
              </a:rPr>
              <a:t>eflector designed so no letter encoded to itself</a:t>
            </a:r>
          </a:p>
          <a:p>
            <a:pPr marL="342900" indent="-342900">
              <a:spcBef>
                <a:spcPts val="1200"/>
              </a:spcBef>
              <a:buClr>
                <a:srgbClr val="FFCC00"/>
              </a:buClr>
              <a:buFont typeface="Wingdings" pitchFamily="2" charset="2"/>
              <a:buChar char="§"/>
              <a:defRPr/>
            </a:pPr>
            <a:r>
              <a:rPr lang="en-US" sz="2000" b="1" dirty="0">
                <a:latin typeface="+mn-lt"/>
                <a:cs typeface="+mn-cs"/>
              </a:rPr>
              <a:t>Rotors had regular “odometer” movement </a:t>
            </a:r>
          </a:p>
          <a:p>
            <a:pPr marL="342900" indent="-342900">
              <a:spcBef>
                <a:spcPts val="1200"/>
              </a:spcBef>
              <a:buClr>
                <a:srgbClr val="FFCC00"/>
              </a:buClr>
              <a:buFont typeface="Wingdings" pitchFamily="2" charset="2"/>
              <a:buChar char="§"/>
              <a:defRPr/>
            </a:pPr>
            <a:r>
              <a:rPr lang="en-US" sz="2000" b="1" dirty="0">
                <a:latin typeface="+mn-lt"/>
                <a:cs typeface="+mn-cs"/>
              </a:rPr>
              <a:t>Multiple notches used to make odometer stepping more complex was used on naval Enigma only </a:t>
            </a:r>
          </a:p>
          <a:p>
            <a:pPr marL="342900" indent="-342900">
              <a:spcBef>
                <a:spcPts val="1200"/>
              </a:spcBef>
              <a:buClr>
                <a:srgbClr val="FFCC00"/>
              </a:buClr>
              <a:buFont typeface="Wingdings" pitchFamily="2" charset="2"/>
              <a:buChar char="§"/>
              <a:defRPr/>
            </a:pPr>
            <a:r>
              <a:rPr lang="en-US" sz="2000" b="1" dirty="0">
                <a:latin typeface="+mn-lt"/>
                <a:cs typeface="Arial" charset="0"/>
              </a:rPr>
              <a:t>Ironically, the strength of Enigma design gave Germans too much confidence in its security, even when faced with evidence of compromise</a:t>
            </a:r>
          </a:p>
          <a:p>
            <a:pPr marL="342900" indent="-342900">
              <a:spcBef>
                <a:spcPts val="1200"/>
              </a:spcBef>
              <a:buClr>
                <a:srgbClr val="FFCC00"/>
              </a:buClr>
              <a:buFont typeface="Wingdings" pitchFamily="2" charset="2"/>
              <a:buChar char="§"/>
              <a:defRPr/>
            </a:pPr>
            <a:endParaRPr lang="en-US" sz="2000" b="1" dirty="0">
              <a:latin typeface="+mn-lt"/>
              <a:cs typeface="+mn-cs"/>
            </a:endParaRPr>
          </a:p>
        </p:txBody>
      </p:sp>
      <p:sp>
        <p:nvSpPr>
          <p:cNvPr id="23557" name="Text Box 15">
            <a:extLst>
              <a:ext uri="{FF2B5EF4-FFF2-40B4-BE49-F238E27FC236}">
                <a16:creationId xmlns:a16="http://schemas.microsoft.com/office/drawing/2014/main" id="{3D3D2381-7766-48B0-8E6E-F7E2942C0541}"/>
              </a:ext>
            </a:extLst>
          </p:cNvPr>
          <p:cNvSpPr txBox="1">
            <a:spLocks noChangeArrowheads="1"/>
          </p:cNvSpPr>
          <p:nvPr/>
        </p:nvSpPr>
        <p:spPr bwMode="auto">
          <a:xfrm>
            <a:off x="5181600" y="6032500"/>
            <a:ext cx="36957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600">
                <a:solidFill>
                  <a:srgbClr val="FFCC00"/>
                </a:solidFill>
              </a:rPr>
              <a:t>“Panzer General” Heinz Guderian on communications truck with Enigma machine</a:t>
            </a:r>
          </a:p>
        </p:txBody>
      </p:sp>
      <p:pic>
        <p:nvPicPr>
          <p:cNvPr id="23558" name="Picture 20" descr="enigma_in_action2">
            <a:extLst>
              <a:ext uri="{FF2B5EF4-FFF2-40B4-BE49-F238E27FC236}">
                <a16:creationId xmlns:a16="http://schemas.microsoft.com/office/drawing/2014/main" id="{8590DC09-33E1-4D40-A487-F1CAA4063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900" y="1143000"/>
            <a:ext cx="3497263" cy="4876800"/>
          </a:xfrm>
          <a:prstGeom prst="rect">
            <a:avLst/>
          </a:prstGeom>
          <a:noFill/>
          <a:ln w="25400">
            <a:solidFill>
              <a:srgbClr val="FFCC00"/>
            </a:solidFill>
            <a:miter lim="800000"/>
            <a:headEnd/>
            <a:tailEnd/>
          </a:ln>
          <a:extLst>
            <a:ext uri="{909E8E84-426E-40DD-AFC4-6F175D3DCCD1}">
              <a14:hiddenFill xmlns:a14="http://schemas.microsoft.com/office/drawing/2010/main">
                <a:solidFill>
                  <a:srgbClr val="FFFFFF"/>
                </a:solidFill>
              </a14:hiddenFill>
            </a:ext>
          </a:extLst>
        </p:spPr>
      </p:pic>
      <p:cxnSp>
        <p:nvCxnSpPr>
          <p:cNvPr id="23559" name="Straight Connector 7">
            <a:extLst>
              <a:ext uri="{FF2B5EF4-FFF2-40B4-BE49-F238E27FC236}">
                <a16:creationId xmlns:a16="http://schemas.microsoft.com/office/drawing/2014/main" id="{727317D6-CCB9-40C0-A557-CD7694366FB0}"/>
              </a:ext>
            </a:extLst>
          </p:cNvPr>
          <p:cNvCxnSpPr>
            <a:cxnSpLocks noChangeShapeType="1"/>
          </p:cNvCxnSpPr>
          <p:nvPr/>
        </p:nvCxnSpPr>
        <p:spPr bwMode="auto">
          <a:xfrm>
            <a:off x="457200" y="152400"/>
            <a:ext cx="0" cy="129540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60" name="Straight Connector 8">
            <a:extLst>
              <a:ext uri="{FF2B5EF4-FFF2-40B4-BE49-F238E27FC236}">
                <a16:creationId xmlns:a16="http://schemas.microsoft.com/office/drawing/2014/main" id="{4486F59E-C9D0-4160-84AC-6145120DFC62}"/>
              </a:ext>
            </a:extLst>
          </p:cNvPr>
          <p:cNvCxnSpPr>
            <a:cxnSpLocks noChangeShapeType="1"/>
          </p:cNvCxnSpPr>
          <p:nvPr/>
        </p:nvCxnSpPr>
        <p:spPr bwMode="auto">
          <a:xfrm>
            <a:off x="228600" y="990600"/>
            <a:ext cx="8610600" cy="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41">
            <a:extLst>
              <a:ext uri="{FF2B5EF4-FFF2-40B4-BE49-F238E27FC236}">
                <a16:creationId xmlns:a16="http://schemas.microsoft.com/office/drawing/2014/main" id="{C386D062-754A-428F-8E53-2429F17AE171}"/>
              </a:ext>
            </a:extLst>
          </p:cNvPr>
          <p:cNvSpPr>
            <a:spLocks noGrp="1" noChangeArrowheads="1"/>
          </p:cNvSpPr>
          <p:nvPr>
            <p:ph type="ftr" sz="quarter" idx="10"/>
          </p:nvPr>
        </p:nvSpPr>
        <p:spPr/>
        <p:txBody>
          <a:bodyPr/>
          <a:lstStyle>
            <a:lvl1pPr>
              <a:defRPr/>
            </a:lvl1pPr>
          </a:lstStyle>
          <a:p>
            <a:pPr>
              <a:defRPr/>
            </a:pPr>
            <a:r>
              <a:rPr lang="en-US" dirty="0"/>
              <a:t>The Race to Crack the Enigma Machine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8977A18B-1D93-4239-B4E5-23287A7DE1B1}"/>
              </a:ext>
            </a:extLst>
          </p:cNvPr>
          <p:cNvSpPr>
            <a:spLocks noGrp="1"/>
          </p:cNvSpPr>
          <p:nvPr>
            <p:ph type="sldNum" sz="quarter" idx="11"/>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B22954B-FEE3-4F22-9FCF-8294137D25C9}" type="slidenum">
              <a:rPr lang="en-US" altLang="en-US">
                <a:solidFill>
                  <a:srgbClr val="FFCC00"/>
                </a:solidFill>
              </a:rPr>
              <a:pPr eaLnBrk="1" hangingPunct="1"/>
              <a:t>11</a:t>
            </a:fld>
            <a:endParaRPr lang="en-US" altLang="en-US">
              <a:solidFill>
                <a:srgbClr val="FFCC00"/>
              </a:solidFill>
            </a:endParaRPr>
          </a:p>
        </p:txBody>
      </p:sp>
      <p:sp>
        <p:nvSpPr>
          <p:cNvPr id="125954" name="Rectangle 2">
            <a:extLst>
              <a:ext uri="{FF2B5EF4-FFF2-40B4-BE49-F238E27FC236}">
                <a16:creationId xmlns:a16="http://schemas.microsoft.com/office/drawing/2014/main" id="{4DAFCFCA-0F3A-418B-BA7B-FAE67D9D37A2}"/>
              </a:ext>
            </a:extLst>
          </p:cNvPr>
          <p:cNvSpPr>
            <a:spLocks noGrp="1" noChangeArrowheads="1"/>
          </p:cNvSpPr>
          <p:nvPr>
            <p:ph type="title"/>
          </p:nvPr>
        </p:nvSpPr>
        <p:spPr>
          <a:xfrm>
            <a:off x="457200" y="0"/>
            <a:ext cx="8382000" cy="1139825"/>
          </a:xfrm>
        </p:spPr>
        <p:txBody>
          <a:bodyPr/>
          <a:lstStyle/>
          <a:p>
            <a:pPr algn="l" eaLnBrk="1" hangingPunct="1">
              <a:defRPr/>
            </a:pPr>
            <a:r>
              <a:rPr lang="en-US" sz="3200" dirty="0"/>
              <a:t>Polish Success in Decoding Enigma</a:t>
            </a:r>
          </a:p>
        </p:txBody>
      </p:sp>
      <p:sp>
        <p:nvSpPr>
          <p:cNvPr id="24580" name="Rectangle 3">
            <a:extLst>
              <a:ext uri="{FF2B5EF4-FFF2-40B4-BE49-F238E27FC236}">
                <a16:creationId xmlns:a16="http://schemas.microsoft.com/office/drawing/2014/main" id="{A3375F27-EF32-4F97-9251-44DA9034D9D2}"/>
              </a:ext>
            </a:extLst>
          </p:cNvPr>
          <p:cNvSpPr>
            <a:spLocks noGrp="1" noChangeArrowheads="1"/>
          </p:cNvSpPr>
          <p:nvPr>
            <p:ph type="body" idx="1"/>
          </p:nvPr>
        </p:nvSpPr>
        <p:spPr>
          <a:xfrm>
            <a:off x="428625" y="4800600"/>
            <a:ext cx="8562975" cy="1854200"/>
          </a:xfrm>
        </p:spPr>
        <p:txBody>
          <a:bodyPr/>
          <a:lstStyle/>
          <a:p>
            <a:pPr eaLnBrk="1" hangingPunct="1">
              <a:spcBef>
                <a:spcPts val="1200"/>
              </a:spcBef>
            </a:pPr>
            <a:r>
              <a:rPr lang="en-US" altLang="en-US">
                <a:effectLst/>
              </a:rPr>
              <a:t>Poles successfully decoded Enigma messages until 1939, when  the Germans quit sending the key twice and added 2 new rotors</a:t>
            </a:r>
          </a:p>
          <a:p>
            <a:pPr eaLnBrk="1" hangingPunct="1">
              <a:spcBef>
                <a:spcPts val="1200"/>
              </a:spcBef>
            </a:pPr>
            <a:r>
              <a:rPr lang="en-US" altLang="en-US">
                <a:effectLst/>
              </a:rPr>
              <a:t>Poles finally disclosed their code-breaking success to Britain and France just before Germany invaded Poland on Sept. 1, 1939</a:t>
            </a:r>
          </a:p>
          <a:p>
            <a:pPr eaLnBrk="1" hangingPunct="1">
              <a:spcBef>
                <a:spcPts val="1200"/>
              </a:spcBef>
            </a:pPr>
            <a:r>
              <a:rPr lang="en-US" altLang="en-US">
                <a:effectLst/>
              </a:rPr>
              <a:t>Breakthrough was breaking of rotors and plugboard separately</a:t>
            </a:r>
          </a:p>
        </p:txBody>
      </p:sp>
      <p:pic>
        <p:nvPicPr>
          <p:cNvPr id="24581" name="Picture 8" descr="Photo of arian Rejewski, cryptographer">
            <a:extLst>
              <a:ext uri="{FF2B5EF4-FFF2-40B4-BE49-F238E27FC236}">
                <a16:creationId xmlns:a16="http://schemas.microsoft.com/office/drawing/2014/main" id="{B435AACC-3EA4-4E00-BE70-6395CD6B2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141413"/>
            <a:ext cx="2705100" cy="3144837"/>
          </a:xfrm>
          <a:prstGeom prst="rect">
            <a:avLst/>
          </a:prstGeom>
          <a:noFill/>
          <a:ln w="254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25961" name="Rectangle 9">
            <a:extLst>
              <a:ext uri="{FF2B5EF4-FFF2-40B4-BE49-F238E27FC236}">
                <a16:creationId xmlns:a16="http://schemas.microsoft.com/office/drawing/2014/main" id="{D2477105-C4F4-4720-9FC5-90377CFCA5FB}"/>
              </a:ext>
            </a:extLst>
          </p:cNvPr>
          <p:cNvSpPr>
            <a:spLocks noChangeArrowheads="1"/>
          </p:cNvSpPr>
          <p:nvPr/>
        </p:nvSpPr>
        <p:spPr bwMode="auto">
          <a:xfrm>
            <a:off x="428625" y="1143000"/>
            <a:ext cx="5438775" cy="334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ts val="1200"/>
              </a:spcBef>
              <a:buClr>
                <a:srgbClr val="FFCC00"/>
              </a:buClr>
              <a:buFont typeface="Wingdings" pitchFamily="2" charset="2"/>
              <a:buChar char="§"/>
              <a:defRPr/>
            </a:pPr>
            <a:r>
              <a:rPr lang="en-US" sz="2000" b="1" dirty="0">
                <a:latin typeface="+mn-lt"/>
                <a:cs typeface="+mn-cs"/>
              </a:rPr>
              <a:t>In 1932, French bribed a German official to get Enigma keys</a:t>
            </a:r>
          </a:p>
          <a:p>
            <a:pPr marL="342900" indent="-342900">
              <a:spcBef>
                <a:spcPts val="1200"/>
              </a:spcBef>
              <a:buClr>
                <a:srgbClr val="FFCC00"/>
              </a:buClr>
              <a:buFont typeface="Wingdings" pitchFamily="2" charset="2"/>
              <a:buChar char="§"/>
              <a:defRPr/>
            </a:pPr>
            <a:r>
              <a:rPr lang="en-US" sz="2000" b="1" dirty="0">
                <a:latin typeface="+mn-lt"/>
                <a:cs typeface="+mn-cs"/>
              </a:rPr>
              <a:t>German official, Hans-Thilo Schmidt, was later caught and executed</a:t>
            </a:r>
          </a:p>
          <a:p>
            <a:pPr marL="342900" indent="-342900">
              <a:spcBef>
                <a:spcPts val="1200"/>
              </a:spcBef>
              <a:buClr>
                <a:srgbClr val="FFCC00"/>
              </a:buClr>
              <a:buFont typeface="Wingdings" pitchFamily="2" charset="2"/>
              <a:buChar char="§"/>
              <a:defRPr/>
            </a:pPr>
            <a:r>
              <a:rPr lang="en-US" sz="2000" b="1" dirty="0">
                <a:latin typeface="+mn-lt"/>
                <a:cs typeface="+mn-cs"/>
              </a:rPr>
              <a:t>Polish code-breakers could now exploit the double sending of the key – breaking the code in Dec. 1932</a:t>
            </a:r>
          </a:p>
          <a:p>
            <a:pPr marL="342900" indent="-342900">
              <a:spcBef>
                <a:spcPts val="1200"/>
              </a:spcBef>
              <a:buClr>
                <a:srgbClr val="FFCC00"/>
              </a:buClr>
              <a:buFont typeface="Wingdings" pitchFamily="2" charset="2"/>
              <a:buChar char="§"/>
              <a:defRPr/>
            </a:pPr>
            <a:r>
              <a:rPr lang="en-US" altLang="en-US" sz="2000" b="1" dirty="0">
                <a:latin typeface="+mj-lt"/>
                <a:cs typeface="Arial" charset="0"/>
              </a:rPr>
              <a:t>Poles made the </a:t>
            </a:r>
            <a:r>
              <a:rPr lang="en-US" altLang="en-US" sz="2000" b="1" dirty="0" err="1">
                <a:latin typeface="+mj-lt"/>
                <a:cs typeface="Arial" charset="0"/>
              </a:rPr>
              <a:t>Bomba</a:t>
            </a:r>
            <a:r>
              <a:rPr lang="en-US" altLang="en-US" sz="2000" b="1" dirty="0">
                <a:latin typeface="+mj-lt"/>
                <a:cs typeface="Arial" charset="0"/>
              </a:rPr>
              <a:t> – 6 Enigma machines in series to check codes for the 6 combinations of 3 rotors</a:t>
            </a:r>
          </a:p>
          <a:p>
            <a:pPr marL="342900" indent="-342900">
              <a:spcBef>
                <a:spcPts val="1200"/>
              </a:spcBef>
              <a:buClr>
                <a:srgbClr val="FFCC00"/>
              </a:buClr>
              <a:buFont typeface="Wingdings" pitchFamily="2" charset="2"/>
              <a:buChar char="§"/>
              <a:defRPr/>
            </a:pPr>
            <a:endParaRPr lang="en-US" sz="2000" b="1" dirty="0">
              <a:latin typeface="+mn-lt"/>
              <a:cs typeface="+mn-cs"/>
            </a:endParaRPr>
          </a:p>
        </p:txBody>
      </p:sp>
      <p:sp>
        <p:nvSpPr>
          <p:cNvPr id="24583" name="Text Box 10">
            <a:extLst>
              <a:ext uri="{FF2B5EF4-FFF2-40B4-BE49-F238E27FC236}">
                <a16:creationId xmlns:a16="http://schemas.microsoft.com/office/drawing/2014/main" id="{4684C913-5D77-4F62-A4BA-625680BE1F15}"/>
              </a:ext>
            </a:extLst>
          </p:cNvPr>
          <p:cNvSpPr txBox="1">
            <a:spLocks noChangeArrowheads="1"/>
          </p:cNvSpPr>
          <p:nvPr/>
        </p:nvSpPr>
        <p:spPr bwMode="auto">
          <a:xfrm>
            <a:off x="6324600" y="4267200"/>
            <a:ext cx="23066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600">
                <a:solidFill>
                  <a:srgbClr val="FFCC00"/>
                </a:solidFill>
              </a:rPr>
              <a:t>Marian Rejewski</a:t>
            </a:r>
          </a:p>
          <a:p>
            <a:pPr algn="ctr" eaLnBrk="1" hangingPunct="1">
              <a:spcBef>
                <a:spcPct val="0"/>
              </a:spcBef>
              <a:buClrTx/>
              <a:buFontTx/>
              <a:buNone/>
            </a:pPr>
            <a:r>
              <a:rPr lang="en-US" altLang="en-US" sz="1600">
                <a:solidFill>
                  <a:srgbClr val="FFCC00"/>
                </a:solidFill>
              </a:rPr>
              <a:t>Polish cryptographer</a:t>
            </a:r>
          </a:p>
        </p:txBody>
      </p:sp>
      <p:cxnSp>
        <p:nvCxnSpPr>
          <p:cNvPr id="24584" name="Straight Connector 8">
            <a:extLst>
              <a:ext uri="{FF2B5EF4-FFF2-40B4-BE49-F238E27FC236}">
                <a16:creationId xmlns:a16="http://schemas.microsoft.com/office/drawing/2014/main" id="{60BB4F4F-A671-4FE3-9E9C-C17296FBADAD}"/>
              </a:ext>
            </a:extLst>
          </p:cNvPr>
          <p:cNvCxnSpPr>
            <a:cxnSpLocks noChangeShapeType="1"/>
          </p:cNvCxnSpPr>
          <p:nvPr/>
        </p:nvCxnSpPr>
        <p:spPr bwMode="auto">
          <a:xfrm>
            <a:off x="457200" y="152400"/>
            <a:ext cx="0" cy="129540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85" name="Straight Connector 9">
            <a:extLst>
              <a:ext uri="{FF2B5EF4-FFF2-40B4-BE49-F238E27FC236}">
                <a16:creationId xmlns:a16="http://schemas.microsoft.com/office/drawing/2014/main" id="{288B9C32-5E88-4DA7-83F6-F78405536048}"/>
              </a:ext>
            </a:extLst>
          </p:cNvPr>
          <p:cNvCxnSpPr>
            <a:cxnSpLocks noChangeShapeType="1"/>
          </p:cNvCxnSpPr>
          <p:nvPr/>
        </p:nvCxnSpPr>
        <p:spPr bwMode="auto">
          <a:xfrm>
            <a:off x="228600" y="990600"/>
            <a:ext cx="8610600" cy="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41">
            <a:extLst>
              <a:ext uri="{FF2B5EF4-FFF2-40B4-BE49-F238E27FC236}">
                <a16:creationId xmlns:a16="http://schemas.microsoft.com/office/drawing/2014/main" id="{1A30B84E-64D5-4361-881E-4595B1D9681D}"/>
              </a:ext>
            </a:extLst>
          </p:cNvPr>
          <p:cNvSpPr>
            <a:spLocks noGrp="1" noChangeArrowheads="1"/>
          </p:cNvSpPr>
          <p:nvPr>
            <p:ph type="ftr" sz="quarter" idx="10"/>
          </p:nvPr>
        </p:nvSpPr>
        <p:spPr/>
        <p:txBody>
          <a:bodyPr/>
          <a:lstStyle>
            <a:lvl1pPr>
              <a:defRPr/>
            </a:lvl1pPr>
          </a:lstStyle>
          <a:p>
            <a:pPr>
              <a:defRPr/>
            </a:pPr>
            <a:r>
              <a:rPr lang="en-US" dirty="0"/>
              <a:t>The Race to Crack the Enigma Machine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DB15BA52-D6B4-488A-95C2-2B7DF47F591B}"/>
              </a:ext>
            </a:extLst>
          </p:cNvPr>
          <p:cNvSpPr>
            <a:spLocks noGrp="1"/>
          </p:cNvSpPr>
          <p:nvPr>
            <p:ph type="sldNum" sz="quarter" idx="11"/>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DF4DD33-D9D4-46C5-94CB-0EEFADDC4B2B}" type="slidenum">
              <a:rPr lang="en-US" altLang="en-US">
                <a:solidFill>
                  <a:srgbClr val="FFCC00"/>
                </a:solidFill>
              </a:rPr>
              <a:pPr eaLnBrk="1" hangingPunct="1"/>
              <a:t>12</a:t>
            </a:fld>
            <a:endParaRPr lang="en-US" altLang="en-US">
              <a:solidFill>
                <a:srgbClr val="FFCC00"/>
              </a:solidFill>
            </a:endParaRPr>
          </a:p>
        </p:txBody>
      </p:sp>
      <p:sp>
        <p:nvSpPr>
          <p:cNvPr id="153602" name="Rectangle 2">
            <a:extLst>
              <a:ext uri="{FF2B5EF4-FFF2-40B4-BE49-F238E27FC236}">
                <a16:creationId xmlns:a16="http://schemas.microsoft.com/office/drawing/2014/main" id="{C4625E14-C5AC-4C7C-B9C6-E35802F70F99}"/>
              </a:ext>
            </a:extLst>
          </p:cNvPr>
          <p:cNvSpPr>
            <a:spLocks noGrp="1" noChangeArrowheads="1"/>
          </p:cNvSpPr>
          <p:nvPr>
            <p:ph type="title"/>
          </p:nvPr>
        </p:nvSpPr>
        <p:spPr>
          <a:xfrm>
            <a:off x="457200" y="0"/>
            <a:ext cx="8382000" cy="1139825"/>
          </a:xfrm>
        </p:spPr>
        <p:txBody>
          <a:bodyPr/>
          <a:lstStyle/>
          <a:p>
            <a:pPr algn="l" eaLnBrk="1" hangingPunct="1">
              <a:defRPr/>
            </a:pPr>
            <a:r>
              <a:rPr lang="en-US" sz="3200" dirty="0"/>
              <a:t>British Effort in Breaking the Code</a:t>
            </a:r>
          </a:p>
        </p:txBody>
      </p:sp>
      <p:sp>
        <p:nvSpPr>
          <p:cNvPr id="25604" name="Rectangle 3">
            <a:extLst>
              <a:ext uri="{FF2B5EF4-FFF2-40B4-BE49-F238E27FC236}">
                <a16:creationId xmlns:a16="http://schemas.microsoft.com/office/drawing/2014/main" id="{22815E87-FF0A-4F23-8996-156F252B0C85}"/>
              </a:ext>
            </a:extLst>
          </p:cNvPr>
          <p:cNvSpPr>
            <a:spLocks noGrp="1" noChangeArrowheads="1"/>
          </p:cNvSpPr>
          <p:nvPr>
            <p:ph type="body" idx="1"/>
          </p:nvPr>
        </p:nvSpPr>
        <p:spPr>
          <a:xfrm>
            <a:off x="457200" y="1143000"/>
            <a:ext cx="2819400" cy="3352800"/>
          </a:xfrm>
        </p:spPr>
        <p:txBody>
          <a:bodyPr/>
          <a:lstStyle/>
          <a:p>
            <a:pPr eaLnBrk="1" hangingPunct="1">
              <a:spcBef>
                <a:spcPts val="1200"/>
              </a:spcBef>
            </a:pPr>
            <a:r>
              <a:rPr lang="en-US" altLang="en-US">
                <a:effectLst/>
              </a:rPr>
              <a:t>In 1939, UK began a major decoding effort in Bletchley Park, employing 11,000 people</a:t>
            </a:r>
          </a:p>
          <a:p>
            <a:pPr eaLnBrk="1" hangingPunct="1">
              <a:spcBef>
                <a:spcPts val="1200"/>
              </a:spcBef>
            </a:pPr>
            <a:r>
              <a:rPr lang="en-US" altLang="en-US">
                <a:effectLst/>
              </a:rPr>
              <a:t>Effort led by Alan Turing, who built the Bombe - 36 Enigmas in series to check settings</a:t>
            </a:r>
          </a:p>
        </p:txBody>
      </p:sp>
      <p:pic>
        <p:nvPicPr>
          <p:cNvPr id="25605" name="Picture 4">
            <a:extLst>
              <a:ext uri="{FF2B5EF4-FFF2-40B4-BE49-F238E27FC236}">
                <a16:creationId xmlns:a16="http://schemas.microsoft.com/office/drawing/2014/main" id="{97AD6BF2-0847-4E68-AB82-8FF6CE452A7E}"/>
              </a:ext>
            </a:extLst>
          </p:cNvPr>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3276600" y="1295400"/>
            <a:ext cx="5486400" cy="2740025"/>
          </a:xfrm>
          <a:prstGeom prst="rect">
            <a:avLst/>
          </a:prstGeom>
          <a:noFill/>
          <a:ln w="25400">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08" name="Rectangle 8">
            <a:extLst>
              <a:ext uri="{FF2B5EF4-FFF2-40B4-BE49-F238E27FC236}">
                <a16:creationId xmlns:a16="http://schemas.microsoft.com/office/drawing/2014/main" id="{FB916304-6B7D-4576-90C9-C75F96964BA2}"/>
              </a:ext>
            </a:extLst>
          </p:cNvPr>
          <p:cNvSpPr>
            <a:spLocks noChangeArrowheads="1"/>
          </p:cNvSpPr>
          <p:nvPr/>
        </p:nvSpPr>
        <p:spPr bwMode="auto">
          <a:xfrm>
            <a:off x="457200" y="4419600"/>
            <a:ext cx="8686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ts val="1200"/>
              </a:spcBef>
              <a:buClr>
                <a:srgbClr val="FFCC00"/>
              </a:buClr>
              <a:buFont typeface="Wingdings" pitchFamily="2" charset="2"/>
              <a:buChar char="§"/>
              <a:defRPr/>
            </a:pPr>
            <a:r>
              <a:rPr lang="en-US" sz="2000" b="1" dirty="0">
                <a:latin typeface="+mn-lt"/>
                <a:cs typeface="+mn-cs"/>
              </a:rPr>
              <a:t>Many settings were manually eliminated and only the remaining settings checked by the Bombe – brute force wouldn’t work</a:t>
            </a:r>
          </a:p>
          <a:p>
            <a:pPr marL="342900" indent="-342900">
              <a:spcBef>
                <a:spcPts val="1200"/>
              </a:spcBef>
              <a:buClr>
                <a:srgbClr val="FFCC00"/>
              </a:buClr>
              <a:buFont typeface="Wingdings" pitchFamily="2" charset="2"/>
              <a:buChar char="§"/>
              <a:defRPr/>
            </a:pPr>
            <a:r>
              <a:rPr lang="en-US" sz="2000" b="1" dirty="0">
                <a:latin typeface="+mn-lt"/>
                <a:cs typeface="+mn-cs"/>
              </a:rPr>
              <a:t>Army and Luftwaffe messages were routinely decoded, the Naval Enigma was the greatest challenge</a:t>
            </a:r>
          </a:p>
          <a:p>
            <a:pPr marL="342900" indent="-342900">
              <a:spcBef>
                <a:spcPts val="1200"/>
              </a:spcBef>
              <a:buClr>
                <a:srgbClr val="FFCC00"/>
              </a:buClr>
              <a:buFont typeface="Wingdings" pitchFamily="2" charset="2"/>
              <a:buChar char="§"/>
              <a:defRPr/>
            </a:pPr>
            <a:r>
              <a:rPr lang="en-US" sz="2000" b="1" dirty="0">
                <a:latin typeface="+mn-lt"/>
                <a:cs typeface="+mn-cs"/>
              </a:rPr>
              <a:t>British only acted on intelligence that could be uncovered from traditional sources (spies, direction finding, radar, traffic analysis)</a:t>
            </a:r>
          </a:p>
        </p:txBody>
      </p:sp>
      <p:sp>
        <p:nvSpPr>
          <p:cNvPr id="25607" name="Rectangle 9">
            <a:extLst>
              <a:ext uri="{FF2B5EF4-FFF2-40B4-BE49-F238E27FC236}">
                <a16:creationId xmlns:a16="http://schemas.microsoft.com/office/drawing/2014/main" id="{A5AF79A2-805A-4638-A6E4-DCD7F0F69C1C}"/>
              </a:ext>
            </a:extLst>
          </p:cNvPr>
          <p:cNvSpPr>
            <a:spLocks noChangeArrowheads="1"/>
          </p:cNvSpPr>
          <p:nvPr/>
        </p:nvSpPr>
        <p:spPr bwMode="auto">
          <a:xfrm>
            <a:off x="3276600" y="4037013"/>
            <a:ext cx="54864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600">
                <a:solidFill>
                  <a:srgbClr val="FFCC00"/>
                </a:solidFill>
              </a:rPr>
              <a:t>Bletchley Park Mansion</a:t>
            </a:r>
            <a:r>
              <a:rPr lang="en-US" altLang="en-US" sz="1600">
                <a:solidFill>
                  <a:schemeClr val="folHlink"/>
                </a:solidFill>
              </a:rPr>
              <a:t> </a:t>
            </a:r>
          </a:p>
        </p:txBody>
      </p:sp>
      <p:cxnSp>
        <p:nvCxnSpPr>
          <p:cNvPr id="25608" name="Straight Connector 8">
            <a:extLst>
              <a:ext uri="{FF2B5EF4-FFF2-40B4-BE49-F238E27FC236}">
                <a16:creationId xmlns:a16="http://schemas.microsoft.com/office/drawing/2014/main" id="{467C5E8D-BEC4-4F63-B0E7-DD8CA4B68A05}"/>
              </a:ext>
            </a:extLst>
          </p:cNvPr>
          <p:cNvCxnSpPr>
            <a:cxnSpLocks noChangeShapeType="1"/>
          </p:cNvCxnSpPr>
          <p:nvPr/>
        </p:nvCxnSpPr>
        <p:spPr bwMode="auto">
          <a:xfrm>
            <a:off x="457200" y="152400"/>
            <a:ext cx="0" cy="129540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09" name="Straight Connector 9">
            <a:extLst>
              <a:ext uri="{FF2B5EF4-FFF2-40B4-BE49-F238E27FC236}">
                <a16:creationId xmlns:a16="http://schemas.microsoft.com/office/drawing/2014/main" id="{998497EA-845B-4F49-A4CD-D0CEA156E9E0}"/>
              </a:ext>
            </a:extLst>
          </p:cNvPr>
          <p:cNvCxnSpPr>
            <a:cxnSpLocks noChangeShapeType="1"/>
          </p:cNvCxnSpPr>
          <p:nvPr/>
        </p:nvCxnSpPr>
        <p:spPr bwMode="auto">
          <a:xfrm>
            <a:off x="228600" y="990600"/>
            <a:ext cx="8610600" cy="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41">
            <a:extLst>
              <a:ext uri="{FF2B5EF4-FFF2-40B4-BE49-F238E27FC236}">
                <a16:creationId xmlns:a16="http://schemas.microsoft.com/office/drawing/2014/main" id="{3A95BD04-9D88-44BD-A9B6-B8D8F1A59B97}"/>
              </a:ext>
            </a:extLst>
          </p:cNvPr>
          <p:cNvSpPr>
            <a:spLocks noGrp="1" noChangeArrowheads="1"/>
          </p:cNvSpPr>
          <p:nvPr>
            <p:ph type="ftr" sz="quarter" idx="10"/>
          </p:nvPr>
        </p:nvSpPr>
        <p:spPr/>
        <p:txBody>
          <a:bodyPr/>
          <a:lstStyle>
            <a:lvl1pPr>
              <a:defRPr/>
            </a:lvl1pPr>
          </a:lstStyle>
          <a:p>
            <a:pPr>
              <a:defRPr/>
            </a:pPr>
            <a:r>
              <a:rPr lang="en-US" dirty="0"/>
              <a:t>The Race to Crack the Enigma Machine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60C6C24D-918B-4433-9EA2-D029B6A10CB6}"/>
              </a:ext>
            </a:extLst>
          </p:cNvPr>
          <p:cNvSpPr>
            <a:spLocks noGrp="1"/>
          </p:cNvSpPr>
          <p:nvPr>
            <p:ph type="sldNum" sz="quarter" idx="11"/>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A7872EA-5B2C-46A1-A7DB-F53530108609}" type="slidenum">
              <a:rPr lang="en-US" altLang="en-US">
                <a:solidFill>
                  <a:srgbClr val="FFCC00"/>
                </a:solidFill>
              </a:rPr>
              <a:pPr eaLnBrk="1" hangingPunct="1"/>
              <a:t>13</a:t>
            </a:fld>
            <a:endParaRPr lang="en-US" altLang="en-US">
              <a:solidFill>
                <a:srgbClr val="FFCC00"/>
              </a:solidFill>
            </a:endParaRPr>
          </a:p>
        </p:txBody>
      </p:sp>
      <p:sp>
        <p:nvSpPr>
          <p:cNvPr id="126978" name="Rectangle 2">
            <a:extLst>
              <a:ext uri="{FF2B5EF4-FFF2-40B4-BE49-F238E27FC236}">
                <a16:creationId xmlns:a16="http://schemas.microsoft.com/office/drawing/2014/main" id="{25273E76-578D-4781-ACBE-157DAB1DB594}"/>
              </a:ext>
            </a:extLst>
          </p:cNvPr>
          <p:cNvSpPr>
            <a:spLocks noGrp="1" noChangeArrowheads="1"/>
          </p:cNvSpPr>
          <p:nvPr>
            <p:ph type="title"/>
          </p:nvPr>
        </p:nvSpPr>
        <p:spPr>
          <a:xfrm>
            <a:off x="457200" y="0"/>
            <a:ext cx="8382000" cy="1139825"/>
          </a:xfrm>
        </p:spPr>
        <p:txBody>
          <a:bodyPr/>
          <a:lstStyle/>
          <a:p>
            <a:pPr algn="l" eaLnBrk="1" hangingPunct="1">
              <a:defRPr/>
            </a:pPr>
            <a:r>
              <a:rPr lang="en-US" sz="3200" dirty="0"/>
              <a:t>Bombe – the Beginning of Computing</a:t>
            </a:r>
          </a:p>
        </p:txBody>
      </p:sp>
      <p:sp>
        <p:nvSpPr>
          <p:cNvPr id="26628" name="Rectangle 3">
            <a:extLst>
              <a:ext uri="{FF2B5EF4-FFF2-40B4-BE49-F238E27FC236}">
                <a16:creationId xmlns:a16="http://schemas.microsoft.com/office/drawing/2014/main" id="{B1B45056-69A6-4C7D-ADD5-FB3353A65FF1}"/>
              </a:ext>
            </a:extLst>
          </p:cNvPr>
          <p:cNvSpPr>
            <a:spLocks noGrp="1" noChangeArrowheads="1"/>
          </p:cNvSpPr>
          <p:nvPr>
            <p:ph type="body" idx="1"/>
          </p:nvPr>
        </p:nvSpPr>
        <p:spPr>
          <a:xfrm>
            <a:off x="457200" y="4038600"/>
            <a:ext cx="8382000" cy="2667000"/>
          </a:xfrm>
        </p:spPr>
        <p:txBody>
          <a:bodyPr/>
          <a:lstStyle/>
          <a:p>
            <a:pPr eaLnBrk="1" hangingPunct="1">
              <a:spcBef>
                <a:spcPts val="1200"/>
              </a:spcBef>
            </a:pPr>
            <a:r>
              <a:rPr lang="en-US" altLang="en-US">
                <a:effectLst/>
              </a:rPr>
              <a:t>Polish called their electro-mechanical codebreaker the Bomba for an ice cream treat, British called it a Bombe</a:t>
            </a:r>
          </a:p>
          <a:p>
            <a:pPr eaLnBrk="1" hangingPunct="1">
              <a:spcBef>
                <a:spcPts val="1200"/>
              </a:spcBef>
            </a:pPr>
            <a:r>
              <a:rPr lang="en-US" altLang="en-US">
                <a:effectLst/>
              </a:rPr>
              <a:t>210 Bombes were built in the UK, all were destroyed after WW2</a:t>
            </a:r>
          </a:p>
          <a:p>
            <a:pPr eaLnBrk="1" hangingPunct="1">
              <a:spcBef>
                <a:spcPts val="1200"/>
              </a:spcBef>
            </a:pPr>
            <a:r>
              <a:rPr lang="en-US" altLang="en-US">
                <a:effectLst/>
              </a:rPr>
              <a:t>US employed NCR to build a faster version of the Bombe to decode the 4 rotor naval Enigma – 121 were built</a:t>
            </a:r>
          </a:p>
          <a:p>
            <a:pPr eaLnBrk="1" hangingPunct="1">
              <a:spcBef>
                <a:spcPts val="1200"/>
              </a:spcBef>
            </a:pPr>
            <a:r>
              <a:rPr lang="en-US" altLang="en-US">
                <a:effectLst/>
              </a:rPr>
              <a:t>By the end of the war, the naval code was deciphered within 12 hours and the rest of the day’s messages were read in real time</a:t>
            </a:r>
          </a:p>
        </p:txBody>
      </p:sp>
      <p:sp>
        <p:nvSpPr>
          <p:cNvPr id="26629" name="Text Box 6">
            <a:extLst>
              <a:ext uri="{FF2B5EF4-FFF2-40B4-BE49-F238E27FC236}">
                <a16:creationId xmlns:a16="http://schemas.microsoft.com/office/drawing/2014/main" id="{E6D30B69-D51E-474B-8AC4-740739C8F383}"/>
              </a:ext>
            </a:extLst>
          </p:cNvPr>
          <p:cNvSpPr txBox="1">
            <a:spLocks noChangeArrowheads="1"/>
          </p:cNvSpPr>
          <p:nvPr/>
        </p:nvSpPr>
        <p:spPr bwMode="auto">
          <a:xfrm>
            <a:off x="2878138" y="1219200"/>
            <a:ext cx="2303462"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600">
                <a:solidFill>
                  <a:srgbClr val="FFCC00"/>
                </a:solidFill>
              </a:rPr>
              <a:t>Alan Turing:</a:t>
            </a:r>
          </a:p>
          <a:p>
            <a:pPr eaLnBrk="1" hangingPunct="1">
              <a:spcBef>
                <a:spcPct val="0"/>
              </a:spcBef>
              <a:buClrTx/>
              <a:buFontTx/>
              <a:buNone/>
            </a:pPr>
            <a:r>
              <a:rPr lang="en-US" altLang="en-US" sz="1600">
                <a:solidFill>
                  <a:srgbClr val="FFCC00"/>
                </a:solidFill>
              </a:rPr>
              <a:t>Father of </a:t>
            </a:r>
          </a:p>
          <a:p>
            <a:pPr eaLnBrk="1" hangingPunct="1">
              <a:spcBef>
                <a:spcPct val="0"/>
              </a:spcBef>
              <a:buClrTx/>
              <a:buFontTx/>
              <a:buNone/>
            </a:pPr>
            <a:r>
              <a:rPr lang="en-US" altLang="en-US" sz="1600">
                <a:solidFill>
                  <a:srgbClr val="FFCC00"/>
                </a:solidFill>
              </a:rPr>
              <a:t>Computing</a:t>
            </a:r>
          </a:p>
        </p:txBody>
      </p:sp>
      <p:sp>
        <p:nvSpPr>
          <p:cNvPr id="26630" name="Text Box 8">
            <a:extLst>
              <a:ext uri="{FF2B5EF4-FFF2-40B4-BE49-F238E27FC236}">
                <a16:creationId xmlns:a16="http://schemas.microsoft.com/office/drawing/2014/main" id="{BA3F42FF-79B4-4E4B-9237-D538567781B4}"/>
              </a:ext>
            </a:extLst>
          </p:cNvPr>
          <p:cNvSpPr txBox="1">
            <a:spLocks noChangeArrowheads="1"/>
          </p:cNvSpPr>
          <p:nvPr/>
        </p:nvSpPr>
        <p:spPr bwMode="auto">
          <a:xfrm>
            <a:off x="4141788" y="3476625"/>
            <a:ext cx="1220787"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r" eaLnBrk="1" hangingPunct="1">
              <a:spcBef>
                <a:spcPct val="0"/>
              </a:spcBef>
              <a:buClrTx/>
              <a:buFontTx/>
              <a:buNone/>
            </a:pPr>
            <a:r>
              <a:rPr lang="en-US" altLang="en-US" sz="1600">
                <a:solidFill>
                  <a:srgbClr val="FFCC00"/>
                </a:solidFill>
              </a:rPr>
              <a:t>US Bombe</a:t>
            </a:r>
          </a:p>
        </p:txBody>
      </p:sp>
      <p:pic>
        <p:nvPicPr>
          <p:cNvPr id="26631" name="Picture 12" descr="NSA-Enigma-cover">
            <a:extLst>
              <a:ext uri="{FF2B5EF4-FFF2-40B4-BE49-F238E27FC236}">
                <a16:creationId xmlns:a16="http://schemas.microsoft.com/office/drawing/2014/main" id="{E65E371C-EEF9-42B8-971F-1281F97AA7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456" t="45152" r="11424" b="11617"/>
          <a:stretch>
            <a:fillRect/>
          </a:stretch>
        </p:blipFill>
        <p:spPr bwMode="auto">
          <a:xfrm>
            <a:off x="5362575" y="1152525"/>
            <a:ext cx="3471863" cy="2798763"/>
          </a:xfrm>
          <a:prstGeom prst="rect">
            <a:avLst/>
          </a:prstGeom>
          <a:noFill/>
          <a:ln w="2540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26632" name="Picture 15" descr="alanturing">
            <a:extLst>
              <a:ext uri="{FF2B5EF4-FFF2-40B4-BE49-F238E27FC236}">
                <a16:creationId xmlns:a16="http://schemas.microsoft.com/office/drawing/2014/main" id="{499471A1-9AC6-4E24-95F3-809D73C5FA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150938"/>
            <a:ext cx="2133600" cy="2800350"/>
          </a:xfrm>
          <a:prstGeom prst="rect">
            <a:avLst/>
          </a:prstGeom>
          <a:noFill/>
          <a:ln w="25400">
            <a:solidFill>
              <a:srgbClr val="FFCC00"/>
            </a:solidFill>
            <a:miter lim="800000"/>
            <a:headEnd/>
            <a:tailEnd/>
          </a:ln>
          <a:extLst>
            <a:ext uri="{909E8E84-426E-40DD-AFC4-6F175D3DCCD1}">
              <a14:hiddenFill xmlns:a14="http://schemas.microsoft.com/office/drawing/2010/main">
                <a:solidFill>
                  <a:srgbClr val="FFFFFF"/>
                </a:solidFill>
              </a14:hiddenFill>
            </a:ext>
          </a:extLst>
        </p:spPr>
      </p:pic>
      <p:cxnSp>
        <p:nvCxnSpPr>
          <p:cNvPr id="26633" name="Straight Connector 9">
            <a:extLst>
              <a:ext uri="{FF2B5EF4-FFF2-40B4-BE49-F238E27FC236}">
                <a16:creationId xmlns:a16="http://schemas.microsoft.com/office/drawing/2014/main" id="{B4383964-ECEC-455F-A31E-17DA9610AD8B}"/>
              </a:ext>
            </a:extLst>
          </p:cNvPr>
          <p:cNvCxnSpPr>
            <a:cxnSpLocks noChangeShapeType="1"/>
          </p:cNvCxnSpPr>
          <p:nvPr/>
        </p:nvCxnSpPr>
        <p:spPr bwMode="auto">
          <a:xfrm>
            <a:off x="457200" y="152400"/>
            <a:ext cx="0" cy="129540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4" name="Straight Connector 10">
            <a:extLst>
              <a:ext uri="{FF2B5EF4-FFF2-40B4-BE49-F238E27FC236}">
                <a16:creationId xmlns:a16="http://schemas.microsoft.com/office/drawing/2014/main" id="{54FE6CA3-0F70-40CD-B2A0-31A39BAC00C5}"/>
              </a:ext>
            </a:extLst>
          </p:cNvPr>
          <p:cNvCxnSpPr>
            <a:cxnSpLocks noChangeShapeType="1"/>
          </p:cNvCxnSpPr>
          <p:nvPr/>
        </p:nvCxnSpPr>
        <p:spPr bwMode="auto">
          <a:xfrm>
            <a:off x="228600" y="990600"/>
            <a:ext cx="8610600" cy="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41">
            <a:extLst>
              <a:ext uri="{FF2B5EF4-FFF2-40B4-BE49-F238E27FC236}">
                <a16:creationId xmlns:a16="http://schemas.microsoft.com/office/drawing/2014/main" id="{23C31761-98EF-4758-8E30-C28F7E104EE2}"/>
              </a:ext>
            </a:extLst>
          </p:cNvPr>
          <p:cNvSpPr>
            <a:spLocks noGrp="1" noChangeArrowheads="1"/>
          </p:cNvSpPr>
          <p:nvPr>
            <p:ph type="ftr" sz="quarter" idx="10"/>
          </p:nvPr>
        </p:nvSpPr>
        <p:spPr/>
        <p:txBody>
          <a:bodyPr/>
          <a:lstStyle>
            <a:lvl1pPr>
              <a:defRPr/>
            </a:lvl1pPr>
          </a:lstStyle>
          <a:p>
            <a:pPr>
              <a:defRPr/>
            </a:pPr>
            <a:r>
              <a:rPr lang="en-US" dirty="0"/>
              <a:t>The Race to Crack the Enigma Machine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3E1F78F7-2891-4278-B577-854587E31D82}"/>
              </a:ext>
            </a:extLst>
          </p:cNvPr>
          <p:cNvSpPr>
            <a:spLocks noGrp="1"/>
          </p:cNvSpPr>
          <p:nvPr>
            <p:ph type="sldNum" sz="quarter" idx="11"/>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8E67653-7F59-457C-B490-51FEFD3CD88A}" type="slidenum">
              <a:rPr lang="en-US" altLang="en-US">
                <a:solidFill>
                  <a:srgbClr val="FFCC00"/>
                </a:solidFill>
              </a:rPr>
              <a:pPr eaLnBrk="1" hangingPunct="1"/>
              <a:t>14</a:t>
            </a:fld>
            <a:endParaRPr lang="en-US" altLang="en-US">
              <a:solidFill>
                <a:srgbClr val="FFCC00"/>
              </a:solidFill>
            </a:endParaRPr>
          </a:p>
        </p:txBody>
      </p:sp>
      <p:sp>
        <p:nvSpPr>
          <p:cNvPr id="128002" name="Rectangle 2">
            <a:extLst>
              <a:ext uri="{FF2B5EF4-FFF2-40B4-BE49-F238E27FC236}">
                <a16:creationId xmlns:a16="http://schemas.microsoft.com/office/drawing/2014/main" id="{FC03AFDE-D25E-498B-B18D-E386B2AA5000}"/>
              </a:ext>
            </a:extLst>
          </p:cNvPr>
          <p:cNvSpPr>
            <a:spLocks noGrp="1" noChangeArrowheads="1"/>
          </p:cNvSpPr>
          <p:nvPr>
            <p:ph type="title"/>
          </p:nvPr>
        </p:nvSpPr>
        <p:spPr>
          <a:xfrm>
            <a:off x="457200" y="0"/>
            <a:ext cx="8382000" cy="1139825"/>
          </a:xfrm>
        </p:spPr>
        <p:txBody>
          <a:bodyPr/>
          <a:lstStyle/>
          <a:p>
            <a:pPr algn="l" eaLnBrk="1" hangingPunct="1">
              <a:defRPr/>
            </a:pPr>
            <a:r>
              <a:rPr lang="en-US" sz="3200" dirty="0"/>
              <a:t>U-Boat Peril</a:t>
            </a:r>
          </a:p>
        </p:txBody>
      </p:sp>
      <p:sp>
        <p:nvSpPr>
          <p:cNvPr id="27652" name="Rectangle 3">
            <a:extLst>
              <a:ext uri="{FF2B5EF4-FFF2-40B4-BE49-F238E27FC236}">
                <a16:creationId xmlns:a16="http://schemas.microsoft.com/office/drawing/2014/main" id="{930E5BC5-6C0B-4FA1-A17C-0CA9744A8B65}"/>
              </a:ext>
            </a:extLst>
          </p:cNvPr>
          <p:cNvSpPr>
            <a:spLocks noGrp="1" noChangeArrowheads="1"/>
          </p:cNvSpPr>
          <p:nvPr>
            <p:ph type="body" idx="1"/>
          </p:nvPr>
        </p:nvSpPr>
        <p:spPr>
          <a:xfrm>
            <a:off x="457200" y="1066800"/>
            <a:ext cx="8534400" cy="3810000"/>
          </a:xfrm>
        </p:spPr>
        <p:txBody>
          <a:bodyPr/>
          <a:lstStyle/>
          <a:p>
            <a:pPr eaLnBrk="1" hangingPunct="1">
              <a:spcBef>
                <a:spcPts val="1200"/>
              </a:spcBef>
            </a:pPr>
            <a:r>
              <a:rPr lang="en-US" altLang="en-US">
                <a:effectLst/>
              </a:rPr>
              <a:t>Before the US entered the war, U-boats decimated Allied shipping, sinking about 60 ships per month</a:t>
            </a:r>
          </a:p>
          <a:p>
            <a:pPr eaLnBrk="1" hangingPunct="1">
              <a:spcBef>
                <a:spcPts val="1200"/>
              </a:spcBef>
            </a:pPr>
            <a:r>
              <a:rPr lang="en-US" altLang="en-US">
                <a:effectLst/>
              </a:rPr>
              <a:t>U-boats roamed freely, forming “wolfpacks” to efficiently destroy convoys of supply ships </a:t>
            </a:r>
          </a:p>
          <a:p>
            <a:pPr eaLnBrk="1" hangingPunct="1">
              <a:spcBef>
                <a:spcPts val="1200"/>
              </a:spcBef>
            </a:pPr>
            <a:r>
              <a:rPr lang="en-US" altLang="en-US">
                <a:effectLst/>
              </a:rPr>
              <a:t>Nazis expected a quick surrender by blockading the UK</a:t>
            </a:r>
          </a:p>
          <a:p>
            <a:pPr eaLnBrk="1" hangingPunct="1">
              <a:spcBef>
                <a:spcPts val="1200"/>
              </a:spcBef>
            </a:pPr>
            <a:r>
              <a:rPr lang="en-US" altLang="en-US">
                <a:effectLst/>
              </a:rPr>
              <a:t>Naval Enigma was initially the same as the Army, but later more complex versions were used                                                             with more rigorous procedures</a:t>
            </a:r>
          </a:p>
        </p:txBody>
      </p:sp>
      <p:sp>
        <p:nvSpPr>
          <p:cNvPr id="27653" name="Text Box 6">
            <a:extLst>
              <a:ext uri="{FF2B5EF4-FFF2-40B4-BE49-F238E27FC236}">
                <a16:creationId xmlns:a16="http://schemas.microsoft.com/office/drawing/2014/main" id="{11790F42-B200-44A8-8EF0-5E092643F00A}"/>
              </a:ext>
            </a:extLst>
          </p:cNvPr>
          <p:cNvSpPr txBox="1">
            <a:spLocks noChangeArrowheads="1"/>
          </p:cNvSpPr>
          <p:nvPr/>
        </p:nvSpPr>
        <p:spPr bwMode="auto">
          <a:xfrm>
            <a:off x="4895850" y="6367463"/>
            <a:ext cx="394335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600">
                <a:solidFill>
                  <a:srgbClr val="FFCC00"/>
                </a:solidFill>
              </a:rPr>
              <a:t>U-Boat</a:t>
            </a:r>
          </a:p>
        </p:txBody>
      </p:sp>
      <p:sp>
        <p:nvSpPr>
          <p:cNvPr id="27654" name="Rectangle 10">
            <a:extLst>
              <a:ext uri="{FF2B5EF4-FFF2-40B4-BE49-F238E27FC236}">
                <a16:creationId xmlns:a16="http://schemas.microsoft.com/office/drawing/2014/main" id="{8CEEF60C-20A2-4038-B6B7-EF07D08958D8}"/>
              </a:ext>
            </a:extLst>
          </p:cNvPr>
          <p:cNvSpPr>
            <a:spLocks noChangeArrowheads="1"/>
          </p:cNvSpPr>
          <p:nvPr/>
        </p:nvSpPr>
        <p:spPr bwMode="auto">
          <a:xfrm>
            <a:off x="990600" y="5105400"/>
            <a:ext cx="3360738" cy="1246188"/>
          </a:xfrm>
          <a:prstGeom prst="rect">
            <a:avLst/>
          </a:prstGeom>
          <a:noFill/>
          <a:ln w="12700" algn="ctr">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800" i="1">
                <a:solidFill>
                  <a:srgbClr val="FFCC00"/>
                </a:solidFill>
                <a:latin typeface="Garamond" panose="02020404030301010803" pitchFamily="18" charset="0"/>
              </a:rPr>
              <a:t>“The only thing that ever really   frightened me during the war was the U-boat peril.”</a:t>
            </a:r>
            <a:r>
              <a:rPr lang="en-US" altLang="en-US" sz="1800">
                <a:solidFill>
                  <a:srgbClr val="FFCC00"/>
                </a:solidFill>
                <a:latin typeface="Garamond" panose="02020404030301010803" pitchFamily="18" charset="0"/>
              </a:rPr>
              <a:t> </a:t>
            </a:r>
          </a:p>
          <a:p>
            <a:pPr algn="r" eaLnBrk="1" hangingPunct="1">
              <a:spcBef>
                <a:spcPts val="600"/>
              </a:spcBef>
              <a:buClrTx/>
              <a:buFontTx/>
              <a:buNone/>
            </a:pPr>
            <a:r>
              <a:rPr lang="en-US" altLang="en-US" sz="1600">
                <a:solidFill>
                  <a:srgbClr val="FFCC00"/>
                </a:solidFill>
              </a:rPr>
              <a:t>   - Winston Churchill </a:t>
            </a:r>
          </a:p>
        </p:txBody>
      </p:sp>
      <p:pic>
        <p:nvPicPr>
          <p:cNvPr id="27655" name="Picture 14" descr="walker8">
            <a:hlinkClick r:id="rId2"/>
            <a:extLst>
              <a:ext uri="{FF2B5EF4-FFF2-40B4-BE49-F238E27FC236}">
                <a16:creationId xmlns:a16="http://schemas.microsoft.com/office/drawing/2014/main" id="{DABE8FDC-3D67-4FAE-AA5A-00E0333786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850" y="3657600"/>
            <a:ext cx="3943350" cy="2667000"/>
          </a:xfrm>
          <a:prstGeom prst="rect">
            <a:avLst/>
          </a:prstGeom>
          <a:noFill/>
          <a:ln w="254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28015" name="Rectangle 15">
            <a:extLst>
              <a:ext uri="{FF2B5EF4-FFF2-40B4-BE49-F238E27FC236}">
                <a16:creationId xmlns:a16="http://schemas.microsoft.com/office/drawing/2014/main" id="{65F22546-DDDE-49E7-918D-1DEFA117E563}"/>
              </a:ext>
            </a:extLst>
          </p:cNvPr>
          <p:cNvSpPr>
            <a:spLocks noChangeArrowheads="1"/>
          </p:cNvSpPr>
          <p:nvPr/>
        </p:nvSpPr>
        <p:spPr bwMode="auto">
          <a:xfrm>
            <a:off x="457200" y="4114800"/>
            <a:ext cx="472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40000"/>
              </a:spcBef>
              <a:buClr>
                <a:srgbClr val="FFCC00"/>
              </a:buClr>
              <a:buFont typeface="Wingdings" pitchFamily="2" charset="2"/>
              <a:buChar char="§"/>
              <a:defRPr/>
            </a:pPr>
            <a:r>
              <a:rPr lang="en-US" sz="2000" b="1" dirty="0">
                <a:latin typeface="+mn-lt"/>
                <a:cs typeface="+mn-cs"/>
              </a:rPr>
              <a:t>Naval Enigma messages were secure until May 1941</a:t>
            </a:r>
          </a:p>
        </p:txBody>
      </p:sp>
      <p:cxnSp>
        <p:nvCxnSpPr>
          <p:cNvPr id="27657" name="Straight Connector 9">
            <a:extLst>
              <a:ext uri="{FF2B5EF4-FFF2-40B4-BE49-F238E27FC236}">
                <a16:creationId xmlns:a16="http://schemas.microsoft.com/office/drawing/2014/main" id="{C3AA468B-0E30-4D3D-B689-0013B83E5B8A}"/>
              </a:ext>
            </a:extLst>
          </p:cNvPr>
          <p:cNvCxnSpPr>
            <a:cxnSpLocks noChangeShapeType="1"/>
          </p:cNvCxnSpPr>
          <p:nvPr/>
        </p:nvCxnSpPr>
        <p:spPr bwMode="auto">
          <a:xfrm>
            <a:off x="457200" y="152400"/>
            <a:ext cx="0" cy="129540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58" name="Straight Connector 10">
            <a:extLst>
              <a:ext uri="{FF2B5EF4-FFF2-40B4-BE49-F238E27FC236}">
                <a16:creationId xmlns:a16="http://schemas.microsoft.com/office/drawing/2014/main" id="{6D7525D8-447E-4CD6-BD60-5BDD1CF723C9}"/>
              </a:ext>
            </a:extLst>
          </p:cNvPr>
          <p:cNvCxnSpPr>
            <a:cxnSpLocks noChangeShapeType="1"/>
          </p:cNvCxnSpPr>
          <p:nvPr/>
        </p:nvCxnSpPr>
        <p:spPr bwMode="auto">
          <a:xfrm>
            <a:off x="228600" y="990600"/>
            <a:ext cx="8610600" cy="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41">
            <a:extLst>
              <a:ext uri="{FF2B5EF4-FFF2-40B4-BE49-F238E27FC236}">
                <a16:creationId xmlns:a16="http://schemas.microsoft.com/office/drawing/2014/main" id="{76538080-2084-4B5B-8B66-D6F02B6D24E7}"/>
              </a:ext>
            </a:extLst>
          </p:cNvPr>
          <p:cNvSpPr>
            <a:spLocks noGrp="1" noChangeArrowheads="1"/>
          </p:cNvSpPr>
          <p:nvPr>
            <p:ph type="ftr" sz="quarter" idx="10"/>
          </p:nvPr>
        </p:nvSpPr>
        <p:spPr/>
        <p:txBody>
          <a:bodyPr/>
          <a:lstStyle>
            <a:lvl1pPr>
              <a:defRPr/>
            </a:lvl1pPr>
          </a:lstStyle>
          <a:p>
            <a:pPr>
              <a:defRPr/>
            </a:pPr>
            <a:r>
              <a:rPr lang="en-US" dirty="0"/>
              <a:t>The Race to Crack the Enigma Machine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74" name="Straight Connector 14">
            <a:extLst>
              <a:ext uri="{FF2B5EF4-FFF2-40B4-BE49-F238E27FC236}">
                <a16:creationId xmlns:a16="http://schemas.microsoft.com/office/drawing/2014/main" id="{0529DC92-9F11-43E5-9608-15F7D92B50E8}"/>
              </a:ext>
            </a:extLst>
          </p:cNvPr>
          <p:cNvCxnSpPr>
            <a:cxnSpLocks noChangeShapeType="1"/>
          </p:cNvCxnSpPr>
          <p:nvPr/>
        </p:nvCxnSpPr>
        <p:spPr bwMode="auto">
          <a:xfrm>
            <a:off x="457200" y="152400"/>
            <a:ext cx="0" cy="129540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75" name="Straight Connector 15">
            <a:extLst>
              <a:ext uri="{FF2B5EF4-FFF2-40B4-BE49-F238E27FC236}">
                <a16:creationId xmlns:a16="http://schemas.microsoft.com/office/drawing/2014/main" id="{A4503F4B-C2BC-4836-A582-543BF22BE4D7}"/>
              </a:ext>
            </a:extLst>
          </p:cNvPr>
          <p:cNvCxnSpPr>
            <a:cxnSpLocks noChangeShapeType="1"/>
          </p:cNvCxnSpPr>
          <p:nvPr/>
        </p:nvCxnSpPr>
        <p:spPr bwMode="auto">
          <a:xfrm>
            <a:off x="228600" y="990600"/>
            <a:ext cx="8610600" cy="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Slide Number Placeholder 4">
            <a:extLst>
              <a:ext uri="{FF2B5EF4-FFF2-40B4-BE49-F238E27FC236}">
                <a16:creationId xmlns:a16="http://schemas.microsoft.com/office/drawing/2014/main" id="{A23BD82A-1F21-4A6D-958F-3FF84047C057}"/>
              </a:ext>
            </a:extLst>
          </p:cNvPr>
          <p:cNvSpPr>
            <a:spLocks noGrp="1"/>
          </p:cNvSpPr>
          <p:nvPr>
            <p:ph type="sldNum" sz="quarter" idx="11"/>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0A8D384-6B1C-453E-9B4D-F1E4501FF9CD}" type="slidenum">
              <a:rPr lang="en-US" altLang="en-US">
                <a:solidFill>
                  <a:srgbClr val="FFCC00"/>
                </a:solidFill>
              </a:rPr>
              <a:pPr eaLnBrk="1" hangingPunct="1"/>
              <a:t>15</a:t>
            </a:fld>
            <a:endParaRPr lang="en-US" altLang="en-US">
              <a:solidFill>
                <a:srgbClr val="FFCC00"/>
              </a:solidFill>
            </a:endParaRPr>
          </a:p>
        </p:txBody>
      </p:sp>
      <p:sp>
        <p:nvSpPr>
          <p:cNvPr id="164866" name="Rectangle 2">
            <a:extLst>
              <a:ext uri="{FF2B5EF4-FFF2-40B4-BE49-F238E27FC236}">
                <a16:creationId xmlns:a16="http://schemas.microsoft.com/office/drawing/2014/main" id="{235C12A1-EB43-442D-B344-28434921364E}"/>
              </a:ext>
            </a:extLst>
          </p:cNvPr>
          <p:cNvSpPr>
            <a:spLocks noGrp="1" noChangeArrowheads="1"/>
          </p:cNvSpPr>
          <p:nvPr>
            <p:ph type="title"/>
          </p:nvPr>
        </p:nvSpPr>
        <p:spPr>
          <a:xfrm>
            <a:off x="2590800" y="277813"/>
            <a:ext cx="4191000" cy="712787"/>
          </a:xfrm>
        </p:spPr>
        <p:txBody>
          <a:bodyPr/>
          <a:lstStyle/>
          <a:p>
            <a:pPr algn="l" eaLnBrk="1" hangingPunct="1">
              <a:defRPr/>
            </a:pPr>
            <a:r>
              <a:rPr lang="en-US" sz="3200" dirty="0"/>
              <a:t>U-110</a:t>
            </a:r>
          </a:p>
        </p:txBody>
      </p:sp>
      <p:sp>
        <p:nvSpPr>
          <p:cNvPr id="164867" name="Rectangle 3">
            <a:extLst>
              <a:ext uri="{FF2B5EF4-FFF2-40B4-BE49-F238E27FC236}">
                <a16:creationId xmlns:a16="http://schemas.microsoft.com/office/drawing/2014/main" id="{3C7E6472-B760-4FD5-921A-3A20498828C0}"/>
              </a:ext>
            </a:extLst>
          </p:cNvPr>
          <p:cNvSpPr>
            <a:spLocks noGrp="1" noChangeArrowheads="1"/>
          </p:cNvSpPr>
          <p:nvPr>
            <p:ph type="body" idx="1"/>
          </p:nvPr>
        </p:nvSpPr>
        <p:spPr>
          <a:xfrm>
            <a:off x="533400" y="3810000"/>
            <a:ext cx="8610600" cy="3810000"/>
          </a:xfrm>
        </p:spPr>
        <p:txBody>
          <a:bodyPr/>
          <a:lstStyle/>
          <a:p>
            <a:pPr eaLnBrk="1" hangingPunct="1">
              <a:spcBef>
                <a:spcPct val="40000"/>
              </a:spcBef>
              <a:buFont typeface="Wingdings" panose="05000000000000000000" pitchFamily="2" charset="2"/>
              <a:buNone/>
              <a:defRPr/>
            </a:pPr>
            <a:r>
              <a:rPr lang="en-US" sz="1600" dirty="0"/>
              <a:t> </a:t>
            </a:r>
          </a:p>
        </p:txBody>
      </p:sp>
      <p:sp>
        <p:nvSpPr>
          <p:cNvPr id="28679" name="Text Box 4">
            <a:extLst>
              <a:ext uri="{FF2B5EF4-FFF2-40B4-BE49-F238E27FC236}">
                <a16:creationId xmlns:a16="http://schemas.microsoft.com/office/drawing/2014/main" id="{C51A152B-B11D-43F3-B7A9-4700C58223D5}"/>
              </a:ext>
            </a:extLst>
          </p:cNvPr>
          <p:cNvSpPr txBox="1">
            <a:spLocks noChangeArrowheads="1"/>
          </p:cNvSpPr>
          <p:nvPr/>
        </p:nvSpPr>
        <p:spPr bwMode="auto">
          <a:xfrm>
            <a:off x="3581400" y="6492875"/>
            <a:ext cx="48768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600">
                <a:solidFill>
                  <a:srgbClr val="FFCC00"/>
                </a:solidFill>
              </a:rPr>
              <a:t>HMS Bulldog – British destroyer captured U-110</a:t>
            </a:r>
          </a:p>
        </p:txBody>
      </p:sp>
      <p:sp>
        <p:nvSpPr>
          <p:cNvPr id="164869" name="Rectangle 5">
            <a:extLst>
              <a:ext uri="{FF2B5EF4-FFF2-40B4-BE49-F238E27FC236}">
                <a16:creationId xmlns:a16="http://schemas.microsoft.com/office/drawing/2014/main" id="{A05C25D8-9452-4DC5-8F1B-6AFC1277EE20}"/>
              </a:ext>
            </a:extLst>
          </p:cNvPr>
          <p:cNvSpPr>
            <a:spLocks noChangeArrowheads="1"/>
          </p:cNvSpPr>
          <p:nvPr/>
        </p:nvSpPr>
        <p:spPr bwMode="auto">
          <a:xfrm>
            <a:off x="2590800" y="990600"/>
            <a:ext cx="4495800" cy="340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ts val="1200"/>
              </a:spcBef>
              <a:buClr>
                <a:srgbClr val="FFCC00"/>
              </a:buClr>
              <a:buFont typeface="Wingdings" pitchFamily="2" charset="2"/>
              <a:buChar char="§"/>
              <a:defRPr/>
            </a:pPr>
            <a:r>
              <a:rPr lang="en-US" sz="2000" b="1" dirty="0">
                <a:latin typeface="+mn-lt"/>
                <a:cs typeface="+mn-cs"/>
              </a:rPr>
              <a:t>The first U-boat boarded and code books recovered was        from U-110 in May 1941</a:t>
            </a:r>
          </a:p>
          <a:p>
            <a:pPr marL="342900" indent="-342900">
              <a:spcBef>
                <a:spcPts val="1200"/>
              </a:spcBef>
              <a:buClr>
                <a:srgbClr val="FFCC00"/>
              </a:buClr>
              <a:buFont typeface="Wingdings" pitchFamily="2" charset="2"/>
              <a:buChar char="§"/>
              <a:defRPr/>
            </a:pPr>
            <a:r>
              <a:rPr lang="en-US" sz="2000" b="1" dirty="0">
                <a:latin typeface="+mn-lt"/>
                <a:cs typeface="+mn-cs"/>
              </a:rPr>
              <a:t>Captain died scuttling U-boat</a:t>
            </a:r>
          </a:p>
          <a:p>
            <a:pPr marL="342900" indent="-342900">
              <a:spcBef>
                <a:spcPts val="1200"/>
              </a:spcBef>
              <a:buClr>
                <a:srgbClr val="FFCC00"/>
              </a:buClr>
              <a:buFont typeface="Wingdings" pitchFamily="2" charset="2"/>
              <a:buChar char="§"/>
              <a:defRPr/>
            </a:pPr>
            <a:r>
              <a:rPr lang="en-US" sz="2000" b="1" dirty="0">
                <a:latin typeface="+mn-lt"/>
                <a:cs typeface="+mn-cs"/>
              </a:rPr>
              <a:t>U-110 later sunk by British so Germans didn’t realize their codes were compromised</a:t>
            </a:r>
          </a:p>
          <a:p>
            <a:pPr marL="342900" indent="-342900">
              <a:spcBef>
                <a:spcPts val="1200"/>
              </a:spcBef>
              <a:buClr>
                <a:srgbClr val="FFCC00"/>
              </a:buClr>
              <a:buFont typeface="Wingdings" pitchFamily="2" charset="2"/>
              <a:buChar char="§"/>
              <a:defRPr/>
            </a:pPr>
            <a:r>
              <a:rPr lang="en-US" sz="2000" b="1" dirty="0">
                <a:latin typeface="+mn-lt"/>
                <a:cs typeface="+mn-cs"/>
              </a:rPr>
              <a:t>This single act was the turning point in the Battle of the Atlantic</a:t>
            </a:r>
          </a:p>
          <a:p>
            <a:pPr marL="342900" indent="-342900">
              <a:spcBef>
                <a:spcPct val="30000"/>
              </a:spcBef>
              <a:buClr>
                <a:srgbClr val="FFCC00"/>
              </a:buClr>
              <a:buFont typeface="Wingdings" pitchFamily="2" charset="2"/>
              <a:buChar char="§"/>
              <a:defRPr/>
            </a:pPr>
            <a:endParaRPr lang="en-US" sz="2000" b="1" dirty="0">
              <a:latin typeface="+mn-lt"/>
              <a:cs typeface="+mn-cs"/>
            </a:endParaRPr>
          </a:p>
        </p:txBody>
      </p:sp>
      <p:pic>
        <p:nvPicPr>
          <p:cNvPr id="28681" name="Picture 6" descr="701">
            <a:extLst>
              <a:ext uri="{FF2B5EF4-FFF2-40B4-BE49-F238E27FC236}">
                <a16:creationId xmlns:a16="http://schemas.microsoft.com/office/drawing/2014/main" id="{600297CA-30EA-45FF-9609-9103B7A86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422775"/>
            <a:ext cx="5867400" cy="2028825"/>
          </a:xfrm>
          <a:prstGeom prst="rect">
            <a:avLst/>
          </a:prstGeom>
          <a:noFill/>
          <a:ln w="254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28682" name="Text Box 7">
            <a:extLst>
              <a:ext uri="{FF2B5EF4-FFF2-40B4-BE49-F238E27FC236}">
                <a16:creationId xmlns:a16="http://schemas.microsoft.com/office/drawing/2014/main" id="{1A950827-A114-44F6-B07E-DB485ED54B96}"/>
              </a:ext>
            </a:extLst>
          </p:cNvPr>
          <p:cNvSpPr txBox="1">
            <a:spLocks noChangeArrowheads="1"/>
          </p:cNvSpPr>
          <p:nvPr/>
        </p:nvSpPr>
        <p:spPr bwMode="auto">
          <a:xfrm>
            <a:off x="1905000" y="5341938"/>
            <a:ext cx="10668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600">
                <a:solidFill>
                  <a:srgbClr val="FFCC00"/>
                </a:solidFill>
              </a:rPr>
              <a:t>Enigma</a:t>
            </a:r>
          </a:p>
          <a:p>
            <a:pPr eaLnBrk="1" hangingPunct="1">
              <a:spcBef>
                <a:spcPct val="0"/>
              </a:spcBef>
              <a:buClrTx/>
              <a:buFontTx/>
              <a:buNone/>
            </a:pPr>
            <a:r>
              <a:rPr lang="en-US" altLang="en-US" sz="1600">
                <a:solidFill>
                  <a:srgbClr val="FFCC00"/>
                </a:solidFill>
              </a:rPr>
              <a:t>operator</a:t>
            </a:r>
          </a:p>
          <a:p>
            <a:pPr eaLnBrk="1" hangingPunct="1">
              <a:spcBef>
                <a:spcPct val="0"/>
              </a:spcBef>
              <a:buClrTx/>
              <a:buFontTx/>
              <a:buNone/>
            </a:pPr>
            <a:r>
              <a:rPr lang="en-US" altLang="en-US" sz="1600">
                <a:solidFill>
                  <a:srgbClr val="FFCC00"/>
                </a:solidFill>
              </a:rPr>
              <a:t>in U-110</a:t>
            </a:r>
          </a:p>
        </p:txBody>
      </p:sp>
      <p:pic>
        <p:nvPicPr>
          <p:cNvPr id="28683" name="Picture 8" descr="A crew aboard U-110 operates the Enigma machine.">
            <a:extLst>
              <a:ext uri="{FF2B5EF4-FFF2-40B4-BE49-F238E27FC236}">
                <a16:creationId xmlns:a16="http://schemas.microsoft.com/office/drawing/2014/main" id="{A3858551-829D-4E3A-BCED-13E960F49E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957638"/>
            <a:ext cx="1676400" cy="2595562"/>
          </a:xfrm>
          <a:prstGeom prst="rect">
            <a:avLst/>
          </a:prstGeom>
          <a:noFill/>
          <a:ln w="2540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28684" name="Picture 11" descr="The U-110 sinking">
            <a:extLst>
              <a:ext uri="{FF2B5EF4-FFF2-40B4-BE49-F238E27FC236}">
                <a16:creationId xmlns:a16="http://schemas.microsoft.com/office/drawing/2014/main" id="{C61595D1-D10A-4702-876E-DAF705632C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1450"/>
            <a:ext cx="2314575" cy="3257550"/>
          </a:xfrm>
          <a:prstGeom prst="rect">
            <a:avLst/>
          </a:prstGeom>
          <a:noFill/>
          <a:ln w="2540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28685" name="Picture 13" descr="Kapitanleutnant Fritz Julius Lemp">
            <a:extLst>
              <a:ext uri="{FF2B5EF4-FFF2-40B4-BE49-F238E27FC236}">
                <a16:creationId xmlns:a16="http://schemas.microsoft.com/office/drawing/2014/main" id="{A163B53F-5756-4369-B0D5-B183CEBCD4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3550" y="161925"/>
            <a:ext cx="2101850" cy="3267075"/>
          </a:xfrm>
          <a:prstGeom prst="rect">
            <a:avLst/>
          </a:prstGeom>
          <a:noFill/>
          <a:ln w="254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28686" name="Text Box 14">
            <a:extLst>
              <a:ext uri="{FF2B5EF4-FFF2-40B4-BE49-F238E27FC236}">
                <a16:creationId xmlns:a16="http://schemas.microsoft.com/office/drawing/2014/main" id="{B5966028-8D97-46FA-B7D4-E7A948186ACB}"/>
              </a:ext>
            </a:extLst>
          </p:cNvPr>
          <p:cNvSpPr txBox="1">
            <a:spLocks noChangeArrowheads="1"/>
          </p:cNvSpPr>
          <p:nvPr/>
        </p:nvSpPr>
        <p:spPr bwMode="auto">
          <a:xfrm>
            <a:off x="7010400" y="3454400"/>
            <a:ext cx="1905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600">
                <a:solidFill>
                  <a:srgbClr val="FFCC00"/>
                </a:solidFill>
              </a:rPr>
              <a:t>Captain of U-110 Fritz Julius Lemp </a:t>
            </a:r>
          </a:p>
        </p:txBody>
      </p:sp>
      <p:sp>
        <p:nvSpPr>
          <p:cNvPr id="28687" name="Rectangle 15">
            <a:extLst>
              <a:ext uri="{FF2B5EF4-FFF2-40B4-BE49-F238E27FC236}">
                <a16:creationId xmlns:a16="http://schemas.microsoft.com/office/drawing/2014/main" id="{20C7EEDE-7D75-4CF2-B23B-A38CF2E587D0}"/>
              </a:ext>
            </a:extLst>
          </p:cNvPr>
          <p:cNvSpPr>
            <a:spLocks noChangeArrowheads="1"/>
          </p:cNvSpPr>
          <p:nvPr/>
        </p:nvSpPr>
        <p:spPr bwMode="auto">
          <a:xfrm>
            <a:off x="433388" y="3471863"/>
            <a:ext cx="17811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1">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600">
                <a:solidFill>
                  <a:srgbClr val="FFCC00"/>
                </a:solidFill>
              </a:rPr>
              <a:t>Sinking of U-110</a:t>
            </a:r>
          </a:p>
        </p:txBody>
      </p:sp>
      <p:sp>
        <p:nvSpPr>
          <p:cNvPr id="17" name="Rectangle 41">
            <a:extLst>
              <a:ext uri="{FF2B5EF4-FFF2-40B4-BE49-F238E27FC236}">
                <a16:creationId xmlns:a16="http://schemas.microsoft.com/office/drawing/2014/main" id="{70123332-4F68-41FB-B3AA-FDA04D23C743}"/>
              </a:ext>
            </a:extLst>
          </p:cNvPr>
          <p:cNvSpPr>
            <a:spLocks noGrp="1" noChangeArrowheads="1"/>
          </p:cNvSpPr>
          <p:nvPr>
            <p:ph type="ftr" sz="quarter" idx="10"/>
          </p:nvPr>
        </p:nvSpPr>
        <p:spPr/>
        <p:txBody>
          <a:bodyPr/>
          <a:lstStyle>
            <a:lvl1pPr>
              <a:defRPr/>
            </a:lvl1pPr>
          </a:lstStyle>
          <a:p>
            <a:pPr>
              <a:defRPr/>
            </a:pPr>
            <a:r>
              <a:rPr lang="en-US" dirty="0"/>
              <a:t>The Race to Crack the Enigma Machine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698" name="Straight Connector 8">
            <a:extLst>
              <a:ext uri="{FF2B5EF4-FFF2-40B4-BE49-F238E27FC236}">
                <a16:creationId xmlns:a16="http://schemas.microsoft.com/office/drawing/2014/main" id="{882602AE-0200-4A54-A4E7-F6814521D181}"/>
              </a:ext>
            </a:extLst>
          </p:cNvPr>
          <p:cNvCxnSpPr>
            <a:cxnSpLocks noChangeShapeType="1"/>
          </p:cNvCxnSpPr>
          <p:nvPr/>
        </p:nvCxnSpPr>
        <p:spPr bwMode="auto">
          <a:xfrm>
            <a:off x="457200" y="152400"/>
            <a:ext cx="0" cy="129540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699" name="Straight Connector 9">
            <a:extLst>
              <a:ext uri="{FF2B5EF4-FFF2-40B4-BE49-F238E27FC236}">
                <a16:creationId xmlns:a16="http://schemas.microsoft.com/office/drawing/2014/main" id="{23904C82-AD43-4C70-B441-4B9876BCACEC}"/>
              </a:ext>
            </a:extLst>
          </p:cNvPr>
          <p:cNvCxnSpPr>
            <a:cxnSpLocks noChangeShapeType="1"/>
          </p:cNvCxnSpPr>
          <p:nvPr/>
        </p:nvCxnSpPr>
        <p:spPr bwMode="auto">
          <a:xfrm>
            <a:off x="228600" y="990600"/>
            <a:ext cx="8610600" cy="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Slide Number Placeholder 4">
            <a:extLst>
              <a:ext uri="{FF2B5EF4-FFF2-40B4-BE49-F238E27FC236}">
                <a16:creationId xmlns:a16="http://schemas.microsoft.com/office/drawing/2014/main" id="{F0575E51-5A28-42F9-9C30-EDE732055C17}"/>
              </a:ext>
            </a:extLst>
          </p:cNvPr>
          <p:cNvSpPr>
            <a:spLocks noGrp="1"/>
          </p:cNvSpPr>
          <p:nvPr>
            <p:ph type="sldNum" sz="quarter" idx="11"/>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203F21A-4AEC-4037-B582-C1F327277E72}" type="slidenum">
              <a:rPr lang="en-US" altLang="en-US">
                <a:solidFill>
                  <a:srgbClr val="FFCC00"/>
                </a:solidFill>
              </a:rPr>
              <a:pPr eaLnBrk="1" hangingPunct="1"/>
              <a:t>16</a:t>
            </a:fld>
            <a:endParaRPr lang="en-US" altLang="en-US">
              <a:solidFill>
                <a:srgbClr val="FFCC00"/>
              </a:solidFill>
            </a:endParaRPr>
          </a:p>
        </p:txBody>
      </p:sp>
      <p:sp>
        <p:nvSpPr>
          <p:cNvPr id="165890" name="Rectangle 2">
            <a:extLst>
              <a:ext uri="{FF2B5EF4-FFF2-40B4-BE49-F238E27FC236}">
                <a16:creationId xmlns:a16="http://schemas.microsoft.com/office/drawing/2014/main" id="{6A2851FA-135B-4F3F-8F3A-F8FD739D5130}"/>
              </a:ext>
            </a:extLst>
          </p:cNvPr>
          <p:cNvSpPr>
            <a:spLocks noGrp="1" noChangeArrowheads="1"/>
          </p:cNvSpPr>
          <p:nvPr>
            <p:ph type="title"/>
          </p:nvPr>
        </p:nvSpPr>
        <p:spPr>
          <a:xfrm>
            <a:off x="457200" y="0"/>
            <a:ext cx="8382000" cy="1139825"/>
          </a:xfrm>
        </p:spPr>
        <p:txBody>
          <a:bodyPr/>
          <a:lstStyle/>
          <a:p>
            <a:pPr algn="l" eaLnBrk="1" hangingPunct="1">
              <a:defRPr/>
            </a:pPr>
            <a:r>
              <a:rPr lang="en-US" sz="3200" dirty="0"/>
              <a:t>Battle of the Atlantic</a:t>
            </a:r>
          </a:p>
        </p:txBody>
      </p:sp>
      <p:sp>
        <p:nvSpPr>
          <p:cNvPr id="29702" name="Rectangle 3">
            <a:extLst>
              <a:ext uri="{FF2B5EF4-FFF2-40B4-BE49-F238E27FC236}">
                <a16:creationId xmlns:a16="http://schemas.microsoft.com/office/drawing/2014/main" id="{300698C9-81B5-42BA-AA91-8DF723625A8C}"/>
              </a:ext>
            </a:extLst>
          </p:cNvPr>
          <p:cNvSpPr>
            <a:spLocks noGrp="1" noChangeArrowheads="1"/>
          </p:cNvSpPr>
          <p:nvPr>
            <p:ph type="body" idx="1"/>
          </p:nvPr>
        </p:nvSpPr>
        <p:spPr>
          <a:xfrm>
            <a:off x="481013" y="5105400"/>
            <a:ext cx="8586787" cy="1524000"/>
          </a:xfrm>
        </p:spPr>
        <p:txBody>
          <a:bodyPr/>
          <a:lstStyle/>
          <a:p>
            <a:pPr eaLnBrk="1" hangingPunct="1">
              <a:spcBef>
                <a:spcPts val="1200"/>
              </a:spcBef>
            </a:pPr>
            <a:r>
              <a:rPr lang="en-US" altLang="en-US">
                <a:effectLst/>
              </a:rPr>
              <a:t>Early U-boat success turned to failure, 725 of 1155 U-boats and 82% of 35,000 sailors never returned from sea</a:t>
            </a:r>
          </a:p>
          <a:p>
            <a:pPr eaLnBrk="1" hangingPunct="1">
              <a:spcBef>
                <a:spcPts val="1200"/>
              </a:spcBef>
            </a:pPr>
            <a:r>
              <a:rPr lang="en-US" altLang="en-US">
                <a:effectLst/>
              </a:rPr>
              <a:t>Some estimate breaking the Enigma shortened WW2 by 2 years</a:t>
            </a:r>
          </a:p>
        </p:txBody>
      </p:sp>
      <p:pic>
        <p:nvPicPr>
          <p:cNvPr id="29703" name="Picture 8" descr="NSA-Enigma-p015">
            <a:extLst>
              <a:ext uri="{FF2B5EF4-FFF2-40B4-BE49-F238E27FC236}">
                <a16:creationId xmlns:a16="http://schemas.microsoft.com/office/drawing/2014/main" id="{49F69FCA-5D04-4214-B547-1AEB4580137B}"/>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4256088" y="1143000"/>
            <a:ext cx="4583112" cy="3581400"/>
          </a:xfrm>
          <a:prstGeom prst="rect">
            <a:avLst/>
          </a:prstGeom>
          <a:noFill/>
          <a:ln w="254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65897" name="Rectangle 9">
            <a:extLst>
              <a:ext uri="{FF2B5EF4-FFF2-40B4-BE49-F238E27FC236}">
                <a16:creationId xmlns:a16="http://schemas.microsoft.com/office/drawing/2014/main" id="{E11CD94F-6458-4B52-B259-7F9FE7016112}"/>
              </a:ext>
            </a:extLst>
          </p:cNvPr>
          <p:cNvSpPr>
            <a:spLocks noChangeArrowheads="1"/>
          </p:cNvSpPr>
          <p:nvPr/>
        </p:nvSpPr>
        <p:spPr bwMode="auto">
          <a:xfrm>
            <a:off x="481013" y="1295400"/>
            <a:ext cx="416718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ts val="1200"/>
              </a:spcBef>
              <a:buClr>
                <a:srgbClr val="FFCC00"/>
              </a:buClr>
              <a:buFont typeface="Wingdings" pitchFamily="2" charset="2"/>
              <a:buChar char="§"/>
              <a:defRPr/>
            </a:pPr>
            <a:r>
              <a:rPr lang="en-US" sz="2000" b="1" dirty="0">
                <a:latin typeface="+mn-lt"/>
                <a:cs typeface="+mn-cs"/>
              </a:rPr>
              <a:t>After breaking the Naval Enigma,  the British continuously re-routed convoys to avoid U-boats</a:t>
            </a:r>
          </a:p>
          <a:p>
            <a:pPr marL="342900" indent="-342900">
              <a:spcBef>
                <a:spcPts val="1200"/>
              </a:spcBef>
              <a:buClr>
                <a:srgbClr val="FFCC00"/>
              </a:buClr>
              <a:buFont typeface="Wingdings" pitchFamily="2" charset="2"/>
              <a:buChar char="§"/>
              <a:defRPr/>
            </a:pPr>
            <a:r>
              <a:rPr lang="en-US" sz="2000" b="1" dirty="0">
                <a:latin typeface="+mn-lt"/>
                <a:cs typeface="+mn-cs"/>
              </a:rPr>
              <a:t>British targeted the supply ships and mother U-boats</a:t>
            </a:r>
          </a:p>
          <a:p>
            <a:pPr marL="342900" indent="-342900">
              <a:spcBef>
                <a:spcPts val="1200"/>
              </a:spcBef>
              <a:buClr>
                <a:srgbClr val="FFCC00"/>
              </a:buClr>
              <a:buFont typeface="Wingdings" pitchFamily="2" charset="2"/>
              <a:buChar char="§"/>
              <a:defRPr/>
            </a:pPr>
            <a:r>
              <a:rPr lang="en-US" altLang="en-US" sz="2000" b="1" dirty="0">
                <a:latin typeface="+mn-lt"/>
                <a:cs typeface="Arial" charset="0"/>
              </a:rPr>
              <a:t>It was discovered that unarmed weather trawlers carried the Enigma and codes, an easy target for additional code books</a:t>
            </a:r>
          </a:p>
          <a:p>
            <a:pPr marL="342900" indent="-342900">
              <a:spcBef>
                <a:spcPts val="1200"/>
              </a:spcBef>
              <a:buClr>
                <a:srgbClr val="FFCC00"/>
              </a:buClr>
              <a:buFont typeface="Wingdings" pitchFamily="2" charset="2"/>
              <a:buChar char="§"/>
              <a:defRPr/>
            </a:pPr>
            <a:endParaRPr lang="en-US" sz="2000" b="1" dirty="0">
              <a:latin typeface="+mn-lt"/>
              <a:cs typeface="+mn-cs"/>
            </a:endParaRPr>
          </a:p>
        </p:txBody>
      </p:sp>
      <p:sp>
        <p:nvSpPr>
          <p:cNvPr id="29705" name="Rectangle 10">
            <a:extLst>
              <a:ext uri="{FF2B5EF4-FFF2-40B4-BE49-F238E27FC236}">
                <a16:creationId xmlns:a16="http://schemas.microsoft.com/office/drawing/2014/main" id="{F68213F6-1D83-4CDA-89EB-4E6A1D2B24CC}"/>
              </a:ext>
            </a:extLst>
          </p:cNvPr>
          <p:cNvSpPr>
            <a:spLocks noChangeArrowheads="1"/>
          </p:cNvSpPr>
          <p:nvPr/>
        </p:nvSpPr>
        <p:spPr bwMode="auto">
          <a:xfrm>
            <a:off x="4152900" y="4767263"/>
            <a:ext cx="46863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600">
                <a:solidFill>
                  <a:srgbClr val="FFCC00"/>
                </a:solidFill>
              </a:rPr>
              <a:t>US bombing of U-117 – Aug. 1943</a:t>
            </a:r>
          </a:p>
        </p:txBody>
      </p:sp>
      <p:sp>
        <p:nvSpPr>
          <p:cNvPr id="11" name="Rectangle 41">
            <a:extLst>
              <a:ext uri="{FF2B5EF4-FFF2-40B4-BE49-F238E27FC236}">
                <a16:creationId xmlns:a16="http://schemas.microsoft.com/office/drawing/2014/main" id="{378A0934-D481-4750-A2D1-6E9440A8A1C2}"/>
              </a:ext>
            </a:extLst>
          </p:cNvPr>
          <p:cNvSpPr>
            <a:spLocks noGrp="1" noChangeArrowheads="1"/>
          </p:cNvSpPr>
          <p:nvPr>
            <p:ph type="ftr" sz="quarter" idx="10"/>
          </p:nvPr>
        </p:nvSpPr>
        <p:spPr/>
        <p:txBody>
          <a:bodyPr/>
          <a:lstStyle>
            <a:lvl1pPr>
              <a:defRPr/>
            </a:lvl1pPr>
          </a:lstStyle>
          <a:p>
            <a:pPr>
              <a:defRPr/>
            </a:pPr>
            <a:r>
              <a:rPr lang="en-US" dirty="0"/>
              <a:t>The Race to Crack the Enigma Machine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3DFFB97-52FA-4124-BF75-59517A136461}"/>
              </a:ext>
            </a:extLst>
          </p:cNvPr>
          <p:cNvSpPr>
            <a:spLocks noGrp="1"/>
          </p:cNvSpPr>
          <p:nvPr>
            <p:ph type="sldNum" sz="quarter" idx="11"/>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F2EDDD7-CCE8-4BE2-8A0C-FD1D37A96251}" type="slidenum">
              <a:rPr lang="en-US" altLang="en-US">
                <a:solidFill>
                  <a:srgbClr val="FFCC00"/>
                </a:solidFill>
              </a:rPr>
              <a:pPr eaLnBrk="1" hangingPunct="1"/>
              <a:t>17</a:t>
            </a:fld>
            <a:endParaRPr lang="en-US" altLang="en-US">
              <a:solidFill>
                <a:srgbClr val="FFCC00"/>
              </a:solidFill>
            </a:endParaRPr>
          </a:p>
        </p:txBody>
      </p:sp>
      <p:sp>
        <p:nvSpPr>
          <p:cNvPr id="155650" name="Rectangle 2">
            <a:extLst>
              <a:ext uri="{FF2B5EF4-FFF2-40B4-BE49-F238E27FC236}">
                <a16:creationId xmlns:a16="http://schemas.microsoft.com/office/drawing/2014/main" id="{A3AFB421-8578-4AD0-9F7D-1A5284BD3556}"/>
              </a:ext>
            </a:extLst>
          </p:cNvPr>
          <p:cNvSpPr>
            <a:spLocks noGrp="1" noChangeArrowheads="1"/>
          </p:cNvSpPr>
          <p:nvPr>
            <p:ph type="title"/>
          </p:nvPr>
        </p:nvSpPr>
        <p:spPr>
          <a:xfrm>
            <a:off x="457200" y="0"/>
            <a:ext cx="8382000" cy="1139825"/>
          </a:xfrm>
        </p:spPr>
        <p:txBody>
          <a:bodyPr/>
          <a:lstStyle/>
          <a:p>
            <a:pPr algn="l" eaLnBrk="1" hangingPunct="1">
              <a:defRPr/>
            </a:pPr>
            <a:r>
              <a:rPr lang="en-US" sz="3200" dirty="0"/>
              <a:t>Enigma After WW2</a:t>
            </a:r>
          </a:p>
        </p:txBody>
      </p:sp>
      <p:sp>
        <p:nvSpPr>
          <p:cNvPr id="30724" name="Rectangle 3">
            <a:extLst>
              <a:ext uri="{FF2B5EF4-FFF2-40B4-BE49-F238E27FC236}">
                <a16:creationId xmlns:a16="http://schemas.microsoft.com/office/drawing/2014/main" id="{5C5E107A-D4D8-40CB-9678-00CB64C2E58F}"/>
              </a:ext>
            </a:extLst>
          </p:cNvPr>
          <p:cNvSpPr>
            <a:spLocks noGrp="1" noChangeArrowheads="1"/>
          </p:cNvSpPr>
          <p:nvPr>
            <p:ph type="body" idx="1"/>
          </p:nvPr>
        </p:nvSpPr>
        <p:spPr>
          <a:xfrm>
            <a:off x="533400" y="1143000"/>
            <a:ext cx="8305800" cy="5486400"/>
          </a:xfrm>
        </p:spPr>
        <p:txBody>
          <a:bodyPr/>
          <a:lstStyle/>
          <a:p>
            <a:pPr eaLnBrk="1" hangingPunct="1">
              <a:spcBef>
                <a:spcPts val="1800"/>
              </a:spcBef>
            </a:pPr>
            <a:r>
              <a:rPr lang="en-US" altLang="en-US">
                <a:effectLst/>
              </a:rPr>
              <a:t>Code-breaking success was not revealed until 1974, despite thousands of people who knew the secret in the US and UK</a:t>
            </a:r>
          </a:p>
          <a:p>
            <a:pPr eaLnBrk="1" hangingPunct="1">
              <a:spcBef>
                <a:spcPts val="1800"/>
              </a:spcBef>
            </a:pPr>
            <a:r>
              <a:rPr lang="en-US" altLang="en-US">
                <a:effectLst/>
              </a:rPr>
              <a:t>US and UK encouraged use of Enigmas by other countries, including Allies, reading their secrets for 3 decades</a:t>
            </a:r>
          </a:p>
          <a:p>
            <a:pPr eaLnBrk="1" hangingPunct="1">
              <a:spcBef>
                <a:spcPts val="1800"/>
              </a:spcBef>
            </a:pPr>
            <a:r>
              <a:rPr lang="en-US" altLang="en-US">
                <a:effectLst/>
              </a:rPr>
              <a:t>About 35-40,000 Enigmas were manufactured, most were destroyed during or just after the war </a:t>
            </a:r>
          </a:p>
          <a:p>
            <a:pPr eaLnBrk="1" hangingPunct="1">
              <a:spcBef>
                <a:spcPts val="1800"/>
              </a:spcBef>
            </a:pPr>
            <a:r>
              <a:rPr lang="en-US" altLang="en-US">
                <a:effectLst/>
              </a:rPr>
              <a:t>Today, about 350 Enigma machines are known to exist, half in private collections, half in museums</a:t>
            </a:r>
          </a:p>
          <a:p>
            <a:pPr eaLnBrk="1" hangingPunct="1">
              <a:spcBef>
                <a:spcPts val="1800"/>
              </a:spcBef>
            </a:pPr>
            <a:r>
              <a:rPr lang="en-US" altLang="en-US">
                <a:effectLst/>
              </a:rPr>
              <a:t>NSA Historian verifies story of Enigmas used as ballast in a US Navy missile test after WW2, sinking thousands of Enigmas</a:t>
            </a:r>
          </a:p>
          <a:p>
            <a:pPr eaLnBrk="1" hangingPunct="1">
              <a:spcBef>
                <a:spcPts val="1800"/>
              </a:spcBef>
            </a:pPr>
            <a:r>
              <a:rPr lang="en-US" altLang="en-US">
                <a:effectLst/>
              </a:rPr>
              <a:t>Record prices at auction:</a:t>
            </a:r>
          </a:p>
          <a:p>
            <a:pPr lvl="1" eaLnBrk="1" hangingPunct="1">
              <a:spcBef>
                <a:spcPts val="400"/>
              </a:spcBef>
            </a:pPr>
            <a:r>
              <a:rPr lang="en-US" altLang="en-US">
                <a:effectLst/>
              </a:rPr>
              <a:t>$269K for a 3-rotor Enigma at Bonhams on 4/13/15</a:t>
            </a:r>
          </a:p>
          <a:p>
            <a:pPr lvl="1" eaLnBrk="1" hangingPunct="1">
              <a:spcBef>
                <a:spcPts val="400"/>
              </a:spcBef>
            </a:pPr>
            <a:r>
              <a:rPr lang="en-US" altLang="en-US">
                <a:effectLst/>
              </a:rPr>
              <a:t>$547K for a 4-rotor Enigma at Christies on 6/15/17</a:t>
            </a:r>
          </a:p>
        </p:txBody>
      </p:sp>
      <p:cxnSp>
        <p:nvCxnSpPr>
          <p:cNvPr id="30725" name="Straight Connector 5">
            <a:extLst>
              <a:ext uri="{FF2B5EF4-FFF2-40B4-BE49-F238E27FC236}">
                <a16:creationId xmlns:a16="http://schemas.microsoft.com/office/drawing/2014/main" id="{EF469B31-50BC-4326-AAD6-0D11820FF238}"/>
              </a:ext>
            </a:extLst>
          </p:cNvPr>
          <p:cNvCxnSpPr>
            <a:cxnSpLocks noChangeShapeType="1"/>
          </p:cNvCxnSpPr>
          <p:nvPr/>
        </p:nvCxnSpPr>
        <p:spPr bwMode="auto">
          <a:xfrm>
            <a:off x="457200" y="152400"/>
            <a:ext cx="0" cy="129540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26" name="Straight Connector 6">
            <a:extLst>
              <a:ext uri="{FF2B5EF4-FFF2-40B4-BE49-F238E27FC236}">
                <a16:creationId xmlns:a16="http://schemas.microsoft.com/office/drawing/2014/main" id="{1EA1235B-4788-4EA6-9AFE-5841AE093B85}"/>
              </a:ext>
            </a:extLst>
          </p:cNvPr>
          <p:cNvCxnSpPr>
            <a:cxnSpLocks noChangeShapeType="1"/>
          </p:cNvCxnSpPr>
          <p:nvPr/>
        </p:nvCxnSpPr>
        <p:spPr bwMode="auto">
          <a:xfrm>
            <a:off x="228600" y="990600"/>
            <a:ext cx="8610600" cy="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41">
            <a:extLst>
              <a:ext uri="{FF2B5EF4-FFF2-40B4-BE49-F238E27FC236}">
                <a16:creationId xmlns:a16="http://schemas.microsoft.com/office/drawing/2014/main" id="{070CC641-AFEC-4E14-B2B1-9C25F3A23486}"/>
              </a:ext>
            </a:extLst>
          </p:cNvPr>
          <p:cNvSpPr>
            <a:spLocks noGrp="1" noChangeArrowheads="1"/>
          </p:cNvSpPr>
          <p:nvPr>
            <p:ph type="ftr" sz="quarter" idx="10"/>
          </p:nvPr>
        </p:nvSpPr>
        <p:spPr/>
        <p:txBody>
          <a:bodyPr/>
          <a:lstStyle>
            <a:lvl1pPr>
              <a:defRPr/>
            </a:lvl1pPr>
          </a:lstStyle>
          <a:p>
            <a:pPr>
              <a:defRPr/>
            </a:pPr>
            <a:r>
              <a:rPr lang="en-US" dirty="0"/>
              <a:t>The Race to Crack the Enigma Machine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CD810BD-9A70-4164-911D-A773DEC8D3B2}"/>
              </a:ext>
            </a:extLst>
          </p:cNvPr>
          <p:cNvSpPr>
            <a:spLocks noGrp="1"/>
          </p:cNvSpPr>
          <p:nvPr>
            <p:ph type="sldNum" sz="quarter" idx="11"/>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55CB38D-D69D-414C-8ED2-B4081A54EA59}" type="slidenum">
              <a:rPr lang="en-US" altLang="en-US">
                <a:solidFill>
                  <a:srgbClr val="FFCC00"/>
                </a:solidFill>
              </a:rPr>
              <a:pPr eaLnBrk="1" hangingPunct="1"/>
              <a:t>18</a:t>
            </a:fld>
            <a:endParaRPr lang="en-US" altLang="en-US">
              <a:solidFill>
                <a:srgbClr val="FFCC00"/>
              </a:solidFill>
            </a:endParaRPr>
          </a:p>
        </p:txBody>
      </p:sp>
      <p:sp>
        <p:nvSpPr>
          <p:cNvPr id="155650" name="Rectangle 2">
            <a:extLst>
              <a:ext uri="{FF2B5EF4-FFF2-40B4-BE49-F238E27FC236}">
                <a16:creationId xmlns:a16="http://schemas.microsoft.com/office/drawing/2014/main" id="{5A5A02D6-649E-4EAC-B88A-925F748B4059}"/>
              </a:ext>
            </a:extLst>
          </p:cNvPr>
          <p:cNvSpPr>
            <a:spLocks noGrp="1" noChangeArrowheads="1"/>
          </p:cNvSpPr>
          <p:nvPr>
            <p:ph type="title"/>
          </p:nvPr>
        </p:nvSpPr>
        <p:spPr>
          <a:xfrm>
            <a:off x="457200" y="0"/>
            <a:ext cx="8382000" cy="1139825"/>
          </a:xfrm>
        </p:spPr>
        <p:txBody>
          <a:bodyPr/>
          <a:lstStyle/>
          <a:p>
            <a:pPr algn="l" eaLnBrk="1" hangingPunct="1">
              <a:defRPr/>
            </a:pPr>
            <a:r>
              <a:rPr lang="en-US" sz="3200" dirty="0"/>
              <a:t>Did Germans Know Enigma was Broken?</a:t>
            </a:r>
          </a:p>
        </p:txBody>
      </p:sp>
      <p:sp>
        <p:nvSpPr>
          <p:cNvPr id="31748" name="Rectangle 3">
            <a:extLst>
              <a:ext uri="{FF2B5EF4-FFF2-40B4-BE49-F238E27FC236}">
                <a16:creationId xmlns:a16="http://schemas.microsoft.com/office/drawing/2014/main" id="{CD7BCBD5-9FA6-4580-9D14-99C1ED5D2F52}"/>
              </a:ext>
            </a:extLst>
          </p:cNvPr>
          <p:cNvSpPr>
            <a:spLocks noGrp="1" noChangeArrowheads="1"/>
          </p:cNvSpPr>
          <p:nvPr>
            <p:ph type="body" idx="1"/>
          </p:nvPr>
        </p:nvSpPr>
        <p:spPr>
          <a:xfrm>
            <a:off x="457200" y="1066800"/>
            <a:ext cx="8610600" cy="5562600"/>
          </a:xfrm>
        </p:spPr>
        <p:txBody>
          <a:bodyPr/>
          <a:lstStyle/>
          <a:p>
            <a:pPr eaLnBrk="1" hangingPunct="1">
              <a:spcBef>
                <a:spcPts val="1800"/>
              </a:spcBef>
            </a:pPr>
            <a:r>
              <a:rPr lang="en-US" altLang="en-US">
                <a:effectLst/>
              </a:rPr>
              <a:t>Enigma key space gave Germans confidence in its security</a:t>
            </a:r>
          </a:p>
          <a:p>
            <a:pPr eaLnBrk="1" hangingPunct="1">
              <a:spcBef>
                <a:spcPts val="1800"/>
              </a:spcBef>
            </a:pPr>
            <a:r>
              <a:rPr lang="en-US" altLang="en-US">
                <a:effectLst/>
              </a:rPr>
              <a:t>Japanese and Italian warnings of codebreaking ignored</a:t>
            </a:r>
          </a:p>
          <a:p>
            <a:pPr eaLnBrk="1" hangingPunct="1">
              <a:spcBef>
                <a:spcPts val="1800"/>
              </a:spcBef>
            </a:pPr>
            <a:r>
              <a:rPr lang="en-US" altLang="en-US">
                <a:effectLst/>
              </a:rPr>
              <a:t>Allies only used Enigma messages after deception of traditional sources (spotter planes, spies, etc.)</a:t>
            </a:r>
          </a:p>
          <a:p>
            <a:pPr eaLnBrk="1" hangingPunct="1">
              <a:spcBef>
                <a:spcPts val="1800"/>
              </a:spcBef>
            </a:pPr>
            <a:r>
              <a:rPr lang="en-US" altLang="en-US">
                <a:effectLst/>
              </a:rPr>
              <a:t>Naval 4 rotor Enigma not designed because of Allied code breaking </a:t>
            </a:r>
          </a:p>
          <a:p>
            <a:pPr lvl="1" eaLnBrk="1" hangingPunct="1">
              <a:spcBef>
                <a:spcPts val="1800"/>
              </a:spcBef>
            </a:pPr>
            <a:r>
              <a:rPr lang="en-US" altLang="en-US">
                <a:effectLst/>
              </a:rPr>
              <a:t>Likely purpose – security from other German military, spies</a:t>
            </a:r>
          </a:p>
          <a:p>
            <a:pPr lvl="1" eaLnBrk="1" hangingPunct="1">
              <a:spcBef>
                <a:spcPts val="1800"/>
              </a:spcBef>
            </a:pPr>
            <a:r>
              <a:rPr lang="en-US" altLang="en-US">
                <a:effectLst/>
              </a:rPr>
              <a:t>Confirmed in interview with Admiral Dönitz in 1974</a:t>
            </a:r>
          </a:p>
          <a:p>
            <a:pPr eaLnBrk="1" hangingPunct="1">
              <a:spcBef>
                <a:spcPts val="1800"/>
              </a:spcBef>
            </a:pPr>
            <a:r>
              <a:rPr lang="en-US" altLang="en-US">
                <a:effectLst/>
              </a:rPr>
              <a:t>Examples of Allied codebreaking that should have been suspect:</a:t>
            </a:r>
          </a:p>
          <a:p>
            <a:pPr lvl="1" eaLnBrk="1" hangingPunct="1">
              <a:spcBef>
                <a:spcPts val="1800"/>
              </a:spcBef>
            </a:pPr>
            <a:r>
              <a:rPr lang="en-US" altLang="en-US">
                <a:effectLst/>
              </a:rPr>
              <a:t>5 U-Boats, identified in one Enigma message, sunk in one day!</a:t>
            </a:r>
          </a:p>
          <a:p>
            <a:pPr lvl="1" eaLnBrk="1" hangingPunct="1">
              <a:spcBef>
                <a:spcPts val="1800"/>
              </a:spcBef>
            </a:pPr>
            <a:r>
              <a:rPr lang="en-US" altLang="en-US">
                <a:effectLst/>
              </a:rPr>
              <a:t>Supply ships for Gen. Rommel in Africa found and sunk, despite cloud cover</a:t>
            </a:r>
          </a:p>
          <a:p>
            <a:pPr eaLnBrk="1" hangingPunct="1">
              <a:spcBef>
                <a:spcPts val="1800"/>
              </a:spcBef>
            </a:pPr>
            <a:endParaRPr lang="en-US" altLang="en-US">
              <a:effectLst/>
            </a:endParaRPr>
          </a:p>
        </p:txBody>
      </p:sp>
      <p:cxnSp>
        <p:nvCxnSpPr>
          <p:cNvPr id="31749" name="Straight Connector 5">
            <a:extLst>
              <a:ext uri="{FF2B5EF4-FFF2-40B4-BE49-F238E27FC236}">
                <a16:creationId xmlns:a16="http://schemas.microsoft.com/office/drawing/2014/main" id="{7DF229E4-EB75-474D-A24C-A75A09333312}"/>
              </a:ext>
            </a:extLst>
          </p:cNvPr>
          <p:cNvCxnSpPr>
            <a:cxnSpLocks noChangeShapeType="1"/>
          </p:cNvCxnSpPr>
          <p:nvPr/>
        </p:nvCxnSpPr>
        <p:spPr bwMode="auto">
          <a:xfrm>
            <a:off x="457200" y="152400"/>
            <a:ext cx="0" cy="129540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50" name="Straight Connector 6">
            <a:extLst>
              <a:ext uri="{FF2B5EF4-FFF2-40B4-BE49-F238E27FC236}">
                <a16:creationId xmlns:a16="http://schemas.microsoft.com/office/drawing/2014/main" id="{AAF1EC2B-B1D7-4395-B4E6-08780C145E62}"/>
              </a:ext>
            </a:extLst>
          </p:cNvPr>
          <p:cNvCxnSpPr>
            <a:cxnSpLocks noChangeShapeType="1"/>
          </p:cNvCxnSpPr>
          <p:nvPr/>
        </p:nvCxnSpPr>
        <p:spPr bwMode="auto">
          <a:xfrm>
            <a:off x="228600" y="990600"/>
            <a:ext cx="8610600" cy="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41">
            <a:extLst>
              <a:ext uri="{FF2B5EF4-FFF2-40B4-BE49-F238E27FC236}">
                <a16:creationId xmlns:a16="http://schemas.microsoft.com/office/drawing/2014/main" id="{B0D977A1-84B6-4ECB-91F2-DD5875A1C27E}"/>
              </a:ext>
            </a:extLst>
          </p:cNvPr>
          <p:cNvSpPr>
            <a:spLocks noGrp="1" noChangeArrowheads="1"/>
          </p:cNvSpPr>
          <p:nvPr>
            <p:ph type="ftr" sz="quarter" idx="10"/>
          </p:nvPr>
        </p:nvSpPr>
        <p:spPr/>
        <p:txBody>
          <a:bodyPr/>
          <a:lstStyle>
            <a:lvl1pPr>
              <a:defRPr/>
            </a:lvl1pPr>
          </a:lstStyle>
          <a:p>
            <a:pPr>
              <a:defRPr/>
            </a:pPr>
            <a:r>
              <a:rPr lang="en-US" dirty="0"/>
              <a:t>The Race to Crack the Enigma Machine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C0FE61-FDF4-4233-9B5D-B219D9A0DDCD}"/>
              </a:ext>
            </a:extLst>
          </p:cNvPr>
          <p:cNvSpPr>
            <a:spLocks noGrp="1"/>
          </p:cNvSpPr>
          <p:nvPr>
            <p:ph type="sldNum" sz="quarter" idx="10"/>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58C4E0E-FBBE-4496-8386-E0364B3AC520}" type="slidenum">
              <a:rPr lang="en-US" altLang="en-US">
                <a:solidFill>
                  <a:srgbClr val="FFCC00"/>
                </a:solidFill>
              </a:rPr>
              <a:pPr eaLnBrk="1" hangingPunct="1"/>
              <a:t>19</a:t>
            </a:fld>
            <a:endParaRPr lang="en-US" altLang="en-US">
              <a:solidFill>
                <a:srgbClr val="FFCC00"/>
              </a:solidFill>
            </a:endParaRPr>
          </a:p>
        </p:txBody>
      </p:sp>
      <p:sp>
        <p:nvSpPr>
          <p:cNvPr id="4" name="Rectangle 2">
            <a:extLst>
              <a:ext uri="{FF2B5EF4-FFF2-40B4-BE49-F238E27FC236}">
                <a16:creationId xmlns:a16="http://schemas.microsoft.com/office/drawing/2014/main" id="{E5BAC71F-B99D-431E-A4DF-E929E0587522}"/>
              </a:ext>
            </a:extLst>
          </p:cNvPr>
          <p:cNvSpPr txBox="1">
            <a:spLocks noChangeArrowheads="1"/>
          </p:cNvSpPr>
          <p:nvPr/>
        </p:nvSpPr>
        <p:spPr>
          <a:xfrm>
            <a:off x="457200" y="0"/>
            <a:ext cx="8382000" cy="1139825"/>
          </a:xfrm>
          <a:prstGeom prst="rect">
            <a:avLst/>
          </a:prstGeom>
        </p:spPr>
        <p:txBody>
          <a:bodyPr anchor="ctr"/>
          <a:lstStyle>
            <a:lvl1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b="1">
                <a:solidFill>
                  <a:srgbClr val="FFCC00"/>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b="1">
                <a:solidFill>
                  <a:srgbClr val="FFCC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b="1">
                <a:solidFill>
                  <a:srgbClr val="FFCC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b="1">
                <a:solidFill>
                  <a:srgbClr val="FFCC00"/>
                </a:solidFill>
                <a:effectLst>
                  <a:outerShdw blurRad="38100" dist="38100" dir="2700000" algn="tl">
                    <a:srgbClr val="000000"/>
                  </a:outerShdw>
                </a:effectLst>
                <a:latin typeface="Arial" charset="0"/>
              </a:defRPr>
            </a:lvl9pPr>
          </a:lstStyle>
          <a:p>
            <a:pPr eaLnBrk="1" hangingPunct="1">
              <a:defRPr/>
            </a:pPr>
            <a:r>
              <a:rPr lang="en-US" sz="3200" kern="0" dirty="0"/>
              <a:t>Download this Presentation</a:t>
            </a:r>
          </a:p>
        </p:txBody>
      </p:sp>
      <p:sp>
        <p:nvSpPr>
          <p:cNvPr id="5" name="Rectangle 3">
            <a:extLst>
              <a:ext uri="{FF2B5EF4-FFF2-40B4-BE49-F238E27FC236}">
                <a16:creationId xmlns:a16="http://schemas.microsoft.com/office/drawing/2014/main" id="{7B8B586A-484F-4D4C-A20B-10173E7D6B8C}"/>
              </a:ext>
            </a:extLst>
          </p:cNvPr>
          <p:cNvSpPr txBox="1">
            <a:spLocks noChangeArrowheads="1"/>
          </p:cNvSpPr>
          <p:nvPr/>
        </p:nvSpPr>
        <p:spPr>
          <a:xfrm>
            <a:off x="457200" y="2057400"/>
            <a:ext cx="8534400" cy="2209800"/>
          </a:xfrm>
          <a:prstGeom prst="rect">
            <a:avLst/>
          </a:prstGeom>
        </p:spPr>
        <p:txBody>
          <a:bodyPr/>
          <a:lstStyle>
            <a:lvl1pPr marL="342900" indent="-342900" algn="l" rtl="0" eaLnBrk="0" fontAlgn="base" hangingPunct="0">
              <a:spcBef>
                <a:spcPct val="20000"/>
              </a:spcBef>
              <a:spcAft>
                <a:spcPct val="0"/>
              </a:spcAft>
              <a:buClr>
                <a:srgbClr val="FFCC00"/>
              </a:buClr>
              <a:buFont typeface="Wingdings" pitchFamily="2" charset="2"/>
              <a:buChar char="§"/>
              <a:defRPr sz="20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CC00"/>
              </a:buClr>
              <a:buSzPct val="110000"/>
              <a:buChar char="•"/>
              <a:defRPr sz="20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9pPr>
          </a:lstStyle>
          <a:p>
            <a:pPr eaLnBrk="1" hangingPunct="1">
              <a:spcBef>
                <a:spcPts val="1200"/>
              </a:spcBef>
              <a:defRPr/>
            </a:pPr>
            <a:endParaRPr lang="en-US" altLang="en-US" kern="0" dirty="0">
              <a:effectLst/>
            </a:endParaRPr>
          </a:p>
        </p:txBody>
      </p:sp>
      <p:sp>
        <p:nvSpPr>
          <p:cNvPr id="6" name="Rectangle 5">
            <a:extLst>
              <a:ext uri="{FF2B5EF4-FFF2-40B4-BE49-F238E27FC236}">
                <a16:creationId xmlns:a16="http://schemas.microsoft.com/office/drawing/2014/main" id="{C7D70B34-9B7F-47B9-8043-4B4128E651BD}"/>
              </a:ext>
            </a:extLst>
          </p:cNvPr>
          <p:cNvSpPr/>
          <p:nvPr/>
        </p:nvSpPr>
        <p:spPr>
          <a:xfrm>
            <a:off x="1016000" y="1219200"/>
            <a:ext cx="7289800" cy="461963"/>
          </a:xfrm>
          <a:prstGeom prst="rect">
            <a:avLst/>
          </a:prstGeom>
        </p:spPr>
        <p:txBody>
          <a:bodyPr>
            <a:spAutoFit/>
          </a:bodyPr>
          <a:lstStyle/>
          <a:p>
            <a:pPr algn="ctr">
              <a:defRPr/>
            </a:pPr>
            <a:r>
              <a:rPr lang="en-US" sz="2400" b="1" dirty="0">
                <a:latin typeface="+mj-lt"/>
                <a:cs typeface="+mn-cs"/>
              </a:rPr>
              <a:t>CipherHistory.com/enigma.ppt</a:t>
            </a:r>
          </a:p>
        </p:txBody>
      </p:sp>
      <p:pic>
        <p:nvPicPr>
          <p:cNvPr id="32774" name="Picture 6">
            <a:extLst>
              <a:ext uri="{FF2B5EF4-FFF2-40B4-BE49-F238E27FC236}">
                <a16:creationId xmlns:a16="http://schemas.microsoft.com/office/drawing/2014/main" id="{ED573A18-E84F-41B9-8546-1930C94350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2900" y="1981200"/>
            <a:ext cx="6096000" cy="4572000"/>
          </a:xfrm>
          <a:prstGeom prst="rect">
            <a:avLst/>
          </a:prstGeom>
          <a:noFill/>
          <a:ln w="25400">
            <a:solidFill>
              <a:srgbClr val="FFCC00"/>
            </a:solidFill>
            <a:miter lim="800000"/>
            <a:headEnd/>
            <a:tailEnd/>
          </a:ln>
          <a:extLst>
            <a:ext uri="{909E8E84-426E-40DD-AFC4-6F175D3DCCD1}">
              <a14:hiddenFill xmlns:a14="http://schemas.microsoft.com/office/drawing/2010/main">
                <a:solidFill>
                  <a:srgbClr val="FFFFFF"/>
                </a:solidFill>
              </a14:hiddenFill>
            </a:ext>
          </a:extLst>
        </p:spPr>
      </p:pic>
      <p:cxnSp>
        <p:nvCxnSpPr>
          <p:cNvPr id="32775" name="Straight Connector 7">
            <a:extLst>
              <a:ext uri="{FF2B5EF4-FFF2-40B4-BE49-F238E27FC236}">
                <a16:creationId xmlns:a16="http://schemas.microsoft.com/office/drawing/2014/main" id="{87BC1A8C-C2A0-4B7F-8C5D-817FAD59B307}"/>
              </a:ext>
            </a:extLst>
          </p:cNvPr>
          <p:cNvCxnSpPr>
            <a:cxnSpLocks noChangeShapeType="1"/>
          </p:cNvCxnSpPr>
          <p:nvPr/>
        </p:nvCxnSpPr>
        <p:spPr bwMode="auto">
          <a:xfrm>
            <a:off x="457200" y="152400"/>
            <a:ext cx="0" cy="129540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76" name="Straight Connector 8">
            <a:extLst>
              <a:ext uri="{FF2B5EF4-FFF2-40B4-BE49-F238E27FC236}">
                <a16:creationId xmlns:a16="http://schemas.microsoft.com/office/drawing/2014/main" id="{33843CF1-DF6D-403A-8A33-BDBB2E6469EE}"/>
              </a:ext>
            </a:extLst>
          </p:cNvPr>
          <p:cNvCxnSpPr>
            <a:cxnSpLocks noChangeShapeType="1"/>
          </p:cNvCxnSpPr>
          <p:nvPr/>
        </p:nvCxnSpPr>
        <p:spPr bwMode="auto">
          <a:xfrm>
            <a:off x="228600" y="990600"/>
            <a:ext cx="8610600" cy="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41">
            <a:extLst>
              <a:ext uri="{FF2B5EF4-FFF2-40B4-BE49-F238E27FC236}">
                <a16:creationId xmlns:a16="http://schemas.microsoft.com/office/drawing/2014/main" id="{1740FCE3-553A-412C-B422-10549074F7B1}"/>
              </a:ext>
            </a:extLst>
          </p:cNvPr>
          <p:cNvSpPr>
            <a:spLocks noGrp="1" noChangeArrowheads="1"/>
          </p:cNvSpPr>
          <p:nvPr>
            <p:ph type="ftr" sz="quarter" idx="11"/>
          </p:nvPr>
        </p:nvSpPr>
        <p:spPr/>
        <p:txBody>
          <a:bodyPr/>
          <a:lstStyle>
            <a:lvl1pPr>
              <a:defRPr/>
            </a:lvl1pPr>
          </a:lstStyle>
          <a:p>
            <a:pPr>
              <a:defRPr/>
            </a:pPr>
            <a:r>
              <a:rPr lang="en-US" dirty="0">
                <a:latin typeface="Verdana" pitchFamily="34" charset="0"/>
              </a:rPr>
              <a:t>The Race to Crack the Enigma Machine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51361DC3-5A8C-456C-82CA-8AD7FE893293}"/>
              </a:ext>
            </a:extLst>
          </p:cNvPr>
          <p:cNvSpPr>
            <a:spLocks noGrp="1"/>
          </p:cNvSpPr>
          <p:nvPr>
            <p:ph type="sldNum" sz="quarter" idx="11"/>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55223AF-7243-4B28-8489-FB1C7114C159}" type="slidenum">
              <a:rPr lang="en-US" altLang="en-US">
                <a:solidFill>
                  <a:srgbClr val="FFCC00"/>
                </a:solidFill>
              </a:rPr>
              <a:pPr eaLnBrk="1" hangingPunct="1"/>
              <a:t>2</a:t>
            </a:fld>
            <a:endParaRPr lang="en-US" altLang="en-US">
              <a:solidFill>
                <a:srgbClr val="FFCC00"/>
              </a:solidFill>
            </a:endParaRPr>
          </a:p>
        </p:txBody>
      </p:sp>
      <p:sp>
        <p:nvSpPr>
          <p:cNvPr id="123906" name="Rectangle 2">
            <a:extLst>
              <a:ext uri="{FF2B5EF4-FFF2-40B4-BE49-F238E27FC236}">
                <a16:creationId xmlns:a16="http://schemas.microsoft.com/office/drawing/2014/main" id="{9615C12E-DD39-445D-B564-F9028BFC4510}"/>
              </a:ext>
            </a:extLst>
          </p:cNvPr>
          <p:cNvSpPr>
            <a:spLocks noGrp="1" noChangeArrowheads="1"/>
          </p:cNvSpPr>
          <p:nvPr>
            <p:ph type="title"/>
          </p:nvPr>
        </p:nvSpPr>
        <p:spPr>
          <a:xfrm>
            <a:off x="457200" y="0"/>
            <a:ext cx="8382000" cy="1139825"/>
          </a:xfrm>
        </p:spPr>
        <p:txBody>
          <a:bodyPr/>
          <a:lstStyle/>
          <a:p>
            <a:pPr eaLnBrk="1" hangingPunct="1">
              <a:defRPr/>
            </a:pPr>
            <a:r>
              <a:rPr lang="en-US" sz="3200" dirty="0">
                <a:effectLst>
                  <a:outerShdw blurRad="38100" dist="38100" dir="2700000" algn="tl">
                    <a:srgbClr val="000000">
                      <a:alpha val="43137"/>
                    </a:srgbClr>
                  </a:outerShdw>
                </a:effectLst>
              </a:rPr>
              <a:t>WW1 - All Ciphers were Broken!</a:t>
            </a:r>
          </a:p>
        </p:txBody>
      </p:sp>
      <p:pic>
        <p:nvPicPr>
          <p:cNvPr id="15364" name="Picture 9" descr="Civil War Cipher Disk">
            <a:extLst>
              <a:ext uri="{FF2B5EF4-FFF2-40B4-BE49-F238E27FC236}">
                <a16:creationId xmlns:a16="http://schemas.microsoft.com/office/drawing/2014/main" id="{D34A2A24-ACB0-41B5-8621-806C4F343D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3429000"/>
            <a:ext cx="3124200" cy="3124200"/>
          </a:xfrm>
          <a:prstGeom prst="rect">
            <a:avLst/>
          </a:prstGeom>
          <a:noFill/>
          <a:ln w="254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5365" name="Rectangle 6">
            <a:extLst>
              <a:ext uri="{FF2B5EF4-FFF2-40B4-BE49-F238E27FC236}">
                <a16:creationId xmlns:a16="http://schemas.microsoft.com/office/drawing/2014/main" id="{619E2087-017B-4701-BD34-04F2A9708C5B}"/>
              </a:ext>
            </a:extLst>
          </p:cNvPr>
          <p:cNvSpPr>
            <a:spLocks noChangeArrowheads="1"/>
          </p:cNvSpPr>
          <p:nvPr/>
        </p:nvSpPr>
        <p:spPr bwMode="auto">
          <a:xfrm>
            <a:off x="749300" y="3048000"/>
            <a:ext cx="31242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600">
                <a:solidFill>
                  <a:srgbClr val="FFCC00"/>
                </a:solidFill>
              </a:rPr>
              <a:t>Confederate Vigenère Wheel</a:t>
            </a:r>
          </a:p>
        </p:txBody>
      </p:sp>
      <p:sp>
        <p:nvSpPr>
          <p:cNvPr id="15366" name="Rectangle 6">
            <a:extLst>
              <a:ext uri="{FF2B5EF4-FFF2-40B4-BE49-F238E27FC236}">
                <a16:creationId xmlns:a16="http://schemas.microsoft.com/office/drawing/2014/main" id="{CED9468E-0D2C-4A14-80B3-4F31A590407B}"/>
              </a:ext>
            </a:extLst>
          </p:cNvPr>
          <p:cNvSpPr>
            <a:spLocks noChangeArrowheads="1"/>
          </p:cNvSpPr>
          <p:nvPr/>
        </p:nvSpPr>
        <p:spPr bwMode="auto">
          <a:xfrm>
            <a:off x="4343400" y="3048000"/>
            <a:ext cx="43434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600">
                <a:solidFill>
                  <a:srgbClr val="FFCC00"/>
                </a:solidFill>
              </a:rPr>
              <a:t>1888 Code Book</a:t>
            </a:r>
          </a:p>
        </p:txBody>
      </p:sp>
      <p:pic>
        <p:nvPicPr>
          <p:cNvPr id="15367" name="Picture 1">
            <a:extLst>
              <a:ext uri="{FF2B5EF4-FFF2-40B4-BE49-F238E27FC236}">
                <a16:creationId xmlns:a16="http://schemas.microsoft.com/office/drawing/2014/main" id="{7D3CBA00-5F04-4E86-8BD2-444A109F45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7850" y="3414713"/>
            <a:ext cx="4298950" cy="3138487"/>
          </a:xfrm>
          <a:prstGeom prst="rect">
            <a:avLst/>
          </a:prstGeom>
          <a:noFill/>
          <a:ln w="25400">
            <a:solidFill>
              <a:srgbClr val="FFCC00"/>
            </a:solidFill>
            <a:miter lim="800000"/>
            <a:headEnd/>
            <a:tailEnd/>
          </a:ln>
          <a:extLst>
            <a:ext uri="{909E8E84-426E-40DD-AFC4-6F175D3DCCD1}">
              <a14:hiddenFill xmlns:a14="http://schemas.microsoft.com/office/drawing/2010/main">
                <a:solidFill>
                  <a:srgbClr val="FFFFFF"/>
                </a:solidFill>
              </a14:hiddenFill>
            </a:ext>
          </a:extLst>
        </p:spPr>
      </p:pic>
      <p:cxnSp>
        <p:nvCxnSpPr>
          <p:cNvPr id="15368" name="Straight Connector 9">
            <a:extLst>
              <a:ext uri="{FF2B5EF4-FFF2-40B4-BE49-F238E27FC236}">
                <a16:creationId xmlns:a16="http://schemas.microsoft.com/office/drawing/2014/main" id="{B4FE0C80-FB9C-4714-935C-3A9FFA2014ED}"/>
              </a:ext>
            </a:extLst>
          </p:cNvPr>
          <p:cNvCxnSpPr>
            <a:cxnSpLocks noChangeShapeType="1"/>
          </p:cNvCxnSpPr>
          <p:nvPr/>
        </p:nvCxnSpPr>
        <p:spPr bwMode="auto">
          <a:xfrm>
            <a:off x="457200" y="152400"/>
            <a:ext cx="0" cy="129540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69" name="Straight Connector 10">
            <a:extLst>
              <a:ext uri="{FF2B5EF4-FFF2-40B4-BE49-F238E27FC236}">
                <a16:creationId xmlns:a16="http://schemas.microsoft.com/office/drawing/2014/main" id="{BAEFE9B9-1651-48F5-844E-FC9482C58027}"/>
              </a:ext>
            </a:extLst>
          </p:cNvPr>
          <p:cNvCxnSpPr>
            <a:cxnSpLocks noChangeShapeType="1"/>
          </p:cNvCxnSpPr>
          <p:nvPr/>
        </p:nvCxnSpPr>
        <p:spPr bwMode="auto">
          <a:xfrm>
            <a:off x="228600" y="990600"/>
            <a:ext cx="8610600" cy="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41">
            <a:extLst>
              <a:ext uri="{FF2B5EF4-FFF2-40B4-BE49-F238E27FC236}">
                <a16:creationId xmlns:a16="http://schemas.microsoft.com/office/drawing/2014/main" id="{90FC63CC-5334-4CD2-A1C7-CB0174255BDE}"/>
              </a:ext>
            </a:extLst>
          </p:cNvPr>
          <p:cNvSpPr>
            <a:spLocks noGrp="1" noChangeArrowheads="1"/>
          </p:cNvSpPr>
          <p:nvPr>
            <p:ph type="ftr" sz="quarter" idx="10"/>
          </p:nvPr>
        </p:nvSpPr>
        <p:spPr/>
        <p:txBody>
          <a:bodyPr/>
          <a:lstStyle>
            <a:lvl1pPr>
              <a:defRPr/>
            </a:lvl1pPr>
          </a:lstStyle>
          <a:p>
            <a:pPr>
              <a:defRPr/>
            </a:pPr>
            <a:r>
              <a:rPr lang="en-US" dirty="0"/>
              <a:t>The Race to Crack the Enigma Machine</a:t>
            </a:r>
          </a:p>
        </p:txBody>
      </p:sp>
      <p:sp>
        <p:nvSpPr>
          <p:cNvPr id="13" name="Rectangle 7">
            <a:extLst>
              <a:ext uri="{FF2B5EF4-FFF2-40B4-BE49-F238E27FC236}">
                <a16:creationId xmlns:a16="http://schemas.microsoft.com/office/drawing/2014/main" id="{72988888-4AA1-4283-A89B-0F442CC9D4C3}"/>
              </a:ext>
            </a:extLst>
          </p:cNvPr>
          <p:cNvSpPr>
            <a:spLocks noChangeArrowheads="1"/>
          </p:cNvSpPr>
          <p:nvPr/>
        </p:nvSpPr>
        <p:spPr bwMode="auto">
          <a:xfrm>
            <a:off x="457200" y="1143000"/>
            <a:ext cx="8610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ts val="1200"/>
              </a:spcBef>
              <a:buClr>
                <a:srgbClr val="FFCC00"/>
              </a:buClr>
              <a:buFont typeface="Wingdings" pitchFamily="2" charset="2"/>
              <a:buChar char="§"/>
              <a:defRPr/>
            </a:pPr>
            <a:r>
              <a:rPr lang="en-US" sz="2000" b="1" dirty="0">
                <a:latin typeface="+mj-lt"/>
                <a:cs typeface="+mn-cs"/>
              </a:rPr>
              <a:t>Proliferation of radios in WW1 highlighted the need for a new cipher technology</a:t>
            </a:r>
          </a:p>
          <a:p>
            <a:pPr marL="342900" indent="-342900">
              <a:spcBef>
                <a:spcPts val="1200"/>
              </a:spcBef>
              <a:buClr>
                <a:srgbClr val="FFCC00"/>
              </a:buClr>
              <a:buFont typeface="Wingdings" pitchFamily="2" charset="2"/>
              <a:buChar char="§"/>
              <a:defRPr/>
            </a:pPr>
            <a:r>
              <a:rPr lang="en-US" sz="2000" b="1" dirty="0">
                <a:latin typeface="+mj-lt"/>
                <a:cs typeface="+mn-cs"/>
              </a:rPr>
              <a:t>100’s of messages used the same key, so all ciphers were broken</a:t>
            </a:r>
          </a:p>
          <a:p>
            <a:pPr marL="342900" indent="-342900">
              <a:spcBef>
                <a:spcPts val="1200"/>
              </a:spcBef>
              <a:buClr>
                <a:srgbClr val="FFCC00"/>
              </a:buClr>
              <a:buFont typeface="Wingdings" pitchFamily="2" charset="2"/>
              <a:buChar char="§"/>
              <a:defRPr/>
            </a:pPr>
            <a:r>
              <a:rPr lang="en-US" sz="2000" b="1" dirty="0">
                <a:latin typeface="+mj-lt"/>
                <a:cs typeface="+mn-cs"/>
              </a:rPr>
              <a:t>Cipher technology was manual, error-prone, and 500 years old!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D0C3DA-B833-48C3-BFFB-6D6D690F9F91}"/>
              </a:ext>
            </a:extLst>
          </p:cNvPr>
          <p:cNvSpPr>
            <a:spLocks noGrp="1"/>
          </p:cNvSpPr>
          <p:nvPr>
            <p:ph type="sldNum" sz="quarter" idx="10"/>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53524A4-932A-420D-8BED-43D415EAFC8E}" type="slidenum">
              <a:rPr lang="en-US" altLang="en-US">
                <a:solidFill>
                  <a:srgbClr val="FFCC00"/>
                </a:solidFill>
              </a:rPr>
              <a:pPr eaLnBrk="1" hangingPunct="1"/>
              <a:t>20</a:t>
            </a:fld>
            <a:endParaRPr lang="en-US" altLang="en-US">
              <a:solidFill>
                <a:srgbClr val="FFCC00"/>
              </a:solidFill>
            </a:endParaRPr>
          </a:p>
        </p:txBody>
      </p:sp>
      <p:sp>
        <p:nvSpPr>
          <p:cNvPr id="4" name="Rectangle 2">
            <a:extLst>
              <a:ext uri="{FF2B5EF4-FFF2-40B4-BE49-F238E27FC236}">
                <a16:creationId xmlns:a16="http://schemas.microsoft.com/office/drawing/2014/main" id="{7F2159DF-8C8F-4BE4-832E-58A1E42C6A11}"/>
              </a:ext>
            </a:extLst>
          </p:cNvPr>
          <p:cNvSpPr txBox="1">
            <a:spLocks noChangeArrowheads="1"/>
          </p:cNvSpPr>
          <p:nvPr/>
        </p:nvSpPr>
        <p:spPr>
          <a:xfrm>
            <a:off x="457200" y="0"/>
            <a:ext cx="8382000" cy="1139825"/>
          </a:xfrm>
          <a:prstGeom prst="rect">
            <a:avLst/>
          </a:prstGeom>
        </p:spPr>
        <p:txBody>
          <a:bodyPr anchor="ctr"/>
          <a:lstStyle>
            <a:lvl1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FFCC00"/>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b="1">
                <a:solidFill>
                  <a:srgbClr val="FFCC00"/>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b="1">
                <a:solidFill>
                  <a:srgbClr val="FFCC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b="1">
                <a:solidFill>
                  <a:srgbClr val="FFCC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b="1">
                <a:solidFill>
                  <a:srgbClr val="FFCC00"/>
                </a:solidFill>
                <a:effectLst>
                  <a:outerShdw blurRad="38100" dist="38100" dir="2700000" algn="tl">
                    <a:srgbClr val="000000"/>
                  </a:outerShdw>
                </a:effectLst>
                <a:latin typeface="Arial" charset="0"/>
              </a:defRPr>
            </a:lvl9pPr>
          </a:lstStyle>
          <a:p>
            <a:pPr eaLnBrk="1" hangingPunct="1">
              <a:defRPr/>
            </a:pPr>
            <a:r>
              <a:rPr lang="en-US" sz="3200" kern="0" dirty="0"/>
              <a:t>Crypto Wars</a:t>
            </a:r>
          </a:p>
        </p:txBody>
      </p:sp>
      <p:sp>
        <p:nvSpPr>
          <p:cNvPr id="5" name="Rectangle 3">
            <a:extLst>
              <a:ext uri="{FF2B5EF4-FFF2-40B4-BE49-F238E27FC236}">
                <a16:creationId xmlns:a16="http://schemas.microsoft.com/office/drawing/2014/main" id="{C148F27B-2AF5-4586-9FCA-DCD18FC8F071}"/>
              </a:ext>
            </a:extLst>
          </p:cNvPr>
          <p:cNvSpPr txBox="1">
            <a:spLocks noChangeArrowheads="1"/>
          </p:cNvSpPr>
          <p:nvPr/>
        </p:nvSpPr>
        <p:spPr>
          <a:xfrm>
            <a:off x="457200" y="2043113"/>
            <a:ext cx="8534400" cy="2209800"/>
          </a:xfrm>
          <a:prstGeom prst="rect">
            <a:avLst/>
          </a:prstGeom>
        </p:spPr>
        <p:txBody>
          <a:bodyPr/>
          <a:lstStyle>
            <a:lvl1pPr marL="342900" indent="-342900" algn="l" rtl="0" eaLnBrk="0" fontAlgn="base" hangingPunct="0">
              <a:spcBef>
                <a:spcPct val="20000"/>
              </a:spcBef>
              <a:spcAft>
                <a:spcPct val="0"/>
              </a:spcAft>
              <a:buClr>
                <a:srgbClr val="FFCC00"/>
              </a:buClr>
              <a:buFont typeface="Wingdings" pitchFamily="2" charset="2"/>
              <a:buChar char="§"/>
              <a:defRPr sz="20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CC00"/>
              </a:buClr>
              <a:buSzPct val="110000"/>
              <a:buChar char="•"/>
              <a:defRPr sz="20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9pPr>
          </a:lstStyle>
          <a:p>
            <a:pPr eaLnBrk="1" hangingPunct="1">
              <a:spcBef>
                <a:spcPts val="1200"/>
              </a:spcBef>
              <a:defRPr/>
            </a:pPr>
            <a:endParaRPr lang="en-US" altLang="en-US" kern="0" dirty="0">
              <a:effectLst/>
            </a:endParaRPr>
          </a:p>
        </p:txBody>
      </p:sp>
      <p:cxnSp>
        <p:nvCxnSpPr>
          <p:cNvPr id="33797" name="Straight Connector 7">
            <a:extLst>
              <a:ext uri="{FF2B5EF4-FFF2-40B4-BE49-F238E27FC236}">
                <a16:creationId xmlns:a16="http://schemas.microsoft.com/office/drawing/2014/main" id="{31C408A7-2E5D-4E6C-A94D-C8865FBAF611}"/>
              </a:ext>
            </a:extLst>
          </p:cNvPr>
          <p:cNvCxnSpPr>
            <a:cxnSpLocks noChangeShapeType="1"/>
          </p:cNvCxnSpPr>
          <p:nvPr/>
        </p:nvCxnSpPr>
        <p:spPr bwMode="auto">
          <a:xfrm>
            <a:off x="457200" y="152400"/>
            <a:ext cx="0" cy="129540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798" name="Straight Connector 8">
            <a:extLst>
              <a:ext uri="{FF2B5EF4-FFF2-40B4-BE49-F238E27FC236}">
                <a16:creationId xmlns:a16="http://schemas.microsoft.com/office/drawing/2014/main" id="{C33D0967-7E0B-4BC3-ACAC-DE90DCA81C7D}"/>
              </a:ext>
            </a:extLst>
          </p:cNvPr>
          <p:cNvCxnSpPr>
            <a:cxnSpLocks noChangeShapeType="1"/>
          </p:cNvCxnSpPr>
          <p:nvPr/>
        </p:nvCxnSpPr>
        <p:spPr bwMode="auto">
          <a:xfrm>
            <a:off x="228600" y="990600"/>
            <a:ext cx="8610600" cy="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799" name="Rectangle 3">
            <a:extLst>
              <a:ext uri="{FF2B5EF4-FFF2-40B4-BE49-F238E27FC236}">
                <a16:creationId xmlns:a16="http://schemas.microsoft.com/office/drawing/2014/main" id="{55C8FE95-A93E-4D98-9F95-0A1C763DDA5C}"/>
              </a:ext>
            </a:extLst>
          </p:cNvPr>
          <p:cNvSpPr>
            <a:spLocks noChangeArrowheads="1"/>
          </p:cNvSpPr>
          <p:nvPr/>
        </p:nvSpPr>
        <p:spPr bwMode="auto">
          <a:xfrm>
            <a:off x="439738" y="1752600"/>
            <a:ext cx="8323262" cy="4710113"/>
          </a:xfrm>
          <a:prstGeom prst="rect">
            <a:avLst/>
          </a:prstGeom>
          <a:solidFill>
            <a:srgbClr val="09779B"/>
          </a:solidFill>
          <a:ln w="9525" algn="in">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D9ECF3"/>
                  </a:outerShdw>
                </a:effectLst>
              </a14:hiddenEffects>
            </a:ext>
          </a:extLst>
        </p:spPr>
        <p:txBody>
          <a:bodyPr lIns="36576" tIns="36576" rIns="36576" bIns="36576"/>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pic>
        <p:nvPicPr>
          <p:cNvPr id="33800" name="Picture 4" descr="P1010363">
            <a:extLst>
              <a:ext uri="{FF2B5EF4-FFF2-40B4-BE49-F238E27FC236}">
                <a16:creationId xmlns:a16="http://schemas.microsoft.com/office/drawing/2014/main" id="{7A17C07B-8381-45DE-B7AB-C23A02DE5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8563" y="3325813"/>
            <a:ext cx="3335337" cy="2298700"/>
          </a:xfrm>
          <a:prstGeom prst="rect">
            <a:avLst/>
          </a:prstGeom>
          <a:noFill/>
          <a:ln w="63500" algn="in">
            <a:solidFill>
              <a:srgbClr val="F8B43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9ECF3"/>
                  </a:outerShdw>
                </a:effectLst>
              </a14:hiddenEffects>
            </a:ext>
          </a:extLst>
        </p:spPr>
      </p:pic>
      <p:sp>
        <p:nvSpPr>
          <p:cNvPr id="33801" name="Text Box 5">
            <a:extLst>
              <a:ext uri="{FF2B5EF4-FFF2-40B4-BE49-F238E27FC236}">
                <a16:creationId xmlns:a16="http://schemas.microsoft.com/office/drawing/2014/main" id="{549A7878-5D5F-47E0-9218-90232FE0D87C}"/>
              </a:ext>
            </a:extLst>
          </p:cNvPr>
          <p:cNvSpPr txBox="1">
            <a:spLocks noChangeArrowheads="1"/>
          </p:cNvSpPr>
          <p:nvPr/>
        </p:nvSpPr>
        <p:spPr bwMode="auto">
          <a:xfrm>
            <a:off x="4654550" y="1978025"/>
            <a:ext cx="4046538" cy="116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9ECF3"/>
                  </a:outerShdw>
                </a:effectLst>
              </a14:hiddenEffects>
            </a:ext>
          </a:extLst>
        </p:spPr>
        <p:txBody>
          <a:bodyPr lIns="36576" tIns="36576" rIns="36576" bIns="36576"/>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2400">
                <a:solidFill>
                  <a:srgbClr val="FFFFFF"/>
                </a:solidFill>
                <a:latin typeface="Georgia" panose="02040502050405020303" pitchFamily="18" charset="0"/>
              </a:rPr>
              <a:t>Crypto</a:t>
            </a:r>
            <a:r>
              <a:rPr lang="en-US" altLang="en-US" sz="4800">
                <a:solidFill>
                  <a:srgbClr val="FFFFFF"/>
                </a:solidFill>
                <a:latin typeface="Georgia" panose="02040502050405020303" pitchFamily="18" charset="0"/>
              </a:rPr>
              <a:t> </a:t>
            </a:r>
            <a:r>
              <a:rPr lang="en-US" altLang="en-US" sz="2400">
                <a:solidFill>
                  <a:srgbClr val="FFFFFF"/>
                </a:solidFill>
                <a:latin typeface="Georgia" panose="02040502050405020303" pitchFamily="18" charset="0"/>
              </a:rPr>
              <a:t>Wars</a:t>
            </a:r>
          </a:p>
          <a:p>
            <a:pPr algn="ctr" eaLnBrk="1" hangingPunct="1">
              <a:spcBef>
                <a:spcPts val="800"/>
              </a:spcBef>
              <a:spcAft>
                <a:spcPts val="600"/>
              </a:spcAft>
              <a:buClrTx/>
              <a:buFontTx/>
              <a:buNone/>
            </a:pPr>
            <a:r>
              <a:rPr lang="en-US" altLang="en-US" sz="1600">
                <a:solidFill>
                  <a:srgbClr val="FFFFFF"/>
                </a:solidFill>
                <a:latin typeface="Georgia" panose="02040502050405020303" pitchFamily="18" charset="0"/>
              </a:rPr>
              <a:t>2000</a:t>
            </a:r>
            <a:r>
              <a:rPr lang="en-US" altLang="en-US" sz="1400">
                <a:solidFill>
                  <a:srgbClr val="FFFFFF"/>
                </a:solidFill>
                <a:latin typeface="Georgia" panose="02040502050405020303" pitchFamily="18" charset="0"/>
              </a:rPr>
              <a:t> Years of Cipher Evolution</a:t>
            </a:r>
            <a:endParaRPr lang="en-US" altLang="en-US" sz="1400" b="0">
              <a:latin typeface="Verdana" panose="020B0604030504040204" pitchFamily="34" charset="0"/>
            </a:endParaRPr>
          </a:p>
        </p:txBody>
      </p:sp>
      <p:sp>
        <p:nvSpPr>
          <p:cNvPr id="33802" name="Text Box 6">
            <a:extLst>
              <a:ext uri="{FF2B5EF4-FFF2-40B4-BE49-F238E27FC236}">
                <a16:creationId xmlns:a16="http://schemas.microsoft.com/office/drawing/2014/main" id="{EBEB55FE-1D03-4852-901A-358FA8154751}"/>
              </a:ext>
            </a:extLst>
          </p:cNvPr>
          <p:cNvSpPr txBox="1">
            <a:spLocks noChangeArrowheads="1"/>
          </p:cNvSpPr>
          <p:nvPr/>
        </p:nvSpPr>
        <p:spPr bwMode="auto">
          <a:xfrm>
            <a:off x="4656138" y="5837238"/>
            <a:ext cx="4051300"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9ECF3"/>
                  </a:outerShdw>
                </a:effectLst>
              </a14:hiddenEffects>
            </a:ext>
          </a:extLst>
        </p:spPr>
        <p:txBody>
          <a:bodyPr lIns="36576" tIns="36576" rIns="36576" bIns="36576"/>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400">
                <a:solidFill>
                  <a:srgbClr val="FFFFFF"/>
                </a:solidFill>
                <a:latin typeface="Georgia" panose="02040502050405020303" pitchFamily="18" charset="0"/>
              </a:rPr>
              <a:t>Ralph Simpson</a:t>
            </a:r>
          </a:p>
          <a:p>
            <a:pPr eaLnBrk="1" hangingPunct="1">
              <a:spcBef>
                <a:spcPct val="0"/>
              </a:spcBef>
              <a:buClrTx/>
              <a:buFontTx/>
              <a:buNone/>
            </a:pPr>
            <a:endParaRPr lang="en-US" altLang="en-US" sz="1400" b="0">
              <a:latin typeface="Verdana" panose="020B0604030504040204" pitchFamily="34" charset="0"/>
            </a:endParaRPr>
          </a:p>
        </p:txBody>
      </p:sp>
      <p:pic>
        <p:nvPicPr>
          <p:cNvPr id="33803" name="Picture 7" descr="P1010362">
            <a:extLst>
              <a:ext uri="{FF2B5EF4-FFF2-40B4-BE49-F238E27FC236}">
                <a16:creationId xmlns:a16="http://schemas.microsoft.com/office/drawing/2014/main" id="{E7AA3678-311F-4D8F-B213-8B93B6347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0" y="2765425"/>
            <a:ext cx="1095375" cy="1284288"/>
          </a:xfrm>
          <a:prstGeom prst="rect">
            <a:avLst/>
          </a:prstGeom>
          <a:noFill/>
          <a:ln w="50800" algn="in">
            <a:solidFill>
              <a:srgbClr val="F8B43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9ECF3"/>
                  </a:outerShdw>
                </a:effectLst>
              </a14:hiddenEffects>
            </a:ext>
          </a:extLst>
        </p:spPr>
      </p:pic>
      <p:pic>
        <p:nvPicPr>
          <p:cNvPr id="33804" name="Picture 8" descr="P1010397">
            <a:extLst>
              <a:ext uri="{FF2B5EF4-FFF2-40B4-BE49-F238E27FC236}">
                <a16:creationId xmlns:a16="http://schemas.microsoft.com/office/drawing/2014/main" id="{DF86AF5E-442A-4B93-AB3C-1FA3320C3E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46" b="5347"/>
          <a:stretch>
            <a:fillRect/>
          </a:stretch>
        </p:blipFill>
        <p:spPr bwMode="auto">
          <a:xfrm>
            <a:off x="3181350" y="2765425"/>
            <a:ext cx="1095375" cy="1287463"/>
          </a:xfrm>
          <a:prstGeom prst="rect">
            <a:avLst/>
          </a:prstGeom>
          <a:noFill/>
          <a:ln w="50800" algn="in">
            <a:solidFill>
              <a:srgbClr val="F8B43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9ECF3"/>
                  </a:outerShdw>
                </a:effectLst>
              </a14:hiddenEffects>
            </a:ext>
          </a:extLst>
        </p:spPr>
      </p:pic>
      <p:pic>
        <p:nvPicPr>
          <p:cNvPr id="33805" name="Picture 9" descr="P1010446">
            <a:extLst>
              <a:ext uri="{FF2B5EF4-FFF2-40B4-BE49-F238E27FC236}">
                <a16:creationId xmlns:a16="http://schemas.microsoft.com/office/drawing/2014/main" id="{0FD87B67-1AA8-41C3-A065-65C5FD4374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4445" b="4445"/>
          <a:stretch>
            <a:fillRect/>
          </a:stretch>
        </p:blipFill>
        <p:spPr bwMode="auto">
          <a:xfrm>
            <a:off x="1954213" y="2765425"/>
            <a:ext cx="1095375" cy="658813"/>
          </a:xfrm>
          <a:prstGeom prst="rect">
            <a:avLst/>
          </a:prstGeom>
          <a:noFill/>
          <a:ln w="50800" algn="in">
            <a:solidFill>
              <a:srgbClr val="F8B43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9ECF3"/>
                  </a:outerShdw>
                </a:effectLst>
              </a14:hiddenEffects>
            </a:ext>
          </a:extLst>
        </p:spPr>
      </p:pic>
      <p:pic>
        <p:nvPicPr>
          <p:cNvPr id="33806" name="Picture 10" descr="P1010460">
            <a:extLst>
              <a:ext uri="{FF2B5EF4-FFF2-40B4-BE49-F238E27FC236}">
                <a16:creationId xmlns:a16="http://schemas.microsoft.com/office/drawing/2014/main" id="{D99D2FA2-74F2-435F-AB4F-2E90633C09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2222"/>
          <a:stretch>
            <a:fillRect/>
          </a:stretch>
        </p:blipFill>
        <p:spPr bwMode="auto">
          <a:xfrm>
            <a:off x="1954213" y="4637088"/>
            <a:ext cx="1095375" cy="706437"/>
          </a:xfrm>
          <a:prstGeom prst="rect">
            <a:avLst/>
          </a:prstGeom>
          <a:noFill/>
          <a:ln w="50800" algn="in">
            <a:solidFill>
              <a:srgbClr val="F8B43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9ECF3"/>
                  </a:outerShdw>
                </a:effectLst>
              </a14:hiddenEffects>
            </a:ext>
          </a:extLst>
        </p:spPr>
      </p:pic>
      <p:pic>
        <p:nvPicPr>
          <p:cNvPr id="33807" name="Picture 11" descr="P1010341">
            <a:extLst>
              <a:ext uri="{FF2B5EF4-FFF2-40B4-BE49-F238E27FC236}">
                <a16:creationId xmlns:a16="http://schemas.microsoft.com/office/drawing/2014/main" id="{28E0EA6A-82E1-4CB9-9840-420A744DA5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0834" r="27083"/>
          <a:stretch>
            <a:fillRect/>
          </a:stretch>
        </p:blipFill>
        <p:spPr bwMode="auto">
          <a:xfrm>
            <a:off x="3181350" y="4181475"/>
            <a:ext cx="1095375" cy="1162050"/>
          </a:xfrm>
          <a:prstGeom prst="rect">
            <a:avLst/>
          </a:prstGeom>
          <a:noFill/>
          <a:ln w="50800" algn="in">
            <a:solidFill>
              <a:srgbClr val="F8B43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9ECF3"/>
                  </a:outerShdw>
                </a:effectLst>
              </a14:hiddenEffects>
            </a:ext>
          </a:extLst>
        </p:spPr>
      </p:pic>
      <p:pic>
        <p:nvPicPr>
          <p:cNvPr id="33808" name="Picture 12" descr="Code wheel in dynamotor">
            <a:extLst>
              <a:ext uri="{FF2B5EF4-FFF2-40B4-BE49-F238E27FC236}">
                <a16:creationId xmlns:a16="http://schemas.microsoft.com/office/drawing/2014/main" id="{53ECB16C-60EE-4035-A9F2-AC50720367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9584" r="8749" b="555"/>
          <a:stretch>
            <a:fillRect/>
          </a:stretch>
        </p:blipFill>
        <p:spPr bwMode="auto">
          <a:xfrm>
            <a:off x="730250" y="4179888"/>
            <a:ext cx="1095375" cy="1163637"/>
          </a:xfrm>
          <a:prstGeom prst="rect">
            <a:avLst/>
          </a:prstGeom>
          <a:noFill/>
          <a:ln w="50800" algn="in">
            <a:solidFill>
              <a:srgbClr val="F8B43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9ECF3"/>
                  </a:outerShdw>
                </a:effectLst>
              </a14:hiddenEffects>
            </a:ext>
          </a:extLst>
        </p:spPr>
      </p:pic>
      <p:sp>
        <p:nvSpPr>
          <p:cNvPr id="33809" name="Text Box 13">
            <a:extLst>
              <a:ext uri="{FF2B5EF4-FFF2-40B4-BE49-F238E27FC236}">
                <a16:creationId xmlns:a16="http://schemas.microsoft.com/office/drawing/2014/main" id="{79EE1756-E618-46B1-B835-030D82FB848A}"/>
              </a:ext>
            </a:extLst>
          </p:cNvPr>
          <p:cNvSpPr txBox="1">
            <a:spLocks noChangeArrowheads="1"/>
          </p:cNvSpPr>
          <p:nvPr/>
        </p:nvSpPr>
        <p:spPr bwMode="auto">
          <a:xfrm>
            <a:off x="3324225" y="5753100"/>
            <a:ext cx="952500" cy="501650"/>
          </a:xfrm>
          <a:prstGeom prst="rect">
            <a:avLst/>
          </a:prstGeom>
          <a:solidFill>
            <a:srgbClr val="FFFFFF"/>
          </a:solidFill>
          <a:ln w="50800" algn="in">
            <a:solidFill>
              <a:srgbClr val="F8B430"/>
            </a:solidFill>
            <a:miter lim="800000"/>
            <a:headEnd/>
            <a:tailEnd/>
          </a:ln>
          <a:effectLst/>
          <a:extLst>
            <a:ext uri="{AF507438-7753-43E0-B8FC-AC1667EBCBE1}">
              <a14:hiddenEffects xmlns:a14="http://schemas.microsoft.com/office/drawing/2010/main">
                <a:effectLst>
                  <a:outerShdw dist="35921" dir="2700000" algn="ctr" rotWithShape="0">
                    <a:srgbClr val="D9ECF3"/>
                  </a:outerShdw>
                </a:effectLst>
              </a14:hiddenEffects>
            </a:ext>
          </a:extLst>
        </p:spPr>
        <p:txBody>
          <a:bodyPr lIns="36576" tIns="36576" rIns="36576" bIns="36576"/>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pic>
        <p:nvPicPr>
          <p:cNvPr id="33810" name="Picture 14" descr="W">
            <a:extLst>
              <a:ext uri="{FF2B5EF4-FFF2-40B4-BE49-F238E27FC236}">
                <a16:creationId xmlns:a16="http://schemas.microsoft.com/office/drawing/2014/main" id="{2C3D96D0-DAB9-44AA-83BB-DF7D270CEF38}"/>
              </a:ext>
            </a:extLst>
          </p:cNvPr>
          <p:cNvPicPr>
            <a:picLocks noChangeArrowheads="1"/>
          </p:cNvPicPr>
          <p:nvPr/>
        </p:nvPicPr>
        <p:blipFill>
          <a:blip r:embed="rId9">
            <a:extLst>
              <a:ext uri="{28A0092B-C50C-407E-A947-70E740481C1C}">
                <a14:useLocalDpi xmlns:a14="http://schemas.microsoft.com/office/drawing/2010/main" val="0"/>
              </a:ext>
            </a:extLst>
          </a:blip>
          <a:srcRect l="1894" r="2274"/>
          <a:stretch>
            <a:fillRect/>
          </a:stretch>
        </p:blipFill>
        <p:spPr bwMode="auto">
          <a:xfrm>
            <a:off x="1954213" y="3552825"/>
            <a:ext cx="1095375" cy="963613"/>
          </a:xfrm>
          <a:prstGeom prst="rect">
            <a:avLst/>
          </a:prstGeom>
          <a:noFill/>
          <a:ln w="50800" algn="in">
            <a:solidFill>
              <a:srgbClr val="F8B43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9ECF3"/>
                  </a:outerShdw>
                </a:effectLst>
              </a14:hiddenEffects>
            </a:ext>
          </a:extLst>
        </p:spPr>
      </p:pic>
      <p:pic>
        <p:nvPicPr>
          <p:cNvPr id="33811" name="Picture 15" descr="barcode_978-1-5390-7957-6_2400dpi-short">
            <a:extLst>
              <a:ext uri="{FF2B5EF4-FFF2-40B4-BE49-F238E27FC236}">
                <a16:creationId xmlns:a16="http://schemas.microsoft.com/office/drawing/2014/main" id="{7AC15585-7D25-41BE-BA03-55C9E77B77A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t="11385"/>
          <a:stretch>
            <a:fillRect/>
          </a:stretch>
        </p:blipFill>
        <p:spPr bwMode="auto">
          <a:xfrm>
            <a:off x="3449638" y="5794375"/>
            <a:ext cx="690562"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9ECF3"/>
                  </a:outerShdw>
                </a:effectLst>
              </a14:hiddenEffects>
            </a:ext>
          </a:extLst>
        </p:spPr>
      </p:pic>
      <p:sp>
        <p:nvSpPr>
          <p:cNvPr id="33812" name="Rectangle 3">
            <a:extLst>
              <a:ext uri="{FF2B5EF4-FFF2-40B4-BE49-F238E27FC236}">
                <a16:creationId xmlns:a16="http://schemas.microsoft.com/office/drawing/2014/main" id="{E0638D0C-1626-4DC8-AE5D-68408D55F27E}"/>
              </a:ext>
            </a:extLst>
          </p:cNvPr>
          <p:cNvSpPr>
            <a:spLocks noChangeArrowheads="1"/>
          </p:cNvSpPr>
          <p:nvPr/>
        </p:nvSpPr>
        <p:spPr bwMode="auto">
          <a:xfrm>
            <a:off x="4572000" y="1752600"/>
            <a:ext cx="84138" cy="4710113"/>
          </a:xfrm>
          <a:prstGeom prst="rect">
            <a:avLst/>
          </a:prstGeom>
          <a:solidFill>
            <a:srgbClr val="09779B"/>
          </a:solidFill>
          <a:ln w="9525" algn="in">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D9ECF3"/>
                  </a:outerShdw>
                </a:effectLst>
              </a14:hiddenEffects>
            </a:ext>
          </a:extLst>
        </p:spPr>
        <p:txBody>
          <a:bodyPr lIns="36576" tIns="36576" rIns="36576" bIns="36576"/>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5" name="Rectangle 3">
            <a:extLst>
              <a:ext uri="{FF2B5EF4-FFF2-40B4-BE49-F238E27FC236}">
                <a16:creationId xmlns:a16="http://schemas.microsoft.com/office/drawing/2014/main" id="{BAF5B136-2537-4825-A69A-5E9A7AF156E6}"/>
              </a:ext>
            </a:extLst>
          </p:cNvPr>
          <p:cNvSpPr txBox="1">
            <a:spLocks noChangeArrowheads="1"/>
          </p:cNvSpPr>
          <p:nvPr/>
        </p:nvSpPr>
        <p:spPr>
          <a:xfrm>
            <a:off x="685800" y="1143000"/>
            <a:ext cx="8153400" cy="633413"/>
          </a:xfrm>
          <a:prstGeom prst="rect">
            <a:avLst/>
          </a:prstGeom>
        </p:spPr>
        <p:txBody>
          <a:bodyPr/>
          <a:lstStyle>
            <a:lvl1pPr marL="342900" indent="-342900" algn="l" rtl="0" eaLnBrk="0" fontAlgn="base" hangingPunct="0">
              <a:spcBef>
                <a:spcPct val="20000"/>
              </a:spcBef>
              <a:spcAft>
                <a:spcPct val="0"/>
              </a:spcAft>
              <a:buClr>
                <a:srgbClr val="FFCC00"/>
              </a:buClr>
              <a:buFont typeface="Wingdings" pitchFamily="2" charset="2"/>
              <a:buChar char="§"/>
              <a:defRPr sz="20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CC00"/>
              </a:buClr>
              <a:buSzPct val="110000"/>
              <a:buChar char="•"/>
              <a:defRPr sz="20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9pPr>
          </a:lstStyle>
          <a:p>
            <a:pPr eaLnBrk="1" hangingPunct="1">
              <a:spcBef>
                <a:spcPts val="1200"/>
              </a:spcBef>
              <a:defRPr/>
            </a:pPr>
            <a:r>
              <a:rPr lang="en-US" altLang="en-US" kern="0" dirty="0">
                <a:effectLst/>
              </a:rPr>
              <a:t>Available on Amazon</a:t>
            </a:r>
            <a:endParaRPr lang="en-US" altLang="en-US" sz="1800" kern="0" dirty="0">
              <a:effectLst/>
            </a:endParaRPr>
          </a:p>
          <a:p>
            <a:pPr marL="457200" lvl="1" indent="0" algn="ctr" eaLnBrk="1" hangingPunct="1">
              <a:spcBef>
                <a:spcPts val="1800"/>
              </a:spcBef>
              <a:buFontTx/>
              <a:buNone/>
              <a:defRPr/>
            </a:pPr>
            <a:endParaRPr lang="en-US" altLang="en-US" kern="0" dirty="0">
              <a:effectLst/>
              <a:cs typeface="Arial" charset="0"/>
            </a:endParaRPr>
          </a:p>
          <a:p>
            <a:pPr marL="0" indent="0" algn="ctr" eaLnBrk="1" hangingPunct="1">
              <a:spcBef>
                <a:spcPts val="1800"/>
              </a:spcBef>
              <a:buFont typeface="Wingdings" pitchFamily="2" charset="2"/>
              <a:buNone/>
              <a:defRPr/>
            </a:pPr>
            <a:endParaRPr lang="en-US" altLang="en-US" kern="0" dirty="0">
              <a:effectLst/>
            </a:endParaRPr>
          </a:p>
        </p:txBody>
      </p:sp>
      <p:sp>
        <p:nvSpPr>
          <p:cNvPr id="24" name="Rectangle 41">
            <a:extLst>
              <a:ext uri="{FF2B5EF4-FFF2-40B4-BE49-F238E27FC236}">
                <a16:creationId xmlns:a16="http://schemas.microsoft.com/office/drawing/2014/main" id="{8E32BB90-2F6E-4CCA-BC68-65AAE555D491}"/>
              </a:ext>
            </a:extLst>
          </p:cNvPr>
          <p:cNvSpPr>
            <a:spLocks noGrp="1" noChangeArrowheads="1"/>
          </p:cNvSpPr>
          <p:nvPr>
            <p:ph type="ftr" sz="quarter" idx="11"/>
          </p:nvPr>
        </p:nvSpPr>
        <p:spPr/>
        <p:txBody>
          <a:bodyPr/>
          <a:lstStyle>
            <a:lvl1pPr>
              <a:defRPr/>
            </a:lvl1pPr>
          </a:lstStyle>
          <a:p>
            <a:pPr>
              <a:defRPr/>
            </a:pPr>
            <a:r>
              <a:rPr lang="en-US" dirty="0">
                <a:latin typeface="Verdana" pitchFamily="34" charset="0"/>
              </a:rPr>
              <a:t>The Race to Crack the Enigma Machine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7D38FED-552B-4F08-83CB-06D0DC16258D}"/>
              </a:ext>
            </a:extLst>
          </p:cNvPr>
          <p:cNvSpPr>
            <a:spLocks noGrp="1"/>
          </p:cNvSpPr>
          <p:nvPr>
            <p:ph type="sldNum" sz="quarter" idx="11"/>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1C4A85C-D62C-4993-AFF6-79C0837FE27B}" type="slidenum">
              <a:rPr lang="en-US" altLang="en-US">
                <a:solidFill>
                  <a:srgbClr val="FFCC00"/>
                </a:solidFill>
              </a:rPr>
              <a:pPr eaLnBrk="1" hangingPunct="1"/>
              <a:t>21</a:t>
            </a:fld>
            <a:endParaRPr lang="en-US" altLang="en-US">
              <a:solidFill>
                <a:srgbClr val="FFCC00"/>
              </a:solidFill>
            </a:endParaRPr>
          </a:p>
        </p:txBody>
      </p:sp>
      <p:sp>
        <p:nvSpPr>
          <p:cNvPr id="210946" name="Rectangle 2">
            <a:extLst>
              <a:ext uri="{FF2B5EF4-FFF2-40B4-BE49-F238E27FC236}">
                <a16:creationId xmlns:a16="http://schemas.microsoft.com/office/drawing/2014/main" id="{E4FC3BFB-2D33-4038-811A-06EB57574225}"/>
              </a:ext>
            </a:extLst>
          </p:cNvPr>
          <p:cNvSpPr>
            <a:spLocks noGrp="1" noChangeArrowheads="1"/>
          </p:cNvSpPr>
          <p:nvPr>
            <p:ph type="title"/>
          </p:nvPr>
        </p:nvSpPr>
        <p:spPr>
          <a:xfrm>
            <a:off x="457200" y="277813"/>
            <a:ext cx="8382000" cy="712787"/>
          </a:xfrm>
        </p:spPr>
        <p:txBody>
          <a:bodyPr/>
          <a:lstStyle/>
          <a:p>
            <a:pPr eaLnBrk="1" hangingPunct="1">
              <a:defRPr/>
            </a:pPr>
            <a:r>
              <a:rPr lang="en-US" sz="3200" dirty="0"/>
              <a:t>Addendum</a:t>
            </a:r>
          </a:p>
        </p:txBody>
      </p:sp>
      <p:sp>
        <p:nvSpPr>
          <p:cNvPr id="210948" name="Rectangle 4">
            <a:extLst>
              <a:ext uri="{FF2B5EF4-FFF2-40B4-BE49-F238E27FC236}">
                <a16:creationId xmlns:a16="http://schemas.microsoft.com/office/drawing/2014/main" id="{D139FEFD-6228-451B-85C0-B382ABDEA149}"/>
              </a:ext>
            </a:extLst>
          </p:cNvPr>
          <p:cNvSpPr>
            <a:spLocks noGrp="1" noChangeArrowheads="1"/>
          </p:cNvSpPr>
          <p:nvPr>
            <p:ph type="body" idx="1"/>
          </p:nvPr>
        </p:nvSpPr>
        <p:spPr>
          <a:xfrm>
            <a:off x="1447800" y="2362200"/>
            <a:ext cx="6400800" cy="2349500"/>
          </a:xfrm>
          <a:ln w="25400">
            <a:solidFill>
              <a:srgbClr val="FFCC00"/>
            </a:solidFill>
            <a:miter lim="800000"/>
            <a:headEnd/>
            <a:tailEnd/>
          </a:ln>
        </p:spPr>
        <p:txBody>
          <a:bodyPr/>
          <a:lstStyle/>
          <a:p>
            <a:pPr marL="0" algn="ctr" eaLnBrk="1" hangingPunct="1">
              <a:lnSpc>
                <a:spcPct val="110000"/>
              </a:lnSpc>
              <a:spcBef>
                <a:spcPct val="40000"/>
              </a:spcBef>
              <a:buFont typeface="Wingdings" panose="05000000000000000000" pitchFamily="2" charset="2"/>
              <a:buNone/>
              <a:defRPr/>
            </a:pPr>
            <a:r>
              <a:rPr lang="en-US" sz="3200" dirty="0">
                <a:solidFill>
                  <a:srgbClr val="FFCC00"/>
                </a:solidFill>
              </a:rPr>
              <a:t>Calculations showing the maximum number of settings     both theoretically and as practiced by the Nazis</a:t>
            </a:r>
          </a:p>
        </p:txBody>
      </p:sp>
      <p:cxnSp>
        <p:nvCxnSpPr>
          <p:cNvPr id="34821" name="Straight Connector 5">
            <a:extLst>
              <a:ext uri="{FF2B5EF4-FFF2-40B4-BE49-F238E27FC236}">
                <a16:creationId xmlns:a16="http://schemas.microsoft.com/office/drawing/2014/main" id="{FE3297A6-D546-4403-B923-3FF3A148C321}"/>
              </a:ext>
            </a:extLst>
          </p:cNvPr>
          <p:cNvCxnSpPr>
            <a:cxnSpLocks noChangeShapeType="1"/>
          </p:cNvCxnSpPr>
          <p:nvPr/>
        </p:nvCxnSpPr>
        <p:spPr bwMode="auto">
          <a:xfrm>
            <a:off x="457200" y="152400"/>
            <a:ext cx="0" cy="129540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22" name="Straight Connector 6">
            <a:extLst>
              <a:ext uri="{FF2B5EF4-FFF2-40B4-BE49-F238E27FC236}">
                <a16:creationId xmlns:a16="http://schemas.microsoft.com/office/drawing/2014/main" id="{BB46574D-6777-423D-9C03-4A69A830EAB9}"/>
              </a:ext>
            </a:extLst>
          </p:cNvPr>
          <p:cNvCxnSpPr>
            <a:cxnSpLocks noChangeShapeType="1"/>
          </p:cNvCxnSpPr>
          <p:nvPr/>
        </p:nvCxnSpPr>
        <p:spPr bwMode="auto">
          <a:xfrm>
            <a:off x="228600" y="990600"/>
            <a:ext cx="8610600" cy="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41">
            <a:extLst>
              <a:ext uri="{FF2B5EF4-FFF2-40B4-BE49-F238E27FC236}">
                <a16:creationId xmlns:a16="http://schemas.microsoft.com/office/drawing/2014/main" id="{6077FDAF-A0D8-4CA9-B95B-3AB691EEDF37}"/>
              </a:ext>
            </a:extLst>
          </p:cNvPr>
          <p:cNvSpPr>
            <a:spLocks noGrp="1" noChangeArrowheads="1"/>
          </p:cNvSpPr>
          <p:nvPr>
            <p:ph type="ftr" sz="quarter" idx="10"/>
          </p:nvPr>
        </p:nvSpPr>
        <p:spPr/>
        <p:txBody>
          <a:bodyPr/>
          <a:lstStyle>
            <a:lvl1pPr>
              <a:defRPr/>
            </a:lvl1pPr>
          </a:lstStyle>
          <a:p>
            <a:pPr>
              <a:defRPr/>
            </a:pPr>
            <a:r>
              <a:rPr lang="en-US" dirty="0"/>
              <a:t>The Race to Crack the Enigma Machine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8EBC90F-4F03-43C1-9BE9-1E36C55CAEA9}"/>
              </a:ext>
            </a:extLst>
          </p:cNvPr>
          <p:cNvSpPr>
            <a:spLocks noGrp="1"/>
          </p:cNvSpPr>
          <p:nvPr>
            <p:ph type="sldNum" sz="quarter" idx="11"/>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51BEF31-65E3-46AA-9130-48320D6AAF1F}" type="slidenum">
              <a:rPr lang="en-US" altLang="en-US">
                <a:solidFill>
                  <a:srgbClr val="FFCC00"/>
                </a:solidFill>
              </a:rPr>
              <a:pPr eaLnBrk="1" hangingPunct="1"/>
              <a:t>22</a:t>
            </a:fld>
            <a:endParaRPr lang="en-US" altLang="en-US">
              <a:solidFill>
                <a:srgbClr val="FFCC00"/>
              </a:solidFill>
            </a:endParaRPr>
          </a:p>
        </p:txBody>
      </p:sp>
      <p:sp>
        <p:nvSpPr>
          <p:cNvPr id="155650" name="Rectangle 2">
            <a:extLst>
              <a:ext uri="{FF2B5EF4-FFF2-40B4-BE49-F238E27FC236}">
                <a16:creationId xmlns:a16="http://schemas.microsoft.com/office/drawing/2014/main" id="{BE0C1CF6-32F0-44F0-BCDE-568FFA991B6F}"/>
              </a:ext>
            </a:extLst>
          </p:cNvPr>
          <p:cNvSpPr>
            <a:spLocks noGrp="1" noChangeArrowheads="1"/>
          </p:cNvSpPr>
          <p:nvPr>
            <p:ph type="title"/>
          </p:nvPr>
        </p:nvSpPr>
        <p:spPr>
          <a:xfrm>
            <a:off x="457200" y="0"/>
            <a:ext cx="8382000" cy="1139825"/>
          </a:xfrm>
        </p:spPr>
        <p:txBody>
          <a:bodyPr/>
          <a:lstStyle/>
          <a:p>
            <a:pPr algn="l" eaLnBrk="1" hangingPunct="1">
              <a:defRPr/>
            </a:pPr>
            <a:r>
              <a:rPr lang="en-US" sz="3200" dirty="0"/>
              <a:t>Plugboard Settings</a:t>
            </a:r>
          </a:p>
        </p:txBody>
      </p:sp>
      <p:sp>
        <p:nvSpPr>
          <p:cNvPr id="35844" name="Rectangle 3">
            <a:extLst>
              <a:ext uri="{FF2B5EF4-FFF2-40B4-BE49-F238E27FC236}">
                <a16:creationId xmlns:a16="http://schemas.microsoft.com/office/drawing/2014/main" id="{3479AD4C-A724-4C69-AB07-9B90861CF8A6}"/>
              </a:ext>
            </a:extLst>
          </p:cNvPr>
          <p:cNvSpPr>
            <a:spLocks noGrp="1" noChangeArrowheads="1"/>
          </p:cNvSpPr>
          <p:nvPr>
            <p:ph type="body" idx="1"/>
          </p:nvPr>
        </p:nvSpPr>
        <p:spPr>
          <a:xfrm>
            <a:off x="685800" y="1066800"/>
            <a:ext cx="8382000" cy="1143000"/>
          </a:xfrm>
        </p:spPr>
        <p:txBody>
          <a:bodyPr/>
          <a:lstStyle/>
          <a:p>
            <a:pPr eaLnBrk="1" fontAlgn="b" hangingPunct="1">
              <a:lnSpc>
                <a:spcPct val="90000"/>
              </a:lnSpc>
              <a:spcBef>
                <a:spcPts val="600"/>
              </a:spcBef>
              <a:spcAft>
                <a:spcPts val="300"/>
              </a:spcAft>
              <a:buClrTx/>
              <a:buFont typeface="Wingdings" panose="05000000000000000000" pitchFamily="2" charset="2"/>
              <a:buNone/>
            </a:pPr>
            <a:r>
              <a:rPr lang="en-US" altLang="en-US" sz="1800">
                <a:effectLst/>
                <a:cs typeface="Arial" panose="020B0604020202020204" pitchFamily="34" charset="0"/>
              </a:rPr>
              <a:t>     The # of possible plugboard settings is a function of 3 variables:</a:t>
            </a:r>
            <a:endParaRPr lang="en-US" altLang="en-US" sz="1800">
              <a:effectLst/>
            </a:endParaRPr>
          </a:p>
          <a:p>
            <a:pPr lvl="1" eaLnBrk="1" fontAlgn="b" hangingPunct="1">
              <a:spcBef>
                <a:spcPct val="0"/>
              </a:spcBef>
              <a:spcAft>
                <a:spcPts val="200"/>
              </a:spcAft>
              <a:buClrTx/>
              <a:buFont typeface="Wingdings" panose="05000000000000000000" pitchFamily="2" charset="2"/>
              <a:buNone/>
            </a:pPr>
            <a:r>
              <a:rPr lang="en-US" altLang="en-US" sz="1400">
                <a:effectLst/>
              </a:rPr>
              <a:t>      </a:t>
            </a:r>
            <a:r>
              <a:rPr lang="en-US" altLang="en-US" sz="1400">
                <a:effectLst/>
                <a:cs typeface="Arial" panose="020B0604020202020204" pitchFamily="34" charset="0"/>
              </a:rPr>
              <a:t>1.  # plugboard cables, p, can be from 0 to 13</a:t>
            </a:r>
            <a:endParaRPr lang="en-US" altLang="en-US" sz="1400">
              <a:effectLst/>
            </a:endParaRPr>
          </a:p>
          <a:p>
            <a:pPr lvl="1" eaLnBrk="1" fontAlgn="b" hangingPunct="1">
              <a:spcBef>
                <a:spcPct val="0"/>
              </a:spcBef>
              <a:spcAft>
                <a:spcPts val="200"/>
              </a:spcAft>
              <a:buClrTx/>
              <a:buFont typeface="Wingdings" panose="05000000000000000000" pitchFamily="2" charset="2"/>
              <a:buNone/>
            </a:pPr>
            <a:r>
              <a:rPr lang="en-US" altLang="en-US" sz="1400">
                <a:effectLst/>
                <a:cs typeface="Arial" panose="020B0604020202020204" pitchFamily="34" charset="0"/>
              </a:rPr>
              <a:t>      2.  # of groupings of possible letters (2p letters out of 26)</a:t>
            </a:r>
          </a:p>
          <a:p>
            <a:pPr lvl="1" eaLnBrk="1" fontAlgn="b" hangingPunct="1">
              <a:spcBef>
                <a:spcPct val="0"/>
              </a:spcBef>
              <a:spcAft>
                <a:spcPts val="200"/>
              </a:spcAft>
              <a:buClrTx/>
              <a:buFont typeface="Wingdings" panose="05000000000000000000" pitchFamily="2" charset="2"/>
              <a:buNone/>
            </a:pPr>
            <a:r>
              <a:rPr lang="en-US" altLang="en-US" sz="1400">
                <a:effectLst/>
                <a:cs typeface="Arial" panose="020B0604020202020204" pitchFamily="34" charset="0"/>
              </a:rPr>
              <a:t>      3.  # interconnections of p cables within the group of letters chosen</a:t>
            </a:r>
            <a:endParaRPr lang="en-US" altLang="en-US" sz="1400">
              <a:effectLst/>
            </a:endParaRPr>
          </a:p>
        </p:txBody>
      </p:sp>
      <p:graphicFrame>
        <p:nvGraphicFramePr>
          <p:cNvPr id="6" name="Group 1038">
            <a:extLst>
              <a:ext uri="{FF2B5EF4-FFF2-40B4-BE49-F238E27FC236}">
                <a16:creationId xmlns:a16="http://schemas.microsoft.com/office/drawing/2014/main" id="{02DC09E3-5F1A-43BD-AB00-447FEDFD4AA1}"/>
              </a:ext>
            </a:extLst>
          </p:cNvPr>
          <p:cNvGraphicFramePr>
            <a:graphicFrameLocks/>
          </p:cNvGraphicFramePr>
          <p:nvPr/>
        </p:nvGraphicFramePr>
        <p:xfrm>
          <a:off x="838200" y="2209800"/>
          <a:ext cx="7772401" cy="4649785"/>
        </p:xfrm>
        <a:graphic>
          <a:graphicData uri="http://schemas.openxmlformats.org/drawingml/2006/table">
            <a:tbl>
              <a:tblPr/>
              <a:tblGrid>
                <a:gridCol w="1281113">
                  <a:extLst>
                    <a:ext uri="{9D8B030D-6E8A-4147-A177-3AD203B41FA5}">
                      <a16:colId xmlns:a16="http://schemas.microsoft.com/office/drawing/2014/main" val="20000"/>
                    </a:ext>
                  </a:extLst>
                </a:gridCol>
                <a:gridCol w="1919287">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133601">
                  <a:extLst>
                    <a:ext uri="{9D8B030D-6E8A-4147-A177-3AD203B41FA5}">
                      <a16:colId xmlns:a16="http://schemas.microsoft.com/office/drawing/2014/main" val="20003"/>
                    </a:ext>
                  </a:extLst>
                </a:gridCol>
              </a:tblGrid>
              <a:tr h="31106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1. # plugboard</a:t>
                      </a:r>
                      <a:endParaRPr kumimoji="0" lang="en-US" sz="1200" b="1" i="0" u="none" strike="noStrike" cap="none" normalizeH="0" baseline="0" dirty="0">
                        <a:ln>
                          <a:noFill/>
                        </a:ln>
                        <a:solidFill>
                          <a:schemeClr val="tx1"/>
                        </a:solidFill>
                        <a:effectLst/>
                        <a:latin typeface="+mn-lt"/>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solidFill>
                      <a:srgbClr val="660033"/>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2. # groupings of letters</a:t>
                      </a:r>
                      <a:endParaRPr kumimoji="0" lang="en-US" sz="1200" b="1" i="0" u="none" strike="noStrike" cap="none" normalizeH="0" baseline="0" dirty="0">
                        <a:ln>
                          <a:noFill/>
                        </a:ln>
                        <a:solidFill>
                          <a:schemeClr val="tx1"/>
                        </a:solidFill>
                        <a:effectLst/>
                        <a:latin typeface="+mn-lt"/>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solidFill>
                      <a:srgbClr val="660033"/>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3. # interconnections</a:t>
                      </a:r>
                      <a:endParaRPr kumimoji="0" lang="en-US" sz="1200" b="1" i="0" u="none" strike="noStrike" cap="none" normalizeH="0" baseline="0" dirty="0">
                        <a:ln>
                          <a:noFill/>
                        </a:ln>
                        <a:solidFill>
                          <a:schemeClr val="tx1"/>
                        </a:solidFill>
                        <a:effectLst/>
                        <a:latin typeface="+mn-lt"/>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solidFill>
                      <a:srgbClr val="660033"/>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Total # possible settings</a:t>
                      </a:r>
                      <a:endParaRPr kumimoji="0" lang="en-US" sz="1200" b="1" i="0" u="none" strike="noStrike" cap="none" normalizeH="0" baseline="0" dirty="0">
                        <a:ln>
                          <a:noFill/>
                        </a:ln>
                        <a:solidFill>
                          <a:schemeClr val="tx1"/>
                        </a:solidFill>
                        <a:effectLst/>
                        <a:latin typeface="+mn-lt"/>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solidFill>
                      <a:srgbClr val="660033"/>
                    </a:solidFill>
                  </a:tcPr>
                </a:tc>
                <a:extLst>
                  <a:ext uri="{0D108BD9-81ED-4DB2-BD59-A6C34878D82A}">
                    <a16:rowId xmlns:a16="http://schemas.microsoft.com/office/drawing/2014/main" val="10000"/>
                  </a:ext>
                </a:extLst>
              </a:tr>
              <a:tr h="254202">
                <a:tc>
                  <a:txBody>
                    <a:bodyPr/>
                    <a:lstStyle/>
                    <a:p>
                      <a:pPr marL="342900" marR="0" lvl="0" indent="-342900" algn="ctr" defTabSz="914400" rtl="0" eaLnBrk="1" fontAlgn="b" latinLnBrk="0" hangingPunct="1">
                        <a:lnSpc>
                          <a:spcPct val="89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cables</a:t>
                      </a:r>
                      <a:endParaRPr kumimoji="0" lang="en-US" sz="12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solidFill>
                      <a:srgbClr val="660033"/>
                    </a:solidFill>
                  </a:tcPr>
                </a:tc>
                <a:tc>
                  <a:txBody>
                    <a:bodyPr/>
                    <a:lstStyle/>
                    <a:p>
                      <a:pPr marL="342900" marR="0" lvl="0" indent="-342900" algn="ctr" defTabSz="914400" rtl="0" eaLnBrk="1" fontAlgn="b" latinLnBrk="0" hangingPunct="1">
                        <a:lnSpc>
                          <a:spcPct val="89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26! / ((2p!) X (26-2p)!)</a:t>
                      </a:r>
                      <a:endParaRPr kumimoji="0" lang="en-US" sz="12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solidFill>
                      <a:srgbClr val="660033"/>
                    </a:solidFill>
                  </a:tcPr>
                </a:tc>
                <a:tc>
                  <a:txBody>
                    <a:bodyPr/>
                    <a:lstStyle/>
                    <a:p>
                      <a:pPr marL="342900" marR="0" lvl="0" indent="-342900" algn="ctr" defTabSz="914400" rtl="0" eaLnBrk="1" fontAlgn="b" latinLnBrk="0" hangingPunct="1">
                        <a:lnSpc>
                          <a:spcPct val="89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(2p-1) X (2p-3) X (2p-5) X …X 1</a:t>
                      </a:r>
                      <a:endParaRPr kumimoji="0" lang="en-US" sz="12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solidFill>
                      <a:srgbClr val="660033"/>
                    </a:solidFill>
                  </a:tcPr>
                </a:tc>
                <a:tc>
                  <a:txBody>
                    <a:bodyPr/>
                    <a:lstStyle/>
                    <a:p>
                      <a:pPr marL="342900" marR="0" lvl="0" indent="-342900" algn="ctr" defTabSz="914400" rtl="0" eaLnBrk="1" fontAlgn="b" latinLnBrk="0" hangingPunct="1">
                        <a:lnSpc>
                          <a:spcPct val="89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n-lt"/>
                          <a:cs typeface="Arial" charset="0"/>
                        </a:rPr>
                        <a:t>(column 2) X (column 3)</a:t>
                      </a:r>
                      <a:endParaRPr kumimoji="0" lang="en-US" sz="12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lnTlToBr>
                      <a:noFill/>
                    </a:lnTlToBr>
                    <a:lnBlToTr>
                      <a:noFill/>
                    </a:lnBlToTr>
                    <a:solidFill>
                      <a:srgbClr val="660033"/>
                    </a:solidFill>
                  </a:tcPr>
                </a:tc>
                <a:extLst>
                  <a:ext uri="{0D108BD9-81ED-4DB2-BD59-A6C34878D82A}">
                    <a16:rowId xmlns:a16="http://schemas.microsoft.com/office/drawing/2014/main" val="10001"/>
                  </a:ext>
                </a:extLst>
              </a:tr>
              <a:tr h="272301">
                <a:tc>
                  <a:txBody>
                    <a:bodyPr/>
                    <a:lstStyle/>
                    <a:p>
                      <a:pPr marL="342900" marR="0" lvl="0" indent="-342900" algn="ct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0</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1</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1</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1</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2"/>
                  </a:ext>
                </a:extLst>
              </a:tr>
              <a:tr h="272301">
                <a:tc>
                  <a:txBody>
                    <a:bodyPr/>
                    <a:lstStyle/>
                    <a:p>
                      <a:pPr marL="342900" marR="0" lvl="0" indent="-342900" algn="ct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1</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325</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1</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325</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3"/>
                  </a:ext>
                </a:extLst>
              </a:tr>
              <a:tr h="272301">
                <a:tc>
                  <a:txBody>
                    <a:bodyPr/>
                    <a:lstStyle/>
                    <a:p>
                      <a:pPr marL="342900" marR="0" lvl="0" indent="-342900" algn="ct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2</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14,950</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3</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44,850</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4"/>
                  </a:ext>
                </a:extLst>
              </a:tr>
              <a:tr h="272301">
                <a:tc>
                  <a:txBody>
                    <a:bodyPr/>
                    <a:lstStyle/>
                    <a:p>
                      <a:pPr marL="342900" marR="0" lvl="0" indent="-342900" algn="ct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3</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230,230</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15</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3,453,450</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5"/>
                  </a:ext>
                </a:extLst>
              </a:tr>
              <a:tr h="272301">
                <a:tc>
                  <a:txBody>
                    <a:bodyPr/>
                    <a:lstStyle/>
                    <a:p>
                      <a:pPr marL="342900" marR="0" lvl="0" indent="-342900" algn="ct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4</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1,562,275</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105</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164,038,875</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6"/>
                  </a:ext>
                </a:extLst>
              </a:tr>
              <a:tr h="272301">
                <a:tc>
                  <a:txBody>
                    <a:bodyPr/>
                    <a:lstStyle/>
                    <a:p>
                      <a:pPr marL="342900" marR="0" lvl="0" indent="-342900" algn="ct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5</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5,311,735</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945</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5,019,589,575</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7"/>
                  </a:ext>
                </a:extLst>
              </a:tr>
              <a:tr h="272301">
                <a:tc>
                  <a:txBody>
                    <a:bodyPr/>
                    <a:lstStyle/>
                    <a:p>
                      <a:pPr marL="342900" marR="0" lvl="0" indent="-342900" algn="ct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6</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9,657,700</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10,395</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100,391,791,500</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8"/>
                  </a:ext>
                </a:extLst>
              </a:tr>
              <a:tr h="272301">
                <a:tc>
                  <a:txBody>
                    <a:bodyPr/>
                    <a:lstStyle/>
                    <a:p>
                      <a:pPr marL="342900" marR="0" lvl="0" indent="-342900" algn="ct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7</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9,657,700</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135,135</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1,305,093,289,500</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9"/>
                  </a:ext>
                </a:extLst>
              </a:tr>
              <a:tr h="272301">
                <a:tc>
                  <a:txBody>
                    <a:bodyPr/>
                    <a:lstStyle/>
                    <a:p>
                      <a:pPr marL="342900" marR="0" lvl="0" indent="-342900" algn="ct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8</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5,311,735</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2,027,025</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10,767,019,638,375</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10"/>
                  </a:ext>
                </a:extLst>
              </a:tr>
              <a:tr h="272301">
                <a:tc>
                  <a:txBody>
                    <a:bodyPr/>
                    <a:lstStyle/>
                    <a:p>
                      <a:pPr marL="342900" marR="0" lvl="0" indent="-342900" algn="ct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9</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1,562,275</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34,459,425</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53,835,098,191,875</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11"/>
                  </a:ext>
                </a:extLst>
              </a:tr>
              <a:tr h="272301">
                <a:tc>
                  <a:txBody>
                    <a:bodyPr/>
                    <a:lstStyle/>
                    <a:p>
                      <a:pPr marL="342900" marR="0" lvl="0" indent="-342900" algn="ct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10</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230,230</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654,729,075</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150,738,274,937,250</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12"/>
                  </a:ext>
                </a:extLst>
              </a:tr>
              <a:tr h="272301">
                <a:tc>
                  <a:txBody>
                    <a:bodyPr/>
                    <a:lstStyle/>
                    <a:p>
                      <a:pPr marL="342900" marR="0" lvl="0" indent="-342900" algn="ct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11</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14,950</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13,749,310,575</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205,552,193,096,250</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13"/>
                  </a:ext>
                </a:extLst>
              </a:tr>
              <a:tr h="272301">
                <a:tc>
                  <a:txBody>
                    <a:bodyPr/>
                    <a:lstStyle/>
                    <a:p>
                      <a:pPr marL="342900" marR="0" lvl="0" indent="-342900" algn="ct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12</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325</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316,234,143,225</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102,776,096,548,125</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14"/>
                  </a:ext>
                </a:extLst>
              </a:tr>
              <a:tr h="272301">
                <a:tc>
                  <a:txBody>
                    <a:bodyPr/>
                    <a:lstStyle/>
                    <a:p>
                      <a:pPr marL="342900" marR="0" lvl="0" indent="-342900" algn="ct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13</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1</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7,905,853,580,625</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7,905,853,580,625</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15"/>
                  </a:ext>
                </a:extLst>
              </a:tr>
              <a:tr h="272301">
                <a:tc>
                  <a:txBody>
                    <a:bodyPr/>
                    <a:lstStyle/>
                    <a:p>
                      <a:pPr marL="342900" marR="0" lvl="0" indent="-342900" algn="ct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Total</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 </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 </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tc>
                  <a:txBody>
                    <a:bodyPr/>
                    <a:lstStyle/>
                    <a:p>
                      <a:pPr marL="342900" marR="0" lvl="0" indent="-342900" algn="r" defTabSz="914400" rtl="0" eaLnBrk="1" fontAlgn="b" latinLnBrk="0" hangingPunct="1">
                        <a:lnSpc>
                          <a:spcPct val="89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mn-lt"/>
                          <a:cs typeface="Arial" charset="0"/>
                        </a:rPr>
                        <a:t>532,985,208,200,576</a:t>
                      </a:r>
                      <a:endParaRPr kumimoji="0" lang="en-US" sz="1300" b="1" i="0" u="none" strike="noStrike" cap="none" normalizeH="0" baseline="0" dirty="0">
                        <a:ln>
                          <a:noFill/>
                        </a:ln>
                        <a:solidFill>
                          <a:schemeClr val="tx1"/>
                        </a:solidFill>
                        <a:effectLst/>
                        <a:latin typeface="+mn-lt"/>
                      </a:endParaRPr>
                    </a:p>
                  </a:txBody>
                  <a:tcPr marT="45714" marB="45714"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33"/>
                    </a:solidFill>
                  </a:tcPr>
                </a:tc>
                <a:extLst>
                  <a:ext uri="{0D108BD9-81ED-4DB2-BD59-A6C34878D82A}">
                    <a16:rowId xmlns:a16="http://schemas.microsoft.com/office/drawing/2014/main" val="10016"/>
                  </a:ext>
                </a:extLst>
              </a:tr>
            </a:tbl>
          </a:graphicData>
        </a:graphic>
      </p:graphicFrame>
      <p:cxnSp>
        <p:nvCxnSpPr>
          <p:cNvPr id="35936" name="Straight Connector 6">
            <a:extLst>
              <a:ext uri="{FF2B5EF4-FFF2-40B4-BE49-F238E27FC236}">
                <a16:creationId xmlns:a16="http://schemas.microsoft.com/office/drawing/2014/main" id="{8A914E54-1BCE-456E-B6DB-48273D90A266}"/>
              </a:ext>
            </a:extLst>
          </p:cNvPr>
          <p:cNvCxnSpPr>
            <a:cxnSpLocks noChangeShapeType="1"/>
          </p:cNvCxnSpPr>
          <p:nvPr/>
        </p:nvCxnSpPr>
        <p:spPr bwMode="auto">
          <a:xfrm>
            <a:off x="457200" y="152400"/>
            <a:ext cx="0" cy="129540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937" name="Straight Connector 7">
            <a:extLst>
              <a:ext uri="{FF2B5EF4-FFF2-40B4-BE49-F238E27FC236}">
                <a16:creationId xmlns:a16="http://schemas.microsoft.com/office/drawing/2014/main" id="{9F0E050E-B53F-45A2-8B48-529C684CCDC8}"/>
              </a:ext>
            </a:extLst>
          </p:cNvPr>
          <p:cNvCxnSpPr>
            <a:cxnSpLocks noChangeShapeType="1"/>
          </p:cNvCxnSpPr>
          <p:nvPr/>
        </p:nvCxnSpPr>
        <p:spPr bwMode="auto">
          <a:xfrm>
            <a:off x="228600" y="990600"/>
            <a:ext cx="8610600" cy="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C0C8E432-36EC-4160-88A0-EFCA837CCA7C}"/>
              </a:ext>
            </a:extLst>
          </p:cNvPr>
          <p:cNvSpPr>
            <a:spLocks noGrp="1"/>
          </p:cNvSpPr>
          <p:nvPr>
            <p:ph type="sldNum" sz="quarter" idx="10"/>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FE11ED4-8D34-403B-B61E-169688F48E6B}" type="slidenum">
              <a:rPr lang="en-US" altLang="en-US">
                <a:solidFill>
                  <a:srgbClr val="FFCC00"/>
                </a:solidFill>
              </a:rPr>
              <a:pPr eaLnBrk="1" hangingPunct="1"/>
              <a:t>23</a:t>
            </a:fld>
            <a:endParaRPr lang="en-US" altLang="en-US">
              <a:solidFill>
                <a:srgbClr val="FFCC00"/>
              </a:solidFill>
            </a:endParaRPr>
          </a:p>
        </p:txBody>
      </p:sp>
      <p:sp>
        <p:nvSpPr>
          <p:cNvPr id="150530" name="Rectangle 2">
            <a:extLst>
              <a:ext uri="{FF2B5EF4-FFF2-40B4-BE49-F238E27FC236}">
                <a16:creationId xmlns:a16="http://schemas.microsoft.com/office/drawing/2014/main" id="{E6B3D480-796B-4981-85B7-78DF2E3A49F9}"/>
              </a:ext>
            </a:extLst>
          </p:cNvPr>
          <p:cNvSpPr>
            <a:spLocks noGrp="1" noChangeArrowheads="1"/>
          </p:cNvSpPr>
          <p:nvPr>
            <p:ph type="title"/>
          </p:nvPr>
        </p:nvSpPr>
        <p:spPr>
          <a:xfrm>
            <a:off x="457200" y="0"/>
            <a:ext cx="8382000" cy="1139825"/>
          </a:xfrm>
        </p:spPr>
        <p:txBody>
          <a:bodyPr/>
          <a:lstStyle/>
          <a:p>
            <a:pPr algn="l" eaLnBrk="1" hangingPunct="1">
              <a:defRPr/>
            </a:pPr>
            <a:r>
              <a:rPr lang="en-US" sz="3200" dirty="0"/>
              <a:t>Rotor Settings</a:t>
            </a:r>
          </a:p>
        </p:txBody>
      </p:sp>
      <p:sp>
        <p:nvSpPr>
          <p:cNvPr id="7" name="Rectangle 6">
            <a:extLst>
              <a:ext uri="{FF2B5EF4-FFF2-40B4-BE49-F238E27FC236}">
                <a16:creationId xmlns:a16="http://schemas.microsoft.com/office/drawing/2014/main" id="{A6715AC0-6EB0-43DD-B96E-A1232A180DAD}"/>
              </a:ext>
            </a:extLst>
          </p:cNvPr>
          <p:cNvSpPr/>
          <p:nvPr/>
        </p:nvSpPr>
        <p:spPr>
          <a:xfrm>
            <a:off x="533400" y="1384300"/>
            <a:ext cx="8229600" cy="5016500"/>
          </a:xfrm>
          <a:prstGeom prst="rect">
            <a:avLst/>
          </a:prstGeom>
        </p:spPr>
        <p:txBody>
          <a:bodyPr>
            <a:spAutoFit/>
          </a:bodyPr>
          <a:lstStyle/>
          <a:p>
            <a:pPr marL="342900" indent="-342900" fontAlgn="b">
              <a:spcBef>
                <a:spcPts val="1200"/>
              </a:spcBef>
              <a:buClr>
                <a:srgbClr val="FFCC00"/>
              </a:buClr>
              <a:buFont typeface="Wingdings" pitchFamily="2" charset="2"/>
              <a:buChar char="§"/>
              <a:defRPr/>
            </a:pPr>
            <a:r>
              <a:rPr lang="en-US" sz="2000" b="1" dirty="0">
                <a:latin typeface="+mn-lt"/>
                <a:cs typeface="Arial" charset="0"/>
              </a:rPr>
              <a:t>The internal wiring of each rotor could be constructed in 26! different combinations.  Since 3 rotors are used, the number   of combinations when selecting 3 rotors out of 26! are:</a:t>
            </a:r>
          </a:p>
          <a:p>
            <a:pPr marL="742950" lvl="1" indent="-285750">
              <a:spcBef>
                <a:spcPts val="1200"/>
              </a:spcBef>
              <a:buClr>
                <a:srgbClr val="FFCC00"/>
              </a:buClr>
              <a:buSzPct val="110000"/>
              <a:buFontTx/>
              <a:buChar char="•"/>
              <a:defRPr/>
            </a:pPr>
            <a:r>
              <a:rPr lang="en-US" sz="2000" b="1" dirty="0">
                <a:latin typeface="+mn-lt"/>
                <a:cs typeface="Arial" charset="0"/>
              </a:rPr>
              <a:t>26! X (26!-1) X (26!-2)   =   65,592,937,459,144,</a:t>
            </a:r>
          </a:p>
          <a:p>
            <a:pPr marL="742950" lvl="1" indent="-285750">
              <a:spcBef>
                <a:spcPts val="600"/>
              </a:spcBef>
              <a:buClr>
                <a:srgbClr val="FFCC00"/>
              </a:buClr>
              <a:buSzPct val="110000"/>
              <a:defRPr/>
            </a:pPr>
            <a:r>
              <a:rPr lang="en-US" sz="2000" b="1" dirty="0">
                <a:latin typeface="+mn-lt"/>
                <a:cs typeface="Arial" charset="0"/>
              </a:rPr>
              <a:t>    468,297,405,473,480,371,753,615,896,841,298,</a:t>
            </a:r>
          </a:p>
          <a:p>
            <a:pPr marL="742950" lvl="1" indent="-285750">
              <a:spcBef>
                <a:spcPts val="600"/>
              </a:spcBef>
              <a:buClr>
                <a:srgbClr val="FFCC00"/>
              </a:buClr>
              <a:buSzPct val="110000"/>
              <a:defRPr/>
            </a:pPr>
            <a:r>
              <a:rPr lang="en-US" sz="2000" b="1" dirty="0">
                <a:latin typeface="+mn-lt"/>
                <a:cs typeface="Arial" charset="0"/>
              </a:rPr>
              <a:t>    988,710,328,553,805,190,043,271,168,000,000</a:t>
            </a:r>
            <a:r>
              <a:rPr lang="en-US" sz="1000" b="1" dirty="0">
                <a:latin typeface="+mn-lt"/>
                <a:cs typeface="Arial" charset="0"/>
              </a:rPr>
              <a:t> </a:t>
            </a:r>
            <a:endParaRPr lang="en-US" sz="2000" b="1" dirty="0">
              <a:latin typeface="+mn-lt"/>
              <a:cs typeface="+mn-cs"/>
            </a:endParaRPr>
          </a:p>
          <a:p>
            <a:pPr marL="342900" indent="-342900" fontAlgn="b">
              <a:spcBef>
                <a:spcPts val="1200"/>
              </a:spcBef>
              <a:buClr>
                <a:srgbClr val="FFCC00"/>
              </a:buClr>
              <a:buFont typeface="Wingdings" pitchFamily="2" charset="2"/>
              <a:buChar char="§"/>
              <a:defRPr/>
            </a:pPr>
            <a:r>
              <a:rPr lang="en-US" sz="2000" b="1" dirty="0">
                <a:latin typeface="+mn-lt"/>
                <a:cs typeface="+mn-cs"/>
              </a:rPr>
              <a:t>Each of the 3 rotors could initially be set to any letter:</a:t>
            </a:r>
          </a:p>
          <a:p>
            <a:pPr marL="742950" lvl="1" indent="-285750">
              <a:spcBef>
                <a:spcPts val="1200"/>
              </a:spcBef>
              <a:buClr>
                <a:srgbClr val="FFCC00"/>
              </a:buClr>
              <a:buSzPct val="110000"/>
              <a:buFontTx/>
              <a:buChar char="•"/>
              <a:defRPr/>
            </a:pPr>
            <a:r>
              <a:rPr lang="en-US" sz="2000" b="1" dirty="0">
                <a:latin typeface="+mn-lt"/>
                <a:cs typeface="+mn-cs"/>
              </a:rPr>
              <a:t>26 X 26 X 26  =  17,576</a:t>
            </a:r>
          </a:p>
          <a:p>
            <a:pPr marL="342900" indent="-342900" fontAlgn="b">
              <a:spcBef>
                <a:spcPts val="1200"/>
              </a:spcBef>
              <a:buClr>
                <a:srgbClr val="FFCC00"/>
              </a:buClr>
              <a:buFont typeface="Wingdings" pitchFamily="2" charset="2"/>
              <a:buChar char="§"/>
              <a:defRPr/>
            </a:pPr>
            <a:r>
              <a:rPr lang="en-US" sz="2000" b="1" dirty="0">
                <a:latin typeface="+mn-lt"/>
                <a:cs typeface="+mn-cs"/>
              </a:rPr>
              <a:t>The right-most rotor advances one letter after each key is pressed, the second and third rotors advance one letter after a full revolution of the rotor to its right.  The setting for the notch to enable this was also changeable to any letter of the alphabet:</a:t>
            </a:r>
          </a:p>
          <a:p>
            <a:pPr marL="742950" lvl="1" indent="-285750">
              <a:spcBef>
                <a:spcPts val="1200"/>
              </a:spcBef>
              <a:buClr>
                <a:srgbClr val="FFCC00"/>
              </a:buClr>
              <a:buSzPct val="110000"/>
              <a:buFontTx/>
              <a:buChar char="•"/>
              <a:defRPr/>
            </a:pPr>
            <a:r>
              <a:rPr lang="en-US" sz="2000" b="1" dirty="0">
                <a:latin typeface="+mn-lt"/>
                <a:cs typeface="+mn-cs"/>
              </a:rPr>
              <a:t>26 X 26  =  676     </a:t>
            </a:r>
            <a:r>
              <a:rPr lang="en-US" sz="1600" b="1" dirty="0">
                <a:latin typeface="+mn-lt"/>
                <a:cs typeface="+mn-cs"/>
              </a:rPr>
              <a:t>(Note: notch on left-most rotor has no effect)</a:t>
            </a:r>
          </a:p>
        </p:txBody>
      </p:sp>
      <p:cxnSp>
        <p:nvCxnSpPr>
          <p:cNvPr id="36869" name="Straight Connector 5">
            <a:extLst>
              <a:ext uri="{FF2B5EF4-FFF2-40B4-BE49-F238E27FC236}">
                <a16:creationId xmlns:a16="http://schemas.microsoft.com/office/drawing/2014/main" id="{ACB4A1F4-944C-4011-84F4-61DB93632A56}"/>
              </a:ext>
            </a:extLst>
          </p:cNvPr>
          <p:cNvCxnSpPr>
            <a:cxnSpLocks noChangeShapeType="1"/>
          </p:cNvCxnSpPr>
          <p:nvPr/>
        </p:nvCxnSpPr>
        <p:spPr bwMode="auto">
          <a:xfrm>
            <a:off x="457200" y="152400"/>
            <a:ext cx="0" cy="129540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70" name="Straight Connector 7">
            <a:extLst>
              <a:ext uri="{FF2B5EF4-FFF2-40B4-BE49-F238E27FC236}">
                <a16:creationId xmlns:a16="http://schemas.microsoft.com/office/drawing/2014/main" id="{4DEA5AD1-51D8-430C-AB4C-8D2F916356FB}"/>
              </a:ext>
            </a:extLst>
          </p:cNvPr>
          <p:cNvCxnSpPr>
            <a:cxnSpLocks noChangeShapeType="1"/>
          </p:cNvCxnSpPr>
          <p:nvPr/>
        </p:nvCxnSpPr>
        <p:spPr bwMode="auto">
          <a:xfrm>
            <a:off x="228600" y="990600"/>
            <a:ext cx="8610600" cy="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41">
            <a:extLst>
              <a:ext uri="{FF2B5EF4-FFF2-40B4-BE49-F238E27FC236}">
                <a16:creationId xmlns:a16="http://schemas.microsoft.com/office/drawing/2014/main" id="{F81A8588-7789-4C5A-BC18-5DD356A7EDA0}"/>
              </a:ext>
            </a:extLst>
          </p:cNvPr>
          <p:cNvSpPr>
            <a:spLocks noGrp="1" noChangeArrowheads="1"/>
          </p:cNvSpPr>
          <p:nvPr>
            <p:ph type="ftr" sz="quarter" idx="11"/>
          </p:nvPr>
        </p:nvSpPr>
        <p:spPr/>
        <p:txBody>
          <a:bodyPr/>
          <a:lstStyle>
            <a:lvl1pPr>
              <a:defRPr/>
            </a:lvl1pPr>
          </a:lstStyle>
          <a:p>
            <a:pPr>
              <a:defRPr/>
            </a:pPr>
            <a:r>
              <a:rPr lang="en-US" dirty="0">
                <a:latin typeface="Verdana" pitchFamily="34" charset="0"/>
              </a:rPr>
              <a:t>The Race to Crack the Enigma Machine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77FF6A5E-4338-4AEB-8D33-BF98BF0A5C1A}"/>
              </a:ext>
            </a:extLst>
          </p:cNvPr>
          <p:cNvSpPr>
            <a:spLocks noGrp="1"/>
          </p:cNvSpPr>
          <p:nvPr>
            <p:ph type="sldNum" sz="quarter" idx="10"/>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6FE0116-1D1A-460C-887F-759D804B2984}" type="slidenum">
              <a:rPr lang="en-US" altLang="en-US">
                <a:solidFill>
                  <a:srgbClr val="FFCC00"/>
                </a:solidFill>
              </a:rPr>
              <a:pPr eaLnBrk="1" hangingPunct="1"/>
              <a:t>24</a:t>
            </a:fld>
            <a:endParaRPr lang="en-US" altLang="en-US">
              <a:solidFill>
                <a:srgbClr val="FFCC00"/>
              </a:solidFill>
            </a:endParaRPr>
          </a:p>
        </p:txBody>
      </p:sp>
      <p:sp>
        <p:nvSpPr>
          <p:cNvPr id="150530" name="Rectangle 2">
            <a:extLst>
              <a:ext uri="{FF2B5EF4-FFF2-40B4-BE49-F238E27FC236}">
                <a16:creationId xmlns:a16="http://schemas.microsoft.com/office/drawing/2014/main" id="{859E5C60-238E-459A-86EE-ACB3E93A3978}"/>
              </a:ext>
            </a:extLst>
          </p:cNvPr>
          <p:cNvSpPr>
            <a:spLocks noGrp="1" noChangeArrowheads="1"/>
          </p:cNvSpPr>
          <p:nvPr>
            <p:ph type="title"/>
          </p:nvPr>
        </p:nvSpPr>
        <p:spPr>
          <a:xfrm>
            <a:off x="457200" y="0"/>
            <a:ext cx="8382000" cy="1139825"/>
          </a:xfrm>
        </p:spPr>
        <p:txBody>
          <a:bodyPr/>
          <a:lstStyle/>
          <a:p>
            <a:pPr algn="l" eaLnBrk="1" hangingPunct="1">
              <a:defRPr/>
            </a:pPr>
            <a:r>
              <a:rPr lang="en-US" sz="3200" dirty="0"/>
              <a:t>Reflector Settings</a:t>
            </a:r>
          </a:p>
        </p:txBody>
      </p:sp>
      <p:sp>
        <p:nvSpPr>
          <p:cNvPr id="37892" name="Rectangle 3">
            <a:extLst>
              <a:ext uri="{FF2B5EF4-FFF2-40B4-BE49-F238E27FC236}">
                <a16:creationId xmlns:a16="http://schemas.microsoft.com/office/drawing/2014/main" id="{7F80D41A-3E27-4BA4-AB10-865BDC45992C}"/>
              </a:ext>
            </a:extLst>
          </p:cNvPr>
          <p:cNvSpPr txBox="1">
            <a:spLocks noChangeArrowheads="1"/>
          </p:cNvSpPr>
          <p:nvPr/>
        </p:nvSpPr>
        <p:spPr bwMode="auto">
          <a:xfrm>
            <a:off x="547688" y="1752600"/>
            <a:ext cx="8215312"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fontAlgn="b" hangingPunct="1">
              <a:spcBef>
                <a:spcPts val="1200"/>
              </a:spcBef>
            </a:pPr>
            <a:r>
              <a:rPr lang="en-US" altLang="en-US"/>
              <a:t>The reflector scrambled the letters in pairs so it could encrypt and decrypt</a:t>
            </a:r>
          </a:p>
          <a:p>
            <a:pPr eaLnBrk="1" fontAlgn="b" hangingPunct="1">
              <a:spcBef>
                <a:spcPts val="1200"/>
              </a:spcBef>
            </a:pPr>
            <a:r>
              <a:rPr lang="en-US" altLang="en-US"/>
              <a:t>The letter “A” could be switched to any of the 25 remaining letters, the next letter could be switched to any of the 23 remaining letters, and so on.  </a:t>
            </a:r>
          </a:p>
          <a:p>
            <a:pPr eaLnBrk="1" fontAlgn="b" hangingPunct="1">
              <a:spcBef>
                <a:spcPts val="1200"/>
              </a:spcBef>
            </a:pPr>
            <a:r>
              <a:rPr lang="en-US" altLang="en-US"/>
              <a:t>Notice this result is the same as using 13 plugboard cables, since all letters are paired (see chart on page 22)</a:t>
            </a:r>
          </a:p>
          <a:p>
            <a:pPr lvl="1" eaLnBrk="1" hangingPunct="1">
              <a:spcBef>
                <a:spcPts val="1200"/>
              </a:spcBef>
            </a:pPr>
            <a:r>
              <a:rPr lang="en-US" altLang="en-US"/>
              <a:t>25 X 23 X 21 X … X 1  =  7,905,853,580,625</a:t>
            </a:r>
          </a:p>
        </p:txBody>
      </p:sp>
      <p:cxnSp>
        <p:nvCxnSpPr>
          <p:cNvPr id="37893" name="Straight Connector 5">
            <a:extLst>
              <a:ext uri="{FF2B5EF4-FFF2-40B4-BE49-F238E27FC236}">
                <a16:creationId xmlns:a16="http://schemas.microsoft.com/office/drawing/2014/main" id="{A370AD52-C1DC-4F49-B144-2DB52BBE988A}"/>
              </a:ext>
            </a:extLst>
          </p:cNvPr>
          <p:cNvCxnSpPr>
            <a:cxnSpLocks noChangeShapeType="1"/>
          </p:cNvCxnSpPr>
          <p:nvPr/>
        </p:nvCxnSpPr>
        <p:spPr bwMode="auto">
          <a:xfrm>
            <a:off x="457200" y="152400"/>
            <a:ext cx="0" cy="129540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894" name="Straight Connector 6">
            <a:extLst>
              <a:ext uri="{FF2B5EF4-FFF2-40B4-BE49-F238E27FC236}">
                <a16:creationId xmlns:a16="http://schemas.microsoft.com/office/drawing/2014/main" id="{AD87093F-0C43-4368-AC54-73C04AC77213}"/>
              </a:ext>
            </a:extLst>
          </p:cNvPr>
          <p:cNvCxnSpPr>
            <a:cxnSpLocks noChangeShapeType="1"/>
          </p:cNvCxnSpPr>
          <p:nvPr/>
        </p:nvCxnSpPr>
        <p:spPr bwMode="auto">
          <a:xfrm>
            <a:off x="228600" y="990600"/>
            <a:ext cx="8610600" cy="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41">
            <a:extLst>
              <a:ext uri="{FF2B5EF4-FFF2-40B4-BE49-F238E27FC236}">
                <a16:creationId xmlns:a16="http://schemas.microsoft.com/office/drawing/2014/main" id="{475A06DD-FCF3-4625-967B-5DBFD33CC969}"/>
              </a:ext>
            </a:extLst>
          </p:cNvPr>
          <p:cNvSpPr>
            <a:spLocks noGrp="1" noChangeArrowheads="1"/>
          </p:cNvSpPr>
          <p:nvPr>
            <p:ph type="ftr" sz="quarter" idx="11"/>
          </p:nvPr>
        </p:nvSpPr>
        <p:spPr/>
        <p:txBody>
          <a:bodyPr/>
          <a:lstStyle>
            <a:lvl1pPr>
              <a:defRPr/>
            </a:lvl1pPr>
          </a:lstStyle>
          <a:p>
            <a:pPr>
              <a:defRPr/>
            </a:pPr>
            <a:r>
              <a:rPr lang="en-US" dirty="0">
                <a:latin typeface="Verdana" pitchFamily="34" charset="0"/>
              </a:rPr>
              <a:t>The Race to Crack the Enigma Machine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A0368B6B-D373-4679-8050-6D18F7E0E4A8}"/>
              </a:ext>
            </a:extLst>
          </p:cNvPr>
          <p:cNvSpPr>
            <a:spLocks noGrp="1"/>
          </p:cNvSpPr>
          <p:nvPr>
            <p:ph type="sldNum" sz="quarter" idx="11"/>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7B8145C-9BD2-4F9E-8445-FC64850B4056}" type="slidenum">
              <a:rPr lang="en-US" altLang="en-US">
                <a:solidFill>
                  <a:srgbClr val="FFCC00"/>
                </a:solidFill>
              </a:rPr>
              <a:pPr eaLnBrk="1" hangingPunct="1"/>
              <a:t>25</a:t>
            </a:fld>
            <a:endParaRPr lang="en-US" altLang="en-US">
              <a:solidFill>
                <a:srgbClr val="FFCC00"/>
              </a:solidFill>
            </a:endParaRPr>
          </a:p>
        </p:txBody>
      </p:sp>
      <p:sp>
        <p:nvSpPr>
          <p:cNvPr id="140290" name="Rectangle 2">
            <a:extLst>
              <a:ext uri="{FF2B5EF4-FFF2-40B4-BE49-F238E27FC236}">
                <a16:creationId xmlns:a16="http://schemas.microsoft.com/office/drawing/2014/main" id="{AC54A586-AFA2-4CAC-902F-34D70790A04A}"/>
              </a:ext>
            </a:extLst>
          </p:cNvPr>
          <p:cNvSpPr>
            <a:spLocks noGrp="1" noChangeArrowheads="1"/>
          </p:cNvSpPr>
          <p:nvPr>
            <p:ph type="title"/>
          </p:nvPr>
        </p:nvSpPr>
        <p:spPr>
          <a:xfrm>
            <a:off x="457200" y="0"/>
            <a:ext cx="8382000" cy="1139825"/>
          </a:xfrm>
        </p:spPr>
        <p:txBody>
          <a:bodyPr/>
          <a:lstStyle/>
          <a:p>
            <a:pPr algn="l" eaLnBrk="1" hangingPunct="1">
              <a:defRPr/>
            </a:pPr>
            <a:r>
              <a:rPr lang="en-US" sz="3200" dirty="0"/>
              <a:t>Total Theoretical Number of Settings</a:t>
            </a:r>
          </a:p>
        </p:txBody>
      </p:sp>
      <p:sp>
        <p:nvSpPr>
          <p:cNvPr id="38916" name="Rectangle 3">
            <a:extLst>
              <a:ext uri="{FF2B5EF4-FFF2-40B4-BE49-F238E27FC236}">
                <a16:creationId xmlns:a16="http://schemas.microsoft.com/office/drawing/2014/main" id="{FAAF385C-4094-4D9E-B308-AB43C44A2CE4}"/>
              </a:ext>
            </a:extLst>
          </p:cNvPr>
          <p:cNvSpPr>
            <a:spLocks noGrp="1" noChangeArrowheads="1"/>
          </p:cNvSpPr>
          <p:nvPr>
            <p:ph type="body" idx="1"/>
          </p:nvPr>
        </p:nvSpPr>
        <p:spPr>
          <a:xfrm>
            <a:off x="533400" y="1066800"/>
            <a:ext cx="7866063" cy="3276600"/>
          </a:xfrm>
        </p:spPr>
        <p:txBody>
          <a:bodyPr/>
          <a:lstStyle/>
          <a:p>
            <a:pPr eaLnBrk="1" hangingPunct="1">
              <a:lnSpc>
                <a:spcPct val="110000"/>
              </a:lnSpc>
              <a:spcBef>
                <a:spcPts val="1000"/>
              </a:spcBef>
            </a:pPr>
            <a:r>
              <a:rPr lang="en-US" altLang="en-US">
                <a:effectLst/>
              </a:rPr>
              <a:t>The total theoretical number of Enigma settings is thus the product of the 5 items on the previous 3 slides, or…</a:t>
            </a:r>
          </a:p>
          <a:p>
            <a:pPr lvl="1" eaLnBrk="1" hangingPunct="1">
              <a:lnSpc>
                <a:spcPct val="110000"/>
              </a:lnSpc>
              <a:spcBef>
                <a:spcPts val="800"/>
              </a:spcBef>
            </a:pPr>
            <a:r>
              <a:rPr lang="en-US" altLang="en-US">
                <a:effectLst/>
              </a:rPr>
              <a:t>    3,283,883,513,796,974,198,700,882,069,882,752,878,   379,955,261,095,623,685,444,055,315,226,006,433,615, 627,409,666,933,182,371,154,802,769,920,000,000,000</a:t>
            </a:r>
          </a:p>
          <a:p>
            <a:pPr lvl="1" eaLnBrk="1" hangingPunct="1">
              <a:lnSpc>
                <a:spcPct val="110000"/>
              </a:lnSpc>
              <a:spcBef>
                <a:spcPts val="800"/>
              </a:spcBef>
            </a:pPr>
            <a:r>
              <a:rPr lang="en-US" altLang="en-US">
                <a:effectLst/>
              </a:rPr>
              <a:t>Or 3.28 X 10</a:t>
            </a:r>
            <a:r>
              <a:rPr lang="en-US" altLang="en-US" baseline="40000">
                <a:effectLst/>
              </a:rPr>
              <a:t>114</a:t>
            </a:r>
          </a:p>
          <a:p>
            <a:pPr eaLnBrk="1" hangingPunct="1">
              <a:lnSpc>
                <a:spcPct val="110000"/>
              </a:lnSpc>
              <a:spcBef>
                <a:spcPts val="1000"/>
              </a:spcBef>
            </a:pPr>
            <a:r>
              <a:rPr lang="en-US" altLang="en-US">
                <a:effectLst/>
              </a:rPr>
              <a:t>This number is far greater than the total number of atoms in the observable universe (10</a:t>
            </a:r>
            <a:r>
              <a:rPr lang="en-US" altLang="en-US" baseline="40000">
                <a:effectLst/>
              </a:rPr>
              <a:t>80</a:t>
            </a:r>
            <a:r>
              <a:rPr lang="en-US" altLang="en-US">
                <a:effectLst/>
              </a:rPr>
              <a:t>)</a:t>
            </a:r>
          </a:p>
        </p:txBody>
      </p:sp>
      <p:pic>
        <p:nvPicPr>
          <p:cNvPr id="38917" name="Picture 7" descr="universe4">
            <a:extLst>
              <a:ext uri="{FF2B5EF4-FFF2-40B4-BE49-F238E27FC236}">
                <a16:creationId xmlns:a16="http://schemas.microsoft.com/office/drawing/2014/main" id="{8AF74991-D90D-4736-A935-E105BC221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577" b="30515"/>
          <a:stretch>
            <a:fillRect/>
          </a:stretch>
        </p:blipFill>
        <p:spPr bwMode="auto">
          <a:xfrm>
            <a:off x="304800" y="4246563"/>
            <a:ext cx="8593138" cy="2336800"/>
          </a:xfrm>
          <a:prstGeom prst="rect">
            <a:avLst/>
          </a:prstGeom>
          <a:noFill/>
          <a:ln w="25400">
            <a:solidFill>
              <a:srgbClr val="FFCC00"/>
            </a:solidFill>
            <a:miter lim="800000"/>
            <a:headEnd/>
            <a:tailEnd/>
          </a:ln>
          <a:extLst>
            <a:ext uri="{909E8E84-426E-40DD-AFC4-6F175D3DCCD1}">
              <a14:hiddenFill xmlns:a14="http://schemas.microsoft.com/office/drawing/2010/main">
                <a:solidFill>
                  <a:srgbClr val="FFFFFF"/>
                </a:solidFill>
              </a14:hiddenFill>
            </a:ext>
          </a:extLst>
        </p:spPr>
      </p:pic>
      <p:cxnSp>
        <p:nvCxnSpPr>
          <p:cNvPr id="38918" name="Straight Connector 6">
            <a:extLst>
              <a:ext uri="{FF2B5EF4-FFF2-40B4-BE49-F238E27FC236}">
                <a16:creationId xmlns:a16="http://schemas.microsoft.com/office/drawing/2014/main" id="{3402E6AC-EA63-4332-AFB0-FB3B6A4F3A14}"/>
              </a:ext>
            </a:extLst>
          </p:cNvPr>
          <p:cNvCxnSpPr>
            <a:cxnSpLocks noChangeShapeType="1"/>
          </p:cNvCxnSpPr>
          <p:nvPr/>
        </p:nvCxnSpPr>
        <p:spPr bwMode="auto">
          <a:xfrm>
            <a:off x="457200" y="152400"/>
            <a:ext cx="0" cy="129540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19" name="Straight Connector 7">
            <a:extLst>
              <a:ext uri="{FF2B5EF4-FFF2-40B4-BE49-F238E27FC236}">
                <a16:creationId xmlns:a16="http://schemas.microsoft.com/office/drawing/2014/main" id="{F227D090-DE18-4289-8A02-03ADDC458C6E}"/>
              </a:ext>
            </a:extLst>
          </p:cNvPr>
          <p:cNvCxnSpPr>
            <a:cxnSpLocks noChangeShapeType="1"/>
          </p:cNvCxnSpPr>
          <p:nvPr/>
        </p:nvCxnSpPr>
        <p:spPr bwMode="auto">
          <a:xfrm>
            <a:off x="228600" y="990600"/>
            <a:ext cx="8610600" cy="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41">
            <a:extLst>
              <a:ext uri="{FF2B5EF4-FFF2-40B4-BE49-F238E27FC236}">
                <a16:creationId xmlns:a16="http://schemas.microsoft.com/office/drawing/2014/main" id="{CDC250A4-368E-4791-84D6-D1AF625DB569}"/>
              </a:ext>
            </a:extLst>
          </p:cNvPr>
          <p:cNvSpPr>
            <a:spLocks noGrp="1" noChangeArrowheads="1"/>
          </p:cNvSpPr>
          <p:nvPr>
            <p:ph type="ftr" sz="quarter" idx="10"/>
          </p:nvPr>
        </p:nvSpPr>
        <p:spPr/>
        <p:txBody>
          <a:bodyPr/>
          <a:lstStyle>
            <a:lvl1pPr>
              <a:defRPr/>
            </a:lvl1pPr>
          </a:lstStyle>
          <a:p>
            <a:pPr>
              <a:defRPr/>
            </a:pPr>
            <a:r>
              <a:rPr lang="en-US" dirty="0"/>
              <a:t>The Race to Crack the Enigma Machine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BDB1E54-C087-4F90-875B-24C17F472988}"/>
              </a:ext>
            </a:extLst>
          </p:cNvPr>
          <p:cNvSpPr>
            <a:spLocks noGrp="1"/>
          </p:cNvSpPr>
          <p:nvPr>
            <p:ph type="sldNum" sz="quarter" idx="11"/>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CB205C5-CBDD-4FC2-9E4E-BE39717D82B8}" type="slidenum">
              <a:rPr lang="en-US" altLang="en-US">
                <a:solidFill>
                  <a:srgbClr val="FFCC00"/>
                </a:solidFill>
              </a:rPr>
              <a:pPr eaLnBrk="1" hangingPunct="1"/>
              <a:t>26</a:t>
            </a:fld>
            <a:endParaRPr lang="en-US" altLang="en-US">
              <a:solidFill>
                <a:srgbClr val="FFCC00"/>
              </a:solidFill>
            </a:endParaRPr>
          </a:p>
        </p:txBody>
      </p:sp>
      <p:sp>
        <p:nvSpPr>
          <p:cNvPr id="144386" name="Rectangle 2">
            <a:extLst>
              <a:ext uri="{FF2B5EF4-FFF2-40B4-BE49-F238E27FC236}">
                <a16:creationId xmlns:a16="http://schemas.microsoft.com/office/drawing/2014/main" id="{8B9A8E31-4A89-455B-86F4-14A8E27A4012}"/>
              </a:ext>
            </a:extLst>
          </p:cNvPr>
          <p:cNvSpPr>
            <a:spLocks noGrp="1" noChangeArrowheads="1"/>
          </p:cNvSpPr>
          <p:nvPr>
            <p:ph type="title"/>
          </p:nvPr>
        </p:nvSpPr>
        <p:spPr>
          <a:xfrm>
            <a:off x="457200" y="0"/>
            <a:ext cx="8382000" cy="1139825"/>
          </a:xfrm>
        </p:spPr>
        <p:txBody>
          <a:bodyPr/>
          <a:lstStyle/>
          <a:p>
            <a:pPr algn="l" eaLnBrk="1" hangingPunct="1">
              <a:defRPr/>
            </a:pPr>
            <a:r>
              <a:rPr lang="en-US" sz="3200" dirty="0"/>
              <a:t>Theory vs. Practice</a:t>
            </a:r>
          </a:p>
        </p:txBody>
      </p:sp>
      <p:sp>
        <p:nvSpPr>
          <p:cNvPr id="39940" name="Rectangle 3">
            <a:extLst>
              <a:ext uri="{FF2B5EF4-FFF2-40B4-BE49-F238E27FC236}">
                <a16:creationId xmlns:a16="http://schemas.microsoft.com/office/drawing/2014/main" id="{92751FDC-A2FC-4BB4-9366-D8645867E297}"/>
              </a:ext>
            </a:extLst>
          </p:cNvPr>
          <p:cNvSpPr>
            <a:spLocks noGrp="1" noChangeArrowheads="1"/>
          </p:cNvSpPr>
          <p:nvPr>
            <p:ph type="body" idx="1"/>
          </p:nvPr>
        </p:nvSpPr>
        <p:spPr>
          <a:xfrm>
            <a:off x="457200" y="1066800"/>
            <a:ext cx="8534400" cy="5638800"/>
          </a:xfrm>
        </p:spPr>
        <p:txBody>
          <a:bodyPr/>
          <a:lstStyle/>
          <a:p>
            <a:pPr eaLnBrk="1" hangingPunct="1">
              <a:spcBef>
                <a:spcPts val="1200"/>
              </a:spcBef>
            </a:pPr>
            <a:r>
              <a:rPr lang="en-US" altLang="en-US">
                <a:effectLst/>
              </a:rPr>
              <a:t>The theoretical number of Enigma settings was not achieved in practice by the Germans, the number of settings the Allied Forces encountered for the standard 3 rotor enigma: </a:t>
            </a:r>
          </a:p>
          <a:p>
            <a:pPr lvl="1" eaLnBrk="1" hangingPunct="1">
              <a:spcBef>
                <a:spcPts val="1200"/>
              </a:spcBef>
            </a:pPr>
            <a:r>
              <a:rPr lang="en-US" altLang="en-US">
                <a:effectLst/>
              </a:rPr>
              <a:t>10 plugboard cables were always used, reducing errors and the possible combinations to 150,738,274,937,250</a:t>
            </a:r>
          </a:p>
          <a:p>
            <a:pPr lvl="1" eaLnBrk="1" hangingPunct="1">
              <a:spcBef>
                <a:spcPts val="1200"/>
              </a:spcBef>
            </a:pPr>
            <a:r>
              <a:rPr lang="en-US" altLang="en-US">
                <a:effectLst/>
              </a:rPr>
              <a:t>Only 5 of 26! possible rotors were issued and known by Allies, so selecting 3 out of 5 is 5 X 4 X 3 = 60</a:t>
            </a:r>
          </a:p>
          <a:p>
            <a:pPr lvl="1" eaLnBrk="1" hangingPunct="1">
              <a:spcBef>
                <a:spcPts val="1200"/>
              </a:spcBef>
            </a:pPr>
            <a:r>
              <a:rPr lang="en-US" altLang="en-US">
                <a:effectLst/>
              </a:rPr>
              <a:t>The initial settings of the rotors and the positions of the notches remain the same at 17,576 and 676</a:t>
            </a:r>
          </a:p>
          <a:p>
            <a:pPr lvl="1" eaLnBrk="1" hangingPunct="1">
              <a:spcBef>
                <a:spcPts val="1200"/>
              </a:spcBef>
            </a:pPr>
            <a:r>
              <a:rPr lang="en-US" altLang="en-US">
                <a:effectLst/>
              </a:rPr>
              <a:t>Reflector setting was known and remained unchanged = 1</a:t>
            </a:r>
          </a:p>
          <a:p>
            <a:pPr lvl="1" eaLnBrk="1" hangingPunct="1">
              <a:spcBef>
                <a:spcPts val="1200"/>
              </a:spcBef>
            </a:pPr>
            <a:r>
              <a:rPr lang="en-US" altLang="en-US">
                <a:effectLst/>
              </a:rPr>
              <a:t>The product of the above numbers is: 107,458,687,327,250,619,360,000 or 1.07 X 10</a:t>
            </a:r>
            <a:r>
              <a:rPr lang="en-US" altLang="en-US" baseline="40000">
                <a:effectLst/>
              </a:rPr>
              <a:t>23</a:t>
            </a:r>
          </a:p>
          <a:p>
            <a:pPr eaLnBrk="1" hangingPunct="1">
              <a:spcBef>
                <a:spcPts val="1200"/>
              </a:spcBef>
            </a:pPr>
            <a:r>
              <a:rPr lang="en-US" altLang="en-US">
                <a:effectLst/>
              </a:rPr>
              <a:t>To test 10</a:t>
            </a:r>
            <a:r>
              <a:rPr lang="en-US" altLang="en-US" baseline="40000">
                <a:effectLst/>
              </a:rPr>
              <a:t>23</a:t>
            </a:r>
            <a:r>
              <a:rPr lang="en-US" altLang="en-US">
                <a:effectLst/>
              </a:rPr>
              <a:t> key settings, 100,000 operators each checking one setting every second would take twice the age of the universe to break the code </a:t>
            </a:r>
          </a:p>
        </p:txBody>
      </p:sp>
      <p:cxnSp>
        <p:nvCxnSpPr>
          <p:cNvPr id="39941" name="Straight Connector 5">
            <a:extLst>
              <a:ext uri="{FF2B5EF4-FFF2-40B4-BE49-F238E27FC236}">
                <a16:creationId xmlns:a16="http://schemas.microsoft.com/office/drawing/2014/main" id="{9F3B3564-F708-4805-8D9C-96FE91E2A27D}"/>
              </a:ext>
            </a:extLst>
          </p:cNvPr>
          <p:cNvCxnSpPr>
            <a:cxnSpLocks noChangeShapeType="1"/>
          </p:cNvCxnSpPr>
          <p:nvPr/>
        </p:nvCxnSpPr>
        <p:spPr bwMode="auto">
          <a:xfrm>
            <a:off x="457200" y="152400"/>
            <a:ext cx="0" cy="129540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42" name="Straight Connector 6">
            <a:extLst>
              <a:ext uri="{FF2B5EF4-FFF2-40B4-BE49-F238E27FC236}">
                <a16:creationId xmlns:a16="http://schemas.microsoft.com/office/drawing/2014/main" id="{8DCE45F7-09FE-423A-ADFA-B5943BBF1014}"/>
              </a:ext>
            </a:extLst>
          </p:cNvPr>
          <p:cNvCxnSpPr>
            <a:cxnSpLocks noChangeShapeType="1"/>
          </p:cNvCxnSpPr>
          <p:nvPr/>
        </p:nvCxnSpPr>
        <p:spPr bwMode="auto">
          <a:xfrm>
            <a:off x="228600" y="990600"/>
            <a:ext cx="8610600" cy="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41">
            <a:extLst>
              <a:ext uri="{FF2B5EF4-FFF2-40B4-BE49-F238E27FC236}">
                <a16:creationId xmlns:a16="http://schemas.microsoft.com/office/drawing/2014/main" id="{C4A49930-FAB5-4F05-87F2-42E61885E9B6}"/>
              </a:ext>
            </a:extLst>
          </p:cNvPr>
          <p:cNvSpPr>
            <a:spLocks noGrp="1" noChangeArrowheads="1"/>
          </p:cNvSpPr>
          <p:nvPr>
            <p:ph type="ftr" sz="quarter" idx="10"/>
          </p:nvPr>
        </p:nvSpPr>
        <p:spPr/>
        <p:txBody>
          <a:bodyPr/>
          <a:lstStyle>
            <a:lvl1pPr>
              <a:defRPr/>
            </a:lvl1pPr>
          </a:lstStyle>
          <a:p>
            <a:pPr>
              <a:defRPr/>
            </a:pPr>
            <a:r>
              <a:rPr lang="en-US" dirty="0"/>
              <a:t>The Race to Crack the Enigma Machine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6EB44980-94F2-4D8A-8FED-540BC68A8B7C}"/>
              </a:ext>
            </a:extLst>
          </p:cNvPr>
          <p:cNvSpPr>
            <a:spLocks noGrp="1"/>
          </p:cNvSpPr>
          <p:nvPr>
            <p:ph type="sldNum" sz="quarter" idx="11"/>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BE2F7D8-DC38-4930-8423-F55A316B77A6}" type="slidenum">
              <a:rPr lang="en-US" altLang="en-US">
                <a:solidFill>
                  <a:srgbClr val="FFCC00"/>
                </a:solidFill>
              </a:rPr>
              <a:pPr eaLnBrk="1" hangingPunct="1"/>
              <a:t>3</a:t>
            </a:fld>
            <a:endParaRPr lang="en-US" altLang="en-US">
              <a:solidFill>
                <a:srgbClr val="FFCC00"/>
              </a:solidFill>
            </a:endParaRPr>
          </a:p>
        </p:txBody>
      </p:sp>
      <p:sp>
        <p:nvSpPr>
          <p:cNvPr id="123906" name="Rectangle 2">
            <a:extLst>
              <a:ext uri="{FF2B5EF4-FFF2-40B4-BE49-F238E27FC236}">
                <a16:creationId xmlns:a16="http://schemas.microsoft.com/office/drawing/2014/main" id="{CCC468DD-1AB4-49B0-8716-AE3B13C9EC27}"/>
              </a:ext>
            </a:extLst>
          </p:cNvPr>
          <p:cNvSpPr>
            <a:spLocks noGrp="1" noChangeArrowheads="1"/>
          </p:cNvSpPr>
          <p:nvPr>
            <p:ph type="title"/>
          </p:nvPr>
        </p:nvSpPr>
        <p:spPr>
          <a:xfrm>
            <a:off x="457200" y="0"/>
            <a:ext cx="8458200" cy="1139825"/>
          </a:xfrm>
        </p:spPr>
        <p:txBody>
          <a:bodyPr/>
          <a:lstStyle/>
          <a:p>
            <a:pPr eaLnBrk="1" hangingPunct="1">
              <a:defRPr/>
            </a:pPr>
            <a:r>
              <a:rPr lang="en-US" sz="3200" dirty="0"/>
              <a:t>Invention of Electro-Mechanical Rotor</a:t>
            </a:r>
          </a:p>
        </p:txBody>
      </p:sp>
      <p:sp>
        <p:nvSpPr>
          <p:cNvPr id="16388" name="Rectangle 3">
            <a:extLst>
              <a:ext uri="{FF2B5EF4-FFF2-40B4-BE49-F238E27FC236}">
                <a16:creationId xmlns:a16="http://schemas.microsoft.com/office/drawing/2014/main" id="{3ED07DDD-47D0-4DDB-A602-025D6EB4E69D}"/>
              </a:ext>
            </a:extLst>
          </p:cNvPr>
          <p:cNvSpPr>
            <a:spLocks noGrp="1" noChangeArrowheads="1"/>
          </p:cNvSpPr>
          <p:nvPr>
            <p:ph type="body" idx="1"/>
          </p:nvPr>
        </p:nvSpPr>
        <p:spPr>
          <a:xfrm>
            <a:off x="533400" y="1066800"/>
            <a:ext cx="8458200" cy="838200"/>
          </a:xfrm>
        </p:spPr>
        <p:txBody>
          <a:bodyPr/>
          <a:lstStyle/>
          <a:p>
            <a:pPr eaLnBrk="1" hangingPunct="1">
              <a:spcBef>
                <a:spcPts val="1200"/>
              </a:spcBef>
            </a:pPr>
            <a:r>
              <a:rPr lang="en-US" altLang="en-US">
                <a:effectLst/>
              </a:rPr>
              <a:t>Enigma was one of four cipher machines with electro-mechanical rotors invented in 4 different countries between 1917-1919</a:t>
            </a:r>
          </a:p>
        </p:txBody>
      </p:sp>
      <p:pic>
        <p:nvPicPr>
          <p:cNvPr id="16389" name="Picture 2" descr="Hebern">
            <a:extLst>
              <a:ext uri="{FF2B5EF4-FFF2-40B4-BE49-F238E27FC236}">
                <a16:creationId xmlns:a16="http://schemas.microsoft.com/office/drawing/2014/main" id="{20EF6675-A607-4DD4-B99A-6E1FA35417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038" y="1905000"/>
            <a:ext cx="2862262" cy="2116138"/>
          </a:xfrm>
          <a:prstGeom prst="rect">
            <a:avLst/>
          </a:prstGeom>
          <a:noFill/>
          <a:ln w="2540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16390" name="Picture 4" descr="Scherbius">
            <a:extLst>
              <a:ext uri="{FF2B5EF4-FFF2-40B4-BE49-F238E27FC236}">
                <a16:creationId xmlns:a16="http://schemas.microsoft.com/office/drawing/2014/main" id="{DCC17F64-2057-4FC6-90C1-875BD3349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05000"/>
            <a:ext cx="2571750" cy="2122488"/>
          </a:xfrm>
          <a:prstGeom prst="rect">
            <a:avLst/>
          </a:prstGeom>
          <a:noFill/>
          <a:ln w="2540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16391" name="Picture 8" descr="Damm">
            <a:extLst>
              <a:ext uri="{FF2B5EF4-FFF2-40B4-BE49-F238E27FC236}">
                <a16:creationId xmlns:a16="http://schemas.microsoft.com/office/drawing/2014/main" id="{73C696E0-A812-4F05-AEC4-7D5D7370B6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183063"/>
            <a:ext cx="3470275" cy="2370137"/>
          </a:xfrm>
          <a:prstGeom prst="rect">
            <a:avLst/>
          </a:prstGeom>
          <a:noFill/>
          <a:ln w="254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6392" name="Rectangle 6">
            <a:extLst>
              <a:ext uri="{FF2B5EF4-FFF2-40B4-BE49-F238E27FC236}">
                <a16:creationId xmlns:a16="http://schemas.microsoft.com/office/drawing/2014/main" id="{82E3C27B-E73F-4639-B289-97E0FDA4D305}"/>
              </a:ext>
            </a:extLst>
          </p:cNvPr>
          <p:cNvSpPr>
            <a:spLocks noChangeArrowheads="1"/>
          </p:cNvSpPr>
          <p:nvPr/>
        </p:nvSpPr>
        <p:spPr bwMode="auto">
          <a:xfrm>
            <a:off x="457200" y="2444750"/>
            <a:ext cx="1277938" cy="113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800">
                <a:solidFill>
                  <a:srgbClr val="FFCC00"/>
                </a:solidFill>
              </a:rPr>
              <a:t>Edward Hebern</a:t>
            </a:r>
          </a:p>
          <a:p>
            <a:pPr algn="ctr" eaLnBrk="1" hangingPunct="1">
              <a:spcBef>
                <a:spcPct val="0"/>
              </a:spcBef>
              <a:buClrTx/>
              <a:buFontTx/>
              <a:buNone/>
            </a:pPr>
            <a:r>
              <a:rPr lang="en-US" altLang="en-US" sz="1600">
                <a:solidFill>
                  <a:srgbClr val="FFCC00"/>
                </a:solidFill>
              </a:rPr>
              <a:t>USA</a:t>
            </a:r>
          </a:p>
          <a:p>
            <a:pPr algn="ctr" eaLnBrk="1" hangingPunct="1">
              <a:spcBef>
                <a:spcPct val="0"/>
              </a:spcBef>
              <a:buClrTx/>
              <a:buFontTx/>
              <a:buNone/>
            </a:pPr>
            <a:r>
              <a:rPr lang="en-US" altLang="en-US" sz="1600">
                <a:solidFill>
                  <a:srgbClr val="FFCC00"/>
                </a:solidFill>
              </a:rPr>
              <a:t>1917</a:t>
            </a:r>
            <a:endParaRPr lang="en-US" altLang="en-US" sz="1600">
              <a:solidFill>
                <a:schemeClr val="folHlink"/>
              </a:solidFill>
            </a:endParaRPr>
          </a:p>
        </p:txBody>
      </p:sp>
      <p:sp>
        <p:nvSpPr>
          <p:cNvPr id="16393" name="Rectangle 6">
            <a:extLst>
              <a:ext uri="{FF2B5EF4-FFF2-40B4-BE49-F238E27FC236}">
                <a16:creationId xmlns:a16="http://schemas.microsoft.com/office/drawing/2014/main" id="{5B60B790-F861-4B8D-AF14-D4A37D7C299D}"/>
              </a:ext>
            </a:extLst>
          </p:cNvPr>
          <p:cNvSpPr>
            <a:spLocks noChangeArrowheads="1"/>
          </p:cNvSpPr>
          <p:nvPr/>
        </p:nvSpPr>
        <p:spPr bwMode="auto">
          <a:xfrm>
            <a:off x="7100888" y="2392363"/>
            <a:ext cx="1752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800">
                <a:solidFill>
                  <a:srgbClr val="FFCC00"/>
                </a:solidFill>
              </a:rPr>
              <a:t>Arthur Scherbius</a:t>
            </a:r>
          </a:p>
          <a:p>
            <a:pPr algn="ctr" eaLnBrk="1" hangingPunct="1">
              <a:spcBef>
                <a:spcPct val="0"/>
              </a:spcBef>
              <a:buClrTx/>
              <a:buFontTx/>
              <a:buNone/>
            </a:pPr>
            <a:r>
              <a:rPr lang="en-US" altLang="en-US" sz="1600">
                <a:solidFill>
                  <a:srgbClr val="FFCC00"/>
                </a:solidFill>
              </a:rPr>
              <a:t>Germany</a:t>
            </a:r>
          </a:p>
          <a:p>
            <a:pPr algn="ctr" eaLnBrk="1" hangingPunct="1">
              <a:spcBef>
                <a:spcPct val="0"/>
              </a:spcBef>
              <a:buClrTx/>
              <a:buFontTx/>
              <a:buNone/>
            </a:pPr>
            <a:r>
              <a:rPr lang="en-US" altLang="en-US" sz="1600">
                <a:solidFill>
                  <a:srgbClr val="FFCC00"/>
                </a:solidFill>
              </a:rPr>
              <a:t>1918</a:t>
            </a:r>
            <a:endParaRPr lang="en-US" altLang="en-US" sz="1600">
              <a:solidFill>
                <a:schemeClr val="folHlink"/>
              </a:solidFill>
            </a:endParaRPr>
          </a:p>
        </p:txBody>
      </p:sp>
      <p:sp>
        <p:nvSpPr>
          <p:cNvPr id="16394" name="Rectangle 6">
            <a:extLst>
              <a:ext uri="{FF2B5EF4-FFF2-40B4-BE49-F238E27FC236}">
                <a16:creationId xmlns:a16="http://schemas.microsoft.com/office/drawing/2014/main" id="{228C01F3-6625-46EC-9DFD-3156CE30A022}"/>
              </a:ext>
            </a:extLst>
          </p:cNvPr>
          <p:cNvSpPr>
            <a:spLocks noChangeArrowheads="1"/>
          </p:cNvSpPr>
          <p:nvPr/>
        </p:nvSpPr>
        <p:spPr bwMode="auto">
          <a:xfrm>
            <a:off x="457200" y="4992688"/>
            <a:ext cx="1430338"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800">
                <a:solidFill>
                  <a:srgbClr val="FFCC00"/>
                </a:solidFill>
              </a:rPr>
              <a:t>Hugo Koch</a:t>
            </a:r>
          </a:p>
          <a:p>
            <a:pPr algn="ctr" eaLnBrk="1" hangingPunct="1">
              <a:spcBef>
                <a:spcPct val="0"/>
              </a:spcBef>
              <a:buClrTx/>
              <a:buFontTx/>
              <a:buNone/>
            </a:pPr>
            <a:r>
              <a:rPr lang="en-US" altLang="en-US" sz="1600">
                <a:solidFill>
                  <a:srgbClr val="FFCC00"/>
                </a:solidFill>
              </a:rPr>
              <a:t>Holland</a:t>
            </a:r>
          </a:p>
          <a:p>
            <a:pPr algn="ctr" eaLnBrk="1" hangingPunct="1">
              <a:spcBef>
                <a:spcPct val="0"/>
              </a:spcBef>
              <a:buClrTx/>
              <a:buFontTx/>
              <a:buNone/>
            </a:pPr>
            <a:r>
              <a:rPr lang="en-US" altLang="en-US" sz="1600">
                <a:solidFill>
                  <a:srgbClr val="FFCC00"/>
                </a:solidFill>
              </a:rPr>
              <a:t>1919</a:t>
            </a:r>
            <a:endParaRPr lang="en-US" altLang="en-US" sz="1600">
              <a:solidFill>
                <a:schemeClr val="folHlink"/>
              </a:solidFill>
            </a:endParaRPr>
          </a:p>
        </p:txBody>
      </p:sp>
      <p:sp>
        <p:nvSpPr>
          <p:cNvPr id="16395" name="Rectangle 6">
            <a:extLst>
              <a:ext uri="{FF2B5EF4-FFF2-40B4-BE49-F238E27FC236}">
                <a16:creationId xmlns:a16="http://schemas.microsoft.com/office/drawing/2014/main" id="{C4759743-FCEF-4AAA-BDF1-69212D781633}"/>
              </a:ext>
            </a:extLst>
          </p:cNvPr>
          <p:cNvSpPr>
            <a:spLocks noChangeArrowheads="1"/>
          </p:cNvSpPr>
          <p:nvPr/>
        </p:nvSpPr>
        <p:spPr bwMode="auto">
          <a:xfrm>
            <a:off x="7162800" y="4992688"/>
            <a:ext cx="16002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800">
                <a:solidFill>
                  <a:srgbClr val="FFCC00"/>
                </a:solidFill>
              </a:rPr>
              <a:t>Arvid Damm</a:t>
            </a:r>
          </a:p>
          <a:p>
            <a:pPr algn="ctr" eaLnBrk="1" hangingPunct="1">
              <a:spcBef>
                <a:spcPct val="0"/>
              </a:spcBef>
              <a:buClrTx/>
              <a:buFontTx/>
              <a:buNone/>
            </a:pPr>
            <a:r>
              <a:rPr lang="en-US" altLang="en-US" sz="1600">
                <a:solidFill>
                  <a:srgbClr val="FFCC00"/>
                </a:solidFill>
              </a:rPr>
              <a:t>Sweden</a:t>
            </a:r>
          </a:p>
          <a:p>
            <a:pPr algn="ctr" eaLnBrk="1" hangingPunct="1">
              <a:spcBef>
                <a:spcPct val="0"/>
              </a:spcBef>
              <a:buClrTx/>
              <a:buFontTx/>
              <a:buNone/>
            </a:pPr>
            <a:r>
              <a:rPr lang="en-US" altLang="en-US" sz="1600">
                <a:solidFill>
                  <a:srgbClr val="FFCC00"/>
                </a:solidFill>
              </a:rPr>
              <a:t>1919</a:t>
            </a:r>
            <a:endParaRPr lang="en-US" altLang="en-US" sz="1600">
              <a:solidFill>
                <a:schemeClr val="folHlink"/>
              </a:solidFill>
            </a:endParaRPr>
          </a:p>
        </p:txBody>
      </p:sp>
      <p:cxnSp>
        <p:nvCxnSpPr>
          <p:cNvPr id="16396" name="Straight Connector 13">
            <a:extLst>
              <a:ext uri="{FF2B5EF4-FFF2-40B4-BE49-F238E27FC236}">
                <a16:creationId xmlns:a16="http://schemas.microsoft.com/office/drawing/2014/main" id="{71A8C602-8ACE-4F0E-85BD-17246DE6F393}"/>
              </a:ext>
            </a:extLst>
          </p:cNvPr>
          <p:cNvCxnSpPr>
            <a:cxnSpLocks noChangeShapeType="1"/>
          </p:cNvCxnSpPr>
          <p:nvPr/>
        </p:nvCxnSpPr>
        <p:spPr bwMode="auto">
          <a:xfrm>
            <a:off x="457200" y="152400"/>
            <a:ext cx="0" cy="129540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97" name="Straight Connector 14">
            <a:extLst>
              <a:ext uri="{FF2B5EF4-FFF2-40B4-BE49-F238E27FC236}">
                <a16:creationId xmlns:a16="http://schemas.microsoft.com/office/drawing/2014/main" id="{6ED156EF-7491-4A2B-B9AC-29E8A1C97B7E}"/>
              </a:ext>
            </a:extLst>
          </p:cNvPr>
          <p:cNvCxnSpPr>
            <a:cxnSpLocks noChangeShapeType="1"/>
          </p:cNvCxnSpPr>
          <p:nvPr/>
        </p:nvCxnSpPr>
        <p:spPr bwMode="auto">
          <a:xfrm>
            <a:off x="228600" y="990600"/>
            <a:ext cx="8610600" cy="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398" name="Picture 1">
            <a:extLst>
              <a:ext uri="{FF2B5EF4-FFF2-40B4-BE49-F238E27FC236}">
                <a16:creationId xmlns:a16="http://schemas.microsoft.com/office/drawing/2014/main" id="{0C74ED06-6CEE-41ED-94AB-25F8DA4938FC}"/>
              </a:ext>
            </a:extLst>
          </p:cNvPr>
          <p:cNvPicPr>
            <a:picLocks noChangeAspect="1"/>
          </p:cNvPicPr>
          <p:nvPr/>
        </p:nvPicPr>
        <p:blipFill>
          <a:blip r:embed="rId5">
            <a:extLst>
              <a:ext uri="{28A0092B-C50C-407E-A947-70E740481C1C}">
                <a14:useLocalDpi xmlns:a14="http://schemas.microsoft.com/office/drawing/2010/main" val="0"/>
              </a:ext>
            </a:extLst>
          </a:blip>
          <a:srcRect r="9071"/>
          <a:stretch>
            <a:fillRect/>
          </a:stretch>
        </p:blipFill>
        <p:spPr bwMode="auto">
          <a:xfrm>
            <a:off x="1917700" y="4173538"/>
            <a:ext cx="1574800" cy="2370137"/>
          </a:xfrm>
          <a:prstGeom prst="rect">
            <a:avLst/>
          </a:prstGeom>
          <a:noFill/>
          <a:ln w="254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6" name="Rectangle 41">
            <a:extLst>
              <a:ext uri="{FF2B5EF4-FFF2-40B4-BE49-F238E27FC236}">
                <a16:creationId xmlns:a16="http://schemas.microsoft.com/office/drawing/2014/main" id="{691EF53F-1439-4AC4-B434-3E1B0E579EE6}"/>
              </a:ext>
            </a:extLst>
          </p:cNvPr>
          <p:cNvSpPr>
            <a:spLocks noGrp="1" noChangeArrowheads="1"/>
          </p:cNvSpPr>
          <p:nvPr>
            <p:ph type="ftr" sz="quarter" idx="10"/>
          </p:nvPr>
        </p:nvSpPr>
        <p:spPr/>
        <p:txBody>
          <a:bodyPr/>
          <a:lstStyle>
            <a:lvl1pPr>
              <a:defRPr/>
            </a:lvl1pPr>
          </a:lstStyle>
          <a:p>
            <a:pPr>
              <a:defRPr/>
            </a:pPr>
            <a:r>
              <a:rPr lang="en-US" dirty="0"/>
              <a:t>The Race to Crack the Enigma Machine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F9D58D-9C7B-4087-974B-5389FA2DE675}"/>
              </a:ext>
            </a:extLst>
          </p:cNvPr>
          <p:cNvSpPr>
            <a:spLocks noGrp="1"/>
          </p:cNvSpPr>
          <p:nvPr>
            <p:ph type="sldNum" sz="quarter" idx="11"/>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6D241F1-45C2-4802-ACB8-387EF1CB3E57}" type="slidenum">
              <a:rPr lang="en-US" altLang="en-US">
                <a:solidFill>
                  <a:srgbClr val="FFCC00"/>
                </a:solidFill>
              </a:rPr>
              <a:pPr eaLnBrk="1" hangingPunct="1"/>
              <a:t>4</a:t>
            </a:fld>
            <a:endParaRPr lang="en-US" altLang="en-US">
              <a:solidFill>
                <a:srgbClr val="FFCC00"/>
              </a:solidFill>
            </a:endParaRPr>
          </a:p>
        </p:txBody>
      </p:sp>
      <p:sp>
        <p:nvSpPr>
          <p:cNvPr id="4" name="Title 3">
            <a:extLst>
              <a:ext uri="{FF2B5EF4-FFF2-40B4-BE49-F238E27FC236}">
                <a16:creationId xmlns:a16="http://schemas.microsoft.com/office/drawing/2014/main" id="{28EF774E-CDC7-47B8-9F9F-C7377B1F917E}"/>
              </a:ext>
            </a:extLst>
          </p:cNvPr>
          <p:cNvSpPr>
            <a:spLocks noGrp="1"/>
          </p:cNvSpPr>
          <p:nvPr>
            <p:ph type="title"/>
          </p:nvPr>
        </p:nvSpPr>
        <p:spPr/>
        <p:txBody>
          <a:bodyPr/>
          <a:lstStyle/>
          <a:p>
            <a:pPr>
              <a:defRPr/>
            </a:pPr>
            <a:r>
              <a:rPr lang="en-US" dirty="0"/>
              <a:t>Quiz</a:t>
            </a:r>
          </a:p>
        </p:txBody>
      </p:sp>
      <p:sp>
        <p:nvSpPr>
          <p:cNvPr id="5" name="Text Placeholder 4">
            <a:extLst>
              <a:ext uri="{FF2B5EF4-FFF2-40B4-BE49-F238E27FC236}">
                <a16:creationId xmlns:a16="http://schemas.microsoft.com/office/drawing/2014/main" id="{BF2EB88E-7C45-4B75-B202-C9D4B60CC5FB}"/>
              </a:ext>
            </a:extLst>
          </p:cNvPr>
          <p:cNvSpPr>
            <a:spLocks noGrp="1"/>
          </p:cNvSpPr>
          <p:nvPr>
            <p:ph type="body" idx="1"/>
          </p:nvPr>
        </p:nvSpPr>
        <p:spPr>
          <a:xfrm>
            <a:off x="914400" y="1249363"/>
            <a:ext cx="8001000" cy="503237"/>
          </a:xfrm>
        </p:spPr>
        <p:txBody>
          <a:bodyPr/>
          <a:lstStyle/>
          <a:p>
            <a:pPr marL="246175" indent="-246175">
              <a:spcBef>
                <a:spcPts val="718"/>
              </a:spcBef>
              <a:defRPr/>
            </a:pPr>
            <a:r>
              <a:rPr lang="en-US" sz="2400" dirty="0"/>
              <a:t>What do the following ciphers have in common?</a:t>
            </a:r>
          </a:p>
        </p:txBody>
      </p:sp>
      <p:sp>
        <p:nvSpPr>
          <p:cNvPr id="7" name="Text Placeholder 4">
            <a:extLst>
              <a:ext uri="{FF2B5EF4-FFF2-40B4-BE49-F238E27FC236}">
                <a16:creationId xmlns:a16="http://schemas.microsoft.com/office/drawing/2014/main" id="{CC55A9C0-2DF6-4833-9802-BA6131C69C98}"/>
              </a:ext>
            </a:extLst>
          </p:cNvPr>
          <p:cNvSpPr txBox="1">
            <a:spLocks/>
          </p:cNvSpPr>
          <p:nvPr/>
        </p:nvSpPr>
        <p:spPr>
          <a:xfrm>
            <a:off x="2728913" y="1752600"/>
            <a:ext cx="4357687" cy="3217863"/>
          </a:xfrm>
          <a:prstGeom prst="rect">
            <a:avLst/>
          </a:prstGeom>
        </p:spPr>
        <p:txBody>
          <a:bodyPr lIns="91429" tIns="45714" rIns="91429" bIns="45714"/>
          <a:lstStyle>
            <a:lvl1pPr marL="382059" indent="-382059" algn="l" rtl="0" eaLnBrk="1" fontAlgn="base" hangingPunct="1">
              <a:spcBef>
                <a:spcPts val="1337"/>
              </a:spcBef>
              <a:spcAft>
                <a:spcPct val="0"/>
              </a:spcAft>
              <a:buClr>
                <a:srgbClr val="FFCC00"/>
              </a:buClr>
              <a:buFont typeface="Wingdings" pitchFamily="2" charset="2"/>
              <a:buChar char="§"/>
              <a:defRPr sz="2200" b="1">
                <a:solidFill>
                  <a:schemeClr val="tx1"/>
                </a:solidFill>
                <a:effectLst>
                  <a:outerShdw blurRad="38100" dist="38100" dir="2700000" algn="tl">
                    <a:srgbClr val="000000"/>
                  </a:outerShdw>
                </a:effectLst>
                <a:latin typeface="+mn-lt"/>
                <a:ea typeface="+mn-ea"/>
                <a:cs typeface="+mn-cs"/>
              </a:defRPr>
            </a:lvl1pPr>
            <a:lvl2pPr marL="827795" indent="-318383" algn="l" rtl="0" eaLnBrk="0" fontAlgn="base" hangingPunct="0">
              <a:spcBef>
                <a:spcPct val="20000"/>
              </a:spcBef>
              <a:spcAft>
                <a:spcPct val="0"/>
              </a:spcAft>
              <a:buClr>
                <a:srgbClr val="FFCC00"/>
              </a:buClr>
              <a:buSzPct val="110000"/>
              <a:buChar char="•"/>
              <a:defRPr sz="2200" b="1">
                <a:solidFill>
                  <a:schemeClr val="tx1"/>
                </a:solidFill>
                <a:effectLst>
                  <a:outerShdw blurRad="38100" dist="38100" dir="2700000" algn="tl">
                    <a:srgbClr val="000000"/>
                  </a:outerShdw>
                </a:effectLst>
                <a:latin typeface="+mn-lt"/>
              </a:defRPr>
            </a:lvl2pPr>
            <a:lvl3pPr marL="1273531" indent="-254706" algn="l" rtl="0" eaLnBrk="0" fontAlgn="base" hangingPunct="0">
              <a:spcBef>
                <a:spcPct val="20000"/>
              </a:spcBef>
              <a:spcAft>
                <a:spcPct val="0"/>
              </a:spcAft>
              <a:buClr>
                <a:schemeClr val="accent2"/>
              </a:buClr>
              <a:buSzPct val="60000"/>
              <a:buFont typeface="Wingdings" pitchFamily="2" charset="2"/>
              <a:buChar char="n"/>
              <a:defRPr sz="2200" b="1">
                <a:solidFill>
                  <a:schemeClr val="tx1"/>
                </a:solidFill>
                <a:effectLst>
                  <a:outerShdw blurRad="38100" dist="38100" dir="2700000" algn="tl">
                    <a:srgbClr val="000000"/>
                  </a:outerShdw>
                </a:effectLst>
                <a:latin typeface="+mn-lt"/>
              </a:defRPr>
            </a:lvl3pPr>
            <a:lvl4pPr marL="1782943" indent="-254706" algn="l" rtl="0" eaLnBrk="0" fontAlgn="base" hangingPunct="0">
              <a:spcBef>
                <a:spcPct val="20000"/>
              </a:spcBef>
              <a:spcAft>
                <a:spcPct val="0"/>
              </a:spcAft>
              <a:buClr>
                <a:schemeClr val="tx2"/>
              </a:buClr>
              <a:buChar char="•"/>
              <a:defRPr sz="2200" b="1">
                <a:solidFill>
                  <a:schemeClr val="tx1"/>
                </a:solidFill>
                <a:effectLst>
                  <a:outerShdw blurRad="38100" dist="38100" dir="2700000" algn="tl">
                    <a:srgbClr val="000000"/>
                  </a:outerShdw>
                </a:effectLst>
                <a:latin typeface="+mn-lt"/>
              </a:defRPr>
            </a:lvl4pPr>
            <a:lvl5pPr marL="2292355" indent="-254706" algn="l" rtl="0" eaLnBrk="0" fontAlgn="base" hangingPunct="0">
              <a:spcBef>
                <a:spcPct val="20000"/>
              </a:spcBef>
              <a:spcAft>
                <a:spcPct val="0"/>
              </a:spcAft>
              <a:buClr>
                <a:schemeClr val="folHlink"/>
              </a:buClr>
              <a:buSzPct val="60000"/>
              <a:buFont typeface="Wingdings" pitchFamily="2" charset="2"/>
              <a:buChar char="n"/>
              <a:defRPr sz="2200" b="1">
                <a:solidFill>
                  <a:schemeClr val="tx1"/>
                </a:solidFill>
                <a:effectLst>
                  <a:outerShdw blurRad="38100" dist="38100" dir="2700000" algn="tl">
                    <a:srgbClr val="000000"/>
                  </a:outerShdw>
                </a:effectLst>
                <a:latin typeface="+mn-lt"/>
              </a:defRPr>
            </a:lvl5pPr>
            <a:lvl6pPr marL="2801767" indent="-254706" algn="l" rtl="0" fontAlgn="base">
              <a:spcBef>
                <a:spcPct val="20000"/>
              </a:spcBef>
              <a:spcAft>
                <a:spcPct val="0"/>
              </a:spcAft>
              <a:buClr>
                <a:schemeClr val="folHlink"/>
              </a:buClr>
              <a:buSzPct val="60000"/>
              <a:buFont typeface="Wingdings" pitchFamily="2" charset="2"/>
              <a:buChar char="n"/>
              <a:defRPr sz="2200" b="1">
                <a:solidFill>
                  <a:schemeClr val="tx1"/>
                </a:solidFill>
                <a:effectLst>
                  <a:outerShdw blurRad="38100" dist="38100" dir="2700000" algn="tl">
                    <a:srgbClr val="000000"/>
                  </a:outerShdw>
                </a:effectLst>
                <a:latin typeface="+mn-lt"/>
              </a:defRPr>
            </a:lvl6pPr>
            <a:lvl7pPr marL="3311180" indent="-254706" algn="l" rtl="0" fontAlgn="base">
              <a:spcBef>
                <a:spcPct val="20000"/>
              </a:spcBef>
              <a:spcAft>
                <a:spcPct val="0"/>
              </a:spcAft>
              <a:buClr>
                <a:schemeClr val="folHlink"/>
              </a:buClr>
              <a:buSzPct val="60000"/>
              <a:buFont typeface="Wingdings" pitchFamily="2" charset="2"/>
              <a:buChar char="n"/>
              <a:defRPr sz="2200" b="1">
                <a:solidFill>
                  <a:schemeClr val="tx1"/>
                </a:solidFill>
                <a:effectLst>
                  <a:outerShdw blurRad="38100" dist="38100" dir="2700000" algn="tl">
                    <a:srgbClr val="000000"/>
                  </a:outerShdw>
                </a:effectLst>
                <a:latin typeface="+mn-lt"/>
              </a:defRPr>
            </a:lvl7pPr>
            <a:lvl8pPr marL="3820592" indent="-254706" algn="l" rtl="0" fontAlgn="base">
              <a:spcBef>
                <a:spcPct val="20000"/>
              </a:spcBef>
              <a:spcAft>
                <a:spcPct val="0"/>
              </a:spcAft>
              <a:buClr>
                <a:schemeClr val="folHlink"/>
              </a:buClr>
              <a:buSzPct val="60000"/>
              <a:buFont typeface="Wingdings" pitchFamily="2" charset="2"/>
              <a:buChar char="n"/>
              <a:defRPr sz="2200" b="1">
                <a:solidFill>
                  <a:schemeClr val="tx1"/>
                </a:solidFill>
                <a:effectLst>
                  <a:outerShdw blurRad="38100" dist="38100" dir="2700000" algn="tl">
                    <a:srgbClr val="000000"/>
                  </a:outerShdw>
                </a:effectLst>
                <a:latin typeface="+mn-lt"/>
              </a:defRPr>
            </a:lvl8pPr>
            <a:lvl9pPr marL="4330004" indent="-254706" algn="l" rtl="0" fontAlgn="base">
              <a:spcBef>
                <a:spcPct val="20000"/>
              </a:spcBef>
              <a:spcAft>
                <a:spcPct val="0"/>
              </a:spcAft>
              <a:buClr>
                <a:schemeClr val="folHlink"/>
              </a:buClr>
              <a:buSzPct val="60000"/>
              <a:buFont typeface="Wingdings" pitchFamily="2" charset="2"/>
              <a:buChar char="n"/>
              <a:defRPr sz="2200" b="1">
                <a:solidFill>
                  <a:schemeClr val="tx1"/>
                </a:solidFill>
                <a:effectLst>
                  <a:outerShdw blurRad="38100" dist="38100" dir="2700000" algn="tl">
                    <a:srgbClr val="000000"/>
                  </a:outerShdw>
                </a:effectLst>
                <a:latin typeface="+mn-lt"/>
              </a:defRPr>
            </a:lvl9pPr>
          </a:lstStyle>
          <a:p>
            <a:pPr marL="245035" lvl="1" indent="246175">
              <a:spcBef>
                <a:spcPts val="718"/>
              </a:spcBef>
              <a:defRPr/>
            </a:pPr>
            <a:r>
              <a:rPr lang="en-US" kern="0" dirty="0">
                <a:cs typeface="Arial" charset="0"/>
              </a:rPr>
              <a:t>Enigma</a:t>
            </a:r>
          </a:p>
          <a:p>
            <a:pPr marL="245035" lvl="1" indent="246175">
              <a:spcBef>
                <a:spcPts val="718"/>
              </a:spcBef>
              <a:defRPr/>
            </a:pPr>
            <a:r>
              <a:rPr lang="en-US" kern="0" dirty="0">
                <a:cs typeface="Arial" charset="0"/>
              </a:rPr>
              <a:t>Jefferson wheel cypher </a:t>
            </a:r>
          </a:p>
          <a:p>
            <a:pPr marL="245035" lvl="1" indent="246175">
              <a:spcBef>
                <a:spcPts val="718"/>
              </a:spcBef>
              <a:defRPr/>
            </a:pPr>
            <a:r>
              <a:rPr lang="en-US" kern="0" dirty="0">
                <a:cs typeface="Arial" charset="0"/>
              </a:rPr>
              <a:t>One-time pad</a:t>
            </a:r>
          </a:p>
          <a:p>
            <a:pPr marL="245035" lvl="1" indent="246175">
              <a:spcBef>
                <a:spcPts val="718"/>
              </a:spcBef>
              <a:defRPr/>
            </a:pPr>
            <a:r>
              <a:rPr lang="en-US" kern="0" dirty="0">
                <a:cs typeface="Arial" charset="0"/>
              </a:rPr>
              <a:t>Public key encryption</a:t>
            </a:r>
          </a:p>
          <a:p>
            <a:pPr marL="245035" lvl="1" indent="246175">
              <a:spcBef>
                <a:spcPts val="718"/>
              </a:spcBef>
              <a:defRPr/>
            </a:pPr>
            <a:r>
              <a:rPr lang="en-US" kern="0" dirty="0" err="1">
                <a:cs typeface="Arial" charset="0"/>
              </a:rPr>
              <a:t>Vigen</a:t>
            </a:r>
            <a:r>
              <a:rPr lang="en-US" altLang="en-US" kern="0" dirty="0" err="1">
                <a:cs typeface="Arial" charset="0"/>
              </a:rPr>
              <a:t>è</a:t>
            </a:r>
            <a:r>
              <a:rPr lang="en-US" kern="0" dirty="0" err="1">
                <a:cs typeface="Arial" charset="0"/>
              </a:rPr>
              <a:t>re</a:t>
            </a:r>
            <a:r>
              <a:rPr lang="en-US" kern="0" dirty="0">
                <a:cs typeface="Arial" charset="0"/>
              </a:rPr>
              <a:t> cipher</a:t>
            </a:r>
          </a:p>
          <a:p>
            <a:pPr marL="245035" lvl="1" indent="246175">
              <a:spcBef>
                <a:spcPts val="718"/>
              </a:spcBef>
              <a:defRPr/>
            </a:pPr>
            <a:r>
              <a:rPr lang="en-US" kern="0" dirty="0">
                <a:cs typeface="Arial" charset="0"/>
              </a:rPr>
              <a:t>Wheatstone cryptograph</a:t>
            </a:r>
          </a:p>
          <a:p>
            <a:pPr marL="245035" lvl="1" indent="246175">
              <a:spcBef>
                <a:spcPts val="718"/>
              </a:spcBef>
              <a:defRPr/>
            </a:pPr>
            <a:r>
              <a:rPr lang="en-US" kern="0" dirty="0" err="1">
                <a:cs typeface="Arial" charset="0"/>
              </a:rPr>
              <a:t>Playfair</a:t>
            </a:r>
            <a:r>
              <a:rPr lang="en-US" kern="0" dirty="0">
                <a:cs typeface="Arial" charset="0"/>
              </a:rPr>
              <a:t> cipher</a:t>
            </a:r>
          </a:p>
        </p:txBody>
      </p:sp>
      <p:sp>
        <p:nvSpPr>
          <p:cNvPr id="6" name="Rectangle 5">
            <a:extLst>
              <a:ext uri="{FF2B5EF4-FFF2-40B4-BE49-F238E27FC236}">
                <a16:creationId xmlns:a16="http://schemas.microsoft.com/office/drawing/2014/main" id="{6F7648C2-FE25-44C4-B0CB-4617A1BA72DC}"/>
              </a:ext>
            </a:extLst>
          </p:cNvPr>
          <p:cNvSpPr/>
          <p:nvPr/>
        </p:nvSpPr>
        <p:spPr>
          <a:xfrm>
            <a:off x="1385888" y="4951413"/>
            <a:ext cx="6372225" cy="1068387"/>
          </a:xfrm>
          <a:prstGeom prst="rect">
            <a:avLst/>
          </a:prstGeom>
        </p:spPr>
        <p:txBody>
          <a:bodyPr lIns="91429" tIns="45714" rIns="91429" bIns="45714">
            <a:spAutoFit/>
          </a:bodyPr>
          <a:lstStyle/>
          <a:p>
            <a:pPr algn="ctr">
              <a:defRPr/>
            </a:pPr>
            <a:r>
              <a:rPr lang="en-US" sz="3200" b="1" dirty="0">
                <a:solidFill>
                  <a:srgbClr val="FFC000"/>
                </a:solidFill>
                <a:latin typeface="+mj-lt"/>
                <a:cs typeface="Arial" charset="0"/>
              </a:rPr>
              <a:t>They were all originally credited to the wrong inventor!</a:t>
            </a:r>
          </a:p>
        </p:txBody>
      </p:sp>
      <p:cxnSp>
        <p:nvCxnSpPr>
          <p:cNvPr id="17415" name="Straight Connector 10">
            <a:extLst>
              <a:ext uri="{FF2B5EF4-FFF2-40B4-BE49-F238E27FC236}">
                <a16:creationId xmlns:a16="http://schemas.microsoft.com/office/drawing/2014/main" id="{66201251-01BD-4875-9887-8C870B5CA91B}"/>
              </a:ext>
            </a:extLst>
          </p:cNvPr>
          <p:cNvCxnSpPr>
            <a:cxnSpLocks noChangeShapeType="1"/>
          </p:cNvCxnSpPr>
          <p:nvPr/>
        </p:nvCxnSpPr>
        <p:spPr bwMode="auto">
          <a:xfrm>
            <a:off x="457200" y="152400"/>
            <a:ext cx="0" cy="129540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16" name="Straight Connector 11">
            <a:extLst>
              <a:ext uri="{FF2B5EF4-FFF2-40B4-BE49-F238E27FC236}">
                <a16:creationId xmlns:a16="http://schemas.microsoft.com/office/drawing/2014/main" id="{83D9F77D-99D1-459A-BEB4-8B6FEBE8CA2C}"/>
              </a:ext>
            </a:extLst>
          </p:cNvPr>
          <p:cNvCxnSpPr>
            <a:cxnSpLocks noChangeShapeType="1"/>
          </p:cNvCxnSpPr>
          <p:nvPr/>
        </p:nvCxnSpPr>
        <p:spPr bwMode="auto">
          <a:xfrm>
            <a:off x="228600" y="990600"/>
            <a:ext cx="8610600" cy="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41">
            <a:extLst>
              <a:ext uri="{FF2B5EF4-FFF2-40B4-BE49-F238E27FC236}">
                <a16:creationId xmlns:a16="http://schemas.microsoft.com/office/drawing/2014/main" id="{CDA771D4-87A8-4A66-BE60-183080EECFC0}"/>
              </a:ext>
            </a:extLst>
          </p:cNvPr>
          <p:cNvSpPr>
            <a:spLocks noGrp="1" noChangeArrowheads="1"/>
          </p:cNvSpPr>
          <p:nvPr>
            <p:ph type="ftr" sz="quarter" idx="10"/>
          </p:nvPr>
        </p:nvSpPr>
        <p:spPr/>
        <p:txBody>
          <a:bodyPr/>
          <a:lstStyle>
            <a:lvl1pPr>
              <a:defRPr/>
            </a:lvl1pPr>
          </a:lstStyle>
          <a:p>
            <a:pPr>
              <a:defRPr/>
            </a:pPr>
            <a:r>
              <a:rPr lang="en-US" dirty="0"/>
              <a:t>The Race to Crack the Enigma Machine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A3AFD00D-7EFC-4524-9CFC-283D5475A8AA}"/>
              </a:ext>
            </a:extLst>
          </p:cNvPr>
          <p:cNvSpPr>
            <a:spLocks noGrp="1"/>
          </p:cNvSpPr>
          <p:nvPr>
            <p:ph type="sldNum" sz="quarter" idx="11"/>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97AAA19-CC8F-45A8-A188-8008EE4FC7FE}" type="slidenum">
              <a:rPr lang="en-US" altLang="en-US">
                <a:solidFill>
                  <a:srgbClr val="FFCC00"/>
                </a:solidFill>
              </a:rPr>
              <a:pPr eaLnBrk="1" hangingPunct="1"/>
              <a:t>5</a:t>
            </a:fld>
            <a:endParaRPr lang="en-US" altLang="en-US">
              <a:solidFill>
                <a:srgbClr val="FFCC00"/>
              </a:solidFill>
            </a:endParaRPr>
          </a:p>
        </p:txBody>
      </p:sp>
      <p:sp>
        <p:nvSpPr>
          <p:cNvPr id="123906" name="Rectangle 2">
            <a:extLst>
              <a:ext uri="{FF2B5EF4-FFF2-40B4-BE49-F238E27FC236}">
                <a16:creationId xmlns:a16="http://schemas.microsoft.com/office/drawing/2014/main" id="{627D10B5-2328-4067-A125-F78672A63940}"/>
              </a:ext>
            </a:extLst>
          </p:cNvPr>
          <p:cNvSpPr>
            <a:spLocks noGrp="1" noChangeArrowheads="1"/>
          </p:cNvSpPr>
          <p:nvPr>
            <p:ph type="title"/>
          </p:nvPr>
        </p:nvSpPr>
        <p:spPr>
          <a:xfrm>
            <a:off x="457200" y="0"/>
            <a:ext cx="8382000" cy="1139825"/>
          </a:xfrm>
        </p:spPr>
        <p:txBody>
          <a:bodyPr/>
          <a:lstStyle/>
          <a:p>
            <a:pPr eaLnBrk="1" hangingPunct="1">
              <a:defRPr/>
            </a:pPr>
            <a:r>
              <a:rPr lang="en-US" sz="3200" dirty="0"/>
              <a:t>Enigma Invention – the Legend</a:t>
            </a:r>
          </a:p>
        </p:txBody>
      </p:sp>
      <p:sp>
        <p:nvSpPr>
          <p:cNvPr id="18436" name="Rectangle 6">
            <a:extLst>
              <a:ext uri="{FF2B5EF4-FFF2-40B4-BE49-F238E27FC236}">
                <a16:creationId xmlns:a16="http://schemas.microsoft.com/office/drawing/2014/main" id="{43983138-F352-4013-B808-DE9C38351225}"/>
              </a:ext>
            </a:extLst>
          </p:cNvPr>
          <p:cNvSpPr>
            <a:spLocks noChangeArrowheads="1"/>
          </p:cNvSpPr>
          <p:nvPr/>
        </p:nvSpPr>
        <p:spPr bwMode="auto">
          <a:xfrm>
            <a:off x="3200400" y="1335088"/>
            <a:ext cx="24384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a:solidFill>
                  <a:srgbClr val="FFCC00"/>
                </a:solidFill>
              </a:rPr>
              <a:t>Arthur Scherbius</a:t>
            </a:r>
          </a:p>
          <a:p>
            <a:pPr eaLnBrk="1" hangingPunct="1">
              <a:spcBef>
                <a:spcPct val="0"/>
              </a:spcBef>
              <a:buClrTx/>
              <a:buFontTx/>
              <a:buNone/>
            </a:pPr>
            <a:r>
              <a:rPr lang="en-US" altLang="en-US" sz="1600">
                <a:solidFill>
                  <a:srgbClr val="FFCC00"/>
                </a:solidFill>
              </a:rPr>
              <a:t>Germany</a:t>
            </a:r>
            <a:endParaRPr lang="en-US" altLang="en-US" sz="1600">
              <a:solidFill>
                <a:schemeClr val="folHlink"/>
              </a:solidFill>
            </a:endParaRPr>
          </a:p>
        </p:txBody>
      </p:sp>
      <p:sp>
        <p:nvSpPr>
          <p:cNvPr id="18437" name="Rectangle 6">
            <a:extLst>
              <a:ext uri="{FF2B5EF4-FFF2-40B4-BE49-F238E27FC236}">
                <a16:creationId xmlns:a16="http://schemas.microsoft.com/office/drawing/2014/main" id="{8FE88C5F-9061-4B88-B33A-8F5AB3524D9B}"/>
              </a:ext>
            </a:extLst>
          </p:cNvPr>
          <p:cNvSpPr>
            <a:spLocks noChangeArrowheads="1"/>
          </p:cNvSpPr>
          <p:nvPr/>
        </p:nvSpPr>
        <p:spPr bwMode="auto">
          <a:xfrm>
            <a:off x="4859338" y="2895600"/>
            <a:ext cx="1776412"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r" eaLnBrk="1" hangingPunct="1">
              <a:spcBef>
                <a:spcPct val="0"/>
              </a:spcBef>
              <a:buClrTx/>
              <a:buFontTx/>
              <a:buNone/>
            </a:pPr>
            <a:r>
              <a:rPr lang="en-US" altLang="en-US">
                <a:solidFill>
                  <a:srgbClr val="FFCC00"/>
                </a:solidFill>
              </a:rPr>
              <a:t>Hugo Koch</a:t>
            </a:r>
          </a:p>
          <a:p>
            <a:pPr algn="r" eaLnBrk="1" hangingPunct="1">
              <a:spcBef>
                <a:spcPct val="0"/>
              </a:spcBef>
              <a:buClrTx/>
              <a:buFontTx/>
              <a:buNone/>
            </a:pPr>
            <a:r>
              <a:rPr lang="en-US" altLang="en-US" sz="1600">
                <a:solidFill>
                  <a:srgbClr val="FFCC00"/>
                </a:solidFill>
              </a:rPr>
              <a:t>Holland</a:t>
            </a:r>
            <a:endParaRPr lang="en-US" altLang="en-US" sz="1600">
              <a:solidFill>
                <a:schemeClr val="folHlink"/>
              </a:solidFill>
            </a:endParaRPr>
          </a:p>
        </p:txBody>
      </p:sp>
      <p:pic>
        <p:nvPicPr>
          <p:cNvPr id="18438" name="Picture 1">
            <a:extLst>
              <a:ext uri="{FF2B5EF4-FFF2-40B4-BE49-F238E27FC236}">
                <a16:creationId xmlns:a16="http://schemas.microsoft.com/office/drawing/2014/main" id="{C0C8FADC-15B6-4627-9A05-7B0A4A6D34BA}"/>
              </a:ext>
            </a:extLst>
          </p:cNvPr>
          <p:cNvPicPr>
            <a:picLocks noChangeAspect="1"/>
          </p:cNvPicPr>
          <p:nvPr/>
        </p:nvPicPr>
        <p:blipFill>
          <a:blip r:embed="rId2">
            <a:extLst>
              <a:ext uri="{28A0092B-C50C-407E-A947-70E740481C1C}">
                <a14:useLocalDpi xmlns:a14="http://schemas.microsoft.com/office/drawing/2010/main" val="0"/>
              </a:ext>
            </a:extLst>
          </a:blip>
          <a:srcRect t="5009"/>
          <a:stretch>
            <a:fillRect/>
          </a:stretch>
        </p:blipFill>
        <p:spPr bwMode="auto">
          <a:xfrm>
            <a:off x="6727825" y="1143000"/>
            <a:ext cx="1806575" cy="2614613"/>
          </a:xfrm>
          <a:prstGeom prst="rect">
            <a:avLst/>
          </a:prstGeom>
          <a:noFill/>
          <a:ln w="2540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18439" name="Picture 2" descr="Arthur Scherbius">
            <a:extLst>
              <a:ext uri="{FF2B5EF4-FFF2-40B4-BE49-F238E27FC236}">
                <a16:creationId xmlns:a16="http://schemas.microsoft.com/office/drawing/2014/main" id="{8704FB51-15FA-40EE-8293-40F4E2F198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910"/>
          <a:stretch>
            <a:fillRect/>
          </a:stretch>
        </p:blipFill>
        <p:spPr bwMode="auto">
          <a:xfrm>
            <a:off x="1066800" y="1143000"/>
            <a:ext cx="2062163" cy="2613025"/>
          </a:xfrm>
          <a:prstGeom prst="rect">
            <a:avLst/>
          </a:prstGeom>
          <a:noFill/>
          <a:ln w="254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24" name="Rectangle 3">
            <a:extLst>
              <a:ext uri="{FF2B5EF4-FFF2-40B4-BE49-F238E27FC236}">
                <a16:creationId xmlns:a16="http://schemas.microsoft.com/office/drawing/2014/main" id="{709BAA8F-EC03-4B38-884F-4BF1286BBF94}"/>
              </a:ext>
            </a:extLst>
          </p:cNvPr>
          <p:cNvSpPr txBox="1">
            <a:spLocks noChangeArrowheads="1"/>
          </p:cNvSpPr>
          <p:nvPr/>
        </p:nvSpPr>
        <p:spPr bwMode="auto">
          <a:xfrm>
            <a:off x="609600" y="3832225"/>
            <a:ext cx="83058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rgbClr val="FFCC00"/>
              </a:buClr>
              <a:buFont typeface="Wingdings" pitchFamily="2" charset="2"/>
              <a:buChar char="§"/>
              <a:defRPr sz="20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CC00"/>
              </a:buClr>
              <a:buSzPct val="110000"/>
              <a:buChar char="•"/>
              <a:defRPr sz="20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9pPr>
          </a:lstStyle>
          <a:p>
            <a:pPr eaLnBrk="1" hangingPunct="1">
              <a:spcBef>
                <a:spcPts val="1200"/>
              </a:spcBef>
              <a:defRPr/>
            </a:pPr>
            <a:r>
              <a:rPr lang="en-US" altLang="en-US" kern="0" dirty="0">
                <a:effectLst/>
              </a:rPr>
              <a:t>German Navy bought Enigma in 1926, Army in 1928</a:t>
            </a:r>
          </a:p>
          <a:p>
            <a:pPr eaLnBrk="1" hangingPunct="1">
              <a:spcBef>
                <a:spcPts val="1200"/>
              </a:spcBef>
              <a:defRPr/>
            </a:pPr>
            <a:r>
              <a:rPr lang="en-US" altLang="en-US" kern="0" dirty="0">
                <a:effectLst/>
              </a:rPr>
              <a:t>In 1927, Enigma inventor Scherbius curiously bought the rights to Koch’s patent, paid 600 Dutch guilders (~$350)</a:t>
            </a:r>
          </a:p>
          <a:p>
            <a:pPr eaLnBrk="1" hangingPunct="1">
              <a:spcBef>
                <a:spcPts val="1200"/>
              </a:spcBef>
              <a:defRPr/>
            </a:pPr>
            <a:r>
              <a:rPr lang="en-US" altLang="en-US" kern="0" dirty="0">
                <a:effectLst/>
              </a:rPr>
              <a:t>Scherbius had the earlier and almost identical patent</a:t>
            </a:r>
          </a:p>
          <a:p>
            <a:pPr eaLnBrk="1" hangingPunct="1">
              <a:spcBef>
                <a:spcPts val="1200"/>
              </a:spcBef>
              <a:defRPr/>
            </a:pPr>
            <a:r>
              <a:rPr lang="en-US" altLang="en-US" dirty="0">
                <a:effectLst/>
              </a:rPr>
              <a:t>Koch died in 1928</a:t>
            </a:r>
          </a:p>
          <a:p>
            <a:pPr eaLnBrk="1" hangingPunct="1">
              <a:spcBef>
                <a:spcPts val="1200"/>
              </a:spcBef>
              <a:defRPr/>
            </a:pPr>
            <a:r>
              <a:rPr lang="en-US" altLang="en-US" dirty="0">
                <a:effectLst/>
              </a:rPr>
              <a:t>Scherbius died in 1929 in a horse carriage accident, not knowing the role his invention would have in history</a:t>
            </a:r>
          </a:p>
        </p:txBody>
      </p:sp>
      <p:cxnSp>
        <p:nvCxnSpPr>
          <p:cNvPr id="18441" name="Straight Connector 9">
            <a:extLst>
              <a:ext uri="{FF2B5EF4-FFF2-40B4-BE49-F238E27FC236}">
                <a16:creationId xmlns:a16="http://schemas.microsoft.com/office/drawing/2014/main" id="{65DD339F-69F6-4650-A95F-497939EF86B5}"/>
              </a:ext>
            </a:extLst>
          </p:cNvPr>
          <p:cNvCxnSpPr>
            <a:cxnSpLocks noChangeShapeType="1"/>
          </p:cNvCxnSpPr>
          <p:nvPr/>
        </p:nvCxnSpPr>
        <p:spPr bwMode="auto">
          <a:xfrm>
            <a:off x="457200" y="152400"/>
            <a:ext cx="0" cy="129540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2" name="Straight Connector 10">
            <a:extLst>
              <a:ext uri="{FF2B5EF4-FFF2-40B4-BE49-F238E27FC236}">
                <a16:creationId xmlns:a16="http://schemas.microsoft.com/office/drawing/2014/main" id="{D109DEE2-04A8-4B5E-AB0D-26B6CABA6EE2}"/>
              </a:ext>
            </a:extLst>
          </p:cNvPr>
          <p:cNvCxnSpPr>
            <a:cxnSpLocks noChangeShapeType="1"/>
          </p:cNvCxnSpPr>
          <p:nvPr/>
        </p:nvCxnSpPr>
        <p:spPr bwMode="auto">
          <a:xfrm>
            <a:off x="228600" y="990600"/>
            <a:ext cx="8610600" cy="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41">
            <a:extLst>
              <a:ext uri="{FF2B5EF4-FFF2-40B4-BE49-F238E27FC236}">
                <a16:creationId xmlns:a16="http://schemas.microsoft.com/office/drawing/2014/main" id="{B10CA9DB-826B-4765-939B-B7C0D26F53E5}"/>
              </a:ext>
            </a:extLst>
          </p:cNvPr>
          <p:cNvSpPr>
            <a:spLocks noGrp="1" noChangeArrowheads="1"/>
          </p:cNvSpPr>
          <p:nvPr>
            <p:ph type="ftr" sz="quarter" idx="10"/>
          </p:nvPr>
        </p:nvSpPr>
        <p:spPr/>
        <p:txBody>
          <a:bodyPr/>
          <a:lstStyle>
            <a:lvl1pPr>
              <a:defRPr/>
            </a:lvl1pPr>
          </a:lstStyle>
          <a:p>
            <a:pPr>
              <a:defRPr/>
            </a:pPr>
            <a:r>
              <a:rPr lang="en-US" dirty="0"/>
              <a:t>The Race to Crack the Enigma Machine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94308622-F1AD-4009-A38D-18BE41FE2B2F}"/>
              </a:ext>
            </a:extLst>
          </p:cNvPr>
          <p:cNvSpPr>
            <a:spLocks noGrp="1"/>
          </p:cNvSpPr>
          <p:nvPr>
            <p:ph type="sldNum" sz="quarter" idx="11"/>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031766D-EC4D-424C-9E10-2B8601D6865F}" type="slidenum">
              <a:rPr lang="en-US" altLang="en-US">
                <a:solidFill>
                  <a:srgbClr val="FFCC00"/>
                </a:solidFill>
              </a:rPr>
              <a:pPr eaLnBrk="1" hangingPunct="1"/>
              <a:t>6</a:t>
            </a:fld>
            <a:endParaRPr lang="en-US" altLang="en-US">
              <a:solidFill>
                <a:srgbClr val="FFCC00"/>
              </a:solidFill>
            </a:endParaRPr>
          </a:p>
        </p:txBody>
      </p:sp>
      <p:sp>
        <p:nvSpPr>
          <p:cNvPr id="123906" name="Rectangle 2">
            <a:extLst>
              <a:ext uri="{FF2B5EF4-FFF2-40B4-BE49-F238E27FC236}">
                <a16:creationId xmlns:a16="http://schemas.microsoft.com/office/drawing/2014/main" id="{67D3027D-702F-495B-A010-186B686C7663}"/>
              </a:ext>
            </a:extLst>
          </p:cNvPr>
          <p:cNvSpPr>
            <a:spLocks noGrp="1" noChangeArrowheads="1"/>
          </p:cNvSpPr>
          <p:nvPr>
            <p:ph type="title"/>
          </p:nvPr>
        </p:nvSpPr>
        <p:spPr>
          <a:xfrm>
            <a:off x="457200" y="0"/>
            <a:ext cx="8458200" cy="1139825"/>
          </a:xfrm>
        </p:spPr>
        <p:txBody>
          <a:bodyPr/>
          <a:lstStyle/>
          <a:p>
            <a:pPr eaLnBrk="1" hangingPunct="1">
              <a:defRPr/>
            </a:pPr>
            <a:r>
              <a:rPr lang="en-US" sz="3200" dirty="0"/>
              <a:t>History Rewritten in 2003</a:t>
            </a:r>
          </a:p>
        </p:txBody>
      </p:sp>
      <p:sp>
        <p:nvSpPr>
          <p:cNvPr id="19460" name="Rectangle 6">
            <a:extLst>
              <a:ext uri="{FF2B5EF4-FFF2-40B4-BE49-F238E27FC236}">
                <a16:creationId xmlns:a16="http://schemas.microsoft.com/office/drawing/2014/main" id="{F893B2CD-2B1E-4265-B4ED-12AC7F361EA4}"/>
              </a:ext>
            </a:extLst>
          </p:cNvPr>
          <p:cNvSpPr>
            <a:spLocks noChangeArrowheads="1"/>
          </p:cNvSpPr>
          <p:nvPr/>
        </p:nvSpPr>
        <p:spPr bwMode="auto">
          <a:xfrm>
            <a:off x="271463" y="4495800"/>
            <a:ext cx="231933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600">
                <a:solidFill>
                  <a:srgbClr val="FFCC00"/>
                </a:solidFill>
              </a:rPr>
              <a:t>Theo van Hengel</a:t>
            </a:r>
          </a:p>
          <a:p>
            <a:pPr algn="ctr" eaLnBrk="1" hangingPunct="1">
              <a:spcBef>
                <a:spcPct val="0"/>
              </a:spcBef>
              <a:buClrTx/>
              <a:buFontTx/>
              <a:buNone/>
            </a:pPr>
            <a:r>
              <a:rPr lang="en-US" altLang="en-US" sz="1600">
                <a:solidFill>
                  <a:srgbClr val="FFCC00"/>
                </a:solidFill>
              </a:rPr>
              <a:t>(1875-1939)</a:t>
            </a:r>
          </a:p>
        </p:txBody>
      </p:sp>
      <p:sp>
        <p:nvSpPr>
          <p:cNvPr id="19461" name="Rectangle 6">
            <a:extLst>
              <a:ext uri="{FF2B5EF4-FFF2-40B4-BE49-F238E27FC236}">
                <a16:creationId xmlns:a16="http://schemas.microsoft.com/office/drawing/2014/main" id="{8C4BC987-DE73-4661-A4D6-64BAC350B96A}"/>
              </a:ext>
            </a:extLst>
          </p:cNvPr>
          <p:cNvSpPr>
            <a:spLocks noChangeArrowheads="1"/>
          </p:cNvSpPr>
          <p:nvPr/>
        </p:nvSpPr>
        <p:spPr bwMode="auto">
          <a:xfrm>
            <a:off x="6300788" y="4495800"/>
            <a:ext cx="25384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600">
                <a:solidFill>
                  <a:srgbClr val="FFCC00"/>
                </a:solidFill>
              </a:rPr>
              <a:t>Rudolf Spengler</a:t>
            </a:r>
          </a:p>
          <a:p>
            <a:pPr algn="ctr" eaLnBrk="1" hangingPunct="1">
              <a:spcBef>
                <a:spcPct val="0"/>
              </a:spcBef>
              <a:buClrTx/>
              <a:buFontTx/>
              <a:buNone/>
            </a:pPr>
            <a:r>
              <a:rPr lang="en-US" altLang="en-US" sz="1600">
                <a:solidFill>
                  <a:srgbClr val="FFCC00"/>
                </a:solidFill>
              </a:rPr>
              <a:t>(1875-1955)</a:t>
            </a:r>
            <a:endParaRPr lang="en-US" altLang="en-US" sz="1600">
              <a:solidFill>
                <a:schemeClr val="folHlink"/>
              </a:solidFill>
            </a:endParaRPr>
          </a:p>
        </p:txBody>
      </p:sp>
      <p:cxnSp>
        <p:nvCxnSpPr>
          <p:cNvPr id="19462" name="Straight Connector 10">
            <a:extLst>
              <a:ext uri="{FF2B5EF4-FFF2-40B4-BE49-F238E27FC236}">
                <a16:creationId xmlns:a16="http://schemas.microsoft.com/office/drawing/2014/main" id="{62DB4146-082E-4E37-8E58-34CA07CD2332}"/>
              </a:ext>
            </a:extLst>
          </p:cNvPr>
          <p:cNvCxnSpPr>
            <a:cxnSpLocks noChangeShapeType="1"/>
          </p:cNvCxnSpPr>
          <p:nvPr/>
        </p:nvCxnSpPr>
        <p:spPr bwMode="auto">
          <a:xfrm>
            <a:off x="457200" y="152400"/>
            <a:ext cx="0" cy="129540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3" name="Straight Connector 11">
            <a:extLst>
              <a:ext uri="{FF2B5EF4-FFF2-40B4-BE49-F238E27FC236}">
                <a16:creationId xmlns:a16="http://schemas.microsoft.com/office/drawing/2014/main" id="{DAF128C1-ACF9-4680-B862-C9F64278FECE}"/>
              </a:ext>
            </a:extLst>
          </p:cNvPr>
          <p:cNvCxnSpPr>
            <a:cxnSpLocks noChangeShapeType="1"/>
          </p:cNvCxnSpPr>
          <p:nvPr/>
        </p:nvCxnSpPr>
        <p:spPr bwMode="auto">
          <a:xfrm>
            <a:off x="228600" y="990600"/>
            <a:ext cx="8610600" cy="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9464" name="Picture 2">
            <a:extLst>
              <a:ext uri="{FF2B5EF4-FFF2-40B4-BE49-F238E27FC236}">
                <a16:creationId xmlns:a16="http://schemas.microsoft.com/office/drawing/2014/main" id="{606E2264-935A-491C-B5F6-7B28834566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1143000"/>
            <a:ext cx="2336800" cy="3348038"/>
          </a:xfrm>
          <a:prstGeom prst="rect">
            <a:avLst/>
          </a:prstGeom>
          <a:noFill/>
          <a:ln w="25400" cap="sq">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5" name="Picture 13">
            <a:extLst>
              <a:ext uri="{FF2B5EF4-FFF2-40B4-BE49-F238E27FC236}">
                <a16:creationId xmlns:a16="http://schemas.microsoft.com/office/drawing/2014/main" id="{F2B899C4-D182-491D-B5D8-FB9F8C830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1143000"/>
            <a:ext cx="2538412" cy="3348038"/>
          </a:xfrm>
          <a:prstGeom prst="rect">
            <a:avLst/>
          </a:prstGeom>
          <a:noFill/>
          <a:ln w="25400">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3">
            <a:extLst>
              <a:ext uri="{FF2B5EF4-FFF2-40B4-BE49-F238E27FC236}">
                <a16:creationId xmlns:a16="http://schemas.microsoft.com/office/drawing/2014/main" id="{70C6F7BC-405F-4FE6-8D65-32E7B72FD6C4}"/>
              </a:ext>
            </a:extLst>
          </p:cNvPr>
          <p:cNvSpPr txBox="1">
            <a:spLocks noChangeArrowheads="1"/>
          </p:cNvSpPr>
          <p:nvPr/>
        </p:nvSpPr>
        <p:spPr bwMode="auto">
          <a:xfrm>
            <a:off x="381000" y="5181600"/>
            <a:ext cx="8534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rgbClr val="FFCC00"/>
              </a:buClr>
              <a:buFont typeface="Wingdings" pitchFamily="2" charset="2"/>
              <a:buChar char="§"/>
              <a:defRPr sz="20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CC00"/>
              </a:buClr>
              <a:buSzPct val="110000"/>
              <a:buChar char="•"/>
              <a:defRPr sz="20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9pPr>
          </a:lstStyle>
          <a:p>
            <a:pPr eaLnBrk="1" hangingPunct="1">
              <a:spcBef>
                <a:spcPts val="1200"/>
              </a:spcBef>
              <a:defRPr/>
            </a:pPr>
            <a:r>
              <a:rPr lang="en-US" altLang="en-US" kern="0" dirty="0">
                <a:effectLst/>
              </a:rPr>
              <a:t>Koch collaborated with </a:t>
            </a:r>
            <a:r>
              <a:rPr lang="en-US" altLang="en-US" kern="0" dirty="0" err="1">
                <a:effectLst/>
              </a:rPr>
              <a:t>Scherbius</a:t>
            </a:r>
            <a:r>
              <a:rPr lang="en-US" altLang="en-US" kern="0" dirty="0">
                <a:effectLst/>
              </a:rPr>
              <a:t>, their patent drawings were identical to the Dutch naval officers’ drawings</a:t>
            </a:r>
          </a:p>
          <a:p>
            <a:pPr eaLnBrk="1" hangingPunct="1">
              <a:spcBef>
                <a:spcPts val="1200"/>
              </a:spcBef>
              <a:defRPr/>
            </a:pPr>
            <a:r>
              <a:rPr lang="en-US" altLang="en-US" kern="0" dirty="0">
                <a:effectLst/>
              </a:rPr>
              <a:t>Now van </a:t>
            </a:r>
            <a:r>
              <a:rPr lang="en-US" altLang="en-US" kern="0" dirty="0" err="1">
                <a:effectLst/>
              </a:rPr>
              <a:t>Hengel</a:t>
            </a:r>
            <a:r>
              <a:rPr lang="en-US" altLang="en-US" kern="0" dirty="0">
                <a:effectLst/>
              </a:rPr>
              <a:t> and Spengler are recognized as the true inventors of the electro-mechanical rotor and the Enigma machine</a:t>
            </a:r>
          </a:p>
          <a:p>
            <a:pPr marL="0" indent="0" eaLnBrk="1" hangingPunct="1">
              <a:spcBef>
                <a:spcPts val="1200"/>
              </a:spcBef>
              <a:buFont typeface="Wingdings" pitchFamily="2" charset="2"/>
              <a:buNone/>
              <a:defRPr/>
            </a:pPr>
            <a:endParaRPr lang="en-US" altLang="en-US" kern="0" dirty="0">
              <a:effectLst/>
            </a:endParaRPr>
          </a:p>
        </p:txBody>
      </p:sp>
      <p:sp>
        <p:nvSpPr>
          <p:cNvPr id="15" name="Rectangle 3">
            <a:extLst>
              <a:ext uri="{FF2B5EF4-FFF2-40B4-BE49-F238E27FC236}">
                <a16:creationId xmlns:a16="http://schemas.microsoft.com/office/drawing/2014/main" id="{DD1447E1-BD19-4367-8BD4-37EC481C6367}"/>
              </a:ext>
            </a:extLst>
          </p:cNvPr>
          <p:cNvSpPr txBox="1">
            <a:spLocks noChangeArrowheads="1"/>
          </p:cNvSpPr>
          <p:nvPr/>
        </p:nvSpPr>
        <p:spPr bwMode="auto">
          <a:xfrm>
            <a:off x="2667000" y="1066800"/>
            <a:ext cx="350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rgbClr val="FFCC00"/>
              </a:buClr>
              <a:buFont typeface="Wingdings" pitchFamily="2" charset="2"/>
              <a:buChar char="§"/>
              <a:defRPr sz="20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CC00"/>
              </a:buClr>
              <a:buSzPct val="110000"/>
              <a:buChar char="•"/>
              <a:defRPr sz="20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9pPr>
          </a:lstStyle>
          <a:p>
            <a:pPr eaLnBrk="1" hangingPunct="1">
              <a:spcBef>
                <a:spcPts val="1200"/>
              </a:spcBef>
              <a:defRPr/>
            </a:pPr>
            <a:r>
              <a:rPr lang="en-US" altLang="en-US" dirty="0">
                <a:effectLst/>
              </a:rPr>
              <a:t>2003 discovery: electro-mechanical rotor was invented in 1915 by two Dutch naval officers</a:t>
            </a:r>
          </a:p>
          <a:p>
            <a:pPr eaLnBrk="1" hangingPunct="1">
              <a:spcBef>
                <a:spcPts val="1200"/>
              </a:spcBef>
              <a:defRPr/>
            </a:pPr>
            <a:r>
              <a:rPr lang="en-US" altLang="en-US" kern="0" dirty="0">
                <a:effectLst/>
              </a:rPr>
              <a:t>Dutch Navy suppressed this patent until a month after Koch’s patent was granted</a:t>
            </a:r>
          </a:p>
          <a:p>
            <a:pPr eaLnBrk="1" hangingPunct="1">
              <a:spcBef>
                <a:spcPts val="1200"/>
              </a:spcBef>
              <a:defRPr/>
            </a:pPr>
            <a:r>
              <a:rPr lang="en-US" altLang="en-US" dirty="0">
                <a:effectLst/>
              </a:rPr>
              <a:t>Patent attorney for the  Dutch naval officers was the brother-in-law of Hugo Koch!</a:t>
            </a:r>
          </a:p>
          <a:p>
            <a:pPr eaLnBrk="1" hangingPunct="1">
              <a:spcBef>
                <a:spcPts val="1200"/>
              </a:spcBef>
              <a:defRPr/>
            </a:pPr>
            <a:endParaRPr lang="en-US" altLang="en-US" kern="0" dirty="0">
              <a:effectLst/>
            </a:endParaRPr>
          </a:p>
        </p:txBody>
      </p:sp>
      <p:sp>
        <p:nvSpPr>
          <p:cNvPr id="13" name="Rectangle 41">
            <a:extLst>
              <a:ext uri="{FF2B5EF4-FFF2-40B4-BE49-F238E27FC236}">
                <a16:creationId xmlns:a16="http://schemas.microsoft.com/office/drawing/2014/main" id="{90CC1C94-EC87-4C33-A8D7-6EA4D4EF2BFD}"/>
              </a:ext>
            </a:extLst>
          </p:cNvPr>
          <p:cNvSpPr>
            <a:spLocks noGrp="1" noChangeArrowheads="1"/>
          </p:cNvSpPr>
          <p:nvPr>
            <p:ph type="ftr" sz="quarter" idx="10"/>
          </p:nvPr>
        </p:nvSpPr>
        <p:spPr/>
        <p:txBody>
          <a:bodyPr/>
          <a:lstStyle>
            <a:lvl1pPr>
              <a:defRPr/>
            </a:lvl1pPr>
          </a:lstStyle>
          <a:p>
            <a:pPr>
              <a:defRPr/>
            </a:pPr>
            <a:r>
              <a:rPr lang="en-US" dirty="0"/>
              <a:t>The Race to Crack the Enigma Machine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2" name="Straight Connector 11">
            <a:extLst>
              <a:ext uri="{FF2B5EF4-FFF2-40B4-BE49-F238E27FC236}">
                <a16:creationId xmlns:a16="http://schemas.microsoft.com/office/drawing/2014/main" id="{AB403010-4A86-432C-8E20-4B1220984083}"/>
              </a:ext>
            </a:extLst>
          </p:cNvPr>
          <p:cNvCxnSpPr>
            <a:cxnSpLocks noChangeShapeType="1"/>
          </p:cNvCxnSpPr>
          <p:nvPr/>
        </p:nvCxnSpPr>
        <p:spPr bwMode="auto">
          <a:xfrm>
            <a:off x="457200" y="152400"/>
            <a:ext cx="0" cy="129540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3" name="Straight Connector 12">
            <a:extLst>
              <a:ext uri="{FF2B5EF4-FFF2-40B4-BE49-F238E27FC236}">
                <a16:creationId xmlns:a16="http://schemas.microsoft.com/office/drawing/2014/main" id="{BB9E62FA-D7EE-4274-9418-50149226FDF9}"/>
              </a:ext>
            </a:extLst>
          </p:cNvPr>
          <p:cNvCxnSpPr>
            <a:cxnSpLocks noChangeShapeType="1"/>
          </p:cNvCxnSpPr>
          <p:nvPr/>
        </p:nvCxnSpPr>
        <p:spPr bwMode="auto">
          <a:xfrm>
            <a:off x="228600" y="990600"/>
            <a:ext cx="8610600" cy="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Slide Number Placeholder 4">
            <a:extLst>
              <a:ext uri="{FF2B5EF4-FFF2-40B4-BE49-F238E27FC236}">
                <a16:creationId xmlns:a16="http://schemas.microsoft.com/office/drawing/2014/main" id="{7E7564CD-82EB-4C32-9D52-4208A560F900}"/>
              </a:ext>
            </a:extLst>
          </p:cNvPr>
          <p:cNvSpPr>
            <a:spLocks noGrp="1"/>
          </p:cNvSpPr>
          <p:nvPr>
            <p:ph type="sldNum" sz="quarter" idx="11"/>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2DBBC48-906B-4BD0-8D53-86FDBCE7CF12}" type="slidenum">
              <a:rPr lang="en-US" altLang="en-US">
                <a:solidFill>
                  <a:srgbClr val="FFCC00"/>
                </a:solidFill>
              </a:rPr>
              <a:pPr eaLnBrk="1" hangingPunct="1"/>
              <a:t>7</a:t>
            </a:fld>
            <a:endParaRPr lang="en-US" altLang="en-US">
              <a:solidFill>
                <a:srgbClr val="FFCC00"/>
              </a:solidFill>
            </a:endParaRPr>
          </a:p>
        </p:txBody>
      </p:sp>
      <p:sp>
        <p:nvSpPr>
          <p:cNvPr id="16" name="Rectangle 2">
            <a:extLst>
              <a:ext uri="{FF2B5EF4-FFF2-40B4-BE49-F238E27FC236}">
                <a16:creationId xmlns:a16="http://schemas.microsoft.com/office/drawing/2014/main" id="{E70306B5-503C-42EC-A9AF-4C22FF17F1E5}"/>
              </a:ext>
            </a:extLst>
          </p:cNvPr>
          <p:cNvSpPr>
            <a:spLocks noGrp="1" noChangeArrowheads="1"/>
          </p:cNvSpPr>
          <p:nvPr>
            <p:ph type="title"/>
          </p:nvPr>
        </p:nvSpPr>
        <p:spPr>
          <a:xfrm>
            <a:off x="457200" y="0"/>
            <a:ext cx="8382000" cy="1139825"/>
          </a:xfrm>
        </p:spPr>
        <p:txBody>
          <a:bodyPr/>
          <a:lstStyle/>
          <a:p>
            <a:pPr algn="l" eaLnBrk="1" hangingPunct="1">
              <a:defRPr/>
            </a:pPr>
            <a:r>
              <a:rPr lang="en-US" sz="3200" dirty="0"/>
              <a:t>Enigma Technology</a:t>
            </a:r>
          </a:p>
        </p:txBody>
      </p:sp>
      <p:sp>
        <p:nvSpPr>
          <p:cNvPr id="17" name="Rectangle 3">
            <a:extLst>
              <a:ext uri="{FF2B5EF4-FFF2-40B4-BE49-F238E27FC236}">
                <a16:creationId xmlns:a16="http://schemas.microsoft.com/office/drawing/2014/main" id="{0564F76C-E152-4638-ABB6-072EDDA69BED}"/>
              </a:ext>
            </a:extLst>
          </p:cNvPr>
          <p:cNvSpPr txBox="1">
            <a:spLocks noChangeArrowheads="1"/>
          </p:cNvSpPr>
          <p:nvPr/>
        </p:nvSpPr>
        <p:spPr bwMode="auto">
          <a:xfrm>
            <a:off x="5867400" y="1143000"/>
            <a:ext cx="3124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rgbClr val="FFCC00"/>
              </a:buClr>
              <a:buFont typeface="Wingdings" pitchFamily="2" charset="2"/>
              <a:buChar char="§"/>
              <a:defRPr sz="20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CC00"/>
              </a:buClr>
              <a:buSzPct val="110000"/>
              <a:buChar char="•"/>
              <a:defRPr sz="20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b="1">
                <a:solidFill>
                  <a:schemeClr val="tx1"/>
                </a:solidFill>
                <a:effectLst>
                  <a:outerShdw blurRad="38100" dist="38100" dir="2700000" algn="tl">
                    <a:srgbClr val="000000"/>
                  </a:outerShdw>
                </a:effectLst>
                <a:latin typeface="+mn-lt"/>
              </a:defRPr>
            </a:lvl9pPr>
          </a:lstStyle>
          <a:p>
            <a:pPr eaLnBrk="1" hangingPunct="1">
              <a:spcBef>
                <a:spcPts val="1200"/>
              </a:spcBef>
              <a:defRPr/>
            </a:pPr>
            <a:r>
              <a:rPr lang="en-US" altLang="en-US" kern="0" dirty="0">
                <a:effectLst/>
              </a:rPr>
              <a:t>Typewriter style cipher machine </a:t>
            </a:r>
          </a:p>
          <a:p>
            <a:pPr eaLnBrk="1" hangingPunct="1">
              <a:spcBef>
                <a:spcPts val="1200"/>
              </a:spcBef>
              <a:defRPr/>
            </a:pPr>
            <a:r>
              <a:rPr lang="en-US" altLang="en-US" kern="0" dirty="0">
                <a:effectLst/>
              </a:rPr>
              <a:t>Major advance in ease of use and cryptologic strength</a:t>
            </a:r>
          </a:p>
          <a:p>
            <a:pPr eaLnBrk="1" hangingPunct="1">
              <a:spcBef>
                <a:spcPts val="1200"/>
              </a:spcBef>
              <a:defRPr/>
            </a:pPr>
            <a:r>
              <a:rPr lang="en-US" altLang="en-US" kern="0" dirty="0">
                <a:effectLst/>
              </a:rPr>
              <a:t>Innovation of electro-mechanical rotors </a:t>
            </a:r>
          </a:p>
          <a:p>
            <a:pPr eaLnBrk="1" hangingPunct="1">
              <a:spcBef>
                <a:spcPts val="1200"/>
              </a:spcBef>
              <a:defRPr/>
            </a:pPr>
            <a:r>
              <a:rPr lang="en-US" altLang="en-US" kern="0" dirty="0">
                <a:effectLst/>
              </a:rPr>
              <a:t>Rotors turn odometer style, giving a new cipher algorithm for each letter in a message</a:t>
            </a:r>
          </a:p>
          <a:p>
            <a:pPr eaLnBrk="1" hangingPunct="1">
              <a:spcBef>
                <a:spcPts val="1200"/>
              </a:spcBef>
              <a:defRPr/>
            </a:pPr>
            <a:r>
              <a:rPr lang="en-US" altLang="en-US" kern="0" dirty="0">
                <a:effectLst/>
              </a:rPr>
              <a:t>German military added </a:t>
            </a:r>
            <a:r>
              <a:rPr lang="en-US" altLang="en-US" kern="0" dirty="0" err="1">
                <a:effectLst/>
              </a:rPr>
              <a:t>plugboard</a:t>
            </a:r>
            <a:endParaRPr lang="en-US" altLang="en-US" kern="0" dirty="0">
              <a:effectLst/>
            </a:endParaRPr>
          </a:p>
          <a:p>
            <a:pPr eaLnBrk="1" hangingPunct="1">
              <a:spcBef>
                <a:spcPts val="1200"/>
              </a:spcBef>
              <a:defRPr/>
            </a:pPr>
            <a:r>
              <a:rPr lang="en-US" altLang="en-US" kern="0" dirty="0">
                <a:effectLst/>
              </a:rPr>
              <a:t>No printing capability</a:t>
            </a:r>
          </a:p>
        </p:txBody>
      </p:sp>
      <p:pic>
        <p:nvPicPr>
          <p:cNvPr id="20487" name="Picture 17">
            <a:extLst>
              <a:ext uri="{FF2B5EF4-FFF2-40B4-BE49-F238E27FC236}">
                <a16:creationId xmlns:a16="http://schemas.microsoft.com/office/drawing/2014/main" id="{9A8CEB23-EBAC-4AC9-805B-3AC9DDB1EA52}"/>
              </a:ext>
            </a:extLst>
          </p:cNvPr>
          <p:cNvPicPr>
            <a:picLocks noChangeAspect="1"/>
          </p:cNvPicPr>
          <p:nvPr/>
        </p:nvPicPr>
        <p:blipFill>
          <a:blip r:embed="rId2">
            <a:extLst>
              <a:ext uri="{28A0092B-C50C-407E-A947-70E740481C1C}">
                <a14:useLocalDpi xmlns:a14="http://schemas.microsoft.com/office/drawing/2010/main" val="0"/>
              </a:ext>
            </a:extLst>
          </a:blip>
          <a:srcRect t="26418"/>
          <a:stretch>
            <a:fillRect/>
          </a:stretch>
        </p:blipFill>
        <p:spPr bwMode="auto">
          <a:xfrm>
            <a:off x="304800" y="1219200"/>
            <a:ext cx="5410200" cy="5307013"/>
          </a:xfrm>
          <a:prstGeom prst="rect">
            <a:avLst/>
          </a:prstGeom>
          <a:noFill/>
          <a:ln w="254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41">
            <a:extLst>
              <a:ext uri="{FF2B5EF4-FFF2-40B4-BE49-F238E27FC236}">
                <a16:creationId xmlns:a16="http://schemas.microsoft.com/office/drawing/2014/main" id="{C13B91DB-2496-4D79-A99A-77C2BC20D68A}"/>
              </a:ext>
            </a:extLst>
          </p:cNvPr>
          <p:cNvSpPr>
            <a:spLocks noGrp="1" noChangeArrowheads="1"/>
          </p:cNvSpPr>
          <p:nvPr>
            <p:ph type="ftr" sz="quarter" idx="10"/>
          </p:nvPr>
        </p:nvSpPr>
        <p:spPr/>
        <p:txBody>
          <a:bodyPr/>
          <a:lstStyle>
            <a:lvl1pPr>
              <a:defRPr/>
            </a:lvl1pPr>
          </a:lstStyle>
          <a:p>
            <a:pPr>
              <a:defRPr/>
            </a:pPr>
            <a:r>
              <a:rPr lang="en-US" dirty="0"/>
              <a:t>The Race to Crack the Enigma Machine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C555B5E-46EE-4678-8861-AB2738C3D078}"/>
              </a:ext>
            </a:extLst>
          </p:cNvPr>
          <p:cNvSpPr>
            <a:spLocks noGrp="1"/>
          </p:cNvSpPr>
          <p:nvPr>
            <p:ph type="sldNum" sz="quarter" idx="11"/>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1392456-57A5-4657-BCC7-8464295B7474}" type="slidenum">
              <a:rPr lang="en-US" altLang="en-US">
                <a:solidFill>
                  <a:srgbClr val="FFCC00"/>
                </a:solidFill>
              </a:rPr>
              <a:pPr eaLnBrk="1" hangingPunct="1"/>
              <a:t>8</a:t>
            </a:fld>
            <a:endParaRPr lang="en-US" altLang="en-US">
              <a:solidFill>
                <a:srgbClr val="FFCC00"/>
              </a:solidFill>
            </a:endParaRPr>
          </a:p>
        </p:txBody>
      </p:sp>
      <p:sp>
        <p:nvSpPr>
          <p:cNvPr id="625" name="Rectangle 2">
            <a:extLst>
              <a:ext uri="{FF2B5EF4-FFF2-40B4-BE49-F238E27FC236}">
                <a16:creationId xmlns:a16="http://schemas.microsoft.com/office/drawing/2014/main" id="{A62B3C34-7151-4E5E-9ECD-5474212A84D3}"/>
              </a:ext>
            </a:extLst>
          </p:cNvPr>
          <p:cNvSpPr>
            <a:spLocks noGrp="1" noChangeArrowheads="1"/>
          </p:cNvSpPr>
          <p:nvPr>
            <p:ph type="title"/>
          </p:nvPr>
        </p:nvSpPr>
        <p:spPr>
          <a:xfrm>
            <a:off x="457200" y="228600"/>
            <a:ext cx="8382000" cy="798513"/>
          </a:xfrm>
        </p:spPr>
        <p:txBody>
          <a:bodyPr/>
          <a:lstStyle/>
          <a:p>
            <a:pPr eaLnBrk="1" hangingPunct="1">
              <a:defRPr/>
            </a:pPr>
            <a:r>
              <a:rPr lang="en-US" sz="3200" dirty="0"/>
              <a:t>Wiring Diagram </a:t>
            </a:r>
            <a:r>
              <a:rPr lang="en-US" sz="1800" dirty="0"/>
              <a:t>( example of A encoding to H )</a:t>
            </a:r>
          </a:p>
        </p:txBody>
      </p:sp>
      <p:cxnSp>
        <p:nvCxnSpPr>
          <p:cNvPr id="21508" name="Straight Connector 800">
            <a:extLst>
              <a:ext uri="{FF2B5EF4-FFF2-40B4-BE49-F238E27FC236}">
                <a16:creationId xmlns:a16="http://schemas.microsoft.com/office/drawing/2014/main" id="{C38215A9-8C54-4549-92A2-7CD897AA20AA}"/>
              </a:ext>
            </a:extLst>
          </p:cNvPr>
          <p:cNvCxnSpPr>
            <a:cxnSpLocks noChangeShapeType="1"/>
          </p:cNvCxnSpPr>
          <p:nvPr/>
        </p:nvCxnSpPr>
        <p:spPr bwMode="auto">
          <a:xfrm>
            <a:off x="457200" y="152400"/>
            <a:ext cx="0" cy="129540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09" name="Straight Connector 801">
            <a:extLst>
              <a:ext uri="{FF2B5EF4-FFF2-40B4-BE49-F238E27FC236}">
                <a16:creationId xmlns:a16="http://schemas.microsoft.com/office/drawing/2014/main" id="{39C00263-2267-498C-A538-E03DA4791722}"/>
              </a:ext>
            </a:extLst>
          </p:cNvPr>
          <p:cNvCxnSpPr>
            <a:cxnSpLocks noChangeShapeType="1"/>
          </p:cNvCxnSpPr>
          <p:nvPr/>
        </p:nvCxnSpPr>
        <p:spPr bwMode="auto">
          <a:xfrm>
            <a:off x="228600" y="990600"/>
            <a:ext cx="8610600" cy="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10" name="Line 299">
            <a:extLst>
              <a:ext uri="{FF2B5EF4-FFF2-40B4-BE49-F238E27FC236}">
                <a16:creationId xmlns:a16="http://schemas.microsoft.com/office/drawing/2014/main" id="{80BDBD38-FF48-4EB6-9E30-60001D39EA73}"/>
              </a:ext>
            </a:extLst>
          </p:cNvPr>
          <p:cNvSpPr>
            <a:spLocks noChangeShapeType="1"/>
          </p:cNvSpPr>
          <p:nvPr/>
        </p:nvSpPr>
        <p:spPr bwMode="auto">
          <a:xfrm flipH="1">
            <a:off x="5297488" y="3836988"/>
            <a:ext cx="0" cy="123825"/>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1" name="AutoShape 296">
            <a:extLst>
              <a:ext uri="{FF2B5EF4-FFF2-40B4-BE49-F238E27FC236}">
                <a16:creationId xmlns:a16="http://schemas.microsoft.com/office/drawing/2014/main" id="{D74D04CE-2609-4244-8956-3921EC8BE2D7}"/>
              </a:ext>
            </a:extLst>
          </p:cNvPr>
          <p:cNvSpPr>
            <a:spLocks noChangeAspect="1" noChangeArrowheads="1"/>
          </p:cNvSpPr>
          <p:nvPr/>
        </p:nvSpPr>
        <p:spPr bwMode="auto">
          <a:xfrm>
            <a:off x="5275263" y="3959225"/>
            <a:ext cx="46037" cy="46038"/>
          </a:xfrm>
          <a:prstGeom prst="flowChartConnector">
            <a:avLst/>
          </a:prstGeom>
          <a:solidFill>
            <a:schemeClr val="tx1"/>
          </a:solidFill>
          <a:ln w="25400">
            <a:solidFill>
              <a:schemeClr val="tx1"/>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a:solidFill>
                <a:srgbClr val="000000"/>
              </a:solidFill>
              <a:latin typeface="Verdana" panose="020B0604030504040204" pitchFamily="34" charset="0"/>
            </a:endParaRPr>
          </a:p>
        </p:txBody>
      </p:sp>
      <p:sp>
        <p:nvSpPr>
          <p:cNvPr id="21512" name="Line 165">
            <a:extLst>
              <a:ext uri="{FF2B5EF4-FFF2-40B4-BE49-F238E27FC236}">
                <a16:creationId xmlns:a16="http://schemas.microsoft.com/office/drawing/2014/main" id="{976F5B57-4E44-40EC-B7A2-CE6A35448B16}"/>
              </a:ext>
            </a:extLst>
          </p:cNvPr>
          <p:cNvSpPr>
            <a:spLocks noChangeShapeType="1"/>
          </p:cNvSpPr>
          <p:nvPr/>
        </p:nvSpPr>
        <p:spPr bwMode="auto">
          <a:xfrm flipH="1" flipV="1">
            <a:off x="1906588" y="3835400"/>
            <a:ext cx="3465512" cy="4763"/>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513" name="Group 700">
            <a:extLst>
              <a:ext uri="{FF2B5EF4-FFF2-40B4-BE49-F238E27FC236}">
                <a16:creationId xmlns:a16="http://schemas.microsoft.com/office/drawing/2014/main" id="{64763DA1-D513-48DB-941F-BFEBC9E5DD7C}"/>
              </a:ext>
            </a:extLst>
          </p:cNvPr>
          <p:cNvGrpSpPr>
            <a:grpSpLocks/>
          </p:cNvGrpSpPr>
          <p:nvPr/>
        </p:nvGrpSpPr>
        <p:grpSpPr bwMode="auto">
          <a:xfrm>
            <a:off x="2195513" y="1509713"/>
            <a:ext cx="588962" cy="914400"/>
            <a:chOff x="3406419" y="1426464"/>
            <a:chExt cx="589318" cy="914401"/>
          </a:xfrm>
        </p:grpSpPr>
        <p:sp>
          <p:nvSpPr>
            <p:cNvPr id="22100" name="Can 701">
              <a:extLst>
                <a:ext uri="{FF2B5EF4-FFF2-40B4-BE49-F238E27FC236}">
                  <a16:creationId xmlns:a16="http://schemas.microsoft.com/office/drawing/2014/main" id="{693257E9-A8D0-464E-A225-4C397FC9A137}"/>
                </a:ext>
              </a:extLst>
            </p:cNvPr>
            <p:cNvSpPr>
              <a:spLocks noChangeArrowheads="1"/>
            </p:cNvSpPr>
            <p:nvPr/>
          </p:nvSpPr>
          <p:spPr bwMode="auto">
            <a:xfrm rot="5400000">
              <a:off x="3243877" y="1589006"/>
              <a:ext cx="914401" cy="589318"/>
            </a:xfrm>
            <a:prstGeom prst="can">
              <a:avLst>
                <a:gd name="adj" fmla="val 46319"/>
              </a:avLst>
            </a:prstGeom>
            <a:solidFill>
              <a:schemeClr val="accent1"/>
            </a:solidFill>
            <a:ln w="158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633" name="AutoShape 296">
              <a:extLst>
                <a:ext uri="{FF2B5EF4-FFF2-40B4-BE49-F238E27FC236}">
                  <a16:creationId xmlns:a16="http://schemas.microsoft.com/office/drawing/2014/main" id="{BD2AA64E-9E42-4F71-BBE1-3D4AF4862119}"/>
                </a:ext>
              </a:extLst>
            </p:cNvPr>
            <p:cNvSpPr>
              <a:spLocks noChangeAspect="1" noChangeArrowheads="1"/>
            </p:cNvSpPr>
            <p:nvPr/>
          </p:nvSpPr>
          <p:spPr bwMode="auto">
            <a:xfrm>
              <a:off x="3747795" y="1842966"/>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34" name="AutoShape 296">
              <a:extLst>
                <a:ext uri="{FF2B5EF4-FFF2-40B4-BE49-F238E27FC236}">
                  <a16:creationId xmlns:a16="http://schemas.microsoft.com/office/drawing/2014/main" id="{7AB8048F-3F1D-4B72-A423-7ACB8BD074E7}"/>
                </a:ext>
              </a:extLst>
            </p:cNvPr>
            <p:cNvSpPr>
              <a:spLocks noChangeAspect="1" noChangeArrowheads="1"/>
            </p:cNvSpPr>
            <p:nvPr/>
          </p:nvSpPr>
          <p:spPr bwMode="auto">
            <a:xfrm>
              <a:off x="3766083" y="2091122"/>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35" name="AutoShape 296">
              <a:extLst>
                <a:ext uri="{FF2B5EF4-FFF2-40B4-BE49-F238E27FC236}">
                  <a16:creationId xmlns:a16="http://schemas.microsoft.com/office/drawing/2014/main" id="{E4ECDC99-8338-4013-94F2-7C4DC653A81B}"/>
                </a:ext>
              </a:extLst>
            </p:cNvPr>
            <p:cNvSpPr>
              <a:spLocks noChangeAspect="1" noChangeArrowheads="1"/>
            </p:cNvSpPr>
            <p:nvPr/>
          </p:nvSpPr>
          <p:spPr bwMode="auto">
            <a:xfrm>
              <a:off x="3756939" y="2029083"/>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36" name="AutoShape 296">
              <a:extLst>
                <a:ext uri="{FF2B5EF4-FFF2-40B4-BE49-F238E27FC236}">
                  <a16:creationId xmlns:a16="http://schemas.microsoft.com/office/drawing/2014/main" id="{C76179FD-2FCF-47B2-BD25-CE2786070DEA}"/>
                </a:ext>
              </a:extLst>
            </p:cNvPr>
            <p:cNvSpPr>
              <a:spLocks noChangeAspect="1" noChangeArrowheads="1"/>
            </p:cNvSpPr>
            <p:nvPr/>
          </p:nvSpPr>
          <p:spPr bwMode="auto">
            <a:xfrm>
              <a:off x="3747795" y="1967044"/>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37" name="AutoShape 296">
              <a:extLst>
                <a:ext uri="{FF2B5EF4-FFF2-40B4-BE49-F238E27FC236}">
                  <a16:creationId xmlns:a16="http://schemas.microsoft.com/office/drawing/2014/main" id="{F92FE2CB-98E5-4EAF-9D51-6E52F24277DF}"/>
                </a:ext>
              </a:extLst>
            </p:cNvPr>
            <p:cNvSpPr>
              <a:spLocks noChangeAspect="1" noChangeArrowheads="1"/>
            </p:cNvSpPr>
            <p:nvPr/>
          </p:nvSpPr>
          <p:spPr bwMode="auto">
            <a:xfrm>
              <a:off x="3747795" y="1905005"/>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38" name="AutoShape 296">
              <a:extLst>
                <a:ext uri="{FF2B5EF4-FFF2-40B4-BE49-F238E27FC236}">
                  <a16:creationId xmlns:a16="http://schemas.microsoft.com/office/drawing/2014/main" id="{B03E34C0-CF3E-4782-8BA4-5C01224327F3}"/>
                </a:ext>
              </a:extLst>
            </p:cNvPr>
            <p:cNvSpPr>
              <a:spLocks noChangeAspect="1" noChangeArrowheads="1"/>
            </p:cNvSpPr>
            <p:nvPr/>
          </p:nvSpPr>
          <p:spPr bwMode="auto">
            <a:xfrm>
              <a:off x="3848379" y="2274565"/>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39" name="AutoShape 296">
              <a:extLst>
                <a:ext uri="{FF2B5EF4-FFF2-40B4-BE49-F238E27FC236}">
                  <a16:creationId xmlns:a16="http://schemas.microsoft.com/office/drawing/2014/main" id="{942F67EA-E490-47A1-8BA5-13CB8283B327}"/>
                </a:ext>
              </a:extLst>
            </p:cNvPr>
            <p:cNvSpPr>
              <a:spLocks noChangeAspect="1" noChangeArrowheads="1"/>
            </p:cNvSpPr>
            <p:nvPr/>
          </p:nvSpPr>
          <p:spPr bwMode="auto">
            <a:xfrm>
              <a:off x="3803903" y="2221992"/>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40" name="AutoShape 296">
              <a:extLst>
                <a:ext uri="{FF2B5EF4-FFF2-40B4-BE49-F238E27FC236}">
                  <a16:creationId xmlns:a16="http://schemas.microsoft.com/office/drawing/2014/main" id="{56DB66A4-207E-411D-836F-6D8AD6F60AFC}"/>
                </a:ext>
              </a:extLst>
            </p:cNvPr>
            <p:cNvSpPr>
              <a:spLocks noChangeAspect="1" noChangeArrowheads="1"/>
            </p:cNvSpPr>
            <p:nvPr/>
          </p:nvSpPr>
          <p:spPr bwMode="auto">
            <a:xfrm>
              <a:off x="3775227" y="2153161"/>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41" name="AutoShape 296">
              <a:extLst>
                <a:ext uri="{FF2B5EF4-FFF2-40B4-BE49-F238E27FC236}">
                  <a16:creationId xmlns:a16="http://schemas.microsoft.com/office/drawing/2014/main" id="{766F6C06-4152-4797-8F3E-D7DDF767BF46}"/>
                </a:ext>
              </a:extLst>
            </p:cNvPr>
            <p:cNvSpPr>
              <a:spLocks noChangeAspect="1" noChangeArrowheads="1"/>
            </p:cNvSpPr>
            <p:nvPr/>
          </p:nvSpPr>
          <p:spPr bwMode="auto">
            <a:xfrm>
              <a:off x="3848379" y="1468060"/>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42" name="AutoShape 296">
              <a:extLst>
                <a:ext uri="{FF2B5EF4-FFF2-40B4-BE49-F238E27FC236}">
                  <a16:creationId xmlns:a16="http://schemas.microsoft.com/office/drawing/2014/main" id="{72E2001A-DCA4-489D-9641-0A54732DECE8}"/>
                </a:ext>
              </a:extLst>
            </p:cNvPr>
            <p:cNvSpPr>
              <a:spLocks noChangeAspect="1" noChangeArrowheads="1"/>
            </p:cNvSpPr>
            <p:nvPr/>
          </p:nvSpPr>
          <p:spPr bwMode="auto">
            <a:xfrm>
              <a:off x="3756939" y="1718888"/>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43" name="AutoShape 296">
              <a:extLst>
                <a:ext uri="{FF2B5EF4-FFF2-40B4-BE49-F238E27FC236}">
                  <a16:creationId xmlns:a16="http://schemas.microsoft.com/office/drawing/2014/main" id="{B2D695D3-FEBC-476F-8326-3A361CA563D2}"/>
                </a:ext>
              </a:extLst>
            </p:cNvPr>
            <p:cNvSpPr>
              <a:spLocks noChangeAspect="1" noChangeArrowheads="1"/>
            </p:cNvSpPr>
            <p:nvPr/>
          </p:nvSpPr>
          <p:spPr bwMode="auto">
            <a:xfrm>
              <a:off x="3766083" y="1656849"/>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44" name="AutoShape 296">
              <a:extLst>
                <a:ext uri="{FF2B5EF4-FFF2-40B4-BE49-F238E27FC236}">
                  <a16:creationId xmlns:a16="http://schemas.microsoft.com/office/drawing/2014/main" id="{31CF8452-4C08-43CA-9D6F-FC661316981A}"/>
                </a:ext>
              </a:extLst>
            </p:cNvPr>
            <p:cNvSpPr>
              <a:spLocks noChangeAspect="1" noChangeArrowheads="1"/>
            </p:cNvSpPr>
            <p:nvPr/>
          </p:nvSpPr>
          <p:spPr bwMode="auto">
            <a:xfrm>
              <a:off x="3775227" y="1594810"/>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45" name="AutoShape 296">
              <a:extLst>
                <a:ext uri="{FF2B5EF4-FFF2-40B4-BE49-F238E27FC236}">
                  <a16:creationId xmlns:a16="http://schemas.microsoft.com/office/drawing/2014/main" id="{8D56A2A0-15F7-4EFB-B4EC-F57BA184D2EC}"/>
                </a:ext>
              </a:extLst>
            </p:cNvPr>
            <p:cNvSpPr>
              <a:spLocks noChangeAspect="1" noChangeArrowheads="1"/>
            </p:cNvSpPr>
            <p:nvPr/>
          </p:nvSpPr>
          <p:spPr bwMode="auto">
            <a:xfrm>
              <a:off x="3803903" y="1524763"/>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46" name="AutoShape 296">
              <a:extLst>
                <a:ext uri="{FF2B5EF4-FFF2-40B4-BE49-F238E27FC236}">
                  <a16:creationId xmlns:a16="http://schemas.microsoft.com/office/drawing/2014/main" id="{2BCC2DEE-6165-4618-A811-5FB17963A325}"/>
                </a:ext>
              </a:extLst>
            </p:cNvPr>
            <p:cNvSpPr>
              <a:spLocks noChangeAspect="1" noChangeArrowheads="1"/>
            </p:cNvSpPr>
            <p:nvPr/>
          </p:nvSpPr>
          <p:spPr bwMode="auto">
            <a:xfrm>
              <a:off x="3747795" y="1780927"/>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47" name="AutoShape 296">
              <a:extLst>
                <a:ext uri="{FF2B5EF4-FFF2-40B4-BE49-F238E27FC236}">
                  <a16:creationId xmlns:a16="http://schemas.microsoft.com/office/drawing/2014/main" id="{33FBD1DA-41E4-4909-B032-C2757E5157ED}"/>
                </a:ext>
              </a:extLst>
            </p:cNvPr>
            <p:cNvSpPr>
              <a:spLocks noChangeAspect="1" noChangeArrowheads="1"/>
            </p:cNvSpPr>
            <p:nvPr/>
          </p:nvSpPr>
          <p:spPr bwMode="auto">
            <a:xfrm>
              <a:off x="3939819" y="1842966"/>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48" name="AutoShape 296">
              <a:extLst>
                <a:ext uri="{FF2B5EF4-FFF2-40B4-BE49-F238E27FC236}">
                  <a16:creationId xmlns:a16="http://schemas.microsoft.com/office/drawing/2014/main" id="{345A5C12-1611-484E-838B-762FC5EBADDC}"/>
                </a:ext>
              </a:extLst>
            </p:cNvPr>
            <p:cNvSpPr>
              <a:spLocks noChangeAspect="1" noChangeArrowheads="1"/>
            </p:cNvSpPr>
            <p:nvPr/>
          </p:nvSpPr>
          <p:spPr bwMode="auto">
            <a:xfrm>
              <a:off x="3921531" y="2091122"/>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49" name="AutoShape 296">
              <a:extLst>
                <a:ext uri="{FF2B5EF4-FFF2-40B4-BE49-F238E27FC236}">
                  <a16:creationId xmlns:a16="http://schemas.microsoft.com/office/drawing/2014/main" id="{96BD22FC-77B2-46D4-B590-6FE8FB75D7E4}"/>
                </a:ext>
              </a:extLst>
            </p:cNvPr>
            <p:cNvSpPr>
              <a:spLocks noChangeAspect="1" noChangeArrowheads="1"/>
            </p:cNvSpPr>
            <p:nvPr/>
          </p:nvSpPr>
          <p:spPr bwMode="auto">
            <a:xfrm>
              <a:off x="3930675" y="2029083"/>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50" name="AutoShape 296">
              <a:extLst>
                <a:ext uri="{FF2B5EF4-FFF2-40B4-BE49-F238E27FC236}">
                  <a16:creationId xmlns:a16="http://schemas.microsoft.com/office/drawing/2014/main" id="{03C6E617-A679-41FE-BBAE-0BAABFC13871}"/>
                </a:ext>
              </a:extLst>
            </p:cNvPr>
            <p:cNvSpPr>
              <a:spLocks noChangeAspect="1" noChangeArrowheads="1"/>
            </p:cNvSpPr>
            <p:nvPr/>
          </p:nvSpPr>
          <p:spPr bwMode="auto">
            <a:xfrm>
              <a:off x="3939819" y="1967044"/>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51" name="AutoShape 296">
              <a:extLst>
                <a:ext uri="{FF2B5EF4-FFF2-40B4-BE49-F238E27FC236}">
                  <a16:creationId xmlns:a16="http://schemas.microsoft.com/office/drawing/2014/main" id="{D7D51458-B495-4BD7-A428-E56223C244D8}"/>
                </a:ext>
              </a:extLst>
            </p:cNvPr>
            <p:cNvSpPr>
              <a:spLocks noChangeAspect="1" noChangeArrowheads="1"/>
            </p:cNvSpPr>
            <p:nvPr/>
          </p:nvSpPr>
          <p:spPr bwMode="auto">
            <a:xfrm>
              <a:off x="3939819" y="1905005"/>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52" name="AutoShape 296">
              <a:extLst>
                <a:ext uri="{FF2B5EF4-FFF2-40B4-BE49-F238E27FC236}">
                  <a16:creationId xmlns:a16="http://schemas.microsoft.com/office/drawing/2014/main" id="{6AEE09A7-E3A4-4E15-A588-E1ED972DB551}"/>
                </a:ext>
              </a:extLst>
            </p:cNvPr>
            <p:cNvSpPr>
              <a:spLocks noChangeAspect="1" noChangeArrowheads="1"/>
            </p:cNvSpPr>
            <p:nvPr/>
          </p:nvSpPr>
          <p:spPr bwMode="auto">
            <a:xfrm>
              <a:off x="3886200" y="2221992"/>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53" name="AutoShape 296">
              <a:extLst>
                <a:ext uri="{FF2B5EF4-FFF2-40B4-BE49-F238E27FC236}">
                  <a16:creationId xmlns:a16="http://schemas.microsoft.com/office/drawing/2014/main" id="{3AE93751-6CAC-469F-AD58-5EF9D36E8919}"/>
                </a:ext>
              </a:extLst>
            </p:cNvPr>
            <p:cNvSpPr>
              <a:spLocks noChangeAspect="1" noChangeArrowheads="1"/>
            </p:cNvSpPr>
            <p:nvPr/>
          </p:nvSpPr>
          <p:spPr bwMode="auto">
            <a:xfrm>
              <a:off x="3904488" y="2153161"/>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54" name="AutoShape 296">
              <a:extLst>
                <a:ext uri="{FF2B5EF4-FFF2-40B4-BE49-F238E27FC236}">
                  <a16:creationId xmlns:a16="http://schemas.microsoft.com/office/drawing/2014/main" id="{F5000A16-59A8-4A3D-8614-045CCEF5686B}"/>
                </a:ext>
              </a:extLst>
            </p:cNvPr>
            <p:cNvSpPr>
              <a:spLocks noChangeAspect="1" noChangeArrowheads="1"/>
            </p:cNvSpPr>
            <p:nvPr/>
          </p:nvSpPr>
          <p:spPr bwMode="auto">
            <a:xfrm>
              <a:off x="3930675" y="1718888"/>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55" name="AutoShape 296">
              <a:extLst>
                <a:ext uri="{FF2B5EF4-FFF2-40B4-BE49-F238E27FC236}">
                  <a16:creationId xmlns:a16="http://schemas.microsoft.com/office/drawing/2014/main" id="{6DBEF9C4-D5AC-4E14-8B13-0BF20C855FE6}"/>
                </a:ext>
              </a:extLst>
            </p:cNvPr>
            <p:cNvSpPr>
              <a:spLocks noChangeAspect="1" noChangeArrowheads="1"/>
            </p:cNvSpPr>
            <p:nvPr/>
          </p:nvSpPr>
          <p:spPr bwMode="auto">
            <a:xfrm>
              <a:off x="3921531" y="1656849"/>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56" name="AutoShape 296">
              <a:extLst>
                <a:ext uri="{FF2B5EF4-FFF2-40B4-BE49-F238E27FC236}">
                  <a16:creationId xmlns:a16="http://schemas.microsoft.com/office/drawing/2014/main" id="{8ECD8AC6-5477-4404-8AFA-9F5D1149B759}"/>
                </a:ext>
              </a:extLst>
            </p:cNvPr>
            <p:cNvSpPr>
              <a:spLocks noChangeAspect="1" noChangeArrowheads="1"/>
            </p:cNvSpPr>
            <p:nvPr/>
          </p:nvSpPr>
          <p:spPr bwMode="auto">
            <a:xfrm>
              <a:off x="3912387" y="1594810"/>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57" name="AutoShape 296">
              <a:extLst>
                <a:ext uri="{FF2B5EF4-FFF2-40B4-BE49-F238E27FC236}">
                  <a16:creationId xmlns:a16="http://schemas.microsoft.com/office/drawing/2014/main" id="{6F40CCAD-6911-4770-A738-F88C8E645941}"/>
                </a:ext>
              </a:extLst>
            </p:cNvPr>
            <p:cNvSpPr>
              <a:spLocks noChangeAspect="1" noChangeArrowheads="1"/>
            </p:cNvSpPr>
            <p:nvPr/>
          </p:nvSpPr>
          <p:spPr bwMode="auto">
            <a:xfrm>
              <a:off x="3894099" y="1524763"/>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58" name="AutoShape 296">
              <a:extLst>
                <a:ext uri="{FF2B5EF4-FFF2-40B4-BE49-F238E27FC236}">
                  <a16:creationId xmlns:a16="http://schemas.microsoft.com/office/drawing/2014/main" id="{9E6739CC-0FC9-498C-9195-02B04EC05C74}"/>
                </a:ext>
              </a:extLst>
            </p:cNvPr>
            <p:cNvSpPr>
              <a:spLocks noChangeAspect="1" noChangeArrowheads="1"/>
            </p:cNvSpPr>
            <p:nvPr/>
          </p:nvSpPr>
          <p:spPr bwMode="auto">
            <a:xfrm>
              <a:off x="3939819" y="1780927"/>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grpSp>
      <p:grpSp>
        <p:nvGrpSpPr>
          <p:cNvPr id="21514" name="Group 5">
            <a:extLst>
              <a:ext uri="{FF2B5EF4-FFF2-40B4-BE49-F238E27FC236}">
                <a16:creationId xmlns:a16="http://schemas.microsoft.com/office/drawing/2014/main" id="{23642D6F-5637-4661-9454-56799023A5B4}"/>
              </a:ext>
            </a:extLst>
          </p:cNvPr>
          <p:cNvGrpSpPr>
            <a:grpSpLocks/>
          </p:cNvGrpSpPr>
          <p:nvPr/>
        </p:nvGrpSpPr>
        <p:grpSpPr bwMode="auto">
          <a:xfrm>
            <a:off x="3433763" y="1509713"/>
            <a:ext cx="588962" cy="914400"/>
            <a:chOff x="3406419" y="1426464"/>
            <a:chExt cx="589318" cy="914401"/>
          </a:xfrm>
        </p:grpSpPr>
        <p:sp>
          <p:nvSpPr>
            <p:cNvPr id="22073" name="Can 533">
              <a:extLst>
                <a:ext uri="{FF2B5EF4-FFF2-40B4-BE49-F238E27FC236}">
                  <a16:creationId xmlns:a16="http://schemas.microsoft.com/office/drawing/2014/main" id="{8E595027-2ED3-4DCD-BB2C-B31B1DA38356}"/>
                </a:ext>
              </a:extLst>
            </p:cNvPr>
            <p:cNvSpPr>
              <a:spLocks noChangeArrowheads="1"/>
            </p:cNvSpPr>
            <p:nvPr/>
          </p:nvSpPr>
          <p:spPr bwMode="auto">
            <a:xfrm rot="5400000">
              <a:off x="3243877" y="1589006"/>
              <a:ext cx="914401" cy="589318"/>
            </a:xfrm>
            <a:prstGeom prst="can">
              <a:avLst>
                <a:gd name="adj" fmla="val 46319"/>
              </a:avLst>
            </a:prstGeom>
            <a:solidFill>
              <a:schemeClr val="accent1"/>
            </a:solidFill>
            <a:ln w="158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661" name="AutoShape 296">
              <a:extLst>
                <a:ext uri="{FF2B5EF4-FFF2-40B4-BE49-F238E27FC236}">
                  <a16:creationId xmlns:a16="http://schemas.microsoft.com/office/drawing/2014/main" id="{F044587D-37DB-45BF-88ED-385479DCD05B}"/>
                </a:ext>
              </a:extLst>
            </p:cNvPr>
            <p:cNvSpPr>
              <a:spLocks noChangeAspect="1" noChangeArrowheads="1"/>
            </p:cNvSpPr>
            <p:nvPr/>
          </p:nvSpPr>
          <p:spPr bwMode="auto">
            <a:xfrm>
              <a:off x="3747795" y="1842966"/>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62" name="AutoShape 296">
              <a:extLst>
                <a:ext uri="{FF2B5EF4-FFF2-40B4-BE49-F238E27FC236}">
                  <a16:creationId xmlns:a16="http://schemas.microsoft.com/office/drawing/2014/main" id="{C7DC550E-5D73-46FF-9D93-15D2AFF322E8}"/>
                </a:ext>
              </a:extLst>
            </p:cNvPr>
            <p:cNvSpPr>
              <a:spLocks noChangeAspect="1" noChangeArrowheads="1"/>
            </p:cNvSpPr>
            <p:nvPr/>
          </p:nvSpPr>
          <p:spPr bwMode="auto">
            <a:xfrm>
              <a:off x="3766083" y="2091122"/>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63" name="AutoShape 296">
              <a:extLst>
                <a:ext uri="{FF2B5EF4-FFF2-40B4-BE49-F238E27FC236}">
                  <a16:creationId xmlns:a16="http://schemas.microsoft.com/office/drawing/2014/main" id="{D64D1507-1796-424E-AC55-7E749FD38188}"/>
                </a:ext>
              </a:extLst>
            </p:cNvPr>
            <p:cNvSpPr>
              <a:spLocks noChangeAspect="1" noChangeArrowheads="1"/>
            </p:cNvSpPr>
            <p:nvPr/>
          </p:nvSpPr>
          <p:spPr bwMode="auto">
            <a:xfrm>
              <a:off x="3756939" y="2029083"/>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64" name="AutoShape 296">
              <a:extLst>
                <a:ext uri="{FF2B5EF4-FFF2-40B4-BE49-F238E27FC236}">
                  <a16:creationId xmlns:a16="http://schemas.microsoft.com/office/drawing/2014/main" id="{77D0AFF3-9AD8-4BC0-BAF2-5163722A0B71}"/>
                </a:ext>
              </a:extLst>
            </p:cNvPr>
            <p:cNvSpPr>
              <a:spLocks noChangeAspect="1" noChangeArrowheads="1"/>
            </p:cNvSpPr>
            <p:nvPr/>
          </p:nvSpPr>
          <p:spPr bwMode="auto">
            <a:xfrm>
              <a:off x="3747795" y="1967044"/>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65" name="AutoShape 296">
              <a:extLst>
                <a:ext uri="{FF2B5EF4-FFF2-40B4-BE49-F238E27FC236}">
                  <a16:creationId xmlns:a16="http://schemas.microsoft.com/office/drawing/2014/main" id="{9998B69E-4242-4737-B922-C5541EA8EE1D}"/>
                </a:ext>
              </a:extLst>
            </p:cNvPr>
            <p:cNvSpPr>
              <a:spLocks noChangeAspect="1" noChangeArrowheads="1"/>
            </p:cNvSpPr>
            <p:nvPr/>
          </p:nvSpPr>
          <p:spPr bwMode="auto">
            <a:xfrm>
              <a:off x="3747795" y="1905005"/>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66" name="AutoShape 296">
              <a:extLst>
                <a:ext uri="{FF2B5EF4-FFF2-40B4-BE49-F238E27FC236}">
                  <a16:creationId xmlns:a16="http://schemas.microsoft.com/office/drawing/2014/main" id="{5DCD1F2A-9B43-42F4-971C-6CE1E8BD15CD}"/>
                </a:ext>
              </a:extLst>
            </p:cNvPr>
            <p:cNvSpPr>
              <a:spLocks noChangeAspect="1" noChangeArrowheads="1"/>
            </p:cNvSpPr>
            <p:nvPr/>
          </p:nvSpPr>
          <p:spPr bwMode="auto">
            <a:xfrm>
              <a:off x="3848379" y="2274565"/>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67" name="AutoShape 296">
              <a:extLst>
                <a:ext uri="{FF2B5EF4-FFF2-40B4-BE49-F238E27FC236}">
                  <a16:creationId xmlns:a16="http://schemas.microsoft.com/office/drawing/2014/main" id="{041EADDC-226B-47C7-8BE0-D36B7E0A2950}"/>
                </a:ext>
              </a:extLst>
            </p:cNvPr>
            <p:cNvSpPr>
              <a:spLocks noChangeAspect="1" noChangeArrowheads="1"/>
            </p:cNvSpPr>
            <p:nvPr/>
          </p:nvSpPr>
          <p:spPr bwMode="auto">
            <a:xfrm>
              <a:off x="3803903" y="2221992"/>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68" name="AutoShape 296">
              <a:extLst>
                <a:ext uri="{FF2B5EF4-FFF2-40B4-BE49-F238E27FC236}">
                  <a16:creationId xmlns:a16="http://schemas.microsoft.com/office/drawing/2014/main" id="{616AD53F-CE1D-413F-A0FF-C5503B7DFE46}"/>
                </a:ext>
              </a:extLst>
            </p:cNvPr>
            <p:cNvSpPr>
              <a:spLocks noChangeAspect="1" noChangeArrowheads="1"/>
            </p:cNvSpPr>
            <p:nvPr/>
          </p:nvSpPr>
          <p:spPr bwMode="auto">
            <a:xfrm>
              <a:off x="3775227" y="2153161"/>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69" name="AutoShape 296">
              <a:extLst>
                <a:ext uri="{FF2B5EF4-FFF2-40B4-BE49-F238E27FC236}">
                  <a16:creationId xmlns:a16="http://schemas.microsoft.com/office/drawing/2014/main" id="{9AFF8811-6965-4831-AF30-B48E9E7EE6B3}"/>
                </a:ext>
              </a:extLst>
            </p:cNvPr>
            <p:cNvSpPr>
              <a:spLocks noChangeAspect="1" noChangeArrowheads="1"/>
            </p:cNvSpPr>
            <p:nvPr/>
          </p:nvSpPr>
          <p:spPr bwMode="auto">
            <a:xfrm>
              <a:off x="3848379" y="1468060"/>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70" name="AutoShape 296">
              <a:extLst>
                <a:ext uri="{FF2B5EF4-FFF2-40B4-BE49-F238E27FC236}">
                  <a16:creationId xmlns:a16="http://schemas.microsoft.com/office/drawing/2014/main" id="{4B01C372-BFAD-4846-BE98-4E47F64B56CD}"/>
                </a:ext>
              </a:extLst>
            </p:cNvPr>
            <p:cNvSpPr>
              <a:spLocks noChangeAspect="1" noChangeArrowheads="1"/>
            </p:cNvSpPr>
            <p:nvPr/>
          </p:nvSpPr>
          <p:spPr bwMode="auto">
            <a:xfrm>
              <a:off x="3756939" y="1718888"/>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71" name="AutoShape 296">
              <a:extLst>
                <a:ext uri="{FF2B5EF4-FFF2-40B4-BE49-F238E27FC236}">
                  <a16:creationId xmlns:a16="http://schemas.microsoft.com/office/drawing/2014/main" id="{A68E5D8D-A181-4C51-9E2C-B5D2A19270AB}"/>
                </a:ext>
              </a:extLst>
            </p:cNvPr>
            <p:cNvSpPr>
              <a:spLocks noChangeAspect="1" noChangeArrowheads="1"/>
            </p:cNvSpPr>
            <p:nvPr/>
          </p:nvSpPr>
          <p:spPr bwMode="auto">
            <a:xfrm>
              <a:off x="3766083" y="1656849"/>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72" name="AutoShape 296">
              <a:extLst>
                <a:ext uri="{FF2B5EF4-FFF2-40B4-BE49-F238E27FC236}">
                  <a16:creationId xmlns:a16="http://schemas.microsoft.com/office/drawing/2014/main" id="{4E1FDB68-B6C6-404D-A840-DD811CC4D87A}"/>
                </a:ext>
              </a:extLst>
            </p:cNvPr>
            <p:cNvSpPr>
              <a:spLocks noChangeAspect="1" noChangeArrowheads="1"/>
            </p:cNvSpPr>
            <p:nvPr/>
          </p:nvSpPr>
          <p:spPr bwMode="auto">
            <a:xfrm>
              <a:off x="3775227" y="1594810"/>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73" name="AutoShape 296">
              <a:extLst>
                <a:ext uri="{FF2B5EF4-FFF2-40B4-BE49-F238E27FC236}">
                  <a16:creationId xmlns:a16="http://schemas.microsoft.com/office/drawing/2014/main" id="{3DA3FF7C-B662-4D66-B8A3-BC9B6FDFFB1E}"/>
                </a:ext>
              </a:extLst>
            </p:cNvPr>
            <p:cNvSpPr>
              <a:spLocks noChangeAspect="1" noChangeArrowheads="1"/>
            </p:cNvSpPr>
            <p:nvPr/>
          </p:nvSpPr>
          <p:spPr bwMode="auto">
            <a:xfrm>
              <a:off x="3803903" y="1524763"/>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74" name="AutoShape 296">
              <a:extLst>
                <a:ext uri="{FF2B5EF4-FFF2-40B4-BE49-F238E27FC236}">
                  <a16:creationId xmlns:a16="http://schemas.microsoft.com/office/drawing/2014/main" id="{0A08A1CB-A799-42EC-9FC4-0CFEFFD275EE}"/>
                </a:ext>
              </a:extLst>
            </p:cNvPr>
            <p:cNvSpPr>
              <a:spLocks noChangeAspect="1" noChangeArrowheads="1"/>
            </p:cNvSpPr>
            <p:nvPr/>
          </p:nvSpPr>
          <p:spPr bwMode="auto">
            <a:xfrm>
              <a:off x="3747795" y="1780927"/>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75" name="AutoShape 296">
              <a:extLst>
                <a:ext uri="{FF2B5EF4-FFF2-40B4-BE49-F238E27FC236}">
                  <a16:creationId xmlns:a16="http://schemas.microsoft.com/office/drawing/2014/main" id="{E12A6295-474B-4AF5-B14D-A63D38097E47}"/>
                </a:ext>
              </a:extLst>
            </p:cNvPr>
            <p:cNvSpPr>
              <a:spLocks noChangeAspect="1" noChangeArrowheads="1"/>
            </p:cNvSpPr>
            <p:nvPr/>
          </p:nvSpPr>
          <p:spPr bwMode="auto">
            <a:xfrm>
              <a:off x="3939819" y="1842966"/>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76" name="AutoShape 296">
              <a:extLst>
                <a:ext uri="{FF2B5EF4-FFF2-40B4-BE49-F238E27FC236}">
                  <a16:creationId xmlns:a16="http://schemas.microsoft.com/office/drawing/2014/main" id="{4354E02B-B343-4FD3-8EC3-770118FAF877}"/>
                </a:ext>
              </a:extLst>
            </p:cNvPr>
            <p:cNvSpPr>
              <a:spLocks noChangeAspect="1" noChangeArrowheads="1"/>
            </p:cNvSpPr>
            <p:nvPr/>
          </p:nvSpPr>
          <p:spPr bwMode="auto">
            <a:xfrm>
              <a:off x="3921531" y="2091122"/>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77" name="AutoShape 296">
              <a:extLst>
                <a:ext uri="{FF2B5EF4-FFF2-40B4-BE49-F238E27FC236}">
                  <a16:creationId xmlns:a16="http://schemas.microsoft.com/office/drawing/2014/main" id="{7539A4D3-E7B0-4C96-B3E9-FA44AD282E4C}"/>
                </a:ext>
              </a:extLst>
            </p:cNvPr>
            <p:cNvSpPr>
              <a:spLocks noChangeAspect="1" noChangeArrowheads="1"/>
            </p:cNvSpPr>
            <p:nvPr/>
          </p:nvSpPr>
          <p:spPr bwMode="auto">
            <a:xfrm>
              <a:off x="3930675" y="2029083"/>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78" name="AutoShape 296">
              <a:extLst>
                <a:ext uri="{FF2B5EF4-FFF2-40B4-BE49-F238E27FC236}">
                  <a16:creationId xmlns:a16="http://schemas.microsoft.com/office/drawing/2014/main" id="{31427DF1-E7D7-4E47-9AEF-7060BDB53375}"/>
                </a:ext>
              </a:extLst>
            </p:cNvPr>
            <p:cNvSpPr>
              <a:spLocks noChangeAspect="1" noChangeArrowheads="1"/>
            </p:cNvSpPr>
            <p:nvPr/>
          </p:nvSpPr>
          <p:spPr bwMode="auto">
            <a:xfrm>
              <a:off x="3939819" y="1967044"/>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79" name="AutoShape 296">
              <a:extLst>
                <a:ext uri="{FF2B5EF4-FFF2-40B4-BE49-F238E27FC236}">
                  <a16:creationId xmlns:a16="http://schemas.microsoft.com/office/drawing/2014/main" id="{2ECE11A9-D2A6-4D20-8AFA-13B12F5CE506}"/>
                </a:ext>
              </a:extLst>
            </p:cNvPr>
            <p:cNvSpPr>
              <a:spLocks noChangeAspect="1" noChangeArrowheads="1"/>
            </p:cNvSpPr>
            <p:nvPr/>
          </p:nvSpPr>
          <p:spPr bwMode="auto">
            <a:xfrm>
              <a:off x="3939819" y="1905005"/>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80" name="AutoShape 296">
              <a:extLst>
                <a:ext uri="{FF2B5EF4-FFF2-40B4-BE49-F238E27FC236}">
                  <a16:creationId xmlns:a16="http://schemas.microsoft.com/office/drawing/2014/main" id="{E0A76EBC-60B4-415B-8082-B08E0056385D}"/>
                </a:ext>
              </a:extLst>
            </p:cNvPr>
            <p:cNvSpPr>
              <a:spLocks noChangeAspect="1" noChangeArrowheads="1"/>
            </p:cNvSpPr>
            <p:nvPr/>
          </p:nvSpPr>
          <p:spPr bwMode="auto">
            <a:xfrm>
              <a:off x="3886200" y="2221992"/>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81" name="AutoShape 296">
              <a:extLst>
                <a:ext uri="{FF2B5EF4-FFF2-40B4-BE49-F238E27FC236}">
                  <a16:creationId xmlns:a16="http://schemas.microsoft.com/office/drawing/2014/main" id="{65F9A17E-4134-4917-946A-A8BF0AD8F05A}"/>
                </a:ext>
              </a:extLst>
            </p:cNvPr>
            <p:cNvSpPr>
              <a:spLocks noChangeAspect="1" noChangeArrowheads="1"/>
            </p:cNvSpPr>
            <p:nvPr/>
          </p:nvSpPr>
          <p:spPr bwMode="auto">
            <a:xfrm>
              <a:off x="3904488" y="2153161"/>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82" name="AutoShape 296">
              <a:extLst>
                <a:ext uri="{FF2B5EF4-FFF2-40B4-BE49-F238E27FC236}">
                  <a16:creationId xmlns:a16="http://schemas.microsoft.com/office/drawing/2014/main" id="{C36EC561-AC16-4CA4-8DE9-81DE53D5B1CE}"/>
                </a:ext>
              </a:extLst>
            </p:cNvPr>
            <p:cNvSpPr>
              <a:spLocks noChangeAspect="1" noChangeArrowheads="1"/>
            </p:cNvSpPr>
            <p:nvPr/>
          </p:nvSpPr>
          <p:spPr bwMode="auto">
            <a:xfrm>
              <a:off x="3930675" y="1718888"/>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83" name="AutoShape 296">
              <a:extLst>
                <a:ext uri="{FF2B5EF4-FFF2-40B4-BE49-F238E27FC236}">
                  <a16:creationId xmlns:a16="http://schemas.microsoft.com/office/drawing/2014/main" id="{7ED82204-D2F4-4D81-9D5D-1A5599A9E5A0}"/>
                </a:ext>
              </a:extLst>
            </p:cNvPr>
            <p:cNvSpPr>
              <a:spLocks noChangeAspect="1" noChangeArrowheads="1"/>
            </p:cNvSpPr>
            <p:nvPr/>
          </p:nvSpPr>
          <p:spPr bwMode="auto">
            <a:xfrm>
              <a:off x="3921531" y="1656849"/>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84" name="AutoShape 296">
              <a:extLst>
                <a:ext uri="{FF2B5EF4-FFF2-40B4-BE49-F238E27FC236}">
                  <a16:creationId xmlns:a16="http://schemas.microsoft.com/office/drawing/2014/main" id="{BB4D0384-110A-44C4-B8F6-BF1624689F9A}"/>
                </a:ext>
              </a:extLst>
            </p:cNvPr>
            <p:cNvSpPr>
              <a:spLocks noChangeAspect="1" noChangeArrowheads="1"/>
            </p:cNvSpPr>
            <p:nvPr/>
          </p:nvSpPr>
          <p:spPr bwMode="auto">
            <a:xfrm>
              <a:off x="3912387" y="1594810"/>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85" name="AutoShape 296">
              <a:extLst>
                <a:ext uri="{FF2B5EF4-FFF2-40B4-BE49-F238E27FC236}">
                  <a16:creationId xmlns:a16="http://schemas.microsoft.com/office/drawing/2014/main" id="{8FF6D266-87FC-408F-85AF-8EA465532D94}"/>
                </a:ext>
              </a:extLst>
            </p:cNvPr>
            <p:cNvSpPr>
              <a:spLocks noChangeAspect="1" noChangeArrowheads="1"/>
            </p:cNvSpPr>
            <p:nvPr/>
          </p:nvSpPr>
          <p:spPr bwMode="auto">
            <a:xfrm>
              <a:off x="3894099" y="1524763"/>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86" name="AutoShape 296">
              <a:extLst>
                <a:ext uri="{FF2B5EF4-FFF2-40B4-BE49-F238E27FC236}">
                  <a16:creationId xmlns:a16="http://schemas.microsoft.com/office/drawing/2014/main" id="{5CB38A34-9888-420E-8BB1-CCE51067B94C}"/>
                </a:ext>
              </a:extLst>
            </p:cNvPr>
            <p:cNvSpPr>
              <a:spLocks noChangeAspect="1" noChangeArrowheads="1"/>
            </p:cNvSpPr>
            <p:nvPr/>
          </p:nvSpPr>
          <p:spPr bwMode="auto">
            <a:xfrm>
              <a:off x="3939819" y="1780927"/>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grpSp>
      <p:grpSp>
        <p:nvGrpSpPr>
          <p:cNvPr id="21515" name="Group 672">
            <a:extLst>
              <a:ext uri="{FF2B5EF4-FFF2-40B4-BE49-F238E27FC236}">
                <a16:creationId xmlns:a16="http://schemas.microsoft.com/office/drawing/2014/main" id="{F60F8A06-D6F6-4C9A-B5F6-9CF8AF761019}"/>
              </a:ext>
            </a:extLst>
          </p:cNvPr>
          <p:cNvGrpSpPr>
            <a:grpSpLocks/>
          </p:cNvGrpSpPr>
          <p:nvPr/>
        </p:nvGrpSpPr>
        <p:grpSpPr bwMode="auto">
          <a:xfrm>
            <a:off x="4362450" y="1509713"/>
            <a:ext cx="588963" cy="914400"/>
            <a:chOff x="3406419" y="1426464"/>
            <a:chExt cx="589318" cy="914401"/>
          </a:xfrm>
        </p:grpSpPr>
        <p:sp>
          <p:nvSpPr>
            <p:cNvPr id="22046" name="Can 673">
              <a:extLst>
                <a:ext uri="{FF2B5EF4-FFF2-40B4-BE49-F238E27FC236}">
                  <a16:creationId xmlns:a16="http://schemas.microsoft.com/office/drawing/2014/main" id="{08F6E7AA-97AC-4248-9B52-825D9F8FB239}"/>
                </a:ext>
              </a:extLst>
            </p:cNvPr>
            <p:cNvSpPr>
              <a:spLocks noChangeArrowheads="1"/>
            </p:cNvSpPr>
            <p:nvPr/>
          </p:nvSpPr>
          <p:spPr bwMode="auto">
            <a:xfrm rot="5400000">
              <a:off x="3243877" y="1589006"/>
              <a:ext cx="914401" cy="589318"/>
            </a:xfrm>
            <a:prstGeom prst="can">
              <a:avLst>
                <a:gd name="adj" fmla="val 46319"/>
              </a:avLst>
            </a:prstGeom>
            <a:solidFill>
              <a:schemeClr val="accent1"/>
            </a:solidFill>
            <a:ln w="158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689" name="AutoShape 296">
              <a:extLst>
                <a:ext uri="{FF2B5EF4-FFF2-40B4-BE49-F238E27FC236}">
                  <a16:creationId xmlns:a16="http://schemas.microsoft.com/office/drawing/2014/main" id="{6FC810E1-15C7-419D-B011-D2D35232641F}"/>
                </a:ext>
              </a:extLst>
            </p:cNvPr>
            <p:cNvSpPr>
              <a:spLocks noChangeAspect="1" noChangeArrowheads="1"/>
            </p:cNvSpPr>
            <p:nvPr/>
          </p:nvSpPr>
          <p:spPr bwMode="auto">
            <a:xfrm>
              <a:off x="3747795" y="1842966"/>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90" name="AutoShape 296">
              <a:extLst>
                <a:ext uri="{FF2B5EF4-FFF2-40B4-BE49-F238E27FC236}">
                  <a16:creationId xmlns:a16="http://schemas.microsoft.com/office/drawing/2014/main" id="{C7CE5E13-6FF0-4181-B748-A0235D94EFDB}"/>
                </a:ext>
              </a:extLst>
            </p:cNvPr>
            <p:cNvSpPr>
              <a:spLocks noChangeAspect="1" noChangeArrowheads="1"/>
            </p:cNvSpPr>
            <p:nvPr/>
          </p:nvSpPr>
          <p:spPr bwMode="auto">
            <a:xfrm>
              <a:off x="3766083" y="2091122"/>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91" name="AutoShape 296">
              <a:extLst>
                <a:ext uri="{FF2B5EF4-FFF2-40B4-BE49-F238E27FC236}">
                  <a16:creationId xmlns:a16="http://schemas.microsoft.com/office/drawing/2014/main" id="{1061F92F-E81C-41AE-8C56-D910D2AA18C5}"/>
                </a:ext>
              </a:extLst>
            </p:cNvPr>
            <p:cNvSpPr>
              <a:spLocks noChangeAspect="1" noChangeArrowheads="1"/>
            </p:cNvSpPr>
            <p:nvPr/>
          </p:nvSpPr>
          <p:spPr bwMode="auto">
            <a:xfrm>
              <a:off x="3756939" y="2029083"/>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92" name="AutoShape 296">
              <a:extLst>
                <a:ext uri="{FF2B5EF4-FFF2-40B4-BE49-F238E27FC236}">
                  <a16:creationId xmlns:a16="http://schemas.microsoft.com/office/drawing/2014/main" id="{DD7BA13F-115F-41F6-B837-D7FB23F1F850}"/>
                </a:ext>
              </a:extLst>
            </p:cNvPr>
            <p:cNvSpPr>
              <a:spLocks noChangeAspect="1" noChangeArrowheads="1"/>
            </p:cNvSpPr>
            <p:nvPr/>
          </p:nvSpPr>
          <p:spPr bwMode="auto">
            <a:xfrm>
              <a:off x="3747795" y="1967044"/>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93" name="AutoShape 296">
              <a:extLst>
                <a:ext uri="{FF2B5EF4-FFF2-40B4-BE49-F238E27FC236}">
                  <a16:creationId xmlns:a16="http://schemas.microsoft.com/office/drawing/2014/main" id="{B5F9B572-564D-49D0-8A11-EF30164D9E1D}"/>
                </a:ext>
              </a:extLst>
            </p:cNvPr>
            <p:cNvSpPr>
              <a:spLocks noChangeAspect="1" noChangeArrowheads="1"/>
            </p:cNvSpPr>
            <p:nvPr/>
          </p:nvSpPr>
          <p:spPr bwMode="auto">
            <a:xfrm>
              <a:off x="3747795" y="1905005"/>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94" name="AutoShape 296">
              <a:extLst>
                <a:ext uri="{FF2B5EF4-FFF2-40B4-BE49-F238E27FC236}">
                  <a16:creationId xmlns:a16="http://schemas.microsoft.com/office/drawing/2014/main" id="{74C155AA-B939-4A4C-895D-690CD55611B5}"/>
                </a:ext>
              </a:extLst>
            </p:cNvPr>
            <p:cNvSpPr>
              <a:spLocks noChangeAspect="1" noChangeArrowheads="1"/>
            </p:cNvSpPr>
            <p:nvPr/>
          </p:nvSpPr>
          <p:spPr bwMode="auto">
            <a:xfrm>
              <a:off x="3848379" y="2274565"/>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95" name="AutoShape 296">
              <a:extLst>
                <a:ext uri="{FF2B5EF4-FFF2-40B4-BE49-F238E27FC236}">
                  <a16:creationId xmlns:a16="http://schemas.microsoft.com/office/drawing/2014/main" id="{162AFBCB-870F-4BC9-843F-0180E52DFB1E}"/>
                </a:ext>
              </a:extLst>
            </p:cNvPr>
            <p:cNvSpPr>
              <a:spLocks noChangeAspect="1" noChangeArrowheads="1"/>
            </p:cNvSpPr>
            <p:nvPr/>
          </p:nvSpPr>
          <p:spPr bwMode="auto">
            <a:xfrm>
              <a:off x="3803903" y="2221992"/>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96" name="AutoShape 296">
              <a:extLst>
                <a:ext uri="{FF2B5EF4-FFF2-40B4-BE49-F238E27FC236}">
                  <a16:creationId xmlns:a16="http://schemas.microsoft.com/office/drawing/2014/main" id="{7CA1E2C4-6415-4642-8395-85B55C176EF7}"/>
                </a:ext>
              </a:extLst>
            </p:cNvPr>
            <p:cNvSpPr>
              <a:spLocks noChangeAspect="1" noChangeArrowheads="1"/>
            </p:cNvSpPr>
            <p:nvPr/>
          </p:nvSpPr>
          <p:spPr bwMode="auto">
            <a:xfrm>
              <a:off x="3775227" y="2153161"/>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97" name="AutoShape 296">
              <a:extLst>
                <a:ext uri="{FF2B5EF4-FFF2-40B4-BE49-F238E27FC236}">
                  <a16:creationId xmlns:a16="http://schemas.microsoft.com/office/drawing/2014/main" id="{B2E21182-B358-42BB-A25C-A2208D2F2E29}"/>
                </a:ext>
              </a:extLst>
            </p:cNvPr>
            <p:cNvSpPr>
              <a:spLocks noChangeAspect="1" noChangeArrowheads="1"/>
            </p:cNvSpPr>
            <p:nvPr/>
          </p:nvSpPr>
          <p:spPr bwMode="auto">
            <a:xfrm>
              <a:off x="3848379" y="1468060"/>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98" name="AutoShape 296">
              <a:extLst>
                <a:ext uri="{FF2B5EF4-FFF2-40B4-BE49-F238E27FC236}">
                  <a16:creationId xmlns:a16="http://schemas.microsoft.com/office/drawing/2014/main" id="{63938908-5810-493C-94B0-6C9699801EEB}"/>
                </a:ext>
              </a:extLst>
            </p:cNvPr>
            <p:cNvSpPr>
              <a:spLocks noChangeAspect="1" noChangeArrowheads="1"/>
            </p:cNvSpPr>
            <p:nvPr/>
          </p:nvSpPr>
          <p:spPr bwMode="auto">
            <a:xfrm>
              <a:off x="3756939" y="1718888"/>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699" name="AutoShape 296">
              <a:extLst>
                <a:ext uri="{FF2B5EF4-FFF2-40B4-BE49-F238E27FC236}">
                  <a16:creationId xmlns:a16="http://schemas.microsoft.com/office/drawing/2014/main" id="{C4E3CA9D-11CF-4606-A491-5B953BEF2610}"/>
                </a:ext>
              </a:extLst>
            </p:cNvPr>
            <p:cNvSpPr>
              <a:spLocks noChangeAspect="1" noChangeArrowheads="1"/>
            </p:cNvSpPr>
            <p:nvPr/>
          </p:nvSpPr>
          <p:spPr bwMode="auto">
            <a:xfrm>
              <a:off x="3766083" y="1656849"/>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00" name="AutoShape 296">
              <a:extLst>
                <a:ext uri="{FF2B5EF4-FFF2-40B4-BE49-F238E27FC236}">
                  <a16:creationId xmlns:a16="http://schemas.microsoft.com/office/drawing/2014/main" id="{CC305FE8-96DE-4EB9-8DBC-056EDD5A1786}"/>
                </a:ext>
              </a:extLst>
            </p:cNvPr>
            <p:cNvSpPr>
              <a:spLocks noChangeAspect="1" noChangeArrowheads="1"/>
            </p:cNvSpPr>
            <p:nvPr/>
          </p:nvSpPr>
          <p:spPr bwMode="auto">
            <a:xfrm>
              <a:off x="3775227" y="1594810"/>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01" name="AutoShape 296">
              <a:extLst>
                <a:ext uri="{FF2B5EF4-FFF2-40B4-BE49-F238E27FC236}">
                  <a16:creationId xmlns:a16="http://schemas.microsoft.com/office/drawing/2014/main" id="{8DE5D5F2-0A55-4329-B6A1-4E8A441A5877}"/>
                </a:ext>
              </a:extLst>
            </p:cNvPr>
            <p:cNvSpPr>
              <a:spLocks noChangeAspect="1" noChangeArrowheads="1"/>
            </p:cNvSpPr>
            <p:nvPr/>
          </p:nvSpPr>
          <p:spPr bwMode="auto">
            <a:xfrm>
              <a:off x="3803903" y="1524763"/>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02" name="AutoShape 296">
              <a:extLst>
                <a:ext uri="{FF2B5EF4-FFF2-40B4-BE49-F238E27FC236}">
                  <a16:creationId xmlns:a16="http://schemas.microsoft.com/office/drawing/2014/main" id="{CC4DAEAA-F16F-495F-B933-F2DE48A1B02C}"/>
                </a:ext>
              </a:extLst>
            </p:cNvPr>
            <p:cNvSpPr>
              <a:spLocks noChangeAspect="1" noChangeArrowheads="1"/>
            </p:cNvSpPr>
            <p:nvPr/>
          </p:nvSpPr>
          <p:spPr bwMode="auto">
            <a:xfrm>
              <a:off x="3747795" y="1780927"/>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03" name="AutoShape 296">
              <a:extLst>
                <a:ext uri="{FF2B5EF4-FFF2-40B4-BE49-F238E27FC236}">
                  <a16:creationId xmlns:a16="http://schemas.microsoft.com/office/drawing/2014/main" id="{F6B97244-76DF-4B53-88DE-2B4058DD7A15}"/>
                </a:ext>
              </a:extLst>
            </p:cNvPr>
            <p:cNvSpPr>
              <a:spLocks noChangeAspect="1" noChangeArrowheads="1"/>
            </p:cNvSpPr>
            <p:nvPr/>
          </p:nvSpPr>
          <p:spPr bwMode="auto">
            <a:xfrm>
              <a:off x="3939819" y="1842966"/>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04" name="AutoShape 296">
              <a:extLst>
                <a:ext uri="{FF2B5EF4-FFF2-40B4-BE49-F238E27FC236}">
                  <a16:creationId xmlns:a16="http://schemas.microsoft.com/office/drawing/2014/main" id="{80F89A28-D013-4CCC-B339-FBD4C0B8BBE7}"/>
                </a:ext>
              </a:extLst>
            </p:cNvPr>
            <p:cNvSpPr>
              <a:spLocks noChangeAspect="1" noChangeArrowheads="1"/>
            </p:cNvSpPr>
            <p:nvPr/>
          </p:nvSpPr>
          <p:spPr bwMode="auto">
            <a:xfrm>
              <a:off x="3921531" y="2091122"/>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05" name="AutoShape 296">
              <a:extLst>
                <a:ext uri="{FF2B5EF4-FFF2-40B4-BE49-F238E27FC236}">
                  <a16:creationId xmlns:a16="http://schemas.microsoft.com/office/drawing/2014/main" id="{234B4353-E3BB-415F-A11F-5BE1A643ADCA}"/>
                </a:ext>
              </a:extLst>
            </p:cNvPr>
            <p:cNvSpPr>
              <a:spLocks noChangeAspect="1" noChangeArrowheads="1"/>
            </p:cNvSpPr>
            <p:nvPr/>
          </p:nvSpPr>
          <p:spPr bwMode="auto">
            <a:xfrm>
              <a:off x="3930675" y="2029083"/>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06" name="AutoShape 296">
              <a:extLst>
                <a:ext uri="{FF2B5EF4-FFF2-40B4-BE49-F238E27FC236}">
                  <a16:creationId xmlns:a16="http://schemas.microsoft.com/office/drawing/2014/main" id="{2862E4E1-47C7-4CD7-A5F1-75B0ED0535D8}"/>
                </a:ext>
              </a:extLst>
            </p:cNvPr>
            <p:cNvSpPr>
              <a:spLocks noChangeAspect="1" noChangeArrowheads="1"/>
            </p:cNvSpPr>
            <p:nvPr/>
          </p:nvSpPr>
          <p:spPr bwMode="auto">
            <a:xfrm>
              <a:off x="3939819" y="1967044"/>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07" name="AutoShape 296">
              <a:extLst>
                <a:ext uri="{FF2B5EF4-FFF2-40B4-BE49-F238E27FC236}">
                  <a16:creationId xmlns:a16="http://schemas.microsoft.com/office/drawing/2014/main" id="{A85F15C4-E309-4918-AED0-D8E601C756D8}"/>
                </a:ext>
              </a:extLst>
            </p:cNvPr>
            <p:cNvSpPr>
              <a:spLocks noChangeAspect="1" noChangeArrowheads="1"/>
            </p:cNvSpPr>
            <p:nvPr/>
          </p:nvSpPr>
          <p:spPr bwMode="auto">
            <a:xfrm>
              <a:off x="3939819" y="1905005"/>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08" name="AutoShape 296">
              <a:extLst>
                <a:ext uri="{FF2B5EF4-FFF2-40B4-BE49-F238E27FC236}">
                  <a16:creationId xmlns:a16="http://schemas.microsoft.com/office/drawing/2014/main" id="{30901733-ABB8-4C13-9629-AD58B8893C45}"/>
                </a:ext>
              </a:extLst>
            </p:cNvPr>
            <p:cNvSpPr>
              <a:spLocks noChangeAspect="1" noChangeArrowheads="1"/>
            </p:cNvSpPr>
            <p:nvPr/>
          </p:nvSpPr>
          <p:spPr bwMode="auto">
            <a:xfrm>
              <a:off x="3886200" y="2221992"/>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09" name="AutoShape 296">
              <a:extLst>
                <a:ext uri="{FF2B5EF4-FFF2-40B4-BE49-F238E27FC236}">
                  <a16:creationId xmlns:a16="http://schemas.microsoft.com/office/drawing/2014/main" id="{54BA28A4-2ADD-4797-80A9-643806D5F643}"/>
                </a:ext>
              </a:extLst>
            </p:cNvPr>
            <p:cNvSpPr>
              <a:spLocks noChangeAspect="1" noChangeArrowheads="1"/>
            </p:cNvSpPr>
            <p:nvPr/>
          </p:nvSpPr>
          <p:spPr bwMode="auto">
            <a:xfrm>
              <a:off x="3904488" y="2153161"/>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10" name="AutoShape 296">
              <a:extLst>
                <a:ext uri="{FF2B5EF4-FFF2-40B4-BE49-F238E27FC236}">
                  <a16:creationId xmlns:a16="http://schemas.microsoft.com/office/drawing/2014/main" id="{DDEEC247-EB0B-48A6-BC80-A3EC9D65DD25}"/>
                </a:ext>
              </a:extLst>
            </p:cNvPr>
            <p:cNvSpPr>
              <a:spLocks noChangeAspect="1" noChangeArrowheads="1"/>
            </p:cNvSpPr>
            <p:nvPr/>
          </p:nvSpPr>
          <p:spPr bwMode="auto">
            <a:xfrm>
              <a:off x="3930675" y="1718888"/>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11" name="AutoShape 296">
              <a:extLst>
                <a:ext uri="{FF2B5EF4-FFF2-40B4-BE49-F238E27FC236}">
                  <a16:creationId xmlns:a16="http://schemas.microsoft.com/office/drawing/2014/main" id="{E745DABC-D2D4-4322-A4B1-FA596E70328C}"/>
                </a:ext>
              </a:extLst>
            </p:cNvPr>
            <p:cNvSpPr>
              <a:spLocks noChangeAspect="1" noChangeArrowheads="1"/>
            </p:cNvSpPr>
            <p:nvPr/>
          </p:nvSpPr>
          <p:spPr bwMode="auto">
            <a:xfrm>
              <a:off x="3921531" y="1656849"/>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12" name="AutoShape 296">
              <a:extLst>
                <a:ext uri="{FF2B5EF4-FFF2-40B4-BE49-F238E27FC236}">
                  <a16:creationId xmlns:a16="http://schemas.microsoft.com/office/drawing/2014/main" id="{B1976052-6437-4010-AD31-AD2A8CD96CCA}"/>
                </a:ext>
              </a:extLst>
            </p:cNvPr>
            <p:cNvSpPr>
              <a:spLocks noChangeAspect="1" noChangeArrowheads="1"/>
            </p:cNvSpPr>
            <p:nvPr/>
          </p:nvSpPr>
          <p:spPr bwMode="auto">
            <a:xfrm>
              <a:off x="3912387" y="1594810"/>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13" name="AutoShape 296">
              <a:extLst>
                <a:ext uri="{FF2B5EF4-FFF2-40B4-BE49-F238E27FC236}">
                  <a16:creationId xmlns:a16="http://schemas.microsoft.com/office/drawing/2014/main" id="{974390FA-A64F-4512-A8E3-4B5023FFD94A}"/>
                </a:ext>
              </a:extLst>
            </p:cNvPr>
            <p:cNvSpPr>
              <a:spLocks noChangeAspect="1" noChangeArrowheads="1"/>
            </p:cNvSpPr>
            <p:nvPr/>
          </p:nvSpPr>
          <p:spPr bwMode="auto">
            <a:xfrm>
              <a:off x="3894099" y="1524763"/>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14" name="AutoShape 296">
              <a:extLst>
                <a:ext uri="{FF2B5EF4-FFF2-40B4-BE49-F238E27FC236}">
                  <a16:creationId xmlns:a16="http://schemas.microsoft.com/office/drawing/2014/main" id="{C61F5D25-1C84-4231-8C40-610FCE7FAFBC}"/>
                </a:ext>
              </a:extLst>
            </p:cNvPr>
            <p:cNvSpPr>
              <a:spLocks noChangeAspect="1" noChangeArrowheads="1"/>
            </p:cNvSpPr>
            <p:nvPr/>
          </p:nvSpPr>
          <p:spPr bwMode="auto">
            <a:xfrm>
              <a:off x="3939819" y="1780927"/>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grpSp>
      <p:grpSp>
        <p:nvGrpSpPr>
          <p:cNvPr id="21516" name="Group 644">
            <a:extLst>
              <a:ext uri="{FF2B5EF4-FFF2-40B4-BE49-F238E27FC236}">
                <a16:creationId xmlns:a16="http://schemas.microsoft.com/office/drawing/2014/main" id="{1BE7CC86-D8B4-413B-BA79-FC71B052C328}"/>
              </a:ext>
            </a:extLst>
          </p:cNvPr>
          <p:cNvGrpSpPr>
            <a:grpSpLocks/>
          </p:cNvGrpSpPr>
          <p:nvPr/>
        </p:nvGrpSpPr>
        <p:grpSpPr bwMode="auto">
          <a:xfrm>
            <a:off x="5289550" y="1509713"/>
            <a:ext cx="590550" cy="914400"/>
            <a:chOff x="3406419" y="1426464"/>
            <a:chExt cx="589318" cy="914401"/>
          </a:xfrm>
        </p:grpSpPr>
        <p:sp>
          <p:nvSpPr>
            <p:cNvPr id="22019" name="Can 645">
              <a:extLst>
                <a:ext uri="{FF2B5EF4-FFF2-40B4-BE49-F238E27FC236}">
                  <a16:creationId xmlns:a16="http://schemas.microsoft.com/office/drawing/2014/main" id="{7A50F52C-B16B-4041-9336-AC2056EAF572}"/>
                </a:ext>
              </a:extLst>
            </p:cNvPr>
            <p:cNvSpPr>
              <a:spLocks noChangeArrowheads="1"/>
            </p:cNvSpPr>
            <p:nvPr/>
          </p:nvSpPr>
          <p:spPr bwMode="auto">
            <a:xfrm rot="5400000">
              <a:off x="3243877" y="1589006"/>
              <a:ext cx="914401" cy="589318"/>
            </a:xfrm>
            <a:prstGeom prst="can">
              <a:avLst>
                <a:gd name="adj" fmla="val 46319"/>
              </a:avLst>
            </a:prstGeom>
            <a:solidFill>
              <a:schemeClr val="accent1"/>
            </a:solidFill>
            <a:ln w="158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717" name="AutoShape 296">
              <a:extLst>
                <a:ext uri="{FF2B5EF4-FFF2-40B4-BE49-F238E27FC236}">
                  <a16:creationId xmlns:a16="http://schemas.microsoft.com/office/drawing/2014/main" id="{9ED1369E-1CD3-4CE2-AA5B-0F46EAF476CC}"/>
                </a:ext>
              </a:extLst>
            </p:cNvPr>
            <p:cNvSpPr>
              <a:spLocks noChangeAspect="1" noChangeArrowheads="1"/>
            </p:cNvSpPr>
            <p:nvPr/>
          </p:nvSpPr>
          <p:spPr bwMode="auto">
            <a:xfrm>
              <a:off x="3747795" y="1842966"/>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18" name="AutoShape 296">
              <a:extLst>
                <a:ext uri="{FF2B5EF4-FFF2-40B4-BE49-F238E27FC236}">
                  <a16:creationId xmlns:a16="http://schemas.microsoft.com/office/drawing/2014/main" id="{71758119-B488-4B22-855B-750A6FC829E2}"/>
                </a:ext>
              </a:extLst>
            </p:cNvPr>
            <p:cNvSpPr>
              <a:spLocks noChangeAspect="1" noChangeArrowheads="1"/>
            </p:cNvSpPr>
            <p:nvPr/>
          </p:nvSpPr>
          <p:spPr bwMode="auto">
            <a:xfrm>
              <a:off x="3766083" y="2091122"/>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19" name="AutoShape 296">
              <a:extLst>
                <a:ext uri="{FF2B5EF4-FFF2-40B4-BE49-F238E27FC236}">
                  <a16:creationId xmlns:a16="http://schemas.microsoft.com/office/drawing/2014/main" id="{D35F0C0C-A39E-468F-8576-31BC8E9431BF}"/>
                </a:ext>
              </a:extLst>
            </p:cNvPr>
            <p:cNvSpPr>
              <a:spLocks noChangeAspect="1" noChangeArrowheads="1"/>
            </p:cNvSpPr>
            <p:nvPr/>
          </p:nvSpPr>
          <p:spPr bwMode="auto">
            <a:xfrm>
              <a:off x="3756939" y="2029083"/>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20" name="AutoShape 296">
              <a:extLst>
                <a:ext uri="{FF2B5EF4-FFF2-40B4-BE49-F238E27FC236}">
                  <a16:creationId xmlns:a16="http://schemas.microsoft.com/office/drawing/2014/main" id="{0DEC75AE-9B93-4416-9F98-D9D11217F6A4}"/>
                </a:ext>
              </a:extLst>
            </p:cNvPr>
            <p:cNvSpPr>
              <a:spLocks noChangeAspect="1" noChangeArrowheads="1"/>
            </p:cNvSpPr>
            <p:nvPr/>
          </p:nvSpPr>
          <p:spPr bwMode="auto">
            <a:xfrm>
              <a:off x="3747795" y="1967044"/>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21" name="AutoShape 296">
              <a:extLst>
                <a:ext uri="{FF2B5EF4-FFF2-40B4-BE49-F238E27FC236}">
                  <a16:creationId xmlns:a16="http://schemas.microsoft.com/office/drawing/2014/main" id="{EFCB6430-E3F3-44C3-9C6B-921AB48A596D}"/>
                </a:ext>
              </a:extLst>
            </p:cNvPr>
            <p:cNvSpPr>
              <a:spLocks noChangeAspect="1" noChangeArrowheads="1"/>
            </p:cNvSpPr>
            <p:nvPr/>
          </p:nvSpPr>
          <p:spPr bwMode="auto">
            <a:xfrm>
              <a:off x="3747795" y="1905005"/>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22" name="AutoShape 296">
              <a:extLst>
                <a:ext uri="{FF2B5EF4-FFF2-40B4-BE49-F238E27FC236}">
                  <a16:creationId xmlns:a16="http://schemas.microsoft.com/office/drawing/2014/main" id="{53ADB1DC-A32D-4CF8-93B0-132EF5F468C0}"/>
                </a:ext>
              </a:extLst>
            </p:cNvPr>
            <p:cNvSpPr>
              <a:spLocks noChangeAspect="1" noChangeArrowheads="1"/>
            </p:cNvSpPr>
            <p:nvPr/>
          </p:nvSpPr>
          <p:spPr bwMode="auto">
            <a:xfrm>
              <a:off x="3848379" y="2274565"/>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23" name="AutoShape 296">
              <a:extLst>
                <a:ext uri="{FF2B5EF4-FFF2-40B4-BE49-F238E27FC236}">
                  <a16:creationId xmlns:a16="http://schemas.microsoft.com/office/drawing/2014/main" id="{44F48A34-A316-4155-8E1B-8F43EF9F8988}"/>
                </a:ext>
              </a:extLst>
            </p:cNvPr>
            <p:cNvSpPr>
              <a:spLocks noChangeAspect="1" noChangeArrowheads="1"/>
            </p:cNvSpPr>
            <p:nvPr/>
          </p:nvSpPr>
          <p:spPr bwMode="auto">
            <a:xfrm>
              <a:off x="3803903" y="2221992"/>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24" name="AutoShape 296">
              <a:extLst>
                <a:ext uri="{FF2B5EF4-FFF2-40B4-BE49-F238E27FC236}">
                  <a16:creationId xmlns:a16="http://schemas.microsoft.com/office/drawing/2014/main" id="{622F124B-B13B-44E8-AF87-149ED9ECFED4}"/>
                </a:ext>
              </a:extLst>
            </p:cNvPr>
            <p:cNvSpPr>
              <a:spLocks noChangeAspect="1" noChangeArrowheads="1"/>
            </p:cNvSpPr>
            <p:nvPr/>
          </p:nvSpPr>
          <p:spPr bwMode="auto">
            <a:xfrm>
              <a:off x="3775227" y="2153161"/>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25" name="AutoShape 296">
              <a:extLst>
                <a:ext uri="{FF2B5EF4-FFF2-40B4-BE49-F238E27FC236}">
                  <a16:creationId xmlns:a16="http://schemas.microsoft.com/office/drawing/2014/main" id="{F38E71AF-F391-4BE0-96BA-C882DD0EFCB8}"/>
                </a:ext>
              </a:extLst>
            </p:cNvPr>
            <p:cNvSpPr>
              <a:spLocks noChangeAspect="1" noChangeArrowheads="1"/>
            </p:cNvSpPr>
            <p:nvPr/>
          </p:nvSpPr>
          <p:spPr bwMode="auto">
            <a:xfrm>
              <a:off x="3848379" y="1468060"/>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26" name="AutoShape 296">
              <a:extLst>
                <a:ext uri="{FF2B5EF4-FFF2-40B4-BE49-F238E27FC236}">
                  <a16:creationId xmlns:a16="http://schemas.microsoft.com/office/drawing/2014/main" id="{11700875-746D-4455-9749-1D85AE9DE712}"/>
                </a:ext>
              </a:extLst>
            </p:cNvPr>
            <p:cNvSpPr>
              <a:spLocks noChangeAspect="1" noChangeArrowheads="1"/>
            </p:cNvSpPr>
            <p:nvPr/>
          </p:nvSpPr>
          <p:spPr bwMode="auto">
            <a:xfrm>
              <a:off x="3756939" y="1718888"/>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27" name="AutoShape 296">
              <a:extLst>
                <a:ext uri="{FF2B5EF4-FFF2-40B4-BE49-F238E27FC236}">
                  <a16:creationId xmlns:a16="http://schemas.microsoft.com/office/drawing/2014/main" id="{F3150A9C-8842-43EB-9B95-1A813CF1AD24}"/>
                </a:ext>
              </a:extLst>
            </p:cNvPr>
            <p:cNvSpPr>
              <a:spLocks noChangeAspect="1" noChangeArrowheads="1"/>
            </p:cNvSpPr>
            <p:nvPr/>
          </p:nvSpPr>
          <p:spPr bwMode="auto">
            <a:xfrm>
              <a:off x="3766083" y="1656849"/>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28" name="AutoShape 296">
              <a:extLst>
                <a:ext uri="{FF2B5EF4-FFF2-40B4-BE49-F238E27FC236}">
                  <a16:creationId xmlns:a16="http://schemas.microsoft.com/office/drawing/2014/main" id="{3B73BC18-FC7A-496E-9740-1A2EBC6918A2}"/>
                </a:ext>
              </a:extLst>
            </p:cNvPr>
            <p:cNvSpPr>
              <a:spLocks noChangeAspect="1" noChangeArrowheads="1"/>
            </p:cNvSpPr>
            <p:nvPr/>
          </p:nvSpPr>
          <p:spPr bwMode="auto">
            <a:xfrm>
              <a:off x="3775227" y="1594810"/>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29" name="AutoShape 296">
              <a:extLst>
                <a:ext uri="{FF2B5EF4-FFF2-40B4-BE49-F238E27FC236}">
                  <a16:creationId xmlns:a16="http://schemas.microsoft.com/office/drawing/2014/main" id="{01CE1BB6-017C-4563-86AF-7F64A1399D76}"/>
                </a:ext>
              </a:extLst>
            </p:cNvPr>
            <p:cNvSpPr>
              <a:spLocks noChangeAspect="1" noChangeArrowheads="1"/>
            </p:cNvSpPr>
            <p:nvPr/>
          </p:nvSpPr>
          <p:spPr bwMode="auto">
            <a:xfrm>
              <a:off x="3803903" y="1524763"/>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30" name="AutoShape 296">
              <a:extLst>
                <a:ext uri="{FF2B5EF4-FFF2-40B4-BE49-F238E27FC236}">
                  <a16:creationId xmlns:a16="http://schemas.microsoft.com/office/drawing/2014/main" id="{1D6CBCD4-C85E-4808-99E1-5340BC931632}"/>
                </a:ext>
              </a:extLst>
            </p:cNvPr>
            <p:cNvSpPr>
              <a:spLocks noChangeAspect="1" noChangeArrowheads="1"/>
            </p:cNvSpPr>
            <p:nvPr/>
          </p:nvSpPr>
          <p:spPr bwMode="auto">
            <a:xfrm>
              <a:off x="3747795" y="1780927"/>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31" name="AutoShape 296">
              <a:extLst>
                <a:ext uri="{FF2B5EF4-FFF2-40B4-BE49-F238E27FC236}">
                  <a16:creationId xmlns:a16="http://schemas.microsoft.com/office/drawing/2014/main" id="{C6B89C1F-DA88-4282-84C2-3545D961C220}"/>
                </a:ext>
              </a:extLst>
            </p:cNvPr>
            <p:cNvSpPr>
              <a:spLocks noChangeAspect="1" noChangeArrowheads="1"/>
            </p:cNvSpPr>
            <p:nvPr/>
          </p:nvSpPr>
          <p:spPr bwMode="auto">
            <a:xfrm>
              <a:off x="3939819" y="1842966"/>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32" name="AutoShape 296">
              <a:extLst>
                <a:ext uri="{FF2B5EF4-FFF2-40B4-BE49-F238E27FC236}">
                  <a16:creationId xmlns:a16="http://schemas.microsoft.com/office/drawing/2014/main" id="{A5C70656-8DE1-4B85-AD81-3E3FE2FB5BAF}"/>
                </a:ext>
              </a:extLst>
            </p:cNvPr>
            <p:cNvSpPr>
              <a:spLocks noChangeAspect="1" noChangeArrowheads="1"/>
            </p:cNvSpPr>
            <p:nvPr/>
          </p:nvSpPr>
          <p:spPr bwMode="auto">
            <a:xfrm>
              <a:off x="3921531" y="2091122"/>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33" name="AutoShape 296">
              <a:extLst>
                <a:ext uri="{FF2B5EF4-FFF2-40B4-BE49-F238E27FC236}">
                  <a16:creationId xmlns:a16="http://schemas.microsoft.com/office/drawing/2014/main" id="{9780FCFC-D468-41AE-B68B-2F648A6A5271}"/>
                </a:ext>
              </a:extLst>
            </p:cNvPr>
            <p:cNvSpPr>
              <a:spLocks noChangeAspect="1" noChangeArrowheads="1"/>
            </p:cNvSpPr>
            <p:nvPr/>
          </p:nvSpPr>
          <p:spPr bwMode="auto">
            <a:xfrm>
              <a:off x="3930675" y="2029083"/>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34" name="AutoShape 296">
              <a:extLst>
                <a:ext uri="{FF2B5EF4-FFF2-40B4-BE49-F238E27FC236}">
                  <a16:creationId xmlns:a16="http://schemas.microsoft.com/office/drawing/2014/main" id="{8BD33D94-7099-42E1-9467-E584608A9068}"/>
                </a:ext>
              </a:extLst>
            </p:cNvPr>
            <p:cNvSpPr>
              <a:spLocks noChangeAspect="1" noChangeArrowheads="1"/>
            </p:cNvSpPr>
            <p:nvPr/>
          </p:nvSpPr>
          <p:spPr bwMode="auto">
            <a:xfrm>
              <a:off x="3939819" y="1967044"/>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35" name="AutoShape 296">
              <a:extLst>
                <a:ext uri="{FF2B5EF4-FFF2-40B4-BE49-F238E27FC236}">
                  <a16:creationId xmlns:a16="http://schemas.microsoft.com/office/drawing/2014/main" id="{6ADBF715-7B53-4848-A3A8-14C6BEE69CBE}"/>
                </a:ext>
              </a:extLst>
            </p:cNvPr>
            <p:cNvSpPr>
              <a:spLocks noChangeAspect="1" noChangeArrowheads="1"/>
            </p:cNvSpPr>
            <p:nvPr/>
          </p:nvSpPr>
          <p:spPr bwMode="auto">
            <a:xfrm>
              <a:off x="3939819" y="1905005"/>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36" name="AutoShape 296">
              <a:extLst>
                <a:ext uri="{FF2B5EF4-FFF2-40B4-BE49-F238E27FC236}">
                  <a16:creationId xmlns:a16="http://schemas.microsoft.com/office/drawing/2014/main" id="{2BAA5BB0-3B0D-4F12-A072-00390E919117}"/>
                </a:ext>
              </a:extLst>
            </p:cNvPr>
            <p:cNvSpPr>
              <a:spLocks noChangeAspect="1" noChangeArrowheads="1"/>
            </p:cNvSpPr>
            <p:nvPr/>
          </p:nvSpPr>
          <p:spPr bwMode="auto">
            <a:xfrm>
              <a:off x="3886200" y="2221992"/>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37" name="AutoShape 296">
              <a:extLst>
                <a:ext uri="{FF2B5EF4-FFF2-40B4-BE49-F238E27FC236}">
                  <a16:creationId xmlns:a16="http://schemas.microsoft.com/office/drawing/2014/main" id="{A39CE505-FDA0-4150-A071-D42511BA288E}"/>
                </a:ext>
              </a:extLst>
            </p:cNvPr>
            <p:cNvSpPr>
              <a:spLocks noChangeAspect="1" noChangeArrowheads="1"/>
            </p:cNvSpPr>
            <p:nvPr/>
          </p:nvSpPr>
          <p:spPr bwMode="auto">
            <a:xfrm>
              <a:off x="3904488" y="2153161"/>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38" name="AutoShape 296">
              <a:extLst>
                <a:ext uri="{FF2B5EF4-FFF2-40B4-BE49-F238E27FC236}">
                  <a16:creationId xmlns:a16="http://schemas.microsoft.com/office/drawing/2014/main" id="{96EB0990-9664-485F-9DF4-9ABF218A756E}"/>
                </a:ext>
              </a:extLst>
            </p:cNvPr>
            <p:cNvSpPr>
              <a:spLocks noChangeAspect="1" noChangeArrowheads="1"/>
            </p:cNvSpPr>
            <p:nvPr/>
          </p:nvSpPr>
          <p:spPr bwMode="auto">
            <a:xfrm>
              <a:off x="3930675" y="1718888"/>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39" name="AutoShape 296">
              <a:extLst>
                <a:ext uri="{FF2B5EF4-FFF2-40B4-BE49-F238E27FC236}">
                  <a16:creationId xmlns:a16="http://schemas.microsoft.com/office/drawing/2014/main" id="{440C4C8F-D35A-40E7-8591-B79183381CF3}"/>
                </a:ext>
              </a:extLst>
            </p:cNvPr>
            <p:cNvSpPr>
              <a:spLocks noChangeAspect="1" noChangeArrowheads="1"/>
            </p:cNvSpPr>
            <p:nvPr/>
          </p:nvSpPr>
          <p:spPr bwMode="auto">
            <a:xfrm>
              <a:off x="3921531" y="1656849"/>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40" name="AutoShape 296">
              <a:extLst>
                <a:ext uri="{FF2B5EF4-FFF2-40B4-BE49-F238E27FC236}">
                  <a16:creationId xmlns:a16="http://schemas.microsoft.com/office/drawing/2014/main" id="{5E80EBF8-7E2D-479A-A8D4-6949AEA450E5}"/>
                </a:ext>
              </a:extLst>
            </p:cNvPr>
            <p:cNvSpPr>
              <a:spLocks noChangeAspect="1" noChangeArrowheads="1"/>
            </p:cNvSpPr>
            <p:nvPr/>
          </p:nvSpPr>
          <p:spPr bwMode="auto">
            <a:xfrm>
              <a:off x="3912387" y="1594810"/>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41" name="AutoShape 296">
              <a:extLst>
                <a:ext uri="{FF2B5EF4-FFF2-40B4-BE49-F238E27FC236}">
                  <a16:creationId xmlns:a16="http://schemas.microsoft.com/office/drawing/2014/main" id="{420E4E52-92BD-4AD0-8E49-EDD6F9C33989}"/>
                </a:ext>
              </a:extLst>
            </p:cNvPr>
            <p:cNvSpPr>
              <a:spLocks noChangeAspect="1" noChangeArrowheads="1"/>
            </p:cNvSpPr>
            <p:nvPr/>
          </p:nvSpPr>
          <p:spPr bwMode="auto">
            <a:xfrm>
              <a:off x="3894099" y="1524763"/>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742" name="AutoShape 296">
              <a:extLst>
                <a:ext uri="{FF2B5EF4-FFF2-40B4-BE49-F238E27FC236}">
                  <a16:creationId xmlns:a16="http://schemas.microsoft.com/office/drawing/2014/main" id="{66CCBF19-5CC8-4B80-9605-87827CB6D5A0}"/>
                </a:ext>
              </a:extLst>
            </p:cNvPr>
            <p:cNvSpPr>
              <a:spLocks noChangeAspect="1" noChangeArrowheads="1"/>
            </p:cNvSpPr>
            <p:nvPr/>
          </p:nvSpPr>
          <p:spPr bwMode="auto">
            <a:xfrm>
              <a:off x="3939819" y="1780927"/>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grpSp>
      <p:sp>
        <p:nvSpPr>
          <p:cNvPr id="21517" name="Line 156">
            <a:extLst>
              <a:ext uri="{FF2B5EF4-FFF2-40B4-BE49-F238E27FC236}">
                <a16:creationId xmlns:a16="http://schemas.microsoft.com/office/drawing/2014/main" id="{DF840583-4CB5-48F3-B2D3-A03DA86DDC44}"/>
              </a:ext>
            </a:extLst>
          </p:cNvPr>
          <p:cNvSpPr>
            <a:spLocks noChangeShapeType="1"/>
          </p:cNvSpPr>
          <p:nvPr/>
        </p:nvSpPr>
        <p:spPr bwMode="auto">
          <a:xfrm flipH="1" flipV="1">
            <a:off x="3441700" y="2038350"/>
            <a:ext cx="544513" cy="93663"/>
          </a:xfrm>
          <a:prstGeom prst="line">
            <a:avLst/>
          </a:prstGeom>
          <a:noFill/>
          <a:ln w="317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8" name="Line 156">
            <a:extLst>
              <a:ext uri="{FF2B5EF4-FFF2-40B4-BE49-F238E27FC236}">
                <a16:creationId xmlns:a16="http://schemas.microsoft.com/office/drawing/2014/main" id="{12EC2604-B245-470C-912A-E47D5407F3B8}"/>
              </a:ext>
            </a:extLst>
          </p:cNvPr>
          <p:cNvSpPr>
            <a:spLocks noChangeShapeType="1"/>
          </p:cNvSpPr>
          <p:nvPr/>
        </p:nvSpPr>
        <p:spPr bwMode="auto">
          <a:xfrm flipH="1" flipV="1">
            <a:off x="3455988" y="2270125"/>
            <a:ext cx="401637" cy="52388"/>
          </a:xfrm>
          <a:prstGeom prst="line">
            <a:avLst/>
          </a:prstGeom>
          <a:noFill/>
          <a:ln w="317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9" name="Line 156">
            <a:extLst>
              <a:ext uri="{FF2B5EF4-FFF2-40B4-BE49-F238E27FC236}">
                <a16:creationId xmlns:a16="http://schemas.microsoft.com/office/drawing/2014/main" id="{08F14F27-1B40-4BC0-A2D4-CD7640594FEB}"/>
              </a:ext>
            </a:extLst>
          </p:cNvPr>
          <p:cNvSpPr>
            <a:spLocks noChangeShapeType="1"/>
          </p:cNvSpPr>
          <p:nvPr/>
        </p:nvSpPr>
        <p:spPr bwMode="auto">
          <a:xfrm flipH="1">
            <a:off x="4370388" y="2130425"/>
            <a:ext cx="536575" cy="88900"/>
          </a:xfrm>
          <a:prstGeom prst="line">
            <a:avLst/>
          </a:prstGeom>
          <a:noFill/>
          <a:ln w="317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0" name="Flowchart: Extract 305">
            <a:extLst>
              <a:ext uri="{FF2B5EF4-FFF2-40B4-BE49-F238E27FC236}">
                <a16:creationId xmlns:a16="http://schemas.microsoft.com/office/drawing/2014/main" id="{EEB810A8-29B0-4B99-AFFC-CA84DCA27FE2}"/>
              </a:ext>
            </a:extLst>
          </p:cNvPr>
          <p:cNvSpPr>
            <a:spLocks noChangeArrowheads="1"/>
          </p:cNvSpPr>
          <p:nvPr/>
        </p:nvSpPr>
        <p:spPr bwMode="auto">
          <a:xfrm rot="5806643">
            <a:off x="3144838" y="2165350"/>
            <a:ext cx="152400" cy="155575"/>
          </a:xfrm>
          <a:prstGeom prst="flowChartExtract">
            <a:avLst/>
          </a:prstGeom>
          <a:solidFill>
            <a:schemeClr val="tx1"/>
          </a:solidFill>
          <a:ln w="9525" algn="ctr">
            <a:solidFill>
              <a:schemeClr val="tx1"/>
            </a:solidFill>
            <a:round/>
            <a:headEnd/>
            <a:tailEnd/>
          </a:ln>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21" name="Rectangle 5">
            <a:extLst>
              <a:ext uri="{FF2B5EF4-FFF2-40B4-BE49-F238E27FC236}">
                <a16:creationId xmlns:a16="http://schemas.microsoft.com/office/drawing/2014/main" id="{8DBA8531-40E5-447E-BC3C-16DAF132CE87}"/>
              </a:ext>
            </a:extLst>
          </p:cNvPr>
          <p:cNvSpPr>
            <a:spLocks noChangeArrowheads="1"/>
          </p:cNvSpPr>
          <p:nvPr/>
        </p:nvSpPr>
        <p:spPr bwMode="auto">
          <a:xfrm>
            <a:off x="1835150" y="4219575"/>
            <a:ext cx="5486400" cy="1042988"/>
          </a:xfrm>
          <a:prstGeom prst="rect">
            <a:avLst/>
          </a:prstGeom>
          <a:solidFill>
            <a:schemeClr val="accent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22" name="Rectangle 6">
            <a:extLst>
              <a:ext uri="{FF2B5EF4-FFF2-40B4-BE49-F238E27FC236}">
                <a16:creationId xmlns:a16="http://schemas.microsoft.com/office/drawing/2014/main" id="{809246E8-56DF-4113-B01D-0E7065C500E3}"/>
              </a:ext>
            </a:extLst>
          </p:cNvPr>
          <p:cNvSpPr>
            <a:spLocks noChangeArrowheads="1"/>
          </p:cNvSpPr>
          <p:nvPr/>
        </p:nvSpPr>
        <p:spPr bwMode="auto">
          <a:xfrm>
            <a:off x="1835150" y="5403850"/>
            <a:ext cx="5486400" cy="1143000"/>
          </a:xfrm>
          <a:prstGeom prst="rect">
            <a:avLst/>
          </a:prstGeom>
          <a:solidFill>
            <a:schemeClr val="accent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23" name="Rectangle 7">
            <a:extLst>
              <a:ext uri="{FF2B5EF4-FFF2-40B4-BE49-F238E27FC236}">
                <a16:creationId xmlns:a16="http://schemas.microsoft.com/office/drawing/2014/main" id="{7026FE09-AB78-49ED-BBEC-8A22BE30296E}"/>
              </a:ext>
            </a:extLst>
          </p:cNvPr>
          <p:cNvSpPr>
            <a:spLocks noChangeArrowheads="1"/>
          </p:cNvSpPr>
          <p:nvPr/>
        </p:nvSpPr>
        <p:spPr bwMode="auto">
          <a:xfrm>
            <a:off x="1835150" y="2701925"/>
            <a:ext cx="5486400" cy="1039813"/>
          </a:xfrm>
          <a:prstGeom prst="rect">
            <a:avLst/>
          </a:prstGeom>
          <a:solidFill>
            <a:schemeClr val="accent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24" name="Text Box 8">
            <a:extLst>
              <a:ext uri="{FF2B5EF4-FFF2-40B4-BE49-F238E27FC236}">
                <a16:creationId xmlns:a16="http://schemas.microsoft.com/office/drawing/2014/main" id="{76940394-A041-450A-920D-86134E94C28F}"/>
              </a:ext>
            </a:extLst>
          </p:cNvPr>
          <p:cNvSpPr txBox="1">
            <a:spLocks noChangeArrowheads="1"/>
          </p:cNvSpPr>
          <p:nvPr/>
        </p:nvSpPr>
        <p:spPr bwMode="auto">
          <a:xfrm>
            <a:off x="534988" y="3028950"/>
            <a:ext cx="12954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r" eaLnBrk="1" hangingPunct="1">
              <a:spcBef>
                <a:spcPct val="0"/>
              </a:spcBef>
              <a:buClrTx/>
              <a:buFontTx/>
              <a:buNone/>
            </a:pPr>
            <a:r>
              <a:rPr lang="en-US" altLang="en-US" sz="1600"/>
              <a:t>Light Panel </a:t>
            </a:r>
          </a:p>
        </p:txBody>
      </p:sp>
      <p:sp>
        <p:nvSpPr>
          <p:cNvPr id="21525" name="Text Box 9">
            <a:extLst>
              <a:ext uri="{FF2B5EF4-FFF2-40B4-BE49-F238E27FC236}">
                <a16:creationId xmlns:a16="http://schemas.microsoft.com/office/drawing/2014/main" id="{61EBA17C-C1B0-4858-903D-EB9F57C5AD2C}"/>
              </a:ext>
            </a:extLst>
          </p:cNvPr>
          <p:cNvSpPr txBox="1">
            <a:spLocks noChangeArrowheads="1"/>
          </p:cNvSpPr>
          <p:nvPr/>
        </p:nvSpPr>
        <p:spPr bwMode="auto">
          <a:xfrm>
            <a:off x="701675" y="4578350"/>
            <a:ext cx="1128713"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r" eaLnBrk="1" hangingPunct="1">
              <a:spcBef>
                <a:spcPct val="0"/>
              </a:spcBef>
              <a:buClrTx/>
              <a:buFontTx/>
              <a:buNone/>
            </a:pPr>
            <a:r>
              <a:rPr lang="en-US" altLang="en-US" sz="1600"/>
              <a:t>Keyboard</a:t>
            </a:r>
          </a:p>
        </p:txBody>
      </p:sp>
      <p:sp>
        <p:nvSpPr>
          <p:cNvPr id="21526" name="Text Box 16">
            <a:extLst>
              <a:ext uri="{FF2B5EF4-FFF2-40B4-BE49-F238E27FC236}">
                <a16:creationId xmlns:a16="http://schemas.microsoft.com/office/drawing/2014/main" id="{002A082F-E44B-4BAA-ABBD-0940A6006260}"/>
              </a:ext>
            </a:extLst>
          </p:cNvPr>
          <p:cNvSpPr txBox="1">
            <a:spLocks noChangeArrowheads="1"/>
          </p:cNvSpPr>
          <p:nvPr/>
        </p:nvSpPr>
        <p:spPr bwMode="auto">
          <a:xfrm>
            <a:off x="2146300" y="1241425"/>
            <a:ext cx="903288"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100">
                <a:latin typeface="Verdana" panose="020B0604030504040204" pitchFamily="34" charset="0"/>
              </a:rPr>
              <a:t>Reflector</a:t>
            </a:r>
          </a:p>
        </p:txBody>
      </p:sp>
      <p:sp>
        <p:nvSpPr>
          <p:cNvPr id="21527" name="Text Box 17">
            <a:extLst>
              <a:ext uri="{FF2B5EF4-FFF2-40B4-BE49-F238E27FC236}">
                <a16:creationId xmlns:a16="http://schemas.microsoft.com/office/drawing/2014/main" id="{E96BE7A7-4C9A-41D7-89EF-A39D8E324D40}"/>
              </a:ext>
            </a:extLst>
          </p:cNvPr>
          <p:cNvSpPr txBox="1">
            <a:spLocks noChangeArrowheads="1"/>
          </p:cNvSpPr>
          <p:nvPr/>
        </p:nvSpPr>
        <p:spPr bwMode="auto">
          <a:xfrm>
            <a:off x="3441700" y="1071563"/>
            <a:ext cx="62230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100">
                <a:latin typeface="Verdana" panose="020B0604030504040204" pitchFamily="34" charset="0"/>
              </a:rPr>
              <a:t>Left</a:t>
            </a:r>
          </a:p>
          <a:p>
            <a:pPr algn="ctr" eaLnBrk="1" hangingPunct="1">
              <a:spcBef>
                <a:spcPct val="0"/>
              </a:spcBef>
              <a:buClrTx/>
              <a:buFontTx/>
              <a:buNone/>
            </a:pPr>
            <a:r>
              <a:rPr lang="en-US" altLang="en-US" sz="1100">
                <a:latin typeface="Verdana" panose="020B0604030504040204" pitchFamily="34" charset="0"/>
              </a:rPr>
              <a:t>Rotor</a:t>
            </a:r>
          </a:p>
        </p:txBody>
      </p:sp>
      <p:sp>
        <p:nvSpPr>
          <p:cNvPr id="21528" name="Text Box 18">
            <a:extLst>
              <a:ext uri="{FF2B5EF4-FFF2-40B4-BE49-F238E27FC236}">
                <a16:creationId xmlns:a16="http://schemas.microsoft.com/office/drawing/2014/main" id="{59A2B05E-1EE0-4696-A4ED-CF25E421B870}"/>
              </a:ext>
            </a:extLst>
          </p:cNvPr>
          <p:cNvSpPr txBox="1">
            <a:spLocks noChangeArrowheads="1"/>
          </p:cNvSpPr>
          <p:nvPr/>
        </p:nvSpPr>
        <p:spPr bwMode="auto">
          <a:xfrm>
            <a:off x="4330700" y="1071563"/>
            <a:ext cx="70485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100">
                <a:latin typeface="Verdana" panose="020B0604030504040204" pitchFamily="34" charset="0"/>
              </a:rPr>
              <a:t>Middle</a:t>
            </a:r>
          </a:p>
          <a:p>
            <a:pPr algn="ctr" eaLnBrk="1" hangingPunct="1">
              <a:spcBef>
                <a:spcPct val="0"/>
              </a:spcBef>
              <a:buClrTx/>
              <a:buFontTx/>
              <a:buNone/>
            </a:pPr>
            <a:r>
              <a:rPr lang="en-US" altLang="en-US" sz="1100">
                <a:latin typeface="Verdana" panose="020B0604030504040204" pitchFamily="34" charset="0"/>
              </a:rPr>
              <a:t>Rotor</a:t>
            </a:r>
          </a:p>
        </p:txBody>
      </p:sp>
      <p:sp>
        <p:nvSpPr>
          <p:cNvPr id="21529" name="Text Box 19">
            <a:extLst>
              <a:ext uri="{FF2B5EF4-FFF2-40B4-BE49-F238E27FC236}">
                <a16:creationId xmlns:a16="http://schemas.microsoft.com/office/drawing/2014/main" id="{DA71CFD8-846B-4379-8262-DACF13E83350}"/>
              </a:ext>
            </a:extLst>
          </p:cNvPr>
          <p:cNvSpPr txBox="1">
            <a:spLocks noChangeArrowheads="1"/>
          </p:cNvSpPr>
          <p:nvPr/>
        </p:nvSpPr>
        <p:spPr bwMode="auto">
          <a:xfrm>
            <a:off x="5280025" y="1071563"/>
            <a:ext cx="62230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100">
                <a:latin typeface="Verdana" panose="020B0604030504040204" pitchFamily="34" charset="0"/>
              </a:rPr>
              <a:t>Right</a:t>
            </a:r>
          </a:p>
          <a:p>
            <a:pPr algn="ctr" eaLnBrk="1" hangingPunct="1">
              <a:spcBef>
                <a:spcPct val="0"/>
              </a:spcBef>
              <a:buClrTx/>
              <a:buFontTx/>
              <a:buNone/>
            </a:pPr>
            <a:r>
              <a:rPr lang="en-US" altLang="en-US" sz="1100">
                <a:latin typeface="Verdana" panose="020B0604030504040204" pitchFamily="34" charset="0"/>
              </a:rPr>
              <a:t>Rotor</a:t>
            </a:r>
          </a:p>
        </p:txBody>
      </p:sp>
      <p:sp>
        <p:nvSpPr>
          <p:cNvPr id="21530" name="Text Box 20">
            <a:extLst>
              <a:ext uri="{FF2B5EF4-FFF2-40B4-BE49-F238E27FC236}">
                <a16:creationId xmlns:a16="http://schemas.microsoft.com/office/drawing/2014/main" id="{D4EA0AC3-B703-46A0-AE4F-E4997540A197}"/>
              </a:ext>
            </a:extLst>
          </p:cNvPr>
          <p:cNvSpPr txBox="1">
            <a:spLocks noChangeArrowheads="1"/>
          </p:cNvSpPr>
          <p:nvPr/>
        </p:nvSpPr>
        <p:spPr bwMode="auto">
          <a:xfrm>
            <a:off x="6326188" y="1071563"/>
            <a:ext cx="62230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100">
                <a:latin typeface="Verdana" panose="020B0604030504040204" pitchFamily="34" charset="0"/>
              </a:rPr>
              <a:t>Entry</a:t>
            </a:r>
          </a:p>
          <a:p>
            <a:pPr algn="ctr" eaLnBrk="1" hangingPunct="1">
              <a:spcBef>
                <a:spcPct val="0"/>
              </a:spcBef>
              <a:buClrTx/>
              <a:buFontTx/>
              <a:buNone/>
            </a:pPr>
            <a:r>
              <a:rPr lang="en-US" altLang="en-US" sz="1100">
                <a:latin typeface="Verdana" panose="020B0604030504040204" pitchFamily="34" charset="0"/>
              </a:rPr>
              <a:t>Drum</a:t>
            </a:r>
          </a:p>
        </p:txBody>
      </p:sp>
      <p:sp>
        <p:nvSpPr>
          <p:cNvPr id="21531" name="AutoShape 21">
            <a:extLst>
              <a:ext uri="{FF2B5EF4-FFF2-40B4-BE49-F238E27FC236}">
                <a16:creationId xmlns:a16="http://schemas.microsoft.com/office/drawing/2014/main" id="{CA0B910F-4DCD-4A80-AE43-08BCF4FCE936}"/>
              </a:ext>
            </a:extLst>
          </p:cNvPr>
          <p:cNvSpPr>
            <a:spLocks noChangeAspect="1" noChangeArrowheads="1"/>
          </p:cNvSpPr>
          <p:nvPr/>
        </p:nvSpPr>
        <p:spPr bwMode="auto">
          <a:xfrm>
            <a:off x="2598738" y="3395663"/>
            <a:ext cx="274637" cy="274637"/>
          </a:xfrm>
          <a:prstGeom prst="flowChartConnector">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32" name="AutoShape 22">
            <a:extLst>
              <a:ext uri="{FF2B5EF4-FFF2-40B4-BE49-F238E27FC236}">
                <a16:creationId xmlns:a16="http://schemas.microsoft.com/office/drawing/2014/main" id="{E4366631-CFCB-4309-86B3-980175A6B124}"/>
              </a:ext>
            </a:extLst>
          </p:cNvPr>
          <p:cNvSpPr>
            <a:spLocks noChangeAspect="1" noChangeArrowheads="1"/>
          </p:cNvSpPr>
          <p:nvPr/>
        </p:nvSpPr>
        <p:spPr bwMode="auto">
          <a:xfrm>
            <a:off x="3208338" y="3395663"/>
            <a:ext cx="274637" cy="274637"/>
          </a:xfrm>
          <a:prstGeom prst="flowChartConnector">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33" name="AutoShape 23">
            <a:extLst>
              <a:ext uri="{FF2B5EF4-FFF2-40B4-BE49-F238E27FC236}">
                <a16:creationId xmlns:a16="http://schemas.microsoft.com/office/drawing/2014/main" id="{ACEECB28-E07D-47EC-B5A5-D6115AB76FC7}"/>
              </a:ext>
            </a:extLst>
          </p:cNvPr>
          <p:cNvSpPr>
            <a:spLocks noChangeAspect="1" noChangeArrowheads="1"/>
          </p:cNvSpPr>
          <p:nvPr/>
        </p:nvSpPr>
        <p:spPr bwMode="auto">
          <a:xfrm>
            <a:off x="3817938" y="3395663"/>
            <a:ext cx="274637" cy="274637"/>
          </a:xfrm>
          <a:prstGeom prst="flowChartConnector">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34" name="AutoShape 24">
            <a:extLst>
              <a:ext uri="{FF2B5EF4-FFF2-40B4-BE49-F238E27FC236}">
                <a16:creationId xmlns:a16="http://schemas.microsoft.com/office/drawing/2014/main" id="{38B15A99-F5E9-45EF-9C71-6D17B6C1D964}"/>
              </a:ext>
            </a:extLst>
          </p:cNvPr>
          <p:cNvSpPr>
            <a:spLocks noChangeAspect="1" noChangeArrowheads="1"/>
          </p:cNvSpPr>
          <p:nvPr/>
        </p:nvSpPr>
        <p:spPr bwMode="auto">
          <a:xfrm>
            <a:off x="4427538" y="3395663"/>
            <a:ext cx="274637" cy="274637"/>
          </a:xfrm>
          <a:prstGeom prst="flowChartConnector">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35" name="AutoShape 25">
            <a:extLst>
              <a:ext uri="{FF2B5EF4-FFF2-40B4-BE49-F238E27FC236}">
                <a16:creationId xmlns:a16="http://schemas.microsoft.com/office/drawing/2014/main" id="{875ECDDA-9152-4C2B-B3AE-4C5DC2C1177C}"/>
              </a:ext>
            </a:extLst>
          </p:cNvPr>
          <p:cNvSpPr>
            <a:spLocks noChangeAspect="1" noChangeArrowheads="1"/>
          </p:cNvSpPr>
          <p:nvPr/>
        </p:nvSpPr>
        <p:spPr bwMode="auto">
          <a:xfrm>
            <a:off x="5037138" y="3395663"/>
            <a:ext cx="274637" cy="274637"/>
          </a:xfrm>
          <a:prstGeom prst="flowChartConnector">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36" name="AutoShape 26">
            <a:extLst>
              <a:ext uri="{FF2B5EF4-FFF2-40B4-BE49-F238E27FC236}">
                <a16:creationId xmlns:a16="http://schemas.microsoft.com/office/drawing/2014/main" id="{AA131B08-A996-4DF1-B291-405595F5B404}"/>
              </a:ext>
            </a:extLst>
          </p:cNvPr>
          <p:cNvSpPr>
            <a:spLocks noChangeAspect="1" noChangeArrowheads="1"/>
          </p:cNvSpPr>
          <p:nvPr/>
        </p:nvSpPr>
        <p:spPr bwMode="auto">
          <a:xfrm>
            <a:off x="5646738" y="3395663"/>
            <a:ext cx="274637" cy="274637"/>
          </a:xfrm>
          <a:prstGeom prst="flowChartConnector">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37" name="AutoShape 27">
            <a:extLst>
              <a:ext uri="{FF2B5EF4-FFF2-40B4-BE49-F238E27FC236}">
                <a16:creationId xmlns:a16="http://schemas.microsoft.com/office/drawing/2014/main" id="{0954AB0F-026A-4023-A901-F6707DDD0ED8}"/>
              </a:ext>
            </a:extLst>
          </p:cNvPr>
          <p:cNvSpPr>
            <a:spLocks noChangeAspect="1" noChangeArrowheads="1"/>
          </p:cNvSpPr>
          <p:nvPr/>
        </p:nvSpPr>
        <p:spPr bwMode="auto">
          <a:xfrm>
            <a:off x="6256338" y="3395663"/>
            <a:ext cx="274637" cy="274637"/>
          </a:xfrm>
          <a:prstGeom prst="flowChartConnector">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38" name="AutoShape 28">
            <a:extLst>
              <a:ext uri="{FF2B5EF4-FFF2-40B4-BE49-F238E27FC236}">
                <a16:creationId xmlns:a16="http://schemas.microsoft.com/office/drawing/2014/main" id="{D577B031-1153-43E5-BB01-9DE71FC9CCD9}"/>
              </a:ext>
            </a:extLst>
          </p:cNvPr>
          <p:cNvSpPr>
            <a:spLocks noChangeAspect="1" noChangeArrowheads="1"/>
          </p:cNvSpPr>
          <p:nvPr/>
        </p:nvSpPr>
        <p:spPr bwMode="auto">
          <a:xfrm>
            <a:off x="6865938" y="3395663"/>
            <a:ext cx="274637" cy="274637"/>
          </a:xfrm>
          <a:prstGeom prst="flowChartConnector">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39" name="AutoShape 29">
            <a:extLst>
              <a:ext uri="{FF2B5EF4-FFF2-40B4-BE49-F238E27FC236}">
                <a16:creationId xmlns:a16="http://schemas.microsoft.com/office/drawing/2014/main" id="{4F6DD8AE-BC97-4AB9-8EE9-46F92A355407}"/>
              </a:ext>
            </a:extLst>
          </p:cNvPr>
          <p:cNvSpPr>
            <a:spLocks noChangeAspect="1" noChangeArrowheads="1"/>
          </p:cNvSpPr>
          <p:nvPr/>
        </p:nvSpPr>
        <p:spPr bwMode="auto">
          <a:xfrm>
            <a:off x="1989138" y="2786063"/>
            <a:ext cx="274637" cy="274637"/>
          </a:xfrm>
          <a:prstGeom prst="flowChartConnector">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40" name="AutoShape 30">
            <a:extLst>
              <a:ext uri="{FF2B5EF4-FFF2-40B4-BE49-F238E27FC236}">
                <a16:creationId xmlns:a16="http://schemas.microsoft.com/office/drawing/2014/main" id="{3C54F256-6278-4487-B3B6-5E8C05D5F993}"/>
              </a:ext>
            </a:extLst>
          </p:cNvPr>
          <p:cNvSpPr>
            <a:spLocks noChangeAspect="1" noChangeArrowheads="1"/>
          </p:cNvSpPr>
          <p:nvPr/>
        </p:nvSpPr>
        <p:spPr bwMode="auto">
          <a:xfrm>
            <a:off x="2598738" y="2786063"/>
            <a:ext cx="274637" cy="274637"/>
          </a:xfrm>
          <a:prstGeom prst="flowChartConnector">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41" name="AutoShape 31">
            <a:extLst>
              <a:ext uri="{FF2B5EF4-FFF2-40B4-BE49-F238E27FC236}">
                <a16:creationId xmlns:a16="http://schemas.microsoft.com/office/drawing/2014/main" id="{930167A1-09CC-445D-8A07-8DF1746C7EE2}"/>
              </a:ext>
            </a:extLst>
          </p:cNvPr>
          <p:cNvSpPr>
            <a:spLocks noChangeAspect="1" noChangeArrowheads="1"/>
          </p:cNvSpPr>
          <p:nvPr/>
        </p:nvSpPr>
        <p:spPr bwMode="auto">
          <a:xfrm>
            <a:off x="3208338" y="2786063"/>
            <a:ext cx="274637" cy="274637"/>
          </a:xfrm>
          <a:prstGeom prst="flowChartConnector">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42" name="AutoShape 32">
            <a:extLst>
              <a:ext uri="{FF2B5EF4-FFF2-40B4-BE49-F238E27FC236}">
                <a16:creationId xmlns:a16="http://schemas.microsoft.com/office/drawing/2014/main" id="{CCAFB672-C666-4B0D-B6AF-018101281603}"/>
              </a:ext>
            </a:extLst>
          </p:cNvPr>
          <p:cNvSpPr>
            <a:spLocks noChangeAspect="1" noChangeArrowheads="1"/>
          </p:cNvSpPr>
          <p:nvPr/>
        </p:nvSpPr>
        <p:spPr bwMode="auto">
          <a:xfrm>
            <a:off x="3817938" y="2786063"/>
            <a:ext cx="274637" cy="274637"/>
          </a:xfrm>
          <a:prstGeom prst="flowChartConnector">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43" name="AutoShape 33">
            <a:extLst>
              <a:ext uri="{FF2B5EF4-FFF2-40B4-BE49-F238E27FC236}">
                <a16:creationId xmlns:a16="http://schemas.microsoft.com/office/drawing/2014/main" id="{81C6675C-01B4-406A-BFA4-10B5648B0CDA}"/>
              </a:ext>
            </a:extLst>
          </p:cNvPr>
          <p:cNvSpPr>
            <a:spLocks noChangeAspect="1" noChangeArrowheads="1"/>
          </p:cNvSpPr>
          <p:nvPr/>
        </p:nvSpPr>
        <p:spPr bwMode="auto">
          <a:xfrm>
            <a:off x="4427538" y="2786063"/>
            <a:ext cx="274637" cy="274637"/>
          </a:xfrm>
          <a:prstGeom prst="flowChartConnector">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44" name="AutoShape 34">
            <a:extLst>
              <a:ext uri="{FF2B5EF4-FFF2-40B4-BE49-F238E27FC236}">
                <a16:creationId xmlns:a16="http://schemas.microsoft.com/office/drawing/2014/main" id="{2A889233-0CF0-4146-8234-5D1429FCB12C}"/>
              </a:ext>
            </a:extLst>
          </p:cNvPr>
          <p:cNvSpPr>
            <a:spLocks noChangeAspect="1" noChangeArrowheads="1"/>
          </p:cNvSpPr>
          <p:nvPr/>
        </p:nvSpPr>
        <p:spPr bwMode="auto">
          <a:xfrm>
            <a:off x="5037138" y="2786063"/>
            <a:ext cx="274637" cy="274637"/>
          </a:xfrm>
          <a:prstGeom prst="flowChartConnector">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45" name="AutoShape 35">
            <a:extLst>
              <a:ext uri="{FF2B5EF4-FFF2-40B4-BE49-F238E27FC236}">
                <a16:creationId xmlns:a16="http://schemas.microsoft.com/office/drawing/2014/main" id="{66471000-38F8-4001-BD24-0D4181D47041}"/>
              </a:ext>
            </a:extLst>
          </p:cNvPr>
          <p:cNvSpPr>
            <a:spLocks noChangeAspect="1" noChangeArrowheads="1"/>
          </p:cNvSpPr>
          <p:nvPr/>
        </p:nvSpPr>
        <p:spPr bwMode="auto">
          <a:xfrm>
            <a:off x="5646738" y="2786063"/>
            <a:ext cx="274637" cy="274637"/>
          </a:xfrm>
          <a:prstGeom prst="flowChartConnector">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46" name="AutoShape 36">
            <a:extLst>
              <a:ext uri="{FF2B5EF4-FFF2-40B4-BE49-F238E27FC236}">
                <a16:creationId xmlns:a16="http://schemas.microsoft.com/office/drawing/2014/main" id="{E411C083-A7B7-40C8-A489-F8AC86B764B6}"/>
              </a:ext>
            </a:extLst>
          </p:cNvPr>
          <p:cNvSpPr>
            <a:spLocks noChangeAspect="1" noChangeArrowheads="1"/>
          </p:cNvSpPr>
          <p:nvPr/>
        </p:nvSpPr>
        <p:spPr bwMode="auto">
          <a:xfrm>
            <a:off x="6256338" y="2786063"/>
            <a:ext cx="274637" cy="274637"/>
          </a:xfrm>
          <a:prstGeom prst="flowChartConnector">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47" name="AutoShape 37">
            <a:extLst>
              <a:ext uri="{FF2B5EF4-FFF2-40B4-BE49-F238E27FC236}">
                <a16:creationId xmlns:a16="http://schemas.microsoft.com/office/drawing/2014/main" id="{33756C31-688A-4E80-B177-6E6C71111127}"/>
              </a:ext>
            </a:extLst>
          </p:cNvPr>
          <p:cNvSpPr>
            <a:spLocks noChangeAspect="1" noChangeArrowheads="1"/>
          </p:cNvSpPr>
          <p:nvPr/>
        </p:nvSpPr>
        <p:spPr bwMode="auto">
          <a:xfrm>
            <a:off x="6865938" y="2786063"/>
            <a:ext cx="274637" cy="274637"/>
          </a:xfrm>
          <a:prstGeom prst="flowChartConnector">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48" name="AutoShape 38">
            <a:extLst>
              <a:ext uri="{FF2B5EF4-FFF2-40B4-BE49-F238E27FC236}">
                <a16:creationId xmlns:a16="http://schemas.microsoft.com/office/drawing/2014/main" id="{2BDB27B3-EE0E-40BD-9FA2-22D1304AA717}"/>
              </a:ext>
            </a:extLst>
          </p:cNvPr>
          <p:cNvSpPr>
            <a:spLocks noChangeAspect="1" noChangeArrowheads="1"/>
          </p:cNvSpPr>
          <p:nvPr/>
        </p:nvSpPr>
        <p:spPr bwMode="auto">
          <a:xfrm>
            <a:off x="1987550" y="3392488"/>
            <a:ext cx="274638" cy="274637"/>
          </a:xfrm>
          <a:prstGeom prst="flowChartConnector">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49" name="AutoShape 39">
            <a:extLst>
              <a:ext uri="{FF2B5EF4-FFF2-40B4-BE49-F238E27FC236}">
                <a16:creationId xmlns:a16="http://schemas.microsoft.com/office/drawing/2014/main" id="{72166339-4BCD-4AB5-A2EA-6490A1636700}"/>
              </a:ext>
            </a:extLst>
          </p:cNvPr>
          <p:cNvSpPr>
            <a:spLocks noChangeAspect="1" noChangeArrowheads="1"/>
          </p:cNvSpPr>
          <p:nvPr/>
        </p:nvSpPr>
        <p:spPr bwMode="auto">
          <a:xfrm>
            <a:off x="2903538" y="3090863"/>
            <a:ext cx="274637" cy="274637"/>
          </a:xfrm>
          <a:prstGeom prst="flowChartConnector">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50" name="AutoShape 40">
            <a:extLst>
              <a:ext uri="{FF2B5EF4-FFF2-40B4-BE49-F238E27FC236}">
                <a16:creationId xmlns:a16="http://schemas.microsoft.com/office/drawing/2014/main" id="{7442FBFA-CA6C-4082-9FC9-650CB114BF70}"/>
              </a:ext>
            </a:extLst>
          </p:cNvPr>
          <p:cNvSpPr>
            <a:spLocks noChangeAspect="1" noChangeArrowheads="1"/>
          </p:cNvSpPr>
          <p:nvPr/>
        </p:nvSpPr>
        <p:spPr bwMode="auto">
          <a:xfrm>
            <a:off x="3513138" y="3090863"/>
            <a:ext cx="274637" cy="274637"/>
          </a:xfrm>
          <a:prstGeom prst="flowChartConnector">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51" name="AutoShape 41">
            <a:extLst>
              <a:ext uri="{FF2B5EF4-FFF2-40B4-BE49-F238E27FC236}">
                <a16:creationId xmlns:a16="http://schemas.microsoft.com/office/drawing/2014/main" id="{D949039E-F863-4FFB-9EAB-6C474C390A3F}"/>
              </a:ext>
            </a:extLst>
          </p:cNvPr>
          <p:cNvSpPr>
            <a:spLocks noChangeAspect="1" noChangeArrowheads="1"/>
          </p:cNvSpPr>
          <p:nvPr/>
        </p:nvSpPr>
        <p:spPr bwMode="auto">
          <a:xfrm>
            <a:off x="4122738" y="3090863"/>
            <a:ext cx="274637" cy="274637"/>
          </a:xfrm>
          <a:prstGeom prst="flowChartConnector">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52" name="AutoShape 42">
            <a:extLst>
              <a:ext uri="{FF2B5EF4-FFF2-40B4-BE49-F238E27FC236}">
                <a16:creationId xmlns:a16="http://schemas.microsoft.com/office/drawing/2014/main" id="{81ABB63C-9AA9-4B35-9FEB-7ED45AF32C25}"/>
              </a:ext>
            </a:extLst>
          </p:cNvPr>
          <p:cNvSpPr>
            <a:spLocks noChangeAspect="1" noChangeArrowheads="1"/>
          </p:cNvSpPr>
          <p:nvPr/>
        </p:nvSpPr>
        <p:spPr bwMode="auto">
          <a:xfrm>
            <a:off x="4732338" y="3090863"/>
            <a:ext cx="274637" cy="274637"/>
          </a:xfrm>
          <a:prstGeom prst="flowChartConnector">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53" name="AutoShape 44">
            <a:extLst>
              <a:ext uri="{FF2B5EF4-FFF2-40B4-BE49-F238E27FC236}">
                <a16:creationId xmlns:a16="http://schemas.microsoft.com/office/drawing/2014/main" id="{3BAE2C97-76A3-49D1-A5AB-A9AF483D418B}"/>
              </a:ext>
            </a:extLst>
          </p:cNvPr>
          <p:cNvSpPr>
            <a:spLocks noChangeAspect="1" noChangeArrowheads="1"/>
          </p:cNvSpPr>
          <p:nvPr/>
        </p:nvSpPr>
        <p:spPr bwMode="auto">
          <a:xfrm>
            <a:off x="5951538" y="3090863"/>
            <a:ext cx="274637" cy="274637"/>
          </a:xfrm>
          <a:prstGeom prst="flowChartConnector">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54" name="AutoShape 45">
            <a:extLst>
              <a:ext uri="{FF2B5EF4-FFF2-40B4-BE49-F238E27FC236}">
                <a16:creationId xmlns:a16="http://schemas.microsoft.com/office/drawing/2014/main" id="{21D6C483-ADBB-462E-9409-9AE1E1C600CD}"/>
              </a:ext>
            </a:extLst>
          </p:cNvPr>
          <p:cNvSpPr>
            <a:spLocks noChangeAspect="1" noChangeArrowheads="1"/>
          </p:cNvSpPr>
          <p:nvPr/>
        </p:nvSpPr>
        <p:spPr bwMode="auto">
          <a:xfrm>
            <a:off x="6561138" y="3090863"/>
            <a:ext cx="274637" cy="274637"/>
          </a:xfrm>
          <a:prstGeom prst="flowChartConnector">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55" name="Text Box 46">
            <a:extLst>
              <a:ext uri="{FF2B5EF4-FFF2-40B4-BE49-F238E27FC236}">
                <a16:creationId xmlns:a16="http://schemas.microsoft.com/office/drawing/2014/main" id="{7BDFE3EC-CF50-4D3A-93B8-8F018161D31B}"/>
              </a:ext>
            </a:extLst>
          </p:cNvPr>
          <p:cNvSpPr txBox="1">
            <a:spLocks noChangeAspect="1" noChangeArrowheads="1"/>
          </p:cNvSpPr>
          <p:nvPr/>
        </p:nvSpPr>
        <p:spPr bwMode="auto">
          <a:xfrm>
            <a:off x="1958975" y="2759075"/>
            <a:ext cx="34766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Q</a:t>
            </a:r>
          </a:p>
        </p:txBody>
      </p:sp>
      <p:sp>
        <p:nvSpPr>
          <p:cNvPr id="21556" name="Text Box 47">
            <a:extLst>
              <a:ext uri="{FF2B5EF4-FFF2-40B4-BE49-F238E27FC236}">
                <a16:creationId xmlns:a16="http://schemas.microsoft.com/office/drawing/2014/main" id="{24ABDD52-2F60-48CF-9EA2-EA8044B0D19F}"/>
              </a:ext>
            </a:extLst>
          </p:cNvPr>
          <p:cNvSpPr txBox="1">
            <a:spLocks noChangeAspect="1" noChangeArrowheads="1"/>
          </p:cNvSpPr>
          <p:nvPr/>
        </p:nvSpPr>
        <p:spPr bwMode="auto">
          <a:xfrm>
            <a:off x="2544763" y="2770188"/>
            <a:ext cx="347662"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W</a:t>
            </a:r>
          </a:p>
        </p:txBody>
      </p:sp>
      <p:sp>
        <p:nvSpPr>
          <p:cNvPr id="21557" name="Text Box 48">
            <a:extLst>
              <a:ext uri="{FF2B5EF4-FFF2-40B4-BE49-F238E27FC236}">
                <a16:creationId xmlns:a16="http://schemas.microsoft.com/office/drawing/2014/main" id="{3828A8E2-81AF-417F-9839-F0D0F5A0F31F}"/>
              </a:ext>
            </a:extLst>
          </p:cNvPr>
          <p:cNvSpPr txBox="1">
            <a:spLocks noChangeAspect="1" noChangeArrowheads="1"/>
          </p:cNvSpPr>
          <p:nvPr/>
        </p:nvSpPr>
        <p:spPr bwMode="auto">
          <a:xfrm>
            <a:off x="3187700" y="2770188"/>
            <a:ext cx="347663"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E</a:t>
            </a:r>
          </a:p>
        </p:txBody>
      </p:sp>
      <p:sp>
        <p:nvSpPr>
          <p:cNvPr id="21558" name="Text Box 49">
            <a:extLst>
              <a:ext uri="{FF2B5EF4-FFF2-40B4-BE49-F238E27FC236}">
                <a16:creationId xmlns:a16="http://schemas.microsoft.com/office/drawing/2014/main" id="{9C68EBD3-88C1-4D8A-BC4D-A623BF2D9C0D}"/>
              </a:ext>
            </a:extLst>
          </p:cNvPr>
          <p:cNvSpPr txBox="1">
            <a:spLocks noChangeAspect="1" noChangeArrowheads="1"/>
          </p:cNvSpPr>
          <p:nvPr/>
        </p:nvSpPr>
        <p:spPr bwMode="auto">
          <a:xfrm>
            <a:off x="3794125" y="2770188"/>
            <a:ext cx="347663"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R</a:t>
            </a:r>
          </a:p>
        </p:txBody>
      </p:sp>
      <p:sp>
        <p:nvSpPr>
          <p:cNvPr id="21559" name="Text Box 50">
            <a:extLst>
              <a:ext uri="{FF2B5EF4-FFF2-40B4-BE49-F238E27FC236}">
                <a16:creationId xmlns:a16="http://schemas.microsoft.com/office/drawing/2014/main" id="{A2C6AF4B-6D16-444D-A1FC-C9EB3C62FEA2}"/>
              </a:ext>
            </a:extLst>
          </p:cNvPr>
          <p:cNvSpPr txBox="1">
            <a:spLocks noChangeAspect="1" noChangeArrowheads="1"/>
          </p:cNvSpPr>
          <p:nvPr/>
        </p:nvSpPr>
        <p:spPr bwMode="auto">
          <a:xfrm>
            <a:off x="4403725" y="2770188"/>
            <a:ext cx="347663"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T</a:t>
            </a:r>
          </a:p>
        </p:txBody>
      </p:sp>
      <p:sp>
        <p:nvSpPr>
          <p:cNvPr id="21560" name="Text Box 51">
            <a:extLst>
              <a:ext uri="{FF2B5EF4-FFF2-40B4-BE49-F238E27FC236}">
                <a16:creationId xmlns:a16="http://schemas.microsoft.com/office/drawing/2014/main" id="{E5669BF7-5115-4F9E-9464-05B1E3B78945}"/>
              </a:ext>
            </a:extLst>
          </p:cNvPr>
          <p:cNvSpPr txBox="1">
            <a:spLocks noChangeAspect="1" noChangeArrowheads="1"/>
          </p:cNvSpPr>
          <p:nvPr/>
        </p:nvSpPr>
        <p:spPr bwMode="auto">
          <a:xfrm>
            <a:off x="5019675" y="2770188"/>
            <a:ext cx="347663"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Z</a:t>
            </a:r>
          </a:p>
        </p:txBody>
      </p:sp>
      <p:sp>
        <p:nvSpPr>
          <p:cNvPr id="21561" name="Text Box 52">
            <a:extLst>
              <a:ext uri="{FF2B5EF4-FFF2-40B4-BE49-F238E27FC236}">
                <a16:creationId xmlns:a16="http://schemas.microsoft.com/office/drawing/2014/main" id="{E20E4B9E-9926-4734-84E2-680EF20DAE2A}"/>
              </a:ext>
            </a:extLst>
          </p:cNvPr>
          <p:cNvSpPr txBox="1">
            <a:spLocks noChangeAspect="1" noChangeArrowheads="1"/>
          </p:cNvSpPr>
          <p:nvPr/>
        </p:nvSpPr>
        <p:spPr bwMode="auto">
          <a:xfrm>
            <a:off x="6249988" y="2770188"/>
            <a:ext cx="347662"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I</a:t>
            </a:r>
          </a:p>
        </p:txBody>
      </p:sp>
      <p:sp>
        <p:nvSpPr>
          <p:cNvPr id="21562" name="Text Box 53">
            <a:extLst>
              <a:ext uri="{FF2B5EF4-FFF2-40B4-BE49-F238E27FC236}">
                <a16:creationId xmlns:a16="http://schemas.microsoft.com/office/drawing/2014/main" id="{A405F9C8-87DD-4C64-97CE-C73059BED26C}"/>
              </a:ext>
            </a:extLst>
          </p:cNvPr>
          <p:cNvSpPr txBox="1">
            <a:spLocks noChangeAspect="1" noChangeArrowheads="1"/>
          </p:cNvSpPr>
          <p:nvPr/>
        </p:nvSpPr>
        <p:spPr bwMode="auto">
          <a:xfrm>
            <a:off x="6826250" y="2770188"/>
            <a:ext cx="347663"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400">
                <a:solidFill>
                  <a:srgbClr val="000000"/>
                </a:solidFill>
                <a:latin typeface="Verdana" panose="020B0604030504040204" pitchFamily="34" charset="0"/>
              </a:rPr>
              <a:t>O</a:t>
            </a:r>
          </a:p>
        </p:txBody>
      </p:sp>
      <p:sp>
        <p:nvSpPr>
          <p:cNvPr id="21563" name="Text Box 54">
            <a:extLst>
              <a:ext uri="{FF2B5EF4-FFF2-40B4-BE49-F238E27FC236}">
                <a16:creationId xmlns:a16="http://schemas.microsoft.com/office/drawing/2014/main" id="{F6439327-3FFC-4E0B-8CD8-D8A34BF797C9}"/>
              </a:ext>
            </a:extLst>
          </p:cNvPr>
          <p:cNvSpPr txBox="1">
            <a:spLocks noChangeAspect="1" noChangeArrowheads="1"/>
          </p:cNvSpPr>
          <p:nvPr/>
        </p:nvSpPr>
        <p:spPr bwMode="auto">
          <a:xfrm>
            <a:off x="5618163" y="2770188"/>
            <a:ext cx="347662"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U </a:t>
            </a:r>
          </a:p>
        </p:txBody>
      </p:sp>
      <p:sp>
        <p:nvSpPr>
          <p:cNvPr id="21564" name="Text Box 55">
            <a:extLst>
              <a:ext uri="{FF2B5EF4-FFF2-40B4-BE49-F238E27FC236}">
                <a16:creationId xmlns:a16="http://schemas.microsoft.com/office/drawing/2014/main" id="{76727E0A-2E7E-4011-A726-A8853D290A30}"/>
              </a:ext>
            </a:extLst>
          </p:cNvPr>
          <p:cNvSpPr txBox="1">
            <a:spLocks noChangeAspect="1" noChangeArrowheads="1"/>
          </p:cNvSpPr>
          <p:nvPr/>
        </p:nvSpPr>
        <p:spPr bwMode="auto">
          <a:xfrm>
            <a:off x="2582863" y="3382963"/>
            <a:ext cx="347662"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Y</a:t>
            </a:r>
          </a:p>
        </p:txBody>
      </p:sp>
      <p:sp>
        <p:nvSpPr>
          <p:cNvPr id="21565" name="Text Box 56">
            <a:extLst>
              <a:ext uri="{FF2B5EF4-FFF2-40B4-BE49-F238E27FC236}">
                <a16:creationId xmlns:a16="http://schemas.microsoft.com/office/drawing/2014/main" id="{BCD3C310-8A37-423B-8671-3940987857BF}"/>
              </a:ext>
            </a:extLst>
          </p:cNvPr>
          <p:cNvSpPr txBox="1">
            <a:spLocks noChangeAspect="1" noChangeArrowheads="1"/>
          </p:cNvSpPr>
          <p:nvPr/>
        </p:nvSpPr>
        <p:spPr bwMode="auto">
          <a:xfrm>
            <a:off x="3192463" y="3382963"/>
            <a:ext cx="347662"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X</a:t>
            </a:r>
          </a:p>
        </p:txBody>
      </p:sp>
      <p:sp>
        <p:nvSpPr>
          <p:cNvPr id="21566" name="Text Box 57">
            <a:extLst>
              <a:ext uri="{FF2B5EF4-FFF2-40B4-BE49-F238E27FC236}">
                <a16:creationId xmlns:a16="http://schemas.microsoft.com/office/drawing/2014/main" id="{7F959899-CBA2-4346-83B5-0D6A38573C94}"/>
              </a:ext>
            </a:extLst>
          </p:cNvPr>
          <p:cNvSpPr txBox="1">
            <a:spLocks noChangeAspect="1" noChangeArrowheads="1"/>
          </p:cNvSpPr>
          <p:nvPr/>
        </p:nvSpPr>
        <p:spPr bwMode="auto">
          <a:xfrm>
            <a:off x="3805238" y="3382963"/>
            <a:ext cx="347662"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C</a:t>
            </a:r>
          </a:p>
        </p:txBody>
      </p:sp>
      <p:sp>
        <p:nvSpPr>
          <p:cNvPr id="21567" name="Text Box 58">
            <a:extLst>
              <a:ext uri="{FF2B5EF4-FFF2-40B4-BE49-F238E27FC236}">
                <a16:creationId xmlns:a16="http://schemas.microsoft.com/office/drawing/2014/main" id="{0F374ADE-8A51-4B27-B042-2CEF64BAC0BE}"/>
              </a:ext>
            </a:extLst>
          </p:cNvPr>
          <p:cNvSpPr txBox="1">
            <a:spLocks noChangeAspect="1" noChangeArrowheads="1"/>
          </p:cNvSpPr>
          <p:nvPr/>
        </p:nvSpPr>
        <p:spPr bwMode="auto">
          <a:xfrm>
            <a:off x="4413250" y="3382963"/>
            <a:ext cx="347663"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V</a:t>
            </a:r>
          </a:p>
        </p:txBody>
      </p:sp>
      <p:sp>
        <p:nvSpPr>
          <p:cNvPr id="21568" name="Text Box 59">
            <a:extLst>
              <a:ext uri="{FF2B5EF4-FFF2-40B4-BE49-F238E27FC236}">
                <a16:creationId xmlns:a16="http://schemas.microsoft.com/office/drawing/2014/main" id="{FEBD14CC-C82F-434C-B3FD-F41A43DEEAFA}"/>
              </a:ext>
            </a:extLst>
          </p:cNvPr>
          <p:cNvSpPr txBox="1">
            <a:spLocks noChangeAspect="1" noChangeArrowheads="1"/>
          </p:cNvSpPr>
          <p:nvPr/>
        </p:nvSpPr>
        <p:spPr bwMode="auto">
          <a:xfrm>
            <a:off x="5022850" y="3382963"/>
            <a:ext cx="347663"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B</a:t>
            </a:r>
          </a:p>
        </p:txBody>
      </p:sp>
      <p:sp>
        <p:nvSpPr>
          <p:cNvPr id="21569" name="Text Box 60">
            <a:extLst>
              <a:ext uri="{FF2B5EF4-FFF2-40B4-BE49-F238E27FC236}">
                <a16:creationId xmlns:a16="http://schemas.microsoft.com/office/drawing/2014/main" id="{075DBDF4-42D6-4083-B8A3-66F801B8BB93}"/>
              </a:ext>
            </a:extLst>
          </p:cNvPr>
          <p:cNvSpPr txBox="1">
            <a:spLocks noChangeAspect="1" noChangeArrowheads="1"/>
          </p:cNvSpPr>
          <p:nvPr/>
        </p:nvSpPr>
        <p:spPr bwMode="auto">
          <a:xfrm>
            <a:off x="6219825" y="3382963"/>
            <a:ext cx="347663"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M</a:t>
            </a:r>
          </a:p>
        </p:txBody>
      </p:sp>
      <p:sp>
        <p:nvSpPr>
          <p:cNvPr id="21570" name="Text Box 61">
            <a:extLst>
              <a:ext uri="{FF2B5EF4-FFF2-40B4-BE49-F238E27FC236}">
                <a16:creationId xmlns:a16="http://schemas.microsoft.com/office/drawing/2014/main" id="{BAA875FA-F192-463C-AC80-36AFAB73F8A1}"/>
              </a:ext>
            </a:extLst>
          </p:cNvPr>
          <p:cNvSpPr txBox="1">
            <a:spLocks noChangeAspect="1" noChangeArrowheads="1"/>
          </p:cNvSpPr>
          <p:nvPr/>
        </p:nvSpPr>
        <p:spPr bwMode="auto">
          <a:xfrm>
            <a:off x="6829425" y="3382963"/>
            <a:ext cx="347663"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300">
                <a:solidFill>
                  <a:srgbClr val="000000"/>
                </a:solidFill>
                <a:latin typeface="Verdana" panose="020B0604030504040204" pitchFamily="34" charset="0"/>
              </a:rPr>
              <a:t>L</a:t>
            </a:r>
          </a:p>
        </p:txBody>
      </p:sp>
      <p:sp>
        <p:nvSpPr>
          <p:cNvPr id="21571" name="Text Box 62">
            <a:extLst>
              <a:ext uri="{FF2B5EF4-FFF2-40B4-BE49-F238E27FC236}">
                <a16:creationId xmlns:a16="http://schemas.microsoft.com/office/drawing/2014/main" id="{063882FE-BDFB-409B-875C-D51923B75F9B}"/>
              </a:ext>
            </a:extLst>
          </p:cNvPr>
          <p:cNvSpPr txBox="1">
            <a:spLocks noChangeAspect="1" noChangeArrowheads="1"/>
          </p:cNvSpPr>
          <p:nvPr/>
        </p:nvSpPr>
        <p:spPr bwMode="auto">
          <a:xfrm>
            <a:off x="5619750" y="3390900"/>
            <a:ext cx="34766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N</a:t>
            </a:r>
          </a:p>
        </p:txBody>
      </p:sp>
      <p:sp>
        <p:nvSpPr>
          <p:cNvPr id="21572" name="Text Box 63">
            <a:extLst>
              <a:ext uri="{FF2B5EF4-FFF2-40B4-BE49-F238E27FC236}">
                <a16:creationId xmlns:a16="http://schemas.microsoft.com/office/drawing/2014/main" id="{21344A8F-0E2B-4C01-B1D3-5E44A741B3A2}"/>
              </a:ext>
            </a:extLst>
          </p:cNvPr>
          <p:cNvSpPr txBox="1">
            <a:spLocks noChangeAspect="1" noChangeArrowheads="1"/>
          </p:cNvSpPr>
          <p:nvPr/>
        </p:nvSpPr>
        <p:spPr bwMode="auto">
          <a:xfrm>
            <a:off x="2884488" y="3076575"/>
            <a:ext cx="347662"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S</a:t>
            </a:r>
          </a:p>
        </p:txBody>
      </p:sp>
      <p:sp>
        <p:nvSpPr>
          <p:cNvPr id="21573" name="Text Box 64">
            <a:extLst>
              <a:ext uri="{FF2B5EF4-FFF2-40B4-BE49-F238E27FC236}">
                <a16:creationId xmlns:a16="http://schemas.microsoft.com/office/drawing/2014/main" id="{643EBAB2-114F-490A-95ED-01668943212B}"/>
              </a:ext>
            </a:extLst>
          </p:cNvPr>
          <p:cNvSpPr txBox="1">
            <a:spLocks noChangeAspect="1" noChangeArrowheads="1"/>
          </p:cNvSpPr>
          <p:nvPr/>
        </p:nvSpPr>
        <p:spPr bwMode="auto">
          <a:xfrm>
            <a:off x="3490913" y="3076575"/>
            <a:ext cx="347662"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D</a:t>
            </a:r>
          </a:p>
        </p:txBody>
      </p:sp>
      <p:sp>
        <p:nvSpPr>
          <p:cNvPr id="21574" name="Text Box 65">
            <a:extLst>
              <a:ext uri="{FF2B5EF4-FFF2-40B4-BE49-F238E27FC236}">
                <a16:creationId xmlns:a16="http://schemas.microsoft.com/office/drawing/2014/main" id="{4C15C081-63B2-4362-8F7D-1D9C4F28C29A}"/>
              </a:ext>
            </a:extLst>
          </p:cNvPr>
          <p:cNvSpPr txBox="1">
            <a:spLocks noChangeAspect="1" noChangeArrowheads="1"/>
          </p:cNvSpPr>
          <p:nvPr/>
        </p:nvSpPr>
        <p:spPr bwMode="auto">
          <a:xfrm>
            <a:off x="4113213" y="3076575"/>
            <a:ext cx="347662"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F</a:t>
            </a:r>
          </a:p>
        </p:txBody>
      </p:sp>
      <p:sp>
        <p:nvSpPr>
          <p:cNvPr id="21575" name="Text Box 66">
            <a:extLst>
              <a:ext uri="{FF2B5EF4-FFF2-40B4-BE49-F238E27FC236}">
                <a16:creationId xmlns:a16="http://schemas.microsoft.com/office/drawing/2014/main" id="{443BB557-AA8C-4FC9-BB45-B57060D516E6}"/>
              </a:ext>
            </a:extLst>
          </p:cNvPr>
          <p:cNvSpPr txBox="1">
            <a:spLocks noChangeAspect="1" noChangeArrowheads="1"/>
          </p:cNvSpPr>
          <p:nvPr/>
        </p:nvSpPr>
        <p:spPr bwMode="auto">
          <a:xfrm>
            <a:off x="4703763" y="3076575"/>
            <a:ext cx="347662"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G </a:t>
            </a:r>
          </a:p>
        </p:txBody>
      </p:sp>
      <p:sp>
        <p:nvSpPr>
          <p:cNvPr id="21576" name="Text Box 68">
            <a:extLst>
              <a:ext uri="{FF2B5EF4-FFF2-40B4-BE49-F238E27FC236}">
                <a16:creationId xmlns:a16="http://schemas.microsoft.com/office/drawing/2014/main" id="{7BE48898-5998-4D96-ADF4-E80633FEAFCA}"/>
              </a:ext>
            </a:extLst>
          </p:cNvPr>
          <p:cNvSpPr txBox="1">
            <a:spLocks noChangeAspect="1" noChangeArrowheads="1"/>
          </p:cNvSpPr>
          <p:nvPr/>
        </p:nvSpPr>
        <p:spPr bwMode="auto">
          <a:xfrm>
            <a:off x="6537325" y="3076575"/>
            <a:ext cx="34766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K</a:t>
            </a:r>
          </a:p>
        </p:txBody>
      </p:sp>
      <p:sp>
        <p:nvSpPr>
          <p:cNvPr id="21577" name="Text Box 69">
            <a:extLst>
              <a:ext uri="{FF2B5EF4-FFF2-40B4-BE49-F238E27FC236}">
                <a16:creationId xmlns:a16="http://schemas.microsoft.com/office/drawing/2014/main" id="{0C28CDFB-C765-4E23-B038-5C2800EFF6B5}"/>
              </a:ext>
            </a:extLst>
          </p:cNvPr>
          <p:cNvSpPr txBox="1">
            <a:spLocks noChangeAspect="1" noChangeArrowheads="1"/>
          </p:cNvSpPr>
          <p:nvPr/>
        </p:nvSpPr>
        <p:spPr bwMode="auto">
          <a:xfrm>
            <a:off x="5948363" y="3076575"/>
            <a:ext cx="347662"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J</a:t>
            </a:r>
          </a:p>
        </p:txBody>
      </p:sp>
      <p:sp>
        <p:nvSpPr>
          <p:cNvPr id="21578" name="AutoShape 70">
            <a:extLst>
              <a:ext uri="{FF2B5EF4-FFF2-40B4-BE49-F238E27FC236}">
                <a16:creationId xmlns:a16="http://schemas.microsoft.com/office/drawing/2014/main" id="{47D3CDAE-66D4-43C1-817A-5D0C1E8F458C}"/>
              </a:ext>
            </a:extLst>
          </p:cNvPr>
          <p:cNvSpPr>
            <a:spLocks noChangeAspect="1" noChangeArrowheads="1"/>
          </p:cNvSpPr>
          <p:nvPr/>
        </p:nvSpPr>
        <p:spPr bwMode="auto">
          <a:xfrm>
            <a:off x="1931988" y="4330700"/>
            <a:ext cx="419100" cy="250825"/>
          </a:xfrm>
          <a:prstGeom prst="flowChartAlternateProcess">
            <a:avLst/>
          </a:prstGeom>
          <a:solidFill>
            <a:srgbClr val="FFCC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79" name="AutoShape 71">
            <a:extLst>
              <a:ext uri="{FF2B5EF4-FFF2-40B4-BE49-F238E27FC236}">
                <a16:creationId xmlns:a16="http://schemas.microsoft.com/office/drawing/2014/main" id="{6DDCD606-AF26-4E90-BEB6-60059FFEB1C1}"/>
              </a:ext>
            </a:extLst>
          </p:cNvPr>
          <p:cNvSpPr>
            <a:spLocks noChangeAspect="1" noChangeArrowheads="1"/>
          </p:cNvSpPr>
          <p:nvPr/>
        </p:nvSpPr>
        <p:spPr bwMode="auto">
          <a:xfrm>
            <a:off x="2541588" y="4330700"/>
            <a:ext cx="419100" cy="250825"/>
          </a:xfrm>
          <a:prstGeom prst="flowChartAlternateProcess">
            <a:avLst/>
          </a:prstGeom>
          <a:solidFill>
            <a:srgbClr val="FFCC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80" name="AutoShape 72">
            <a:extLst>
              <a:ext uri="{FF2B5EF4-FFF2-40B4-BE49-F238E27FC236}">
                <a16:creationId xmlns:a16="http://schemas.microsoft.com/office/drawing/2014/main" id="{CA6CD3B7-BCDC-4CFC-9A8E-F8AC78903F12}"/>
              </a:ext>
            </a:extLst>
          </p:cNvPr>
          <p:cNvSpPr>
            <a:spLocks noChangeAspect="1" noChangeArrowheads="1"/>
          </p:cNvSpPr>
          <p:nvPr/>
        </p:nvSpPr>
        <p:spPr bwMode="auto">
          <a:xfrm>
            <a:off x="3151188" y="4330700"/>
            <a:ext cx="419100" cy="250825"/>
          </a:xfrm>
          <a:prstGeom prst="flowChartAlternateProcess">
            <a:avLst/>
          </a:prstGeom>
          <a:solidFill>
            <a:srgbClr val="FFCC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81" name="AutoShape 73">
            <a:extLst>
              <a:ext uri="{FF2B5EF4-FFF2-40B4-BE49-F238E27FC236}">
                <a16:creationId xmlns:a16="http://schemas.microsoft.com/office/drawing/2014/main" id="{DD19171E-B5B1-4E0E-9F3A-CE7BD14B5E63}"/>
              </a:ext>
            </a:extLst>
          </p:cNvPr>
          <p:cNvSpPr>
            <a:spLocks noChangeAspect="1" noChangeArrowheads="1"/>
          </p:cNvSpPr>
          <p:nvPr/>
        </p:nvSpPr>
        <p:spPr bwMode="auto">
          <a:xfrm>
            <a:off x="3760788" y="4330700"/>
            <a:ext cx="419100" cy="250825"/>
          </a:xfrm>
          <a:prstGeom prst="flowChartAlternateProcess">
            <a:avLst/>
          </a:prstGeom>
          <a:solidFill>
            <a:srgbClr val="FFCC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82" name="AutoShape 74">
            <a:extLst>
              <a:ext uri="{FF2B5EF4-FFF2-40B4-BE49-F238E27FC236}">
                <a16:creationId xmlns:a16="http://schemas.microsoft.com/office/drawing/2014/main" id="{CDA54320-4CA2-4949-8B78-AA2CB5282EB9}"/>
              </a:ext>
            </a:extLst>
          </p:cNvPr>
          <p:cNvSpPr>
            <a:spLocks noChangeAspect="1" noChangeArrowheads="1"/>
          </p:cNvSpPr>
          <p:nvPr/>
        </p:nvSpPr>
        <p:spPr bwMode="auto">
          <a:xfrm>
            <a:off x="4370388" y="4330700"/>
            <a:ext cx="419100" cy="250825"/>
          </a:xfrm>
          <a:prstGeom prst="flowChartAlternateProcess">
            <a:avLst/>
          </a:prstGeom>
          <a:solidFill>
            <a:srgbClr val="FFCC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83" name="AutoShape 75">
            <a:extLst>
              <a:ext uri="{FF2B5EF4-FFF2-40B4-BE49-F238E27FC236}">
                <a16:creationId xmlns:a16="http://schemas.microsoft.com/office/drawing/2014/main" id="{B149285F-0B7E-418A-9252-572806CB2BA0}"/>
              </a:ext>
            </a:extLst>
          </p:cNvPr>
          <p:cNvSpPr>
            <a:spLocks noChangeAspect="1" noChangeArrowheads="1"/>
          </p:cNvSpPr>
          <p:nvPr/>
        </p:nvSpPr>
        <p:spPr bwMode="auto">
          <a:xfrm>
            <a:off x="4979988" y="4330700"/>
            <a:ext cx="419100" cy="250825"/>
          </a:xfrm>
          <a:prstGeom prst="flowChartAlternateProcess">
            <a:avLst/>
          </a:prstGeom>
          <a:solidFill>
            <a:srgbClr val="FFCC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84" name="AutoShape 77">
            <a:extLst>
              <a:ext uri="{FF2B5EF4-FFF2-40B4-BE49-F238E27FC236}">
                <a16:creationId xmlns:a16="http://schemas.microsoft.com/office/drawing/2014/main" id="{7E4F17AF-3BD3-4C4F-9A77-EF2521DFAE64}"/>
              </a:ext>
            </a:extLst>
          </p:cNvPr>
          <p:cNvSpPr>
            <a:spLocks noChangeAspect="1" noChangeArrowheads="1"/>
          </p:cNvSpPr>
          <p:nvPr/>
        </p:nvSpPr>
        <p:spPr bwMode="auto">
          <a:xfrm>
            <a:off x="6199188" y="4330700"/>
            <a:ext cx="419100" cy="250825"/>
          </a:xfrm>
          <a:prstGeom prst="flowChartAlternateProcess">
            <a:avLst/>
          </a:prstGeom>
          <a:solidFill>
            <a:srgbClr val="FFCC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85" name="AutoShape 78">
            <a:extLst>
              <a:ext uri="{FF2B5EF4-FFF2-40B4-BE49-F238E27FC236}">
                <a16:creationId xmlns:a16="http://schemas.microsoft.com/office/drawing/2014/main" id="{083C4EF9-9E6F-4D0C-AC54-84F6C6990AB9}"/>
              </a:ext>
            </a:extLst>
          </p:cNvPr>
          <p:cNvSpPr>
            <a:spLocks noChangeAspect="1" noChangeArrowheads="1"/>
          </p:cNvSpPr>
          <p:nvPr/>
        </p:nvSpPr>
        <p:spPr bwMode="auto">
          <a:xfrm>
            <a:off x="6808788" y="4330700"/>
            <a:ext cx="419100" cy="250825"/>
          </a:xfrm>
          <a:prstGeom prst="flowChartAlternateProcess">
            <a:avLst/>
          </a:prstGeom>
          <a:solidFill>
            <a:srgbClr val="FFCC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86" name="AutoShape 79">
            <a:extLst>
              <a:ext uri="{FF2B5EF4-FFF2-40B4-BE49-F238E27FC236}">
                <a16:creationId xmlns:a16="http://schemas.microsoft.com/office/drawing/2014/main" id="{8DAB1E7F-029E-438B-84B4-AC18E9899EBF}"/>
              </a:ext>
            </a:extLst>
          </p:cNvPr>
          <p:cNvSpPr>
            <a:spLocks noChangeAspect="1" noChangeArrowheads="1"/>
          </p:cNvSpPr>
          <p:nvPr/>
        </p:nvSpPr>
        <p:spPr bwMode="auto">
          <a:xfrm>
            <a:off x="1931988" y="4940300"/>
            <a:ext cx="419100" cy="250825"/>
          </a:xfrm>
          <a:prstGeom prst="flowChartAlternateProcess">
            <a:avLst/>
          </a:prstGeom>
          <a:solidFill>
            <a:srgbClr val="FFCC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87" name="AutoShape 80">
            <a:extLst>
              <a:ext uri="{FF2B5EF4-FFF2-40B4-BE49-F238E27FC236}">
                <a16:creationId xmlns:a16="http://schemas.microsoft.com/office/drawing/2014/main" id="{FAC51C08-3F56-4CB1-9BFB-CF7B1601B9C0}"/>
              </a:ext>
            </a:extLst>
          </p:cNvPr>
          <p:cNvSpPr>
            <a:spLocks noChangeAspect="1" noChangeArrowheads="1"/>
          </p:cNvSpPr>
          <p:nvPr/>
        </p:nvSpPr>
        <p:spPr bwMode="auto">
          <a:xfrm>
            <a:off x="2541588" y="4940300"/>
            <a:ext cx="419100" cy="250825"/>
          </a:xfrm>
          <a:prstGeom prst="flowChartAlternateProcess">
            <a:avLst/>
          </a:prstGeom>
          <a:solidFill>
            <a:srgbClr val="FFCC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88" name="AutoShape 81">
            <a:extLst>
              <a:ext uri="{FF2B5EF4-FFF2-40B4-BE49-F238E27FC236}">
                <a16:creationId xmlns:a16="http://schemas.microsoft.com/office/drawing/2014/main" id="{BDA5BBAC-B731-4F99-9D06-2C4FC3762217}"/>
              </a:ext>
            </a:extLst>
          </p:cNvPr>
          <p:cNvSpPr>
            <a:spLocks noChangeAspect="1" noChangeArrowheads="1"/>
          </p:cNvSpPr>
          <p:nvPr/>
        </p:nvSpPr>
        <p:spPr bwMode="auto">
          <a:xfrm>
            <a:off x="3151188" y="4940300"/>
            <a:ext cx="419100" cy="250825"/>
          </a:xfrm>
          <a:prstGeom prst="flowChartAlternateProcess">
            <a:avLst/>
          </a:prstGeom>
          <a:solidFill>
            <a:srgbClr val="FFCC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89" name="AutoShape 82">
            <a:extLst>
              <a:ext uri="{FF2B5EF4-FFF2-40B4-BE49-F238E27FC236}">
                <a16:creationId xmlns:a16="http://schemas.microsoft.com/office/drawing/2014/main" id="{C39A004A-EE90-487D-AE54-520DDBC3157A}"/>
              </a:ext>
            </a:extLst>
          </p:cNvPr>
          <p:cNvSpPr>
            <a:spLocks noChangeAspect="1" noChangeArrowheads="1"/>
          </p:cNvSpPr>
          <p:nvPr/>
        </p:nvSpPr>
        <p:spPr bwMode="auto">
          <a:xfrm>
            <a:off x="3760788" y="4940300"/>
            <a:ext cx="419100" cy="250825"/>
          </a:xfrm>
          <a:prstGeom prst="flowChartAlternateProcess">
            <a:avLst/>
          </a:prstGeom>
          <a:solidFill>
            <a:srgbClr val="FFCC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90" name="AutoShape 83">
            <a:extLst>
              <a:ext uri="{FF2B5EF4-FFF2-40B4-BE49-F238E27FC236}">
                <a16:creationId xmlns:a16="http://schemas.microsoft.com/office/drawing/2014/main" id="{CEFF512D-BD1E-4BEE-A889-DADEE151CB09}"/>
              </a:ext>
            </a:extLst>
          </p:cNvPr>
          <p:cNvSpPr>
            <a:spLocks noChangeAspect="1" noChangeArrowheads="1"/>
          </p:cNvSpPr>
          <p:nvPr/>
        </p:nvSpPr>
        <p:spPr bwMode="auto">
          <a:xfrm>
            <a:off x="4370388" y="4940300"/>
            <a:ext cx="419100" cy="250825"/>
          </a:xfrm>
          <a:prstGeom prst="flowChartAlternateProcess">
            <a:avLst/>
          </a:prstGeom>
          <a:solidFill>
            <a:srgbClr val="FFCC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91" name="AutoShape 84">
            <a:extLst>
              <a:ext uri="{FF2B5EF4-FFF2-40B4-BE49-F238E27FC236}">
                <a16:creationId xmlns:a16="http://schemas.microsoft.com/office/drawing/2014/main" id="{E11659AB-FFD2-47E4-A462-9CC69B9C9B2A}"/>
              </a:ext>
            </a:extLst>
          </p:cNvPr>
          <p:cNvSpPr>
            <a:spLocks noChangeAspect="1" noChangeArrowheads="1"/>
          </p:cNvSpPr>
          <p:nvPr/>
        </p:nvSpPr>
        <p:spPr bwMode="auto">
          <a:xfrm>
            <a:off x="4979988" y="4940300"/>
            <a:ext cx="419100" cy="250825"/>
          </a:xfrm>
          <a:prstGeom prst="flowChartAlternateProcess">
            <a:avLst/>
          </a:prstGeom>
          <a:solidFill>
            <a:srgbClr val="FFCC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92" name="AutoShape 85">
            <a:extLst>
              <a:ext uri="{FF2B5EF4-FFF2-40B4-BE49-F238E27FC236}">
                <a16:creationId xmlns:a16="http://schemas.microsoft.com/office/drawing/2014/main" id="{E39FFDA2-94FF-4C29-9B96-7A28A026AEF7}"/>
              </a:ext>
            </a:extLst>
          </p:cNvPr>
          <p:cNvSpPr>
            <a:spLocks noChangeAspect="1" noChangeArrowheads="1"/>
          </p:cNvSpPr>
          <p:nvPr/>
        </p:nvSpPr>
        <p:spPr bwMode="auto">
          <a:xfrm>
            <a:off x="6199188" y="4940300"/>
            <a:ext cx="419100" cy="250825"/>
          </a:xfrm>
          <a:prstGeom prst="flowChartAlternateProcess">
            <a:avLst/>
          </a:prstGeom>
          <a:solidFill>
            <a:srgbClr val="FFCC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93" name="AutoShape 86">
            <a:extLst>
              <a:ext uri="{FF2B5EF4-FFF2-40B4-BE49-F238E27FC236}">
                <a16:creationId xmlns:a16="http://schemas.microsoft.com/office/drawing/2014/main" id="{89AF97EF-7090-4275-877C-C29AABB9C727}"/>
              </a:ext>
            </a:extLst>
          </p:cNvPr>
          <p:cNvSpPr>
            <a:spLocks noChangeAspect="1" noChangeArrowheads="1"/>
          </p:cNvSpPr>
          <p:nvPr/>
        </p:nvSpPr>
        <p:spPr bwMode="auto">
          <a:xfrm>
            <a:off x="6808788" y="4940300"/>
            <a:ext cx="419100" cy="250825"/>
          </a:xfrm>
          <a:prstGeom prst="flowChartAlternateProcess">
            <a:avLst/>
          </a:prstGeom>
          <a:solidFill>
            <a:srgbClr val="FFCC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94" name="AutoShape 88">
            <a:extLst>
              <a:ext uri="{FF2B5EF4-FFF2-40B4-BE49-F238E27FC236}">
                <a16:creationId xmlns:a16="http://schemas.microsoft.com/office/drawing/2014/main" id="{7720CD8E-CF27-4C1B-B2C9-D2090FE80FEA}"/>
              </a:ext>
            </a:extLst>
          </p:cNvPr>
          <p:cNvSpPr>
            <a:spLocks noChangeAspect="1" noChangeArrowheads="1"/>
          </p:cNvSpPr>
          <p:nvPr/>
        </p:nvSpPr>
        <p:spPr bwMode="auto">
          <a:xfrm>
            <a:off x="2846388" y="4635500"/>
            <a:ext cx="419100" cy="250825"/>
          </a:xfrm>
          <a:prstGeom prst="flowChartAlternateProcess">
            <a:avLst/>
          </a:prstGeom>
          <a:solidFill>
            <a:srgbClr val="FFCC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95" name="AutoShape 89">
            <a:extLst>
              <a:ext uri="{FF2B5EF4-FFF2-40B4-BE49-F238E27FC236}">
                <a16:creationId xmlns:a16="http://schemas.microsoft.com/office/drawing/2014/main" id="{A46DEA22-2052-4EE8-A7C3-8CF3B38581D2}"/>
              </a:ext>
            </a:extLst>
          </p:cNvPr>
          <p:cNvSpPr>
            <a:spLocks noChangeAspect="1" noChangeArrowheads="1"/>
          </p:cNvSpPr>
          <p:nvPr/>
        </p:nvSpPr>
        <p:spPr bwMode="auto">
          <a:xfrm>
            <a:off x="3455988" y="4635500"/>
            <a:ext cx="419100" cy="250825"/>
          </a:xfrm>
          <a:prstGeom prst="flowChartAlternateProcess">
            <a:avLst/>
          </a:prstGeom>
          <a:solidFill>
            <a:srgbClr val="FFCC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96" name="AutoShape 90">
            <a:extLst>
              <a:ext uri="{FF2B5EF4-FFF2-40B4-BE49-F238E27FC236}">
                <a16:creationId xmlns:a16="http://schemas.microsoft.com/office/drawing/2014/main" id="{B8B924FD-FB57-4FD3-B4EF-2956DA76B00D}"/>
              </a:ext>
            </a:extLst>
          </p:cNvPr>
          <p:cNvSpPr>
            <a:spLocks noChangeAspect="1" noChangeArrowheads="1"/>
          </p:cNvSpPr>
          <p:nvPr/>
        </p:nvSpPr>
        <p:spPr bwMode="auto">
          <a:xfrm>
            <a:off x="4065588" y="4635500"/>
            <a:ext cx="419100" cy="250825"/>
          </a:xfrm>
          <a:prstGeom prst="flowChartAlternateProcess">
            <a:avLst/>
          </a:prstGeom>
          <a:solidFill>
            <a:srgbClr val="FFCC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97" name="AutoShape 91">
            <a:extLst>
              <a:ext uri="{FF2B5EF4-FFF2-40B4-BE49-F238E27FC236}">
                <a16:creationId xmlns:a16="http://schemas.microsoft.com/office/drawing/2014/main" id="{2E3EF2D7-E402-4B76-BFC2-98AD649572D7}"/>
              </a:ext>
            </a:extLst>
          </p:cNvPr>
          <p:cNvSpPr>
            <a:spLocks noChangeAspect="1" noChangeArrowheads="1"/>
          </p:cNvSpPr>
          <p:nvPr/>
        </p:nvSpPr>
        <p:spPr bwMode="auto">
          <a:xfrm>
            <a:off x="4675188" y="4635500"/>
            <a:ext cx="419100" cy="250825"/>
          </a:xfrm>
          <a:prstGeom prst="flowChartAlternateProcess">
            <a:avLst/>
          </a:prstGeom>
          <a:solidFill>
            <a:srgbClr val="FFCC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98" name="AutoShape 92">
            <a:extLst>
              <a:ext uri="{FF2B5EF4-FFF2-40B4-BE49-F238E27FC236}">
                <a16:creationId xmlns:a16="http://schemas.microsoft.com/office/drawing/2014/main" id="{4400CC06-D61D-46EE-94B6-1D5E3E8E3BEC}"/>
              </a:ext>
            </a:extLst>
          </p:cNvPr>
          <p:cNvSpPr>
            <a:spLocks noChangeAspect="1" noChangeArrowheads="1"/>
          </p:cNvSpPr>
          <p:nvPr/>
        </p:nvSpPr>
        <p:spPr bwMode="auto">
          <a:xfrm>
            <a:off x="5894388" y="4635500"/>
            <a:ext cx="419100" cy="250825"/>
          </a:xfrm>
          <a:prstGeom prst="flowChartAlternateProcess">
            <a:avLst/>
          </a:prstGeom>
          <a:solidFill>
            <a:srgbClr val="FFCC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599" name="AutoShape 93">
            <a:extLst>
              <a:ext uri="{FF2B5EF4-FFF2-40B4-BE49-F238E27FC236}">
                <a16:creationId xmlns:a16="http://schemas.microsoft.com/office/drawing/2014/main" id="{94FD4365-1D34-4041-A10C-9C67E7988B94}"/>
              </a:ext>
            </a:extLst>
          </p:cNvPr>
          <p:cNvSpPr>
            <a:spLocks noChangeAspect="1" noChangeArrowheads="1"/>
          </p:cNvSpPr>
          <p:nvPr/>
        </p:nvSpPr>
        <p:spPr bwMode="auto">
          <a:xfrm>
            <a:off x="6503988" y="4635500"/>
            <a:ext cx="419100" cy="250825"/>
          </a:xfrm>
          <a:prstGeom prst="flowChartAlternateProcess">
            <a:avLst/>
          </a:prstGeom>
          <a:solidFill>
            <a:srgbClr val="FFCC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600" name="Text Box 94">
            <a:extLst>
              <a:ext uri="{FF2B5EF4-FFF2-40B4-BE49-F238E27FC236}">
                <a16:creationId xmlns:a16="http://schemas.microsoft.com/office/drawing/2014/main" id="{946EA6B9-1647-4609-8989-A6FB47A3519F}"/>
              </a:ext>
            </a:extLst>
          </p:cNvPr>
          <p:cNvSpPr txBox="1">
            <a:spLocks noChangeAspect="1" noChangeArrowheads="1"/>
          </p:cNvSpPr>
          <p:nvPr/>
        </p:nvSpPr>
        <p:spPr bwMode="auto">
          <a:xfrm>
            <a:off x="1978025" y="4297363"/>
            <a:ext cx="334963"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Q</a:t>
            </a:r>
          </a:p>
        </p:txBody>
      </p:sp>
      <p:sp>
        <p:nvSpPr>
          <p:cNvPr id="21601" name="Text Box 95">
            <a:extLst>
              <a:ext uri="{FF2B5EF4-FFF2-40B4-BE49-F238E27FC236}">
                <a16:creationId xmlns:a16="http://schemas.microsoft.com/office/drawing/2014/main" id="{C411765C-8550-464A-A192-7A725D6BFE34}"/>
              </a:ext>
            </a:extLst>
          </p:cNvPr>
          <p:cNvSpPr txBox="1">
            <a:spLocks noChangeAspect="1" noChangeArrowheads="1"/>
          </p:cNvSpPr>
          <p:nvPr/>
        </p:nvSpPr>
        <p:spPr bwMode="auto">
          <a:xfrm>
            <a:off x="2560638" y="4306888"/>
            <a:ext cx="334962"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W</a:t>
            </a:r>
          </a:p>
        </p:txBody>
      </p:sp>
      <p:sp>
        <p:nvSpPr>
          <p:cNvPr id="21602" name="Text Box 96">
            <a:extLst>
              <a:ext uri="{FF2B5EF4-FFF2-40B4-BE49-F238E27FC236}">
                <a16:creationId xmlns:a16="http://schemas.microsoft.com/office/drawing/2014/main" id="{C400C752-711C-46FF-9577-CD9780504545}"/>
              </a:ext>
            </a:extLst>
          </p:cNvPr>
          <p:cNvSpPr txBox="1">
            <a:spLocks noChangeAspect="1" noChangeArrowheads="1"/>
          </p:cNvSpPr>
          <p:nvPr/>
        </p:nvSpPr>
        <p:spPr bwMode="auto">
          <a:xfrm>
            <a:off x="3219450" y="4306888"/>
            <a:ext cx="334963"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E</a:t>
            </a:r>
          </a:p>
        </p:txBody>
      </p:sp>
      <p:sp>
        <p:nvSpPr>
          <p:cNvPr id="21603" name="Text Box 97">
            <a:extLst>
              <a:ext uri="{FF2B5EF4-FFF2-40B4-BE49-F238E27FC236}">
                <a16:creationId xmlns:a16="http://schemas.microsoft.com/office/drawing/2014/main" id="{75AEA8BD-4FE3-4ABD-9602-4C7B105AEC6C}"/>
              </a:ext>
            </a:extLst>
          </p:cNvPr>
          <p:cNvSpPr txBox="1">
            <a:spLocks noChangeAspect="1" noChangeArrowheads="1"/>
          </p:cNvSpPr>
          <p:nvPr/>
        </p:nvSpPr>
        <p:spPr bwMode="auto">
          <a:xfrm>
            <a:off x="3806825" y="4306888"/>
            <a:ext cx="334963"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R</a:t>
            </a:r>
          </a:p>
        </p:txBody>
      </p:sp>
      <p:sp>
        <p:nvSpPr>
          <p:cNvPr id="21604" name="Text Box 98">
            <a:extLst>
              <a:ext uri="{FF2B5EF4-FFF2-40B4-BE49-F238E27FC236}">
                <a16:creationId xmlns:a16="http://schemas.microsoft.com/office/drawing/2014/main" id="{DA3A44F7-3534-47FD-BD42-EC575BB576E7}"/>
              </a:ext>
            </a:extLst>
          </p:cNvPr>
          <p:cNvSpPr txBox="1">
            <a:spLocks noChangeAspect="1" noChangeArrowheads="1"/>
          </p:cNvSpPr>
          <p:nvPr/>
        </p:nvSpPr>
        <p:spPr bwMode="auto">
          <a:xfrm>
            <a:off x="4416425" y="4306888"/>
            <a:ext cx="334963"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T</a:t>
            </a:r>
          </a:p>
        </p:txBody>
      </p:sp>
      <p:sp>
        <p:nvSpPr>
          <p:cNvPr id="21605" name="Text Box 99">
            <a:extLst>
              <a:ext uri="{FF2B5EF4-FFF2-40B4-BE49-F238E27FC236}">
                <a16:creationId xmlns:a16="http://schemas.microsoft.com/office/drawing/2014/main" id="{247F5353-3446-480C-8B6A-90C92DB84858}"/>
              </a:ext>
            </a:extLst>
          </p:cNvPr>
          <p:cNvSpPr txBox="1">
            <a:spLocks noChangeAspect="1" noChangeArrowheads="1"/>
          </p:cNvSpPr>
          <p:nvPr/>
        </p:nvSpPr>
        <p:spPr bwMode="auto">
          <a:xfrm>
            <a:off x="5026025" y="4306888"/>
            <a:ext cx="334963"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Z</a:t>
            </a:r>
          </a:p>
        </p:txBody>
      </p:sp>
      <p:sp>
        <p:nvSpPr>
          <p:cNvPr id="21606" name="Text Box 100">
            <a:extLst>
              <a:ext uri="{FF2B5EF4-FFF2-40B4-BE49-F238E27FC236}">
                <a16:creationId xmlns:a16="http://schemas.microsoft.com/office/drawing/2014/main" id="{9F8DC760-2812-4FAD-93CB-A169EE9677D4}"/>
              </a:ext>
            </a:extLst>
          </p:cNvPr>
          <p:cNvSpPr txBox="1">
            <a:spLocks noChangeAspect="1" noChangeArrowheads="1"/>
          </p:cNvSpPr>
          <p:nvPr/>
        </p:nvSpPr>
        <p:spPr bwMode="auto">
          <a:xfrm>
            <a:off x="6262688" y="4306888"/>
            <a:ext cx="334962"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I</a:t>
            </a:r>
          </a:p>
        </p:txBody>
      </p:sp>
      <p:sp>
        <p:nvSpPr>
          <p:cNvPr id="21607" name="Text Box 101">
            <a:extLst>
              <a:ext uri="{FF2B5EF4-FFF2-40B4-BE49-F238E27FC236}">
                <a16:creationId xmlns:a16="http://schemas.microsoft.com/office/drawing/2014/main" id="{BAB8F1E0-8751-465E-A68C-EE43E65A69DE}"/>
              </a:ext>
            </a:extLst>
          </p:cNvPr>
          <p:cNvSpPr txBox="1">
            <a:spLocks noChangeAspect="1" noChangeArrowheads="1"/>
          </p:cNvSpPr>
          <p:nvPr/>
        </p:nvSpPr>
        <p:spPr bwMode="auto">
          <a:xfrm>
            <a:off x="6854825" y="4306888"/>
            <a:ext cx="334963"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400">
                <a:solidFill>
                  <a:srgbClr val="000000"/>
                </a:solidFill>
                <a:latin typeface="Verdana" panose="020B0604030504040204" pitchFamily="34" charset="0"/>
              </a:rPr>
              <a:t>O</a:t>
            </a:r>
          </a:p>
        </p:txBody>
      </p:sp>
      <p:sp>
        <p:nvSpPr>
          <p:cNvPr id="21608" name="Text Box 103">
            <a:extLst>
              <a:ext uri="{FF2B5EF4-FFF2-40B4-BE49-F238E27FC236}">
                <a16:creationId xmlns:a16="http://schemas.microsoft.com/office/drawing/2014/main" id="{F1ABD627-B6F7-40D9-AA4A-4ACDC9D5B6BC}"/>
              </a:ext>
            </a:extLst>
          </p:cNvPr>
          <p:cNvSpPr txBox="1">
            <a:spLocks noChangeArrowheads="1"/>
          </p:cNvSpPr>
          <p:nvPr/>
        </p:nvSpPr>
        <p:spPr bwMode="auto">
          <a:xfrm>
            <a:off x="1958975" y="5373688"/>
            <a:ext cx="304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000000"/>
                </a:solidFill>
                <a:latin typeface="Verdana" panose="020B0604030504040204" pitchFamily="34" charset="0"/>
              </a:rPr>
              <a:t>Q</a:t>
            </a:r>
          </a:p>
        </p:txBody>
      </p:sp>
      <p:sp>
        <p:nvSpPr>
          <p:cNvPr id="21609" name="Text Box 104">
            <a:extLst>
              <a:ext uri="{FF2B5EF4-FFF2-40B4-BE49-F238E27FC236}">
                <a16:creationId xmlns:a16="http://schemas.microsoft.com/office/drawing/2014/main" id="{A9EEEFEF-EEB4-46CF-AC54-C8F44EE622DF}"/>
              </a:ext>
            </a:extLst>
          </p:cNvPr>
          <p:cNvSpPr txBox="1">
            <a:spLocks noChangeArrowheads="1"/>
          </p:cNvSpPr>
          <p:nvPr/>
        </p:nvSpPr>
        <p:spPr bwMode="auto">
          <a:xfrm>
            <a:off x="2581275" y="5384800"/>
            <a:ext cx="381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000000"/>
                </a:solidFill>
                <a:latin typeface="Verdana" panose="020B0604030504040204" pitchFamily="34" charset="0"/>
              </a:rPr>
              <a:t>W</a:t>
            </a:r>
          </a:p>
        </p:txBody>
      </p:sp>
      <p:sp>
        <p:nvSpPr>
          <p:cNvPr id="21610" name="Text Box 105">
            <a:extLst>
              <a:ext uri="{FF2B5EF4-FFF2-40B4-BE49-F238E27FC236}">
                <a16:creationId xmlns:a16="http://schemas.microsoft.com/office/drawing/2014/main" id="{2F3ABC53-27F6-409A-9C86-1614911E3719}"/>
              </a:ext>
            </a:extLst>
          </p:cNvPr>
          <p:cNvSpPr txBox="1">
            <a:spLocks noChangeArrowheads="1"/>
          </p:cNvSpPr>
          <p:nvPr/>
        </p:nvSpPr>
        <p:spPr bwMode="auto">
          <a:xfrm>
            <a:off x="3221038" y="5381625"/>
            <a:ext cx="304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000000"/>
                </a:solidFill>
                <a:latin typeface="Verdana" panose="020B0604030504040204" pitchFamily="34" charset="0"/>
              </a:rPr>
              <a:t>E</a:t>
            </a:r>
          </a:p>
        </p:txBody>
      </p:sp>
      <p:sp>
        <p:nvSpPr>
          <p:cNvPr id="21611" name="Text Box 106">
            <a:extLst>
              <a:ext uri="{FF2B5EF4-FFF2-40B4-BE49-F238E27FC236}">
                <a16:creationId xmlns:a16="http://schemas.microsoft.com/office/drawing/2014/main" id="{1A483B3D-49E9-43A7-91AB-0BBAE3232F2B}"/>
              </a:ext>
            </a:extLst>
          </p:cNvPr>
          <p:cNvSpPr txBox="1">
            <a:spLocks noChangeArrowheads="1"/>
          </p:cNvSpPr>
          <p:nvPr/>
        </p:nvSpPr>
        <p:spPr bwMode="auto">
          <a:xfrm>
            <a:off x="3832225" y="5381625"/>
            <a:ext cx="304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000000"/>
                </a:solidFill>
                <a:latin typeface="Verdana" panose="020B0604030504040204" pitchFamily="34" charset="0"/>
              </a:rPr>
              <a:t>R</a:t>
            </a:r>
          </a:p>
        </p:txBody>
      </p:sp>
      <p:sp>
        <p:nvSpPr>
          <p:cNvPr id="21612" name="Text Box 107">
            <a:extLst>
              <a:ext uri="{FF2B5EF4-FFF2-40B4-BE49-F238E27FC236}">
                <a16:creationId xmlns:a16="http://schemas.microsoft.com/office/drawing/2014/main" id="{97AC8F6D-663A-47DA-9048-AEFA2F701858}"/>
              </a:ext>
            </a:extLst>
          </p:cNvPr>
          <p:cNvSpPr txBox="1">
            <a:spLocks noChangeArrowheads="1"/>
          </p:cNvSpPr>
          <p:nvPr/>
        </p:nvSpPr>
        <p:spPr bwMode="auto">
          <a:xfrm>
            <a:off x="4410075" y="5381625"/>
            <a:ext cx="304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000000"/>
                </a:solidFill>
                <a:latin typeface="Verdana" panose="020B0604030504040204" pitchFamily="34" charset="0"/>
              </a:rPr>
              <a:t>T</a:t>
            </a:r>
          </a:p>
        </p:txBody>
      </p:sp>
      <p:sp>
        <p:nvSpPr>
          <p:cNvPr id="21613" name="Text Box 108">
            <a:extLst>
              <a:ext uri="{FF2B5EF4-FFF2-40B4-BE49-F238E27FC236}">
                <a16:creationId xmlns:a16="http://schemas.microsoft.com/office/drawing/2014/main" id="{EDC5440E-1FD5-42DE-A5B5-0B9D129D93FF}"/>
              </a:ext>
            </a:extLst>
          </p:cNvPr>
          <p:cNvSpPr txBox="1">
            <a:spLocks noChangeArrowheads="1"/>
          </p:cNvSpPr>
          <p:nvPr/>
        </p:nvSpPr>
        <p:spPr bwMode="auto">
          <a:xfrm>
            <a:off x="5018088" y="5381625"/>
            <a:ext cx="304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000000"/>
                </a:solidFill>
                <a:latin typeface="Verdana" panose="020B0604030504040204" pitchFamily="34" charset="0"/>
              </a:rPr>
              <a:t>Z</a:t>
            </a:r>
          </a:p>
        </p:txBody>
      </p:sp>
      <p:sp>
        <p:nvSpPr>
          <p:cNvPr id="21614" name="Text Box 109">
            <a:extLst>
              <a:ext uri="{FF2B5EF4-FFF2-40B4-BE49-F238E27FC236}">
                <a16:creationId xmlns:a16="http://schemas.microsoft.com/office/drawing/2014/main" id="{9EE46E5D-9BF8-42D8-97AB-EF0F4A0814DE}"/>
              </a:ext>
            </a:extLst>
          </p:cNvPr>
          <p:cNvSpPr txBox="1">
            <a:spLocks noChangeArrowheads="1"/>
          </p:cNvSpPr>
          <p:nvPr/>
        </p:nvSpPr>
        <p:spPr bwMode="auto">
          <a:xfrm>
            <a:off x="6283325" y="5381625"/>
            <a:ext cx="304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000000"/>
                </a:solidFill>
                <a:latin typeface="Verdana" panose="020B0604030504040204" pitchFamily="34" charset="0"/>
              </a:rPr>
              <a:t>I</a:t>
            </a:r>
          </a:p>
        </p:txBody>
      </p:sp>
      <p:sp>
        <p:nvSpPr>
          <p:cNvPr id="21615" name="Text Box 111">
            <a:extLst>
              <a:ext uri="{FF2B5EF4-FFF2-40B4-BE49-F238E27FC236}">
                <a16:creationId xmlns:a16="http://schemas.microsoft.com/office/drawing/2014/main" id="{E7B5AE9E-8505-4610-8A88-931D636990D9}"/>
              </a:ext>
            </a:extLst>
          </p:cNvPr>
          <p:cNvSpPr txBox="1">
            <a:spLocks noChangeArrowheads="1"/>
          </p:cNvSpPr>
          <p:nvPr/>
        </p:nvSpPr>
        <p:spPr bwMode="auto">
          <a:xfrm>
            <a:off x="5653088" y="5381625"/>
            <a:ext cx="304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000000"/>
                </a:solidFill>
                <a:latin typeface="Verdana" panose="020B0604030504040204" pitchFamily="34" charset="0"/>
              </a:rPr>
              <a:t>U</a:t>
            </a:r>
          </a:p>
        </p:txBody>
      </p:sp>
      <p:sp>
        <p:nvSpPr>
          <p:cNvPr id="21616" name="Text Box 113">
            <a:extLst>
              <a:ext uri="{FF2B5EF4-FFF2-40B4-BE49-F238E27FC236}">
                <a16:creationId xmlns:a16="http://schemas.microsoft.com/office/drawing/2014/main" id="{9F867593-B155-4E8D-82F4-2D61CCB0C24F}"/>
              </a:ext>
            </a:extLst>
          </p:cNvPr>
          <p:cNvSpPr txBox="1">
            <a:spLocks noChangeAspect="1" noChangeArrowheads="1"/>
          </p:cNvSpPr>
          <p:nvPr/>
        </p:nvSpPr>
        <p:spPr bwMode="auto">
          <a:xfrm>
            <a:off x="2892425" y="4603750"/>
            <a:ext cx="334963"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S</a:t>
            </a:r>
          </a:p>
        </p:txBody>
      </p:sp>
      <p:sp>
        <p:nvSpPr>
          <p:cNvPr id="21617" name="Text Box 114">
            <a:extLst>
              <a:ext uri="{FF2B5EF4-FFF2-40B4-BE49-F238E27FC236}">
                <a16:creationId xmlns:a16="http://schemas.microsoft.com/office/drawing/2014/main" id="{97E2145A-8AFE-4C01-903E-21998BBA7C06}"/>
              </a:ext>
            </a:extLst>
          </p:cNvPr>
          <p:cNvSpPr txBox="1">
            <a:spLocks noChangeAspect="1" noChangeArrowheads="1"/>
          </p:cNvSpPr>
          <p:nvPr/>
        </p:nvSpPr>
        <p:spPr bwMode="auto">
          <a:xfrm>
            <a:off x="3502025" y="4603750"/>
            <a:ext cx="334963"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D</a:t>
            </a:r>
          </a:p>
        </p:txBody>
      </p:sp>
      <p:sp>
        <p:nvSpPr>
          <p:cNvPr id="21618" name="Text Box 115">
            <a:extLst>
              <a:ext uri="{FF2B5EF4-FFF2-40B4-BE49-F238E27FC236}">
                <a16:creationId xmlns:a16="http://schemas.microsoft.com/office/drawing/2014/main" id="{0002E514-35C6-4B79-B7A3-6D3F91E355C9}"/>
              </a:ext>
            </a:extLst>
          </p:cNvPr>
          <p:cNvSpPr txBox="1">
            <a:spLocks noChangeAspect="1" noChangeArrowheads="1"/>
          </p:cNvSpPr>
          <p:nvPr/>
        </p:nvSpPr>
        <p:spPr bwMode="auto">
          <a:xfrm>
            <a:off x="4133850" y="4603750"/>
            <a:ext cx="334963"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F</a:t>
            </a:r>
          </a:p>
        </p:txBody>
      </p:sp>
      <p:sp>
        <p:nvSpPr>
          <p:cNvPr id="21619" name="Text Box 116">
            <a:extLst>
              <a:ext uri="{FF2B5EF4-FFF2-40B4-BE49-F238E27FC236}">
                <a16:creationId xmlns:a16="http://schemas.microsoft.com/office/drawing/2014/main" id="{BEDE0D04-ADB4-41B5-A6A1-54914E84CD5A}"/>
              </a:ext>
            </a:extLst>
          </p:cNvPr>
          <p:cNvSpPr txBox="1">
            <a:spLocks noChangeAspect="1" noChangeArrowheads="1"/>
          </p:cNvSpPr>
          <p:nvPr/>
        </p:nvSpPr>
        <p:spPr bwMode="auto">
          <a:xfrm>
            <a:off x="4721225" y="4603750"/>
            <a:ext cx="334963"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G</a:t>
            </a:r>
          </a:p>
        </p:txBody>
      </p:sp>
      <p:sp>
        <p:nvSpPr>
          <p:cNvPr id="21620" name="Text Box 117">
            <a:extLst>
              <a:ext uri="{FF2B5EF4-FFF2-40B4-BE49-F238E27FC236}">
                <a16:creationId xmlns:a16="http://schemas.microsoft.com/office/drawing/2014/main" id="{91580E0B-3526-48BF-8251-D3DABC3F6050}"/>
              </a:ext>
            </a:extLst>
          </p:cNvPr>
          <p:cNvSpPr txBox="1">
            <a:spLocks noChangeAspect="1" noChangeArrowheads="1"/>
          </p:cNvSpPr>
          <p:nvPr/>
        </p:nvSpPr>
        <p:spPr bwMode="auto">
          <a:xfrm>
            <a:off x="6550025" y="4603750"/>
            <a:ext cx="334963"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K</a:t>
            </a:r>
          </a:p>
        </p:txBody>
      </p:sp>
      <p:sp>
        <p:nvSpPr>
          <p:cNvPr id="21621" name="Text Box 118">
            <a:extLst>
              <a:ext uri="{FF2B5EF4-FFF2-40B4-BE49-F238E27FC236}">
                <a16:creationId xmlns:a16="http://schemas.microsoft.com/office/drawing/2014/main" id="{AC179B0A-76D1-4B80-8CD5-548AAFFC5C51}"/>
              </a:ext>
            </a:extLst>
          </p:cNvPr>
          <p:cNvSpPr txBox="1">
            <a:spLocks noChangeAspect="1" noChangeArrowheads="1"/>
          </p:cNvSpPr>
          <p:nvPr/>
        </p:nvSpPr>
        <p:spPr bwMode="auto">
          <a:xfrm>
            <a:off x="5956300" y="4603750"/>
            <a:ext cx="334963"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J</a:t>
            </a:r>
          </a:p>
        </p:txBody>
      </p:sp>
      <p:sp>
        <p:nvSpPr>
          <p:cNvPr id="21622" name="Text Box 120">
            <a:extLst>
              <a:ext uri="{FF2B5EF4-FFF2-40B4-BE49-F238E27FC236}">
                <a16:creationId xmlns:a16="http://schemas.microsoft.com/office/drawing/2014/main" id="{3190B836-2AFB-4D34-BAA4-B10A08AE2562}"/>
              </a:ext>
            </a:extLst>
          </p:cNvPr>
          <p:cNvSpPr txBox="1">
            <a:spLocks noChangeArrowheads="1"/>
          </p:cNvSpPr>
          <p:nvPr/>
        </p:nvSpPr>
        <p:spPr bwMode="auto">
          <a:xfrm>
            <a:off x="2908300" y="5665788"/>
            <a:ext cx="304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000000"/>
                </a:solidFill>
                <a:latin typeface="Verdana" panose="020B0604030504040204" pitchFamily="34" charset="0"/>
              </a:rPr>
              <a:t>S</a:t>
            </a:r>
          </a:p>
        </p:txBody>
      </p:sp>
      <p:sp>
        <p:nvSpPr>
          <p:cNvPr id="21623" name="Text Box 121">
            <a:extLst>
              <a:ext uri="{FF2B5EF4-FFF2-40B4-BE49-F238E27FC236}">
                <a16:creationId xmlns:a16="http://schemas.microsoft.com/office/drawing/2014/main" id="{869C1497-3A17-412D-8A96-7A26FF0C04CB}"/>
              </a:ext>
            </a:extLst>
          </p:cNvPr>
          <p:cNvSpPr txBox="1">
            <a:spLocks noChangeArrowheads="1"/>
          </p:cNvSpPr>
          <p:nvPr/>
        </p:nvSpPr>
        <p:spPr bwMode="auto">
          <a:xfrm>
            <a:off x="3552825" y="5665788"/>
            <a:ext cx="304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000000"/>
                </a:solidFill>
                <a:latin typeface="Verdana" panose="020B0604030504040204" pitchFamily="34" charset="0"/>
              </a:rPr>
              <a:t>D</a:t>
            </a:r>
          </a:p>
        </p:txBody>
      </p:sp>
      <p:sp>
        <p:nvSpPr>
          <p:cNvPr id="21624" name="Text Box 122">
            <a:extLst>
              <a:ext uri="{FF2B5EF4-FFF2-40B4-BE49-F238E27FC236}">
                <a16:creationId xmlns:a16="http://schemas.microsoft.com/office/drawing/2014/main" id="{BB07670A-DA55-478C-B502-871F59FFC4A1}"/>
              </a:ext>
            </a:extLst>
          </p:cNvPr>
          <p:cNvSpPr txBox="1">
            <a:spLocks noChangeArrowheads="1"/>
          </p:cNvSpPr>
          <p:nvPr/>
        </p:nvSpPr>
        <p:spPr bwMode="auto">
          <a:xfrm>
            <a:off x="4133850" y="5665788"/>
            <a:ext cx="304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000000"/>
                </a:solidFill>
                <a:latin typeface="Verdana" panose="020B0604030504040204" pitchFamily="34" charset="0"/>
              </a:rPr>
              <a:t>F</a:t>
            </a:r>
          </a:p>
        </p:txBody>
      </p:sp>
      <p:sp>
        <p:nvSpPr>
          <p:cNvPr id="21625" name="Text Box 123">
            <a:extLst>
              <a:ext uri="{FF2B5EF4-FFF2-40B4-BE49-F238E27FC236}">
                <a16:creationId xmlns:a16="http://schemas.microsoft.com/office/drawing/2014/main" id="{CBDE53E2-89B8-4A5D-9614-0A825039CB82}"/>
              </a:ext>
            </a:extLst>
          </p:cNvPr>
          <p:cNvSpPr txBox="1">
            <a:spLocks noChangeArrowheads="1"/>
          </p:cNvSpPr>
          <p:nvPr/>
        </p:nvSpPr>
        <p:spPr bwMode="auto">
          <a:xfrm>
            <a:off x="4737100" y="5665788"/>
            <a:ext cx="304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000000"/>
                </a:solidFill>
                <a:latin typeface="Verdana" panose="020B0604030504040204" pitchFamily="34" charset="0"/>
              </a:rPr>
              <a:t>G</a:t>
            </a:r>
          </a:p>
        </p:txBody>
      </p:sp>
      <p:sp>
        <p:nvSpPr>
          <p:cNvPr id="21626" name="Text Box 125">
            <a:extLst>
              <a:ext uri="{FF2B5EF4-FFF2-40B4-BE49-F238E27FC236}">
                <a16:creationId xmlns:a16="http://schemas.microsoft.com/office/drawing/2014/main" id="{A0BF3DFC-A8CF-4A50-B58B-B54F9F88E864}"/>
              </a:ext>
            </a:extLst>
          </p:cNvPr>
          <p:cNvSpPr txBox="1">
            <a:spLocks noChangeAspect="1" noChangeArrowheads="1"/>
          </p:cNvSpPr>
          <p:nvPr/>
        </p:nvSpPr>
        <p:spPr bwMode="auto">
          <a:xfrm>
            <a:off x="1978025" y="4919663"/>
            <a:ext cx="334963"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400">
                <a:solidFill>
                  <a:srgbClr val="000000"/>
                </a:solidFill>
                <a:latin typeface="Verdana" panose="020B0604030504040204" pitchFamily="34" charset="0"/>
              </a:rPr>
              <a:t>P</a:t>
            </a:r>
          </a:p>
        </p:txBody>
      </p:sp>
      <p:sp>
        <p:nvSpPr>
          <p:cNvPr id="21627" name="Text Box 126">
            <a:extLst>
              <a:ext uri="{FF2B5EF4-FFF2-40B4-BE49-F238E27FC236}">
                <a16:creationId xmlns:a16="http://schemas.microsoft.com/office/drawing/2014/main" id="{148CC1D7-2C18-4FB1-A8E7-3B8419DF2937}"/>
              </a:ext>
            </a:extLst>
          </p:cNvPr>
          <p:cNvSpPr txBox="1">
            <a:spLocks noChangeAspect="1" noChangeArrowheads="1"/>
          </p:cNvSpPr>
          <p:nvPr/>
        </p:nvSpPr>
        <p:spPr bwMode="auto">
          <a:xfrm>
            <a:off x="2587625" y="4919663"/>
            <a:ext cx="334963"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Y</a:t>
            </a:r>
          </a:p>
        </p:txBody>
      </p:sp>
      <p:sp>
        <p:nvSpPr>
          <p:cNvPr id="21628" name="Text Box 127">
            <a:extLst>
              <a:ext uri="{FF2B5EF4-FFF2-40B4-BE49-F238E27FC236}">
                <a16:creationId xmlns:a16="http://schemas.microsoft.com/office/drawing/2014/main" id="{C785AF93-BE31-4B82-909B-96338FE79124}"/>
              </a:ext>
            </a:extLst>
          </p:cNvPr>
          <p:cNvSpPr txBox="1">
            <a:spLocks noChangeAspect="1" noChangeArrowheads="1"/>
          </p:cNvSpPr>
          <p:nvPr/>
        </p:nvSpPr>
        <p:spPr bwMode="auto">
          <a:xfrm>
            <a:off x="3197225" y="4919663"/>
            <a:ext cx="334963"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X</a:t>
            </a:r>
          </a:p>
        </p:txBody>
      </p:sp>
      <p:sp>
        <p:nvSpPr>
          <p:cNvPr id="21629" name="Text Box 128">
            <a:extLst>
              <a:ext uri="{FF2B5EF4-FFF2-40B4-BE49-F238E27FC236}">
                <a16:creationId xmlns:a16="http://schemas.microsoft.com/office/drawing/2014/main" id="{9BA52C67-B565-44F6-8EAB-923ECEBD7671}"/>
              </a:ext>
            </a:extLst>
          </p:cNvPr>
          <p:cNvSpPr txBox="1">
            <a:spLocks noChangeAspect="1" noChangeArrowheads="1"/>
          </p:cNvSpPr>
          <p:nvPr/>
        </p:nvSpPr>
        <p:spPr bwMode="auto">
          <a:xfrm>
            <a:off x="3806825" y="4919663"/>
            <a:ext cx="334963"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C</a:t>
            </a:r>
          </a:p>
        </p:txBody>
      </p:sp>
      <p:sp>
        <p:nvSpPr>
          <p:cNvPr id="21630" name="Text Box 129">
            <a:extLst>
              <a:ext uri="{FF2B5EF4-FFF2-40B4-BE49-F238E27FC236}">
                <a16:creationId xmlns:a16="http://schemas.microsoft.com/office/drawing/2014/main" id="{6BA56429-F360-4102-ACD9-777C226858B8}"/>
              </a:ext>
            </a:extLst>
          </p:cNvPr>
          <p:cNvSpPr txBox="1">
            <a:spLocks noChangeAspect="1" noChangeArrowheads="1"/>
          </p:cNvSpPr>
          <p:nvPr/>
        </p:nvSpPr>
        <p:spPr bwMode="auto">
          <a:xfrm>
            <a:off x="4416425" y="4919663"/>
            <a:ext cx="334963"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V</a:t>
            </a:r>
          </a:p>
        </p:txBody>
      </p:sp>
      <p:sp>
        <p:nvSpPr>
          <p:cNvPr id="21631" name="Text Box 130">
            <a:extLst>
              <a:ext uri="{FF2B5EF4-FFF2-40B4-BE49-F238E27FC236}">
                <a16:creationId xmlns:a16="http://schemas.microsoft.com/office/drawing/2014/main" id="{0759F5FB-D89C-4DFB-B55A-418E24F261B1}"/>
              </a:ext>
            </a:extLst>
          </p:cNvPr>
          <p:cNvSpPr txBox="1">
            <a:spLocks noChangeAspect="1" noChangeArrowheads="1"/>
          </p:cNvSpPr>
          <p:nvPr/>
        </p:nvSpPr>
        <p:spPr bwMode="auto">
          <a:xfrm>
            <a:off x="5029200" y="4919663"/>
            <a:ext cx="334963"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B</a:t>
            </a:r>
          </a:p>
        </p:txBody>
      </p:sp>
      <p:sp>
        <p:nvSpPr>
          <p:cNvPr id="21632" name="Text Box 131">
            <a:extLst>
              <a:ext uri="{FF2B5EF4-FFF2-40B4-BE49-F238E27FC236}">
                <a16:creationId xmlns:a16="http://schemas.microsoft.com/office/drawing/2014/main" id="{77475EA0-7959-41A7-96C2-EA26A948CA0D}"/>
              </a:ext>
            </a:extLst>
          </p:cNvPr>
          <p:cNvSpPr txBox="1">
            <a:spLocks noChangeAspect="1" noChangeArrowheads="1"/>
          </p:cNvSpPr>
          <p:nvPr/>
        </p:nvSpPr>
        <p:spPr bwMode="auto">
          <a:xfrm>
            <a:off x="6237288" y="4919663"/>
            <a:ext cx="334962"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M</a:t>
            </a:r>
          </a:p>
        </p:txBody>
      </p:sp>
      <p:sp>
        <p:nvSpPr>
          <p:cNvPr id="21633" name="Text Box 132">
            <a:extLst>
              <a:ext uri="{FF2B5EF4-FFF2-40B4-BE49-F238E27FC236}">
                <a16:creationId xmlns:a16="http://schemas.microsoft.com/office/drawing/2014/main" id="{2A485B8D-0E4A-4185-8B24-FE995931DE13}"/>
              </a:ext>
            </a:extLst>
          </p:cNvPr>
          <p:cNvSpPr txBox="1">
            <a:spLocks noChangeAspect="1" noChangeArrowheads="1"/>
          </p:cNvSpPr>
          <p:nvPr/>
        </p:nvSpPr>
        <p:spPr bwMode="auto">
          <a:xfrm>
            <a:off x="6854825" y="4919663"/>
            <a:ext cx="334963"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400">
                <a:solidFill>
                  <a:srgbClr val="000000"/>
                </a:solidFill>
                <a:latin typeface="Verdana" panose="020B0604030504040204" pitchFamily="34" charset="0"/>
              </a:rPr>
              <a:t>L</a:t>
            </a:r>
          </a:p>
        </p:txBody>
      </p:sp>
      <p:sp>
        <p:nvSpPr>
          <p:cNvPr id="21634" name="Text Box 133">
            <a:extLst>
              <a:ext uri="{FF2B5EF4-FFF2-40B4-BE49-F238E27FC236}">
                <a16:creationId xmlns:a16="http://schemas.microsoft.com/office/drawing/2014/main" id="{1B5423B7-1EB1-40BD-8391-5CAAB8E77CDA}"/>
              </a:ext>
            </a:extLst>
          </p:cNvPr>
          <p:cNvSpPr txBox="1">
            <a:spLocks noChangeArrowheads="1"/>
          </p:cNvSpPr>
          <p:nvPr/>
        </p:nvSpPr>
        <p:spPr bwMode="auto">
          <a:xfrm>
            <a:off x="1958975" y="5951538"/>
            <a:ext cx="304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000000"/>
                </a:solidFill>
                <a:latin typeface="Verdana" panose="020B0604030504040204" pitchFamily="34" charset="0"/>
              </a:rPr>
              <a:t>P   </a:t>
            </a:r>
          </a:p>
        </p:txBody>
      </p:sp>
      <p:sp>
        <p:nvSpPr>
          <p:cNvPr id="21635" name="Text Box 134">
            <a:extLst>
              <a:ext uri="{FF2B5EF4-FFF2-40B4-BE49-F238E27FC236}">
                <a16:creationId xmlns:a16="http://schemas.microsoft.com/office/drawing/2014/main" id="{0EF341DE-BD56-43E7-934A-90FFA0CC920C}"/>
              </a:ext>
            </a:extLst>
          </p:cNvPr>
          <p:cNvSpPr txBox="1">
            <a:spLocks noChangeArrowheads="1"/>
          </p:cNvSpPr>
          <p:nvPr/>
        </p:nvSpPr>
        <p:spPr bwMode="auto">
          <a:xfrm>
            <a:off x="2605088" y="5959475"/>
            <a:ext cx="304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000000"/>
                </a:solidFill>
                <a:latin typeface="Verdana" panose="020B0604030504040204" pitchFamily="34" charset="0"/>
              </a:rPr>
              <a:t>Y</a:t>
            </a:r>
          </a:p>
        </p:txBody>
      </p:sp>
      <p:sp>
        <p:nvSpPr>
          <p:cNvPr id="21636" name="Text Box 135">
            <a:extLst>
              <a:ext uri="{FF2B5EF4-FFF2-40B4-BE49-F238E27FC236}">
                <a16:creationId xmlns:a16="http://schemas.microsoft.com/office/drawing/2014/main" id="{90D4FEE9-19E1-49B4-9B8A-42E106CD4EDA}"/>
              </a:ext>
            </a:extLst>
          </p:cNvPr>
          <p:cNvSpPr txBox="1">
            <a:spLocks noChangeArrowheads="1"/>
          </p:cNvSpPr>
          <p:nvPr/>
        </p:nvSpPr>
        <p:spPr bwMode="auto">
          <a:xfrm>
            <a:off x="3214688" y="5951538"/>
            <a:ext cx="304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000000"/>
                </a:solidFill>
                <a:latin typeface="Verdana" panose="020B0604030504040204" pitchFamily="34" charset="0"/>
              </a:rPr>
              <a:t>X</a:t>
            </a:r>
          </a:p>
        </p:txBody>
      </p:sp>
      <p:sp>
        <p:nvSpPr>
          <p:cNvPr id="21637" name="Text Box 136">
            <a:extLst>
              <a:ext uri="{FF2B5EF4-FFF2-40B4-BE49-F238E27FC236}">
                <a16:creationId xmlns:a16="http://schemas.microsoft.com/office/drawing/2014/main" id="{C73C387C-C9E1-469B-828D-AF8477F7567E}"/>
              </a:ext>
            </a:extLst>
          </p:cNvPr>
          <p:cNvSpPr txBox="1">
            <a:spLocks noChangeArrowheads="1"/>
          </p:cNvSpPr>
          <p:nvPr/>
        </p:nvSpPr>
        <p:spPr bwMode="auto">
          <a:xfrm>
            <a:off x="3843338" y="5959475"/>
            <a:ext cx="304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000000"/>
                </a:solidFill>
                <a:latin typeface="Verdana" panose="020B0604030504040204" pitchFamily="34" charset="0"/>
              </a:rPr>
              <a:t>C</a:t>
            </a:r>
          </a:p>
        </p:txBody>
      </p:sp>
      <p:sp>
        <p:nvSpPr>
          <p:cNvPr id="21638" name="Text Box 137">
            <a:extLst>
              <a:ext uri="{FF2B5EF4-FFF2-40B4-BE49-F238E27FC236}">
                <a16:creationId xmlns:a16="http://schemas.microsoft.com/office/drawing/2014/main" id="{60D8FD01-F383-4826-A449-3F506E457BEC}"/>
              </a:ext>
            </a:extLst>
          </p:cNvPr>
          <p:cNvSpPr txBox="1">
            <a:spLocks noChangeArrowheads="1"/>
          </p:cNvSpPr>
          <p:nvPr/>
        </p:nvSpPr>
        <p:spPr bwMode="auto">
          <a:xfrm>
            <a:off x="4395788" y="5951538"/>
            <a:ext cx="304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000000"/>
                </a:solidFill>
                <a:latin typeface="Verdana" panose="020B0604030504040204" pitchFamily="34" charset="0"/>
              </a:rPr>
              <a:t>V</a:t>
            </a:r>
          </a:p>
        </p:txBody>
      </p:sp>
      <p:sp>
        <p:nvSpPr>
          <p:cNvPr id="21639" name="Text Box 138">
            <a:extLst>
              <a:ext uri="{FF2B5EF4-FFF2-40B4-BE49-F238E27FC236}">
                <a16:creationId xmlns:a16="http://schemas.microsoft.com/office/drawing/2014/main" id="{6B3E0FC3-B282-427E-92E2-26E9D44038E8}"/>
              </a:ext>
            </a:extLst>
          </p:cNvPr>
          <p:cNvSpPr txBox="1">
            <a:spLocks noChangeArrowheads="1"/>
          </p:cNvSpPr>
          <p:nvPr/>
        </p:nvSpPr>
        <p:spPr bwMode="auto">
          <a:xfrm>
            <a:off x="5013325" y="5954713"/>
            <a:ext cx="304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000000"/>
                </a:solidFill>
                <a:latin typeface="Verdana" panose="020B0604030504040204" pitchFamily="34" charset="0"/>
              </a:rPr>
              <a:t>B</a:t>
            </a:r>
          </a:p>
        </p:txBody>
      </p:sp>
      <p:sp>
        <p:nvSpPr>
          <p:cNvPr id="21640" name="Text Box 139">
            <a:extLst>
              <a:ext uri="{FF2B5EF4-FFF2-40B4-BE49-F238E27FC236}">
                <a16:creationId xmlns:a16="http://schemas.microsoft.com/office/drawing/2014/main" id="{6BFFA735-3831-4221-98BA-D313446BD8AE}"/>
              </a:ext>
            </a:extLst>
          </p:cNvPr>
          <p:cNvSpPr txBox="1">
            <a:spLocks noChangeArrowheads="1"/>
          </p:cNvSpPr>
          <p:nvPr/>
        </p:nvSpPr>
        <p:spPr bwMode="auto">
          <a:xfrm>
            <a:off x="6254750" y="5956300"/>
            <a:ext cx="304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000000"/>
                </a:solidFill>
                <a:latin typeface="Verdana" panose="020B0604030504040204" pitchFamily="34" charset="0"/>
              </a:rPr>
              <a:t>M</a:t>
            </a:r>
          </a:p>
        </p:txBody>
      </p:sp>
      <p:sp>
        <p:nvSpPr>
          <p:cNvPr id="21641" name="Text Box 140">
            <a:extLst>
              <a:ext uri="{FF2B5EF4-FFF2-40B4-BE49-F238E27FC236}">
                <a16:creationId xmlns:a16="http://schemas.microsoft.com/office/drawing/2014/main" id="{87B64E86-5E53-4104-8846-BF30EFFA79E5}"/>
              </a:ext>
            </a:extLst>
          </p:cNvPr>
          <p:cNvSpPr txBox="1">
            <a:spLocks noChangeArrowheads="1"/>
          </p:cNvSpPr>
          <p:nvPr/>
        </p:nvSpPr>
        <p:spPr bwMode="auto">
          <a:xfrm>
            <a:off x="6894513" y="5957888"/>
            <a:ext cx="304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1300">
                <a:solidFill>
                  <a:srgbClr val="000000"/>
                </a:solidFill>
                <a:latin typeface="Verdana" panose="020B0604030504040204" pitchFamily="34" charset="0"/>
              </a:rPr>
              <a:t>L</a:t>
            </a:r>
          </a:p>
        </p:txBody>
      </p:sp>
      <p:sp>
        <p:nvSpPr>
          <p:cNvPr id="21642" name="Text Box 141">
            <a:extLst>
              <a:ext uri="{FF2B5EF4-FFF2-40B4-BE49-F238E27FC236}">
                <a16:creationId xmlns:a16="http://schemas.microsoft.com/office/drawing/2014/main" id="{D655E2AA-F01E-423F-ABB7-2248DC1E293E}"/>
              </a:ext>
            </a:extLst>
          </p:cNvPr>
          <p:cNvSpPr txBox="1">
            <a:spLocks noChangeArrowheads="1"/>
          </p:cNvSpPr>
          <p:nvPr/>
        </p:nvSpPr>
        <p:spPr bwMode="auto">
          <a:xfrm>
            <a:off x="5649913" y="5948363"/>
            <a:ext cx="304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000000"/>
                </a:solidFill>
                <a:latin typeface="Verdana" panose="020B0604030504040204" pitchFamily="34" charset="0"/>
              </a:rPr>
              <a:t>N</a:t>
            </a:r>
          </a:p>
        </p:txBody>
      </p:sp>
      <p:sp>
        <p:nvSpPr>
          <p:cNvPr id="21643" name="Text Box 184">
            <a:extLst>
              <a:ext uri="{FF2B5EF4-FFF2-40B4-BE49-F238E27FC236}">
                <a16:creationId xmlns:a16="http://schemas.microsoft.com/office/drawing/2014/main" id="{66F48560-2283-48A2-B933-66B33AD9B91B}"/>
              </a:ext>
            </a:extLst>
          </p:cNvPr>
          <p:cNvSpPr txBox="1">
            <a:spLocks noChangeAspect="1" noChangeArrowheads="1"/>
          </p:cNvSpPr>
          <p:nvPr/>
        </p:nvSpPr>
        <p:spPr bwMode="auto">
          <a:xfrm>
            <a:off x="1979613" y="3382963"/>
            <a:ext cx="347662"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P</a:t>
            </a:r>
          </a:p>
        </p:txBody>
      </p:sp>
      <p:sp>
        <p:nvSpPr>
          <p:cNvPr id="21644" name="AutoShape 186">
            <a:extLst>
              <a:ext uri="{FF2B5EF4-FFF2-40B4-BE49-F238E27FC236}">
                <a16:creationId xmlns:a16="http://schemas.microsoft.com/office/drawing/2014/main" id="{AD89F13E-7E1A-47C1-B993-E64442738890}"/>
              </a:ext>
            </a:extLst>
          </p:cNvPr>
          <p:cNvSpPr>
            <a:spLocks noChangeAspect="1" noChangeArrowheads="1"/>
          </p:cNvSpPr>
          <p:nvPr/>
        </p:nvSpPr>
        <p:spPr bwMode="auto">
          <a:xfrm>
            <a:off x="5607050" y="4935538"/>
            <a:ext cx="419100" cy="250825"/>
          </a:xfrm>
          <a:prstGeom prst="flowChartAlternateProcess">
            <a:avLst/>
          </a:prstGeom>
          <a:solidFill>
            <a:srgbClr val="FFCC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645" name="Text Box 187">
            <a:extLst>
              <a:ext uri="{FF2B5EF4-FFF2-40B4-BE49-F238E27FC236}">
                <a16:creationId xmlns:a16="http://schemas.microsoft.com/office/drawing/2014/main" id="{BD6402DC-AF3D-4DF0-B822-7372E8F67A4F}"/>
              </a:ext>
            </a:extLst>
          </p:cNvPr>
          <p:cNvSpPr txBox="1">
            <a:spLocks noChangeAspect="1" noChangeArrowheads="1"/>
          </p:cNvSpPr>
          <p:nvPr/>
        </p:nvSpPr>
        <p:spPr bwMode="auto">
          <a:xfrm>
            <a:off x="5649913" y="4916488"/>
            <a:ext cx="381000"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N</a:t>
            </a:r>
          </a:p>
        </p:txBody>
      </p:sp>
      <p:sp>
        <p:nvSpPr>
          <p:cNvPr id="21646" name="AutoShape 188">
            <a:extLst>
              <a:ext uri="{FF2B5EF4-FFF2-40B4-BE49-F238E27FC236}">
                <a16:creationId xmlns:a16="http://schemas.microsoft.com/office/drawing/2014/main" id="{DFD08711-2CDE-43DF-9690-E833DEE1B0FF}"/>
              </a:ext>
            </a:extLst>
          </p:cNvPr>
          <p:cNvSpPr>
            <a:spLocks noChangeArrowheads="1"/>
          </p:cNvSpPr>
          <p:nvPr/>
        </p:nvSpPr>
        <p:spPr bwMode="auto">
          <a:xfrm>
            <a:off x="2070100" y="5667375"/>
            <a:ext cx="82550" cy="82550"/>
          </a:xfrm>
          <a:prstGeom prst="flowChartConnector">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647" name="AutoShape 189">
            <a:extLst>
              <a:ext uri="{FF2B5EF4-FFF2-40B4-BE49-F238E27FC236}">
                <a16:creationId xmlns:a16="http://schemas.microsoft.com/office/drawing/2014/main" id="{9E83B322-9D30-4004-95FC-23E5533DD36C}"/>
              </a:ext>
            </a:extLst>
          </p:cNvPr>
          <p:cNvSpPr>
            <a:spLocks noChangeArrowheads="1"/>
          </p:cNvSpPr>
          <p:nvPr/>
        </p:nvSpPr>
        <p:spPr bwMode="auto">
          <a:xfrm>
            <a:off x="2089150" y="5838825"/>
            <a:ext cx="44450" cy="46038"/>
          </a:xfrm>
          <a:prstGeom prst="flowChartConnector">
            <a:avLst/>
          </a:prstGeom>
          <a:solidFill>
            <a:srgbClr val="000000"/>
          </a:solidFill>
          <a:ln w="25400">
            <a:solidFill>
              <a:srgbClr val="000000"/>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648" name="Rectangle 190">
            <a:extLst>
              <a:ext uri="{FF2B5EF4-FFF2-40B4-BE49-F238E27FC236}">
                <a16:creationId xmlns:a16="http://schemas.microsoft.com/office/drawing/2014/main" id="{0AE420BF-9EF4-48C0-A126-AF95CAD53614}"/>
              </a:ext>
            </a:extLst>
          </p:cNvPr>
          <p:cNvSpPr>
            <a:spLocks noChangeArrowheads="1"/>
          </p:cNvSpPr>
          <p:nvPr/>
        </p:nvSpPr>
        <p:spPr bwMode="auto">
          <a:xfrm>
            <a:off x="2043113" y="5624513"/>
            <a:ext cx="136525" cy="301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649" name="Text Box 272">
            <a:extLst>
              <a:ext uri="{FF2B5EF4-FFF2-40B4-BE49-F238E27FC236}">
                <a16:creationId xmlns:a16="http://schemas.microsoft.com/office/drawing/2014/main" id="{E24A0D53-57DA-4B23-AFC3-6E5E958B9D7C}"/>
              </a:ext>
            </a:extLst>
          </p:cNvPr>
          <p:cNvSpPr txBox="1">
            <a:spLocks noChangeArrowheads="1"/>
          </p:cNvSpPr>
          <p:nvPr/>
        </p:nvSpPr>
        <p:spPr bwMode="auto">
          <a:xfrm>
            <a:off x="6584950" y="5672138"/>
            <a:ext cx="304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000000"/>
                </a:solidFill>
                <a:latin typeface="Verdana" panose="020B0604030504040204" pitchFamily="34" charset="0"/>
              </a:rPr>
              <a:t>K</a:t>
            </a:r>
          </a:p>
        </p:txBody>
      </p:sp>
      <p:sp>
        <p:nvSpPr>
          <p:cNvPr id="21650" name="AutoShape 295">
            <a:extLst>
              <a:ext uri="{FF2B5EF4-FFF2-40B4-BE49-F238E27FC236}">
                <a16:creationId xmlns:a16="http://schemas.microsoft.com/office/drawing/2014/main" id="{6A021D93-50AD-456A-A0B5-0D41D1F9BF04}"/>
              </a:ext>
            </a:extLst>
          </p:cNvPr>
          <p:cNvSpPr>
            <a:spLocks noChangeAspect="1" noChangeArrowheads="1"/>
          </p:cNvSpPr>
          <p:nvPr/>
        </p:nvSpPr>
        <p:spPr bwMode="auto">
          <a:xfrm>
            <a:off x="5449888" y="5942013"/>
            <a:ext cx="82550" cy="82550"/>
          </a:xfrm>
          <a:prstGeom prst="flowChartConnector">
            <a:avLst/>
          </a:prstGeom>
          <a:solidFill>
            <a:schemeClr val="tx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a:solidFill>
                <a:srgbClr val="000000"/>
              </a:solidFill>
              <a:latin typeface="Verdana" panose="020B0604030504040204" pitchFamily="34" charset="0"/>
            </a:endParaRPr>
          </a:p>
        </p:txBody>
      </p:sp>
      <p:sp>
        <p:nvSpPr>
          <p:cNvPr id="21651" name="Flowchart: Extract 310">
            <a:extLst>
              <a:ext uri="{FF2B5EF4-FFF2-40B4-BE49-F238E27FC236}">
                <a16:creationId xmlns:a16="http://schemas.microsoft.com/office/drawing/2014/main" id="{CB5474D1-E590-4A33-9575-ABDD83F130B6}"/>
              </a:ext>
            </a:extLst>
          </p:cNvPr>
          <p:cNvSpPr>
            <a:spLocks noChangeArrowheads="1"/>
          </p:cNvSpPr>
          <p:nvPr/>
        </p:nvSpPr>
        <p:spPr bwMode="auto">
          <a:xfrm flipV="1">
            <a:off x="8180388" y="3856038"/>
            <a:ext cx="152400" cy="155575"/>
          </a:xfrm>
          <a:prstGeom prst="flowChartExtract">
            <a:avLst/>
          </a:prstGeom>
          <a:solidFill>
            <a:schemeClr val="tx1"/>
          </a:solidFill>
          <a:ln w="9525" algn="ctr">
            <a:solidFill>
              <a:schemeClr val="tx1"/>
            </a:solidFill>
            <a:round/>
            <a:headEnd/>
            <a:tailEnd/>
          </a:ln>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652" name="Flowchart: Extract 313">
            <a:extLst>
              <a:ext uri="{FF2B5EF4-FFF2-40B4-BE49-F238E27FC236}">
                <a16:creationId xmlns:a16="http://schemas.microsoft.com/office/drawing/2014/main" id="{2EDEC4C2-D9C6-4D8C-AC04-B8CD36E8BF0D}"/>
              </a:ext>
            </a:extLst>
          </p:cNvPr>
          <p:cNvSpPr>
            <a:spLocks noChangeArrowheads="1"/>
          </p:cNvSpPr>
          <p:nvPr/>
        </p:nvSpPr>
        <p:spPr bwMode="auto">
          <a:xfrm flipV="1">
            <a:off x="2359025" y="5461000"/>
            <a:ext cx="152400" cy="155575"/>
          </a:xfrm>
          <a:prstGeom prst="flowChartExtract">
            <a:avLst/>
          </a:prstGeom>
          <a:solidFill>
            <a:schemeClr val="tx1"/>
          </a:solidFill>
          <a:ln w="9525" algn="ctr">
            <a:solidFill>
              <a:schemeClr val="tx1"/>
            </a:solidFill>
            <a:round/>
            <a:headEnd/>
            <a:tailEnd/>
          </a:ln>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653" name="Flowchart: Extract 314">
            <a:extLst>
              <a:ext uri="{FF2B5EF4-FFF2-40B4-BE49-F238E27FC236}">
                <a16:creationId xmlns:a16="http://schemas.microsoft.com/office/drawing/2014/main" id="{84581725-9234-4C24-B88E-5AA016632F70}"/>
              </a:ext>
            </a:extLst>
          </p:cNvPr>
          <p:cNvSpPr>
            <a:spLocks noChangeArrowheads="1"/>
          </p:cNvSpPr>
          <p:nvPr/>
        </p:nvSpPr>
        <p:spPr bwMode="auto">
          <a:xfrm rot="16200000" flipH="1">
            <a:off x="7908926" y="5773737"/>
            <a:ext cx="152400" cy="155575"/>
          </a:xfrm>
          <a:prstGeom prst="flowChartExtract">
            <a:avLst/>
          </a:prstGeom>
          <a:solidFill>
            <a:schemeClr val="tx1"/>
          </a:solidFill>
          <a:ln w="9525" algn="ctr">
            <a:solidFill>
              <a:schemeClr val="tx1"/>
            </a:solidFill>
            <a:round/>
            <a:headEnd/>
            <a:tailEnd/>
          </a:ln>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654" name="Flowchart: Extract 315">
            <a:extLst>
              <a:ext uri="{FF2B5EF4-FFF2-40B4-BE49-F238E27FC236}">
                <a16:creationId xmlns:a16="http://schemas.microsoft.com/office/drawing/2014/main" id="{EE990923-71D6-47BD-9274-209C6BC415A3}"/>
              </a:ext>
            </a:extLst>
          </p:cNvPr>
          <p:cNvSpPr>
            <a:spLocks noChangeArrowheads="1"/>
          </p:cNvSpPr>
          <p:nvPr/>
        </p:nvSpPr>
        <p:spPr bwMode="auto">
          <a:xfrm rot="5400000" flipH="1">
            <a:off x="7939088" y="6361112"/>
            <a:ext cx="152400" cy="155575"/>
          </a:xfrm>
          <a:prstGeom prst="flowChartExtract">
            <a:avLst/>
          </a:prstGeom>
          <a:solidFill>
            <a:schemeClr val="tx1"/>
          </a:solidFill>
          <a:ln w="9525" algn="ctr">
            <a:solidFill>
              <a:schemeClr val="tx1"/>
            </a:solidFill>
            <a:round/>
            <a:headEnd/>
            <a:tailEnd/>
          </a:ln>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655" name="Flowchart: Extract 311">
            <a:extLst>
              <a:ext uri="{FF2B5EF4-FFF2-40B4-BE49-F238E27FC236}">
                <a16:creationId xmlns:a16="http://schemas.microsoft.com/office/drawing/2014/main" id="{A30D175C-8696-4CF3-8DA8-C4F1A6547C3C}"/>
              </a:ext>
            </a:extLst>
          </p:cNvPr>
          <p:cNvSpPr>
            <a:spLocks noChangeArrowheads="1"/>
          </p:cNvSpPr>
          <p:nvPr/>
        </p:nvSpPr>
        <p:spPr bwMode="auto">
          <a:xfrm rot="10800000" flipV="1">
            <a:off x="5405438" y="5461000"/>
            <a:ext cx="152400" cy="155575"/>
          </a:xfrm>
          <a:prstGeom prst="flowChartExtract">
            <a:avLst/>
          </a:prstGeom>
          <a:solidFill>
            <a:schemeClr val="tx1"/>
          </a:solidFill>
          <a:ln w="9525" algn="ctr">
            <a:solidFill>
              <a:schemeClr val="tx1"/>
            </a:solidFill>
            <a:round/>
            <a:headEnd/>
            <a:tailEnd/>
          </a:ln>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656" name="Text Box 124">
            <a:extLst>
              <a:ext uri="{FF2B5EF4-FFF2-40B4-BE49-F238E27FC236}">
                <a16:creationId xmlns:a16="http://schemas.microsoft.com/office/drawing/2014/main" id="{EF7154F0-E018-4FDB-8990-DD0F393D87C5}"/>
              </a:ext>
            </a:extLst>
          </p:cNvPr>
          <p:cNvSpPr txBox="1">
            <a:spLocks noChangeArrowheads="1"/>
          </p:cNvSpPr>
          <p:nvPr/>
        </p:nvSpPr>
        <p:spPr bwMode="auto">
          <a:xfrm>
            <a:off x="5937250" y="5665788"/>
            <a:ext cx="304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000000"/>
                </a:solidFill>
                <a:latin typeface="Verdana" panose="020B0604030504040204" pitchFamily="34" charset="0"/>
              </a:rPr>
              <a:t>J</a:t>
            </a:r>
          </a:p>
        </p:txBody>
      </p:sp>
      <p:sp>
        <p:nvSpPr>
          <p:cNvPr id="21657" name="AutoShape 188">
            <a:extLst>
              <a:ext uri="{FF2B5EF4-FFF2-40B4-BE49-F238E27FC236}">
                <a16:creationId xmlns:a16="http://schemas.microsoft.com/office/drawing/2014/main" id="{1C5D3754-CB5C-4E84-BD6B-96CC8ECC8FED}"/>
              </a:ext>
            </a:extLst>
          </p:cNvPr>
          <p:cNvSpPr>
            <a:spLocks noChangeArrowheads="1"/>
          </p:cNvSpPr>
          <p:nvPr/>
        </p:nvSpPr>
        <p:spPr bwMode="auto">
          <a:xfrm>
            <a:off x="2720975" y="5664200"/>
            <a:ext cx="82550" cy="82550"/>
          </a:xfrm>
          <a:prstGeom prst="flowChartConnector">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658" name="AutoShape 189">
            <a:extLst>
              <a:ext uri="{FF2B5EF4-FFF2-40B4-BE49-F238E27FC236}">
                <a16:creationId xmlns:a16="http://schemas.microsoft.com/office/drawing/2014/main" id="{D4DCFF25-4C06-44A7-81EC-2D1319D35062}"/>
              </a:ext>
            </a:extLst>
          </p:cNvPr>
          <p:cNvSpPr>
            <a:spLocks noChangeArrowheads="1"/>
          </p:cNvSpPr>
          <p:nvPr/>
        </p:nvSpPr>
        <p:spPr bwMode="auto">
          <a:xfrm>
            <a:off x="2740025" y="5835650"/>
            <a:ext cx="44450" cy="46038"/>
          </a:xfrm>
          <a:prstGeom prst="flowChartConnector">
            <a:avLst/>
          </a:prstGeom>
          <a:solidFill>
            <a:srgbClr val="000000"/>
          </a:solidFill>
          <a:ln w="25400">
            <a:solidFill>
              <a:srgbClr val="000000"/>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659" name="Rectangle 190">
            <a:extLst>
              <a:ext uri="{FF2B5EF4-FFF2-40B4-BE49-F238E27FC236}">
                <a16:creationId xmlns:a16="http://schemas.microsoft.com/office/drawing/2014/main" id="{B62DD9D7-9BA0-491F-8BB2-61A85593A180}"/>
              </a:ext>
            </a:extLst>
          </p:cNvPr>
          <p:cNvSpPr>
            <a:spLocks noChangeArrowheads="1"/>
          </p:cNvSpPr>
          <p:nvPr/>
        </p:nvSpPr>
        <p:spPr bwMode="auto">
          <a:xfrm>
            <a:off x="2693988" y="5624513"/>
            <a:ext cx="136525" cy="301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660" name="AutoShape 188">
            <a:extLst>
              <a:ext uri="{FF2B5EF4-FFF2-40B4-BE49-F238E27FC236}">
                <a16:creationId xmlns:a16="http://schemas.microsoft.com/office/drawing/2014/main" id="{B806DC28-6718-4053-A9D1-63B65F5A46F7}"/>
              </a:ext>
            </a:extLst>
          </p:cNvPr>
          <p:cNvSpPr>
            <a:spLocks noChangeArrowheads="1"/>
          </p:cNvSpPr>
          <p:nvPr/>
        </p:nvSpPr>
        <p:spPr bwMode="auto">
          <a:xfrm>
            <a:off x="3327400" y="5662613"/>
            <a:ext cx="82550" cy="82550"/>
          </a:xfrm>
          <a:prstGeom prst="flowChartConnector">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661" name="AutoShape 189">
            <a:extLst>
              <a:ext uri="{FF2B5EF4-FFF2-40B4-BE49-F238E27FC236}">
                <a16:creationId xmlns:a16="http://schemas.microsoft.com/office/drawing/2014/main" id="{979D7253-1189-4766-B66D-EF0C62656B87}"/>
              </a:ext>
            </a:extLst>
          </p:cNvPr>
          <p:cNvSpPr>
            <a:spLocks noChangeArrowheads="1"/>
          </p:cNvSpPr>
          <p:nvPr/>
        </p:nvSpPr>
        <p:spPr bwMode="auto">
          <a:xfrm>
            <a:off x="3346450" y="5834063"/>
            <a:ext cx="44450" cy="46037"/>
          </a:xfrm>
          <a:prstGeom prst="flowChartConnector">
            <a:avLst/>
          </a:prstGeom>
          <a:solidFill>
            <a:srgbClr val="000000"/>
          </a:solidFill>
          <a:ln w="25400">
            <a:solidFill>
              <a:srgbClr val="000000"/>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662" name="Rectangle 190">
            <a:extLst>
              <a:ext uri="{FF2B5EF4-FFF2-40B4-BE49-F238E27FC236}">
                <a16:creationId xmlns:a16="http://schemas.microsoft.com/office/drawing/2014/main" id="{E0858E94-5781-439D-968C-8FEF083913CA}"/>
              </a:ext>
            </a:extLst>
          </p:cNvPr>
          <p:cNvSpPr>
            <a:spLocks noChangeArrowheads="1"/>
          </p:cNvSpPr>
          <p:nvPr/>
        </p:nvSpPr>
        <p:spPr bwMode="auto">
          <a:xfrm>
            <a:off x="3300413" y="5624513"/>
            <a:ext cx="136525" cy="301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663" name="AutoShape 188">
            <a:extLst>
              <a:ext uri="{FF2B5EF4-FFF2-40B4-BE49-F238E27FC236}">
                <a16:creationId xmlns:a16="http://schemas.microsoft.com/office/drawing/2014/main" id="{79048D20-4693-450D-A36D-B5D736C6A157}"/>
              </a:ext>
            </a:extLst>
          </p:cNvPr>
          <p:cNvSpPr>
            <a:spLocks noChangeArrowheads="1"/>
          </p:cNvSpPr>
          <p:nvPr/>
        </p:nvSpPr>
        <p:spPr bwMode="auto">
          <a:xfrm>
            <a:off x="3956050" y="5662613"/>
            <a:ext cx="82550" cy="82550"/>
          </a:xfrm>
          <a:prstGeom prst="flowChartConnector">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664" name="AutoShape 189">
            <a:extLst>
              <a:ext uri="{FF2B5EF4-FFF2-40B4-BE49-F238E27FC236}">
                <a16:creationId xmlns:a16="http://schemas.microsoft.com/office/drawing/2014/main" id="{E8C28EE8-A23F-474C-9CE1-0F4FF5EBB616}"/>
              </a:ext>
            </a:extLst>
          </p:cNvPr>
          <p:cNvSpPr>
            <a:spLocks noChangeArrowheads="1"/>
          </p:cNvSpPr>
          <p:nvPr/>
        </p:nvSpPr>
        <p:spPr bwMode="auto">
          <a:xfrm>
            <a:off x="3973513" y="5834063"/>
            <a:ext cx="46037" cy="46037"/>
          </a:xfrm>
          <a:prstGeom prst="flowChartConnector">
            <a:avLst/>
          </a:prstGeom>
          <a:solidFill>
            <a:srgbClr val="000000"/>
          </a:solidFill>
          <a:ln w="25400">
            <a:solidFill>
              <a:srgbClr val="000000"/>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665" name="Rectangle 190">
            <a:extLst>
              <a:ext uri="{FF2B5EF4-FFF2-40B4-BE49-F238E27FC236}">
                <a16:creationId xmlns:a16="http://schemas.microsoft.com/office/drawing/2014/main" id="{6A84E55C-0B9C-4E2A-AFE3-FF82FFC62366}"/>
              </a:ext>
            </a:extLst>
          </p:cNvPr>
          <p:cNvSpPr>
            <a:spLocks noChangeArrowheads="1"/>
          </p:cNvSpPr>
          <p:nvPr/>
        </p:nvSpPr>
        <p:spPr bwMode="auto">
          <a:xfrm>
            <a:off x="3929063" y="5626100"/>
            <a:ext cx="136525" cy="301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666" name="AutoShape 188">
            <a:extLst>
              <a:ext uri="{FF2B5EF4-FFF2-40B4-BE49-F238E27FC236}">
                <a16:creationId xmlns:a16="http://schemas.microsoft.com/office/drawing/2014/main" id="{EC6F9E1C-E8C2-4923-ACD4-FA8A123C1111}"/>
              </a:ext>
            </a:extLst>
          </p:cNvPr>
          <p:cNvSpPr>
            <a:spLocks noChangeArrowheads="1"/>
          </p:cNvSpPr>
          <p:nvPr/>
        </p:nvSpPr>
        <p:spPr bwMode="auto">
          <a:xfrm>
            <a:off x="4516438" y="5664200"/>
            <a:ext cx="82550" cy="82550"/>
          </a:xfrm>
          <a:prstGeom prst="flowChartConnector">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667" name="AutoShape 189">
            <a:extLst>
              <a:ext uri="{FF2B5EF4-FFF2-40B4-BE49-F238E27FC236}">
                <a16:creationId xmlns:a16="http://schemas.microsoft.com/office/drawing/2014/main" id="{6533B71B-DA2C-4696-BA41-3CE97719A8BF}"/>
              </a:ext>
            </a:extLst>
          </p:cNvPr>
          <p:cNvSpPr>
            <a:spLocks noChangeArrowheads="1"/>
          </p:cNvSpPr>
          <p:nvPr/>
        </p:nvSpPr>
        <p:spPr bwMode="auto">
          <a:xfrm>
            <a:off x="4535488" y="5835650"/>
            <a:ext cx="44450" cy="46038"/>
          </a:xfrm>
          <a:prstGeom prst="flowChartConnector">
            <a:avLst/>
          </a:prstGeom>
          <a:solidFill>
            <a:srgbClr val="000000"/>
          </a:solidFill>
          <a:ln w="25400">
            <a:solidFill>
              <a:srgbClr val="000000"/>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668" name="Rectangle 190">
            <a:extLst>
              <a:ext uri="{FF2B5EF4-FFF2-40B4-BE49-F238E27FC236}">
                <a16:creationId xmlns:a16="http://schemas.microsoft.com/office/drawing/2014/main" id="{1357A0DE-E93C-46E0-89C2-9BD69E714654}"/>
              </a:ext>
            </a:extLst>
          </p:cNvPr>
          <p:cNvSpPr>
            <a:spLocks noChangeArrowheads="1"/>
          </p:cNvSpPr>
          <p:nvPr/>
        </p:nvSpPr>
        <p:spPr bwMode="auto">
          <a:xfrm>
            <a:off x="4489450" y="5624513"/>
            <a:ext cx="136525" cy="301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669" name="AutoShape 188">
            <a:extLst>
              <a:ext uri="{FF2B5EF4-FFF2-40B4-BE49-F238E27FC236}">
                <a16:creationId xmlns:a16="http://schemas.microsoft.com/office/drawing/2014/main" id="{69E3F243-C094-4E4B-82D4-757A86DD37F9}"/>
              </a:ext>
            </a:extLst>
          </p:cNvPr>
          <p:cNvSpPr>
            <a:spLocks noChangeArrowheads="1"/>
          </p:cNvSpPr>
          <p:nvPr/>
        </p:nvSpPr>
        <p:spPr bwMode="auto">
          <a:xfrm>
            <a:off x="5126038" y="5662613"/>
            <a:ext cx="80962" cy="82550"/>
          </a:xfrm>
          <a:prstGeom prst="flowChartConnector">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670" name="AutoShape 189">
            <a:extLst>
              <a:ext uri="{FF2B5EF4-FFF2-40B4-BE49-F238E27FC236}">
                <a16:creationId xmlns:a16="http://schemas.microsoft.com/office/drawing/2014/main" id="{CFAFD230-8D8D-4308-BD6C-A4E11C35B92E}"/>
              </a:ext>
            </a:extLst>
          </p:cNvPr>
          <p:cNvSpPr>
            <a:spLocks noChangeArrowheads="1"/>
          </p:cNvSpPr>
          <p:nvPr/>
        </p:nvSpPr>
        <p:spPr bwMode="auto">
          <a:xfrm>
            <a:off x="5143500" y="5834063"/>
            <a:ext cx="46038" cy="44450"/>
          </a:xfrm>
          <a:prstGeom prst="flowChartConnector">
            <a:avLst/>
          </a:prstGeom>
          <a:solidFill>
            <a:srgbClr val="000000"/>
          </a:solidFill>
          <a:ln w="25400">
            <a:solidFill>
              <a:srgbClr val="000000"/>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671" name="Rectangle 190">
            <a:extLst>
              <a:ext uri="{FF2B5EF4-FFF2-40B4-BE49-F238E27FC236}">
                <a16:creationId xmlns:a16="http://schemas.microsoft.com/office/drawing/2014/main" id="{95FA5C72-0B1C-43E4-8FA0-6FDD638F968C}"/>
              </a:ext>
            </a:extLst>
          </p:cNvPr>
          <p:cNvSpPr>
            <a:spLocks noChangeArrowheads="1"/>
          </p:cNvSpPr>
          <p:nvPr/>
        </p:nvSpPr>
        <p:spPr bwMode="auto">
          <a:xfrm>
            <a:off x="5097463" y="5624513"/>
            <a:ext cx="138112" cy="301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672" name="AutoShape 188">
            <a:extLst>
              <a:ext uri="{FF2B5EF4-FFF2-40B4-BE49-F238E27FC236}">
                <a16:creationId xmlns:a16="http://schemas.microsoft.com/office/drawing/2014/main" id="{24F32E95-FAE4-46F0-8885-5D4F139F3805}"/>
              </a:ext>
            </a:extLst>
          </p:cNvPr>
          <p:cNvSpPr>
            <a:spLocks noChangeArrowheads="1"/>
          </p:cNvSpPr>
          <p:nvPr/>
        </p:nvSpPr>
        <p:spPr bwMode="auto">
          <a:xfrm>
            <a:off x="5770563" y="5664200"/>
            <a:ext cx="82550" cy="82550"/>
          </a:xfrm>
          <a:prstGeom prst="flowChartConnector">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673" name="AutoShape 189">
            <a:extLst>
              <a:ext uri="{FF2B5EF4-FFF2-40B4-BE49-F238E27FC236}">
                <a16:creationId xmlns:a16="http://schemas.microsoft.com/office/drawing/2014/main" id="{AE63355B-A3C8-49FA-AECC-1290E55F24A0}"/>
              </a:ext>
            </a:extLst>
          </p:cNvPr>
          <p:cNvSpPr>
            <a:spLocks noChangeArrowheads="1"/>
          </p:cNvSpPr>
          <p:nvPr/>
        </p:nvSpPr>
        <p:spPr bwMode="auto">
          <a:xfrm>
            <a:off x="5789613" y="5835650"/>
            <a:ext cx="44450" cy="46038"/>
          </a:xfrm>
          <a:prstGeom prst="flowChartConnector">
            <a:avLst/>
          </a:prstGeom>
          <a:solidFill>
            <a:srgbClr val="000000"/>
          </a:solidFill>
          <a:ln w="25400">
            <a:solidFill>
              <a:srgbClr val="000000"/>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674" name="Rectangle 190">
            <a:extLst>
              <a:ext uri="{FF2B5EF4-FFF2-40B4-BE49-F238E27FC236}">
                <a16:creationId xmlns:a16="http://schemas.microsoft.com/office/drawing/2014/main" id="{67E4D865-7612-4EE5-9B0C-2E2E9B07736E}"/>
              </a:ext>
            </a:extLst>
          </p:cNvPr>
          <p:cNvSpPr>
            <a:spLocks noChangeArrowheads="1"/>
          </p:cNvSpPr>
          <p:nvPr/>
        </p:nvSpPr>
        <p:spPr bwMode="auto">
          <a:xfrm>
            <a:off x="5746750" y="5624513"/>
            <a:ext cx="136525" cy="301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675" name="AutoShape 188">
            <a:extLst>
              <a:ext uri="{FF2B5EF4-FFF2-40B4-BE49-F238E27FC236}">
                <a16:creationId xmlns:a16="http://schemas.microsoft.com/office/drawing/2014/main" id="{DCDC9706-9A6E-4C2E-A340-049E0F07C466}"/>
              </a:ext>
            </a:extLst>
          </p:cNvPr>
          <p:cNvSpPr>
            <a:spLocks noChangeArrowheads="1"/>
          </p:cNvSpPr>
          <p:nvPr/>
        </p:nvSpPr>
        <p:spPr bwMode="auto">
          <a:xfrm>
            <a:off x="6380163" y="5662613"/>
            <a:ext cx="82550" cy="82550"/>
          </a:xfrm>
          <a:prstGeom prst="flowChartConnector">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676" name="Rectangle 190">
            <a:extLst>
              <a:ext uri="{FF2B5EF4-FFF2-40B4-BE49-F238E27FC236}">
                <a16:creationId xmlns:a16="http://schemas.microsoft.com/office/drawing/2014/main" id="{49973525-B457-427C-9E3A-D7487CC21D1F}"/>
              </a:ext>
            </a:extLst>
          </p:cNvPr>
          <p:cNvSpPr>
            <a:spLocks noChangeArrowheads="1"/>
          </p:cNvSpPr>
          <p:nvPr/>
        </p:nvSpPr>
        <p:spPr bwMode="auto">
          <a:xfrm>
            <a:off x="6353175" y="5624513"/>
            <a:ext cx="136525" cy="301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677" name="AutoShape 188">
            <a:extLst>
              <a:ext uri="{FF2B5EF4-FFF2-40B4-BE49-F238E27FC236}">
                <a16:creationId xmlns:a16="http://schemas.microsoft.com/office/drawing/2014/main" id="{2EBEC015-5ECF-430D-B19A-D7E23F27CBC6}"/>
              </a:ext>
            </a:extLst>
          </p:cNvPr>
          <p:cNvSpPr>
            <a:spLocks noChangeArrowheads="1"/>
          </p:cNvSpPr>
          <p:nvPr/>
        </p:nvSpPr>
        <p:spPr bwMode="auto">
          <a:xfrm>
            <a:off x="7013575" y="5665788"/>
            <a:ext cx="82550" cy="82550"/>
          </a:xfrm>
          <a:prstGeom prst="flowChartConnector">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678" name="Rectangle 190">
            <a:extLst>
              <a:ext uri="{FF2B5EF4-FFF2-40B4-BE49-F238E27FC236}">
                <a16:creationId xmlns:a16="http://schemas.microsoft.com/office/drawing/2014/main" id="{E906BBA0-C91D-43FE-90A8-2CD0AD98BAC2}"/>
              </a:ext>
            </a:extLst>
          </p:cNvPr>
          <p:cNvSpPr>
            <a:spLocks noChangeArrowheads="1"/>
          </p:cNvSpPr>
          <p:nvPr/>
        </p:nvSpPr>
        <p:spPr bwMode="auto">
          <a:xfrm>
            <a:off x="6986588" y="5627688"/>
            <a:ext cx="138112" cy="301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679" name="Line 165">
            <a:extLst>
              <a:ext uri="{FF2B5EF4-FFF2-40B4-BE49-F238E27FC236}">
                <a16:creationId xmlns:a16="http://schemas.microsoft.com/office/drawing/2014/main" id="{8C550E87-BE8A-4298-A595-31D8CA40983E}"/>
              </a:ext>
            </a:extLst>
          </p:cNvPr>
          <p:cNvSpPr>
            <a:spLocks noChangeShapeType="1"/>
          </p:cNvSpPr>
          <p:nvPr/>
        </p:nvSpPr>
        <p:spPr bwMode="auto">
          <a:xfrm flipH="1">
            <a:off x="7046913" y="5851525"/>
            <a:ext cx="121920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80" name="AutoShape 189">
            <a:extLst>
              <a:ext uri="{FF2B5EF4-FFF2-40B4-BE49-F238E27FC236}">
                <a16:creationId xmlns:a16="http://schemas.microsoft.com/office/drawing/2014/main" id="{A44B69D1-34BA-49AA-B1FB-6DAFE6FE7C62}"/>
              </a:ext>
            </a:extLst>
          </p:cNvPr>
          <p:cNvSpPr>
            <a:spLocks noChangeArrowheads="1"/>
          </p:cNvSpPr>
          <p:nvPr/>
        </p:nvSpPr>
        <p:spPr bwMode="auto">
          <a:xfrm>
            <a:off x="2411413" y="6105525"/>
            <a:ext cx="44450" cy="46038"/>
          </a:xfrm>
          <a:prstGeom prst="flowChartConnector">
            <a:avLst/>
          </a:prstGeom>
          <a:solidFill>
            <a:srgbClr val="000000"/>
          </a:solidFill>
          <a:ln w="25400">
            <a:solidFill>
              <a:srgbClr val="000000"/>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681" name="Rectangle 190">
            <a:extLst>
              <a:ext uri="{FF2B5EF4-FFF2-40B4-BE49-F238E27FC236}">
                <a16:creationId xmlns:a16="http://schemas.microsoft.com/office/drawing/2014/main" id="{31C7E4D1-1FD0-4671-86C3-E07B3210E516}"/>
              </a:ext>
            </a:extLst>
          </p:cNvPr>
          <p:cNvSpPr>
            <a:spLocks noChangeArrowheads="1"/>
          </p:cNvSpPr>
          <p:nvPr/>
        </p:nvSpPr>
        <p:spPr bwMode="auto">
          <a:xfrm>
            <a:off x="2365375" y="5902325"/>
            <a:ext cx="136525" cy="301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682" name="AutoShape 295">
            <a:extLst>
              <a:ext uri="{FF2B5EF4-FFF2-40B4-BE49-F238E27FC236}">
                <a16:creationId xmlns:a16="http://schemas.microsoft.com/office/drawing/2014/main" id="{2056A129-9702-4FD0-8D0B-747C47E74562}"/>
              </a:ext>
            </a:extLst>
          </p:cNvPr>
          <p:cNvSpPr>
            <a:spLocks noChangeAspect="1" noChangeArrowheads="1"/>
          </p:cNvSpPr>
          <p:nvPr/>
        </p:nvSpPr>
        <p:spPr bwMode="auto">
          <a:xfrm>
            <a:off x="2392363" y="5930900"/>
            <a:ext cx="82550" cy="82550"/>
          </a:xfrm>
          <a:prstGeom prst="flowChartConnector">
            <a:avLst/>
          </a:prstGeom>
          <a:solidFill>
            <a:schemeClr val="tx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a:solidFill>
                <a:srgbClr val="000000"/>
              </a:solidFill>
              <a:latin typeface="Verdana" panose="020B0604030504040204" pitchFamily="34" charset="0"/>
            </a:endParaRPr>
          </a:p>
        </p:txBody>
      </p:sp>
      <p:sp>
        <p:nvSpPr>
          <p:cNvPr id="21683" name="AutoShape 188">
            <a:extLst>
              <a:ext uri="{FF2B5EF4-FFF2-40B4-BE49-F238E27FC236}">
                <a16:creationId xmlns:a16="http://schemas.microsoft.com/office/drawing/2014/main" id="{12DF8C11-4362-45D8-BD3D-244153382EE1}"/>
              </a:ext>
            </a:extLst>
          </p:cNvPr>
          <p:cNvSpPr>
            <a:spLocks noChangeArrowheads="1"/>
          </p:cNvSpPr>
          <p:nvPr/>
        </p:nvSpPr>
        <p:spPr bwMode="auto">
          <a:xfrm>
            <a:off x="3024188" y="5938838"/>
            <a:ext cx="82550" cy="82550"/>
          </a:xfrm>
          <a:prstGeom prst="flowChartConnector">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684" name="AutoShape 189">
            <a:extLst>
              <a:ext uri="{FF2B5EF4-FFF2-40B4-BE49-F238E27FC236}">
                <a16:creationId xmlns:a16="http://schemas.microsoft.com/office/drawing/2014/main" id="{A80F08F9-85CE-4B85-BA34-6621ADAC8703}"/>
              </a:ext>
            </a:extLst>
          </p:cNvPr>
          <p:cNvSpPr>
            <a:spLocks noChangeArrowheads="1"/>
          </p:cNvSpPr>
          <p:nvPr/>
        </p:nvSpPr>
        <p:spPr bwMode="auto">
          <a:xfrm>
            <a:off x="3043238" y="6110288"/>
            <a:ext cx="44450" cy="46037"/>
          </a:xfrm>
          <a:prstGeom prst="flowChartConnector">
            <a:avLst/>
          </a:prstGeom>
          <a:solidFill>
            <a:srgbClr val="000000"/>
          </a:solidFill>
          <a:ln w="25400">
            <a:solidFill>
              <a:srgbClr val="000000"/>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685" name="Rectangle 190">
            <a:extLst>
              <a:ext uri="{FF2B5EF4-FFF2-40B4-BE49-F238E27FC236}">
                <a16:creationId xmlns:a16="http://schemas.microsoft.com/office/drawing/2014/main" id="{D9F660D6-504F-451B-A1FB-02C2FB699CA6}"/>
              </a:ext>
            </a:extLst>
          </p:cNvPr>
          <p:cNvSpPr>
            <a:spLocks noChangeArrowheads="1"/>
          </p:cNvSpPr>
          <p:nvPr/>
        </p:nvSpPr>
        <p:spPr bwMode="auto">
          <a:xfrm>
            <a:off x="2997200" y="5905500"/>
            <a:ext cx="136525" cy="301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686" name="AutoShape 188">
            <a:extLst>
              <a:ext uri="{FF2B5EF4-FFF2-40B4-BE49-F238E27FC236}">
                <a16:creationId xmlns:a16="http://schemas.microsoft.com/office/drawing/2014/main" id="{4D62C1D2-C6D5-41B6-ACE3-C7A86F309AB1}"/>
              </a:ext>
            </a:extLst>
          </p:cNvPr>
          <p:cNvSpPr>
            <a:spLocks noChangeArrowheads="1"/>
          </p:cNvSpPr>
          <p:nvPr/>
        </p:nvSpPr>
        <p:spPr bwMode="auto">
          <a:xfrm>
            <a:off x="3668713" y="5937250"/>
            <a:ext cx="82550" cy="82550"/>
          </a:xfrm>
          <a:prstGeom prst="flowChartConnector">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687" name="AutoShape 189">
            <a:extLst>
              <a:ext uri="{FF2B5EF4-FFF2-40B4-BE49-F238E27FC236}">
                <a16:creationId xmlns:a16="http://schemas.microsoft.com/office/drawing/2014/main" id="{67CBED8B-E766-485B-972C-8745E6FF0705}"/>
              </a:ext>
            </a:extLst>
          </p:cNvPr>
          <p:cNvSpPr>
            <a:spLocks noChangeArrowheads="1"/>
          </p:cNvSpPr>
          <p:nvPr/>
        </p:nvSpPr>
        <p:spPr bwMode="auto">
          <a:xfrm>
            <a:off x="3687763" y="6108700"/>
            <a:ext cx="44450" cy="46038"/>
          </a:xfrm>
          <a:prstGeom prst="flowChartConnector">
            <a:avLst/>
          </a:prstGeom>
          <a:solidFill>
            <a:srgbClr val="000000"/>
          </a:solidFill>
          <a:ln w="25400">
            <a:solidFill>
              <a:srgbClr val="000000"/>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688" name="Rectangle 190">
            <a:extLst>
              <a:ext uri="{FF2B5EF4-FFF2-40B4-BE49-F238E27FC236}">
                <a16:creationId xmlns:a16="http://schemas.microsoft.com/office/drawing/2014/main" id="{F03619C2-E608-43CC-92D3-EE8E72EBA659}"/>
              </a:ext>
            </a:extLst>
          </p:cNvPr>
          <p:cNvSpPr>
            <a:spLocks noChangeArrowheads="1"/>
          </p:cNvSpPr>
          <p:nvPr/>
        </p:nvSpPr>
        <p:spPr bwMode="auto">
          <a:xfrm>
            <a:off x="3641725" y="5903913"/>
            <a:ext cx="136525" cy="301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689" name="AutoShape 188">
            <a:extLst>
              <a:ext uri="{FF2B5EF4-FFF2-40B4-BE49-F238E27FC236}">
                <a16:creationId xmlns:a16="http://schemas.microsoft.com/office/drawing/2014/main" id="{54827B28-F30B-4502-B3FB-41F0DE522AA2}"/>
              </a:ext>
            </a:extLst>
          </p:cNvPr>
          <p:cNvSpPr>
            <a:spLocks noChangeArrowheads="1"/>
          </p:cNvSpPr>
          <p:nvPr/>
        </p:nvSpPr>
        <p:spPr bwMode="auto">
          <a:xfrm>
            <a:off x="4249738" y="5935663"/>
            <a:ext cx="82550" cy="82550"/>
          </a:xfrm>
          <a:prstGeom prst="flowChartConnector">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690" name="Rectangle 190">
            <a:extLst>
              <a:ext uri="{FF2B5EF4-FFF2-40B4-BE49-F238E27FC236}">
                <a16:creationId xmlns:a16="http://schemas.microsoft.com/office/drawing/2014/main" id="{4D3D0B15-2CD3-45EB-A082-F51F930CA351}"/>
              </a:ext>
            </a:extLst>
          </p:cNvPr>
          <p:cNvSpPr>
            <a:spLocks noChangeArrowheads="1"/>
          </p:cNvSpPr>
          <p:nvPr/>
        </p:nvSpPr>
        <p:spPr bwMode="auto">
          <a:xfrm>
            <a:off x="4222750" y="5902325"/>
            <a:ext cx="136525" cy="301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691" name="AutoShape 188">
            <a:extLst>
              <a:ext uri="{FF2B5EF4-FFF2-40B4-BE49-F238E27FC236}">
                <a16:creationId xmlns:a16="http://schemas.microsoft.com/office/drawing/2014/main" id="{6EF6E143-4455-4E82-92FD-010FC0B013F8}"/>
              </a:ext>
            </a:extLst>
          </p:cNvPr>
          <p:cNvSpPr>
            <a:spLocks noChangeArrowheads="1"/>
          </p:cNvSpPr>
          <p:nvPr/>
        </p:nvSpPr>
        <p:spPr bwMode="auto">
          <a:xfrm>
            <a:off x="4852988" y="5934075"/>
            <a:ext cx="82550" cy="82550"/>
          </a:xfrm>
          <a:prstGeom prst="flowChartConnector">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692" name="AutoShape 189">
            <a:extLst>
              <a:ext uri="{FF2B5EF4-FFF2-40B4-BE49-F238E27FC236}">
                <a16:creationId xmlns:a16="http://schemas.microsoft.com/office/drawing/2014/main" id="{6344AE4B-3757-4891-8812-EA5346BA4B37}"/>
              </a:ext>
            </a:extLst>
          </p:cNvPr>
          <p:cNvSpPr>
            <a:spLocks noChangeArrowheads="1"/>
          </p:cNvSpPr>
          <p:nvPr/>
        </p:nvSpPr>
        <p:spPr bwMode="auto">
          <a:xfrm>
            <a:off x="4870450" y="6105525"/>
            <a:ext cx="46038" cy="46038"/>
          </a:xfrm>
          <a:prstGeom prst="flowChartConnector">
            <a:avLst/>
          </a:prstGeom>
          <a:solidFill>
            <a:srgbClr val="000000"/>
          </a:solidFill>
          <a:ln w="25400">
            <a:solidFill>
              <a:srgbClr val="000000"/>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693" name="Rectangle 190">
            <a:extLst>
              <a:ext uri="{FF2B5EF4-FFF2-40B4-BE49-F238E27FC236}">
                <a16:creationId xmlns:a16="http://schemas.microsoft.com/office/drawing/2014/main" id="{341C481E-C9B0-445B-8138-77E37A4E474A}"/>
              </a:ext>
            </a:extLst>
          </p:cNvPr>
          <p:cNvSpPr>
            <a:spLocks noChangeArrowheads="1"/>
          </p:cNvSpPr>
          <p:nvPr/>
        </p:nvSpPr>
        <p:spPr bwMode="auto">
          <a:xfrm>
            <a:off x="4824413" y="5900738"/>
            <a:ext cx="138112" cy="301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694" name="AutoShape 189">
            <a:extLst>
              <a:ext uri="{FF2B5EF4-FFF2-40B4-BE49-F238E27FC236}">
                <a16:creationId xmlns:a16="http://schemas.microsoft.com/office/drawing/2014/main" id="{A0CDED12-8D81-41F3-9014-3C94F3A22DD2}"/>
              </a:ext>
            </a:extLst>
          </p:cNvPr>
          <p:cNvSpPr>
            <a:spLocks noChangeArrowheads="1"/>
          </p:cNvSpPr>
          <p:nvPr/>
        </p:nvSpPr>
        <p:spPr bwMode="auto">
          <a:xfrm>
            <a:off x="5468938" y="6105525"/>
            <a:ext cx="44450" cy="46038"/>
          </a:xfrm>
          <a:prstGeom prst="flowChartConnector">
            <a:avLst/>
          </a:prstGeom>
          <a:solidFill>
            <a:srgbClr val="000000"/>
          </a:solidFill>
          <a:ln w="25400">
            <a:solidFill>
              <a:srgbClr val="000000"/>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695" name="Rectangle 190">
            <a:extLst>
              <a:ext uri="{FF2B5EF4-FFF2-40B4-BE49-F238E27FC236}">
                <a16:creationId xmlns:a16="http://schemas.microsoft.com/office/drawing/2014/main" id="{612E57B0-98F5-4DA5-8FB1-A6A57B246F7A}"/>
              </a:ext>
            </a:extLst>
          </p:cNvPr>
          <p:cNvSpPr>
            <a:spLocks noChangeArrowheads="1"/>
          </p:cNvSpPr>
          <p:nvPr/>
        </p:nvSpPr>
        <p:spPr bwMode="auto">
          <a:xfrm>
            <a:off x="5422900" y="5900738"/>
            <a:ext cx="136525" cy="301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696" name="AutoShape 188">
            <a:extLst>
              <a:ext uri="{FF2B5EF4-FFF2-40B4-BE49-F238E27FC236}">
                <a16:creationId xmlns:a16="http://schemas.microsoft.com/office/drawing/2014/main" id="{1BF88A6A-E77D-47E8-8418-A0B57F628AF3}"/>
              </a:ext>
            </a:extLst>
          </p:cNvPr>
          <p:cNvSpPr>
            <a:spLocks noChangeArrowheads="1"/>
          </p:cNvSpPr>
          <p:nvPr/>
        </p:nvSpPr>
        <p:spPr bwMode="auto">
          <a:xfrm>
            <a:off x="6032500" y="5938838"/>
            <a:ext cx="82550" cy="82550"/>
          </a:xfrm>
          <a:prstGeom prst="flowChartConnector">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697" name="AutoShape 189">
            <a:extLst>
              <a:ext uri="{FF2B5EF4-FFF2-40B4-BE49-F238E27FC236}">
                <a16:creationId xmlns:a16="http://schemas.microsoft.com/office/drawing/2014/main" id="{C83C8A60-71EB-43F0-95CF-167107CB0492}"/>
              </a:ext>
            </a:extLst>
          </p:cNvPr>
          <p:cNvSpPr>
            <a:spLocks noChangeArrowheads="1"/>
          </p:cNvSpPr>
          <p:nvPr/>
        </p:nvSpPr>
        <p:spPr bwMode="auto">
          <a:xfrm>
            <a:off x="6051550" y="6110288"/>
            <a:ext cx="46038" cy="44450"/>
          </a:xfrm>
          <a:prstGeom prst="flowChartConnector">
            <a:avLst/>
          </a:prstGeom>
          <a:solidFill>
            <a:srgbClr val="000000"/>
          </a:solidFill>
          <a:ln w="25400">
            <a:solidFill>
              <a:srgbClr val="000000"/>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698" name="Rectangle 190">
            <a:extLst>
              <a:ext uri="{FF2B5EF4-FFF2-40B4-BE49-F238E27FC236}">
                <a16:creationId xmlns:a16="http://schemas.microsoft.com/office/drawing/2014/main" id="{04403753-03AA-4430-B845-87702B77032A}"/>
              </a:ext>
            </a:extLst>
          </p:cNvPr>
          <p:cNvSpPr>
            <a:spLocks noChangeArrowheads="1"/>
          </p:cNvSpPr>
          <p:nvPr/>
        </p:nvSpPr>
        <p:spPr bwMode="auto">
          <a:xfrm>
            <a:off x="6005513" y="5900738"/>
            <a:ext cx="136525" cy="301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699" name="AutoShape 188">
            <a:extLst>
              <a:ext uri="{FF2B5EF4-FFF2-40B4-BE49-F238E27FC236}">
                <a16:creationId xmlns:a16="http://schemas.microsoft.com/office/drawing/2014/main" id="{20F81007-57C4-4230-BEB1-760B87F00DBA}"/>
              </a:ext>
            </a:extLst>
          </p:cNvPr>
          <p:cNvSpPr>
            <a:spLocks noChangeArrowheads="1"/>
          </p:cNvSpPr>
          <p:nvPr/>
        </p:nvSpPr>
        <p:spPr bwMode="auto">
          <a:xfrm>
            <a:off x="6711950" y="5948363"/>
            <a:ext cx="82550" cy="82550"/>
          </a:xfrm>
          <a:prstGeom prst="flowChartConnector">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700" name="AutoShape 189">
            <a:extLst>
              <a:ext uri="{FF2B5EF4-FFF2-40B4-BE49-F238E27FC236}">
                <a16:creationId xmlns:a16="http://schemas.microsoft.com/office/drawing/2014/main" id="{572C8306-A0D3-4D27-B8FE-2AD9475E8C92}"/>
              </a:ext>
            </a:extLst>
          </p:cNvPr>
          <p:cNvSpPr>
            <a:spLocks noChangeArrowheads="1"/>
          </p:cNvSpPr>
          <p:nvPr/>
        </p:nvSpPr>
        <p:spPr bwMode="auto">
          <a:xfrm>
            <a:off x="6729413" y="6119813"/>
            <a:ext cx="46037" cy="46037"/>
          </a:xfrm>
          <a:prstGeom prst="flowChartConnector">
            <a:avLst/>
          </a:prstGeom>
          <a:solidFill>
            <a:srgbClr val="000000"/>
          </a:solidFill>
          <a:ln w="25400">
            <a:solidFill>
              <a:srgbClr val="000000"/>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701" name="Rectangle 190">
            <a:extLst>
              <a:ext uri="{FF2B5EF4-FFF2-40B4-BE49-F238E27FC236}">
                <a16:creationId xmlns:a16="http://schemas.microsoft.com/office/drawing/2014/main" id="{EFE1006A-F9E2-474D-93FB-1D49E81558A6}"/>
              </a:ext>
            </a:extLst>
          </p:cNvPr>
          <p:cNvSpPr>
            <a:spLocks noChangeArrowheads="1"/>
          </p:cNvSpPr>
          <p:nvPr/>
        </p:nvSpPr>
        <p:spPr bwMode="auto">
          <a:xfrm>
            <a:off x="6684963" y="5910263"/>
            <a:ext cx="136525" cy="301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702" name="AutoShape 188">
            <a:extLst>
              <a:ext uri="{FF2B5EF4-FFF2-40B4-BE49-F238E27FC236}">
                <a16:creationId xmlns:a16="http://schemas.microsoft.com/office/drawing/2014/main" id="{0292749C-F906-4A1F-8F09-8F1A52EA5087}"/>
              </a:ext>
            </a:extLst>
          </p:cNvPr>
          <p:cNvSpPr>
            <a:spLocks noChangeArrowheads="1"/>
          </p:cNvSpPr>
          <p:nvPr/>
        </p:nvSpPr>
        <p:spPr bwMode="auto">
          <a:xfrm>
            <a:off x="7013575" y="6238875"/>
            <a:ext cx="82550" cy="82550"/>
          </a:xfrm>
          <a:prstGeom prst="flowChartConnector">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703" name="AutoShape 189">
            <a:extLst>
              <a:ext uri="{FF2B5EF4-FFF2-40B4-BE49-F238E27FC236}">
                <a16:creationId xmlns:a16="http://schemas.microsoft.com/office/drawing/2014/main" id="{E1FFFCBB-8953-470D-9C94-07027B09664B}"/>
              </a:ext>
            </a:extLst>
          </p:cNvPr>
          <p:cNvSpPr>
            <a:spLocks noChangeArrowheads="1"/>
          </p:cNvSpPr>
          <p:nvPr/>
        </p:nvSpPr>
        <p:spPr bwMode="auto">
          <a:xfrm>
            <a:off x="7032625" y="6407150"/>
            <a:ext cx="46038" cy="46038"/>
          </a:xfrm>
          <a:prstGeom prst="flowChartConnector">
            <a:avLst/>
          </a:prstGeom>
          <a:solidFill>
            <a:srgbClr val="000000"/>
          </a:solidFill>
          <a:ln w="25400">
            <a:solidFill>
              <a:srgbClr val="000000"/>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704" name="Rectangle 190">
            <a:extLst>
              <a:ext uri="{FF2B5EF4-FFF2-40B4-BE49-F238E27FC236}">
                <a16:creationId xmlns:a16="http://schemas.microsoft.com/office/drawing/2014/main" id="{7EAAC024-1559-4AE5-ADA1-038ACB919850}"/>
              </a:ext>
            </a:extLst>
          </p:cNvPr>
          <p:cNvSpPr>
            <a:spLocks noChangeArrowheads="1"/>
          </p:cNvSpPr>
          <p:nvPr/>
        </p:nvSpPr>
        <p:spPr bwMode="auto">
          <a:xfrm>
            <a:off x="6986588" y="6200775"/>
            <a:ext cx="138112" cy="301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705" name="AutoShape 188">
            <a:extLst>
              <a:ext uri="{FF2B5EF4-FFF2-40B4-BE49-F238E27FC236}">
                <a16:creationId xmlns:a16="http://schemas.microsoft.com/office/drawing/2014/main" id="{9EED749C-82AF-4D88-8DBD-E99B70BD50A4}"/>
              </a:ext>
            </a:extLst>
          </p:cNvPr>
          <p:cNvSpPr>
            <a:spLocks noChangeArrowheads="1"/>
          </p:cNvSpPr>
          <p:nvPr/>
        </p:nvSpPr>
        <p:spPr bwMode="auto">
          <a:xfrm>
            <a:off x="6376988" y="6237288"/>
            <a:ext cx="82550" cy="82550"/>
          </a:xfrm>
          <a:prstGeom prst="flowChartConnector">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706" name="Rectangle 190">
            <a:extLst>
              <a:ext uri="{FF2B5EF4-FFF2-40B4-BE49-F238E27FC236}">
                <a16:creationId xmlns:a16="http://schemas.microsoft.com/office/drawing/2014/main" id="{B08A2C6A-3282-490D-BDC5-A5BE49227898}"/>
              </a:ext>
            </a:extLst>
          </p:cNvPr>
          <p:cNvSpPr>
            <a:spLocks noChangeArrowheads="1"/>
          </p:cNvSpPr>
          <p:nvPr/>
        </p:nvSpPr>
        <p:spPr bwMode="auto">
          <a:xfrm>
            <a:off x="6350000" y="6200775"/>
            <a:ext cx="136525" cy="301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707" name="AutoShape 188">
            <a:extLst>
              <a:ext uri="{FF2B5EF4-FFF2-40B4-BE49-F238E27FC236}">
                <a16:creationId xmlns:a16="http://schemas.microsoft.com/office/drawing/2014/main" id="{EACC8B44-8CDA-4058-8EA6-30D4C0588E46}"/>
              </a:ext>
            </a:extLst>
          </p:cNvPr>
          <p:cNvSpPr>
            <a:spLocks noChangeArrowheads="1"/>
          </p:cNvSpPr>
          <p:nvPr/>
        </p:nvSpPr>
        <p:spPr bwMode="auto">
          <a:xfrm>
            <a:off x="5770563" y="6232525"/>
            <a:ext cx="82550" cy="82550"/>
          </a:xfrm>
          <a:prstGeom prst="flowChartConnector">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708" name="AutoShape 189">
            <a:extLst>
              <a:ext uri="{FF2B5EF4-FFF2-40B4-BE49-F238E27FC236}">
                <a16:creationId xmlns:a16="http://schemas.microsoft.com/office/drawing/2014/main" id="{7EA7A146-4F8B-476A-951B-90E6ADA6736D}"/>
              </a:ext>
            </a:extLst>
          </p:cNvPr>
          <p:cNvSpPr>
            <a:spLocks noChangeArrowheads="1"/>
          </p:cNvSpPr>
          <p:nvPr/>
        </p:nvSpPr>
        <p:spPr bwMode="auto">
          <a:xfrm>
            <a:off x="5789613" y="6407150"/>
            <a:ext cx="44450" cy="46038"/>
          </a:xfrm>
          <a:prstGeom prst="flowChartConnector">
            <a:avLst/>
          </a:prstGeom>
          <a:solidFill>
            <a:srgbClr val="000000"/>
          </a:solidFill>
          <a:ln w="25400">
            <a:solidFill>
              <a:srgbClr val="000000"/>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709" name="Rectangle 190">
            <a:extLst>
              <a:ext uri="{FF2B5EF4-FFF2-40B4-BE49-F238E27FC236}">
                <a16:creationId xmlns:a16="http://schemas.microsoft.com/office/drawing/2014/main" id="{9428DF2C-BB7D-4DFB-9D25-4696A59EC610}"/>
              </a:ext>
            </a:extLst>
          </p:cNvPr>
          <p:cNvSpPr>
            <a:spLocks noChangeArrowheads="1"/>
          </p:cNvSpPr>
          <p:nvPr/>
        </p:nvSpPr>
        <p:spPr bwMode="auto">
          <a:xfrm>
            <a:off x="5743575" y="6196013"/>
            <a:ext cx="136525" cy="301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710" name="AutoShape 188">
            <a:extLst>
              <a:ext uri="{FF2B5EF4-FFF2-40B4-BE49-F238E27FC236}">
                <a16:creationId xmlns:a16="http://schemas.microsoft.com/office/drawing/2014/main" id="{452A0C31-F40C-4155-B8BB-9A8EE8A495E4}"/>
              </a:ext>
            </a:extLst>
          </p:cNvPr>
          <p:cNvSpPr>
            <a:spLocks noChangeArrowheads="1"/>
          </p:cNvSpPr>
          <p:nvPr/>
        </p:nvSpPr>
        <p:spPr bwMode="auto">
          <a:xfrm>
            <a:off x="5126038" y="6232525"/>
            <a:ext cx="80962" cy="82550"/>
          </a:xfrm>
          <a:prstGeom prst="flowChartConnector">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711" name="AutoShape 189">
            <a:extLst>
              <a:ext uri="{FF2B5EF4-FFF2-40B4-BE49-F238E27FC236}">
                <a16:creationId xmlns:a16="http://schemas.microsoft.com/office/drawing/2014/main" id="{470A507D-A1F6-4A6F-BE33-A499CB0A6896}"/>
              </a:ext>
            </a:extLst>
          </p:cNvPr>
          <p:cNvSpPr>
            <a:spLocks noChangeArrowheads="1"/>
          </p:cNvSpPr>
          <p:nvPr/>
        </p:nvSpPr>
        <p:spPr bwMode="auto">
          <a:xfrm>
            <a:off x="5143500" y="6403975"/>
            <a:ext cx="46038" cy="46038"/>
          </a:xfrm>
          <a:prstGeom prst="flowChartConnector">
            <a:avLst/>
          </a:prstGeom>
          <a:solidFill>
            <a:srgbClr val="000000"/>
          </a:solidFill>
          <a:ln w="25400">
            <a:solidFill>
              <a:srgbClr val="000000"/>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712" name="Rectangle 190">
            <a:extLst>
              <a:ext uri="{FF2B5EF4-FFF2-40B4-BE49-F238E27FC236}">
                <a16:creationId xmlns:a16="http://schemas.microsoft.com/office/drawing/2014/main" id="{AA091430-38C7-4FBE-AEF8-C57C6D36CB32}"/>
              </a:ext>
            </a:extLst>
          </p:cNvPr>
          <p:cNvSpPr>
            <a:spLocks noChangeArrowheads="1"/>
          </p:cNvSpPr>
          <p:nvPr/>
        </p:nvSpPr>
        <p:spPr bwMode="auto">
          <a:xfrm>
            <a:off x="5097463" y="6196013"/>
            <a:ext cx="138112" cy="301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713" name="AutoShape 188">
            <a:extLst>
              <a:ext uri="{FF2B5EF4-FFF2-40B4-BE49-F238E27FC236}">
                <a16:creationId xmlns:a16="http://schemas.microsoft.com/office/drawing/2014/main" id="{B70BC95B-0844-4686-9339-E099BEDA3FAB}"/>
              </a:ext>
            </a:extLst>
          </p:cNvPr>
          <p:cNvSpPr>
            <a:spLocks noChangeArrowheads="1"/>
          </p:cNvSpPr>
          <p:nvPr/>
        </p:nvSpPr>
        <p:spPr bwMode="auto">
          <a:xfrm>
            <a:off x="4516438" y="6235700"/>
            <a:ext cx="82550" cy="82550"/>
          </a:xfrm>
          <a:prstGeom prst="flowChartConnector">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714" name="AutoShape 189">
            <a:extLst>
              <a:ext uri="{FF2B5EF4-FFF2-40B4-BE49-F238E27FC236}">
                <a16:creationId xmlns:a16="http://schemas.microsoft.com/office/drawing/2014/main" id="{42B4D304-C3AD-401F-BA4E-01453F8DC605}"/>
              </a:ext>
            </a:extLst>
          </p:cNvPr>
          <p:cNvSpPr>
            <a:spLocks noChangeArrowheads="1"/>
          </p:cNvSpPr>
          <p:nvPr/>
        </p:nvSpPr>
        <p:spPr bwMode="auto">
          <a:xfrm>
            <a:off x="4535488" y="6407150"/>
            <a:ext cx="44450" cy="44450"/>
          </a:xfrm>
          <a:prstGeom prst="flowChartConnector">
            <a:avLst/>
          </a:prstGeom>
          <a:solidFill>
            <a:srgbClr val="000000"/>
          </a:solidFill>
          <a:ln w="25400">
            <a:solidFill>
              <a:srgbClr val="000000"/>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715" name="Rectangle 190">
            <a:extLst>
              <a:ext uri="{FF2B5EF4-FFF2-40B4-BE49-F238E27FC236}">
                <a16:creationId xmlns:a16="http://schemas.microsoft.com/office/drawing/2014/main" id="{064016B2-E074-4B4D-B406-62DB912CB5BD}"/>
              </a:ext>
            </a:extLst>
          </p:cNvPr>
          <p:cNvSpPr>
            <a:spLocks noChangeArrowheads="1"/>
          </p:cNvSpPr>
          <p:nvPr/>
        </p:nvSpPr>
        <p:spPr bwMode="auto">
          <a:xfrm>
            <a:off x="4489450" y="6197600"/>
            <a:ext cx="136525" cy="301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716" name="AutoShape 188">
            <a:extLst>
              <a:ext uri="{FF2B5EF4-FFF2-40B4-BE49-F238E27FC236}">
                <a16:creationId xmlns:a16="http://schemas.microsoft.com/office/drawing/2014/main" id="{7C2B29D8-0529-4B63-9E6D-19C7DF2C2913}"/>
              </a:ext>
            </a:extLst>
          </p:cNvPr>
          <p:cNvSpPr>
            <a:spLocks noChangeArrowheads="1"/>
          </p:cNvSpPr>
          <p:nvPr/>
        </p:nvSpPr>
        <p:spPr bwMode="auto">
          <a:xfrm>
            <a:off x="3956050" y="6234113"/>
            <a:ext cx="82550" cy="82550"/>
          </a:xfrm>
          <a:prstGeom prst="flowChartConnector">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717" name="AutoShape 189">
            <a:extLst>
              <a:ext uri="{FF2B5EF4-FFF2-40B4-BE49-F238E27FC236}">
                <a16:creationId xmlns:a16="http://schemas.microsoft.com/office/drawing/2014/main" id="{D444E98C-D93C-47FD-86E7-780DF38E7B78}"/>
              </a:ext>
            </a:extLst>
          </p:cNvPr>
          <p:cNvSpPr>
            <a:spLocks noChangeArrowheads="1"/>
          </p:cNvSpPr>
          <p:nvPr/>
        </p:nvSpPr>
        <p:spPr bwMode="auto">
          <a:xfrm>
            <a:off x="3973513" y="6405563"/>
            <a:ext cx="46037" cy="46037"/>
          </a:xfrm>
          <a:prstGeom prst="flowChartConnector">
            <a:avLst/>
          </a:prstGeom>
          <a:solidFill>
            <a:srgbClr val="000000"/>
          </a:solidFill>
          <a:ln w="25400">
            <a:solidFill>
              <a:srgbClr val="000000"/>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718" name="Rectangle 190">
            <a:extLst>
              <a:ext uri="{FF2B5EF4-FFF2-40B4-BE49-F238E27FC236}">
                <a16:creationId xmlns:a16="http://schemas.microsoft.com/office/drawing/2014/main" id="{22B17F05-EADA-4AA6-83A6-755E5F7222A3}"/>
              </a:ext>
            </a:extLst>
          </p:cNvPr>
          <p:cNvSpPr>
            <a:spLocks noChangeArrowheads="1"/>
          </p:cNvSpPr>
          <p:nvPr/>
        </p:nvSpPr>
        <p:spPr bwMode="auto">
          <a:xfrm>
            <a:off x="3929063" y="6196013"/>
            <a:ext cx="136525" cy="301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719" name="AutoShape 188">
            <a:extLst>
              <a:ext uri="{FF2B5EF4-FFF2-40B4-BE49-F238E27FC236}">
                <a16:creationId xmlns:a16="http://schemas.microsoft.com/office/drawing/2014/main" id="{33F20BC8-BE6B-4B8E-844D-D9BE55AFCEEE}"/>
              </a:ext>
            </a:extLst>
          </p:cNvPr>
          <p:cNvSpPr>
            <a:spLocks noChangeArrowheads="1"/>
          </p:cNvSpPr>
          <p:nvPr/>
        </p:nvSpPr>
        <p:spPr bwMode="auto">
          <a:xfrm>
            <a:off x="3327400" y="6235700"/>
            <a:ext cx="82550" cy="82550"/>
          </a:xfrm>
          <a:prstGeom prst="flowChartConnector">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720" name="AutoShape 189">
            <a:extLst>
              <a:ext uri="{FF2B5EF4-FFF2-40B4-BE49-F238E27FC236}">
                <a16:creationId xmlns:a16="http://schemas.microsoft.com/office/drawing/2014/main" id="{352811DE-67E9-402A-A266-9F0FC9121AE6}"/>
              </a:ext>
            </a:extLst>
          </p:cNvPr>
          <p:cNvSpPr>
            <a:spLocks noChangeArrowheads="1"/>
          </p:cNvSpPr>
          <p:nvPr/>
        </p:nvSpPr>
        <p:spPr bwMode="auto">
          <a:xfrm>
            <a:off x="3346450" y="6407150"/>
            <a:ext cx="44450" cy="46038"/>
          </a:xfrm>
          <a:prstGeom prst="flowChartConnector">
            <a:avLst/>
          </a:prstGeom>
          <a:solidFill>
            <a:srgbClr val="000000"/>
          </a:solidFill>
          <a:ln w="25400">
            <a:solidFill>
              <a:srgbClr val="000000"/>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721" name="Rectangle 190">
            <a:extLst>
              <a:ext uri="{FF2B5EF4-FFF2-40B4-BE49-F238E27FC236}">
                <a16:creationId xmlns:a16="http://schemas.microsoft.com/office/drawing/2014/main" id="{5B1DF9F2-6501-4D73-868D-F6A36852AD7E}"/>
              </a:ext>
            </a:extLst>
          </p:cNvPr>
          <p:cNvSpPr>
            <a:spLocks noChangeArrowheads="1"/>
          </p:cNvSpPr>
          <p:nvPr/>
        </p:nvSpPr>
        <p:spPr bwMode="auto">
          <a:xfrm>
            <a:off x="3300413" y="6197600"/>
            <a:ext cx="136525" cy="301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722" name="AutoShape 188">
            <a:extLst>
              <a:ext uri="{FF2B5EF4-FFF2-40B4-BE49-F238E27FC236}">
                <a16:creationId xmlns:a16="http://schemas.microsoft.com/office/drawing/2014/main" id="{B3283F29-6D8A-4FD4-A966-80DFD915C327}"/>
              </a:ext>
            </a:extLst>
          </p:cNvPr>
          <p:cNvSpPr>
            <a:spLocks noChangeArrowheads="1"/>
          </p:cNvSpPr>
          <p:nvPr/>
        </p:nvSpPr>
        <p:spPr bwMode="auto">
          <a:xfrm>
            <a:off x="2720975" y="6235700"/>
            <a:ext cx="82550" cy="82550"/>
          </a:xfrm>
          <a:prstGeom prst="flowChartConnector">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723" name="AutoShape 189">
            <a:extLst>
              <a:ext uri="{FF2B5EF4-FFF2-40B4-BE49-F238E27FC236}">
                <a16:creationId xmlns:a16="http://schemas.microsoft.com/office/drawing/2014/main" id="{D6F4AB17-5902-4199-AE87-404F64FB05F2}"/>
              </a:ext>
            </a:extLst>
          </p:cNvPr>
          <p:cNvSpPr>
            <a:spLocks noChangeArrowheads="1"/>
          </p:cNvSpPr>
          <p:nvPr/>
        </p:nvSpPr>
        <p:spPr bwMode="auto">
          <a:xfrm>
            <a:off x="2740025" y="6407150"/>
            <a:ext cx="44450" cy="46038"/>
          </a:xfrm>
          <a:prstGeom prst="flowChartConnector">
            <a:avLst/>
          </a:prstGeom>
          <a:solidFill>
            <a:srgbClr val="000000"/>
          </a:solidFill>
          <a:ln w="25400">
            <a:solidFill>
              <a:srgbClr val="000000"/>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724" name="Rectangle 190">
            <a:extLst>
              <a:ext uri="{FF2B5EF4-FFF2-40B4-BE49-F238E27FC236}">
                <a16:creationId xmlns:a16="http://schemas.microsoft.com/office/drawing/2014/main" id="{9937F012-A668-4BCC-A733-9C500A42D3E9}"/>
              </a:ext>
            </a:extLst>
          </p:cNvPr>
          <p:cNvSpPr>
            <a:spLocks noChangeArrowheads="1"/>
          </p:cNvSpPr>
          <p:nvPr/>
        </p:nvSpPr>
        <p:spPr bwMode="auto">
          <a:xfrm>
            <a:off x="2693988" y="6197600"/>
            <a:ext cx="136525" cy="301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725" name="AutoShape 188">
            <a:extLst>
              <a:ext uri="{FF2B5EF4-FFF2-40B4-BE49-F238E27FC236}">
                <a16:creationId xmlns:a16="http://schemas.microsoft.com/office/drawing/2014/main" id="{0307A7C6-7BC1-47E9-88EF-2970CD8394AB}"/>
              </a:ext>
            </a:extLst>
          </p:cNvPr>
          <p:cNvSpPr>
            <a:spLocks noChangeArrowheads="1"/>
          </p:cNvSpPr>
          <p:nvPr/>
        </p:nvSpPr>
        <p:spPr bwMode="auto">
          <a:xfrm>
            <a:off x="2070100" y="6232525"/>
            <a:ext cx="82550" cy="82550"/>
          </a:xfrm>
          <a:prstGeom prst="flowChartConnector">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726" name="AutoShape 189">
            <a:extLst>
              <a:ext uri="{FF2B5EF4-FFF2-40B4-BE49-F238E27FC236}">
                <a16:creationId xmlns:a16="http://schemas.microsoft.com/office/drawing/2014/main" id="{0FF772E8-1E8B-42F7-82E7-A2DDB866FF88}"/>
              </a:ext>
            </a:extLst>
          </p:cNvPr>
          <p:cNvSpPr>
            <a:spLocks noChangeArrowheads="1"/>
          </p:cNvSpPr>
          <p:nvPr/>
        </p:nvSpPr>
        <p:spPr bwMode="auto">
          <a:xfrm>
            <a:off x="2089150" y="6403975"/>
            <a:ext cx="44450" cy="46038"/>
          </a:xfrm>
          <a:prstGeom prst="flowChartConnector">
            <a:avLst/>
          </a:prstGeom>
          <a:solidFill>
            <a:srgbClr val="000000"/>
          </a:solidFill>
          <a:ln w="25400">
            <a:solidFill>
              <a:srgbClr val="000000"/>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727" name="Rectangle 190">
            <a:extLst>
              <a:ext uri="{FF2B5EF4-FFF2-40B4-BE49-F238E27FC236}">
                <a16:creationId xmlns:a16="http://schemas.microsoft.com/office/drawing/2014/main" id="{F49020F7-B7FF-496D-9729-1A71EE0A733B}"/>
              </a:ext>
            </a:extLst>
          </p:cNvPr>
          <p:cNvSpPr>
            <a:spLocks noChangeArrowheads="1"/>
          </p:cNvSpPr>
          <p:nvPr/>
        </p:nvSpPr>
        <p:spPr bwMode="auto">
          <a:xfrm>
            <a:off x="2043113" y="6196013"/>
            <a:ext cx="136525" cy="301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728" name="Line 150">
            <a:extLst>
              <a:ext uri="{FF2B5EF4-FFF2-40B4-BE49-F238E27FC236}">
                <a16:creationId xmlns:a16="http://schemas.microsoft.com/office/drawing/2014/main" id="{EF827314-D183-41F8-94DD-6761EFEED6C4}"/>
              </a:ext>
            </a:extLst>
          </p:cNvPr>
          <p:cNvSpPr>
            <a:spLocks noChangeShapeType="1"/>
          </p:cNvSpPr>
          <p:nvPr/>
        </p:nvSpPr>
        <p:spPr bwMode="auto">
          <a:xfrm flipH="1">
            <a:off x="5502275" y="5851525"/>
            <a:ext cx="1528763" cy="128588"/>
          </a:xfrm>
          <a:prstGeom prst="line">
            <a:avLst/>
          </a:prstGeom>
          <a:noFill/>
          <a:ln w="317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29" name="Text Box 109">
            <a:extLst>
              <a:ext uri="{FF2B5EF4-FFF2-40B4-BE49-F238E27FC236}">
                <a16:creationId xmlns:a16="http://schemas.microsoft.com/office/drawing/2014/main" id="{BB4A198F-804C-49D9-B379-338E0DB7C5F8}"/>
              </a:ext>
            </a:extLst>
          </p:cNvPr>
          <p:cNvSpPr txBox="1">
            <a:spLocks noChangeArrowheads="1"/>
          </p:cNvSpPr>
          <p:nvPr/>
        </p:nvSpPr>
        <p:spPr bwMode="auto">
          <a:xfrm>
            <a:off x="6894513" y="5384800"/>
            <a:ext cx="304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000000"/>
                </a:solidFill>
                <a:latin typeface="Verdana" panose="020B0604030504040204" pitchFamily="34" charset="0"/>
              </a:rPr>
              <a:t>O</a:t>
            </a:r>
          </a:p>
        </p:txBody>
      </p:sp>
      <p:sp>
        <p:nvSpPr>
          <p:cNvPr id="21730" name="Flowchart: Extract 306">
            <a:extLst>
              <a:ext uri="{FF2B5EF4-FFF2-40B4-BE49-F238E27FC236}">
                <a16:creationId xmlns:a16="http://schemas.microsoft.com/office/drawing/2014/main" id="{B2B84D28-AFC3-4958-BAB8-3D88CDF8CED9}"/>
              </a:ext>
            </a:extLst>
          </p:cNvPr>
          <p:cNvSpPr>
            <a:spLocks noChangeArrowheads="1"/>
          </p:cNvSpPr>
          <p:nvPr/>
        </p:nvSpPr>
        <p:spPr bwMode="auto">
          <a:xfrm rot="5400000">
            <a:off x="7394576" y="2517775"/>
            <a:ext cx="152400" cy="155575"/>
          </a:xfrm>
          <a:prstGeom prst="flowChartExtract">
            <a:avLst/>
          </a:prstGeom>
          <a:solidFill>
            <a:schemeClr val="tx1"/>
          </a:solidFill>
          <a:ln w="9525" algn="ctr">
            <a:solidFill>
              <a:schemeClr val="tx1"/>
            </a:solidFill>
            <a:round/>
            <a:headEnd/>
            <a:tailEnd/>
          </a:ln>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731" name="Text Box 300">
            <a:extLst>
              <a:ext uri="{FF2B5EF4-FFF2-40B4-BE49-F238E27FC236}">
                <a16:creationId xmlns:a16="http://schemas.microsoft.com/office/drawing/2014/main" id="{6D014281-7FB0-4FBC-9DD1-F31384036132}"/>
              </a:ext>
            </a:extLst>
          </p:cNvPr>
          <p:cNvSpPr txBox="1">
            <a:spLocks noChangeArrowheads="1"/>
          </p:cNvSpPr>
          <p:nvPr/>
        </p:nvSpPr>
        <p:spPr bwMode="auto">
          <a:xfrm>
            <a:off x="7388225" y="5599113"/>
            <a:ext cx="307975"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latin typeface="Verdana" panose="020B0604030504040204" pitchFamily="34" charset="0"/>
              </a:rPr>
              <a:t>O</a:t>
            </a:r>
          </a:p>
        </p:txBody>
      </p:sp>
      <p:sp>
        <p:nvSpPr>
          <p:cNvPr id="21732" name="Text Box 300">
            <a:extLst>
              <a:ext uri="{FF2B5EF4-FFF2-40B4-BE49-F238E27FC236}">
                <a16:creationId xmlns:a16="http://schemas.microsoft.com/office/drawing/2014/main" id="{B01CD362-7B74-4C60-92D4-8A82222AEB9A}"/>
              </a:ext>
            </a:extLst>
          </p:cNvPr>
          <p:cNvSpPr txBox="1">
            <a:spLocks noChangeArrowheads="1"/>
          </p:cNvSpPr>
          <p:nvPr/>
        </p:nvSpPr>
        <p:spPr bwMode="auto">
          <a:xfrm>
            <a:off x="7391400" y="6188075"/>
            <a:ext cx="304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latin typeface="Verdana" panose="020B0604030504040204" pitchFamily="34" charset="0"/>
              </a:rPr>
              <a:t>M</a:t>
            </a:r>
          </a:p>
        </p:txBody>
      </p:sp>
      <p:sp>
        <p:nvSpPr>
          <p:cNvPr id="21733" name="Text Box 300">
            <a:extLst>
              <a:ext uri="{FF2B5EF4-FFF2-40B4-BE49-F238E27FC236}">
                <a16:creationId xmlns:a16="http://schemas.microsoft.com/office/drawing/2014/main" id="{2AD358AB-3CA1-422E-A20C-5F47EDE3A139}"/>
              </a:ext>
            </a:extLst>
          </p:cNvPr>
          <p:cNvSpPr txBox="1">
            <a:spLocks noChangeArrowheads="1"/>
          </p:cNvSpPr>
          <p:nvPr/>
        </p:nvSpPr>
        <p:spPr bwMode="auto">
          <a:xfrm>
            <a:off x="2787650" y="1689100"/>
            <a:ext cx="257175"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latin typeface="Verdana" panose="020B0604030504040204" pitchFamily="34" charset="0"/>
              </a:rPr>
              <a:t>F</a:t>
            </a:r>
          </a:p>
        </p:txBody>
      </p:sp>
      <p:sp>
        <p:nvSpPr>
          <p:cNvPr id="960" name="Line 165">
            <a:extLst>
              <a:ext uri="{FF2B5EF4-FFF2-40B4-BE49-F238E27FC236}">
                <a16:creationId xmlns:a16="http://schemas.microsoft.com/office/drawing/2014/main" id="{C1CBCCE6-4532-40AB-BDE6-4DA09D90AF2E}"/>
              </a:ext>
            </a:extLst>
          </p:cNvPr>
          <p:cNvSpPr>
            <a:spLocks noChangeShapeType="1"/>
          </p:cNvSpPr>
          <p:nvPr/>
        </p:nvSpPr>
        <p:spPr bwMode="auto">
          <a:xfrm flipH="1" flipV="1">
            <a:off x="2111375" y="5718175"/>
            <a:ext cx="0" cy="120650"/>
          </a:xfrm>
          <a:prstGeom prst="line">
            <a:avLst/>
          </a:prstGeom>
          <a:noFill/>
          <a:ln w="19050">
            <a:solidFill>
              <a:schemeClr val="accent4">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961" name="Line 165">
            <a:extLst>
              <a:ext uri="{FF2B5EF4-FFF2-40B4-BE49-F238E27FC236}">
                <a16:creationId xmlns:a16="http://schemas.microsoft.com/office/drawing/2014/main" id="{6366AE3C-EB09-4DED-97D6-FEE22C1F96F4}"/>
              </a:ext>
            </a:extLst>
          </p:cNvPr>
          <p:cNvSpPr>
            <a:spLocks noChangeShapeType="1"/>
          </p:cNvSpPr>
          <p:nvPr/>
        </p:nvSpPr>
        <p:spPr bwMode="auto">
          <a:xfrm flipH="1" flipV="1">
            <a:off x="2111375" y="6305550"/>
            <a:ext cx="0" cy="120650"/>
          </a:xfrm>
          <a:prstGeom prst="line">
            <a:avLst/>
          </a:prstGeom>
          <a:noFill/>
          <a:ln w="19050">
            <a:solidFill>
              <a:schemeClr val="accent4">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962" name="Line 165">
            <a:extLst>
              <a:ext uri="{FF2B5EF4-FFF2-40B4-BE49-F238E27FC236}">
                <a16:creationId xmlns:a16="http://schemas.microsoft.com/office/drawing/2014/main" id="{B7AD1E6B-909B-42E4-8057-EB6DF416B254}"/>
              </a:ext>
            </a:extLst>
          </p:cNvPr>
          <p:cNvSpPr>
            <a:spLocks noChangeShapeType="1"/>
          </p:cNvSpPr>
          <p:nvPr/>
        </p:nvSpPr>
        <p:spPr bwMode="auto">
          <a:xfrm flipH="1" flipV="1">
            <a:off x="2762250" y="5740400"/>
            <a:ext cx="0" cy="120650"/>
          </a:xfrm>
          <a:prstGeom prst="line">
            <a:avLst/>
          </a:prstGeom>
          <a:noFill/>
          <a:ln w="19050">
            <a:solidFill>
              <a:schemeClr val="accent4">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963" name="Line 165">
            <a:extLst>
              <a:ext uri="{FF2B5EF4-FFF2-40B4-BE49-F238E27FC236}">
                <a16:creationId xmlns:a16="http://schemas.microsoft.com/office/drawing/2014/main" id="{5F18E1A8-84F7-4E8B-B492-A4D4F21C51DE}"/>
              </a:ext>
            </a:extLst>
          </p:cNvPr>
          <p:cNvSpPr>
            <a:spLocks noChangeShapeType="1"/>
          </p:cNvSpPr>
          <p:nvPr/>
        </p:nvSpPr>
        <p:spPr bwMode="auto">
          <a:xfrm flipH="1" flipV="1">
            <a:off x="2762250" y="6324600"/>
            <a:ext cx="0" cy="122238"/>
          </a:xfrm>
          <a:prstGeom prst="line">
            <a:avLst/>
          </a:prstGeom>
          <a:noFill/>
          <a:ln w="19050">
            <a:solidFill>
              <a:schemeClr val="accent4">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964" name="Line 165">
            <a:extLst>
              <a:ext uri="{FF2B5EF4-FFF2-40B4-BE49-F238E27FC236}">
                <a16:creationId xmlns:a16="http://schemas.microsoft.com/office/drawing/2014/main" id="{A18CBBD3-DFCE-4E18-8D1B-A1DCE46BDA1D}"/>
              </a:ext>
            </a:extLst>
          </p:cNvPr>
          <p:cNvSpPr>
            <a:spLocks noChangeShapeType="1"/>
          </p:cNvSpPr>
          <p:nvPr/>
        </p:nvSpPr>
        <p:spPr bwMode="auto">
          <a:xfrm flipH="1" flipV="1">
            <a:off x="3065463" y="6000750"/>
            <a:ext cx="0" cy="120650"/>
          </a:xfrm>
          <a:prstGeom prst="line">
            <a:avLst/>
          </a:prstGeom>
          <a:noFill/>
          <a:ln w="19050">
            <a:solidFill>
              <a:schemeClr val="accent4">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965" name="Line 165">
            <a:extLst>
              <a:ext uri="{FF2B5EF4-FFF2-40B4-BE49-F238E27FC236}">
                <a16:creationId xmlns:a16="http://schemas.microsoft.com/office/drawing/2014/main" id="{3D17F326-A50B-48D4-9E05-6CCA7C45FB05}"/>
              </a:ext>
            </a:extLst>
          </p:cNvPr>
          <p:cNvSpPr>
            <a:spLocks noChangeShapeType="1"/>
          </p:cNvSpPr>
          <p:nvPr/>
        </p:nvSpPr>
        <p:spPr bwMode="auto">
          <a:xfrm flipH="1" flipV="1">
            <a:off x="3368675" y="5708650"/>
            <a:ext cx="0" cy="122238"/>
          </a:xfrm>
          <a:prstGeom prst="line">
            <a:avLst/>
          </a:prstGeom>
          <a:noFill/>
          <a:ln w="19050">
            <a:solidFill>
              <a:schemeClr val="accent4">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966" name="Line 165">
            <a:extLst>
              <a:ext uri="{FF2B5EF4-FFF2-40B4-BE49-F238E27FC236}">
                <a16:creationId xmlns:a16="http://schemas.microsoft.com/office/drawing/2014/main" id="{0DB648FD-AC01-4B20-8DDF-4EE82853764D}"/>
              </a:ext>
            </a:extLst>
          </p:cNvPr>
          <p:cNvSpPr>
            <a:spLocks noChangeShapeType="1"/>
          </p:cNvSpPr>
          <p:nvPr/>
        </p:nvSpPr>
        <p:spPr bwMode="auto">
          <a:xfrm flipH="1" flipV="1">
            <a:off x="3368675" y="6292850"/>
            <a:ext cx="0" cy="122238"/>
          </a:xfrm>
          <a:prstGeom prst="line">
            <a:avLst/>
          </a:prstGeom>
          <a:noFill/>
          <a:ln w="19050">
            <a:solidFill>
              <a:schemeClr val="accent4">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967" name="Line 165">
            <a:extLst>
              <a:ext uri="{FF2B5EF4-FFF2-40B4-BE49-F238E27FC236}">
                <a16:creationId xmlns:a16="http://schemas.microsoft.com/office/drawing/2014/main" id="{8F231441-7105-49B7-8BF0-72D88C597A12}"/>
              </a:ext>
            </a:extLst>
          </p:cNvPr>
          <p:cNvSpPr>
            <a:spLocks noChangeShapeType="1"/>
          </p:cNvSpPr>
          <p:nvPr/>
        </p:nvSpPr>
        <p:spPr bwMode="auto">
          <a:xfrm flipH="1" flipV="1">
            <a:off x="3997325" y="5743575"/>
            <a:ext cx="0" cy="122238"/>
          </a:xfrm>
          <a:prstGeom prst="line">
            <a:avLst/>
          </a:prstGeom>
          <a:noFill/>
          <a:ln w="19050">
            <a:solidFill>
              <a:schemeClr val="accent4">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968" name="Line 165">
            <a:extLst>
              <a:ext uri="{FF2B5EF4-FFF2-40B4-BE49-F238E27FC236}">
                <a16:creationId xmlns:a16="http://schemas.microsoft.com/office/drawing/2014/main" id="{CB0B2BB0-DEBB-4BA6-8D5E-EA53D7D19D5C}"/>
              </a:ext>
            </a:extLst>
          </p:cNvPr>
          <p:cNvSpPr>
            <a:spLocks noChangeShapeType="1"/>
          </p:cNvSpPr>
          <p:nvPr/>
        </p:nvSpPr>
        <p:spPr bwMode="auto">
          <a:xfrm flipH="1" flipV="1">
            <a:off x="3997325" y="6329363"/>
            <a:ext cx="0" cy="120650"/>
          </a:xfrm>
          <a:prstGeom prst="line">
            <a:avLst/>
          </a:prstGeom>
          <a:noFill/>
          <a:ln w="19050">
            <a:solidFill>
              <a:schemeClr val="accent4">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969" name="Line 165">
            <a:extLst>
              <a:ext uri="{FF2B5EF4-FFF2-40B4-BE49-F238E27FC236}">
                <a16:creationId xmlns:a16="http://schemas.microsoft.com/office/drawing/2014/main" id="{14C95CD4-F797-4ED2-8B43-7A9E2A80A709}"/>
              </a:ext>
            </a:extLst>
          </p:cNvPr>
          <p:cNvSpPr>
            <a:spLocks noChangeShapeType="1"/>
          </p:cNvSpPr>
          <p:nvPr/>
        </p:nvSpPr>
        <p:spPr bwMode="auto">
          <a:xfrm flipH="1" flipV="1">
            <a:off x="4557713" y="5718175"/>
            <a:ext cx="0" cy="120650"/>
          </a:xfrm>
          <a:prstGeom prst="line">
            <a:avLst/>
          </a:prstGeom>
          <a:noFill/>
          <a:ln w="19050">
            <a:solidFill>
              <a:schemeClr val="accent4">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970" name="Line 165">
            <a:extLst>
              <a:ext uri="{FF2B5EF4-FFF2-40B4-BE49-F238E27FC236}">
                <a16:creationId xmlns:a16="http://schemas.microsoft.com/office/drawing/2014/main" id="{0D791777-4A7B-45F2-B8DF-5EDB4FF38AD7}"/>
              </a:ext>
            </a:extLst>
          </p:cNvPr>
          <p:cNvSpPr>
            <a:spLocks noChangeShapeType="1"/>
          </p:cNvSpPr>
          <p:nvPr/>
        </p:nvSpPr>
        <p:spPr bwMode="auto">
          <a:xfrm flipH="1" flipV="1">
            <a:off x="4557713" y="6302375"/>
            <a:ext cx="0" cy="122238"/>
          </a:xfrm>
          <a:prstGeom prst="line">
            <a:avLst/>
          </a:prstGeom>
          <a:noFill/>
          <a:ln w="19050">
            <a:solidFill>
              <a:schemeClr val="accent4">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971" name="Line 165">
            <a:extLst>
              <a:ext uri="{FF2B5EF4-FFF2-40B4-BE49-F238E27FC236}">
                <a16:creationId xmlns:a16="http://schemas.microsoft.com/office/drawing/2014/main" id="{E014DD0E-8039-4C20-8035-A91A9CF0191F}"/>
              </a:ext>
            </a:extLst>
          </p:cNvPr>
          <p:cNvSpPr>
            <a:spLocks noChangeShapeType="1"/>
          </p:cNvSpPr>
          <p:nvPr/>
        </p:nvSpPr>
        <p:spPr bwMode="auto">
          <a:xfrm flipH="1" flipV="1">
            <a:off x="5165725" y="5724525"/>
            <a:ext cx="0" cy="122238"/>
          </a:xfrm>
          <a:prstGeom prst="line">
            <a:avLst/>
          </a:prstGeom>
          <a:noFill/>
          <a:ln w="19050">
            <a:solidFill>
              <a:schemeClr val="accent4">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972" name="Line 165">
            <a:extLst>
              <a:ext uri="{FF2B5EF4-FFF2-40B4-BE49-F238E27FC236}">
                <a16:creationId xmlns:a16="http://schemas.microsoft.com/office/drawing/2014/main" id="{838A4E92-8A21-4310-8329-B5156A34264C}"/>
              </a:ext>
            </a:extLst>
          </p:cNvPr>
          <p:cNvSpPr>
            <a:spLocks noChangeShapeType="1"/>
          </p:cNvSpPr>
          <p:nvPr/>
        </p:nvSpPr>
        <p:spPr bwMode="auto">
          <a:xfrm flipH="1" flipV="1">
            <a:off x="5165725" y="6310313"/>
            <a:ext cx="0" cy="120650"/>
          </a:xfrm>
          <a:prstGeom prst="line">
            <a:avLst/>
          </a:prstGeom>
          <a:noFill/>
          <a:ln w="19050">
            <a:solidFill>
              <a:schemeClr val="accent4">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973" name="Line 165">
            <a:extLst>
              <a:ext uri="{FF2B5EF4-FFF2-40B4-BE49-F238E27FC236}">
                <a16:creationId xmlns:a16="http://schemas.microsoft.com/office/drawing/2014/main" id="{9B1741C4-9AEF-46B5-B0FD-2CE1D5678F55}"/>
              </a:ext>
            </a:extLst>
          </p:cNvPr>
          <p:cNvSpPr>
            <a:spLocks noChangeShapeType="1"/>
          </p:cNvSpPr>
          <p:nvPr/>
        </p:nvSpPr>
        <p:spPr bwMode="auto">
          <a:xfrm flipH="1" flipV="1">
            <a:off x="5811838" y="5711825"/>
            <a:ext cx="0" cy="122238"/>
          </a:xfrm>
          <a:prstGeom prst="line">
            <a:avLst/>
          </a:prstGeom>
          <a:noFill/>
          <a:ln w="19050">
            <a:solidFill>
              <a:schemeClr val="accent4">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974" name="Line 165">
            <a:extLst>
              <a:ext uri="{FF2B5EF4-FFF2-40B4-BE49-F238E27FC236}">
                <a16:creationId xmlns:a16="http://schemas.microsoft.com/office/drawing/2014/main" id="{E41EB7E6-A528-4C98-9AE2-FEB7EBD461A0}"/>
              </a:ext>
            </a:extLst>
          </p:cNvPr>
          <p:cNvSpPr>
            <a:spLocks noChangeShapeType="1"/>
          </p:cNvSpPr>
          <p:nvPr/>
        </p:nvSpPr>
        <p:spPr bwMode="auto">
          <a:xfrm flipH="1" flipV="1">
            <a:off x="5811838" y="6296025"/>
            <a:ext cx="0" cy="122238"/>
          </a:xfrm>
          <a:prstGeom prst="line">
            <a:avLst/>
          </a:prstGeom>
          <a:noFill/>
          <a:ln w="19050">
            <a:solidFill>
              <a:schemeClr val="accent4">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975" name="Line 165">
            <a:extLst>
              <a:ext uri="{FF2B5EF4-FFF2-40B4-BE49-F238E27FC236}">
                <a16:creationId xmlns:a16="http://schemas.microsoft.com/office/drawing/2014/main" id="{58309478-75B0-4449-883B-D9CBC3129961}"/>
              </a:ext>
            </a:extLst>
          </p:cNvPr>
          <p:cNvSpPr>
            <a:spLocks noChangeShapeType="1"/>
          </p:cNvSpPr>
          <p:nvPr/>
        </p:nvSpPr>
        <p:spPr bwMode="auto">
          <a:xfrm flipH="1" flipV="1">
            <a:off x="6753225" y="6007100"/>
            <a:ext cx="0" cy="120650"/>
          </a:xfrm>
          <a:prstGeom prst="line">
            <a:avLst/>
          </a:prstGeom>
          <a:noFill/>
          <a:ln w="19050">
            <a:solidFill>
              <a:schemeClr val="accent4">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976" name="Line 165">
            <a:extLst>
              <a:ext uri="{FF2B5EF4-FFF2-40B4-BE49-F238E27FC236}">
                <a16:creationId xmlns:a16="http://schemas.microsoft.com/office/drawing/2014/main" id="{91F2B4BB-FEC0-4472-A59D-72105E344FFD}"/>
              </a:ext>
            </a:extLst>
          </p:cNvPr>
          <p:cNvSpPr>
            <a:spLocks noChangeShapeType="1"/>
          </p:cNvSpPr>
          <p:nvPr/>
        </p:nvSpPr>
        <p:spPr bwMode="auto">
          <a:xfrm flipH="1" flipV="1">
            <a:off x="7054850" y="6315075"/>
            <a:ext cx="0" cy="122238"/>
          </a:xfrm>
          <a:prstGeom prst="line">
            <a:avLst/>
          </a:prstGeom>
          <a:noFill/>
          <a:ln w="19050">
            <a:solidFill>
              <a:schemeClr val="accent4">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977" name="Line 165">
            <a:extLst>
              <a:ext uri="{FF2B5EF4-FFF2-40B4-BE49-F238E27FC236}">
                <a16:creationId xmlns:a16="http://schemas.microsoft.com/office/drawing/2014/main" id="{46A42B7E-5247-49C0-9FA9-6B956F3F296B}"/>
              </a:ext>
            </a:extLst>
          </p:cNvPr>
          <p:cNvSpPr>
            <a:spLocks noChangeShapeType="1"/>
          </p:cNvSpPr>
          <p:nvPr/>
        </p:nvSpPr>
        <p:spPr bwMode="auto">
          <a:xfrm flipH="1" flipV="1">
            <a:off x="4894263" y="6000750"/>
            <a:ext cx="0" cy="120650"/>
          </a:xfrm>
          <a:prstGeom prst="line">
            <a:avLst/>
          </a:prstGeom>
          <a:noFill/>
          <a:ln w="19050">
            <a:solidFill>
              <a:schemeClr val="accent4">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978" name="Line 165">
            <a:extLst>
              <a:ext uri="{FF2B5EF4-FFF2-40B4-BE49-F238E27FC236}">
                <a16:creationId xmlns:a16="http://schemas.microsoft.com/office/drawing/2014/main" id="{DF4159F7-0223-408E-B350-4D619FB9F092}"/>
              </a:ext>
            </a:extLst>
          </p:cNvPr>
          <p:cNvSpPr>
            <a:spLocks noChangeShapeType="1"/>
          </p:cNvSpPr>
          <p:nvPr/>
        </p:nvSpPr>
        <p:spPr bwMode="auto">
          <a:xfrm flipH="1" flipV="1">
            <a:off x="3709988" y="5994400"/>
            <a:ext cx="0" cy="122238"/>
          </a:xfrm>
          <a:prstGeom prst="line">
            <a:avLst/>
          </a:prstGeom>
          <a:noFill/>
          <a:ln w="19050">
            <a:solidFill>
              <a:schemeClr val="accent4">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979" name="Line 165">
            <a:extLst>
              <a:ext uri="{FF2B5EF4-FFF2-40B4-BE49-F238E27FC236}">
                <a16:creationId xmlns:a16="http://schemas.microsoft.com/office/drawing/2014/main" id="{FB44E4F0-105C-4D66-B8EE-1A902EDF4200}"/>
              </a:ext>
            </a:extLst>
          </p:cNvPr>
          <p:cNvSpPr>
            <a:spLocks noChangeShapeType="1"/>
          </p:cNvSpPr>
          <p:nvPr/>
        </p:nvSpPr>
        <p:spPr bwMode="auto">
          <a:xfrm flipH="1" flipV="1">
            <a:off x="6073775" y="6019800"/>
            <a:ext cx="0" cy="122238"/>
          </a:xfrm>
          <a:prstGeom prst="line">
            <a:avLst/>
          </a:prstGeom>
          <a:noFill/>
          <a:ln w="19050">
            <a:solidFill>
              <a:schemeClr val="accent4">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21754" name="Line 289">
            <a:extLst>
              <a:ext uri="{FF2B5EF4-FFF2-40B4-BE49-F238E27FC236}">
                <a16:creationId xmlns:a16="http://schemas.microsoft.com/office/drawing/2014/main" id="{28F59098-72E6-4672-98A0-92C92D6F9050}"/>
              </a:ext>
            </a:extLst>
          </p:cNvPr>
          <p:cNvSpPr>
            <a:spLocks noChangeShapeType="1"/>
          </p:cNvSpPr>
          <p:nvPr/>
        </p:nvSpPr>
        <p:spPr bwMode="auto">
          <a:xfrm flipH="1" flipV="1">
            <a:off x="2433638" y="5973763"/>
            <a:ext cx="3960812" cy="460375"/>
          </a:xfrm>
          <a:prstGeom prst="line">
            <a:avLst/>
          </a:prstGeom>
          <a:noFill/>
          <a:ln w="317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1" name="Line 165">
            <a:extLst>
              <a:ext uri="{FF2B5EF4-FFF2-40B4-BE49-F238E27FC236}">
                <a16:creationId xmlns:a16="http://schemas.microsoft.com/office/drawing/2014/main" id="{09B4E20C-4DB7-4E55-800D-B74DA1469419}"/>
              </a:ext>
            </a:extLst>
          </p:cNvPr>
          <p:cNvSpPr>
            <a:spLocks noChangeShapeType="1"/>
          </p:cNvSpPr>
          <p:nvPr/>
        </p:nvSpPr>
        <p:spPr bwMode="auto">
          <a:xfrm flipH="1" flipV="1">
            <a:off x="5380038" y="6000750"/>
            <a:ext cx="106362" cy="120650"/>
          </a:xfrm>
          <a:prstGeom prst="line">
            <a:avLst/>
          </a:prstGeom>
          <a:noFill/>
          <a:ln w="19050">
            <a:solidFill>
              <a:schemeClr val="accent4">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982" name="Line 165">
            <a:extLst>
              <a:ext uri="{FF2B5EF4-FFF2-40B4-BE49-F238E27FC236}">
                <a16:creationId xmlns:a16="http://schemas.microsoft.com/office/drawing/2014/main" id="{C25B78AE-D74C-4559-9308-48C5FEDF814A}"/>
              </a:ext>
            </a:extLst>
          </p:cNvPr>
          <p:cNvSpPr>
            <a:spLocks noChangeShapeType="1"/>
          </p:cNvSpPr>
          <p:nvPr/>
        </p:nvSpPr>
        <p:spPr bwMode="auto">
          <a:xfrm flipH="1" flipV="1">
            <a:off x="2327275" y="6007100"/>
            <a:ext cx="101600" cy="122238"/>
          </a:xfrm>
          <a:prstGeom prst="line">
            <a:avLst/>
          </a:prstGeom>
          <a:noFill/>
          <a:ln w="19050">
            <a:solidFill>
              <a:schemeClr val="accent4">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21757" name="Flowchart: Extract 304">
            <a:extLst>
              <a:ext uri="{FF2B5EF4-FFF2-40B4-BE49-F238E27FC236}">
                <a16:creationId xmlns:a16="http://schemas.microsoft.com/office/drawing/2014/main" id="{5C341007-1076-4E83-9379-5A0E1F552DD0}"/>
              </a:ext>
            </a:extLst>
          </p:cNvPr>
          <p:cNvSpPr>
            <a:spLocks noChangeArrowheads="1"/>
          </p:cNvSpPr>
          <p:nvPr/>
        </p:nvSpPr>
        <p:spPr bwMode="auto">
          <a:xfrm rot="-4684214">
            <a:off x="3149601" y="1924050"/>
            <a:ext cx="152400" cy="155575"/>
          </a:xfrm>
          <a:prstGeom prst="flowChartExtract">
            <a:avLst/>
          </a:prstGeom>
          <a:solidFill>
            <a:schemeClr val="tx1"/>
          </a:solidFill>
          <a:ln w="9525" algn="ctr">
            <a:solidFill>
              <a:schemeClr val="tx1"/>
            </a:solidFill>
            <a:round/>
            <a:headEnd/>
            <a:tailEnd/>
          </a:ln>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984" name="Line 165">
            <a:extLst>
              <a:ext uri="{FF2B5EF4-FFF2-40B4-BE49-F238E27FC236}">
                <a16:creationId xmlns:a16="http://schemas.microsoft.com/office/drawing/2014/main" id="{B5E36EF8-CD7B-4759-A408-68D4DF234E6B}"/>
              </a:ext>
            </a:extLst>
          </p:cNvPr>
          <p:cNvSpPr>
            <a:spLocks noChangeShapeType="1"/>
          </p:cNvSpPr>
          <p:nvPr/>
        </p:nvSpPr>
        <p:spPr bwMode="auto">
          <a:xfrm flipH="1" flipV="1">
            <a:off x="6948488" y="5718175"/>
            <a:ext cx="111125" cy="131763"/>
          </a:xfrm>
          <a:prstGeom prst="line">
            <a:avLst/>
          </a:prstGeom>
          <a:noFill/>
          <a:ln w="19050">
            <a:solidFill>
              <a:schemeClr val="accent4">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21759" name="AutoShape 296">
            <a:extLst>
              <a:ext uri="{FF2B5EF4-FFF2-40B4-BE49-F238E27FC236}">
                <a16:creationId xmlns:a16="http://schemas.microsoft.com/office/drawing/2014/main" id="{C1B4EB72-A520-44FF-B7DA-D42FE54A9890}"/>
              </a:ext>
            </a:extLst>
          </p:cNvPr>
          <p:cNvSpPr>
            <a:spLocks noChangeAspect="1" noChangeArrowheads="1"/>
          </p:cNvSpPr>
          <p:nvPr/>
        </p:nvSpPr>
        <p:spPr bwMode="auto">
          <a:xfrm>
            <a:off x="7032625" y="5827713"/>
            <a:ext cx="46038" cy="46037"/>
          </a:xfrm>
          <a:prstGeom prst="flowChartConnector">
            <a:avLst/>
          </a:prstGeom>
          <a:solidFill>
            <a:schemeClr val="tx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a:solidFill>
                <a:srgbClr val="000000"/>
              </a:solidFill>
              <a:latin typeface="Verdana" panose="020B0604030504040204" pitchFamily="34" charset="0"/>
            </a:endParaRPr>
          </a:p>
        </p:txBody>
      </p:sp>
      <p:sp>
        <p:nvSpPr>
          <p:cNvPr id="21760" name="Text Box 10">
            <a:extLst>
              <a:ext uri="{FF2B5EF4-FFF2-40B4-BE49-F238E27FC236}">
                <a16:creationId xmlns:a16="http://schemas.microsoft.com/office/drawing/2014/main" id="{1F3D4B32-5DD6-443B-8A69-C93F363E9CC4}"/>
              </a:ext>
            </a:extLst>
          </p:cNvPr>
          <p:cNvSpPr txBox="1">
            <a:spLocks noChangeArrowheads="1"/>
          </p:cNvSpPr>
          <p:nvPr/>
        </p:nvSpPr>
        <p:spPr bwMode="auto">
          <a:xfrm>
            <a:off x="633413" y="5754688"/>
            <a:ext cx="11969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r" eaLnBrk="1" hangingPunct="1">
              <a:spcBef>
                <a:spcPct val="0"/>
              </a:spcBef>
              <a:buClrTx/>
              <a:buFontTx/>
              <a:buNone/>
            </a:pPr>
            <a:r>
              <a:rPr lang="en-US" altLang="en-US" sz="1600"/>
              <a:t>Plugboard</a:t>
            </a:r>
          </a:p>
        </p:txBody>
      </p:sp>
      <p:sp>
        <p:nvSpPr>
          <p:cNvPr id="987" name="Line 165">
            <a:extLst>
              <a:ext uri="{FF2B5EF4-FFF2-40B4-BE49-F238E27FC236}">
                <a16:creationId xmlns:a16="http://schemas.microsoft.com/office/drawing/2014/main" id="{72AD89C9-FDB4-433D-ADA1-20B367BA79E4}"/>
              </a:ext>
            </a:extLst>
          </p:cNvPr>
          <p:cNvSpPr>
            <a:spLocks noChangeShapeType="1"/>
          </p:cNvSpPr>
          <p:nvPr/>
        </p:nvSpPr>
        <p:spPr bwMode="auto">
          <a:xfrm flipH="1" flipV="1">
            <a:off x="6310313" y="6307138"/>
            <a:ext cx="107950" cy="127000"/>
          </a:xfrm>
          <a:prstGeom prst="line">
            <a:avLst/>
          </a:prstGeom>
          <a:noFill/>
          <a:ln w="19050">
            <a:solidFill>
              <a:schemeClr val="accent4">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21762" name="AutoShape 296">
            <a:extLst>
              <a:ext uri="{FF2B5EF4-FFF2-40B4-BE49-F238E27FC236}">
                <a16:creationId xmlns:a16="http://schemas.microsoft.com/office/drawing/2014/main" id="{082C10A6-B069-4A6E-AF76-B8B29F62569B}"/>
              </a:ext>
            </a:extLst>
          </p:cNvPr>
          <p:cNvSpPr>
            <a:spLocks noChangeAspect="1" noChangeArrowheads="1"/>
          </p:cNvSpPr>
          <p:nvPr/>
        </p:nvSpPr>
        <p:spPr bwMode="auto">
          <a:xfrm>
            <a:off x="6399213" y="6413500"/>
            <a:ext cx="44450" cy="47625"/>
          </a:xfrm>
          <a:prstGeom prst="flowChartConnector">
            <a:avLst/>
          </a:prstGeom>
          <a:solidFill>
            <a:schemeClr val="tx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a:solidFill>
                <a:srgbClr val="000000"/>
              </a:solidFill>
              <a:latin typeface="Verdana" panose="020B0604030504040204" pitchFamily="34" charset="0"/>
            </a:endParaRPr>
          </a:p>
        </p:txBody>
      </p:sp>
      <p:sp>
        <p:nvSpPr>
          <p:cNvPr id="21763" name="Line 268">
            <a:extLst>
              <a:ext uri="{FF2B5EF4-FFF2-40B4-BE49-F238E27FC236}">
                <a16:creationId xmlns:a16="http://schemas.microsoft.com/office/drawing/2014/main" id="{C1B555F9-CE3F-45F4-A5A9-961FF5372D43}"/>
              </a:ext>
            </a:extLst>
          </p:cNvPr>
          <p:cNvSpPr>
            <a:spLocks noChangeShapeType="1"/>
          </p:cNvSpPr>
          <p:nvPr/>
        </p:nvSpPr>
        <p:spPr bwMode="auto">
          <a:xfrm flipH="1" flipV="1">
            <a:off x="6421438" y="6437313"/>
            <a:ext cx="2097087"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64" name="Line 164">
            <a:extLst>
              <a:ext uri="{FF2B5EF4-FFF2-40B4-BE49-F238E27FC236}">
                <a16:creationId xmlns:a16="http://schemas.microsoft.com/office/drawing/2014/main" id="{48E0503A-648A-40E3-BFEE-2625C22F1147}"/>
              </a:ext>
            </a:extLst>
          </p:cNvPr>
          <p:cNvSpPr>
            <a:spLocks noChangeShapeType="1"/>
          </p:cNvSpPr>
          <p:nvPr/>
        </p:nvSpPr>
        <p:spPr bwMode="auto">
          <a:xfrm flipH="1">
            <a:off x="8256588" y="2189163"/>
            <a:ext cx="0" cy="3671887"/>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65" name="AutoShape 189">
            <a:extLst>
              <a:ext uri="{FF2B5EF4-FFF2-40B4-BE49-F238E27FC236}">
                <a16:creationId xmlns:a16="http://schemas.microsoft.com/office/drawing/2014/main" id="{0C2D4020-D035-4A6C-9E2F-DA0A87F5175D}"/>
              </a:ext>
            </a:extLst>
          </p:cNvPr>
          <p:cNvSpPr>
            <a:spLocks noChangeArrowheads="1"/>
          </p:cNvSpPr>
          <p:nvPr/>
        </p:nvSpPr>
        <p:spPr bwMode="auto">
          <a:xfrm>
            <a:off x="6399213" y="5819775"/>
            <a:ext cx="46037" cy="46038"/>
          </a:xfrm>
          <a:prstGeom prst="flowChartConnector">
            <a:avLst/>
          </a:prstGeom>
          <a:solidFill>
            <a:srgbClr val="000000"/>
          </a:solidFill>
          <a:ln w="25400">
            <a:solidFill>
              <a:srgbClr val="000000"/>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992" name="Line 165">
            <a:extLst>
              <a:ext uri="{FF2B5EF4-FFF2-40B4-BE49-F238E27FC236}">
                <a16:creationId xmlns:a16="http://schemas.microsoft.com/office/drawing/2014/main" id="{8B2EA806-C419-4185-88FF-9FE0640F7B0E}"/>
              </a:ext>
            </a:extLst>
          </p:cNvPr>
          <p:cNvSpPr>
            <a:spLocks noChangeShapeType="1"/>
          </p:cNvSpPr>
          <p:nvPr/>
        </p:nvSpPr>
        <p:spPr bwMode="auto">
          <a:xfrm flipH="1" flipV="1">
            <a:off x="6421438" y="5707063"/>
            <a:ext cx="0" cy="120650"/>
          </a:xfrm>
          <a:prstGeom prst="line">
            <a:avLst/>
          </a:prstGeom>
          <a:noFill/>
          <a:ln w="19050">
            <a:solidFill>
              <a:schemeClr val="accent4">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21767" name="Text Box 300">
            <a:extLst>
              <a:ext uri="{FF2B5EF4-FFF2-40B4-BE49-F238E27FC236}">
                <a16:creationId xmlns:a16="http://schemas.microsoft.com/office/drawing/2014/main" id="{3E717766-42D3-4E74-A1C9-EFEDF832A502}"/>
              </a:ext>
            </a:extLst>
          </p:cNvPr>
          <p:cNvSpPr txBox="1">
            <a:spLocks noChangeArrowheads="1"/>
          </p:cNvSpPr>
          <p:nvPr/>
        </p:nvSpPr>
        <p:spPr bwMode="auto">
          <a:xfrm>
            <a:off x="2762250" y="2168525"/>
            <a:ext cx="307975"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latin typeface="Verdana" panose="020B0604030504040204" pitchFamily="34" charset="0"/>
              </a:rPr>
              <a:t>P</a:t>
            </a:r>
          </a:p>
        </p:txBody>
      </p:sp>
      <p:sp>
        <p:nvSpPr>
          <p:cNvPr id="21768" name="AutoShape 188">
            <a:extLst>
              <a:ext uri="{FF2B5EF4-FFF2-40B4-BE49-F238E27FC236}">
                <a16:creationId xmlns:a16="http://schemas.microsoft.com/office/drawing/2014/main" id="{0484F106-02FC-4A0B-97C0-AA188AE9A4A4}"/>
              </a:ext>
            </a:extLst>
          </p:cNvPr>
          <p:cNvSpPr>
            <a:spLocks noChangeArrowheads="1"/>
          </p:cNvSpPr>
          <p:nvPr/>
        </p:nvSpPr>
        <p:spPr bwMode="auto">
          <a:xfrm>
            <a:off x="4249738" y="5935663"/>
            <a:ext cx="82550" cy="82550"/>
          </a:xfrm>
          <a:prstGeom prst="flowChartConnector">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21769" name="AutoShape 189">
            <a:extLst>
              <a:ext uri="{FF2B5EF4-FFF2-40B4-BE49-F238E27FC236}">
                <a16:creationId xmlns:a16="http://schemas.microsoft.com/office/drawing/2014/main" id="{0D8E0C12-8629-442F-9321-88A99F64EDBB}"/>
              </a:ext>
            </a:extLst>
          </p:cNvPr>
          <p:cNvSpPr>
            <a:spLocks noChangeArrowheads="1"/>
          </p:cNvSpPr>
          <p:nvPr/>
        </p:nvSpPr>
        <p:spPr bwMode="auto">
          <a:xfrm>
            <a:off x="4267200" y="6100763"/>
            <a:ext cx="47625" cy="46037"/>
          </a:xfrm>
          <a:prstGeom prst="flowChartConnector">
            <a:avLst/>
          </a:prstGeom>
          <a:solidFill>
            <a:srgbClr val="000000"/>
          </a:solidFill>
          <a:ln w="25400">
            <a:solidFill>
              <a:srgbClr val="000000"/>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996" name="Line 165">
            <a:extLst>
              <a:ext uri="{FF2B5EF4-FFF2-40B4-BE49-F238E27FC236}">
                <a16:creationId xmlns:a16="http://schemas.microsoft.com/office/drawing/2014/main" id="{1159CBEE-20A7-4D72-A558-108198758401}"/>
              </a:ext>
            </a:extLst>
          </p:cNvPr>
          <p:cNvSpPr>
            <a:spLocks noChangeShapeType="1"/>
          </p:cNvSpPr>
          <p:nvPr/>
        </p:nvSpPr>
        <p:spPr bwMode="auto">
          <a:xfrm flipH="1" flipV="1">
            <a:off x="4291013" y="6024563"/>
            <a:ext cx="0" cy="120650"/>
          </a:xfrm>
          <a:prstGeom prst="line">
            <a:avLst/>
          </a:prstGeom>
          <a:noFill/>
          <a:ln w="19050">
            <a:solidFill>
              <a:schemeClr val="accent4">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21771" name="AutoShape 189">
            <a:extLst>
              <a:ext uri="{FF2B5EF4-FFF2-40B4-BE49-F238E27FC236}">
                <a16:creationId xmlns:a16="http://schemas.microsoft.com/office/drawing/2014/main" id="{7FFDE5C5-E11C-4F0D-BDAB-1EF2660D8F19}"/>
              </a:ext>
            </a:extLst>
          </p:cNvPr>
          <p:cNvSpPr>
            <a:spLocks noChangeArrowheads="1"/>
          </p:cNvSpPr>
          <p:nvPr/>
        </p:nvSpPr>
        <p:spPr bwMode="auto">
          <a:xfrm>
            <a:off x="6397625" y="5834063"/>
            <a:ext cx="47625" cy="46037"/>
          </a:xfrm>
          <a:prstGeom prst="flowChartConnector">
            <a:avLst/>
          </a:prstGeom>
          <a:solidFill>
            <a:srgbClr val="000000"/>
          </a:solidFill>
          <a:ln w="25400">
            <a:solidFill>
              <a:srgbClr val="000000"/>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a:solidFill>
                <a:srgbClr val="000000"/>
              </a:solidFill>
              <a:latin typeface="Verdana" panose="020B0604030504040204" pitchFamily="34" charset="0"/>
            </a:endParaRPr>
          </a:p>
        </p:txBody>
      </p:sp>
      <p:sp>
        <p:nvSpPr>
          <p:cNvPr id="998" name="Line 165">
            <a:extLst>
              <a:ext uri="{FF2B5EF4-FFF2-40B4-BE49-F238E27FC236}">
                <a16:creationId xmlns:a16="http://schemas.microsoft.com/office/drawing/2014/main" id="{079BC647-B423-45B3-945A-745F9AC20937}"/>
              </a:ext>
            </a:extLst>
          </p:cNvPr>
          <p:cNvSpPr>
            <a:spLocks noChangeShapeType="1"/>
          </p:cNvSpPr>
          <p:nvPr/>
        </p:nvSpPr>
        <p:spPr bwMode="auto">
          <a:xfrm flipH="1" flipV="1">
            <a:off x="6421438" y="5721350"/>
            <a:ext cx="0" cy="120650"/>
          </a:xfrm>
          <a:prstGeom prst="line">
            <a:avLst/>
          </a:prstGeom>
          <a:noFill/>
          <a:ln w="19050">
            <a:solidFill>
              <a:schemeClr val="accent4">
                <a:lumMod val="1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cs typeface="Arial" charset="0"/>
            </a:endParaRPr>
          </a:p>
        </p:txBody>
      </p:sp>
      <p:sp>
        <p:nvSpPr>
          <p:cNvPr id="21773" name="Line 299">
            <a:extLst>
              <a:ext uri="{FF2B5EF4-FFF2-40B4-BE49-F238E27FC236}">
                <a16:creationId xmlns:a16="http://schemas.microsoft.com/office/drawing/2014/main" id="{8852D34A-8CB9-4DBF-AF69-B047E2987445}"/>
              </a:ext>
            </a:extLst>
          </p:cNvPr>
          <p:cNvSpPr>
            <a:spLocks noChangeShapeType="1"/>
          </p:cNvSpPr>
          <p:nvPr/>
        </p:nvSpPr>
        <p:spPr bwMode="auto">
          <a:xfrm flipH="1">
            <a:off x="5480050" y="3209925"/>
            <a:ext cx="6350" cy="56673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74" name="Line 299">
            <a:extLst>
              <a:ext uri="{FF2B5EF4-FFF2-40B4-BE49-F238E27FC236}">
                <a16:creationId xmlns:a16="http://schemas.microsoft.com/office/drawing/2014/main" id="{499E08DD-E0FD-49B0-B40E-D1527FEB1AD0}"/>
              </a:ext>
            </a:extLst>
          </p:cNvPr>
          <p:cNvSpPr>
            <a:spLocks noChangeShapeType="1"/>
          </p:cNvSpPr>
          <p:nvPr/>
        </p:nvSpPr>
        <p:spPr bwMode="auto">
          <a:xfrm flipH="1">
            <a:off x="2433638" y="2595563"/>
            <a:ext cx="0" cy="66675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75" name="Line 299">
            <a:extLst>
              <a:ext uri="{FF2B5EF4-FFF2-40B4-BE49-F238E27FC236}">
                <a16:creationId xmlns:a16="http://schemas.microsoft.com/office/drawing/2014/main" id="{3A3D6C47-12A7-4DF7-A895-E8CFF35DCE1D}"/>
              </a:ext>
            </a:extLst>
          </p:cNvPr>
          <p:cNvSpPr>
            <a:spLocks noChangeShapeType="1"/>
          </p:cNvSpPr>
          <p:nvPr/>
        </p:nvSpPr>
        <p:spPr bwMode="auto">
          <a:xfrm>
            <a:off x="2430463" y="3209925"/>
            <a:ext cx="3175" cy="568325"/>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76" name="AutoShape 43">
            <a:extLst>
              <a:ext uri="{FF2B5EF4-FFF2-40B4-BE49-F238E27FC236}">
                <a16:creationId xmlns:a16="http://schemas.microsoft.com/office/drawing/2014/main" id="{39CE2201-8C99-4A8B-9E8A-1C773D055140}"/>
              </a:ext>
            </a:extLst>
          </p:cNvPr>
          <p:cNvSpPr>
            <a:spLocks noChangeAspect="1" noChangeArrowheads="1"/>
          </p:cNvSpPr>
          <p:nvPr/>
        </p:nvSpPr>
        <p:spPr bwMode="auto">
          <a:xfrm>
            <a:off x="2290763" y="3087688"/>
            <a:ext cx="274637" cy="274637"/>
          </a:xfrm>
          <a:prstGeom prst="flowChartConnector">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777" name="Text Box 67">
            <a:extLst>
              <a:ext uri="{FF2B5EF4-FFF2-40B4-BE49-F238E27FC236}">
                <a16:creationId xmlns:a16="http://schemas.microsoft.com/office/drawing/2014/main" id="{B7BAD8D9-66E6-45ED-9B6D-7F553CEEA21D}"/>
              </a:ext>
            </a:extLst>
          </p:cNvPr>
          <p:cNvSpPr txBox="1">
            <a:spLocks noChangeAspect="1" noChangeArrowheads="1"/>
          </p:cNvSpPr>
          <p:nvPr/>
        </p:nvSpPr>
        <p:spPr bwMode="auto">
          <a:xfrm>
            <a:off x="2273300" y="3067050"/>
            <a:ext cx="34766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chemeClr val="bg2"/>
                </a:solidFill>
                <a:latin typeface="Verdana" panose="020B0604030504040204" pitchFamily="34" charset="0"/>
              </a:rPr>
              <a:t>A</a:t>
            </a:r>
          </a:p>
        </p:txBody>
      </p:sp>
      <p:sp>
        <p:nvSpPr>
          <p:cNvPr id="21778" name="Line 165">
            <a:extLst>
              <a:ext uri="{FF2B5EF4-FFF2-40B4-BE49-F238E27FC236}">
                <a16:creationId xmlns:a16="http://schemas.microsoft.com/office/drawing/2014/main" id="{42857599-1C26-4FE9-8F61-7FCADA8070BD}"/>
              </a:ext>
            </a:extLst>
          </p:cNvPr>
          <p:cNvSpPr>
            <a:spLocks noChangeShapeType="1"/>
          </p:cNvSpPr>
          <p:nvPr/>
        </p:nvSpPr>
        <p:spPr bwMode="auto">
          <a:xfrm flipH="1" flipV="1">
            <a:off x="1906588" y="2595563"/>
            <a:ext cx="5749925"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79" name="Line 299">
            <a:extLst>
              <a:ext uri="{FF2B5EF4-FFF2-40B4-BE49-F238E27FC236}">
                <a16:creationId xmlns:a16="http://schemas.microsoft.com/office/drawing/2014/main" id="{53516D75-8988-4E84-9BF6-098E65582560}"/>
              </a:ext>
            </a:extLst>
          </p:cNvPr>
          <p:cNvSpPr>
            <a:spLocks noChangeShapeType="1"/>
          </p:cNvSpPr>
          <p:nvPr/>
        </p:nvSpPr>
        <p:spPr bwMode="auto">
          <a:xfrm>
            <a:off x="5451475" y="3937000"/>
            <a:ext cx="42863" cy="2049463"/>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80" name="Line 167">
            <a:extLst>
              <a:ext uri="{FF2B5EF4-FFF2-40B4-BE49-F238E27FC236}">
                <a16:creationId xmlns:a16="http://schemas.microsoft.com/office/drawing/2014/main" id="{F3E53932-8A30-4180-B619-38B5E87AB58D}"/>
              </a:ext>
            </a:extLst>
          </p:cNvPr>
          <p:cNvSpPr>
            <a:spLocks noChangeShapeType="1"/>
          </p:cNvSpPr>
          <p:nvPr/>
        </p:nvSpPr>
        <p:spPr bwMode="auto">
          <a:xfrm>
            <a:off x="2430463" y="4775200"/>
            <a:ext cx="4762" cy="120173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81" name="Line 299">
            <a:extLst>
              <a:ext uri="{FF2B5EF4-FFF2-40B4-BE49-F238E27FC236}">
                <a16:creationId xmlns:a16="http://schemas.microsoft.com/office/drawing/2014/main" id="{C9688CB7-1744-4443-AC72-883F418D68B9}"/>
              </a:ext>
            </a:extLst>
          </p:cNvPr>
          <p:cNvSpPr>
            <a:spLocks noChangeShapeType="1"/>
          </p:cNvSpPr>
          <p:nvPr/>
        </p:nvSpPr>
        <p:spPr bwMode="auto">
          <a:xfrm flipH="1">
            <a:off x="7645400" y="2581275"/>
            <a:ext cx="0" cy="473075"/>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82" name="Line 299">
            <a:extLst>
              <a:ext uri="{FF2B5EF4-FFF2-40B4-BE49-F238E27FC236}">
                <a16:creationId xmlns:a16="http://schemas.microsoft.com/office/drawing/2014/main" id="{49C64256-7EBE-4793-9421-5A3EF5E0B22A}"/>
              </a:ext>
            </a:extLst>
          </p:cNvPr>
          <p:cNvSpPr>
            <a:spLocks noChangeShapeType="1"/>
          </p:cNvSpPr>
          <p:nvPr/>
        </p:nvSpPr>
        <p:spPr bwMode="auto">
          <a:xfrm>
            <a:off x="7645400" y="3322638"/>
            <a:ext cx="0" cy="52705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83" name="Line 165">
            <a:extLst>
              <a:ext uri="{FF2B5EF4-FFF2-40B4-BE49-F238E27FC236}">
                <a16:creationId xmlns:a16="http://schemas.microsoft.com/office/drawing/2014/main" id="{D16579D9-332F-45AF-BAFD-128D8E7E48FD}"/>
              </a:ext>
            </a:extLst>
          </p:cNvPr>
          <p:cNvSpPr>
            <a:spLocks noChangeShapeType="1"/>
          </p:cNvSpPr>
          <p:nvPr/>
        </p:nvSpPr>
        <p:spPr bwMode="auto">
          <a:xfrm flipH="1" flipV="1">
            <a:off x="7548563" y="3336925"/>
            <a:ext cx="193675" cy="3175"/>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84" name="Line 165">
            <a:extLst>
              <a:ext uri="{FF2B5EF4-FFF2-40B4-BE49-F238E27FC236}">
                <a16:creationId xmlns:a16="http://schemas.microsoft.com/office/drawing/2014/main" id="{4F637403-4B55-4995-BAA2-61507C6639EE}"/>
              </a:ext>
            </a:extLst>
          </p:cNvPr>
          <p:cNvSpPr>
            <a:spLocks noChangeShapeType="1"/>
          </p:cNvSpPr>
          <p:nvPr/>
        </p:nvSpPr>
        <p:spPr bwMode="auto">
          <a:xfrm flipH="1">
            <a:off x="7600950" y="3070225"/>
            <a:ext cx="8890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85" name="Line 165">
            <a:extLst>
              <a:ext uri="{FF2B5EF4-FFF2-40B4-BE49-F238E27FC236}">
                <a16:creationId xmlns:a16="http://schemas.microsoft.com/office/drawing/2014/main" id="{0673B361-3D5D-420C-805C-1B9240CAC530}"/>
              </a:ext>
            </a:extLst>
          </p:cNvPr>
          <p:cNvSpPr>
            <a:spLocks noChangeShapeType="1"/>
          </p:cNvSpPr>
          <p:nvPr/>
        </p:nvSpPr>
        <p:spPr bwMode="auto">
          <a:xfrm flipH="1">
            <a:off x="7548563" y="3121025"/>
            <a:ext cx="193675" cy="158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86" name="Line 165">
            <a:extLst>
              <a:ext uri="{FF2B5EF4-FFF2-40B4-BE49-F238E27FC236}">
                <a16:creationId xmlns:a16="http://schemas.microsoft.com/office/drawing/2014/main" id="{96BA767A-1EA4-4FD7-8A8D-FDA00BE10F36}"/>
              </a:ext>
            </a:extLst>
          </p:cNvPr>
          <p:cNvSpPr>
            <a:spLocks noChangeShapeType="1"/>
          </p:cNvSpPr>
          <p:nvPr/>
        </p:nvSpPr>
        <p:spPr bwMode="auto">
          <a:xfrm flipH="1">
            <a:off x="7600950" y="3171825"/>
            <a:ext cx="88900"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87" name="Line 165">
            <a:extLst>
              <a:ext uri="{FF2B5EF4-FFF2-40B4-BE49-F238E27FC236}">
                <a16:creationId xmlns:a16="http://schemas.microsoft.com/office/drawing/2014/main" id="{E8AB9981-F9E4-4118-A027-EE7E1041CA97}"/>
              </a:ext>
            </a:extLst>
          </p:cNvPr>
          <p:cNvSpPr>
            <a:spLocks noChangeShapeType="1"/>
          </p:cNvSpPr>
          <p:nvPr/>
        </p:nvSpPr>
        <p:spPr bwMode="auto">
          <a:xfrm flipH="1">
            <a:off x="7548563" y="3232150"/>
            <a:ext cx="193675"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88" name="Line 165">
            <a:extLst>
              <a:ext uri="{FF2B5EF4-FFF2-40B4-BE49-F238E27FC236}">
                <a16:creationId xmlns:a16="http://schemas.microsoft.com/office/drawing/2014/main" id="{1FFB6405-019A-473D-89F7-523529A294B3}"/>
              </a:ext>
            </a:extLst>
          </p:cNvPr>
          <p:cNvSpPr>
            <a:spLocks noChangeShapeType="1"/>
          </p:cNvSpPr>
          <p:nvPr/>
        </p:nvSpPr>
        <p:spPr bwMode="auto">
          <a:xfrm flipH="1" flipV="1">
            <a:off x="7600950" y="3281363"/>
            <a:ext cx="88900" cy="1587"/>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89" name="Text Box 8">
            <a:extLst>
              <a:ext uri="{FF2B5EF4-FFF2-40B4-BE49-F238E27FC236}">
                <a16:creationId xmlns:a16="http://schemas.microsoft.com/office/drawing/2014/main" id="{5CA39A9B-1D6B-4417-BE2D-07C910E0F2BE}"/>
              </a:ext>
            </a:extLst>
          </p:cNvPr>
          <p:cNvSpPr txBox="1">
            <a:spLocks noChangeArrowheads="1"/>
          </p:cNvSpPr>
          <p:nvPr/>
        </p:nvSpPr>
        <p:spPr bwMode="auto">
          <a:xfrm>
            <a:off x="7392988" y="3367088"/>
            <a:ext cx="22225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r" eaLnBrk="1" hangingPunct="1">
              <a:spcBef>
                <a:spcPct val="0"/>
              </a:spcBef>
              <a:buClrTx/>
              <a:buFontTx/>
              <a:buNone/>
            </a:pPr>
            <a:r>
              <a:rPr lang="en-US" altLang="en-US" sz="1600"/>
              <a:t>+</a:t>
            </a:r>
          </a:p>
        </p:txBody>
      </p:sp>
      <p:sp>
        <p:nvSpPr>
          <p:cNvPr id="21790" name="Text Box 8">
            <a:extLst>
              <a:ext uri="{FF2B5EF4-FFF2-40B4-BE49-F238E27FC236}">
                <a16:creationId xmlns:a16="http://schemas.microsoft.com/office/drawing/2014/main" id="{C2A024C8-E178-46F4-8A3F-B24AEE3DB23A}"/>
              </a:ext>
            </a:extLst>
          </p:cNvPr>
          <p:cNvSpPr txBox="1">
            <a:spLocks noChangeArrowheads="1"/>
          </p:cNvSpPr>
          <p:nvPr/>
        </p:nvSpPr>
        <p:spPr bwMode="auto">
          <a:xfrm>
            <a:off x="7392988" y="2690813"/>
            <a:ext cx="22225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r" eaLnBrk="1" hangingPunct="1">
              <a:spcBef>
                <a:spcPct val="0"/>
              </a:spcBef>
              <a:buClrTx/>
              <a:buFontTx/>
              <a:buNone/>
            </a:pPr>
            <a:r>
              <a:rPr lang="en-US" altLang="en-US" sz="1600"/>
              <a:t>-</a:t>
            </a:r>
          </a:p>
        </p:txBody>
      </p:sp>
      <p:sp>
        <p:nvSpPr>
          <p:cNvPr id="21791" name="Rectangle 350">
            <a:extLst>
              <a:ext uri="{FF2B5EF4-FFF2-40B4-BE49-F238E27FC236}">
                <a16:creationId xmlns:a16="http://schemas.microsoft.com/office/drawing/2014/main" id="{9B6DB8C2-EA49-4D96-AFAC-E7C570E17B19}"/>
              </a:ext>
            </a:extLst>
          </p:cNvPr>
          <p:cNvSpPr>
            <a:spLocks noChangeArrowheads="1"/>
          </p:cNvSpPr>
          <p:nvPr/>
        </p:nvSpPr>
        <p:spPr bwMode="auto">
          <a:xfrm>
            <a:off x="7439025" y="2790825"/>
            <a:ext cx="503238" cy="862013"/>
          </a:xfrm>
          <a:prstGeom prst="rect">
            <a:avLst/>
          </a:prstGeom>
          <a:noFill/>
          <a:ln w="158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grpSp>
        <p:nvGrpSpPr>
          <p:cNvPr id="1018" name="Group 1017">
            <a:extLst>
              <a:ext uri="{FF2B5EF4-FFF2-40B4-BE49-F238E27FC236}">
                <a16:creationId xmlns:a16="http://schemas.microsoft.com/office/drawing/2014/main" id="{C19460C8-A3B5-4C02-B1EE-FC2FC290B1A5}"/>
              </a:ext>
            </a:extLst>
          </p:cNvPr>
          <p:cNvGrpSpPr>
            <a:grpSpLocks/>
          </p:cNvGrpSpPr>
          <p:nvPr/>
        </p:nvGrpSpPr>
        <p:grpSpPr bwMode="auto">
          <a:xfrm>
            <a:off x="7392988" y="3232150"/>
            <a:ext cx="349250" cy="617538"/>
            <a:chOff x="7391400" y="3227388"/>
            <a:chExt cx="349250" cy="617537"/>
          </a:xfrm>
        </p:grpSpPr>
        <p:sp>
          <p:nvSpPr>
            <p:cNvPr id="22014" name="Line 299">
              <a:extLst>
                <a:ext uri="{FF2B5EF4-FFF2-40B4-BE49-F238E27FC236}">
                  <a16:creationId xmlns:a16="http://schemas.microsoft.com/office/drawing/2014/main" id="{B81EBF90-EBF1-4D1B-BE2F-B40EB03DAEEF}"/>
                </a:ext>
              </a:extLst>
            </p:cNvPr>
            <p:cNvSpPr>
              <a:spLocks noChangeShapeType="1"/>
            </p:cNvSpPr>
            <p:nvPr/>
          </p:nvSpPr>
          <p:spPr bwMode="auto">
            <a:xfrm>
              <a:off x="7643813" y="3317875"/>
              <a:ext cx="0" cy="52705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015" name="Line 165">
              <a:extLst>
                <a:ext uri="{FF2B5EF4-FFF2-40B4-BE49-F238E27FC236}">
                  <a16:creationId xmlns:a16="http://schemas.microsoft.com/office/drawing/2014/main" id="{6B5A2028-2A2A-43C5-954B-FD1349A5E6CD}"/>
                </a:ext>
              </a:extLst>
            </p:cNvPr>
            <p:cNvSpPr>
              <a:spLocks noChangeShapeType="1"/>
            </p:cNvSpPr>
            <p:nvPr/>
          </p:nvSpPr>
          <p:spPr bwMode="auto">
            <a:xfrm flipH="1" flipV="1">
              <a:off x="7546975" y="3332163"/>
              <a:ext cx="193675" cy="3175"/>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016" name="Line 165">
              <a:extLst>
                <a:ext uri="{FF2B5EF4-FFF2-40B4-BE49-F238E27FC236}">
                  <a16:creationId xmlns:a16="http://schemas.microsoft.com/office/drawing/2014/main" id="{6F80DE46-2758-442F-A974-8C874F56ED47}"/>
                </a:ext>
              </a:extLst>
            </p:cNvPr>
            <p:cNvSpPr>
              <a:spLocks noChangeShapeType="1"/>
            </p:cNvSpPr>
            <p:nvPr/>
          </p:nvSpPr>
          <p:spPr bwMode="auto">
            <a:xfrm flipH="1">
              <a:off x="7546975" y="3227388"/>
              <a:ext cx="193675" cy="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017" name="Line 165">
              <a:extLst>
                <a:ext uri="{FF2B5EF4-FFF2-40B4-BE49-F238E27FC236}">
                  <a16:creationId xmlns:a16="http://schemas.microsoft.com/office/drawing/2014/main" id="{D3DDF7D2-1F30-4B0A-B74D-6F7B15AD8A9B}"/>
                </a:ext>
              </a:extLst>
            </p:cNvPr>
            <p:cNvSpPr>
              <a:spLocks noChangeShapeType="1"/>
            </p:cNvSpPr>
            <p:nvPr/>
          </p:nvSpPr>
          <p:spPr bwMode="auto">
            <a:xfrm flipH="1" flipV="1">
              <a:off x="7599363" y="3276600"/>
              <a:ext cx="88900" cy="1588"/>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018" name="Text Box 8">
              <a:extLst>
                <a:ext uri="{FF2B5EF4-FFF2-40B4-BE49-F238E27FC236}">
                  <a16:creationId xmlns:a16="http://schemas.microsoft.com/office/drawing/2014/main" id="{3AF75758-39C7-4E37-9866-A4A988090E18}"/>
                </a:ext>
              </a:extLst>
            </p:cNvPr>
            <p:cNvSpPr txBox="1">
              <a:spLocks noChangeArrowheads="1"/>
            </p:cNvSpPr>
            <p:nvPr/>
          </p:nvSpPr>
          <p:spPr bwMode="auto">
            <a:xfrm>
              <a:off x="7391400" y="3362325"/>
              <a:ext cx="222250" cy="338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r" eaLnBrk="1" hangingPunct="1">
                <a:spcBef>
                  <a:spcPct val="0"/>
                </a:spcBef>
                <a:buClrTx/>
                <a:buFontTx/>
                <a:buNone/>
              </a:pPr>
              <a:r>
                <a:rPr lang="en-US" altLang="en-US" sz="1600">
                  <a:solidFill>
                    <a:srgbClr val="FF0000"/>
                  </a:solidFill>
                </a:rPr>
                <a:t>+</a:t>
              </a:r>
            </a:p>
          </p:txBody>
        </p:sp>
      </p:grpSp>
      <p:grpSp>
        <p:nvGrpSpPr>
          <p:cNvPr id="1024" name="Group 1023">
            <a:extLst>
              <a:ext uri="{FF2B5EF4-FFF2-40B4-BE49-F238E27FC236}">
                <a16:creationId xmlns:a16="http://schemas.microsoft.com/office/drawing/2014/main" id="{951650C7-FD38-42A6-8450-5E2ACA440AAC}"/>
              </a:ext>
            </a:extLst>
          </p:cNvPr>
          <p:cNvGrpSpPr>
            <a:grpSpLocks/>
          </p:cNvGrpSpPr>
          <p:nvPr/>
        </p:nvGrpSpPr>
        <p:grpSpPr bwMode="auto">
          <a:xfrm>
            <a:off x="2433638" y="5973763"/>
            <a:ext cx="4010025" cy="487362"/>
            <a:chOff x="2432047" y="5968999"/>
            <a:chExt cx="4010028" cy="487364"/>
          </a:xfrm>
        </p:grpSpPr>
        <p:sp>
          <p:nvSpPr>
            <p:cNvPr id="22012" name="Line 289">
              <a:extLst>
                <a:ext uri="{FF2B5EF4-FFF2-40B4-BE49-F238E27FC236}">
                  <a16:creationId xmlns:a16="http://schemas.microsoft.com/office/drawing/2014/main" id="{EAB105E5-9437-40F2-85E4-7323DBB16289}"/>
                </a:ext>
              </a:extLst>
            </p:cNvPr>
            <p:cNvSpPr>
              <a:spLocks noChangeShapeType="1"/>
            </p:cNvSpPr>
            <p:nvPr/>
          </p:nvSpPr>
          <p:spPr bwMode="auto">
            <a:xfrm flipH="1" flipV="1">
              <a:off x="2432047" y="5968999"/>
              <a:ext cx="3960814" cy="460377"/>
            </a:xfrm>
            <a:prstGeom prst="line">
              <a:avLst/>
            </a:prstGeom>
            <a:noFill/>
            <a:ln w="3175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013" name="AutoShape 296">
              <a:extLst>
                <a:ext uri="{FF2B5EF4-FFF2-40B4-BE49-F238E27FC236}">
                  <a16:creationId xmlns:a16="http://schemas.microsoft.com/office/drawing/2014/main" id="{C7B3722A-BE02-4E72-A71B-29DD27201FE6}"/>
                </a:ext>
              </a:extLst>
            </p:cNvPr>
            <p:cNvSpPr>
              <a:spLocks noChangeAspect="1" noChangeArrowheads="1"/>
            </p:cNvSpPr>
            <p:nvPr/>
          </p:nvSpPr>
          <p:spPr bwMode="auto">
            <a:xfrm>
              <a:off x="6397625" y="6408738"/>
              <a:ext cx="44450" cy="47625"/>
            </a:xfrm>
            <a:prstGeom prst="flowChartConnector">
              <a:avLst/>
            </a:prstGeom>
            <a:solidFill>
              <a:srgbClr val="FF0000"/>
            </a:solidFill>
            <a:ln w="25400">
              <a:solidFill>
                <a:srgbClr val="FF0000"/>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a:solidFill>
                  <a:srgbClr val="000000"/>
                </a:solidFill>
                <a:latin typeface="Verdana" panose="020B0604030504040204" pitchFamily="34" charset="0"/>
              </a:endParaRPr>
            </a:p>
          </p:txBody>
        </p:sp>
      </p:grpSp>
      <p:grpSp>
        <p:nvGrpSpPr>
          <p:cNvPr id="1027" name="Group 1026">
            <a:extLst>
              <a:ext uri="{FF2B5EF4-FFF2-40B4-BE49-F238E27FC236}">
                <a16:creationId xmlns:a16="http://schemas.microsoft.com/office/drawing/2014/main" id="{04B2CCF8-3EE8-4C8A-921D-6F20607B1507}"/>
              </a:ext>
            </a:extLst>
          </p:cNvPr>
          <p:cNvGrpSpPr>
            <a:grpSpLocks/>
          </p:cNvGrpSpPr>
          <p:nvPr/>
        </p:nvGrpSpPr>
        <p:grpSpPr bwMode="auto">
          <a:xfrm>
            <a:off x="6421438" y="6188075"/>
            <a:ext cx="2097087" cy="327025"/>
            <a:chOff x="6419850" y="6183313"/>
            <a:chExt cx="2097088" cy="327025"/>
          </a:xfrm>
        </p:grpSpPr>
        <p:sp>
          <p:nvSpPr>
            <p:cNvPr id="22009" name="Flowchart: Extract 315">
              <a:extLst>
                <a:ext uri="{FF2B5EF4-FFF2-40B4-BE49-F238E27FC236}">
                  <a16:creationId xmlns:a16="http://schemas.microsoft.com/office/drawing/2014/main" id="{58DA86F6-2763-4ACD-880F-4CB23FDD8F78}"/>
                </a:ext>
              </a:extLst>
            </p:cNvPr>
            <p:cNvSpPr>
              <a:spLocks noChangeArrowheads="1"/>
            </p:cNvSpPr>
            <p:nvPr/>
          </p:nvSpPr>
          <p:spPr bwMode="auto">
            <a:xfrm rot="5400000" flipH="1">
              <a:off x="7937501" y="6356350"/>
              <a:ext cx="152400" cy="155575"/>
            </a:xfrm>
            <a:prstGeom prst="flowChartExtract">
              <a:avLst/>
            </a:prstGeom>
            <a:solidFill>
              <a:srgbClr val="FF0000"/>
            </a:solidFill>
            <a:ln w="9525" algn="ctr">
              <a:solidFill>
                <a:srgbClr val="FF0000"/>
              </a:solidFill>
              <a:round/>
              <a:headEnd/>
              <a:tailEnd/>
            </a:ln>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2010" name="Text Box 300">
              <a:extLst>
                <a:ext uri="{FF2B5EF4-FFF2-40B4-BE49-F238E27FC236}">
                  <a16:creationId xmlns:a16="http://schemas.microsoft.com/office/drawing/2014/main" id="{C7DEA979-0EBC-466F-8C83-B65C627D9ED3}"/>
                </a:ext>
              </a:extLst>
            </p:cNvPr>
            <p:cNvSpPr txBox="1">
              <a:spLocks noChangeArrowheads="1"/>
            </p:cNvSpPr>
            <p:nvPr/>
          </p:nvSpPr>
          <p:spPr bwMode="auto">
            <a:xfrm>
              <a:off x="7389813" y="6183313"/>
              <a:ext cx="304800" cy="2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FF0000"/>
                  </a:solidFill>
                  <a:latin typeface="Verdana" panose="020B0604030504040204" pitchFamily="34" charset="0"/>
                </a:rPr>
                <a:t>M</a:t>
              </a:r>
            </a:p>
          </p:txBody>
        </p:sp>
        <p:sp>
          <p:nvSpPr>
            <p:cNvPr id="22011" name="Line 268">
              <a:extLst>
                <a:ext uri="{FF2B5EF4-FFF2-40B4-BE49-F238E27FC236}">
                  <a16:creationId xmlns:a16="http://schemas.microsoft.com/office/drawing/2014/main" id="{2B1EEF1E-ACC9-4033-855B-60B63F2402DF}"/>
                </a:ext>
              </a:extLst>
            </p:cNvPr>
            <p:cNvSpPr>
              <a:spLocks noChangeShapeType="1"/>
            </p:cNvSpPr>
            <p:nvPr/>
          </p:nvSpPr>
          <p:spPr bwMode="auto">
            <a:xfrm flipH="1" flipV="1">
              <a:off x="6419850" y="6432550"/>
              <a:ext cx="2097088" cy="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795" name="Line 146">
            <a:extLst>
              <a:ext uri="{FF2B5EF4-FFF2-40B4-BE49-F238E27FC236}">
                <a16:creationId xmlns:a16="http://schemas.microsoft.com/office/drawing/2014/main" id="{705FEC53-8966-40D9-84C9-4E5B87A991ED}"/>
              </a:ext>
            </a:extLst>
          </p:cNvPr>
          <p:cNvSpPr>
            <a:spLocks noChangeShapeType="1"/>
          </p:cNvSpPr>
          <p:nvPr/>
        </p:nvSpPr>
        <p:spPr bwMode="auto">
          <a:xfrm>
            <a:off x="8504238" y="2051050"/>
            <a:ext cx="0" cy="440055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96" name="Flowchart: Extract 311">
            <a:extLst>
              <a:ext uri="{FF2B5EF4-FFF2-40B4-BE49-F238E27FC236}">
                <a16:creationId xmlns:a16="http://schemas.microsoft.com/office/drawing/2014/main" id="{C0BBE6F6-518A-4B1B-B034-A6EA625EA22D}"/>
              </a:ext>
            </a:extLst>
          </p:cNvPr>
          <p:cNvSpPr>
            <a:spLocks noChangeArrowheads="1"/>
          </p:cNvSpPr>
          <p:nvPr/>
        </p:nvSpPr>
        <p:spPr bwMode="auto">
          <a:xfrm rot="10800000" flipV="1">
            <a:off x="8428038" y="3859213"/>
            <a:ext cx="152400" cy="155575"/>
          </a:xfrm>
          <a:prstGeom prst="flowChartExtract">
            <a:avLst/>
          </a:prstGeom>
          <a:solidFill>
            <a:schemeClr val="tx1"/>
          </a:solidFill>
          <a:ln w="9525" algn="ctr">
            <a:solidFill>
              <a:schemeClr val="tx1"/>
            </a:solidFill>
            <a:round/>
            <a:headEnd/>
            <a:tailEnd/>
          </a:ln>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grpSp>
        <p:nvGrpSpPr>
          <p:cNvPr id="1033" name="Group 1032">
            <a:extLst>
              <a:ext uri="{FF2B5EF4-FFF2-40B4-BE49-F238E27FC236}">
                <a16:creationId xmlns:a16="http://schemas.microsoft.com/office/drawing/2014/main" id="{E769AD8B-D724-4735-AB3F-CA0A2DA6FCF4}"/>
              </a:ext>
            </a:extLst>
          </p:cNvPr>
          <p:cNvGrpSpPr>
            <a:grpSpLocks/>
          </p:cNvGrpSpPr>
          <p:nvPr/>
        </p:nvGrpSpPr>
        <p:grpSpPr bwMode="auto">
          <a:xfrm>
            <a:off x="8428038" y="2051050"/>
            <a:ext cx="152400" cy="4400550"/>
            <a:chOff x="8426450" y="1969876"/>
            <a:chExt cx="152400" cy="4400762"/>
          </a:xfrm>
        </p:grpSpPr>
        <p:sp>
          <p:nvSpPr>
            <p:cNvPr id="22007" name="Flowchart: Extract 311">
              <a:extLst>
                <a:ext uri="{FF2B5EF4-FFF2-40B4-BE49-F238E27FC236}">
                  <a16:creationId xmlns:a16="http://schemas.microsoft.com/office/drawing/2014/main" id="{9B98EBDA-1135-4CF7-873D-A2ABE246D240}"/>
                </a:ext>
              </a:extLst>
            </p:cNvPr>
            <p:cNvSpPr>
              <a:spLocks noChangeArrowheads="1"/>
            </p:cNvSpPr>
            <p:nvPr/>
          </p:nvSpPr>
          <p:spPr bwMode="auto">
            <a:xfrm rot="10800000" flipV="1">
              <a:off x="8426450" y="3778250"/>
              <a:ext cx="152400" cy="155575"/>
            </a:xfrm>
            <a:prstGeom prst="flowChartExtract">
              <a:avLst/>
            </a:prstGeom>
            <a:solidFill>
              <a:srgbClr val="FF0000"/>
            </a:solidFill>
            <a:ln w="9525" algn="ctr">
              <a:solidFill>
                <a:srgbClr val="FF0000"/>
              </a:solidFill>
              <a:round/>
              <a:headEnd/>
              <a:tailEnd/>
            </a:ln>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2008" name="Line 146">
              <a:extLst>
                <a:ext uri="{FF2B5EF4-FFF2-40B4-BE49-F238E27FC236}">
                  <a16:creationId xmlns:a16="http://schemas.microsoft.com/office/drawing/2014/main" id="{32F61308-A50B-41B4-9232-5DBD2D4A1232}"/>
                </a:ext>
              </a:extLst>
            </p:cNvPr>
            <p:cNvSpPr>
              <a:spLocks noChangeShapeType="1"/>
            </p:cNvSpPr>
            <p:nvPr/>
          </p:nvSpPr>
          <p:spPr bwMode="auto">
            <a:xfrm>
              <a:off x="8502650" y="1969876"/>
              <a:ext cx="0" cy="4400762"/>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36" name="Group 1035">
            <a:extLst>
              <a:ext uri="{FF2B5EF4-FFF2-40B4-BE49-F238E27FC236}">
                <a16:creationId xmlns:a16="http://schemas.microsoft.com/office/drawing/2014/main" id="{C10DFC0A-BEBD-4AB7-A218-966A9BC16ADF}"/>
              </a:ext>
            </a:extLst>
          </p:cNvPr>
          <p:cNvGrpSpPr>
            <a:grpSpLocks/>
          </p:cNvGrpSpPr>
          <p:nvPr/>
        </p:nvGrpSpPr>
        <p:grpSpPr bwMode="auto">
          <a:xfrm>
            <a:off x="8180388" y="2189163"/>
            <a:ext cx="152400" cy="3676650"/>
            <a:chOff x="8178800" y="2184400"/>
            <a:chExt cx="152400" cy="3676651"/>
          </a:xfrm>
        </p:grpSpPr>
        <p:sp>
          <p:nvSpPr>
            <p:cNvPr id="22005" name="Flowchart: Extract 310">
              <a:extLst>
                <a:ext uri="{FF2B5EF4-FFF2-40B4-BE49-F238E27FC236}">
                  <a16:creationId xmlns:a16="http://schemas.microsoft.com/office/drawing/2014/main" id="{A0BCB5BC-A75D-4714-B9FB-2F11F3E72015}"/>
                </a:ext>
              </a:extLst>
            </p:cNvPr>
            <p:cNvSpPr>
              <a:spLocks noChangeArrowheads="1"/>
            </p:cNvSpPr>
            <p:nvPr/>
          </p:nvSpPr>
          <p:spPr bwMode="auto">
            <a:xfrm flipV="1">
              <a:off x="8178800" y="3851275"/>
              <a:ext cx="152400" cy="155575"/>
            </a:xfrm>
            <a:prstGeom prst="flowChartExtract">
              <a:avLst/>
            </a:prstGeom>
            <a:solidFill>
              <a:srgbClr val="FF0000"/>
            </a:solidFill>
            <a:ln w="9525" algn="ctr">
              <a:solidFill>
                <a:srgbClr val="FF0000"/>
              </a:solidFill>
              <a:round/>
              <a:headEnd/>
              <a:tailEnd/>
            </a:ln>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2006" name="Line 164">
              <a:extLst>
                <a:ext uri="{FF2B5EF4-FFF2-40B4-BE49-F238E27FC236}">
                  <a16:creationId xmlns:a16="http://schemas.microsoft.com/office/drawing/2014/main" id="{B40C3E77-E612-4B57-B5DE-674D8E8F96A8}"/>
                </a:ext>
              </a:extLst>
            </p:cNvPr>
            <p:cNvSpPr>
              <a:spLocks noChangeShapeType="1"/>
            </p:cNvSpPr>
            <p:nvPr/>
          </p:nvSpPr>
          <p:spPr bwMode="auto">
            <a:xfrm flipH="1">
              <a:off x="8255000" y="2184400"/>
              <a:ext cx="0" cy="3676651"/>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39" name="Group 1038">
            <a:extLst>
              <a:ext uri="{FF2B5EF4-FFF2-40B4-BE49-F238E27FC236}">
                <a16:creationId xmlns:a16="http://schemas.microsoft.com/office/drawing/2014/main" id="{6E6C30F2-3A33-4153-9BDB-30144EE92CD1}"/>
              </a:ext>
            </a:extLst>
          </p:cNvPr>
          <p:cNvGrpSpPr>
            <a:grpSpLocks/>
          </p:cNvGrpSpPr>
          <p:nvPr/>
        </p:nvGrpSpPr>
        <p:grpSpPr bwMode="auto">
          <a:xfrm>
            <a:off x="7032625" y="5599113"/>
            <a:ext cx="1239838" cy="328612"/>
            <a:chOff x="7031038" y="5594350"/>
            <a:chExt cx="1239836" cy="328613"/>
          </a:xfrm>
        </p:grpSpPr>
        <p:sp>
          <p:nvSpPr>
            <p:cNvPr id="22001" name="Flowchart: Extract 314">
              <a:extLst>
                <a:ext uri="{FF2B5EF4-FFF2-40B4-BE49-F238E27FC236}">
                  <a16:creationId xmlns:a16="http://schemas.microsoft.com/office/drawing/2014/main" id="{0884E104-BB23-44BC-B6E6-77C470610D27}"/>
                </a:ext>
              </a:extLst>
            </p:cNvPr>
            <p:cNvSpPr>
              <a:spLocks noChangeArrowheads="1"/>
            </p:cNvSpPr>
            <p:nvPr/>
          </p:nvSpPr>
          <p:spPr bwMode="auto">
            <a:xfrm rot="16200000" flipH="1">
              <a:off x="7907338" y="5768975"/>
              <a:ext cx="152400" cy="155575"/>
            </a:xfrm>
            <a:prstGeom prst="flowChartExtract">
              <a:avLst/>
            </a:prstGeom>
            <a:solidFill>
              <a:srgbClr val="FF0000"/>
            </a:solidFill>
            <a:ln w="9525" algn="ctr">
              <a:solidFill>
                <a:srgbClr val="FF0000"/>
              </a:solidFill>
              <a:round/>
              <a:headEnd/>
              <a:tailEnd/>
            </a:ln>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2002" name="Line 165">
              <a:extLst>
                <a:ext uri="{FF2B5EF4-FFF2-40B4-BE49-F238E27FC236}">
                  <a16:creationId xmlns:a16="http://schemas.microsoft.com/office/drawing/2014/main" id="{9A4B0B2B-8259-46D4-B97D-6316B3C6E346}"/>
                </a:ext>
              </a:extLst>
            </p:cNvPr>
            <p:cNvSpPr>
              <a:spLocks noChangeShapeType="1"/>
            </p:cNvSpPr>
            <p:nvPr/>
          </p:nvSpPr>
          <p:spPr bwMode="auto">
            <a:xfrm flipH="1">
              <a:off x="7045324" y="5846763"/>
              <a:ext cx="1225550" cy="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003" name="Text Box 300">
              <a:extLst>
                <a:ext uri="{FF2B5EF4-FFF2-40B4-BE49-F238E27FC236}">
                  <a16:creationId xmlns:a16="http://schemas.microsoft.com/office/drawing/2014/main" id="{94144BD2-DEF6-4200-9C45-66237AA54163}"/>
                </a:ext>
              </a:extLst>
            </p:cNvPr>
            <p:cNvSpPr txBox="1">
              <a:spLocks noChangeArrowheads="1"/>
            </p:cNvSpPr>
            <p:nvPr/>
          </p:nvSpPr>
          <p:spPr bwMode="auto">
            <a:xfrm>
              <a:off x="7386638" y="5594350"/>
              <a:ext cx="307975" cy="292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FF0000"/>
                  </a:solidFill>
                  <a:latin typeface="Verdana" panose="020B0604030504040204" pitchFamily="34" charset="0"/>
                </a:rPr>
                <a:t>O</a:t>
              </a:r>
            </a:p>
          </p:txBody>
        </p:sp>
        <p:sp>
          <p:nvSpPr>
            <p:cNvPr id="22004" name="AutoShape 296">
              <a:extLst>
                <a:ext uri="{FF2B5EF4-FFF2-40B4-BE49-F238E27FC236}">
                  <a16:creationId xmlns:a16="http://schemas.microsoft.com/office/drawing/2014/main" id="{484F07A4-5E51-45C9-ABCD-AAC5566508D1}"/>
                </a:ext>
              </a:extLst>
            </p:cNvPr>
            <p:cNvSpPr>
              <a:spLocks noChangeAspect="1" noChangeArrowheads="1"/>
            </p:cNvSpPr>
            <p:nvPr/>
          </p:nvSpPr>
          <p:spPr bwMode="auto">
            <a:xfrm>
              <a:off x="7031038" y="5822950"/>
              <a:ext cx="46037" cy="46038"/>
            </a:xfrm>
            <a:prstGeom prst="flowChartConnector">
              <a:avLst/>
            </a:prstGeom>
            <a:solidFill>
              <a:srgbClr val="FF0000"/>
            </a:solidFill>
            <a:ln w="25400">
              <a:solidFill>
                <a:srgbClr val="FF0000"/>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a:solidFill>
                  <a:srgbClr val="000000"/>
                </a:solidFill>
                <a:latin typeface="Verdana" panose="020B0604030504040204" pitchFamily="34" charset="0"/>
              </a:endParaRPr>
            </a:p>
          </p:txBody>
        </p:sp>
      </p:grpSp>
      <p:grpSp>
        <p:nvGrpSpPr>
          <p:cNvPr id="1044" name="Group 1043">
            <a:extLst>
              <a:ext uri="{FF2B5EF4-FFF2-40B4-BE49-F238E27FC236}">
                <a16:creationId xmlns:a16="http://schemas.microsoft.com/office/drawing/2014/main" id="{22675324-E499-46E3-A2EE-5FD56C03D072}"/>
              </a:ext>
            </a:extLst>
          </p:cNvPr>
          <p:cNvGrpSpPr>
            <a:grpSpLocks/>
          </p:cNvGrpSpPr>
          <p:nvPr/>
        </p:nvGrpSpPr>
        <p:grpSpPr bwMode="auto">
          <a:xfrm>
            <a:off x="5449888" y="5851525"/>
            <a:ext cx="1581150" cy="173038"/>
            <a:chOff x="5448300" y="5846763"/>
            <a:chExt cx="1581150" cy="173037"/>
          </a:xfrm>
        </p:grpSpPr>
        <p:sp>
          <p:nvSpPr>
            <p:cNvPr id="21999" name="Line 150">
              <a:extLst>
                <a:ext uri="{FF2B5EF4-FFF2-40B4-BE49-F238E27FC236}">
                  <a16:creationId xmlns:a16="http://schemas.microsoft.com/office/drawing/2014/main" id="{5F52ECD5-299A-4591-8B9F-06612BF68069}"/>
                </a:ext>
              </a:extLst>
            </p:cNvPr>
            <p:cNvSpPr>
              <a:spLocks noChangeShapeType="1"/>
            </p:cNvSpPr>
            <p:nvPr/>
          </p:nvSpPr>
          <p:spPr bwMode="auto">
            <a:xfrm flipH="1">
              <a:off x="5500688" y="5846763"/>
              <a:ext cx="1528762" cy="128587"/>
            </a:xfrm>
            <a:prstGeom prst="line">
              <a:avLst/>
            </a:prstGeom>
            <a:noFill/>
            <a:ln w="3175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000" name="AutoShape 295">
              <a:extLst>
                <a:ext uri="{FF2B5EF4-FFF2-40B4-BE49-F238E27FC236}">
                  <a16:creationId xmlns:a16="http://schemas.microsoft.com/office/drawing/2014/main" id="{C1DFDCAB-FFA3-4451-BE96-A6E481D56E47}"/>
                </a:ext>
              </a:extLst>
            </p:cNvPr>
            <p:cNvSpPr>
              <a:spLocks noChangeAspect="1" noChangeArrowheads="1"/>
            </p:cNvSpPr>
            <p:nvPr/>
          </p:nvSpPr>
          <p:spPr bwMode="auto">
            <a:xfrm>
              <a:off x="5448300" y="5937250"/>
              <a:ext cx="82550" cy="82550"/>
            </a:xfrm>
            <a:prstGeom prst="flowChartConnector">
              <a:avLst/>
            </a:prstGeom>
            <a:solidFill>
              <a:srgbClr val="FF0000"/>
            </a:solidFill>
            <a:ln w="25400">
              <a:solidFill>
                <a:srgbClr val="FF0000"/>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a:solidFill>
                  <a:srgbClr val="000000"/>
                </a:solidFill>
                <a:latin typeface="Verdana" panose="020B0604030504040204" pitchFamily="34" charset="0"/>
              </a:endParaRPr>
            </a:p>
          </p:txBody>
        </p:sp>
      </p:grpSp>
      <p:grpSp>
        <p:nvGrpSpPr>
          <p:cNvPr id="1047" name="Group 1046">
            <a:extLst>
              <a:ext uri="{FF2B5EF4-FFF2-40B4-BE49-F238E27FC236}">
                <a16:creationId xmlns:a16="http://schemas.microsoft.com/office/drawing/2014/main" id="{FF84A0C6-637D-4551-A0F3-47C029F79EFB}"/>
              </a:ext>
            </a:extLst>
          </p:cNvPr>
          <p:cNvGrpSpPr>
            <a:grpSpLocks/>
          </p:cNvGrpSpPr>
          <p:nvPr/>
        </p:nvGrpSpPr>
        <p:grpSpPr bwMode="auto">
          <a:xfrm>
            <a:off x="5472113" y="2519363"/>
            <a:ext cx="2184400" cy="152400"/>
            <a:chOff x="5471313" y="2514600"/>
            <a:chExt cx="2183611" cy="152400"/>
          </a:xfrm>
        </p:grpSpPr>
        <p:sp>
          <p:nvSpPr>
            <p:cNvPr id="21997" name="Flowchart: Extract 306">
              <a:extLst>
                <a:ext uri="{FF2B5EF4-FFF2-40B4-BE49-F238E27FC236}">
                  <a16:creationId xmlns:a16="http://schemas.microsoft.com/office/drawing/2014/main" id="{EAEC53BF-F293-4751-8DE5-0D9FB3E7CC4D}"/>
                </a:ext>
              </a:extLst>
            </p:cNvPr>
            <p:cNvSpPr>
              <a:spLocks noChangeArrowheads="1"/>
            </p:cNvSpPr>
            <p:nvPr/>
          </p:nvSpPr>
          <p:spPr bwMode="auto">
            <a:xfrm rot="5400000">
              <a:off x="7392988" y="2513012"/>
              <a:ext cx="152400" cy="155575"/>
            </a:xfrm>
            <a:prstGeom prst="flowChartExtract">
              <a:avLst/>
            </a:prstGeom>
            <a:solidFill>
              <a:srgbClr val="FF0000"/>
            </a:solidFill>
            <a:ln w="9525" algn="ctr">
              <a:solidFill>
                <a:srgbClr val="FF0000"/>
              </a:solidFill>
              <a:round/>
              <a:headEnd/>
              <a:tailEnd/>
            </a:ln>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998" name="Line 299">
              <a:extLst>
                <a:ext uri="{FF2B5EF4-FFF2-40B4-BE49-F238E27FC236}">
                  <a16:creationId xmlns:a16="http://schemas.microsoft.com/office/drawing/2014/main" id="{2116DE22-E59D-4472-AAB5-3B1FCA11EF9A}"/>
                </a:ext>
              </a:extLst>
            </p:cNvPr>
            <p:cNvSpPr>
              <a:spLocks noChangeShapeType="1"/>
            </p:cNvSpPr>
            <p:nvPr/>
          </p:nvSpPr>
          <p:spPr bwMode="auto">
            <a:xfrm>
              <a:off x="5471313" y="2590800"/>
              <a:ext cx="2183611" cy="1"/>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50" name="Group 1049">
            <a:extLst>
              <a:ext uri="{FF2B5EF4-FFF2-40B4-BE49-F238E27FC236}">
                <a16:creationId xmlns:a16="http://schemas.microsoft.com/office/drawing/2014/main" id="{7DDF9B6B-2B9F-442E-BADB-75CEFB5D9E80}"/>
              </a:ext>
            </a:extLst>
          </p:cNvPr>
          <p:cNvGrpSpPr>
            <a:grpSpLocks/>
          </p:cNvGrpSpPr>
          <p:nvPr/>
        </p:nvGrpSpPr>
        <p:grpSpPr bwMode="auto">
          <a:xfrm>
            <a:off x="7392988" y="2581275"/>
            <a:ext cx="349250" cy="590550"/>
            <a:chOff x="7392034" y="2576513"/>
            <a:chExt cx="348616" cy="590550"/>
          </a:xfrm>
        </p:grpSpPr>
        <p:sp>
          <p:nvSpPr>
            <p:cNvPr id="21992" name="Line 299">
              <a:extLst>
                <a:ext uri="{FF2B5EF4-FFF2-40B4-BE49-F238E27FC236}">
                  <a16:creationId xmlns:a16="http://schemas.microsoft.com/office/drawing/2014/main" id="{88646A6E-37A9-47FF-A500-C4CD4FA1EAB9}"/>
                </a:ext>
              </a:extLst>
            </p:cNvPr>
            <p:cNvSpPr>
              <a:spLocks noChangeShapeType="1"/>
            </p:cNvSpPr>
            <p:nvPr/>
          </p:nvSpPr>
          <p:spPr bwMode="auto">
            <a:xfrm flipH="1">
              <a:off x="7643813" y="2576513"/>
              <a:ext cx="0" cy="473075"/>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93" name="Line 165">
              <a:extLst>
                <a:ext uri="{FF2B5EF4-FFF2-40B4-BE49-F238E27FC236}">
                  <a16:creationId xmlns:a16="http://schemas.microsoft.com/office/drawing/2014/main" id="{FB1710FC-1141-45DC-BA53-82AA91A8031B}"/>
                </a:ext>
              </a:extLst>
            </p:cNvPr>
            <p:cNvSpPr>
              <a:spLocks noChangeShapeType="1"/>
            </p:cNvSpPr>
            <p:nvPr/>
          </p:nvSpPr>
          <p:spPr bwMode="auto">
            <a:xfrm flipH="1">
              <a:off x="7599363" y="3065463"/>
              <a:ext cx="88900" cy="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94" name="Line 165">
              <a:extLst>
                <a:ext uri="{FF2B5EF4-FFF2-40B4-BE49-F238E27FC236}">
                  <a16:creationId xmlns:a16="http://schemas.microsoft.com/office/drawing/2014/main" id="{5F7442B1-62A4-407B-895F-422FA5BF7C6F}"/>
                </a:ext>
              </a:extLst>
            </p:cNvPr>
            <p:cNvSpPr>
              <a:spLocks noChangeShapeType="1"/>
            </p:cNvSpPr>
            <p:nvPr/>
          </p:nvSpPr>
          <p:spPr bwMode="auto">
            <a:xfrm flipH="1">
              <a:off x="7546975" y="3116263"/>
              <a:ext cx="193675" cy="1587"/>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95" name="Line 165">
              <a:extLst>
                <a:ext uri="{FF2B5EF4-FFF2-40B4-BE49-F238E27FC236}">
                  <a16:creationId xmlns:a16="http://schemas.microsoft.com/office/drawing/2014/main" id="{285CEAF6-68D8-4067-AFB7-FD4377104F97}"/>
                </a:ext>
              </a:extLst>
            </p:cNvPr>
            <p:cNvSpPr>
              <a:spLocks noChangeShapeType="1"/>
            </p:cNvSpPr>
            <p:nvPr/>
          </p:nvSpPr>
          <p:spPr bwMode="auto">
            <a:xfrm flipH="1">
              <a:off x="7599363" y="3167063"/>
              <a:ext cx="88900" cy="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96" name="Text Box 8">
              <a:extLst>
                <a:ext uri="{FF2B5EF4-FFF2-40B4-BE49-F238E27FC236}">
                  <a16:creationId xmlns:a16="http://schemas.microsoft.com/office/drawing/2014/main" id="{F5F37F8A-CE34-4A73-B609-38A7390A09D4}"/>
                </a:ext>
              </a:extLst>
            </p:cNvPr>
            <p:cNvSpPr txBox="1">
              <a:spLocks noChangeArrowheads="1"/>
            </p:cNvSpPr>
            <p:nvPr/>
          </p:nvSpPr>
          <p:spPr bwMode="auto">
            <a:xfrm>
              <a:off x="7392034" y="2686052"/>
              <a:ext cx="222250" cy="338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r" eaLnBrk="1" hangingPunct="1">
                <a:spcBef>
                  <a:spcPct val="0"/>
                </a:spcBef>
                <a:buClrTx/>
                <a:buFontTx/>
                <a:buNone/>
              </a:pPr>
              <a:r>
                <a:rPr lang="en-US" altLang="en-US" sz="1600">
                  <a:solidFill>
                    <a:srgbClr val="FF0000"/>
                  </a:solidFill>
                </a:rPr>
                <a:t>-</a:t>
              </a:r>
            </a:p>
          </p:txBody>
        </p:sp>
      </p:grpSp>
      <p:sp>
        <p:nvSpPr>
          <p:cNvPr id="21803" name="Text Box 8">
            <a:extLst>
              <a:ext uri="{FF2B5EF4-FFF2-40B4-BE49-F238E27FC236}">
                <a16:creationId xmlns:a16="http://schemas.microsoft.com/office/drawing/2014/main" id="{F98FAC48-685E-4CDC-9BAA-362F356600A5}"/>
              </a:ext>
            </a:extLst>
          </p:cNvPr>
          <p:cNvSpPr txBox="1">
            <a:spLocks noChangeArrowheads="1"/>
          </p:cNvSpPr>
          <p:nvPr/>
        </p:nvSpPr>
        <p:spPr bwMode="auto">
          <a:xfrm>
            <a:off x="7742238" y="2778125"/>
            <a:ext cx="130175"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r" eaLnBrk="1" hangingPunct="1">
              <a:lnSpc>
                <a:spcPts val="900"/>
              </a:lnSpc>
              <a:spcBef>
                <a:spcPct val="0"/>
              </a:spcBef>
              <a:buClrTx/>
              <a:buFontTx/>
              <a:buNone/>
            </a:pPr>
            <a:r>
              <a:rPr lang="en-US" altLang="en-US" sz="800" b="0">
                <a:latin typeface="Arial Black" panose="020B0A04020102090204" pitchFamily="34" charset="0"/>
              </a:rPr>
              <a:t>BATTERY</a:t>
            </a:r>
          </a:p>
        </p:txBody>
      </p:sp>
      <p:sp>
        <p:nvSpPr>
          <p:cNvPr id="1057" name="Line 299">
            <a:extLst>
              <a:ext uri="{FF2B5EF4-FFF2-40B4-BE49-F238E27FC236}">
                <a16:creationId xmlns:a16="http://schemas.microsoft.com/office/drawing/2014/main" id="{F354A731-81A2-4805-8488-1CEAE3EA4795}"/>
              </a:ext>
            </a:extLst>
          </p:cNvPr>
          <p:cNvSpPr>
            <a:spLocks noChangeShapeType="1"/>
          </p:cNvSpPr>
          <p:nvPr/>
        </p:nvSpPr>
        <p:spPr bwMode="auto">
          <a:xfrm>
            <a:off x="2411413" y="3911600"/>
            <a:ext cx="23812" cy="862013"/>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05" name="Text Box 300">
            <a:extLst>
              <a:ext uri="{FF2B5EF4-FFF2-40B4-BE49-F238E27FC236}">
                <a16:creationId xmlns:a16="http://schemas.microsoft.com/office/drawing/2014/main" id="{08F0BA23-9520-4DF3-B362-4B687DFA40BA}"/>
              </a:ext>
            </a:extLst>
          </p:cNvPr>
          <p:cNvSpPr txBox="1">
            <a:spLocks noChangeArrowheads="1"/>
          </p:cNvSpPr>
          <p:nvPr/>
        </p:nvSpPr>
        <p:spPr bwMode="auto">
          <a:xfrm>
            <a:off x="5245100" y="5672138"/>
            <a:ext cx="304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000000"/>
                </a:solidFill>
                <a:latin typeface="Verdana" panose="020B0604030504040204" pitchFamily="34" charset="0"/>
              </a:rPr>
              <a:t>H</a:t>
            </a:r>
          </a:p>
        </p:txBody>
      </p:sp>
      <p:sp>
        <p:nvSpPr>
          <p:cNvPr id="21806" name="Text Box 119">
            <a:extLst>
              <a:ext uri="{FF2B5EF4-FFF2-40B4-BE49-F238E27FC236}">
                <a16:creationId xmlns:a16="http://schemas.microsoft.com/office/drawing/2014/main" id="{2D4F73C3-696C-4A16-A852-D2017860925D}"/>
              </a:ext>
            </a:extLst>
          </p:cNvPr>
          <p:cNvSpPr txBox="1">
            <a:spLocks noChangeArrowheads="1"/>
          </p:cNvSpPr>
          <p:nvPr/>
        </p:nvSpPr>
        <p:spPr bwMode="auto">
          <a:xfrm>
            <a:off x="2197100" y="5670550"/>
            <a:ext cx="304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000000"/>
                </a:solidFill>
                <a:latin typeface="Verdana" panose="020B0604030504040204" pitchFamily="34" charset="0"/>
              </a:rPr>
              <a:t>A</a:t>
            </a:r>
          </a:p>
        </p:txBody>
      </p:sp>
      <p:sp>
        <p:nvSpPr>
          <p:cNvPr id="21807" name="Text Box 300">
            <a:extLst>
              <a:ext uri="{FF2B5EF4-FFF2-40B4-BE49-F238E27FC236}">
                <a16:creationId xmlns:a16="http://schemas.microsoft.com/office/drawing/2014/main" id="{C090CC79-8678-4189-9D8B-EE49316C07B3}"/>
              </a:ext>
            </a:extLst>
          </p:cNvPr>
          <p:cNvSpPr txBox="1">
            <a:spLocks noChangeArrowheads="1"/>
          </p:cNvSpPr>
          <p:nvPr/>
        </p:nvSpPr>
        <p:spPr bwMode="auto">
          <a:xfrm>
            <a:off x="5930900" y="2151063"/>
            <a:ext cx="307975"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latin typeface="Verdana" panose="020B0604030504040204" pitchFamily="34" charset="0"/>
              </a:rPr>
              <a:t>O</a:t>
            </a:r>
          </a:p>
        </p:txBody>
      </p:sp>
      <p:sp>
        <p:nvSpPr>
          <p:cNvPr id="21808" name="Line 153">
            <a:extLst>
              <a:ext uri="{FF2B5EF4-FFF2-40B4-BE49-F238E27FC236}">
                <a16:creationId xmlns:a16="http://schemas.microsoft.com/office/drawing/2014/main" id="{D883B635-2AFD-40B6-A323-74FA1295FBDA}"/>
              </a:ext>
            </a:extLst>
          </p:cNvPr>
          <p:cNvSpPr>
            <a:spLocks noChangeShapeType="1"/>
          </p:cNvSpPr>
          <p:nvPr/>
        </p:nvSpPr>
        <p:spPr bwMode="auto">
          <a:xfrm flipH="1" flipV="1">
            <a:off x="2554288" y="1882775"/>
            <a:ext cx="887412" cy="155575"/>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09" name="Line 154">
            <a:extLst>
              <a:ext uri="{FF2B5EF4-FFF2-40B4-BE49-F238E27FC236}">
                <a16:creationId xmlns:a16="http://schemas.microsoft.com/office/drawing/2014/main" id="{6A7FA741-73E1-41D4-BAE5-913CC6CD0101}"/>
              </a:ext>
            </a:extLst>
          </p:cNvPr>
          <p:cNvSpPr>
            <a:spLocks noChangeShapeType="1"/>
          </p:cNvSpPr>
          <p:nvPr/>
        </p:nvSpPr>
        <p:spPr bwMode="auto">
          <a:xfrm flipH="1" flipV="1">
            <a:off x="2727325" y="2189163"/>
            <a:ext cx="755650" cy="84137"/>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0" name="Text Box 300">
            <a:extLst>
              <a:ext uri="{FF2B5EF4-FFF2-40B4-BE49-F238E27FC236}">
                <a16:creationId xmlns:a16="http://schemas.microsoft.com/office/drawing/2014/main" id="{0621753D-03A7-423B-9DD3-7EBD9E2A0C95}"/>
              </a:ext>
            </a:extLst>
          </p:cNvPr>
          <p:cNvSpPr txBox="1">
            <a:spLocks noChangeArrowheads="1"/>
          </p:cNvSpPr>
          <p:nvPr/>
        </p:nvSpPr>
        <p:spPr bwMode="auto">
          <a:xfrm>
            <a:off x="4041775" y="2219325"/>
            <a:ext cx="307975"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latin typeface="Verdana" panose="020B0604030504040204" pitchFamily="34" charset="0"/>
              </a:rPr>
              <a:t>N</a:t>
            </a:r>
          </a:p>
        </p:txBody>
      </p:sp>
      <p:sp>
        <p:nvSpPr>
          <p:cNvPr id="21811" name="Line 158">
            <a:extLst>
              <a:ext uri="{FF2B5EF4-FFF2-40B4-BE49-F238E27FC236}">
                <a16:creationId xmlns:a16="http://schemas.microsoft.com/office/drawing/2014/main" id="{D038862A-6B48-4FD7-96C2-910059937A77}"/>
              </a:ext>
            </a:extLst>
          </p:cNvPr>
          <p:cNvSpPr>
            <a:spLocks noChangeShapeType="1"/>
          </p:cNvSpPr>
          <p:nvPr/>
        </p:nvSpPr>
        <p:spPr bwMode="auto">
          <a:xfrm flipH="1">
            <a:off x="3846513" y="2217738"/>
            <a:ext cx="534987" cy="106362"/>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2" name="Text Box 300">
            <a:extLst>
              <a:ext uri="{FF2B5EF4-FFF2-40B4-BE49-F238E27FC236}">
                <a16:creationId xmlns:a16="http://schemas.microsoft.com/office/drawing/2014/main" id="{69D16B39-DED9-49BA-A09F-392F5B690B4C}"/>
              </a:ext>
            </a:extLst>
          </p:cNvPr>
          <p:cNvSpPr txBox="1">
            <a:spLocks noChangeArrowheads="1"/>
          </p:cNvSpPr>
          <p:nvPr/>
        </p:nvSpPr>
        <p:spPr bwMode="auto">
          <a:xfrm>
            <a:off x="4967288" y="2097088"/>
            <a:ext cx="307975"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latin typeface="Verdana" panose="020B0604030504040204" pitchFamily="34" charset="0"/>
              </a:rPr>
              <a:t>X</a:t>
            </a:r>
          </a:p>
        </p:txBody>
      </p:sp>
      <p:sp>
        <p:nvSpPr>
          <p:cNvPr id="21813" name="Text Box 300">
            <a:extLst>
              <a:ext uri="{FF2B5EF4-FFF2-40B4-BE49-F238E27FC236}">
                <a16:creationId xmlns:a16="http://schemas.microsoft.com/office/drawing/2014/main" id="{29D481DB-74A6-4972-866D-A0BABED25599}"/>
              </a:ext>
            </a:extLst>
          </p:cNvPr>
          <p:cNvSpPr txBox="1">
            <a:spLocks noChangeArrowheads="1"/>
          </p:cNvSpPr>
          <p:nvPr/>
        </p:nvSpPr>
        <p:spPr bwMode="auto">
          <a:xfrm>
            <a:off x="4967288" y="1593850"/>
            <a:ext cx="307975"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latin typeface="Verdana" panose="020B0604030504040204" pitchFamily="34" charset="0"/>
              </a:rPr>
              <a:t>B</a:t>
            </a:r>
          </a:p>
        </p:txBody>
      </p:sp>
      <p:sp>
        <p:nvSpPr>
          <p:cNvPr id="21814" name="Line 156">
            <a:extLst>
              <a:ext uri="{FF2B5EF4-FFF2-40B4-BE49-F238E27FC236}">
                <a16:creationId xmlns:a16="http://schemas.microsoft.com/office/drawing/2014/main" id="{8188E572-6D3D-4316-A31A-36FFCD5A19A1}"/>
              </a:ext>
            </a:extLst>
          </p:cNvPr>
          <p:cNvSpPr>
            <a:spLocks noChangeShapeType="1"/>
          </p:cNvSpPr>
          <p:nvPr/>
        </p:nvSpPr>
        <p:spPr bwMode="auto">
          <a:xfrm flipH="1" flipV="1">
            <a:off x="4902200" y="2132013"/>
            <a:ext cx="398463" cy="17462"/>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5" name="Line 155">
            <a:extLst>
              <a:ext uri="{FF2B5EF4-FFF2-40B4-BE49-F238E27FC236}">
                <a16:creationId xmlns:a16="http://schemas.microsoft.com/office/drawing/2014/main" id="{B2B0EA1E-0279-4FBB-A65F-239CE911F2EE}"/>
              </a:ext>
            </a:extLst>
          </p:cNvPr>
          <p:cNvSpPr>
            <a:spLocks noChangeShapeType="1"/>
          </p:cNvSpPr>
          <p:nvPr/>
        </p:nvSpPr>
        <p:spPr bwMode="auto">
          <a:xfrm flipH="1" flipV="1">
            <a:off x="4741863" y="1757363"/>
            <a:ext cx="550862" cy="155575"/>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6" name="Line 185">
            <a:extLst>
              <a:ext uri="{FF2B5EF4-FFF2-40B4-BE49-F238E27FC236}">
                <a16:creationId xmlns:a16="http://schemas.microsoft.com/office/drawing/2014/main" id="{31A09A9F-B527-4F1B-9CFD-CAEBB6D21A5A}"/>
              </a:ext>
            </a:extLst>
          </p:cNvPr>
          <p:cNvSpPr>
            <a:spLocks noChangeShapeType="1"/>
          </p:cNvSpPr>
          <p:nvPr/>
        </p:nvSpPr>
        <p:spPr bwMode="auto">
          <a:xfrm flipH="1" flipV="1">
            <a:off x="5819775" y="2193925"/>
            <a:ext cx="544513"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817" name="Group 616">
            <a:extLst>
              <a:ext uri="{FF2B5EF4-FFF2-40B4-BE49-F238E27FC236}">
                <a16:creationId xmlns:a16="http://schemas.microsoft.com/office/drawing/2014/main" id="{9FD41295-4A17-4602-BCD3-9DA79F9FD58B}"/>
              </a:ext>
            </a:extLst>
          </p:cNvPr>
          <p:cNvGrpSpPr>
            <a:grpSpLocks/>
          </p:cNvGrpSpPr>
          <p:nvPr/>
        </p:nvGrpSpPr>
        <p:grpSpPr bwMode="auto">
          <a:xfrm>
            <a:off x="6337300" y="1509713"/>
            <a:ext cx="588963" cy="914400"/>
            <a:chOff x="3406419" y="1426464"/>
            <a:chExt cx="589318" cy="914401"/>
          </a:xfrm>
        </p:grpSpPr>
        <p:sp>
          <p:nvSpPr>
            <p:cNvPr id="21965" name="Can 617">
              <a:extLst>
                <a:ext uri="{FF2B5EF4-FFF2-40B4-BE49-F238E27FC236}">
                  <a16:creationId xmlns:a16="http://schemas.microsoft.com/office/drawing/2014/main" id="{0F9CD304-DDE7-49FD-83EA-0001D375C05B}"/>
                </a:ext>
              </a:extLst>
            </p:cNvPr>
            <p:cNvSpPr>
              <a:spLocks noChangeArrowheads="1"/>
            </p:cNvSpPr>
            <p:nvPr/>
          </p:nvSpPr>
          <p:spPr bwMode="auto">
            <a:xfrm rot="5400000">
              <a:off x="3243877" y="1589006"/>
              <a:ext cx="914401" cy="589318"/>
            </a:xfrm>
            <a:prstGeom prst="can">
              <a:avLst>
                <a:gd name="adj" fmla="val 46319"/>
              </a:avLst>
            </a:prstGeom>
            <a:solidFill>
              <a:schemeClr val="accent1"/>
            </a:solidFill>
            <a:ln w="15875"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1072" name="AutoShape 296">
              <a:extLst>
                <a:ext uri="{FF2B5EF4-FFF2-40B4-BE49-F238E27FC236}">
                  <a16:creationId xmlns:a16="http://schemas.microsoft.com/office/drawing/2014/main" id="{97DB9953-36FD-40A8-ACC1-94D548D591A5}"/>
                </a:ext>
              </a:extLst>
            </p:cNvPr>
            <p:cNvSpPr>
              <a:spLocks noChangeAspect="1" noChangeArrowheads="1"/>
            </p:cNvSpPr>
            <p:nvPr/>
          </p:nvSpPr>
          <p:spPr bwMode="auto">
            <a:xfrm>
              <a:off x="3747795" y="1842966"/>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1073" name="AutoShape 296">
              <a:extLst>
                <a:ext uri="{FF2B5EF4-FFF2-40B4-BE49-F238E27FC236}">
                  <a16:creationId xmlns:a16="http://schemas.microsoft.com/office/drawing/2014/main" id="{C0D2F469-FF22-4691-8610-7424B341A74C}"/>
                </a:ext>
              </a:extLst>
            </p:cNvPr>
            <p:cNvSpPr>
              <a:spLocks noChangeAspect="1" noChangeArrowheads="1"/>
            </p:cNvSpPr>
            <p:nvPr/>
          </p:nvSpPr>
          <p:spPr bwMode="auto">
            <a:xfrm>
              <a:off x="3766083" y="2091122"/>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1074" name="AutoShape 296">
              <a:extLst>
                <a:ext uri="{FF2B5EF4-FFF2-40B4-BE49-F238E27FC236}">
                  <a16:creationId xmlns:a16="http://schemas.microsoft.com/office/drawing/2014/main" id="{8D83CE25-6A92-42A2-9345-3257473090A3}"/>
                </a:ext>
              </a:extLst>
            </p:cNvPr>
            <p:cNvSpPr>
              <a:spLocks noChangeAspect="1" noChangeArrowheads="1"/>
            </p:cNvSpPr>
            <p:nvPr/>
          </p:nvSpPr>
          <p:spPr bwMode="auto">
            <a:xfrm>
              <a:off x="3756939" y="2029083"/>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1075" name="AutoShape 296">
              <a:extLst>
                <a:ext uri="{FF2B5EF4-FFF2-40B4-BE49-F238E27FC236}">
                  <a16:creationId xmlns:a16="http://schemas.microsoft.com/office/drawing/2014/main" id="{9511678A-2372-4A17-B729-E28C69A77468}"/>
                </a:ext>
              </a:extLst>
            </p:cNvPr>
            <p:cNvSpPr>
              <a:spLocks noChangeAspect="1" noChangeArrowheads="1"/>
            </p:cNvSpPr>
            <p:nvPr/>
          </p:nvSpPr>
          <p:spPr bwMode="auto">
            <a:xfrm>
              <a:off x="3747795" y="1967044"/>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1076" name="AutoShape 296">
              <a:extLst>
                <a:ext uri="{FF2B5EF4-FFF2-40B4-BE49-F238E27FC236}">
                  <a16:creationId xmlns:a16="http://schemas.microsoft.com/office/drawing/2014/main" id="{FEBE48FC-98DC-4D76-8130-6DA42A0EAF20}"/>
                </a:ext>
              </a:extLst>
            </p:cNvPr>
            <p:cNvSpPr>
              <a:spLocks noChangeAspect="1" noChangeArrowheads="1"/>
            </p:cNvSpPr>
            <p:nvPr/>
          </p:nvSpPr>
          <p:spPr bwMode="auto">
            <a:xfrm>
              <a:off x="3747795" y="1905005"/>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1077" name="AutoShape 296">
              <a:extLst>
                <a:ext uri="{FF2B5EF4-FFF2-40B4-BE49-F238E27FC236}">
                  <a16:creationId xmlns:a16="http://schemas.microsoft.com/office/drawing/2014/main" id="{F10C074F-A533-4295-A6C9-95EF1ED2D1A0}"/>
                </a:ext>
              </a:extLst>
            </p:cNvPr>
            <p:cNvSpPr>
              <a:spLocks noChangeAspect="1" noChangeArrowheads="1"/>
            </p:cNvSpPr>
            <p:nvPr/>
          </p:nvSpPr>
          <p:spPr bwMode="auto">
            <a:xfrm>
              <a:off x="3848379" y="2274565"/>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1078" name="AutoShape 296">
              <a:extLst>
                <a:ext uri="{FF2B5EF4-FFF2-40B4-BE49-F238E27FC236}">
                  <a16:creationId xmlns:a16="http://schemas.microsoft.com/office/drawing/2014/main" id="{BB81CAF3-19A5-4AA1-92B5-39E9A884A292}"/>
                </a:ext>
              </a:extLst>
            </p:cNvPr>
            <p:cNvSpPr>
              <a:spLocks noChangeAspect="1" noChangeArrowheads="1"/>
            </p:cNvSpPr>
            <p:nvPr/>
          </p:nvSpPr>
          <p:spPr bwMode="auto">
            <a:xfrm>
              <a:off x="3803903" y="2221992"/>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1079" name="AutoShape 296">
              <a:extLst>
                <a:ext uri="{FF2B5EF4-FFF2-40B4-BE49-F238E27FC236}">
                  <a16:creationId xmlns:a16="http://schemas.microsoft.com/office/drawing/2014/main" id="{D0976019-BE34-4C6F-BAA0-B80E2A427FC5}"/>
                </a:ext>
              </a:extLst>
            </p:cNvPr>
            <p:cNvSpPr>
              <a:spLocks noChangeAspect="1" noChangeArrowheads="1"/>
            </p:cNvSpPr>
            <p:nvPr/>
          </p:nvSpPr>
          <p:spPr bwMode="auto">
            <a:xfrm>
              <a:off x="3775227" y="2153161"/>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1080" name="AutoShape 296">
              <a:extLst>
                <a:ext uri="{FF2B5EF4-FFF2-40B4-BE49-F238E27FC236}">
                  <a16:creationId xmlns:a16="http://schemas.microsoft.com/office/drawing/2014/main" id="{65372533-4EA4-47DB-B2E8-FAAEA6B1E0FE}"/>
                </a:ext>
              </a:extLst>
            </p:cNvPr>
            <p:cNvSpPr>
              <a:spLocks noChangeAspect="1" noChangeArrowheads="1"/>
            </p:cNvSpPr>
            <p:nvPr/>
          </p:nvSpPr>
          <p:spPr bwMode="auto">
            <a:xfrm>
              <a:off x="3848379" y="1468060"/>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1081" name="AutoShape 296">
              <a:extLst>
                <a:ext uri="{FF2B5EF4-FFF2-40B4-BE49-F238E27FC236}">
                  <a16:creationId xmlns:a16="http://schemas.microsoft.com/office/drawing/2014/main" id="{BD3585C7-2C04-47EA-A9F9-64983789ED18}"/>
                </a:ext>
              </a:extLst>
            </p:cNvPr>
            <p:cNvSpPr>
              <a:spLocks noChangeAspect="1" noChangeArrowheads="1"/>
            </p:cNvSpPr>
            <p:nvPr/>
          </p:nvSpPr>
          <p:spPr bwMode="auto">
            <a:xfrm>
              <a:off x="3756939" y="1718888"/>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1082" name="AutoShape 296">
              <a:extLst>
                <a:ext uri="{FF2B5EF4-FFF2-40B4-BE49-F238E27FC236}">
                  <a16:creationId xmlns:a16="http://schemas.microsoft.com/office/drawing/2014/main" id="{69BC4D2B-D344-48A5-83F0-C93BFF752374}"/>
                </a:ext>
              </a:extLst>
            </p:cNvPr>
            <p:cNvSpPr>
              <a:spLocks noChangeAspect="1" noChangeArrowheads="1"/>
            </p:cNvSpPr>
            <p:nvPr/>
          </p:nvSpPr>
          <p:spPr bwMode="auto">
            <a:xfrm>
              <a:off x="3766083" y="1656849"/>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1083" name="AutoShape 296">
              <a:extLst>
                <a:ext uri="{FF2B5EF4-FFF2-40B4-BE49-F238E27FC236}">
                  <a16:creationId xmlns:a16="http://schemas.microsoft.com/office/drawing/2014/main" id="{787A7B09-0887-40D1-9135-2A69327E0DCB}"/>
                </a:ext>
              </a:extLst>
            </p:cNvPr>
            <p:cNvSpPr>
              <a:spLocks noChangeAspect="1" noChangeArrowheads="1"/>
            </p:cNvSpPr>
            <p:nvPr/>
          </p:nvSpPr>
          <p:spPr bwMode="auto">
            <a:xfrm>
              <a:off x="3775227" y="1594810"/>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1084" name="AutoShape 296">
              <a:extLst>
                <a:ext uri="{FF2B5EF4-FFF2-40B4-BE49-F238E27FC236}">
                  <a16:creationId xmlns:a16="http://schemas.microsoft.com/office/drawing/2014/main" id="{A47FF634-096E-4CAB-A14B-16B22C6194DE}"/>
                </a:ext>
              </a:extLst>
            </p:cNvPr>
            <p:cNvSpPr>
              <a:spLocks noChangeAspect="1" noChangeArrowheads="1"/>
            </p:cNvSpPr>
            <p:nvPr/>
          </p:nvSpPr>
          <p:spPr bwMode="auto">
            <a:xfrm>
              <a:off x="3803903" y="1524763"/>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1085" name="AutoShape 296">
              <a:extLst>
                <a:ext uri="{FF2B5EF4-FFF2-40B4-BE49-F238E27FC236}">
                  <a16:creationId xmlns:a16="http://schemas.microsoft.com/office/drawing/2014/main" id="{2AFCD109-93C8-492C-A1E0-3405239BF4D5}"/>
                </a:ext>
              </a:extLst>
            </p:cNvPr>
            <p:cNvSpPr>
              <a:spLocks noChangeAspect="1" noChangeArrowheads="1"/>
            </p:cNvSpPr>
            <p:nvPr/>
          </p:nvSpPr>
          <p:spPr bwMode="auto">
            <a:xfrm>
              <a:off x="3747795" y="1780927"/>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1086" name="AutoShape 296">
              <a:extLst>
                <a:ext uri="{FF2B5EF4-FFF2-40B4-BE49-F238E27FC236}">
                  <a16:creationId xmlns:a16="http://schemas.microsoft.com/office/drawing/2014/main" id="{F37B1A2A-0ED1-4BD7-BF25-05425102ECB7}"/>
                </a:ext>
              </a:extLst>
            </p:cNvPr>
            <p:cNvSpPr>
              <a:spLocks noChangeAspect="1" noChangeArrowheads="1"/>
            </p:cNvSpPr>
            <p:nvPr/>
          </p:nvSpPr>
          <p:spPr bwMode="auto">
            <a:xfrm>
              <a:off x="3939819" y="1842966"/>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1087" name="AutoShape 296">
              <a:extLst>
                <a:ext uri="{FF2B5EF4-FFF2-40B4-BE49-F238E27FC236}">
                  <a16:creationId xmlns:a16="http://schemas.microsoft.com/office/drawing/2014/main" id="{0ECA12EB-0110-4CCA-9E24-E3BFCBFA7973}"/>
                </a:ext>
              </a:extLst>
            </p:cNvPr>
            <p:cNvSpPr>
              <a:spLocks noChangeAspect="1" noChangeArrowheads="1"/>
            </p:cNvSpPr>
            <p:nvPr/>
          </p:nvSpPr>
          <p:spPr bwMode="auto">
            <a:xfrm>
              <a:off x="3921531" y="2091122"/>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1088" name="AutoShape 296">
              <a:extLst>
                <a:ext uri="{FF2B5EF4-FFF2-40B4-BE49-F238E27FC236}">
                  <a16:creationId xmlns:a16="http://schemas.microsoft.com/office/drawing/2014/main" id="{137F7136-57ED-44BE-BD35-64573E2415A9}"/>
                </a:ext>
              </a:extLst>
            </p:cNvPr>
            <p:cNvSpPr>
              <a:spLocks noChangeAspect="1" noChangeArrowheads="1"/>
            </p:cNvSpPr>
            <p:nvPr/>
          </p:nvSpPr>
          <p:spPr bwMode="auto">
            <a:xfrm>
              <a:off x="3930675" y="2029083"/>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1089" name="AutoShape 296">
              <a:extLst>
                <a:ext uri="{FF2B5EF4-FFF2-40B4-BE49-F238E27FC236}">
                  <a16:creationId xmlns:a16="http://schemas.microsoft.com/office/drawing/2014/main" id="{4BA8469E-D933-4B90-873F-0D74DC299788}"/>
                </a:ext>
              </a:extLst>
            </p:cNvPr>
            <p:cNvSpPr>
              <a:spLocks noChangeAspect="1" noChangeArrowheads="1"/>
            </p:cNvSpPr>
            <p:nvPr/>
          </p:nvSpPr>
          <p:spPr bwMode="auto">
            <a:xfrm>
              <a:off x="3939819" y="1967044"/>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1090" name="AutoShape 296">
              <a:extLst>
                <a:ext uri="{FF2B5EF4-FFF2-40B4-BE49-F238E27FC236}">
                  <a16:creationId xmlns:a16="http://schemas.microsoft.com/office/drawing/2014/main" id="{ACF0FC94-B7F7-4C00-A3FE-F2DF12039137}"/>
                </a:ext>
              </a:extLst>
            </p:cNvPr>
            <p:cNvSpPr>
              <a:spLocks noChangeAspect="1" noChangeArrowheads="1"/>
            </p:cNvSpPr>
            <p:nvPr/>
          </p:nvSpPr>
          <p:spPr bwMode="auto">
            <a:xfrm>
              <a:off x="3939819" y="1905005"/>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1091" name="AutoShape 296">
              <a:extLst>
                <a:ext uri="{FF2B5EF4-FFF2-40B4-BE49-F238E27FC236}">
                  <a16:creationId xmlns:a16="http://schemas.microsoft.com/office/drawing/2014/main" id="{14CEAFBA-36A0-4369-A88B-56A84D634FBC}"/>
                </a:ext>
              </a:extLst>
            </p:cNvPr>
            <p:cNvSpPr>
              <a:spLocks noChangeAspect="1" noChangeArrowheads="1"/>
            </p:cNvSpPr>
            <p:nvPr/>
          </p:nvSpPr>
          <p:spPr bwMode="auto">
            <a:xfrm>
              <a:off x="3886200" y="2221992"/>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1092" name="AutoShape 296">
              <a:extLst>
                <a:ext uri="{FF2B5EF4-FFF2-40B4-BE49-F238E27FC236}">
                  <a16:creationId xmlns:a16="http://schemas.microsoft.com/office/drawing/2014/main" id="{8FC4C503-B392-4BC4-AFBF-844B21055E72}"/>
                </a:ext>
              </a:extLst>
            </p:cNvPr>
            <p:cNvSpPr>
              <a:spLocks noChangeAspect="1" noChangeArrowheads="1"/>
            </p:cNvSpPr>
            <p:nvPr/>
          </p:nvSpPr>
          <p:spPr bwMode="auto">
            <a:xfrm>
              <a:off x="3904488" y="2153161"/>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1093" name="AutoShape 296">
              <a:extLst>
                <a:ext uri="{FF2B5EF4-FFF2-40B4-BE49-F238E27FC236}">
                  <a16:creationId xmlns:a16="http://schemas.microsoft.com/office/drawing/2014/main" id="{FDC01EBC-EDC2-409E-B490-C7B6E8E4D81D}"/>
                </a:ext>
              </a:extLst>
            </p:cNvPr>
            <p:cNvSpPr>
              <a:spLocks noChangeAspect="1" noChangeArrowheads="1"/>
            </p:cNvSpPr>
            <p:nvPr/>
          </p:nvSpPr>
          <p:spPr bwMode="auto">
            <a:xfrm>
              <a:off x="3930675" y="1718888"/>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1094" name="AutoShape 296">
              <a:extLst>
                <a:ext uri="{FF2B5EF4-FFF2-40B4-BE49-F238E27FC236}">
                  <a16:creationId xmlns:a16="http://schemas.microsoft.com/office/drawing/2014/main" id="{D8798711-DACE-4690-9CDB-7F8B07E0FA7E}"/>
                </a:ext>
              </a:extLst>
            </p:cNvPr>
            <p:cNvSpPr>
              <a:spLocks noChangeAspect="1" noChangeArrowheads="1"/>
            </p:cNvSpPr>
            <p:nvPr/>
          </p:nvSpPr>
          <p:spPr bwMode="auto">
            <a:xfrm>
              <a:off x="3921531" y="1656849"/>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1095" name="AutoShape 296">
              <a:extLst>
                <a:ext uri="{FF2B5EF4-FFF2-40B4-BE49-F238E27FC236}">
                  <a16:creationId xmlns:a16="http://schemas.microsoft.com/office/drawing/2014/main" id="{D7986F66-907A-4F45-AFC0-61DF80F72D22}"/>
                </a:ext>
              </a:extLst>
            </p:cNvPr>
            <p:cNvSpPr>
              <a:spLocks noChangeAspect="1" noChangeArrowheads="1"/>
            </p:cNvSpPr>
            <p:nvPr/>
          </p:nvSpPr>
          <p:spPr bwMode="auto">
            <a:xfrm>
              <a:off x="3912387" y="1594810"/>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1096" name="AutoShape 296">
              <a:extLst>
                <a:ext uri="{FF2B5EF4-FFF2-40B4-BE49-F238E27FC236}">
                  <a16:creationId xmlns:a16="http://schemas.microsoft.com/office/drawing/2014/main" id="{ADE69185-C788-4DDE-93EE-9FE75FED1EC5}"/>
                </a:ext>
              </a:extLst>
            </p:cNvPr>
            <p:cNvSpPr>
              <a:spLocks noChangeAspect="1" noChangeArrowheads="1"/>
            </p:cNvSpPr>
            <p:nvPr/>
          </p:nvSpPr>
          <p:spPr bwMode="auto">
            <a:xfrm>
              <a:off x="3894099" y="1524763"/>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sp>
          <p:nvSpPr>
            <p:cNvPr id="1097" name="AutoShape 296">
              <a:extLst>
                <a:ext uri="{FF2B5EF4-FFF2-40B4-BE49-F238E27FC236}">
                  <a16:creationId xmlns:a16="http://schemas.microsoft.com/office/drawing/2014/main" id="{E3F7A198-4835-45E2-889B-76116FCF6432}"/>
                </a:ext>
              </a:extLst>
            </p:cNvPr>
            <p:cNvSpPr>
              <a:spLocks noChangeAspect="1" noChangeArrowheads="1"/>
            </p:cNvSpPr>
            <p:nvPr/>
          </p:nvSpPr>
          <p:spPr bwMode="auto">
            <a:xfrm>
              <a:off x="3939819" y="1780927"/>
              <a:ext cx="37884" cy="36576"/>
            </a:xfrm>
            <a:prstGeom prst="flowChartConnector">
              <a:avLst/>
            </a:prstGeom>
            <a:solidFill>
              <a:srgbClr val="000000"/>
            </a:solidFill>
            <a:ln w="6350">
              <a:solidFill>
                <a:srgbClr val="000000"/>
              </a:solidFill>
              <a:round/>
              <a:headEnd/>
              <a:tailEnd/>
            </a:ln>
            <a:effectLst/>
            <a:scene3d>
              <a:camera prst="perspectiveContrastingRightFacing">
                <a:rot lat="0" lon="18000000" rev="0"/>
              </a:camera>
              <a:lightRig rig="threePt" dir="t"/>
            </a:scene3d>
          </p:spPr>
          <p:txBody>
            <a:bodyPr anchor="ct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a:spcBef>
                  <a:spcPct val="0"/>
                </a:spcBef>
                <a:buClrTx/>
                <a:buFontTx/>
                <a:buNone/>
                <a:defRPr/>
              </a:pPr>
              <a:endParaRPr lang="en-US" altLang="en-US">
                <a:solidFill>
                  <a:srgbClr val="000000"/>
                </a:solidFill>
                <a:latin typeface="Verdana" pitchFamily="34" charset="0"/>
                <a:cs typeface="Arial" charset="0"/>
              </a:endParaRPr>
            </a:p>
          </p:txBody>
        </p:sp>
      </p:grpSp>
      <p:sp>
        <p:nvSpPr>
          <p:cNvPr id="21818" name="Flowchart: Extract 307">
            <a:extLst>
              <a:ext uri="{FF2B5EF4-FFF2-40B4-BE49-F238E27FC236}">
                <a16:creationId xmlns:a16="http://schemas.microsoft.com/office/drawing/2014/main" id="{AEAAC826-CC82-4A93-B452-1E111719590A}"/>
              </a:ext>
            </a:extLst>
          </p:cNvPr>
          <p:cNvSpPr>
            <a:spLocks noChangeArrowheads="1"/>
          </p:cNvSpPr>
          <p:nvPr/>
        </p:nvSpPr>
        <p:spPr bwMode="auto">
          <a:xfrm rot="5400000" flipH="1">
            <a:off x="7767638" y="2116137"/>
            <a:ext cx="152400" cy="155575"/>
          </a:xfrm>
          <a:prstGeom prst="flowChartExtract">
            <a:avLst/>
          </a:prstGeom>
          <a:solidFill>
            <a:schemeClr val="tx1"/>
          </a:solidFill>
          <a:ln w="9525" algn="ctr">
            <a:solidFill>
              <a:schemeClr val="tx1"/>
            </a:solidFill>
            <a:round/>
            <a:headEnd/>
            <a:tailEnd/>
          </a:ln>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819" name="Line 185">
            <a:extLst>
              <a:ext uri="{FF2B5EF4-FFF2-40B4-BE49-F238E27FC236}">
                <a16:creationId xmlns:a16="http://schemas.microsoft.com/office/drawing/2014/main" id="{D19703DA-F0C3-4651-8090-B85891B4CC8A}"/>
              </a:ext>
            </a:extLst>
          </p:cNvPr>
          <p:cNvSpPr>
            <a:spLocks noChangeShapeType="1"/>
          </p:cNvSpPr>
          <p:nvPr/>
        </p:nvSpPr>
        <p:spPr bwMode="auto">
          <a:xfrm flipH="1">
            <a:off x="6870700" y="2192338"/>
            <a:ext cx="1400175"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0" name="Line 269">
            <a:extLst>
              <a:ext uri="{FF2B5EF4-FFF2-40B4-BE49-F238E27FC236}">
                <a16:creationId xmlns:a16="http://schemas.microsoft.com/office/drawing/2014/main" id="{B4B7486F-98A9-480D-AB07-FBD175198748}"/>
              </a:ext>
            </a:extLst>
          </p:cNvPr>
          <p:cNvSpPr>
            <a:spLocks noChangeShapeType="1"/>
          </p:cNvSpPr>
          <p:nvPr/>
        </p:nvSpPr>
        <p:spPr bwMode="auto">
          <a:xfrm flipH="1" flipV="1">
            <a:off x="6340475" y="2192338"/>
            <a:ext cx="546100" cy="1587"/>
          </a:xfrm>
          <a:prstGeom prst="line">
            <a:avLst/>
          </a:prstGeom>
          <a:noFill/>
          <a:ln w="317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1" name="Line 156">
            <a:extLst>
              <a:ext uri="{FF2B5EF4-FFF2-40B4-BE49-F238E27FC236}">
                <a16:creationId xmlns:a16="http://schemas.microsoft.com/office/drawing/2014/main" id="{E60D59FF-1477-4202-8F61-E8D5045D494E}"/>
              </a:ext>
            </a:extLst>
          </p:cNvPr>
          <p:cNvSpPr>
            <a:spLocks noChangeShapeType="1"/>
          </p:cNvSpPr>
          <p:nvPr/>
        </p:nvSpPr>
        <p:spPr bwMode="auto">
          <a:xfrm flipH="1" flipV="1">
            <a:off x="2565400" y="1885950"/>
            <a:ext cx="169863" cy="306388"/>
          </a:xfrm>
          <a:prstGeom prst="line">
            <a:avLst/>
          </a:prstGeom>
          <a:noFill/>
          <a:ln w="317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2" name="Line 156">
            <a:extLst>
              <a:ext uri="{FF2B5EF4-FFF2-40B4-BE49-F238E27FC236}">
                <a16:creationId xmlns:a16="http://schemas.microsoft.com/office/drawing/2014/main" id="{F9D0EB85-1CB2-40A6-8328-1CBB04C325C2}"/>
              </a:ext>
            </a:extLst>
          </p:cNvPr>
          <p:cNvSpPr>
            <a:spLocks noChangeShapeType="1"/>
          </p:cNvSpPr>
          <p:nvPr/>
        </p:nvSpPr>
        <p:spPr bwMode="auto">
          <a:xfrm flipH="1" flipV="1">
            <a:off x="5289550" y="2149475"/>
            <a:ext cx="531813" cy="46038"/>
          </a:xfrm>
          <a:prstGeom prst="line">
            <a:avLst/>
          </a:prstGeom>
          <a:noFill/>
          <a:ln w="317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3" name="Line 269">
            <a:extLst>
              <a:ext uri="{FF2B5EF4-FFF2-40B4-BE49-F238E27FC236}">
                <a16:creationId xmlns:a16="http://schemas.microsoft.com/office/drawing/2014/main" id="{3CF62CFA-8198-43DE-8951-796451D77587}"/>
              </a:ext>
            </a:extLst>
          </p:cNvPr>
          <p:cNvSpPr>
            <a:spLocks noChangeShapeType="1"/>
          </p:cNvSpPr>
          <p:nvPr/>
        </p:nvSpPr>
        <p:spPr bwMode="auto">
          <a:xfrm flipH="1" flipV="1">
            <a:off x="5259388" y="1901825"/>
            <a:ext cx="584200" cy="168275"/>
          </a:xfrm>
          <a:prstGeom prst="line">
            <a:avLst/>
          </a:prstGeom>
          <a:noFill/>
          <a:ln w="317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4" name="Line 269">
            <a:extLst>
              <a:ext uri="{FF2B5EF4-FFF2-40B4-BE49-F238E27FC236}">
                <a16:creationId xmlns:a16="http://schemas.microsoft.com/office/drawing/2014/main" id="{EEF96A3F-76E6-42DE-A034-CC098E7BE047}"/>
              </a:ext>
            </a:extLst>
          </p:cNvPr>
          <p:cNvSpPr>
            <a:spLocks noChangeShapeType="1"/>
          </p:cNvSpPr>
          <p:nvPr/>
        </p:nvSpPr>
        <p:spPr bwMode="auto">
          <a:xfrm flipH="1" flipV="1">
            <a:off x="6348413" y="2065338"/>
            <a:ext cx="541337" cy="3175"/>
          </a:xfrm>
          <a:prstGeom prst="line">
            <a:avLst/>
          </a:prstGeom>
          <a:noFill/>
          <a:ln w="317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5" name="Text Box 300">
            <a:extLst>
              <a:ext uri="{FF2B5EF4-FFF2-40B4-BE49-F238E27FC236}">
                <a16:creationId xmlns:a16="http://schemas.microsoft.com/office/drawing/2014/main" id="{8A8D43AE-3C3D-4426-AADA-1531592659C4}"/>
              </a:ext>
            </a:extLst>
          </p:cNvPr>
          <p:cNvSpPr txBox="1">
            <a:spLocks noChangeArrowheads="1"/>
          </p:cNvSpPr>
          <p:nvPr/>
        </p:nvSpPr>
        <p:spPr bwMode="auto">
          <a:xfrm>
            <a:off x="5919788" y="1817688"/>
            <a:ext cx="307975"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latin typeface="Verdana" panose="020B0604030504040204" pitchFamily="34" charset="0"/>
              </a:rPr>
              <a:t>M</a:t>
            </a:r>
          </a:p>
        </p:txBody>
      </p:sp>
      <p:sp>
        <p:nvSpPr>
          <p:cNvPr id="21826" name="Line 269">
            <a:extLst>
              <a:ext uri="{FF2B5EF4-FFF2-40B4-BE49-F238E27FC236}">
                <a16:creationId xmlns:a16="http://schemas.microsoft.com/office/drawing/2014/main" id="{8296EF08-50E3-4FB1-8630-92B642273536}"/>
              </a:ext>
            </a:extLst>
          </p:cNvPr>
          <p:cNvSpPr>
            <a:spLocks noChangeShapeType="1"/>
          </p:cNvSpPr>
          <p:nvPr/>
        </p:nvSpPr>
        <p:spPr bwMode="auto">
          <a:xfrm flipH="1" flipV="1">
            <a:off x="5838825" y="2066925"/>
            <a:ext cx="503238" cy="158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27" name="Flowchart: Extract 306">
            <a:extLst>
              <a:ext uri="{FF2B5EF4-FFF2-40B4-BE49-F238E27FC236}">
                <a16:creationId xmlns:a16="http://schemas.microsoft.com/office/drawing/2014/main" id="{5342BBE7-22DA-4323-B892-741F64D57D6C}"/>
              </a:ext>
            </a:extLst>
          </p:cNvPr>
          <p:cNvSpPr>
            <a:spLocks noChangeArrowheads="1"/>
          </p:cNvSpPr>
          <p:nvPr/>
        </p:nvSpPr>
        <p:spPr bwMode="auto">
          <a:xfrm rot="16200000" flipH="1">
            <a:off x="7921626" y="1989137"/>
            <a:ext cx="138112" cy="157163"/>
          </a:xfrm>
          <a:prstGeom prst="flowChartExtract">
            <a:avLst/>
          </a:prstGeom>
          <a:solidFill>
            <a:schemeClr val="tx1"/>
          </a:solidFill>
          <a:ln w="9525" algn="ctr">
            <a:solidFill>
              <a:schemeClr val="tx1"/>
            </a:solidFill>
            <a:round/>
            <a:headEnd/>
            <a:tailEnd/>
          </a:ln>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828" name="Line 269">
            <a:extLst>
              <a:ext uri="{FF2B5EF4-FFF2-40B4-BE49-F238E27FC236}">
                <a16:creationId xmlns:a16="http://schemas.microsoft.com/office/drawing/2014/main" id="{831F0C03-6E51-4BA4-8F18-FC073639DBD0}"/>
              </a:ext>
            </a:extLst>
          </p:cNvPr>
          <p:cNvSpPr>
            <a:spLocks noChangeShapeType="1"/>
          </p:cNvSpPr>
          <p:nvPr/>
        </p:nvSpPr>
        <p:spPr bwMode="auto">
          <a:xfrm flipH="1" flipV="1">
            <a:off x="6886575" y="2068513"/>
            <a:ext cx="1631950" cy="1587"/>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09" name="Group 1108">
            <a:extLst>
              <a:ext uri="{FF2B5EF4-FFF2-40B4-BE49-F238E27FC236}">
                <a16:creationId xmlns:a16="http://schemas.microsoft.com/office/drawing/2014/main" id="{7CF43BC4-D988-4BFD-9995-3A4003978715}"/>
              </a:ext>
            </a:extLst>
          </p:cNvPr>
          <p:cNvGrpSpPr>
            <a:grpSpLocks/>
          </p:cNvGrpSpPr>
          <p:nvPr/>
        </p:nvGrpSpPr>
        <p:grpSpPr bwMode="auto">
          <a:xfrm>
            <a:off x="6881813" y="1998663"/>
            <a:ext cx="1638300" cy="138112"/>
            <a:chOff x="6882338" y="1998713"/>
            <a:chExt cx="1637775" cy="138062"/>
          </a:xfrm>
        </p:grpSpPr>
        <p:sp>
          <p:nvSpPr>
            <p:cNvPr id="21963" name="Flowchart: Extract 306">
              <a:extLst>
                <a:ext uri="{FF2B5EF4-FFF2-40B4-BE49-F238E27FC236}">
                  <a16:creationId xmlns:a16="http://schemas.microsoft.com/office/drawing/2014/main" id="{3141E40D-BA8D-41CF-A436-9B4170A4F62C}"/>
                </a:ext>
              </a:extLst>
            </p:cNvPr>
            <p:cNvSpPr>
              <a:spLocks noChangeArrowheads="1"/>
            </p:cNvSpPr>
            <p:nvPr/>
          </p:nvSpPr>
          <p:spPr bwMode="auto">
            <a:xfrm rot="16200000" flipH="1">
              <a:off x="7922430" y="1989530"/>
              <a:ext cx="138062" cy="156428"/>
            </a:xfrm>
            <a:prstGeom prst="flowChartExtract">
              <a:avLst/>
            </a:prstGeom>
            <a:solidFill>
              <a:srgbClr val="FF0000"/>
            </a:solidFill>
            <a:ln w="9525" algn="ctr">
              <a:solidFill>
                <a:srgbClr val="FF0000"/>
              </a:solidFill>
              <a:round/>
              <a:headEnd/>
              <a:tailEnd/>
            </a:ln>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964" name="Line 269">
              <a:extLst>
                <a:ext uri="{FF2B5EF4-FFF2-40B4-BE49-F238E27FC236}">
                  <a16:creationId xmlns:a16="http://schemas.microsoft.com/office/drawing/2014/main" id="{121AE19E-AC33-40C1-8CB2-9C70FD55DF82}"/>
                </a:ext>
              </a:extLst>
            </p:cNvPr>
            <p:cNvSpPr>
              <a:spLocks noChangeShapeType="1"/>
            </p:cNvSpPr>
            <p:nvPr/>
          </p:nvSpPr>
          <p:spPr bwMode="auto">
            <a:xfrm flipH="1" flipV="1">
              <a:off x="6882338" y="2069303"/>
              <a:ext cx="1637775" cy="797"/>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12" name="Line 299">
            <a:extLst>
              <a:ext uri="{FF2B5EF4-FFF2-40B4-BE49-F238E27FC236}">
                <a16:creationId xmlns:a16="http://schemas.microsoft.com/office/drawing/2014/main" id="{1470CB42-1AA3-4961-AC89-C67779EE0596}"/>
              </a:ext>
            </a:extLst>
          </p:cNvPr>
          <p:cNvSpPr>
            <a:spLocks noChangeShapeType="1"/>
          </p:cNvSpPr>
          <p:nvPr/>
        </p:nvSpPr>
        <p:spPr bwMode="auto">
          <a:xfrm>
            <a:off x="2392363" y="3908425"/>
            <a:ext cx="39687" cy="85883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3" name="Left Arrow 2">
            <a:extLst>
              <a:ext uri="{FF2B5EF4-FFF2-40B4-BE49-F238E27FC236}">
                <a16:creationId xmlns:a16="http://schemas.microsoft.com/office/drawing/2014/main" id="{AE82EB10-B231-4AD5-8250-6EE6239FA3E1}"/>
              </a:ext>
            </a:extLst>
          </p:cNvPr>
          <p:cNvSpPr>
            <a:spLocks noChangeArrowheads="1"/>
          </p:cNvSpPr>
          <p:nvPr/>
        </p:nvSpPr>
        <p:spPr bwMode="auto">
          <a:xfrm>
            <a:off x="2454275" y="4013200"/>
            <a:ext cx="365125" cy="177800"/>
          </a:xfrm>
          <a:prstGeom prst="leftArrow">
            <a:avLst>
              <a:gd name="adj1" fmla="val 50000"/>
              <a:gd name="adj2" fmla="val 49894"/>
            </a:avLst>
          </a:prstGeom>
          <a:solidFill>
            <a:srgbClr val="FF6699"/>
          </a:solidFill>
          <a:ln w="12700" algn="ctr">
            <a:solidFill>
              <a:srgbClr val="000000"/>
            </a:solidFill>
            <a:round/>
            <a:headEnd/>
            <a:tailEnd/>
          </a:ln>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832" name="AutoShape 76">
            <a:extLst>
              <a:ext uri="{FF2B5EF4-FFF2-40B4-BE49-F238E27FC236}">
                <a16:creationId xmlns:a16="http://schemas.microsoft.com/office/drawing/2014/main" id="{F51738A9-0A3B-493B-A431-67B497AC95F9}"/>
              </a:ext>
            </a:extLst>
          </p:cNvPr>
          <p:cNvSpPr>
            <a:spLocks noChangeAspect="1" noChangeArrowheads="1"/>
          </p:cNvSpPr>
          <p:nvPr/>
        </p:nvSpPr>
        <p:spPr bwMode="auto">
          <a:xfrm>
            <a:off x="5589588" y="4330700"/>
            <a:ext cx="419100" cy="250825"/>
          </a:xfrm>
          <a:prstGeom prst="flowChartAlternateProcess">
            <a:avLst/>
          </a:prstGeom>
          <a:solidFill>
            <a:srgbClr val="FFCC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833" name="Text Box 102">
            <a:extLst>
              <a:ext uri="{FF2B5EF4-FFF2-40B4-BE49-F238E27FC236}">
                <a16:creationId xmlns:a16="http://schemas.microsoft.com/office/drawing/2014/main" id="{AE05352F-5DDB-469D-B5C0-F95133F7D06B}"/>
              </a:ext>
            </a:extLst>
          </p:cNvPr>
          <p:cNvSpPr txBox="1">
            <a:spLocks noChangeAspect="1" noChangeArrowheads="1"/>
          </p:cNvSpPr>
          <p:nvPr/>
        </p:nvSpPr>
        <p:spPr bwMode="auto">
          <a:xfrm>
            <a:off x="5635625" y="4306888"/>
            <a:ext cx="334963"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U</a:t>
            </a:r>
          </a:p>
        </p:txBody>
      </p:sp>
      <p:sp>
        <p:nvSpPr>
          <p:cNvPr id="21834" name="Flowchart: Extract 307">
            <a:extLst>
              <a:ext uri="{FF2B5EF4-FFF2-40B4-BE49-F238E27FC236}">
                <a16:creationId xmlns:a16="http://schemas.microsoft.com/office/drawing/2014/main" id="{B3F6E29F-9A99-43CF-9AB7-D496A3228EE2}"/>
              </a:ext>
            </a:extLst>
          </p:cNvPr>
          <p:cNvSpPr>
            <a:spLocks noChangeArrowheads="1"/>
          </p:cNvSpPr>
          <p:nvPr/>
        </p:nvSpPr>
        <p:spPr bwMode="auto">
          <a:xfrm rot="-5400000">
            <a:off x="7375526" y="3760787"/>
            <a:ext cx="152400" cy="155575"/>
          </a:xfrm>
          <a:prstGeom prst="flowChartExtract">
            <a:avLst/>
          </a:prstGeom>
          <a:solidFill>
            <a:schemeClr val="tx1"/>
          </a:solidFill>
          <a:ln w="9525" algn="ctr">
            <a:solidFill>
              <a:schemeClr val="tx1"/>
            </a:solidFill>
            <a:round/>
            <a:headEnd/>
            <a:tailEnd/>
          </a:ln>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835" name="Line 299">
            <a:extLst>
              <a:ext uri="{FF2B5EF4-FFF2-40B4-BE49-F238E27FC236}">
                <a16:creationId xmlns:a16="http://schemas.microsoft.com/office/drawing/2014/main" id="{904E3151-80FC-4173-844C-C19AC5C4F774}"/>
              </a:ext>
            </a:extLst>
          </p:cNvPr>
          <p:cNvSpPr>
            <a:spLocks noChangeShapeType="1"/>
          </p:cNvSpPr>
          <p:nvPr/>
        </p:nvSpPr>
        <p:spPr bwMode="auto">
          <a:xfrm flipH="1">
            <a:off x="2255838" y="3835400"/>
            <a:ext cx="0" cy="123825"/>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36" name="AutoShape 296">
            <a:extLst>
              <a:ext uri="{FF2B5EF4-FFF2-40B4-BE49-F238E27FC236}">
                <a16:creationId xmlns:a16="http://schemas.microsoft.com/office/drawing/2014/main" id="{0A24F2E3-E896-4B2A-83C3-E0700D97B8CB}"/>
              </a:ext>
            </a:extLst>
          </p:cNvPr>
          <p:cNvSpPr>
            <a:spLocks noChangeAspect="1" noChangeArrowheads="1"/>
          </p:cNvSpPr>
          <p:nvPr/>
        </p:nvSpPr>
        <p:spPr bwMode="auto">
          <a:xfrm flipH="1">
            <a:off x="2238375" y="3954463"/>
            <a:ext cx="44450" cy="46037"/>
          </a:xfrm>
          <a:prstGeom prst="flowChartConnector">
            <a:avLst/>
          </a:prstGeom>
          <a:solidFill>
            <a:schemeClr val="tx1"/>
          </a:solidFill>
          <a:ln w="25400">
            <a:solidFill>
              <a:schemeClr val="tx1"/>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a:solidFill>
                <a:srgbClr val="000000"/>
              </a:solidFill>
              <a:latin typeface="Verdana" panose="020B0604030504040204" pitchFamily="34" charset="0"/>
            </a:endParaRPr>
          </a:p>
        </p:txBody>
      </p:sp>
      <p:sp>
        <p:nvSpPr>
          <p:cNvPr id="21837" name="Line 165">
            <a:extLst>
              <a:ext uri="{FF2B5EF4-FFF2-40B4-BE49-F238E27FC236}">
                <a16:creationId xmlns:a16="http://schemas.microsoft.com/office/drawing/2014/main" id="{24A37882-B3EC-407D-A5C1-854A384FB273}"/>
              </a:ext>
            </a:extLst>
          </p:cNvPr>
          <p:cNvSpPr>
            <a:spLocks noChangeShapeType="1"/>
          </p:cNvSpPr>
          <p:nvPr/>
        </p:nvSpPr>
        <p:spPr bwMode="auto">
          <a:xfrm flipH="1">
            <a:off x="5359400" y="3838575"/>
            <a:ext cx="2297113" cy="158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38" name="AutoShape 296">
            <a:extLst>
              <a:ext uri="{FF2B5EF4-FFF2-40B4-BE49-F238E27FC236}">
                <a16:creationId xmlns:a16="http://schemas.microsoft.com/office/drawing/2014/main" id="{F63F1876-4366-4847-861C-39697A86FEDC}"/>
              </a:ext>
            </a:extLst>
          </p:cNvPr>
          <p:cNvSpPr>
            <a:spLocks noChangeAspect="1" noChangeArrowheads="1"/>
          </p:cNvSpPr>
          <p:nvPr/>
        </p:nvSpPr>
        <p:spPr bwMode="auto">
          <a:xfrm>
            <a:off x="2435225" y="3941763"/>
            <a:ext cx="46038" cy="44450"/>
          </a:xfrm>
          <a:prstGeom prst="flowChartConnector">
            <a:avLst/>
          </a:prstGeom>
          <a:solidFill>
            <a:schemeClr val="tx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a:solidFill>
                <a:srgbClr val="000000"/>
              </a:solidFill>
              <a:latin typeface="Verdana" panose="020B0604030504040204" pitchFamily="34" charset="0"/>
            </a:endParaRPr>
          </a:p>
        </p:txBody>
      </p:sp>
      <p:sp>
        <p:nvSpPr>
          <p:cNvPr id="21839" name="Rectangle 472">
            <a:extLst>
              <a:ext uri="{FF2B5EF4-FFF2-40B4-BE49-F238E27FC236}">
                <a16:creationId xmlns:a16="http://schemas.microsoft.com/office/drawing/2014/main" id="{6253786E-6CB9-429D-9468-CBAE00FE025C}"/>
              </a:ext>
            </a:extLst>
          </p:cNvPr>
          <p:cNvSpPr>
            <a:spLocks noChangeArrowheads="1"/>
          </p:cNvSpPr>
          <p:nvPr/>
        </p:nvSpPr>
        <p:spPr bwMode="auto">
          <a:xfrm>
            <a:off x="1765300" y="6596063"/>
            <a:ext cx="7302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r>
              <a:rPr lang="en-US" altLang="en-US" sz="900" b="0">
                <a:latin typeface="Verdana" panose="020B0604030504040204" pitchFamily="34" charset="0"/>
              </a:rPr>
              <a:t> Copyright </a:t>
            </a:r>
            <a:r>
              <a:rPr lang="en-US" altLang="en-US" sz="1000">
                <a:latin typeface="Verdana" panose="020B0604030504040204" pitchFamily="34" charset="0"/>
              </a:rPr>
              <a:t>© </a:t>
            </a:r>
            <a:r>
              <a:rPr lang="en-US" altLang="en-US" sz="900" b="0">
                <a:latin typeface="Verdana" panose="020B0604030504040204" pitchFamily="34" charset="0"/>
              </a:rPr>
              <a:t>2017 CipherMachines.com and EnigmaMuseum.com</a:t>
            </a:r>
          </a:p>
        </p:txBody>
      </p:sp>
      <p:sp>
        <p:nvSpPr>
          <p:cNvPr id="1122" name="Left Arrow 2">
            <a:extLst>
              <a:ext uri="{FF2B5EF4-FFF2-40B4-BE49-F238E27FC236}">
                <a16:creationId xmlns:a16="http://schemas.microsoft.com/office/drawing/2014/main" id="{A2897067-E0CB-4B68-8DEA-C42DD1B65DCD}"/>
              </a:ext>
            </a:extLst>
          </p:cNvPr>
          <p:cNvSpPr>
            <a:spLocks noChangeArrowheads="1"/>
          </p:cNvSpPr>
          <p:nvPr/>
        </p:nvSpPr>
        <p:spPr bwMode="auto">
          <a:xfrm>
            <a:off x="2432050" y="4013200"/>
            <a:ext cx="365125" cy="177800"/>
          </a:xfrm>
          <a:prstGeom prst="leftArrow">
            <a:avLst>
              <a:gd name="adj1" fmla="val 50000"/>
              <a:gd name="adj2" fmla="val 49894"/>
            </a:avLst>
          </a:prstGeom>
          <a:solidFill>
            <a:srgbClr val="FF6699"/>
          </a:solidFill>
          <a:ln w="12700" algn="ctr">
            <a:solidFill>
              <a:srgbClr val="000000"/>
            </a:solidFill>
            <a:round/>
            <a:headEnd/>
            <a:tailEnd/>
          </a:ln>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1123" name="Line 299">
            <a:extLst>
              <a:ext uri="{FF2B5EF4-FFF2-40B4-BE49-F238E27FC236}">
                <a16:creationId xmlns:a16="http://schemas.microsoft.com/office/drawing/2014/main" id="{8864D30E-68B9-4574-AAE8-0A93B364D28E}"/>
              </a:ext>
            </a:extLst>
          </p:cNvPr>
          <p:cNvSpPr>
            <a:spLocks noChangeShapeType="1"/>
          </p:cNvSpPr>
          <p:nvPr/>
        </p:nvSpPr>
        <p:spPr bwMode="auto">
          <a:xfrm>
            <a:off x="2359025" y="3908425"/>
            <a:ext cx="80963" cy="860425"/>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4" name="Left Arrow 2">
            <a:extLst>
              <a:ext uri="{FF2B5EF4-FFF2-40B4-BE49-F238E27FC236}">
                <a16:creationId xmlns:a16="http://schemas.microsoft.com/office/drawing/2014/main" id="{C89C00DB-A376-4CE7-8066-421BE41A66AC}"/>
              </a:ext>
            </a:extLst>
          </p:cNvPr>
          <p:cNvSpPr>
            <a:spLocks noChangeArrowheads="1"/>
          </p:cNvSpPr>
          <p:nvPr/>
        </p:nvSpPr>
        <p:spPr bwMode="auto">
          <a:xfrm>
            <a:off x="2408238" y="4013200"/>
            <a:ext cx="365125" cy="177800"/>
          </a:xfrm>
          <a:prstGeom prst="leftArrow">
            <a:avLst>
              <a:gd name="adj1" fmla="val 50000"/>
              <a:gd name="adj2" fmla="val 49894"/>
            </a:avLst>
          </a:prstGeom>
          <a:solidFill>
            <a:srgbClr val="FF6699"/>
          </a:solidFill>
          <a:ln w="12700" algn="ctr">
            <a:solidFill>
              <a:srgbClr val="000000"/>
            </a:solidFill>
            <a:round/>
            <a:headEnd/>
            <a:tailEnd/>
          </a:ln>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1125" name="Line 299">
            <a:extLst>
              <a:ext uri="{FF2B5EF4-FFF2-40B4-BE49-F238E27FC236}">
                <a16:creationId xmlns:a16="http://schemas.microsoft.com/office/drawing/2014/main" id="{963B0C3B-1733-4188-9276-B1AF9863DD1C}"/>
              </a:ext>
            </a:extLst>
          </p:cNvPr>
          <p:cNvSpPr>
            <a:spLocks noChangeShapeType="1"/>
          </p:cNvSpPr>
          <p:nvPr/>
        </p:nvSpPr>
        <p:spPr bwMode="auto">
          <a:xfrm>
            <a:off x="2343150" y="3916363"/>
            <a:ext cx="85725" cy="85090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 name="Left Arrow 2">
            <a:extLst>
              <a:ext uri="{FF2B5EF4-FFF2-40B4-BE49-F238E27FC236}">
                <a16:creationId xmlns:a16="http://schemas.microsoft.com/office/drawing/2014/main" id="{A9051B4A-5525-41D6-ACFA-94F9EE9004EF}"/>
              </a:ext>
            </a:extLst>
          </p:cNvPr>
          <p:cNvSpPr>
            <a:spLocks noChangeArrowheads="1"/>
          </p:cNvSpPr>
          <p:nvPr/>
        </p:nvSpPr>
        <p:spPr bwMode="auto">
          <a:xfrm>
            <a:off x="2382838" y="4013200"/>
            <a:ext cx="365125" cy="177800"/>
          </a:xfrm>
          <a:prstGeom prst="leftArrow">
            <a:avLst>
              <a:gd name="adj1" fmla="val 50000"/>
              <a:gd name="adj2" fmla="val 49894"/>
            </a:avLst>
          </a:prstGeom>
          <a:solidFill>
            <a:srgbClr val="FF6699"/>
          </a:solidFill>
          <a:ln w="12700" algn="ctr">
            <a:solidFill>
              <a:srgbClr val="000000"/>
            </a:solidFill>
            <a:round/>
            <a:headEnd/>
            <a:tailEnd/>
          </a:ln>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1127" name="Line 299">
            <a:extLst>
              <a:ext uri="{FF2B5EF4-FFF2-40B4-BE49-F238E27FC236}">
                <a16:creationId xmlns:a16="http://schemas.microsoft.com/office/drawing/2014/main" id="{A18D0F30-CD0C-4F7A-AF74-6C69F5538C9B}"/>
              </a:ext>
            </a:extLst>
          </p:cNvPr>
          <p:cNvSpPr>
            <a:spLocks noChangeShapeType="1"/>
          </p:cNvSpPr>
          <p:nvPr/>
        </p:nvSpPr>
        <p:spPr bwMode="auto">
          <a:xfrm>
            <a:off x="2316163" y="3913188"/>
            <a:ext cx="123825" cy="855662"/>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 name="Left Arrow 2">
            <a:extLst>
              <a:ext uri="{FF2B5EF4-FFF2-40B4-BE49-F238E27FC236}">
                <a16:creationId xmlns:a16="http://schemas.microsoft.com/office/drawing/2014/main" id="{7AAAF418-C21B-4437-B2D6-A55599E88CBB}"/>
              </a:ext>
            </a:extLst>
          </p:cNvPr>
          <p:cNvSpPr>
            <a:spLocks noChangeArrowheads="1"/>
          </p:cNvSpPr>
          <p:nvPr/>
        </p:nvSpPr>
        <p:spPr bwMode="auto">
          <a:xfrm>
            <a:off x="2359025" y="4013200"/>
            <a:ext cx="365125" cy="177800"/>
          </a:xfrm>
          <a:prstGeom prst="leftArrow">
            <a:avLst>
              <a:gd name="adj1" fmla="val 50000"/>
              <a:gd name="adj2" fmla="val 49894"/>
            </a:avLst>
          </a:prstGeom>
          <a:solidFill>
            <a:srgbClr val="FF6699"/>
          </a:solidFill>
          <a:ln w="12700" algn="ctr">
            <a:solidFill>
              <a:srgbClr val="000000"/>
            </a:solidFill>
            <a:round/>
            <a:headEnd/>
            <a:tailEnd/>
          </a:ln>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1129" name="Left Arrow 2">
            <a:extLst>
              <a:ext uri="{FF2B5EF4-FFF2-40B4-BE49-F238E27FC236}">
                <a16:creationId xmlns:a16="http://schemas.microsoft.com/office/drawing/2014/main" id="{74AE0842-991B-4B8B-AF4A-1738681B9490}"/>
              </a:ext>
            </a:extLst>
          </p:cNvPr>
          <p:cNvSpPr>
            <a:spLocks noChangeArrowheads="1"/>
          </p:cNvSpPr>
          <p:nvPr/>
        </p:nvSpPr>
        <p:spPr bwMode="auto">
          <a:xfrm>
            <a:off x="2339975" y="4013200"/>
            <a:ext cx="365125" cy="177800"/>
          </a:xfrm>
          <a:prstGeom prst="leftArrow">
            <a:avLst>
              <a:gd name="adj1" fmla="val 50000"/>
              <a:gd name="adj2" fmla="val 49894"/>
            </a:avLst>
          </a:prstGeom>
          <a:solidFill>
            <a:srgbClr val="FF6699"/>
          </a:solidFill>
          <a:ln w="12700" algn="ctr">
            <a:solidFill>
              <a:srgbClr val="000000"/>
            </a:solidFill>
            <a:round/>
            <a:headEnd/>
            <a:tailEnd/>
          </a:ln>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1130" name="Line 299">
            <a:extLst>
              <a:ext uri="{FF2B5EF4-FFF2-40B4-BE49-F238E27FC236}">
                <a16:creationId xmlns:a16="http://schemas.microsoft.com/office/drawing/2014/main" id="{13BE6996-FEC3-4820-A589-230A2D04951E}"/>
              </a:ext>
            </a:extLst>
          </p:cNvPr>
          <p:cNvSpPr>
            <a:spLocks noChangeShapeType="1"/>
          </p:cNvSpPr>
          <p:nvPr/>
        </p:nvSpPr>
        <p:spPr bwMode="auto">
          <a:xfrm>
            <a:off x="2295525" y="3916363"/>
            <a:ext cx="136525" cy="84455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31" name="Group 1130">
            <a:extLst>
              <a:ext uri="{FF2B5EF4-FFF2-40B4-BE49-F238E27FC236}">
                <a16:creationId xmlns:a16="http://schemas.microsoft.com/office/drawing/2014/main" id="{AB497AA9-2C81-4F2F-8F1C-FC703DFC6DC3}"/>
              </a:ext>
            </a:extLst>
          </p:cNvPr>
          <p:cNvGrpSpPr>
            <a:grpSpLocks/>
          </p:cNvGrpSpPr>
          <p:nvPr/>
        </p:nvGrpSpPr>
        <p:grpSpPr bwMode="auto">
          <a:xfrm>
            <a:off x="2295525" y="3914775"/>
            <a:ext cx="215900" cy="2098675"/>
            <a:chOff x="2295093" y="3909724"/>
            <a:chExt cx="214745" cy="2098964"/>
          </a:xfrm>
        </p:grpSpPr>
        <p:sp>
          <p:nvSpPr>
            <p:cNvPr id="21959" name="Flowchart: Extract 313">
              <a:extLst>
                <a:ext uri="{FF2B5EF4-FFF2-40B4-BE49-F238E27FC236}">
                  <a16:creationId xmlns:a16="http://schemas.microsoft.com/office/drawing/2014/main" id="{CD94FE61-C944-41ED-A95B-4BB7D27E69FB}"/>
                </a:ext>
              </a:extLst>
            </p:cNvPr>
            <p:cNvSpPr>
              <a:spLocks noChangeArrowheads="1"/>
            </p:cNvSpPr>
            <p:nvPr/>
          </p:nvSpPr>
          <p:spPr bwMode="auto">
            <a:xfrm flipV="1">
              <a:off x="2357438" y="5456238"/>
              <a:ext cx="152400" cy="155575"/>
            </a:xfrm>
            <a:prstGeom prst="flowChartExtract">
              <a:avLst/>
            </a:prstGeom>
            <a:solidFill>
              <a:srgbClr val="FF0000"/>
            </a:solidFill>
            <a:ln w="9525" algn="ctr">
              <a:solidFill>
                <a:srgbClr val="FF0000"/>
              </a:solidFill>
              <a:round/>
              <a:headEnd/>
              <a:tailEnd/>
            </a:ln>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960" name="Line 167">
              <a:extLst>
                <a:ext uri="{FF2B5EF4-FFF2-40B4-BE49-F238E27FC236}">
                  <a16:creationId xmlns:a16="http://schemas.microsoft.com/office/drawing/2014/main" id="{E762BC87-73C3-4629-ADF3-8A6C96E7FA79}"/>
                </a:ext>
              </a:extLst>
            </p:cNvPr>
            <p:cNvSpPr>
              <a:spLocks noChangeShapeType="1"/>
            </p:cNvSpPr>
            <p:nvPr/>
          </p:nvSpPr>
          <p:spPr bwMode="auto">
            <a:xfrm>
              <a:off x="2428875" y="4770438"/>
              <a:ext cx="4763" cy="1201737"/>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61" name="Line 299">
              <a:extLst>
                <a:ext uri="{FF2B5EF4-FFF2-40B4-BE49-F238E27FC236}">
                  <a16:creationId xmlns:a16="http://schemas.microsoft.com/office/drawing/2014/main" id="{D2BB31D8-4A10-400B-AFF0-E2409F22AA6B}"/>
                </a:ext>
              </a:extLst>
            </p:cNvPr>
            <p:cNvSpPr>
              <a:spLocks noChangeShapeType="1"/>
            </p:cNvSpPr>
            <p:nvPr/>
          </p:nvSpPr>
          <p:spPr bwMode="auto">
            <a:xfrm>
              <a:off x="2295093" y="3909724"/>
              <a:ext cx="138258" cy="857248"/>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62" name="AutoShape 295">
              <a:extLst>
                <a:ext uri="{FF2B5EF4-FFF2-40B4-BE49-F238E27FC236}">
                  <a16:creationId xmlns:a16="http://schemas.microsoft.com/office/drawing/2014/main" id="{F4BFCFE4-90A0-42F2-8C69-88B6C2FA989D}"/>
                </a:ext>
              </a:extLst>
            </p:cNvPr>
            <p:cNvSpPr>
              <a:spLocks noChangeAspect="1" noChangeArrowheads="1"/>
            </p:cNvSpPr>
            <p:nvPr/>
          </p:nvSpPr>
          <p:spPr bwMode="auto">
            <a:xfrm>
              <a:off x="2390775" y="5926138"/>
              <a:ext cx="82550" cy="82550"/>
            </a:xfrm>
            <a:prstGeom prst="flowChartConnector">
              <a:avLst/>
            </a:prstGeom>
            <a:solidFill>
              <a:srgbClr val="FF0000"/>
            </a:solidFill>
            <a:ln w="25400">
              <a:solidFill>
                <a:srgbClr val="FF0000"/>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a:solidFill>
                  <a:srgbClr val="000000"/>
                </a:solidFill>
                <a:latin typeface="Verdana" panose="020B0604030504040204" pitchFamily="34" charset="0"/>
              </a:endParaRPr>
            </a:p>
          </p:txBody>
        </p:sp>
      </p:grpSp>
      <p:sp>
        <p:nvSpPr>
          <p:cNvPr id="21850" name="AutoShape 87">
            <a:extLst>
              <a:ext uri="{FF2B5EF4-FFF2-40B4-BE49-F238E27FC236}">
                <a16:creationId xmlns:a16="http://schemas.microsoft.com/office/drawing/2014/main" id="{33DE078F-EACD-486E-88EC-A3A1FA2F1B1D}"/>
              </a:ext>
            </a:extLst>
          </p:cNvPr>
          <p:cNvSpPr>
            <a:spLocks noChangeAspect="1" noChangeArrowheads="1"/>
          </p:cNvSpPr>
          <p:nvPr/>
        </p:nvSpPr>
        <p:spPr bwMode="auto">
          <a:xfrm>
            <a:off x="2225675" y="4637088"/>
            <a:ext cx="419100" cy="250825"/>
          </a:xfrm>
          <a:prstGeom prst="flowChartAlternateProcess">
            <a:avLst/>
          </a:prstGeom>
          <a:solidFill>
            <a:srgbClr val="FFCC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851" name="Text Box 112">
            <a:extLst>
              <a:ext uri="{FF2B5EF4-FFF2-40B4-BE49-F238E27FC236}">
                <a16:creationId xmlns:a16="http://schemas.microsoft.com/office/drawing/2014/main" id="{30B35DFA-29F9-45AC-AC9E-1726EB6287D3}"/>
              </a:ext>
            </a:extLst>
          </p:cNvPr>
          <p:cNvSpPr txBox="1">
            <a:spLocks noChangeAspect="1" noChangeArrowheads="1"/>
          </p:cNvSpPr>
          <p:nvPr/>
        </p:nvSpPr>
        <p:spPr bwMode="auto">
          <a:xfrm>
            <a:off x="2271713" y="4605338"/>
            <a:ext cx="334962"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A</a:t>
            </a:r>
          </a:p>
        </p:txBody>
      </p:sp>
      <p:grpSp>
        <p:nvGrpSpPr>
          <p:cNvPr id="1138" name="Group 1137">
            <a:extLst>
              <a:ext uri="{FF2B5EF4-FFF2-40B4-BE49-F238E27FC236}">
                <a16:creationId xmlns:a16="http://schemas.microsoft.com/office/drawing/2014/main" id="{21F6C3BE-CB2A-4727-89EA-9E791662C3F2}"/>
              </a:ext>
            </a:extLst>
          </p:cNvPr>
          <p:cNvGrpSpPr>
            <a:grpSpLocks/>
          </p:cNvGrpSpPr>
          <p:nvPr/>
        </p:nvGrpSpPr>
        <p:grpSpPr bwMode="auto">
          <a:xfrm>
            <a:off x="2232025" y="4581525"/>
            <a:ext cx="485775" cy="311150"/>
            <a:chOff x="2246313" y="4573586"/>
            <a:chExt cx="485102" cy="311151"/>
          </a:xfrm>
        </p:grpSpPr>
        <p:sp>
          <p:nvSpPr>
            <p:cNvPr id="21957" name="AutoShape 301">
              <a:extLst>
                <a:ext uri="{FF2B5EF4-FFF2-40B4-BE49-F238E27FC236}">
                  <a16:creationId xmlns:a16="http://schemas.microsoft.com/office/drawing/2014/main" id="{ECB30642-4BB4-482F-92C7-8CBA3B3A7C48}"/>
                </a:ext>
              </a:extLst>
            </p:cNvPr>
            <p:cNvSpPr>
              <a:spLocks noChangeAspect="1" noChangeArrowheads="1"/>
            </p:cNvSpPr>
            <p:nvPr/>
          </p:nvSpPr>
          <p:spPr bwMode="auto">
            <a:xfrm>
              <a:off x="2246313" y="4633912"/>
              <a:ext cx="419100" cy="250825"/>
            </a:xfrm>
            <a:prstGeom prst="flowChartAlternateProcess">
              <a:avLst/>
            </a:prstGeom>
            <a:solidFill>
              <a:srgbClr val="FF6699"/>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958" name="Text Box 302">
              <a:extLst>
                <a:ext uri="{FF2B5EF4-FFF2-40B4-BE49-F238E27FC236}">
                  <a16:creationId xmlns:a16="http://schemas.microsoft.com/office/drawing/2014/main" id="{2CCBE7F9-3D82-4FC3-9A39-5064D6E32073}"/>
                </a:ext>
              </a:extLst>
            </p:cNvPr>
            <p:cNvSpPr txBox="1">
              <a:spLocks noChangeAspect="1" noChangeArrowheads="1"/>
            </p:cNvSpPr>
            <p:nvPr/>
          </p:nvSpPr>
          <p:spPr bwMode="auto">
            <a:xfrm>
              <a:off x="2274215" y="4573586"/>
              <a:ext cx="4572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0000"/>
                  </a:solidFill>
                  <a:latin typeface="Verdana" panose="020B0604030504040204" pitchFamily="34" charset="0"/>
                </a:rPr>
                <a:t>A</a:t>
              </a:r>
            </a:p>
          </p:txBody>
        </p:sp>
      </p:grpSp>
      <p:grpSp>
        <p:nvGrpSpPr>
          <p:cNvPr id="1141" name="Group 1140">
            <a:extLst>
              <a:ext uri="{FF2B5EF4-FFF2-40B4-BE49-F238E27FC236}">
                <a16:creationId xmlns:a16="http://schemas.microsoft.com/office/drawing/2014/main" id="{80443B01-C37F-4193-81E0-92480A23E42A}"/>
              </a:ext>
            </a:extLst>
          </p:cNvPr>
          <p:cNvGrpSpPr>
            <a:grpSpLocks/>
          </p:cNvGrpSpPr>
          <p:nvPr/>
        </p:nvGrpSpPr>
        <p:grpSpPr bwMode="auto">
          <a:xfrm>
            <a:off x="2238375" y="3762375"/>
            <a:ext cx="5418138" cy="242888"/>
            <a:chOff x="2237745" y="3761541"/>
            <a:chExt cx="5418132" cy="244858"/>
          </a:xfrm>
        </p:grpSpPr>
        <p:sp>
          <p:nvSpPr>
            <p:cNvPr id="21950" name="Flowchart: Extract 307">
              <a:extLst>
                <a:ext uri="{FF2B5EF4-FFF2-40B4-BE49-F238E27FC236}">
                  <a16:creationId xmlns:a16="http://schemas.microsoft.com/office/drawing/2014/main" id="{ACCF70DC-A117-4EA5-ACFC-D2B46B54BBFF}"/>
                </a:ext>
              </a:extLst>
            </p:cNvPr>
            <p:cNvSpPr>
              <a:spLocks noChangeArrowheads="1"/>
            </p:cNvSpPr>
            <p:nvPr/>
          </p:nvSpPr>
          <p:spPr bwMode="auto">
            <a:xfrm rot="-5400000">
              <a:off x="7375886" y="3759942"/>
              <a:ext cx="152400" cy="155598"/>
            </a:xfrm>
            <a:prstGeom prst="flowChartExtract">
              <a:avLst/>
            </a:prstGeom>
            <a:solidFill>
              <a:srgbClr val="FF0000"/>
            </a:solidFill>
            <a:ln w="9525" algn="ctr">
              <a:solidFill>
                <a:srgbClr val="FF0000"/>
              </a:solidFill>
              <a:round/>
              <a:headEnd/>
              <a:tailEnd/>
            </a:ln>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solidFill>
                  <a:srgbClr val="FF0000"/>
                </a:solidFill>
                <a:latin typeface="Verdana" panose="020B0604030504040204" pitchFamily="34" charset="0"/>
              </a:endParaRPr>
            </a:p>
          </p:txBody>
        </p:sp>
        <p:sp>
          <p:nvSpPr>
            <p:cNvPr id="21951" name="Line 299">
              <a:extLst>
                <a:ext uri="{FF2B5EF4-FFF2-40B4-BE49-F238E27FC236}">
                  <a16:creationId xmlns:a16="http://schemas.microsoft.com/office/drawing/2014/main" id="{5F602CAA-51D0-4D20-B55E-FBE712F0E35E}"/>
                </a:ext>
              </a:extLst>
            </p:cNvPr>
            <p:cNvSpPr>
              <a:spLocks noChangeShapeType="1"/>
            </p:cNvSpPr>
            <p:nvPr/>
          </p:nvSpPr>
          <p:spPr bwMode="auto">
            <a:xfrm flipH="1">
              <a:off x="5296855" y="3841757"/>
              <a:ext cx="0" cy="123825"/>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52" name="AutoShape 296">
              <a:extLst>
                <a:ext uri="{FF2B5EF4-FFF2-40B4-BE49-F238E27FC236}">
                  <a16:creationId xmlns:a16="http://schemas.microsoft.com/office/drawing/2014/main" id="{2D05A990-C146-40DC-8055-E42D06871864}"/>
                </a:ext>
              </a:extLst>
            </p:cNvPr>
            <p:cNvSpPr>
              <a:spLocks noChangeAspect="1" noChangeArrowheads="1"/>
            </p:cNvSpPr>
            <p:nvPr/>
          </p:nvSpPr>
          <p:spPr bwMode="auto">
            <a:xfrm>
              <a:off x="5274719" y="3960361"/>
              <a:ext cx="46045" cy="46038"/>
            </a:xfrm>
            <a:prstGeom prst="flowChartConnector">
              <a:avLst/>
            </a:prstGeom>
            <a:solidFill>
              <a:srgbClr val="FF0000"/>
            </a:solidFill>
            <a:ln w="25400">
              <a:solidFill>
                <a:srgbClr val="FF0000"/>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a:solidFill>
                  <a:srgbClr val="000000"/>
                </a:solidFill>
                <a:latin typeface="Verdana" panose="020B0604030504040204" pitchFamily="34" charset="0"/>
              </a:endParaRPr>
            </a:p>
          </p:txBody>
        </p:sp>
        <p:sp>
          <p:nvSpPr>
            <p:cNvPr id="21953" name="Line 165">
              <a:extLst>
                <a:ext uri="{FF2B5EF4-FFF2-40B4-BE49-F238E27FC236}">
                  <a16:creationId xmlns:a16="http://schemas.microsoft.com/office/drawing/2014/main" id="{82A149AB-728C-4B42-A7A4-C532A5A8C53B}"/>
                </a:ext>
              </a:extLst>
            </p:cNvPr>
            <p:cNvSpPr>
              <a:spLocks noChangeShapeType="1"/>
            </p:cNvSpPr>
            <p:nvPr/>
          </p:nvSpPr>
          <p:spPr bwMode="auto">
            <a:xfrm flipH="1">
              <a:off x="5359050" y="3839368"/>
              <a:ext cx="2296827" cy="796"/>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54" name="Line 165">
              <a:extLst>
                <a:ext uri="{FF2B5EF4-FFF2-40B4-BE49-F238E27FC236}">
                  <a16:creationId xmlns:a16="http://schemas.microsoft.com/office/drawing/2014/main" id="{08D90751-8E7B-4477-A63B-3F443DF5043A}"/>
                </a:ext>
              </a:extLst>
            </p:cNvPr>
            <p:cNvSpPr>
              <a:spLocks noChangeShapeType="1"/>
            </p:cNvSpPr>
            <p:nvPr/>
          </p:nvSpPr>
          <p:spPr bwMode="auto">
            <a:xfrm flipH="1" flipV="1">
              <a:off x="2256573" y="3835295"/>
              <a:ext cx="3121875" cy="4866"/>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55" name="Line 299">
              <a:extLst>
                <a:ext uri="{FF2B5EF4-FFF2-40B4-BE49-F238E27FC236}">
                  <a16:creationId xmlns:a16="http://schemas.microsoft.com/office/drawing/2014/main" id="{AB15E03A-6C5E-435F-859D-57954FB2BDC3}"/>
                </a:ext>
              </a:extLst>
            </p:cNvPr>
            <p:cNvSpPr>
              <a:spLocks noChangeShapeType="1"/>
            </p:cNvSpPr>
            <p:nvPr/>
          </p:nvSpPr>
          <p:spPr bwMode="auto">
            <a:xfrm flipH="1">
              <a:off x="2254755" y="3817292"/>
              <a:ext cx="0" cy="144669"/>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56" name="AutoShape 296">
              <a:extLst>
                <a:ext uri="{FF2B5EF4-FFF2-40B4-BE49-F238E27FC236}">
                  <a16:creationId xmlns:a16="http://schemas.microsoft.com/office/drawing/2014/main" id="{F1D74F4E-0E08-4B79-B70E-890B24F40191}"/>
                </a:ext>
              </a:extLst>
            </p:cNvPr>
            <p:cNvSpPr>
              <a:spLocks noChangeAspect="1" noChangeArrowheads="1"/>
            </p:cNvSpPr>
            <p:nvPr/>
          </p:nvSpPr>
          <p:spPr bwMode="auto">
            <a:xfrm>
              <a:off x="2237745" y="3957596"/>
              <a:ext cx="46045" cy="46037"/>
            </a:xfrm>
            <a:prstGeom prst="flowChartConnector">
              <a:avLst/>
            </a:prstGeom>
            <a:solidFill>
              <a:srgbClr val="FF0000"/>
            </a:solidFill>
            <a:ln w="25400">
              <a:solidFill>
                <a:srgbClr val="FF0000"/>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a:solidFill>
                  <a:srgbClr val="000000"/>
                </a:solidFill>
                <a:latin typeface="Verdana" panose="020B0604030504040204" pitchFamily="34" charset="0"/>
              </a:endParaRPr>
            </a:p>
          </p:txBody>
        </p:sp>
      </p:grpSp>
      <p:sp>
        <p:nvSpPr>
          <p:cNvPr id="1149" name="Arc 1148">
            <a:extLst>
              <a:ext uri="{FF2B5EF4-FFF2-40B4-BE49-F238E27FC236}">
                <a16:creationId xmlns:a16="http://schemas.microsoft.com/office/drawing/2014/main" id="{A0828539-81D1-482A-9A74-2C3EDE87E150}"/>
              </a:ext>
            </a:extLst>
          </p:cNvPr>
          <p:cNvSpPr/>
          <p:nvPr/>
        </p:nvSpPr>
        <p:spPr bwMode="auto">
          <a:xfrm>
            <a:off x="2343150" y="3768725"/>
            <a:ext cx="152400" cy="139700"/>
          </a:xfrm>
          <a:prstGeom prst="arc">
            <a:avLst/>
          </a:prstGeom>
          <a:noFill/>
          <a:ln w="31750" cap="flat" cmpd="sng" algn="ctr">
            <a:solidFill>
              <a:schemeClr val="tx1"/>
            </a:solidFill>
            <a:prstDash val="solid"/>
            <a:round/>
            <a:headEnd type="none" w="med" len="med"/>
            <a:tailEnd type="none" w="med" len="med"/>
          </a:ln>
          <a:effectLst/>
          <a:extLst/>
        </p:spPr>
        <p:txBody>
          <a:bodyPr anchor="ctr" anchorCtr="1"/>
          <a:lstStyle/>
          <a:p>
            <a:pPr>
              <a:defRPr/>
            </a:pPr>
            <a:endParaRPr lang="en-US">
              <a:cs typeface="Arial" charset="0"/>
            </a:endParaRPr>
          </a:p>
        </p:txBody>
      </p:sp>
      <p:sp>
        <p:nvSpPr>
          <p:cNvPr id="21855" name="Line 299">
            <a:extLst>
              <a:ext uri="{FF2B5EF4-FFF2-40B4-BE49-F238E27FC236}">
                <a16:creationId xmlns:a16="http://schemas.microsoft.com/office/drawing/2014/main" id="{F23D7E5C-6992-47E4-9241-26E19B140FF8}"/>
              </a:ext>
            </a:extLst>
          </p:cNvPr>
          <p:cNvSpPr>
            <a:spLocks noChangeShapeType="1"/>
          </p:cNvSpPr>
          <p:nvPr/>
        </p:nvSpPr>
        <p:spPr bwMode="auto">
          <a:xfrm flipH="1">
            <a:off x="2455863" y="3892550"/>
            <a:ext cx="4762" cy="8255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1" name="Arc 1150">
            <a:extLst>
              <a:ext uri="{FF2B5EF4-FFF2-40B4-BE49-F238E27FC236}">
                <a16:creationId xmlns:a16="http://schemas.microsoft.com/office/drawing/2014/main" id="{27232998-B06F-412D-A7AB-5AA487EDFE45}"/>
              </a:ext>
            </a:extLst>
          </p:cNvPr>
          <p:cNvSpPr/>
          <p:nvPr/>
        </p:nvSpPr>
        <p:spPr bwMode="auto">
          <a:xfrm flipV="1">
            <a:off x="2390775" y="3756025"/>
            <a:ext cx="104775" cy="152400"/>
          </a:xfrm>
          <a:prstGeom prst="arc">
            <a:avLst/>
          </a:prstGeom>
          <a:noFill/>
          <a:ln w="31750" cap="flat" cmpd="sng" algn="ctr">
            <a:solidFill>
              <a:schemeClr val="tx1"/>
            </a:solidFill>
            <a:prstDash val="solid"/>
            <a:round/>
            <a:headEnd type="none" w="med" len="med"/>
            <a:tailEnd type="none" w="med" len="med"/>
          </a:ln>
          <a:effectLst/>
          <a:extLst/>
        </p:spPr>
        <p:txBody>
          <a:bodyPr anchor="ctr" anchorCtr="1"/>
          <a:lstStyle/>
          <a:p>
            <a:pPr>
              <a:defRPr/>
            </a:pPr>
            <a:endParaRPr lang="en-US">
              <a:cs typeface="Arial" charset="0"/>
            </a:endParaRPr>
          </a:p>
        </p:txBody>
      </p:sp>
      <p:sp>
        <p:nvSpPr>
          <p:cNvPr id="21857" name="Line 299">
            <a:extLst>
              <a:ext uri="{FF2B5EF4-FFF2-40B4-BE49-F238E27FC236}">
                <a16:creationId xmlns:a16="http://schemas.microsoft.com/office/drawing/2014/main" id="{7A23A11B-AF69-4F63-A5EB-A3C40C7A8D35}"/>
              </a:ext>
            </a:extLst>
          </p:cNvPr>
          <p:cNvSpPr>
            <a:spLocks noChangeShapeType="1"/>
          </p:cNvSpPr>
          <p:nvPr/>
        </p:nvSpPr>
        <p:spPr bwMode="auto">
          <a:xfrm>
            <a:off x="5483225" y="2581275"/>
            <a:ext cx="1588" cy="665163"/>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5" name="Line 299">
            <a:extLst>
              <a:ext uri="{FF2B5EF4-FFF2-40B4-BE49-F238E27FC236}">
                <a16:creationId xmlns:a16="http://schemas.microsoft.com/office/drawing/2014/main" id="{CD7AD8B5-408C-4497-B51E-63D929C32EBD}"/>
              </a:ext>
            </a:extLst>
          </p:cNvPr>
          <p:cNvSpPr>
            <a:spLocks noChangeShapeType="1"/>
          </p:cNvSpPr>
          <p:nvPr/>
        </p:nvSpPr>
        <p:spPr bwMode="auto">
          <a:xfrm flipH="1">
            <a:off x="5483225" y="2579688"/>
            <a:ext cx="0" cy="64770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56" name="Group 1155">
            <a:extLst>
              <a:ext uri="{FF2B5EF4-FFF2-40B4-BE49-F238E27FC236}">
                <a16:creationId xmlns:a16="http://schemas.microsoft.com/office/drawing/2014/main" id="{4DDB068E-532F-412E-A008-C85E4F70D54B}"/>
              </a:ext>
            </a:extLst>
          </p:cNvPr>
          <p:cNvGrpSpPr>
            <a:grpSpLocks/>
          </p:cNvGrpSpPr>
          <p:nvPr/>
        </p:nvGrpSpPr>
        <p:grpSpPr bwMode="auto">
          <a:xfrm>
            <a:off x="469900" y="3559175"/>
            <a:ext cx="1774825" cy="993775"/>
            <a:chOff x="457200" y="3592380"/>
            <a:chExt cx="1775254" cy="993672"/>
          </a:xfrm>
        </p:grpSpPr>
        <p:grpSp>
          <p:nvGrpSpPr>
            <p:cNvPr id="21944" name="Group 1375">
              <a:extLst>
                <a:ext uri="{FF2B5EF4-FFF2-40B4-BE49-F238E27FC236}">
                  <a16:creationId xmlns:a16="http://schemas.microsoft.com/office/drawing/2014/main" id="{7BD8FABA-E5B0-4D88-8AC5-FD7AC7E4DBE6}"/>
                </a:ext>
              </a:extLst>
            </p:cNvPr>
            <p:cNvGrpSpPr>
              <a:grpSpLocks/>
            </p:cNvGrpSpPr>
            <p:nvPr/>
          </p:nvGrpSpPr>
          <p:grpSpPr bwMode="auto">
            <a:xfrm>
              <a:off x="457200" y="3670893"/>
              <a:ext cx="1775254" cy="915159"/>
              <a:chOff x="457200" y="3670893"/>
              <a:chExt cx="1775254" cy="915159"/>
            </a:xfrm>
          </p:grpSpPr>
          <p:sp>
            <p:nvSpPr>
              <p:cNvPr id="21947" name="Right Arrow 85">
                <a:extLst>
                  <a:ext uri="{FF2B5EF4-FFF2-40B4-BE49-F238E27FC236}">
                    <a16:creationId xmlns:a16="http://schemas.microsoft.com/office/drawing/2014/main" id="{00E72D5D-4633-424E-98C2-8BF8D69AC0CE}"/>
                  </a:ext>
                </a:extLst>
              </p:cNvPr>
              <p:cNvSpPr>
                <a:spLocks noChangeArrowheads="1"/>
              </p:cNvSpPr>
              <p:nvPr/>
            </p:nvSpPr>
            <p:spPr bwMode="auto">
              <a:xfrm rot="1659904">
                <a:off x="1451344" y="4357452"/>
                <a:ext cx="781110" cy="228600"/>
              </a:xfrm>
              <a:prstGeom prst="rightArrow">
                <a:avLst>
                  <a:gd name="adj1" fmla="val 50000"/>
                  <a:gd name="adj2" fmla="val 50004"/>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b="0">
                  <a:solidFill>
                    <a:srgbClr val="000000"/>
                  </a:solidFill>
                  <a:latin typeface="Verdana" panose="020B0604030504040204" pitchFamily="34" charset="0"/>
                </a:endParaRPr>
              </a:p>
            </p:txBody>
          </p:sp>
          <p:sp>
            <p:nvSpPr>
              <p:cNvPr id="21948" name="Rounded Rectangle 31">
                <a:extLst>
                  <a:ext uri="{FF2B5EF4-FFF2-40B4-BE49-F238E27FC236}">
                    <a16:creationId xmlns:a16="http://schemas.microsoft.com/office/drawing/2014/main" id="{67F91F69-D7EA-46C8-9BE3-0C528F5E9B6E}"/>
                  </a:ext>
                </a:extLst>
              </p:cNvPr>
              <p:cNvSpPr>
                <a:spLocks noChangeArrowheads="1"/>
              </p:cNvSpPr>
              <p:nvPr/>
            </p:nvSpPr>
            <p:spPr bwMode="auto">
              <a:xfrm>
                <a:off x="633413" y="3670893"/>
                <a:ext cx="939124" cy="748707"/>
              </a:xfrm>
              <a:prstGeom prst="roundRect">
                <a:avLst>
                  <a:gd name="adj" fmla="val 16667"/>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b="0">
                  <a:solidFill>
                    <a:srgbClr val="000000"/>
                  </a:solidFill>
                  <a:latin typeface="Verdana" panose="020B0604030504040204" pitchFamily="34" charset="0"/>
                </a:endParaRPr>
              </a:p>
            </p:txBody>
          </p:sp>
          <p:sp>
            <p:nvSpPr>
              <p:cNvPr id="21949" name="Text Box 8">
                <a:extLst>
                  <a:ext uri="{FF2B5EF4-FFF2-40B4-BE49-F238E27FC236}">
                    <a16:creationId xmlns:a16="http://schemas.microsoft.com/office/drawing/2014/main" id="{E6B33A05-2BD2-43D1-9680-4A9F8FFBEBCE}"/>
                  </a:ext>
                </a:extLst>
              </p:cNvPr>
              <p:cNvSpPr txBox="1">
                <a:spLocks noChangeArrowheads="1"/>
              </p:cNvSpPr>
              <p:nvPr/>
            </p:nvSpPr>
            <p:spPr bwMode="auto">
              <a:xfrm>
                <a:off x="457200" y="3686687"/>
                <a:ext cx="1295400" cy="83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268" tIns="137133" rIns="274268" bIns="137133">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a:spcBef>
                    <a:spcPct val="0"/>
                  </a:spcBef>
                  <a:buClrTx/>
                  <a:buFontTx/>
                  <a:buNone/>
                </a:pPr>
                <a:endParaRPr lang="en-US" altLang="en-US" sz="1200">
                  <a:solidFill>
                    <a:srgbClr val="FF0000"/>
                  </a:solidFill>
                </a:endParaRPr>
              </a:p>
              <a:p>
                <a:pPr algn="ctr">
                  <a:spcBef>
                    <a:spcPct val="0"/>
                  </a:spcBef>
                  <a:buClrTx/>
                  <a:buFontTx/>
                  <a:buNone/>
                </a:pPr>
                <a:r>
                  <a:rPr lang="en-US" altLang="en-US" sz="1200">
                    <a:solidFill>
                      <a:srgbClr val="FF0000"/>
                    </a:solidFill>
                  </a:rPr>
                  <a:t>“A” key is pressed</a:t>
                </a:r>
              </a:p>
            </p:txBody>
          </p:sp>
        </p:grpSp>
        <p:sp>
          <p:nvSpPr>
            <p:cNvPr id="21945" name="Rectangle 1376">
              <a:extLst>
                <a:ext uri="{FF2B5EF4-FFF2-40B4-BE49-F238E27FC236}">
                  <a16:creationId xmlns:a16="http://schemas.microsoft.com/office/drawing/2014/main" id="{C2CBEE81-6737-4733-B392-FDD9F954719F}"/>
                </a:ext>
              </a:extLst>
            </p:cNvPr>
            <p:cNvSpPr>
              <a:spLocks noChangeArrowheads="1"/>
            </p:cNvSpPr>
            <p:nvPr/>
          </p:nvSpPr>
          <p:spPr bwMode="auto">
            <a:xfrm>
              <a:off x="992505" y="3723481"/>
              <a:ext cx="228600" cy="2286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spcBef>
                  <a:spcPct val="0"/>
                </a:spcBef>
                <a:buClrTx/>
                <a:buFontTx/>
                <a:buNone/>
              </a:pPr>
              <a:endParaRPr lang="en-US" altLang="en-US" sz="1800" b="0">
                <a:latin typeface="Verdana" panose="020B0604030504040204" pitchFamily="34" charset="0"/>
              </a:endParaRPr>
            </a:p>
          </p:txBody>
        </p:sp>
        <p:sp>
          <p:nvSpPr>
            <p:cNvPr id="21946" name="Text Box 8">
              <a:extLst>
                <a:ext uri="{FF2B5EF4-FFF2-40B4-BE49-F238E27FC236}">
                  <a16:creationId xmlns:a16="http://schemas.microsoft.com/office/drawing/2014/main" id="{61EB782F-7403-470B-AA24-FBB1B8FA8CE6}"/>
                </a:ext>
              </a:extLst>
            </p:cNvPr>
            <p:cNvSpPr txBox="1">
              <a:spLocks noChangeArrowheads="1"/>
            </p:cNvSpPr>
            <p:nvPr/>
          </p:nvSpPr>
          <p:spPr bwMode="auto">
            <a:xfrm>
              <a:off x="992505" y="3592380"/>
              <a:ext cx="228600" cy="4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268" tIns="137133" rIns="274268" bIns="137133">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a:spcBef>
                  <a:spcPct val="0"/>
                </a:spcBef>
                <a:buClrTx/>
                <a:buFontTx/>
                <a:buNone/>
              </a:pPr>
              <a:r>
                <a:rPr lang="en-US" altLang="en-US" sz="1400">
                  <a:latin typeface="Arial Black" panose="020B0A04020102090204" pitchFamily="34" charset="0"/>
                </a:rPr>
                <a:t>1</a:t>
              </a:r>
            </a:p>
          </p:txBody>
        </p:sp>
      </p:grpSp>
      <p:grpSp>
        <p:nvGrpSpPr>
          <p:cNvPr id="1163" name="Group 1162">
            <a:extLst>
              <a:ext uri="{FF2B5EF4-FFF2-40B4-BE49-F238E27FC236}">
                <a16:creationId xmlns:a16="http://schemas.microsoft.com/office/drawing/2014/main" id="{F95ABBE1-CEDB-4D3D-B9AB-14B9166A696E}"/>
              </a:ext>
            </a:extLst>
          </p:cNvPr>
          <p:cNvGrpSpPr>
            <a:grpSpLocks/>
          </p:cNvGrpSpPr>
          <p:nvPr/>
        </p:nvGrpSpPr>
        <p:grpSpPr bwMode="auto">
          <a:xfrm>
            <a:off x="2790825" y="3960813"/>
            <a:ext cx="1812925" cy="909637"/>
            <a:chOff x="6397778" y="4100942"/>
            <a:chExt cx="1813557" cy="910054"/>
          </a:xfrm>
        </p:grpSpPr>
        <p:grpSp>
          <p:nvGrpSpPr>
            <p:cNvPr id="21938" name="Group 1382">
              <a:extLst>
                <a:ext uri="{FF2B5EF4-FFF2-40B4-BE49-F238E27FC236}">
                  <a16:creationId xmlns:a16="http://schemas.microsoft.com/office/drawing/2014/main" id="{EA6C543C-A8A9-4BFF-B291-22E9F8651ACE}"/>
                </a:ext>
              </a:extLst>
            </p:cNvPr>
            <p:cNvGrpSpPr>
              <a:grpSpLocks/>
            </p:cNvGrpSpPr>
            <p:nvPr/>
          </p:nvGrpSpPr>
          <p:grpSpPr bwMode="auto">
            <a:xfrm>
              <a:off x="6397778" y="4175818"/>
              <a:ext cx="1813557" cy="835178"/>
              <a:chOff x="3048735" y="4178837"/>
              <a:chExt cx="1813557" cy="835178"/>
            </a:xfrm>
          </p:grpSpPr>
          <p:sp>
            <p:nvSpPr>
              <p:cNvPr id="21941" name="Right Arrow 85">
                <a:extLst>
                  <a:ext uri="{FF2B5EF4-FFF2-40B4-BE49-F238E27FC236}">
                    <a16:creationId xmlns:a16="http://schemas.microsoft.com/office/drawing/2014/main" id="{1484D68D-4D8E-4117-8325-9C6EF4D9B2A9}"/>
                  </a:ext>
                </a:extLst>
              </p:cNvPr>
              <p:cNvSpPr>
                <a:spLocks noChangeArrowheads="1"/>
              </p:cNvSpPr>
              <p:nvPr/>
            </p:nvSpPr>
            <p:spPr bwMode="auto">
              <a:xfrm rot="-9763148">
                <a:off x="3048735" y="4280753"/>
                <a:ext cx="594991" cy="228600"/>
              </a:xfrm>
              <a:prstGeom prst="rightArrow">
                <a:avLst>
                  <a:gd name="adj1" fmla="val 50000"/>
                  <a:gd name="adj2" fmla="val 50007"/>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b="0">
                  <a:solidFill>
                    <a:srgbClr val="000000"/>
                  </a:solidFill>
                  <a:latin typeface="Verdana" panose="020B0604030504040204" pitchFamily="34" charset="0"/>
                </a:endParaRPr>
              </a:p>
            </p:txBody>
          </p:sp>
          <p:sp>
            <p:nvSpPr>
              <p:cNvPr id="21942" name="Rounded Rectangle 31">
                <a:extLst>
                  <a:ext uri="{FF2B5EF4-FFF2-40B4-BE49-F238E27FC236}">
                    <a16:creationId xmlns:a16="http://schemas.microsoft.com/office/drawing/2014/main" id="{FCCD5CB2-D622-442A-9964-A54CE99A84F3}"/>
                  </a:ext>
                </a:extLst>
              </p:cNvPr>
              <p:cNvSpPr>
                <a:spLocks noChangeArrowheads="1"/>
              </p:cNvSpPr>
              <p:nvPr/>
            </p:nvSpPr>
            <p:spPr bwMode="auto">
              <a:xfrm>
                <a:off x="3562642" y="4178837"/>
                <a:ext cx="1053622" cy="748707"/>
              </a:xfrm>
              <a:prstGeom prst="roundRect">
                <a:avLst>
                  <a:gd name="adj" fmla="val 16667"/>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b="0">
                  <a:solidFill>
                    <a:srgbClr val="000000"/>
                  </a:solidFill>
                  <a:latin typeface="Verdana" panose="020B0604030504040204" pitchFamily="34" charset="0"/>
                </a:endParaRPr>
              </a:p>
            </p:txBody>
          </p:sp>
          <p:sp>
            <p:nvSpPr>
              <p:cNvPr id="21943" name="Text Box 8">
                <a:extLst>
                  <a:ext uri="{FF2B5EF4-FFF2-40B4-BE49-F238E27FC236}">
                    <a16:creationId xmlns:a16="http://schemas.microsoft.com/office/drawing/2014/main" id="{DD5C5180-2842-466C-A4DF-3FD606096621}"/>
                  </a:ext>
                </a:extLst>
              </p:cNvPr>
              <p:cNvSpPr txBox="1">
                <a:spLocks noChangeArrowheads="1"/>
              </p:cNvSpPr>
              <p:nvPr/>
            </p:nvSpPr>
            <p:spPr bwMode="auto">
              <a:xfrm>
                <a:off x="3306543" y="4367566"/>
                <a:ext cx="1555749" cy="64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268" tIns="137133" rIns="274268" bIns="137133">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a:spcBef>
                    <a:spcPct val="0"/>
                  </a:spcBef>
                  <a:buClrTx/>
                  <a:buFontTx/>
                  <a:buNone/>
                </a:pPr>
                <a:r>
                  <a:rPr lang="en-US" altLang="en-US" sz="1200">
                    <a:solidFill>
                      <a:srgbClr val="FF0000"/>
                    </a:solidFill>
                  </a:rPr>
                  <a:t>Electrical circuit closed</a:t>
                </a:r>
              </a:p>
            </p:txBody>
          </p:sp>
        </p:grpSp>
        <p:sp>
          <p:nvSpPr>
            <p:cNvPr id="21939" name="Rectangle 1383">
              <a:extLst>
                <a:ext uri="{FF2B5EF4-FFF2-40B4-BE49-F238E27FC236}">
                  <a16:creationId xmlns:a16="http://schemas.microsoft.com/office/drawing/2014/main" id="{F92DBF72-8BB4-4CB6-882B-CC3E41FFCEF8}"/>
                </a:ext>
              </a:extLst>
            </p:cNvPr>
            <p:cNvSpPr>
              <a:spLocks noChangeArrowheads="1"/>
            </p:cNvSpPr>
            <p:nvPr/>
          </p:nvSpPr>
          <p:spPr bwMode="auto">
            <a:xfrm>
              <a:off x="7334991" y="4226480"/>
              <a:ext cx="228600" cy="2286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spcBef>
                  <a:spcPct val="0"/>
                </a:spcBef>
                <a:buClrTx/>
                <a:buFontTx/>
                <a:buNone/>
              </a:pPr>
              <a:endParaRPr lang="en-US" altLang="en-US" sz="1800" b="0">
                <a:latin typeface="Verdana" panose="020B0604030504040204" pitchFamily="34" charset="0"/>
              </a:endParaRPr>
            </a:p>
          </p:txBody>
        </p:sp>
        <p:sp>
          <p:nvSpPr>
            <p:cNvPr id="21940" name="Text Box 8">
              <a:extLst>
                <a:ext uri="{FF2B5EF4-FFF2-40B4-BE49-F238E27FC236}">
                  <a16:creationId xmlns:a16="http://schemas.microsoft.com/office/drawing/2014/main" id="{E6A28B3F-7FF3-4358-8DCB-03A9ED74B488}"/>
                </a:ext>
              </a:extLst>
            </p:cNvPr>
            <p:cNvSpPr txBox="1">
              <a:spLocks noChangeArrowheads="1"/>
            </p:cNvSpPr>
            <p:nvPr/>
          </p:nvSpPr>
          <p:spPr bwMode="auto">
            <a:xfrm>
              <a:off x="7337693" y="4100942"/>
              <a:ext cx="223196" cy="49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268" tIns="137133" rIns="274268" bIns="137133">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a:spcBef>
                  <a:spcPct val="0"/>
                </a:spcBef>
                <a:buClrTx/>
                <a:buFontTx/>
                <a:buNone/>
              </a:pPr>
              <a:r>
                <a:rPr lang="en-US" altLang="en-US" sz="1400">
                  <a:latin typeface="Arial Black" panose="020B0A04020102090204" pitchFamily="34" charset="0"/>
                </a:rPr>
                <a:t>3</a:t>
              </a:r>
            </a:p>
          </p:txBody>
        </p:sp>
      </p:grpSp>
      <p:grpSp>
        <p:nvGrpSpPr>
          <p:cNvPr id="1170" name="Group 1169">
            <a:extLst>
              <a:ext uri="{FF2B5EF4-FFF2-40B4-BE49-F238E27FC236}">
                <a16:creationId xmlns:a16="http://schemas.microsoft.com/office/drawing/2014/main" id="{0BDECDD0-F6F2-408E-B36A-FD4FA17F1D5B}"/>
              </a:ext>
            </a:extLst>
          </p:cNvPr>
          <p:cNvGrpSpPr>
            <a:grpSpLocks/>
          </p:cNvGrpSpPr>
          <p:nvPr/>
        </p:nvGrpSpPr>
        <p:grpSpPr bwMode="auto">
          <a:xfrm>
            <a:off x="6872288" y="2112963"/>
            <a:ext cx="1400175" cy="160337"/>
            <a:chOff x="6872945" y="2112963"/>
            <a:chExt cx="1399518" cy="160337"/>
          </a:xfrm>
        </p:grpSpPr>
        <p:sp>
          <p:nvSpPr>
            <p:cNvPr id="21936" name="Flowchart: Extract 307">
              <a:extLst>
                <a:ext uri="{FF2B5EF4-FFF2-40B4-BE49-F238E27FC236}">
                  <a16:creationId xmlns:a16="http://schemas.microsoft.com/office/drawing/2014/main" id="{948E68F6-4701-44D5-AB23-C890303148FC}"/>
                </a:ext>
              </a:extLst>
            </p:cNvPr>
            <p:cNvSpPr>
              <a:spLocks noChangeArrowheads="1"/>
            </p:cNvSpPr>
            <p:nvPr/>
          </p:nvSpPr>
          <p:spPr bwMode="auto">
            <a:xfrm rot="5400000" flipH="1">
              <a:off x="7763930" y="2115324"/>
              <a:ext cx="160337" cy="155616"/>
            </a:xfrm>
            <a:prstGeom prst="flowChartExtract">
              <a:avLst/>
            </a:prstGeom>
            <a:solidFill>
              <a:srgbClr val="FF0000"/>
            </a:solidFill>
            <a:ln w="9525" algn="ctr">
              <a:solidFill>
                <a:srgbClr val="FF0000"/>
              </a:solidFill>
              <a:round/>
              <a:headEnd/>
              <a:tailEnd/>
            </a:ln>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937" name="Line 185">
              <a:extLst>
                <a:ext uri="{FF2B5EF4-FFF2-40B4-BE49-F238E27FC236}">
                  <a16:creationId xmlns:a16="http://schemas.microsoft.com/office/drawing/2014/main" id="{CC4B8996-B104-472A-A7D6-8062DD5A5B30}"/>
                </a:ext>
              </a:extLst>
            </p:cNvPr>
            <p:cNvSpPr>
              <a:spLocks noChangeShapeType="1"/>
            </p:cNvSpPr>
            <p:nvPr/>
          </p:nvSpPr>
          <p:spPr bwMode="auto">
            <a:xfrm flipH="1">
              <a:off x="6872945" y="2192419"/>
              <a:ext cx="1399518" cy="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3" name="Group 1172">
            <a:extLst>
              <a:ext uri="{FF2B5EF4-FFF2-40B4-BE49-F238E27FC236}">
                <a16:creationId xmlns:a16="http://schemas.microsoft.com/office/drawing/2014/main" id="{52142479-F278-4B0D-8135-56E70C9C2450}"/>
              </a:ext>
            </a:extLst>
          </p:cNvPr>
          <p:cNvGrpSpPr>
            <a:grpSpLocks/>
          </p:cNvGrpSpPr>
          <p:nvPr/>
        </p:nvGrpSpPr>
        <p:grpSpPr bwMode="auto">
          <a:xfrm>
            <a:off x="2562225" y="1879600"/>
            <a:ext cx="4322763" cy="631825"/>
            <a:chOff x="2562282" y="1879451"/>
            <a:chExt cx="4322704" cy="632134"/>
          </a:xfrm>
        </p:grpSpPr>
        <p:grpSp>
          <p:nvGrpSpPr>
            <p:cNvPr id="21921" name="Group 1392">
              <a:extLst>
                <a:ext uri="{FF2B5EF4-FFF2-40B4-BE49-F238E27FC236}">
                  <a16:creationId xmlns:a16="http://schemas.microsoft.com/office/drawing/2014/main" id="{5537191F-64A0-4894-9139-9971A24A3E46}"/>
                </a:ext>
              </a:extLst>
            </p:cNvPr>
            <p:cNvGrpSpPr>
              <a:grpSpLocks/>
            </p:cNvGrpSpPr>
            <p:nvPr/>
          </p:nvGrpSpPr>
          <p:grpSpPr bwMode="auto">
            <a:xfrm>
              <a:off x="2562282" y="1879451"/>
              <a:ext cx="3259066" cy="632134"/>
              <a:chOff x="2560802" y="1798928"/>
              <a:chExt cx="3258971" cy="631699"/>
            </a:xfrm>
          </p:grpSpPr>
          <p:sp>
            <p:nvSpPr>
              <p:cNvPr id="21925" name="Flowchart: Extract 305">
                <a:extLst>
                  <a:ext uri="{FF2B5EF4-FFF2-40B4-BE49-F238E27FC236}">
                    <a16:creationId xmlns:a16="http://schemas.microsoft.com/office/drawing/2014/main" id="{E73E2C00-C171-4583-98E8-7FB04A96565C}"/>
                  </a:ext>
                </a:extLst>
              </p:cNvPr>
              <p:cNvSpPr>
                <a:spLocks noChangeArrowheads="1"/>
              </p:cNvSpPr>
              <p:nvPr/>
            </p:nvSpPr>
            <p:spPr bwMode="auto">
              <a:xfrm rot="5806643">
                <a:off x="3143239" y="2084710"/>
                <a:ext cx="152400" cy="155575"/>
              </a:xfrm>
              <a:prstGeom prst="flowChartExtract">
                <a:avLst/>
              </a:prstGeom>
              <a:solidFill>
                <a:srgbClr val="FF0000"/>
              </a:solidFill>
              <a:ln w="9525" algn="ctr">
                <a:solidFill>
                  <a:srgbClr val="FF0000"/>
                </a:solidFill>
                <a:round/>
                <a:headEnd/>
                <a:tailEnd/>
              </a:ln>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926" name="Line 156">
                <a:extLst>
                  <a:ext uri="{FF2B5EF4-FFF2-40B4-BE49-F238E27FC236}">
                    <a16:creationId xmlns:a16="http://schemas.microsoft.com/office/drawing/2014/main" id="{974A1118-59BA-4D69-B065-B7C0DD7574EC}"/>
                  </a:ext>
                </a:extLst>
              </p:cNvPr>
              <p:cNvSpPr>
                <a:spLocks noChangeShapeType="1"/>
              </p:cNvSpPr>
              <p:nvPr/>
            </p:nvSpPr>
            <p:spPr bwMode="auto">
              <a:xfrm flipH="1" flipV="1">
                <a:off x="5288451" y="2068490"/>
                <a:ext cx="531322" cy="46309"/>
              </a:xfrm>
              <a:prstGeom prst="line">
                <a:avLst/>
              </a:prstGeom>
              <a:noFill/>
              <a:ln w="3175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27" name="Text Box 300">
                <a:extLst>
                  <a:ext uri="{FF2B5EF4-FFF2-40B4-BE49-F238E27FC236}">
                    <a16:creationId xmlns:a16="http://schemas.microsoft.com/office/drawing/2014/main" id="{6D5D2DD4-D283-40D6-9691-178583A5A92E}"/>
                  </a:ext>
                </a:extLst>
              </p:cNvPr>
              <p:cNvSpPr txBox="1">
                <a:spLocks noChangeArrowheads="1"/>
              </p:cNvSpPr>
              <p:nvPr/>
            </p:nvSpPr>
            <p:spPr bwMode="auto">
              <a:xfrm>
                <a:off x="2760662" y="2086881"/>
                <a:ext cx="307975" cy="292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FF0000"/>
                    </a:solidFill>
                    <a:latin typeface="Verdana" panose="020B0604030504040204" pitchFamily="34" charset="0"/>
                  </a:rPr>
                  <a:t>P</a:t>
                </a:r>
              </a:p>
            </p:txBody>
          </p:sp>
          <p:sp>
            <p:nvSpPr>
              <p:cNvPr id="21928" name="Line 154">
                <a:extLst>
                  <a:ext uri="{FF2B5EF4-FFF2-40B4-BE49-F238E27FC236}">
                    <a16:creationId xmlns:a16="http://schemas.microsoft.com/office/drawing/2014/main" id="{6ECE4BA7-598C-454C-BFDC-F4E918E8AE82}"/>
                  </a:ext>
                </a:extLst>
              </p:cNvPr>
              <p:cNvSpPr>
                <a:spLocks noChangeShapeType="1"/>
              </p:cNvSpPr>
              <p:nvPr/>
            </p:nvSpPr>
            <p:spPr bwMode="auto">
              <a:xfrm flipH="1" flipV="1">
                <a:off x="2725725" y="2108592"/>
                <a:ext cx="755652" cy="84031"/>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29" name="Text Box 300">
                <a:extLst>
                  <a:ext uri="{FF2B5EF4-FFF2-40B4-BE49-F238E27FC236}">
                    <a16:creationId xmlns:a16="http://schemas.microsoft.com/office/drawing/2014/main" id="{666918B6-9933-43D0-8601-6985BFAF7233}"/>
                  </a:ext>
                </a:extLst>
              </p:cNvPr>
              <p:cNvSpPr txBox="1">
                <a:spLocks noChangeArrowheads="1"/>
              </p:cNvSpPr>
              <p:nvPr/>
            </p:nvSpPr>
            <p:spPr bwMode="auto">
              <a:xfrm>
                <a:off x="4040960" y="2138370"/>
                <a:ext cx="307975" cy="292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FF0000"/>
                    </a:solidFill>
                    <a:latin typeface="Verdana" panose="020B0604030504040204" pitchFamily="34" charset="0"/>
                  </a:rPr>
                  <a:t>N</a:t>
                </a:r>
              </a:p>
            </p:txBody>
          </p:sp>
          <p:sp>
            <p:nvSpPr>
              <p:cNvPr id="21930" name="Line 158">
                <a:extLst>
                  <a:ext uri="{FF2B5EF4-FFF2-40B4-BE49-F238E27FC236}">
                    <a16:creationId xmlns:a16="http://schemas.microsoft.com/office/drawing/2014/main" id="{581C2501-30AA-4C45-8C2A-FAF893C27A66}"/>
                  </a:ext>
                </a:extLst>
              </p:cNvPr>
              <p:cNvSpPr>
                <a:spLocks noChangeShapeType="1"/>
              </p:cNvSpPr>
              <p:nvPr/>
            </p:nvSpPr>
            <p:spPr bwMode="auto">
              <a:xfrm flipH="1">
                <a:off x="3841820" y="2136792"/>
                <a:ext cx="538156" cy="106479"/>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31" name="Text Box 300">
                <a:extLst>
                  <a:ext uri="{FF2B5EF4-FFF2-40B4-BE49-F238E27FC236}">
                    <a16:creationId xmlns:a16="http://schemas.microsoft.com/office/drawing/2014/main" id="{EB750C09-EAFB-4ECE-94F2-50F7DFADB82E}"/>
                  </a:ext>
                </a:extLst>
              </p:cNvPr>
              <p:cNvSpPr txBox="1">
                <a:spLocks noChangeArrowheads="1"/>
              </p:cNvSpPr>
              <p:nvPr/>
            </p:nvSpPr>
            <p:spPr bwMode="auto">
              <a:xfrm>
                <a:off x="4965729" y="2016446"/>
                <a:ext cx="307975" cy="292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FF0000"/>
                    </a:solidFill>
                    <a:latin typeface="Verdana" panose="020B0604030504040204" pitchFamily="34" charset="0"/>
                  </a:rPr>
                  <a:t>X</a:t>
                </a:r>
              </a:p>
            </p:txBody>
          </p:sp>
          <p:sp>
            <p:nvSpPr>
              <p:cNvPr id="21932" name="Line 156">
                <a:extLst>
                  <a:ext uri="{FF2B5EF4-FFF2-40B4-BE49-F238E27FC236}">
                    <a16:creationId xmlns:a16="http://schemas.microsoft.com/office/drawing/2014/main" id="{FF278FF0-5E3F-4B45-BE3F-3D068347F907}"/>
                  </a:ext>
                </a:extLst>
              </p:cNvPr>
              <p:cNvSpPr>
                <a:spLocks noChangeShapeType="1"/>
              </p:cNvSpPr>
              <p:nvPr/>
            </p:nvSpPr>
            <p:spPr bwMode="auto">
              <a:xfrm flipH="1" flipV="1">
                <a:off x="4903769" y="2051317"/>
                <a:ext cx="406445" cy="19039"/>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33" name="Line 156">
                <a:extLst>
                  <a:ext uri="{FF2B5EF4-FFF2-40B4-BE49-F238E27FC236}">
                    <a16:creationId xmlns:a16="http://schemas.microsoft.com/office/drawing/2014/main" id="{5C8A1B2E-034B-4369-A2E5-D8FA50500D5A}"/>
                  </a:ext>
                </a:extLst>
              </p:cNvPr>
              <p:cNvSpPr>
                <a:spLocks noChangeShapeType="1"/>
              </p:cNvSpPr>
              <p:nvPr/>
            </p:nvSpPr>
            <p:spPr bwMode="auto">
              <a:xfrm flipH="1" flipV="1">
                <a:off x="3454390" y="2189159"/>
                <a:ext cx="401640" cy="52369"/>
              </a:xfrm>
              <a:prstGeom prst="line">
                <a:avLst/>
              </a:prstGeom>
              <a:noFill/>
              <a:ln w="3175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34" name="Line 156">
                <a:extLst>
                  <a:ext uri="{FF2B5EF4-FFF2-40B4-BE49-F238E27FC236}">
                    <a16:creationId xmlns:a16="http://schemas.microsoft.com/office/drawing/2014/main" id="{DB7E2096-4BA0-43E3-A63F-55AEA00EFA9B}"/>
                  </a:ext>
                </a:extLst>
              </p:cNvPr>
              <p:cNvSpPr>
                <a:spLocks noChangeShapeType="1"/>
              </p:cNvSpPr>
              <p:nvPr/>
            </p:nvSpPr>
            <p:spPr bwMode="auto">
              <a:xfrm>
                <a:off x="2560802" y="1798928"/>
                <a:ext cx="176093" cy="314267"/>
              </a:xfrm>
              <a:prstGeom prst="line">
                <a:avLst/>
              </a:prstGeom>
              <a:noFill/>
              <a:ln w="3175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35" name="Line 156">
                <a:extLst>
                  <a:ext uri="{FF2B5EF4-FFF2-40B4-BE49-F238E27FC236}">
                    <a16:creationId xmlns:a16="http://schemas.microsoft.com/office/drawing/2014/main" id="{A6DB678A-42EC-4F5A-9B0C-30F468E15000}"/>
                  </a:ext>
                </a:extLst>
              </p:cNvPr>
              <p:cNvSpPr>
                <a:spLocks noChangeShapeType="1"/>
              </p:cNvSpPr>
              <p:nvPr/>
            </p:nvSpPr>
            <p:spPr bwMode="auto">
              <a:xfrm flipH="1">
                <a:off x="4368800" y="2049568"/>
                <a:ext cx="537006" cy="88802"/>
              </a:xfrm>
              <a:prstGeom prst="line">
                <a:avLst/>
              </a:prstGeom>
              <a:noFill/>
              <a:ln w="3175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922" name="Line 185">
              <a:extLst>
                <a:ext uri="{FF2B5EF4-FFF2-40B4-BE49-F238E27FC236}">
                  <a16:creationId xmlns:a16="http://schemas.microsoft.com/office/drawing/2014/main" id="{9DE70D46-E191-43D4-A626-C42CDCCDAE18}"/>
                </a:ext>
              </a:extLst>
            </p:cNvPr>
            <p:cNvSpPr>
              <a:spLocks noChangeShapeType="1"/>
            </p:cNvSpPr>
            <p:nvPr/>
          </p:nvSpPr>
          <p:spPr bwMode="auto">
            <a:xfrm flipH="1">
              <a:off x="5805488" y="2193933"/>
              <a:ext cx="567830" cy="310"/>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23" name="Line 269">
              <a:extLst>
                <a:ext uri="{FF2B5EF4-FFF2-40B4-BE49-F238E27FC236}">
                  <a16:creationId xmlns:a16="http://schemas.microsoft.com/office/drawing/2014/main" id="{F8810318-4647-4BC5-833F-70722D370BCF}"/>
                </a:ext>
              </a:extLst>
            </p:cNvPr>
            <p:cNvSpPr>
              <a:spLocks noChangeShapeType="1"/>
            </p:cNvSpPr>
            <p:nvPr/>
          </p:nvSpPr>
          <p:spPr bwMode="auto">
            <a:xfrm flipH="1" flipV="1">
              <a:off x="6324564" y="2192018"/>
              <a:ext cx="560422" cy="2224"/>
            </a:xfrm>
            <a:prstGeom prst="line">
              <a:avLst/>
            </a:prstGeom>
            <a:noFill/>
            <a:ln w="3175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24" name="Text Box 300">
              <a:extLst>
                <a:ext uri="{FF2B5EF4-FFF2-40B4-BE49-F238E27FC236}">
                  <a16:creationId xmlns:a16="http://schemas.microsoft.com/office/drawing/2014/main" id="{B0B77B74-155D-4426-A0F7-2640863F3558}"/>
                </a:ext>
              </a:extLst>
            </p:cNvPr>
            <p:cNvSpPr txBox="1">
              <a:spLocks noChangeArrowheads="1"/>
            </p:cNvSpPr>
            <p:nvPr/>
          </p:nvSpPr>
          <p:spPr bwMode="auto">
            <a:xfrm>
              <a:off x="5930912" y="2151065"/>
              <a:ext cx="307984" cy="292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FF0000"/>
                  </a:solidFill>
                  <a:latin typeface="Verdana" panose="020B0604030504040204" pitchFamily="34" charset="0"/>
                </a:rPr>
                <a:t>O</a:t>
              </a:r>
            </a:p>
          </p:txBody>
        </p:sp>
      </p:grpSp>
      <p:sp>
        <p:nvSpPr>
          <p:cNvPr id="21863" name="Line 299">
            <a:extLst>
              <a:ext uri="{FF2B5EF4-FFF2-40B4-BE49-F238E27FC236}">
                <a16:creationId xmlns:a16="http://schemas.microsoft.com/office/drawing/2014/main" id="{A8DE9494-EE79-4E25-9520-B4A86535FC6A}"/>
              </a:ext>
            </a:extLst>
          </p:cNvPr>
          <p:cNvSpPr>
            <a:spLocks noChangeShapeType="1"/>
          </p:cNvSpPr>
          <p:nvPr/>
        </p:nvSpPr>
        <p:spPr bwMode="auto">
          <a:xfrm flipH="1">
            <a:off x="5495925" y="3898900"/>
            <a:ext cx="3175" cy="8255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64" name="AutoShape 296">
            <a:extLst>
              <a:ext uri="{FF2B5EF4-FFF2-40B4-BE49-F238E27FC236}">
                <a16:creationId xmlns:a16="http://schemas.microsoft.com/office/drawing/2014/main" id="{78F4C6F2-26E1-4743-BFAF-E73FFB1CB597}"/>
              </a:ext>
            </a:extLst>
          </p:cNvPr>
          <p:cNvSpPr>
            <a:spLocks noChangeAspect="1" noChangeArrowheads="1"/>
          </p:cNvSpPr>
          <p:nvPr/>
        </p:nvSpPr>
        <p:spPr bwMode="auto">
          <a:xfrm flipH="1">
            <a:off x="5468938" y="3954463"/>
            <a:ext cx="46037" cy="46037"/>
          </a:xfrm>
          <a:prstGeom prst="flowChartConnector">
            <a:avLst/>
          </a:prstGeom>
          <a:solidFill>
            <a:schemeClr val="tx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a:solidFill>
                <a:srgbClr val="000000"/>
              </a:solidFill>
              <a:latin typeface="Verdana" panose="020B0604030504040204" pitchFamily="34" charset="0"/>
            </a:endParaRPr>
          </a:p>
        </p:txBody>
      </p:sp>
      <p:sp>
        <p:nvSpPr>
          <p:cNvPr id="1191" name="Arc 1190">
            <a:extLst>
              <a:ext uri="{FF2B5EF4-FFF2-40B4-BE49-F238E27FC236}">
                <a16:creationId xmlns:a16="http://schemas.microsoft.com/office/drawing/2014/main" id="{94E24D3C-B59F-404F-BA59-A6C9F4B5A9F1}"/>
              </a:ext>
            </a:extLst>
          </p:cNvPr>
          <p:cNvSpPr/>
          <p:nvPr/>
        </p:nvSpPr>
        <p:spPr bwMode="auto">
          <a:xfrm flipV="1">
            <a:off x="5432425" y="3756025"/>
            <a:ext cx="104775" cy="152400"/>
          </a:xfrm>
          <a:prstGeom prst="arc">
            <a:avLst/>
          </a:prstGeom>
          <a:noFill/>
          <a:ln w="31750" cap="flat" cmpd="sng" algn="ctr">
            <a:solidFill>
              <a:schemeClr val="tx1"/>
            </a:solidFill>
            <a:prstDash val="solid"/>
            <a:round/>
            <a:headEnd type="none" w="med" len="med"/>
            <a:tailEnd type="none" w="med" len="med"/>
          </a:ln>
          <a:effectLst/>
          <a:extLst/>
        </p:spPr>
        <p:txBody>
          <a:bodyPr anchor="ctr" anchorCtr="1"/>
          <a:lstStyle/>
          <a:p>
            <a:pPr>
              <a:defRPr/>
            </a:pPr>
            <a:endParaRPr lang="en-US">
              <a:cs typeface="Arial" charset="0"/>
            </a:endParaRPr>
          </a:p>
        </p:txBody>
      </p:sp>
      <p:sp>
        <p:nvSpPr>
          <p:cNvPr id="1192" name="Arc 1191">
            <a:extLst>
              <a:ext uri="{FF2B5EF4-FFF2-40B4-BE49-F238E27FC236}">
                <a16:creationId xmlns:a16="http://schemas.microsoft.com/office/drawing/2014/main" id="{A3CAD516-7A9C-4018-A3B9-D3FA73E98068}"/>
              </a:ext>
            </a:extLst>
          </p:cNvPr>
          <p:cNvSpPr/>
          <p:nvPr/>
        </p:nvSpPr>
        <p:spPr bwMode="auto">
          <a:xfrm>
            <a:off x="5389563" y="3763963"/>
            <a:ext cx="149225" cy="153987"/>
          </a:xfrm>
          <a:prstGeom prst="arc">
            <a:avLst>
              <a:gd name="adj1" fmla="val 16200000"/>
              <a:gd name="adj2" fmla="val 268872"/>
            </a:avLst>
          </a:prstGeom>
          <a:noFill/>
          <a:ln w="31750" cap="flat" cmpd="sng" algn="ctr">
            <a:solidFill>
              <a:schemeClr val="tx1"/>
            </a:solidFill>
            <a:prstDash val="solid"/>
            <a:round/>
            <a:headEnd type="none" w="med" len="med"/>
            <a:tailEnd type="none" w="med" len="med"/>
          </a:ln>
          <a:effectLst/>
          <a:extLst/>
        </p:spPr>
        <p:txBody>
          <a:bodyPr anchor="ctr" anchorCtr="1"/>
          <a:lstStyle/>
          <a:p>
            <a:pPr>
              <a:defRPr/>
            </a:pPr>
            <a:endParaRPr lang="en-US">
              <a:cs typeface="Arial" charset="0"/>
            </a:endParaRPr>
          </a:p>
        </p:txBody>
      </p:sp>
      <p:grpSp>
        <p:nvGrpSpPr>
          <p:cNvPr id="1193" name="Group 1192">
            <a:extLst>
              <a:ext uri="{FF2B5EF4-FFF2-40B4-BE49-F238E27FC236}">
                <a16:creationId xmlns:a16="http://schemas.microsoft.com/office/drawing/2014/main" id="{B66F7787-7162-4A74-9C22-5ADDBFB8A58E}"/>
              </a:ext>
            </a:extLst>
          </p:cNvPr>
          <p:cNvGrpSpPr>
            <a:grpSpLocks/>
          </p:cNvGrpSpPr>
          <p:nvPr/>
        </p:nvGrpSpPr>
        <p:grpSpPr bwMode="auto">
          <a:xfrm>
            <a:off x="5383213" y="3225800"/>
            <a:ext cx="176212" cy="2747963"/>
            <a:chOff x="5387482" y="3222617"/>
            <a:chExt cx="175728" cy="2747033"/>
          </a:xfrm>
        </p:grpSpPr>
        <p:grpSp>
          <p:nvGrpSpPr>
            <p:cNvPr id="21913" name="Group 411">
              <a:extLst>
                <a:ext uri="{FF2B5EF4-FFF2-40B4-BE49-F238E27FC236}">
                  <a16:creationId xmlns:a16="http://schemas.microsoft.com/office/drawing/2014/main" id="{DDAAC2B5-E5D4-4CE1-8B5D-ADB5F15B67F6}"/>
                </a:ext>
              </a:extLst>
            </p:cNvPr>
            <p:cNvGrpSpPr>
              <a:grpSpLocks/>
            </p:cNvGrpSpPr>
            <p:nvPr/>
          </p:nvGrpSpPr>
          <p:grpSpPr bwMode="auto">
            <a:xfrm>
              <a:off x="5410810" y="3222617"/>
              <a:ext cx="152400" cy="2747033"/>
              <a:chOff x="5410810" y="3222617"/>
              <a:chExt cx="152400" cy="2747033"/>
            </a:xfrm>
          </p:grpSpPr>
          <p:sp>
            <p:nvSpPr>
              <p:cNvPr id="21916" name="Flowchart: Extract 311">
                <a:extLst>
                  <a:ext uri="{FF2B5EF4-FFF2-40B4-BE49-F238E27FC236}">
                    <a16:creationId xmlns:a16="http://schemas.microsoft.com/office/drawing/2014/main" id="{2C429227-4A63-4B86-9AAE-648DBA3A52AD}"/>
                  </a:ext>
                </a:extLst>
              </p:cNvPr>
              <p:cNvSpPr>
                <a:spLocks noChangeArrowheads="1"/>
              </p:cNvSpPr>
              <p:nvPr/>
            </p:nvSpPr>
            <p:spPr bwMode="auto">
              <a:xfrm rot="10800000" flipV="1">
                <a:off x="5410810" y="5456455"/>
                <a:ext cx="152400" cy="155575"/>
              </a:xfrm>
              <a:prstGeom prst="flowChartExtract">
                <a:avLst/>
              </a:prstGeom>
              <a:solidFill>
                <a:srgbClr val="FF0000"/>
              </a:solidFill>
              <a:ln w="9525" algn="ctr">
                <a:solidFill>
                  <a:srgbClr val="FF0000"/>
                </a:solidFill>
                <a:round/>
                <a:headEnd/>
                <a:tailEnd/>
              </a:ln>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917" name="Line 299">
                <a:extLst>
                  <a:ext uri="{FF2B5EF4-FFF2-40B4-BE49-F238E27FC236}">
                    <a16:creationId xmlns:a16="http://schemas.microsoft.com/office/drawing/2014/main" id="{313A61FD-1C66-4B0F-AEA6-00B9911B8B09}"/>
                  </a:ext>
                </a:extLst>
              </p:cNvPr>
              <p:cNvSpPr>
                <a:spLocks noChangeShapeType="1"/>
              </p:cNvSpPr>
              <p:nvPr/>
            </p:nvSpPr>
            <p:spPr bwMode="auto">
              <a:xfrm flipH="1">
                <a:off x="5483653" y="3222617"/>
                <a:ext cx="4762" cy="552135"/>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18" name="Line 299">
                <a:extLst>
                  <a:ext uri="{FF2B5EF4-FFF2-40B4-BE49-F238E27FC236}">
                    <a16:creationId xmlns:a16="http://schemas.microsoft.com/office/drawing/2014/main" id="{A115F79C-010C-4F44-8ABE-DBFB7CAC4E0E}"/>
                  </a:ext>
                </a:extLst>
              </p:cNvPr>
              <p:cNvSpPr>
                <a:spLocks noChangeShapeType="1"/>
              </p:cNvSpPr>
              <p:nvPr/>
            </p:nvSpPr>
            <p:spPr bwMode="auto">
              <a:xfrm flipH="1">
                <a:off x="5501352" y="3893745"/>
                <a:ext cx="0" cy="84139"/>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19" name="AutoShape 296">
                <a:extLst>
                  <a:ext uri="{FF2B5EF4-FFF2-40B4-BE49-F238E27FC236}">
                    <a16:creationId xmlns:a16="http://schemas.microsoft.com/office/drawing/2014/main" id="{4C1CCB93-C6D5-489E-BCFD-094AB6E90EA6}"/>
                  </a:ext>
                </a:extLst>
              </p:cNvPr>
              <p:cNvSpPr>
                <a:spLocks noChangeAspect="1" noChangeArrowheads="1"/>
              </p:cNvSpPr>
              <p:nvPr/>
            </p:nvSpPr>
            <p:spPr bwMode="auto">
              <a:xfrm>
                <a:off x="5475089" y="3950678"/>
                <a:ext cx="46038" cy="46037"/>
              </a:xfrm>
              <a:prstGeom prst="flowChartConnector">
                <a:avLst/>
              </a:prstGeom>
              <a:solidFill>
                <a:srgbClr val="FF0000"/>
              </a:solidFill>
              <a:ln w="25400">
                <a:solidFill>
                  <a:srgbClr val="FF0000"/>
                </a:solidFill>
                <a:round/>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a:solidFill>
                    <a:srgbClr val="000000"/>
                  </a:solidFill>
                  <a:latin typeface="Verdana" panose="020B0604030504040204" pitchFamily="34" charset="0"/>
                </a:endParaRPr>
              </a:p>
            </p:txBody>
          </p:sp>
          <p:sp>
            <p:nvSpPr>
              <p:cNvPr id="21920" name="Line 299">
                <a:extLst>
                  <a:ext uri="{FF2B5EF4-FFF2-40B4-BE49-F238E27FC236}">
                    <a16:creationId xmlns:a16="http://schemas.microsoft.com/office/drawing/2014/main" id="{99DC5D5B-164B-4373-8AB8-7A978095082C}"/>
                  </a:ext>
                </a:extLst>
              </p:cNvPr>
              <p:cNvSpPr>
                <a:spLocks noChangeShapeType="1"/>
              </p:cNvSpPr>
              <p:nvPr/>
            </p:nvSpPr>
            <p:spPr bwMode="auto">
              <a:xfrm>
                <a:off x="5454785" y="3926566"/>
                <a:ext cx="43324" cy="2043084"/>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95" name="Arc 1194">
              <a:extLst>
                <a:ext uri="{FF2B5EF4-FFF2-40B4-BE49-F238E27FC236}">
                  <a16:creationId xmlns:a16="http://schemas.microsoft.com/office/drawing/2014/main" id="{7614FB05-83F4-47E6-8185-0D6A36D95B5E}"/>
                </a:ext>
              </a:extLst>
            </p:cNvPr>
            <p:cNvSpPr/>
            <p:nvPr/>
          </p:nvSpPr>
          <p:spPr bwMode="auto">
            <a:xfrm flipV="1">
              <a:off x="5427060" y="3743141"/>
              <a:ext cx="115570" cy="165044"/>
            </a:xfrm>
            <a:prstGeom prst="arc">
              <a:avLst>
                <a:gd name="adj1" fmla="val 16200000"/>
                <a:gd name="adj2" fmla="val 98195"/>
              </a:avLst>
            </a:prstGeom>
            <a:noFill/>
            <a:ln w="31750" cap="flat" cmpd="sng" algn="ctr">
              <a:solidFill>
                <a:srgbClr val="FF0000"/>
              </a:solidFill>
              <a:prstDash val="solid"/>
              <a:round/>
              <a:headEnd type="none" w="med" len="med"/>
              <a:tailEnd type="none" w="med" len="med"/>
            </a:ln>
            <a:effectLst/>
            <a:extLst/>
          </p:spPr>
          <p:txBody>
            <a:bodyPr anchor="ctr" anchorCtr="1"/>
            <a:lstStyle/>
            <a:p>
              <a:pPr>
                <a:defRPr/>
              </a:pPr>
              <a:endParaRPr lang="en-US">
                <a:cs typeface="Arial" charset="0"/>
              </a:endParaRPr>
            </a:p>
          </p:txBody>
        </p:sp>
        <p:sp>
          <p:nvSpPr>
            <p:cNvPr id="1196" name="Arc 1195">
              <a:extLst>
                <a:ext uri="{FF2B5EF4-FFF2-40B4-BE49-F238E27FC236}">
                  <a16:creationId xmlns:a16="http://schemas.microsoft.com/office/drawing/2014/main" id="{A5926AB3-6A9F-44B7-93B9-0E4A4BA258E4}"/>
                </a:ext>
              </a:extLst>
            </p:cNvPr>
            <p:cNvSpPr/>
            <p:nvPr/>
          </p:nvSpPr>
          <p:spPr bwMode="auto">
            <a:xfrm>
              <a:off x="5387482" y="3759010"/>
              <a:ext cx="161480" cy="176153"/>
            </a:xfrm>
            <a:prstGeom prst="arc">
              <a:avLst>
                <a:gd name="adj1" fmla="val 16200000"/>
                <a:gd name="adj2" fmla="val 21408813"/>
              </a:avLst>
            </a:prstGeom>
            <a:noFill/>
            <a:ln w="31750" cap="flat" cmpd="sng" algn="ctr">
              <a:solidFill>
                <a:srgbClr val="FF0000"/>
              </a:solidFill>
              <a:prstDash val="solid"/>
              <a:round/>
              <a:headEnd type="none" w="med" len="med"/>
              <a:tailEnd type="none" w="med" len="med"/>
            </a:ln>
            <a:effectLst/>
            <a:extLst/>
          </p:spPr>
          <p:txBody>
            <a:bodyPr anchor="ctr" anchorCtr="1"/>
            <a:lstStyle/>
            <a:p>
              <a:pPr>
                <a:defRPr/>
              </a:pPr>
              <a:endParaRPr lang="en-US" dirty="0">
                <a:cs typeface="Arial" charset="0"/>
              </a:endParaRPr>
            </a:p>
          </p:txBody>
        </p:sp>
      </p:grpSp>
      <p:sp>
        <p:nvSpPr>
          <p:cNvPr id="21868" name="AutoShape 43">
            <a:extLst>
              <a:ext uri="{FF2B5EF4-FFF2-40B4-BE49-F238E27FC236}">
                <a16:creationId xmlns:a16="http://schemas.microsoft.com/office/drawing/2014/main" id="{FD1FAE78-BE5A-4D51-B4C4-D84441A86205}"/>
              </a:ext>
            </a:extLst>
          </p:cNvPr>
          <p:cNvSpPr>
            <a:spLocks noChangeAspect="1" noChangeArrowheads="1"/>
          </p:cNvSpPr>
          <p:nvPr/>
        </p:nvSpPr>
        <p:spPr bwMode="auto">
          <a:xfrm>
            <a:off x="5349875" y="3087688"/>
            <a:ext cx="274638" cy="274637"/>
          </a:xfrm>
          <a:prstGeom prst="flowChartConnector">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1203" name="Text Box 67">
            <a:extLst>
              <a:ext uri="{FF2B5EF4-FFF2-40B4-BE49-F238E27FC236}">
                <a16:creationId xmlns:a16="http://schemas.microsoft.com/office/drawing/2014/main" id="{608F91CA-F669-4052-A7FC-E0AED1F06D00}"/>
              </a:ext>
            </a:extLst>
          </p:cNvPr>
          <p:cNvSpPr txBox="1">
            <a:spLocks noChangeAspect="1" noChangeArrowheads="1"/>
          </p:cNvSpPr>
          <p:nvPr/>
        </p:nvSpPr>
        <p:spPr bwMode="auto">
          <a:xfrm>
            <a:off x="5365750" y="3063875"/>
            <a:ext cx="242888"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algn="ctr" eaLnBrk="1" hangingPunct="1">
              <a:spcBef>
                <a:spcPct val="0"/>
              </a:spcBef>
              <a:buClrTx/>
              <a:buFontTx/>
              <a:buNone/>
              <a:defRPr/>
            </a:pPr>
            <a:r>
              <a:rPr lang="en-US" altLang="en-US" sz="1400" dirty="0">
                <a:solidFill>
                  <a:schemeClr val="accent4">
                    <a:lumMod val="10000"/>
                  </a:schemeClr>
                </a:solidFill>
                <a:latin typeface="Verdana" pitchFamily="34" charset="0"/>
                <a:cs typeface="Arial" charset="0"/>
              </a:rPr>
              <a:t>H</a:t>
            </a:r>
          </a:p>
        </p:txBody>
      </p:sp>
      <p:grpSp>
        <p:nvGrpSpPr>
          <p:cNvPr id="1204" name="Group 1203">
            <a:extLst>
              <a:ext uri="{FF2B5EF4-FFF2-40B4-BE49-F238E27FC236}">
                <a16:creationId xmlns:a16="http://schemas.microsoft.com/office/drawing/2014/main" id="{02A5D784-3CFA-4DF9-A4DE-156E729FA56B}"/>
              </a:ext>
            </a:extLst>
          </p:cNvPr>
          <p:cNvGrpSpPr>
            <a:grpSpLocks/>
          </p:cNvGrpSpPr>
          <p:nvPr/>
        </p:nvGrpSpPr>
        <p:grpSpPr bwMode="auto">
          <a:xfrm>
            <a:off x="5211763" y="2959100"/>
            <a:ext cx="549275" cy="547688"/>
            <a:chOff x="5212278" y="2958624"/>
            <a:chExt cx="548640" cy="548640"/>
          </a:xfrm>
        </p:grpSpPr>
        <p:sp>
          <p:nvSpPr>
            <p:cNvPr id="21911" name="AutoShape 183">
              <a:extLst>
                <a:ext uri="{FF2B5EF4-FFF2-40B4-BE49-F238E27FC236}">
                  <a16:creationId xmlns:a16="http://schemas.microsoft.com/office/drawing/2014/main" id="{E8048100-64C0-4402-89B4-7F5CE352AFED}"/>
                </a:ext>
              </a:extLst>
            </p:cNvPr>
            <p:cNvSpPr>
              <a:spLocks noChangeAspect="1" noChangeArrowheads="1"/>
            </p:cNvSpPr>
            <p:nvPr/>
          </p:nvSpPr>
          <p:spPr bwMode="auto">
            <a:xfrm>
              <a:off x="5212278" y="2958624"/>
              <a:ext cx="548640" cy="548640"/>
            </a:xfrm>
            <a:prstGeom prst="star16">
              <a:avLst>
                <a:gd name="adj" fmla="val 37500"/>
              </a:avLst>
            </a:prstGeom>
            <a:solidFill>
              <a:srgbClr val="FF6699"/>
            </a:solidFill>
            <a:ln w="9525">
              <a:solidFill>
                <a:srgbClr val="000000"/>
              </a:solidFill>
              <a:miter lim="800000"/>
              <a:headEnd/>
              <a:tailEnd/>
            </a:ln>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1206" name="Text Box 67">
              <a:extLst>
                <a:ext uri="{FF2B5EF4-FFF2-40B4-BE49-F238E27FC236}">
                  <a16:creationId xmlns:a16="http://schemas.microsoft.com/office/drawing/2014/main" id="{8DDDA43D-D809-4B1F-B3A0-226A5BE54D62}"/>
                </a:ext>
              </a:extLst>
            </p:cNvPr>
            <p:cNvSpPr txBox="1">
              <a:spLocks noChangeAspect="1" noChangeArrowheads="1"/>
            </p:cNvSpPr>
            <p:nvPr/>
          </p:nvSpPr>
          <p:spPr bwMode="auto">
            <a:xfrm>
              <a:off x="5305832" y="3044498"/>
              <a:ext cx="347261" cy="33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itchFamily="2" charset="2"/>
                <a:buChar char="§"/>
                <a:defRPr sz="2000" b="1">
                  <a:solidFill>
                    <a:schemeClr val="tx1"/>
                  </a:solidFill>
                  <a:latin typeface="Arial" charset="0"/>
                </a:defRPr>
              </a:lvl1pPr>
              <a:lvl2pPr marL="742950" indent="-285750" eaLnBrk="0" hangingPunct="0">
                <a:spcBef>
                  <a:spcPct val="20000"/>
                </a:spcBef>
                <a:buClr>
                  <a:srgbClr val="FFCC00"/>
                </a:buClr>
                <a:buSzPct val="110000"/>
                <a:buChar char="•"/>
                <a:defRPr sz="2000" b="1">
                  <a:solidFill>
                    <a:schemeClr val="tx1"/>
                  </a:solidFill>
                  <a:latin typeface="Arial" charset="0"/>
                </a:defRPr>
              </a:lvl2pPr>
              <a:lvl3pPr marL="1143000" indent="-228600" eaLnBrk="0" hangingPunct="0">
                <a:spcBef>
                  <a:spcPct val="20000"/>
                </a:spcBef>
                <a:buClr>
                  <a:schemeClr val="accent2"/>
                </a:buClr>
                <a:buSzPct val="60000"/>
                <a:buFont typeface="Wingdings" pitchFamily="2" charset="2"/>
                <a:buChar char="n"/>
                <a:defRPr sz="2000" b="1">
                  <a:solidFill>
                    <a:schemeClr val="tx1"/>
                  </a:solidFill>
                  <a:latin typeface="Arial" charset="0"/>
                </a:defRPr>
              </a:lvl3pPr>
              <a:lvl4pPr marL="1600200" indent="-228600" eaLnBrk="0" hangingPunct="0">
                <a:spcBef>
                  <a:spcPct val="20000"/>
                </a:spcBef>
                <a:buClr>
                  <a:schemeClr val="tx2"/>
                </a:buClr>
                <a:buChar char="•"/>
                <a:defRPr sz="2000" b="1">
                  <a:solidFill>
                    <a:schemeClr val="tx1"/>
                  </a:solidFill>
                  <a:latin typeface="Arial" charset="0"/>
                </a:defRPr>
              </a:lvl4pPr>
              <a:lvl5pPr marL="2057400" indent="-228600" eaLnBrk="0" hangingPunct="0">
                <a:spcBef>
                  <a:spcPct val="20000"/>
                </a:spcBef>
                <a:buClr>
                  <a:schemeClr val="folHlink"/>
                </a:buClr>
                <a:buSzPct val="60000"/>
                <a:buFont typeface="Wingdings" pitchFamily="2" charset="2"/>
                <a:buChar char="n"/>
                <a:defRPr sz="2000" b="1">
                  <a:solidFill>
                    <a:schemeClr val="tx1"/>
                  </a:solidFill>
                  <a:latin typeface="Arial"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b="1">
                  <a:solidFill>
                    <a:schemeClr val="tx1"/>
                  </a:solidFill>
                  <a:latin typeface="Arial" charset="0"/>
                </a:defRPr>
              </a:lvl9pPr>
            </a:lstStyle>
            <a:p>
              <a:pPr eaLnBrk="1" hangingPunct="1">
                <a:spcBef>
                  <a:spcPct val="0"/>
                </a:spcBef>
                <a:buClrTx/>
                <a:buFontTx/>
                <a:buNone/>
                <a:defRPr/>
              </a:pPr>
              <a:r>
                <a:rPr lang="en-US" altLang="en-US" sz="1800" dirty="0">
                  <a:solidFill>
                    <a:schemeClr val="accent4">
                      <a:lumMod val="10000"/>
                    </a:schemeClr>
                  </a:solidFill>
                  <a:latin typeface="Verdana" pitchFamily="34" charset="0"/>
                  <a:cs typeface="Arial" charset="0"/>
                </a:rPr>
                <a:t>H</a:t>
              </a:r>
            </a:p>
          </p:txBody>
        </p:sp>
      </p:grpSp>
      <p:sp>
        <p:nvSpPr>
          <p:cNvPr id="21871" name="Line 156">
            <a:extLst>
              <a:ext uri="{FF2B5EF4-FFF2-40B4-BE49-F238E27FC236}">
                <a16:creationId xmlns:a16="http://schemas.microsoft.com/office/drawing/2014/main" id="{3DD6D1F4-9ABC-4EEF-89C6-C13E1E300A68}"/>
              </a:ext>
            </a:extLst>
          </p:cNvPr>
          <p:cNvSpPr>
            <a:spLocks noChangeShapeType="1"/>
          </p:cNvSpPr>
          <p:nvPr/>
        </p:nvSpPr>
        <p:spPr bwMode="auto">
          <a:xfrm flipH="1">
            <a:off x="4362450" y="1758950"/>
            <a:ext cx="387350" cy="185738"/>
          </a:xfrm>
          <a:prstGeom prst="line">
            <a:avLst/>
          </a:prstGeom>
          <a:noFill/>
          <a:ln w="317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72" name="Text Box 300">
            <a:extLst>
              <a:ext uri="{FF2B5EF4-FFF2-40B4-BE49-F238E27FC236}">
                <a16:creationId xmlns:a16="http://schemas.microsoft.com/office/drawing/2014/main" id="{C65BE76B-2D44-4FE9-BC4C-6F9530BFAFAE}"/>
              </a:ext>
            </a:extLst>
          </p:cNvPr>
          <p:cNvSpPr txBox="1">
            <a:spLocks noChangeArrowheads="1"/>
          </p:cNvSpPr>
          <p:nvPr/>
        </p:nvSpPr>
        <p:spPr bwMode="auto">
          <a:xfrm>
            <a:off x="4041775" y="1778000"/>
            <a:ext cx="307975"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latin typeface="Verdana" panose="020B0604030504040204" pitchFamily="34" charset="0"/>
              </a:rPr>
              <a:t>J</a:t>
            </a:r>
          </a:p>
        </p:txBody>
      </p:sp>
      <p:sp>
        <p:nvSpPr>
          <p:cNvPr id="21873" name="Line 157">
            <a:extLst>
              <a:ext uri="{FF2B5EF4-FFF2-40B4-BE49-F238E27FC236}">
                <a16:creationId xmlns:a16="http://schemas.microsoft.com/office/drawing/2014/main" id="{AEAC479B-97E4-465B-8EEA-896A3218692F}"/>
              </a:ext>
            </a:extLst>
          </p:cNvPr>
          <p:cNvSpPr>
            <a:spLocks noChangeShapeType="1"/>
          </p:cNvSpPr>
          <p:nvPr/>
        </p:nvSpPr>
        <p:spPr bwMode="auto">
          <a:xfrm flipH="1">
            <a:off x="3973513" y="1944688"/>
            <a:ext cx="388937" cy="187325"/>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10" name="Group 1209">
            <a:extLst>
              <a:ext uri="{FF2B5EF4-FFF2-40B4-BE49-F238E27FC236}">
                <a16:creationId xmlns:a16="http://schemas.microsoft.com/office/drawing/2014/main" id="{B2CDF4F0-26E8-410D-A9A9-2BC8A352B154}"/>
              </a:ext>
            </a:extLst>
          </p:cNvPr>
          <p:cNvGrpSpPr>
            <a:grpSpLocks/>
          </p:cNvGrpSpPr>
          <p:nvPr/>
        </p:nvGrpSpPr>
        <p:grpSpPr bwMode="auto">
          <a:xfrm>
            <a:off x="2555875" y="1593850"/>
            <a:ext cx="4333875" cy="538163"/>
            <a:chOff x="2555875" y="1593850"/>
            <a:chExt cx="4333207" cy="538163"/>
          </a:xfrm>
        </p:grpSpPr>
        <p:sp>
          <p:nvSpPr>
            <p:cNvPr id="21897" name="Line 269">
              <a:extLst>
                <a:ext uri="{FF2B5EF4-FFF2-40B4-BE49-F238E27FC236}">
                  <a16:creationId xmlns:a16="http://schemas.microsoft.com/office/drawing/2014/main" id="{305D7547-8F8F-4079-B0C3-D02ECB9E029C}"/>
                </a:ext>
              </a:extLst>
            </p:cNvPr>
            <p:cNvSpPr>
              <a:spLocks noChangeShapeType="1"/>
            </p:cNvSpPr>
            <p:nvPr/>
          </p:nvSpPr>
          <p:spPr bwMode="auto">
            <a:xfrm flipH="1" flipV="1">
              <a:off x="6329257" y="2066692"/>
              <a:ext cx="559825" cy="232"/>
            </a:xfrm>
            <a:prstGeom prst="line">
              <a:avLst/>
            </a:prstGeom>
            <a:noFill/>
            <a:ln w="3175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98" name="Text Box 300">
              <a:extLst>
                <a:ext uri="{FF2B5EF4-FFF2-40B4-BE49-F238E27FC236}">
                  <a16:creationId xmlns:a16="http://schemas.microsoft.com/office/drawing/2014/main" id="{E438F12C-7DEB-4A4F-A096-EB53F4B4C7A2}"/>
                </a:ext>
              </a:extLst>
            </p:cNvPr>
            <p:cNvSpPr txBox="1">
              <a:spLocks noChangeArrowheads="1"/>
            </p:cNvSpPr>
            <p:nvPr/>
          </p:nvSpPr>
          <p:spPr bwMode="auto">
            <a:xfrm>
              <a:off x="5919770" y="1817687"/>
              <a:ext cx="30790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FF0000"/>
                  </a:solidFill>
                  <a:latin typeface="Verdana" panose="020B0604030504040204" pitchFamily="34" charset="0"/>
                </a:rPr>
                <a:t>M</a:t>
              </a:r>
            </a:p>
          </p:txBody>
        </p:sp>
        <p:sp>
          <p:nvSpPr>
            <p:cNvPr id="21899" name="Line 269">
              <a:extLst>
                <a:ext uri="{FF2B5EF4-FFF2-40B4-BE49-F238E27FC236}">
                  <a16:creationId xmlns:a16="http://schemas.microsoft.com/office/drawing/2014/main" id="{76ED4D5C-BE91-4A4A-9882-EAA2BC4F01B1}"/>
                </a:ext>
              </a:extLst>
            </p:cNvPr>
            <p:cNvSpPr>
              <a:spLocks noChangeShapeType="1"/>
            </p:cNvSpPr>
            <p:nvPr/>
          </p:nvSpPr>
          <p:spPr bwMode="auto">
            <a:xfrm flipH="1" flipV="1">
              <a:off x="5834063" y="2067217"/>
              <a:ext cx="507633" cy="1577"/>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900" name="Group 1432">
              <a:extLst>
                <a:ext uri="{FF2B5EF4-FFF2-40B4-BE49-F238E27FC236}">
                  <a16:creationId xmlns:a16="http://schemas.microsoft.com/office/drawing/2014/main" id="{DF1E1A94-D2B9-4AB7-8129-E67C77EA164F}"/>
                </a:ext>
              </a:extLst>
            </p:cNvPr>
            <p:cNvGrpSpPr>
              <a:grpSpLocks/>
            </p:cNvGrpSpPr>
            <p:nvPr/>
          </p:nvGrpSpPr>
          <p:grpSpPr bwMode="auto">
            <a:xfrm>
              <a:off x="2555875" y="1593850"/>
              <a:ext cx="3287713" cy="538163"/>
              <a:chOff x="2553886" y="1513631"/>
              <a:chExt cx="3287562" cy="537376"/>
            </a:xfrm>
          </p:grpSpPr>
          <p:sp>
            <p:nvSpPr>
              <p:cNvPr id="21901" name="Line 156">
                <a:extLst>
                  <a:ext uri="{FF2B5EF4-FFF2-40B4-BE49-F238E27FC236}">
                    <a16:creationId xmlns:a16="http://schemas.microsoft.com/office/drawing/2014/main" id="{976E8558-EA7A-4503-A833-8274F1AAF172}"/>
                  </a:ext>
                </a:extLst>
              </p:cNvPr>
              <p:cNvSpPr>
                <a:spLocks noChangeShapeType="1"/>
              </p:cNvSpPr>
              <p:nvPr/>
            </p:nvSpPr>
            <p:spPr bwMode="auto">
              <a:xfrm flipH="1" flipV="1">
                <a:off x="3437831" y="1955452"/>
                <a:ext cx="546539" cy="95555"/>
              </a:xfrm>
              <a:prstGeom prst="line">
                <a:avLst/>
              </a:prstGeom>
              <a:noFill/>
              <a:ln w="3175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02" name="Line 156">
                <a:extLst>
                  <a:ext uri="{FF2B5EF4-FFF2-40B4-BE49-F238E27FC236}">
                    <a16:creationId xmlns:a16="http://schemas.microsoft.com/office/drawing/2014/main" id="{82366F0E-C4C8-4457-876F-FD4D0F22F65A}"/>
                  </a:ext>
                </a:extLst>
              </p:cNvPr>
              <p:cNvSpPr>
                <a:spLocks noChangeShapeType="1"/>
              </p:cNvSpPr>
              <p:nvPr/>
            </p:nvSpPr>
            <p:spPr bwMode="auto">
              <a:xfrm flipH="1">
                <a:off x="4358473" y="1678490"/>
                <a:ext cx="388404" cy="185730"/>
              </a:xfrm>
              <a:prstGeom prst="line">
                <a:avLst/>
              </a:prstGeom>
              <a:noFill/>
              <a:ln w="3175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03" name="Line 269">
                <a:extLst>
                  <a:ext uri="{FF2B5EF4-FFF2-40B4-BE49-F238E27FC236}">
                    <a16:creationId xmlns:a16="http://schemas.microsoft.com/office/drawing/2014/main" id="{0CD21C72-87DA-43A8-8BDB-D96FA3A39D61}"/>
                  </a:ext>
                </a:extLst>
              </p:cNvPr>
              <p:cNvSpPr>
                <a:spLocks noChangeShapeType="1"/>
              </p:cNvSpPr>
              <p:nvPr/>
            </p:nvSpPr>
            <p:spPr bwMode="auto">
              <a:xfrm flipH="1" flipV="1">
                <a:off x="5257800" y="1820335"/>
                <a:ext cx="583648" cy="168614"/>
              </a:xfrm>
              <a:prstGeom prst="line">
                <a:avLst/>
              </a:prstGeom>
              <a:noFill/>
              <a:ln w="3175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04" name="Text Box 300">
                <a:extLst>
                  <a:ext uri="{FF2B5EF4-FFF2-40B4-BE49-F238E27FC236}">
                    <a16:creationId xmlns:a16="http://schemas.microsoft.com/office/drawing/2014/main" id="{6E6124FE-9F31-4208-A249-3E4A433A0AFD}"/>
                  </a:ext>
                </a:extLst>
              </p:cNvPr>
              <p:cNvSpPr txBox="1">
                <a:spLocks noChangeArrowheads="1"/>
              </p:cNvSpPr>
              <p:nvPr/>
            </p:nvSpPr>
            <p:spPr bwMode="auto">
              <a:xfrm>
                <a:off x="2784126" y="1608742"/>
                <a:ext cx="252782" cy="29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FF0000"/>
                    </a:solidFill>
                    <a:latin typeface="Verdana" panose="020B0604030504040204" pitchFamily="34" charset="0"/>
                  </a:rPr>
                  <a:t>F</a:t>
                </a:r>
              </a:p>
            </p:txBody>
          </p:sp>
          <p:sp>
            <p:nvSpPr>
              <p:cNvPr id="21905" name="Line 153">
                <a:extLst>
                  <a:ext uri="{FF2B5EF4-FFF2-40B4-BE49-F238E27FC236}">
                    <a16:creationId xmlns:a16="http://schemas.microsoft.com/office/drawing/2014/main" id="{B29CDFAC-1353-48E1-9111-4C42C68D5ADA}"/>
                  </a:ext>
                </a:extLst>
              </p:cNvPr>
              <p:cNvSpPr>
                <a:spLocks noChangeShapeType="1"/>
              </p:cNvSpPr>
              <p:nvPr/>
            </p:nvSpPr>
            <p:spPr bwMode="auto">
              <a:xfrm flipH="1" flipV="1">
                <a:off x="2553886" y="1802046"/>
                <a:ext cx="886751" cy="155305"/>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06" name="Text Box 300">
                <a:extLst>
                  <a:ext uri="{FF2B5EF4-FFF2-40B4-BE49-F238E27FC236}">
                    <a16:creationId xmlns:a16="http://schemas.microsoft.com/office/drawing/2014/main" id="{03237489-3723-4CA3-ACEA-7838B30ED6A2}"/>
                  </a:ext>
                </a:extLst>
              </p:cNvPr>
              <p:cNvSpPr txBox="1">
                <a:spLocks noChangeArrowheads="1"/>
              </p:cNvSpPr>
              <p:nvPr/>
            </p:nvSpPr>
            <p:spPr bwMode="auto">
              <a:xfrm>
                <a:off x="4040960" y="1696849"/>
                <a:ext cx="307975" cy="29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FF0000"/>
                    </a:solidFill>
                    <a:latin typeface="Verdana" panose="020B0604030504040204" pitchFamily="34" charset="0"/>
                  </a:rPr>
                  <a:t>J</a:t>
                </a:r>
              </a:p>
            </p:txBody>
          </p:sp>
          <p:sp>
            <p:nvSpPr>
              <p:cNvPr id="21907" name="Line 157">
                <a:extLst>
                  <a:ext uri="{FF2B5EF4-FFF2-40B4-BE49-F238E27FC236}">
                    <a16:creationId xmlns:a16="http://schemas.microsoft.com/office/drawing/2014/main" id="{EC948C09-B9F6-4AB9-8B18-5CC75B296657}"/>
                  </a:ext>
                </a:extLst>
              </p:cNvPr>
              <p:cNvSpPr>
                <a:spLocks noChangeShapeType="1"/>
              </p:cNvSpPr>
              <p:nvPr/>
            </p:nvSpPr>
            <p:spPr bwMode="auto">
              <a:xfrm flipH="1">
                <a:off x="3971924" y="1863701"/>
                <a:ext cx="388147" cy="187306"/>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08" name="Line 155">
                <a:extLst>
                  <a:ext uri="{FF2B5EF4-FFF2-40B4-BE49-F238E27FC236}">
                    <a16:creationId xmlns:a16="http://schemas.microsoft.com/office/drawing/2014/main" id="{8CC98D0F-44CF-4AEA-9B3B-BE567E17B758}"/>
                  </a:ext>
                </a:extLst>
              </p:cNvPr>
              <p:cNvSpPr>
                <a:spLocks noChangeShapeType="1"/>
              </p:cNvSpPr>
              <p:nvPr/>
            </p:nvSpPr>
            <p:spPr bwMode="auto">
              <a:xfrm flipH="1" flipV="1">
                <a:off x="4740460" y="1678489"/>
                <a:ext cx="550165" cy="153483"/>
              </a:xfrm>
              <a:prstGeom prst="line">
                <a:avLst/>
              </a:prstGeom>
              <a:noFill/>
              <a:ln w="317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09" name="Flowchart: Extract 304">
                <a:extLst>
                  <a:ext uri="{FF2B5EF4-FFF2-40B4-BE49-F238E27FC236}">
                    <a16:creationId xmlns:a16="http://schemas.microsoft.com/office/drawing/2014/main" id="{DF197AA2-0062-4ECB-AF97-AEDBE7CB196D}"/>
                  </a:ext>
                </a:extLst>
              </p:cNvPr>
              <p:cNvSpPr>
                <a:spLocks noChangeArrowheads="1"/>
              </p:cNvSpPr>
              <p:nvPr/>
            </p:nvSpPr>
            <p:spPr bwMode="auto">
              <a:xfrm rot="-4684214">
                <a:off x="3148006" y="1842505"/>
                <a:ext cx="152400" cy="155575"/>
              </a:xfrm>
              <a:prstGeom prst="flowChartExtract">
                <a:avLst/>
              </a:prstGeom>
              <a:solidFill>
                <a:srgbClr val="FF0000"/>
              </a:solidFill>
              <a:ln w="9525" algn="ctr">
                <a:solidFill>
                  <a:srgbClr val="FF0000"/>
                </a:solidFill>
                <a:round/>
                <a:headEnd/>
                <a:tailEnd/>
              </a:ln>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910" name="Text Box 300">
                <a:extLst>
                  <a:ext uri="{FF2B5EF4-FFF2-40B4-BE49-F238E27FC236}">
                    <a16:creationId xmlns:a16="http://schemas.microsoft.com/office/drawing/2014/main" id="{F90C358D-4158-4A4E-86BB-782963385113}"/>
                  </a:ext>
                </a:extLst>
              </p:cNvPr>
              <p:cNvSpPr txBox="1">
                <a:spLocks noChangeArrowheads="1"/>
              </p:cNvSpPr>
              <p:nvPr/>
            </p:nvSpPr>
            <p:spPr bwMode="auto">
              <a:xfrm>
                <a:off x="4965700" y="1513631"/>
                <a:ext cx="307975" cy="291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300">
                    <a:solidFill>
                      <a:srgbClr val="FF0000"/>
                    </a:solidFill>
                    <a:latin typeface="Verdana" panose="020B0604030504040204" pitchFamily="34" charset="0"/>
                  </a:rPr>
                  <a:t>B</a:t>
                </a:r>
              </a:p>
            </p:txBody>
          </p:sp>
        </p:grpSp>
      </p:grpSp>
      <p:grpSp>
        <p:nvGrpSpPr>
          <p:cNvPr id="1225" name="Group 1224">
            <a:extLst>
              <a:ext uri="{FF2B5EF4-FFF2-40B4-BE49-F238E27FC236}">
                <a16:creationId xmlns:a16="http://schemas.microsoft.com/office/drawing/2014/main" id="{2B16FAB6-6A17-489D-8980-86848CE80EB2}"/>
              </a:ext>
            </a:extLst>
          </p:cNvPr>
          <p:cNvGrpSpPr>
            <a:grpSpLocks/>
          </p:cNvGrpSpPr>
          <p:nvPr/>
        </p:nvGrpSpPr>
        <p:grpSpPr bwMode="auto">
          <a:xfrm>
            <a:off x="3497263" y="1463675"/>
            <a:ext cx="2487612" cy="338138"/>
            <a:chOff x="3497580" y="1463350"/>
            <a:chExt cx="2487102" cy="338788"/>
          </a:xfrm>
        </p:grpSpPr>
        <p:sp>
          <p:nvSpPr>
            <p:cNvPr id="21894" name="AutoShape 585">
              <a:extLst>
                <a:ext uri="{FF2B5EF4-FFF2-40B4-BE49-F238E27FC236}">
                  <a16:creationId xmlns:a16="http://schemas.microsoft.com/office/drawing/2014/main" id="{51894970-16DE-4BD5-99FD-675C97028605}"/>
                </a:ext>
              </a:extLst>
            </p:cNvPr>
            <p:cNvSpPr>
              <a:spLocks noChangeArrowheads="1"/>
            </p:cNvSpPr>
            <p:nvPr/>
          </p:nvSpPr>
          <p:spPr bwMode="auto">
            <a:xfrm rot="10800000">
              <a:off x="4421267" y="1463350"/>
              <a:ext cx="630158" cy="338787"/>
            </a:xfrm>
            <a:prstGeom prst="curvedUpArrow">
              <a:avLst>
                <a:gd name="adj1" fmla="val 21020"/>
                <a:gd name="adj2" fmla="val 64680"/>
                <a:gd name="adj3" fmla="val 35991"/>
              </a:avLst>
            </a:prstGeom>
            <a:solidFill>
              <a:srgbClr val="FF6699"/>
            </a:solidFill>
            <a:ln w="9525">
              <a:solidFill>
                <a:srgbClr val="000000"/>
              </a:solidFill>
              <a:miter lim="800000"/>
              <a:headEnd/>
              <a:tailEnd/>
            </a:ln>
          </p:spPr>
          <p:txBody>
            <a:bodyPr wrap="none" lIns="274268" tIns="137133" rIns="274268" bIns="137133"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700" b="0">
                <a:latin typeface="Verdana" panose="020B0604030504040204" pitchFamily="34" charset="0"/>
              </a:endParaRPr>
            </a:p>
          </p:txBody>
        </p:sp>
        <p:sp>
          <p:nvSpPr>
            <p:cNvPr id="21895" name="AutoShape 585">
              <a:extLst>
                <a:ext uri="{FF2B5EF4-FFF2-40B4-BE49-F238E27FC236}">
                  <a16:creationId xmlns:a16="http://schemas.microsoft.com/office/drawing/2014/main" id="{389F5F06-7484-4CF8-BA3A-4150552239D4}"/>
                </a:ext>
              </a:extLst>
            </p:cNvPr>
            <p:cNvSpPr>
              <a:spLocks noChangeArrowheads="1"/>
            </p:cNvSpPr>
            <p:nvPr/>
          </p:nvSpPr>
          <p:spPr bwMode="auto">
            <a:xfrm rot="10800000">
              <a:off x="5354524" y="1463351"/>
              <a:ext cx="630158" cy="338787"/>
            </a:xfrm>
            <a:prstGeom prst="curvedUpArrow">
              <a:avLst>
                <a:gd name="adj1" fmla="val 21020"/>
                <a:gd name="adj2" fmla="val 64680"/>
                <a:gd name="adj3" fmla="val 35991"/>
              </a:avLst>
            </a:prstGeom>
            <a:solidFill>
              <a:srgbClr val="FF6699"/>
            </a:solidFill>
            <a:ln w="9525">
              <a:solidFill>
                <a:srgbClr val="000000"/>
              </a:solidFill>
              <a:miter lim="800000"/>
              <a:headEnd/>
              <a:tailEnd/>
            </a:ln>
          </p:spPr>
          <p:txBody>
            <a:bodyPr wrap="none" lIns="274268" tIns="137133" rIns="274268" bIns="137133"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700" b="0">
                <a:latin typeface="Verdana" panose="020B0604030504040204" pitchFamily="34" charset="0"/>
              </a:endParaRPr>
            </a:p>
          </p:txBody>
        </p:sp>
        <p:sp>
          <p:nvSpPr>
            <p:cNvPr id="21896" name="AutoShape 585">
              <a:extLst>
                <a:ext uri="{FF2B5EF4-FFF2-40B4-BE49-F238E27FC236}">
                  <a16:creationId xmlns:a16="http://schemas.microsoft.com/office/drawing/2014/main" id="{75A705D2-F113-40EA-B696-F4850DBAC5FC}"/>
                </a:ext>
              </a:extLst>
            </p:cNvPr>
            <p:cNvSpPr>
              <a:spLocks noChangeArrowheads="1"/>
            </p:cNvSpPr>
            <p:nvPr/>
          </p:nvSpPr>
          <p:spPr bwMode="auto">
            <a:xfrm rot="10800000">
              <a:off x="3497580" y="1463350"/>
              <a:ext cx="630158" cy="338787"/>
            </a:xfrm>
            <a:prstGeom prst="curvedUpArrow">
              <a:avLst>
                <a:gd name="adj1" fmla="val 21020"/>
                <a:gd name="adj2" fmla="val 64680"/>
                <a:gd name="adj3" fmla="val 35991"/>
              </a:avLst>
            </a:prstGeom>
            <a:solidFill>
              <a:srgbClr val="FF6699"/>
            </a:solidFill>
            <a:ln w="9525">
              <a:solidFill>
                <a:srgbClr val="000000"/>
              </a:solidFill>
              <a:miter lim="800000"/>
              <a:headEnd/>
              <a:tailEnd/>
            </a:ln>
          </p:spPr>
          <p:txBody>
            <a:bodyPr wrap="none" lIns="274268" tIns="137133" rIns="274268" bIns="137133"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700" b="0">
                <a:latin typeface="Verdana" panose="020B0604030504040204" pitchFamily="34" charset="0"/>
              </a:endParaRPr>
            </a:p>
          </p:txBody>
        </p:sp>
      </p:grpSp>
      <p:grpSp>
        <p:nvGrpSpPr>
          <p:cNvPr id="1229" name="Group 1228">
            <a:extLst>
              <a:ext uri="{FF2B5EF4-FFF2-40B4-BE49-F238E27FC236}">
                <a16:creationId xmlns:a16="http://schemas.microsoft.com/office/drawing/2014/main" id="{D9F3F948-CA06-4DD0-9622-A5B277B68706}"/>
              </a:ext>
            </a:extLst>
          </p:cNvPr>
          <p:cNvGrpSpPr>
            <a:grpSpLocks/>
          </p:cNvGrpSpPr>
          <p:nvPr/>
        </p:nvGrpSpPr>
        <p:grpSpPr bwMode="auto">
          <a:xfrm>
            <a:off x="6011863" y="1066800"/>
            <a:ext cx="2127250" cy="928688"/>
            <a:chOff x="6048410" y="1058921"/>
            <a:chExt cx="2127200" cy="927412"/>
          </a:xfrm>
        </p:grpSpPr>
        <p:grpSp>
          <p:nvGrpSpPr>
            <p:cNvPr id="21888" name="Group 1448">
              <a:extLst>
                <a:ext uri="{FF2B5EF4-FFF2-40B4-BE49-F238E27FC236}">
                  <a16:creationId xmlns:a16="http://schemas.microsoft.com/office/drawing/2014/main" id="{98285B21-3275-4201-BC8E-F26EAC20C750}"/>
                </a:ext>
              </a:extLst>
            </p:cNvPr>
            <p:cNvGrpSpPr>
              <a:grpSpLocks/>
            </p:cNvGrpSpPr>
            <p:nvPr/>
          </p:nvGrpSpPr>
          <p:grpSpPr bwMode="auto">
            <a:xfrm>
              <a:off x="6048410" y="1148152"/>
              <a:ext cx="2127200" cy="838181"/>
              <a:chOff x="6048410" y="1148152"/>
              <a:chExt cx="2127200" cy="838181"/>
            </a:xfrm>
          </p:grpSpPr>
          <p:sp>
            <p:nvSpPr>
              <p:cNvPr id="21891" name="Right Arrow 85">
                <a:extLst>
                  <a:ext uri="{FF2B5EF4-FFF2-40B4-BE49-F238E27FC236}">
                    <a16:creationId xmlns:a16="http://schemas.microsoft.com/office/drawing/2014/main" id="{B6AF0FB6-735A-4661-A6D4-93BF9584B0D5}"/>
                  </a:ext>
                </a:extLst>
              </p:cNvPr>
              <p:cNvSpPr>
                <a:spLocks noChangeArrowheads="1"/>
              </p:cNvSpPr>
              <p:nvPr/>
            </p:nvSpPr>
            <p:spPr bwMode="auto">
              <a:xfrm rot="10458869">
                <a:off x="6048410" y="1514135"/>
                <a:ext cx="1025451" cy="228600"/>
              </a:xfrm>
              <a:prstGeom prst="rightArrow">
                <a:avLst>
                  <a:gd name="adj1" fmla="val 50000"/>
                  <a:gd name="adj2" fmla="val 50008"/>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b="0">
                  <a:solidFill>
                    <a:srgbClr val="000000"/>
                  </a:solidFill>
                  <a:latin typeface="Verdana" panose="020B0604030504040204" pitchFamily="34" charset="0"/>
                </a:endParaRPr>
              </a:p>
            </p:txBody>
          </p:sp>
          <p:sp>
            <p:nvSpPr>
              <p:cNvPr id="21892" name="Rounded Rectangle 31">
                <a:extLst>
                  <a:ext uri="{FF2B5EF4-FFF2-40B4-BE49-F238E27FC236}">
                    <a16:creationId xmlns:a16="http://schemas.microsoft.com/office/drawing/2014/main" id="{4481E92E-DEEA-40E9-BECB-3E93AD3FF56A}"/>
                  </a:ext>
                </a:extLst>
              </p:cNvPr>
              <p:cNvSpPr>
                <a:spLocks noChangeArrowheads="1"/>
              </p:cNvSpPr>
              <p:nvPr/>
            </p:nvSpPr>
            <p:spPr bwMode="auto">
              <a:xfrm>
                <a:off x="7016335" y="1148152"/>
                <a:ext cx="939124" cy="748707"/>
              </a:xfrm>
              <a:prstGeom prst="roundRect">
                <a:avLst>
                  <a:gd name="adj" fmla="val 16667"/>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b="0">
                  <a:solidFill>
                    <a:srgbClr val="000000"/>
                  </a:solidFill>
                  <a:latin typeface="Verdana" panose="020B0604030504040204" pitchFamily="34" charset="0"/>
                </a:endParaRPr>
              </a:p>
            </p:txBody>
          </p:sp>
          <p:sp>
            <p:nvSpPr>
              <p:cNvPr id="21893" name="Text Box 8">
                <a:extLst>
                  <a:ext uri="{FF2B5EF4-FFF2-40B4-BE49-F238E27FC236}">
                    <a16:creationId xmlns:a16="http://schemas.microsoft.com/office/drawing/2014/main" id="{3A94103A-D81C-425E-97E5-3A50B2B132CD}"/>
                  </a:ext>
                </a:extLst>
              </p:cNvPr>
              <p:cNvSpPr txBox="1">
                <a:spLocks noChangeArrowheads="1"/>
              </p:cNvSpPr>
              <p:nvPr/>
            </p:nvSpPr>
            <p:spPr bwMode="auto">
              <a:xfrm>
                <a:off x="6826265" y="1340581"/>
                <a:ext cx="1349345" cy="64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268" tIns="137133" rIns="274268" bIns="137133">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a:spcBef>
                    <a:spcPct val="0"/>
                  </a:spcBef>
                  <a:buClrTx/>
                  <a:buFontTx/>
                  <a:buNone/>
                </a:pPr>
                <a:r>
                  <a:rPr lang="en-US" altLang="en-US" sz="1200">
                    <a:solidFill>
                      <a:srgbClr val="FF0000"/>
                    </a:solidFill>
                  </a:rPr>
                  <a:t>Rotors rotate</a:t>
                </a:r>
              </a:p>
            </p:txBody>
          </p:sp>
        </p:grpSp>
        <p:sp>
          <p:nvSpPr>
            <p:cNvPr id="21889" name="Rectangle 1449">
              <a:extLst>
                <a:ext uri="{FF2B5EF4-FFF2-40B4-BE49-F238E27FC236}">
                  <a16:creationId xmlns:a16="http://schemas.microsoft.com/office/drawing/2014/main" id="{251F290F-776A-4ABA-90C3-0738A2077E05}"/>
                </a:ext>
              </a:extLst>
            </p:cNvPr>
            <p:cNvSpPr>
              <a:spLocks noChangeArrowheads="1"/>
            </p:cNvSpPr>
            <p:nvPr/>
          </p:nvSpPr>
          <p:spPr bwMode="auto">
            <a:xfrm>
              <a:off x="7386320" y="1190180"/>
              <a:ext cx="228600" cy="2286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spcBef>
                  <a:spcPct val="0"/>
                </a:spcBef>
                <a:buClrTx/>
                <a:buFontTx/>
                <a:buNone/>
              </a:pPr>
              <a:endParaRPr lang="en-US" altLang="en-US" sz="1800" b="0">
                <a:latin typeface="Verdana" panose="020B0604030504040204" pitchFamily="34" charset="0"/>
              </a:endParaRPr>
            </a:p>
          </p:txBody>
        </p:sp>
        <p:sp>
          <p:nvSpPr>
            <p:cNvPr id="21890" name="Text Box 8">
              <a:extLst>
                <a:ext uri="{FF2B5EF4-FFF2-40B4-BE49-F238E27FC236}">
                  <a16:creationId xmlns:a16="http://schemas.microsoft.com/office/drawing/2014/main" id="{E7F2B513-52C3-4A34-B285-BF18EF8B384A}"/>
                </a:ext>
              </a:extLst>
            </p:cNvPr>
            <p:cNvSpPr txBox="1">
              <a:spLocks noChangeArrowheads="1"/>
            </p:cNvSpPr>
            <p:nvPr/>
          </p:nvSpPr>
          <p:spPr bwMode="auto">
            <a:xfrm>
              <a:off x="7386638" y="1058921"/>
              <a:ext cx="228600" cy="491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268" tIns="137133" rIns="274268" bIns="137133">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a:spcBef>
                  <a:spcPct val="0"/>
                </a:spcBef>
                <a:buClrTx/>
                <a:buFontTx/>
                <a:buNone/>
              </a:pPr>
              <a:r>
                <a:rPr lang="en-US" altLang="en-US" sz="1400">
                  <a:latin typeface="Arial Black" panose="020B0A04020102090204" pitchFamily="34" charset="0"/>
                </a:rPr>
                <a:t>2</a:t>
              </a:r>
            </a:p>
          </p:txBody>
        </p:sp>
      </p:grpSp>
      <p:grpSp>
        <p:nvGrpSpPr>
          <p:cNvPr id="1236" name="Group 1235">
            <a:extLst>
              <a:ext uri="{FF2B5EF4-FFF2-40B4-BE49-F238E27FC236}">
                <a16:creationId xmlns:a16="http://schemas.microsoft.com/office/drawing/2014/main" id="{9357D9CC-E819-46EB-853B-7DED5602D479}"/>
              </a:ext>
            </a:extLst>
          </p:cNvPr>
          <p:cNvGrpSpPr>
            <a:grpSpLocks/>
          </p:cNvGrpSpPr>
          <p:nvPr/>
        </p:nvGrpSpPr>
        <p:grpSpPr bwMode="auto">
          <a:xfrm>
            <a:off x="6756400" y="3930650"/>
            <a:ext cx="1349375" cy="1282700"/>
            <a:chOff x="6756343" y="3930620"/>
            <a:chExt cx="1349345" cy="1282510"/>
          </a:xfrm>
        </p:grpSpPr>
        <p:grpSp>
          <p:nvGrpSpPr>
            <p:cNvPr id="21881" name="Group 1455">
              <a:extLst>
                <a:ext uri="{FF2B5EF4-FFF2-40B4-BE49-F238E27FC236}">
                  <a16:creationId xmlns:a16="http://schemas.microsoft.com/office/drawing/2014/main" id="{C532F1ED-E9BC-4861-95F4-53B96976382C}"/>
                </a:ext>
              </a:extLst>
            </p:cNvPr>
            <p:cNvGrpSpPr>
              <a:grpSpLocks/>
            </p:cNvGrpSpPr>
            <p:nvPr/>
          </p:nvGrpSpPr>
          <p:grpSpPr bwMode="auto">
            <a:xfrm>
              <a:off x="6756343" y="3930620"/>
              <a:ext cx="1349345" cy="1282510"/>
              <a:chOff x="6756343" y="3930620"/>
              <a:chExt cx="1349345" cy="1282510"/>
            </a:xfrm>
          </p:grpSpPr>
          <p:grpSp>
            <p:nvGrpSpPr>
              <p:cNvPr id="21883" name="Group 1457">
                <a:extLst>
                  <a:ext uri="{FF2B5EF4-FFF2-40B4-BE49-F238E27FC236}">
                    <a16:creationId xmlns:a16="http://schemas.microsoft.com/office/drawing/2014/main" id="{B784CA03-5023-4D86-BB4C-4776BBF3BCBD}"/>
                  </a:ext>
                </a:extLst>
              </p:cNvPr>
              <p:cNvGrpSpPr>
                <a:grpSpLocks/>
              </p:cNvGrpSpPr>
              <p:nvPr/>
            </p:nvGrpSpPr>
            <p:grpSpPr bwMode="auto">
              <a:xfrm>
                <a:off x="6756343" y="3930620"/>
                <a:ext cx="1349345" cy="1282510"/>
                <a:chOff x="6826265" y="704283"/>
                <a:chExt cx="1349345" cy="1282510"/>
              </a:xfrm>
            </p:grpSpPr>
            <p:sp>
              <p:nvSpPr>
                <p:cNvPr id="21885" name="Right Arrow 85">
                  <a:extLst>
                    <a:ext uri="{FF2B5EF4-FFF2-40B4-BE49-F238E27FC236}">
                      <a16:creationId xmlns:a16="http://schemas.microsoft.com/office/drawing/2014/main" id="{CA63DF3D-86C9-4883-ABE3-2C3EF84E041C}"/>
                    </a:ext>
                  </a:extLst>
                </p:cNvPr>
                <p:cNvSpPr>
                  <a:spLocks noChangeArrowheads="1"/>
                </p:cNvSpPr>
                <p:nvPr/>
              </p:nvSpPr>
              <p:spPr bwMode="auto">
                <a:xfrm rot="-5014011">
                  <a:off x="7393329" y="858580"/>
                  <a:ext cx="537193" cy="228600"/>
                </a:xfrm>
                <a:prstGeom prst="rightArrow">
                  <a:avLst>
                    <a:gd name="adj1" fmla="val 50000"/>
                    <a:gd name="adj2" fmla="val 50001"/>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b="0">
                    <a:solidFill>
                      <a:srgbClr val="000000"/>
                    </a:solidFill>
                    <a:latin typeface="Verdana" panose="020B0604030504040204" pitchFamily="34" charset="0"/>
                  </a:endParaRPr>
                </a:p>
              </p:txBody>
            </p:sp>
            <p:sp>
              <p:nvSpPr>
                <p:cNvPr id="21886" name="Rounded Rectangle 31">
                  <a:extLst>
                    <a:ext uri="{FF2B5EF4-FFF2-40B4-BE49-F238E27FC236}">
                      <a16:creationId xmlns:a16="http://schemas.microsoft.com/office/drawing/2014/main" id="{C75A4B5B-0F19-4163-BD37-9A36BF38427E}"/>
                    </a:ext>
                  </a:extLst>
                </p:cNvPr>
                <p:cNvSpPr>
                  <a:spLocks noChangeArrowheads="1"/>
                </p:cNvSpPr>
                <p:nvPr/>
              </p:nvSpPr>
              <p:spPr bwMode="auto">
                <a:xfrm>
                  <a:off x="7016335" y="1148152"/>
                  <a:ext cx="939124" cy="748707"/>
                </a:xfrm>
                <a:prstGeom prst="roundRect">
                  <a:avLst>
                    <a:gd name="adj" fmla="val 16667"/>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eaLnBrk="1" hangingPunct="1">
                    <a:spcBef>
                      <a:spcPct val="0"/>
                    </a:spcBef>
                    <a:buClrTx/>
                    <a:buFontTx/>
                    <a:buNone/>
                  </a:pPr>
                  <a:endParaRPr lang="en-US" altLang="en-US" sz="1800" b="0">
                    <a:solidFill>
                      <a:srgbClr val="000000"/>
                    </a:solidFill>
                    <a:latin typeface="Verdana" panose="020B0604030504040204" pitchFamily="34" charset="0"/>
                  </a:endParaRPr>
                </a:p>
              </p:txBody>
            </p:sp>
            <p:sp>
              <p:nvSpPr>
                <p:cNvPr id="21887" name="Text Box 8">
                  <a:extLst>
                    <a:ext uri="{FF2B5EF4-FFF2-40B4-BE49-F238E27FC236}">
                      <a16:creationId xmlns:a16="http://schemas.microsoft.com/office/drawing/2014/main" id="{E0193F16-4E98-4CA2-84E6-C84EE4C59EEE}"/>
                    </a:ext>
                  </a:extLst>
                </p:cNvPr>
                <p:cNvSpPr txBox="1">
                  <a:spLocks noChangeArrowheads="1"/>
                </p:cNvSpPr>
                <p:nvPr/>
              </p:nvSpPr>
              <p:spPr bwMode="auto">
                <a:xfrm>
                  <a:off x="6826265" y="1340580"/>
                  <a:ext cx="1349345" cy="6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268" tIns="137133" rIns="274268" bIns="137133">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a:spcBef>
                      <a:spcPct val="0"/>
                    </a:spcBef>
                    <a:buClrTx/>
                    <a:buFontTx/>
                    <a:buNone/>
                  </a:pPr>
                  <a:r>
                    <a:rPr lang="en-US" altLang="en-US" sz="1200">
                      <a:solidFill>
                        <a:srgbClr val="FF0000"/>
                      </a:solidFill>
                    </a:rPr>
                    <a:t>Electricity flows</a:t>
                  </a:r>
                </a:p>
              </p:txBody>
            </p:sp>
          </p:grpSp>
          <p:sp>
            <p:nvSpPr>
              <p:cNvPr id="21884" name="Rectangle 1458">
                <a:extLst>
                  <a:ext uri="{FF2B5EF4-FFF2-40B4-BE49-F238E27FC236}">
                    <a16:creationId xmlns:a16="http://schemas.microsoft.com/office/drawing/2014/main" id="{F27047A9-CA73-4E77-88B6-1F95229B27E9}"/>
                  </a:ext>
                </a:extLst>
              </p:cNvPr>
              <p:cNvSpPr>
                <a:spLocks noChangeArrowheads="1"/>
              </p:cNvSpPr>
              <p:nvPr/>
            </p:nvSpPr>
            <p:spPr bwMode="auto">
              <a:xfrm>
                <a:off x="7316398" y="4416517"/>
                <a:ext cx="228600" cy="2286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nchorCtr="1"/>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spcBef>
                    <a:spcPct val="0"/>
                  </a:spcBef>
                  <a:buClrTx/>
                  <a:buFontTx/>
                  <a:buNone/>
                </a:pPr>
                <a:endParaRPr lang="en-US" altLang="en-US" sz="1800" b="0">
                  <a:latin typeface="Verdana" panose="020B0604030504040204" pitchFamily="34" charset="0"/>
                </a:endParaRPr>
              </a:p>
            </p:txBody>
          </p:sp>
        </p:grpSp>
        <p:sp>
          <p:nvSpPr>
            <p:cNvPr id="21882" name="Text Box 8">
              <a:extLst>
                <a:ext uri="{FF2B5EF4-FFF2-40B4-BE49-F238E27FC236}">
                  <a16:creationId xmlns:a16="http://schemas.microsoft.com/office/drawing/2014/main" id="{2641CA6C-6A72-4714-8EC0-DF270715FBED}"/>
                </a:ext>
              </a:extLst>
            </p:cNvPr>
            <p:cNvSpPr txBox="1">
              <a:spLocks noChangeArrowheads="1"/>
            </p:cNvSpPr>
            <p:nvPr/>
          </p:nvSpPr>
          <p:spPr bwMode="auto">
            <a:xfrm>
              <a:off x="7316716" y="4285258"/>
              <a:ext cx="228600" cy="49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4268" tIns="137133" rIns="274268" bIns="137133">
              <a:spAutoFit/>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algn="ctr">
                <a:spcBef>
                  <a:spcPct val="0"/>
                </a:spcBef>
                <a:buClrTx/>
                <a:buFontTx/>
                <a:buNone/>
              </a:pPr>
              <a:r>
                <a:rPr lang="en-US" altLang="en-US" sz="1400">
                  <a:latin typeface="Arial Black" panose="020B0A04020102090204" pitchFamily="34" charset="0"/>
                </a:rPr>
                <a:t>4</a:t>
              </a:r>
            </a:p>
          </p:txBody>
        </p:sp>
      </p:grpSp>
      <p:sp>
        <p:nvSpPr>
          <p:cNvPr id="623" name="Rectangle 41">
            <a:extLst>
              <a:ext uri="{FF2B5EF4-FFF2-40B4-BE49-F238E27FC236}">
                <a16:creationId xmlns:a16="http://schemas.microsoft.com/office/drawing/2014/main" id="{045E4EF2-484E-4B20-84C3-CF2AD4332062}"/>
              </a:ext>
            </a:extLst>
          </p:cNvPr>
          <p:cNvSpPr>
            <a:spLocks noGrp="1" noChangeArrowheads="1"/>
          </p:cNvSpPr>
          <p:nvPr>
            <p:ph type="ftr" sz="quarter" idx="10"/>
          </p:nvPr>
        </p:nvSpPr>
        <p:spPr/>
        <p:txBody>
          <a:bodyPr/>
          <a:lstStyle>
            <a:lvl1pPr>
              <a:defRPr/>
            </a:lvl1pPr>
          </a:lstStyle>
          <a:p>
            <a:pPr>
              <a:defRPr/>
            </a:pPr>
            <a:r>
              <a:rPr lang="en-US" dirty="0"/>
              <a:t>The Race to Crack the Enigma Machine</a:t>
            </a:r>
          </a:p>
        </p:txBody>
      </p:sp>
      <p:sp>
        <p:nvSpPr>
          <p:cNvPr id="21879" name="AutoShape 87">
            <a:extLst>
              <a:ext uri="{FF2B5EF4-FFF2-40B4-BE49-F238E27FC236}">
                <a16:creationId xmlns:a16="http://schemas.microsoft.com/office/drawing/2014/main" id="{5A57C1CF-059D-4800-B99E-CC44F188A63C}"/>
              </a:ext>
            </a:extLst>
          </p:cNvPr>
          <p:cNvSpPr>
            <a:spLocks noChangeAspect="1" noChangeArrowheads="1"/>
          </p:cNvSpPr>
          <p:nvPr/>
        </p:nvSpPr>
        <p:spPr bwMode="auto">
          <a:xfrm>
            <a:off x="5276850" y="4648200"/>
            <a:ext cx="419100" cy="250825"/>
          </a:xfrm>
          <a:prstGeom prst="flowChartAlternateProcess">
            <a:avLst/>
          </a:prstGeom>
          <a:solidFill>
            <a:srgbClr val="FFCC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Verdana" panose="020B0604030504040204" pitchFamily="34" charset="0"/>
            </a:endParaRPr>
          </a:p>
        </p:txBody>
      </p:sp>
      <p:sp>
        <p:nvSpPr>
          <p:cNvPr id="21880" name="Text Box 112">
            <a:extLst>
              <a:ext uri="{FF2B5EF4-FFF2-40B4-BE49-F238E27FC236}">
                <a16:creationId xmlns:a16="http://schemas.microsoft.com/office/drawing/2014/main" id="{3FCA4158-929E-4082-8EB5-902052E65DA4}"/>
              </a:ext>
            </a:extLst>
          </p:cNvPr>
          <p:cNvSpPr txBox="1">
            <a:spLocks noChangeAspect="1" noChangeArrowheads="1"/>
          </p:cNvSpPr>
          <p:nvPr/>
        </p:nvSpPr>
        <p:spPr bwMode="auto">
          <a:xfrm>
            <a:off x="5322888" y="4616450"/>
            <a:ext cx="334962"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FCC00"/>
              </a:buClr>
              <a:buFont typeface="Wingdings" panose="05000000000000000000" pitchFamily="2" charset="2"/>
              <a:buChar char="§"/>
              <a:defRPr sz="2000" b="1">
                <a:solidFill>
                  <a:schemeClr val="tx1"/>
                </a:solidFill>
                <a:latin typeface="Arial" panose="020B0604020202020204" pitchFamily="34" charset="0"/>
              </a:defRPr>
            </a:lvl1pPr>
            <a:lvl2pPr marL="742950" indent="-285750" eaLnBrk="0" hangingPunct="0">
              <a:spcBef>
                <a:spcPct val="20000"/>
              </a:spcBef>
              <a:buClr>
                <a:srgbClr val="FFCC00"/>
              </a:buClr>
              <a:buSzPct val="110000"/>
              <a:buChar char="•"/>
              <a:defRPr sz="2000" b="1">
                <a:solidFill>
                  <a:schemeClr val="tx1"/>
                </a:solidFill>
                <a:latin typeface="Arial" panose="020B060402020202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000" b="1">
                <a:solidFill>
                  <a:schemeClr val="tx1"/>
                </a:solidFill>
                <a:latin typeface="Arial" panose="020B0604020202020204" pitchFamily="34" charset="0"/>
              </a:defRPr>
            </a:lvl3pPr>
            <a:lvl4pPr marL="1600200" indent="-228600" eaLnBrk="0" hangingPunct="0">
              <a:spcBef>
                <a:spcPct val="20000"/>
              </a:spcBef>
              <a:buClr>
                <a:schemeClr val="tx2"/>
              </a:buClr>
              <a:buChar char="•"/>
              <a:defRPr sz="2000" b="1">
                <a:solidFill>
                  <a:schemeClr val="tx1"/>
                </a:solidFill>
                <a:latin typeface="Arial" panose="020B060402020202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b="1">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0000"/>
                </a:solidFill>
                <a:latin typeface="Verdana" panose="020B0604030504040204" pitchFamily="34" charset="0"/>
              </a:rPr>
              <a: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56"/>
                                        </p:tgtEl>
                                        <p:attrNameLst>
                                          <p:attrName>style.visibility</p:attrName>
                                        </p:attrNameLst>
                                      </p:cBhvr>
                                      <p:to>
                                        <p:strVal val="visible"/>
                                      </p:to>
                                    </p:set>
                                    <p:animEffect transition="in" filter="fade">
                                      <p:cBhvr>
                                        <p:cTn id="7" dur="750"/>
                                        <p:tgtEl>
                                          <p:spTgt spid="1156"/>
                                        </p:tgtEl>
                                      </p:cBhvr>
                                    </p:animEffect>
                                  </p:childTnLst>
                                </p:cTn>
                              </p:par>
                            </p:childTnLst>
                          </p:cTn>
                        </p:par>
                        <p:par>
                          <p:cTn id="8" fill="hold" nodeType="afterGroup">
                            <p:stCondLst>
                              <p:cond delay="750"/>
                            </p:stCondLst>
                            <p:childTnLst>
                              <p:par>
                                <p:cTn id="9" presetID="1" presetClass="entr" presetSubtype="0" fill="hold" nodeType="afterEffect">
                                  <p:stCondLst>
                                    <p:cond delay="250"/>
                                  </p:stCondLst>
                                  <p:childTnLst>
                                    <p:set>
                                      <p:cBhvr>
                                        <p:cTn id="10" dur="1" fill="hold">
                                          <p:stCondLst>
                                            <p:cond delay="499"/>
                                          </p:stCondLst>
                                        </p:cTn>
                                        <p:tgtEl>
                                          <p:spTgt spid="11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229"/>
                                        </p:tgtEl>
                                        <p:attrNameLst>
                                          <p:attrName>style.visibility</p:attrName>
                                        </p:attrNameLst>
                                      </p:cBhvr>
                                      <p:to>
                                        <p:strVal val="visible"/>
                                      </p:to>
                                    </p:set>
                                    <p:animEffect transition="in" filter="fade">
                                      <p:cBhvr>
                                        <p:cTn id="15" dur="750"/>
                                        <p:tgtEl>
                                          <p:spTgt spid="1229"/>
                                        </p:tgtEl>
                                      </p:cBhvr>
                                    </p:animEffect>
                                  </p:childTnLst>
                                </p:cTn>
                              </p:par>
                            </p:childTnLst>
                          </p:cTn>
                        </p:par>
                        <p:par>
                          <p:cTn id="16" fill="hold" nodeType="afterGroup">
                            <p:stCondLst>
                              <p:cond delay="750"/>
                            </p:stCondLst>
                            <p:childTnLst>
                              <p:par>
                                <p:cTn id="17" presetID="22" presetClass="entr" presetSubtype="2" fill="hold" nodeType="afterEffect">
                                  <p:stCondLst>
                                    <p:cond delay="500"/>
                                  </p:stCondLst>
                                  <p:childTnLst>
                                    <p:set>
                                      <p:cBhvr>
                                        <p:cTn id="18" dur="1" fill="hold">
                                          <p:stCondLst>
                                            <p:cond delay="0"/>
                                          </p:stCondLst>
                                        </p:cTn>
                                        <p:tgtEl>
                                          <p:spTgt spid="1225"/>
                                        </p:tgtEl>
                                        <p:attrNameLst>
                                          <p:attrName>style.visibility</p:attrName>
                                        </p:attrNameLst>
                                      </p:cBhvr>
                                      <p:to>
                                        <p:strVal val="visible"/>
                                      </p:to>
                                    </p:set>
                                    <p:animEffect transition="in" filter="wipe(right)">
                                      <p:cBhvr>
                                        <p:cTn id="19" dur="1750"/>
                                        <p:tgtEl>
                                          <p:spTgt spid="122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1163"/>
                                        </p:tgtEl>
                                        <p:attrNameLst>
                                          <p:attrName>style.visibility</p:attrName>
                                        </p:attrNameLst>
                                      </p:cBhvr>
                                      <p:to>
                                        <p:strVal val="visible"/>
                                      </p:to>
                                    </p:set>
                                    <p:animEffect transition="in" filter="fade">
                                      <p:cBhvr>
                                        <p:cTn id="24" dur="750"/>
                                        <p:tgtEl>
                                          <p:spTgt spid="1163"/>
                                        </p:tgtEl>
                                      </p:cBhvr>
                                    </p:animEffect>
                                  </p:childTnLst>
                                </p:cTn>
                              </p:par>
                            </p:childTnLst>
                          </p:cTn>
                        </p:par>
                        <p:par>
                          <p:cTn id="25" fill="hold" nodeType="afterGroup">
                            <p:stCondLst>
                              <p:cond delay="750"/>
                            </p:stCondLst>
                            <p:childTnLst>
                              <p:par>
                                <p:cTn id="26" presetID="22" presetClass="entr" presetSubtype="2" fill="hold" grpId="0" nodeType="afterEffect">
                                  <p:stCondLst>
                                    <p:cond delay="0"/>
                                  </p:stCondLst>
                                  <p:childTnLst>
                                    <p:set>
                                      <p:cBhvr>
                                        <p:cTn id="27" dur="1" fill="hold">
                                          <p:stCondLst>
                                            <p:cond delay="0"/>
                                          </p:stCondLst>
                                        </p:cTn>
                                        <p:tgtEl>
                                          <p:spTgt spid="1113"/>
                                        </p:tgtEl>
                                        <p:attrNameLst>
                                          <p:attrName>style.visibility</p:attrName>
                                        </p:attrNameLst>
                                      </p:cBhvr>
                                      <p:to>
                                        <p:strVal val="visible"/>
                                      </p:to>
                                    </p:set>
                                    <p:animEffect transition="in" filter="wipe(right)">
                                      <p:cBhvr>
                                        <p:cTn id="28" dur="750"/>
                                        <p:tgtEl>
                                          <p:spTgt spid="1113"/>
                                        </p:tgtEl>
                                      </p:cBhvr>
                                    </p:animEffect>
                                  </p:childTnLst>
                                </p:cTn>
                              </p:par>
                            </p:childTnLst>
                          </p:cTn>
                        </p:par>
                        <p:par>
                          <p:cTn id="29" fill="hold" nodeType="afterGroup">
                            <p:stCondLst>
                              <p:cond delay="1500"/>
                            </p:stCondLst>
                            <p:childTnLst>
                              <p:par>
                                <p:cTn id="30" presetID="1" presetClass="entr" presetSubtype="0" fill="hold" nodeType="afterEffect">
                                  <p:stCondLst>
                                    <p:cond delay="0"/>
                                  </p:stCondLst>
                                  <p:childTnLst>
                                    <p:set>
                                      <p:cBhvr>
                                        <p:cTn id="31" dur="1" fill="hold">
                                          <p:stCondLst>
                                            <p:cond delay="149"/>
                                          </p:stCondLst>
                                        </p:cTn>
                                        <p:tgtEl>
                                          <p:spTgt spid="1112"/>
                                        </p:tgtEl>
                                        <p:attrNameLst>
                                          <p:attrName>style.visibility</p:attrName>
                                        </p:attrNameLst>
                                      </p:cBhvr>
                                      <p:to>
                                        <p:strVal val="visible"/>
                                      </p:to>
                                    </p:set>
                                  </p:childTnLst>
                                </p:cTn>
                              </p:par>
                              <p:par>
                                <p:cTn id="32" presetID="10" presetClass="exit" presetSubtype="0" fill="hold" nodeType="withEffect">
                                  <p:stCondLst>
                                    <p:cond delay="0"/>
                                  </p:stCondLst>
                                  <p:childTnLst>
                                    <p:animEffect transition="out" filter="fade">
                                      <p:cBhvr>
                                        <p:cTn id="33" dur="150"/>
                                        <p:tgtEl>
                                          <p:spTgt spid="1057"/>
                                        </p:tgtEl>
                                      </p:cBhvr>
                                    </p:animEffect>
                                    <p:set>
                                      <p:cBhvr>
                                        <p:cTn id="34" dur="1" fill="hold">
                                          <p:stCondLst>
                                            <p:cond delay="149"/>
                                          </p:stCondLst>
                                        </p:cTn>
                                        <p:tgtEl>
                                          <p:spTgt spid="1057"/>
                                        </p:tgtEl>
                                        <p:attrNameLst>
                                          <p:attrName>style.visibility</p:attrName>
                                        </p:attrNameLst>
                                      </p:cBhvr>
                                      <p:to>
                                        <p:strVal val="hidden"/>
                                      </p:to>
                                    </p:set>
                                  </p:childTnLst>
                                </p:cTn>
                              </p:par>
                            </p:childTnLst>
                          </p:cTn>
                        </p:par>
                        <p:par>
                          <p:cTn id="35" fill="hold" nodeType="afterGroup">
                            <p:stCondLst>
                              <p:cond delay="1650"/>
                            </p:stCondLst>
                            <p:childTnLst>
                              <p:par>
                                <p:cTn id="36" presetID="22" presetClass="entr" presetSubtype="2" fill="hold" grpId="0" nodeType="afterEffect">
                                  <p:stCondLst>
                                    <p:cond delay="0"/>
                                  </p:stCondLst>
                                  <p:childTnLst>
                                    <p:set>
                                      <p:cBhvr>
                                        <p:cTn id="37" dur="1" fill="hold">
                                          <p:stCondLst>
                                            <p:cond delay="0"/>
                                          </p:stCondLst>
                                        </p:cTn>
                                        <p:tgtEl>
                                          <p:spTgt spid="1122"/>
                                        </p:tgtEl>
                                        <p:attrNameLst>
                                          <p:attrName>style.visibility</p:attrName>
                                        </p:attrNameLst>
                                      </p:cBhvr>
                                      <p:to>
                                        <p:strVal val="visible"/>
                                      </p:to>
                                    </p:set>
                                    <p:animEffect transition="in" filter="wipe(right)">
                                      <p:cBhvr>
                                        <p:cTn id="38" dur="150"/>
                                        <p:tgtEl>
                                          <p:spTgt spid="1122"/>
                                        </p:tgtEl>
                                      </p:cBhvr>
                                    </p:animEffect>
                                  </p:childTnLst>
                                </p:cTn>
                              </p:par>
                              <p:par>
                                <p:cTn id="39" presetID="22" presetClass="exit" presetSubtype="2" fill="hold" grpId="1" nodeType="withEffect">
                                  <p:stCondLst>
                                    <p:cond delay="0"/>
                                  </p:stCondLst>
                                  <p:childTnLst>
                                    <p:animEffect transition="out" filter="wipe(right)">
                                      <p:cBhvr>
                                        <p:cTn id="40" dur="150"/>
                                        <p:tgtEl>
                                          <p:spTgt spid="1113"/>
                                        </p:tgtEl>
                                      </p:cBhvr>
                                    </p:animEffect>
                                    <p:set>
                                      <p:cBhvr>
                                        <p:cTn id="41" dur="1" fill="hold">
                                          <p:stCondLst>
                                            <p:cond delay="149"/>
                                          </p:stCondLst>
                                        </p:cTn>
                                        <p:tgtEl>
                                          <p:spTgt spid="1113"/>
                                        </p:tgtEl>
                                        <p:attrNameLst>
                                          <p:attrName>style.visibility</p:attrName>
                                        </p:attrNameLst>
                                      </p:cBhvr>
                                      <p:to>
                                        <p:strVal val="hidden"/>
                                      </p:to>
                                    </p:set>
                                  </p:childTnLst>
                                </p:cTn>
                              </p:par>
                            </p:childTnLst>
                          </p:cTn>
                        </p:par>
                        <p:par>
                          <p:cTn id="42" fill="hold" nodeType="afterGroup">
                            <p:stCondLst>
                              <p:cond delay="1800"/>
                            </p:stCondLst>
                            <p:childTnLst>
                              <p:par>
                                <p:cTn id="43" presetID="1" presetClass="entr" presetSubtype="0" fill="hold" nodeType="afterEffect">
                                  <p:stCondLst>
                                    <p:cond delay="0"/>
                                  </p:stCondLst>
                                  <p:childTnLst>
                                    <p:set>
                                      <p:cBhvr>
                                        <p:cTn id="44" dur="1" fill="hold">
                                          <p:stCondLst>
                                            <p:cond delay="149"/>
                                          </p:stCondLst>
                                        </p:cTn>
                                        <p:tgtEl>
                                          <p:spTgt spid="1123"/>
                                        </p:tgtEl>
                                        <p:attrNameLst>
                                          <p:attrName>style.visibility</p:attrName>
                                        </p:attrNameLst>
                                      </p:cBhvr>
                                      <p:to>
                                        <p:strVal val="visible"/>
                                      </p:to>
                                    </p:set>
                                  </p:childTnLst>
                                </p:cTn>
                              </p:par>
                              <p:par>
                                <p:cTn id="45" presetID="10" presetClass="exit" presetSubtype="0" fill="hold" nodeType="withEffect">
                                  <p:stCondLst>
                                    <p:cond delay="0"/>
                                  </p:stCondLst>
                                  <p:childTnLst>
                                    <p:animEffect transition="out" filter="fade">
                                      <p:cBhvr>
                                        <p:cTn id="46" dur="150"/>
                                        <p:tgtEl>
                                          <p:spTgt spid="1112"/>
                                        </p:tgtEl>
                                      </p:cBhvr>
                                    </p:animEffect>
                                    <p:set>
                                      <p:cBhvr>
                                        <p:cTn id="47" dur="1" fill="hold">
                                          <p:stCondLst>
                                            <p:cond delay="149"/>
                                          </p:stCondLst>
                                        </p:cTn>
                                        <p:tgtEl>
                                          <p:spTgt spid="1112"/>
                                        </p:tgtEl>
                                        <p:attrNameLst>
                                          <p:attrName>style.visibility</p:attrName>
                                        </p:attrNameLst>
                                      </p:cBhvr>
                                      <p:to>
                                        <p:strVal val="hidden"/>
                                      </p:to>
                                    </p:set>
                                  </p:childTnLst>
                                </p:cTn>
                              </p:par>
                            </p:childTnLst>
                          </p:cTn>
                        </p:par>
                        <p:par>
                          <p:cTn id="48" fill="hold" nodeType="afterGroup">
                            <p:stCondLst>
                              <p:cond delay="1950"/>
                            </p:stCondLst>
                            <p:childTnLst>
                              <p:par>
                                <p:cTn id="49" presetID="22" presetClass="entr" presetSubtype="2" fill="hold" grpId="0" nodeType="afterEffect">
                                  <p:stCondLst>
                                    <p:cond delay="0"/>
                                  </p:stCondLst>
                                  <p:childTnLst>
                                    <p:set>
                                      <p:cBhvr>
                                        <p:cTn id="50" dur="1" fill="hold">
                                          <p:stCondLst>
                                            <p:cond delay="0"/>
                                          </p:stCondLst>
                                        </p:cTn>
                                        <p:tgtEl>
                                          <p:spTgt spid="1124"/>
                                        </p:tgtEl>
                                        <p:attrNameLst>
                                          <p:attrName>style.visibility</p:attrName>
                                        </p:attrNameLst>
                                      </p:cBhvr>
                                      <p:to>
                                        <p:strVal val="visible"/>
                                      </p:to>
                                    </p:set>
                                    <p:animEffect transition="in" filter="wipe(right)">
                                      <p:cBhvr>
                                        <p:cTn id="51" dur="150"/>
                                        <p:tgtEl>
                                          <p:spTgt spid="1124"/>
                                        </p:tgtEl>
                                      </p:cBhvr>
                                    </p:animEffect>
                                  </p:childTnLst>
                                </p:cTn>
                              </p:par>
                              <p:par>
                                <p:cTn id="52" presetID="22" presetClass="exit" presetSubtype="2" fill="hold" grpId="1" nodeType="withEffect">
                                  <p:stCondLst>
                                    <p:cond delay="0"/>
                                  </p:stCondLst>
                                  <p:childTnLst>
                                    <p:animEffect transition="out" filter="wipe(right)">
                                      <p:cBhvr>
                                        <p:cTn id="53" dur="150"/>
                                        <p:tgtEl>
                                          <p:spTgt spid="1122"/>
                                        </p:tgtEl>
                                      </p:cBhvr>
                                    </p:animEffect>
                                    <p:set>
                                      <p:cBhvr>
                                        <p:cTn id="54" dur="1" fill="hold">
                                          <p:stCondLst>
                                            <p:cond delay="149"/>
                                          </p:stCondLst>
                                        </p:cTn>
                                        <p:tgtEl>
                                          <p:spTgt spid="1122"/>
                                        </p:tgtEl>
                                        <p:attrNameLst>
                                          <p:attrName>style.visibility</p:attrName>
                                        </p:attrNameLst>
                                      </p:cBhvr>
                                      <p:to>
                                        <p:strVal val="hidden"/>
                                      </p:to>
                                    </p:set>
                                  </p:childTnLst>
                                </p:cTn>
                              </p:par>
                            </p:childTnLst>
                          </p:cTn>
                        </p:par>
                        <p:par>
                          <p:cTn id="55" fill="hold" nodeType="afterGroup">
                            <p:stCondLst>
                              <p:cond delay="2100"/>
                            </p:stCondLst>
                            <p:childTnLst>
                              <p:par>
                                <p:cTn id="56" presetID="1" presetClass="entr" presetSubtype="0" fill="hold" nodeType="afterEffect">
                                  <p:stCondLst>
                                    <p:cond delay="0"/>
                                  </p:stCondLst>
                                  <p:childTnLst>
                                    <p:set>
                                      <p:cBhvr>
                                        <p:cTn id="57" dur="1" fill="hold">
                                          <p:stCondLst>
                                            <p:cond delay="149"/>
                                          </p:stCondLst>
                                        </p:cTn>
                                        <p:tgtEl>
                                          <p:spTgt spid="1125"/>
                                        </p:tgtEl>
                                        <p:attrNameLst>
                                          <p:attrName>style.visibility</p:attrName>
                                        </p:attrNameLst>
                                      </p:cBhvr>
                                      <p:to>
                                        <p:strVal val="visible"/>
                                      </p:to>
                                    </p:set>
                                  </p:childTnLst>
                                </p:cTn>
                              </p:par>
                              <p:par>
                                <p:cTn id="58" presetID="10" presetClass="exit" presetSubtype="0" fill="hold" nodeType="withEffect">
                                  <p:stCondLst>
                                    <p:cond delay="0"/>
                                  </p:stCondLst>
                                  <p:childTnLst>
                                    <p:animEffect transition="out" filter="fade">
                                      <p:cBhvr>
                                        <p:cTn id="59" dur="150"/>
                                        <p:tgtEl>
                                          <p:spTgt spid="1123"/>
                                        </p:tgtEl>
                                      </p:cBhvr>
                                    </p:animEffect>
                                    <p:set>
                                      <p:cBhvr>
                                        <p:cTn id="60" dur="1" fill="hold">
                                          <p:stCondLst>
                                            <p:cond delay="149"/>
                                          </p:stCondLst>
                                        </p:cTn>
                                        <p:tgtEl>
                                          <p:spTgt spid="1123"/>
                                        </p:tgtEl>
                                        <p:attrNameLst>
                                          <p:attrName>style.visibility</p:attrName>
                                        </p:attrNameLst>
                                      </p:cBhvr>
                                      <p:to>
                                        <p:strVal val="hidden"/>
                                      </p:to>
                                    </p:set>
                                  </p:childTnLst>
                                </p:cTn>
                              </p:par>
                            </p:childTnLst>
                          </p:cTn>
                        </p:par>
                        <p:par>
                          <p:cTn id="61" fill="hold" nodeType="afterGroup">
                            <p:stCondLst>
                              <p:cond delay="2250"/>
                            </p:stCondLst>
                            <p:childTnLst>
                              <p:par>
                                <p:cTn id="62" presetID="22" presetClass="entr" presetSubtype="2" fill="hold" grpId="0" nodeType="afterEffect">
                                  <p:stCondLst>
                                    <p:cond delay="0"/>
                                  </p:stCondLst>
                                  <p:childTnLst>
                                    <p:set>
                                      <p:cBhvr>
                                        <p:cTn id="63" dur="1" fill="hold">
                                          <p:stCondLst>
                                            <p:cond delay="0"/>
                                          </p:stCondLst>
                                        </p:cTn>
                                        <p:tgtEl>
                                          <p:spTgt spid="1126"/>
                                        </p:tgtEl>
                                        <p:attrNameLst>
                                          <p:attrName>style.visibility</p:attrName>
                                        </p:attrNameLst>
                                      </p:cBhvr>
                                      <p:to>
                                        <p:strVal val="visible"/>
                                      </p:to>
                                    </p:set>
                                    <p:animEffect transition="in" filter="wipe(right)">
                                      <p:cBhvr>
                                        <p:cTn id="64" dur="150"/>
                                        <p:tgtEl>
                                          <p:spTgt spid="1126"/>
                                        </p:tgtEl>
                                      </p:cBhvr>
                                    </p:animEffect>
                                  </p:childTnLst>
                                </p:cTn>
                              </p:par>
                              <p:par>
                                <p:cTn id="65" presetID="22" presetClass="exit" presetSubtype="2" fill="hold" grpId="1" nodeType="withEffect">
                                  <p:stCondLst>
                                    <p:cond delay="0"/>
                                  </p:stCondLst>
                                  <p:childTnLst>
                                    <p:animEffect transition="out" filter="wipe(right)">
                                      <p:cBhvr>
                                        <p:cTn id="66" dur="150"/>
                                        <p:tgtEl>
                                          <p:spTgt spid="1124"/>
                                        </p:tgtEl>
                                      </p:cBhvr>
                                    </p:animEffect>
                                    <p:set>
                                      <p:cBhvr>
                                        <p:cTn id="67" dur="1" fill="hold">
                                          <p:stCondLst>
                                            <p:cond delay="149"/>
                                          </p:stCondLst>
                                        </p:cTn>
                                        <p:tgtEl>
                                          <p:spTgt spid="1124"/>
                                        </p:tgtEl>
                                        <p:attrNameLst>
                                          <p:attrName>style.visibility</p:attrName>
                                        </p:attrNameLst>
                                      </p:cBhvr>
                                      <p:to>
                                        <p:strVal val="hidden"/>
                                      </p:to>
                                    </p:set>
                                  </p:childTnLst>
                                </p:cTn>
                              </p:par>
                            </p:childTnLst>
                          </p:cTn>
                        </p:par>
                        <p:par>
                          <p:cTn id="68" fill="hold" nodeType="afterGroup">
                            <p:stCondLst>
                              <p:cond delay="2400"/>
                            </p:stCondLst>
                            <p:childTnLst>
                              <p:par>
                                <p:cTn id="69" presetID="1" presetClass="entr" presetSubtype="0" fill="hold" nodeType="afterEffect">
                                  <p:stCondLst>
                                    <p:cond delay="0"/>
                                  </p:stCondLst>
                                  <p:childTnLst>
                                    <p:set>
                                      <p:cBhvr>
                                        <p:cTn id="70" dur="1" fill="hold">
                                          <p:stCondLst>
                                            <p:cond delay="149"/>
                                          </p:stCondLst>
                                        </p:cTn>
                                        <p:tgtEl>
                                          <p:spTgt spid="1127"/>
                                        </p:tgtEl>
                                        <p:attrNameLst>
                                          <p:attrName>style.visibility</p:attrName>
                                        </p:attrNameLst>
                                      </p:cBhvr>
                                      <p:to>
                                        <p:strVal val="visible"/>
                                      </p:to>
                                    </p:set>
                                  </p:childTnLst>
                                </p:cTn>
                              </p:par>
                              <p:par>
                                <p:cTn id="71" presetID="10" presetClass="exit" presetSubtype="0" fill="hold" nodeType="withEffect">
                                  <p:stCondLst>
                                    <p:cond delay="0"/>
                                  </p:stCondLst>
                                  <p:childTnLst>
                                    <p:animEffect transition="out" filter="fade">
                                      <p:cBhvr>
                                        <p:cTn id="72" dur="150"/>
                                        <p:tgtEl>
                                          <p:spTgt spid="1125"/>
                                        </p:tgtEl>
                                      </p:cBhvr>
                                    </p:animEffect>
                                    <p:set>
                                      <p:cBhvr>
                                        <p:cTn id="73" dur="1" fill="hold">
                                          <p:stCondLst>
                                            <p:cond delay="149"/>
                                          </p:stCondLst>
                                        </p:cTn>
                                        <p:tgtEl>
                                          <p:spTgt spid="1125"/>
                                        </p:tgtEl>
                                        <p:attrNameLst>
                                          <p:attrName>style.visibility</p:attrName>
                                        </p:attrNameLst>
                                      </p:cBhvr>
                                      <p:to>
                                        <p:strVal val="hidden"/>
                                      </p:to>
                                    </p:set>
                                  </p:childTnLst>
                                </p:cTn>
                              </p:par>
                            </p:childTnLst>
                          </p:cTn>
                        </p:par>
                        <p:par>
                          <p:cTn id="74" fill="hold" nodeType="afterGroup">
                            <p:stCondLst>
                              <p:cond delay="2550"/>
                            </p:stCondLst>
                            <p:childTnLst>
                              <p:par>
                                <p:cTn id="75" presetID="22" presetClass="entr" presetSubtype="2" fill="hold" grpId="0" nodeType="afterEffect">
                                  <p:stCondLst>
                                    <p:cond delay="0"/>
                                  </p:stCondLst>
                                  <p:childTnLst>
                                    <p:set>
                                      <p:cBhvr>
                                        <p:cTn id="76" dur="1" fill="hold">
                                          <p:stCondLst>
                                            <p:cond delay="0"/>
                                          </p:stCondLst>
                                        </p:cTn>
                                        <p:tgtEl>
                                          <p:spTgt spid="1128"/>
                                        </p:tgtEl>
                                        <p:attrNameLst>
                                          <p:attrName>style.visibility</p:attrName>
                                        </p:attrNameLst>
                                      </p:cBhvr>
                                      <p:to>
                                        <p:strVal val="visible"/>
                                      </p:to>
                                    </p:set>
                                    <p:animEffect transition="in" filter="wipe(right)">
                                      <p:cBhvr>
                                        <p:cTn id="77" dur="150"/>
                                        <p:tgtEl>
                                          <p:spTgt spid="1128"/>
                                        </p:tgtEl>
                                      </p:cBhvr>
                                    </p:animEffect>
                                  </p:childTnLst>
                                </p:cTn>
                              </p:par>
                              <p:par>
                                <p:cTn id="78" presetID="22" presetClass="exit" presetSubtype="2" fill="hold" grpId="1" nodeType="withEffect">
                                  <p:stCondLst>
                                    <p:cond delay="0"/>
                                  </p:stCondLst>
                                  <p:childTnLst>
                                    <p:animEffect transition="out" filter="wipe(right)">
                                      <p:cBhvr>
                                        <p:cTn id="79" dur="150"/>
                                        <p:tgtEl>
                                          <p:spTgt spid="1126"/>
                                        </p:tgtEl>
                                      </p:cBhvr>
                                    </p:animEffect>
                                    <p:set>
                                      <p:cBhvr>
                                        <p:cTn id="80" dur="1" fill="hold">
                                          <p:stCondLst>
                                            <p:cond delay="149"/>
                                          </p:stCondLst>
                                        </p:cTn>
                                        <p:tgtEl>
                                          <p:spTgt spid="1126"/>
                                        </p:tgtEl>
                                        <p:attrNameLst>
                                          <p:attrName>style.visibility</p:attrName>
                                        </p:attrNameLst>
                                      </p:cBhvr>
                                      <p:to>
                                        <p:strVal val="hidden"/>
                                      </p:to>
                                    </p:set>
                                  </p:childTnLst>
                                </p:cTn>
                              </p:par>
                            </p:childTnLst>
                          </p:cTn>
                        </p:par>
                        <p:par>
                          <p:cTn id="81" fill="hold" nodeType="afterGroup">
                            <p:stCondLst>
                              <p:cond delay="2700"/>
                            </p:stCondLst>
                            <p:childTnLst>
                              <p:par>
                                <p:cTn id="82" presetID="1" presetClass="entr" presetSubtype="0" fill="hold" nodeType="afterEffect">
                                  <p:stCondLst>
                                    <p:cond delay="0"/>
                                  </p:stCondLst>
                                  <p:childTnLst>
                                    <p:set>
                                      <p:cBhvr>
                                        <p:cTn id="83" dur="1" fill="hold">
                                          <p:stCondLst>
                                            <p:cond delay="149"/>
                                          </p:stCondLst>
                                        </p:cTn>
                                        <p:tgtEl>
                                          <p:spTgt spid="1130"/>
                                        </p:tgtEl>
                                        <p:attrNameLst>
                                          <p:attrName>style.visibility</p:attrName>
                                        </p:attrNameLst>
                                      </p:cBhvr>
                                      <p:to>
                                        <p:strVal val="visible"/>
                                      </p:to>
                                    </p:set>
                                  </p:childTnLst>
                                </p:cTn>
                              </p:par>
                              <p:par>
                                <p:cTn id="84" presetID="10" presetClass="exit" presetSubtype="0" fill="hold" nodeType="withEffect">
                                  <p:stCondLst>
                                    <p:cond delay="0"/>
                                  </p:stCondLst>
                                  <p:childTnLst>
                                    <p:animEffect transition="out" filter="fade">
                                      <p:cBhvr>
                                        <p:cTn id="85" dur="150"/>
                                        <p:tgtEl>
                                          <p:spTgt spid="1127"/>
                                        </p:tgtEl>
                                      </p:cBhvr>
                                    </p:animEffect>
                                    <p:set>
                                      <p:cBhvr>
                                        <p:cTn id="86" dur="1" fill="hold">
                                          <p:stCondLst>
                                            <p:cond delay="149"/>
                                          </p:stCondLst>
                                        </p:cTn>
                                        <p:tgtEl>
                                          <p:spTgt spid="1127"/>
                                        </p:tgtEl>
                                        <p:attrNameLst>
                                          <p:attrName>style.visibility</p:attrName>
                                        </p:attrNameLst>
                                      </p:cBhvr>
                                      <p:to>
                                        <p:strVal val="hidden"/>
                                      </p:to>
                                    </p:set>
                                  </p:childTnLst>
                                </p:cTn>
                              </p:par>
                            </p:childTnLst>
                          </p:cTn>
                        </p:par>
                        <p:par>
                          <p:cTn id="87" fill="hold" nodeType="afterGroup">
                            <p:stCondLst>
                              <p:cond delay="2850"/>
                            </p:stCondLst>
                            <p:childTnLst>
                              <p:par>
                                <p:cTn id="88" presetID="22" presetClass="entr" presetSubtype="2" fill="hold" grpId="0" nodeType="afterEffect">
                                  <p:stCondLst>
                                    <p:cond delay="0"/>
                                  </p:stCondLst>
                                  <p:childTnLst>
                                    <p:set>
                                      <p:cBhvr>
                                        <p:cTn id="89" dur="1" fill="hold">
                                          <p:stCondLst>
                                            <p:cond delay="0"/>
                                          </p:stCondLst>
                                        </p:cTn>
                                        <p:tgtEl>
                                          <p:spTgt spid="1129"/>
                                        </p:tgtEl>
                                        <p:attrNameLst>
                                          <p:attrName>style.visibility</p:attrName>
                                        </p:attrNameLst>
                                      </p:cBhvr>
                                      <p:to>
                                        <p:strVal val="visible"/>
                                      </p:to>
                                    </p:set>
                                    <p:animEffect transition="in" filter="wipe(right)">
                                      <p:cBhvr>
                                        <p:cTn id="90" dur="150"/>
                                        <p:tgtEl>
                                          <p:spTgt spid="1129"/>
                                        </p:tgtEl>
                                      </p:cBhvr>
                                    </p:animEffect>
                                  </p:childTnLst>
                                </p:cTn>
                              </p:par>
                              <p:par>
                                <p:cTn id="91" presetID="22" presetClass="exit" presetSubtype="2" fill="hold" grpId="1" nodeType="withEffect">
                                  <p:stCondLst>
                                    <p:cond delay="0"/>
                                  </p:stCondLst>
                                  <p:childTnLst>
                                    <p:animEffect transition="out" filter="wipe(right)">
                                      <p:cBhvr>
                                        <p:cTn id="92" dur="150"/>
                                        <p:tgtEl>
                                          <p:spTgt spid="1128"/>
                                        </p:tgtEl>
                                      </p:cBhvr>
                                    </p:animEffect>
                                    <p:set>
                                      <p:cBhvr>
                                        <p:cTn id="93" dur="1" fill="hold">
                                          <p:stCondLst>
                                            <p:cond delay="149"/>
                                          </p:stCondLst>
                                        </p:cTn>
                                        <p:tgtEl>
                                          <p:spTgt spid="1128"/>
                                        </p:tgtEl>
                                        <p:attrNameLst>
                                          <p:attrName>style.visibility</p:attrName>
                                        </p:attrNameLst>
                                      </p:cBhvr>
                                      <p:to>
                                        <p:strVal val="hidden"/>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nodeType="clickEffect">
                                  <p:stCondLst>
                                    <p:cond delay="0"/>
                                  </p:stCondLst>
                                  <p:childTnLst>
                                    <p:set>
                                      <p:cBhvr>
                                        <p:cTn id="97" dur="1" fill="hold">
                                          <p:stCondLst>
                                            <p:cond delay="0"/>
                                          </p:stCondLst>
                                        </p:cTn>
                                        <p:tgtEl>
                                          <p:spTgt spid="1236"/>
                                        </p:tgtEl>
                                        <p:attrNameLst>
                                          <p:attrName>style.visibility</p:attrName>
                                        </p:attrNameLst>
                                      </p:cBhvr>
                                      <p:to>
                                        <p:strVal val="visible"/>
                                      </p:to>
                                    </p:set>
                                  </p:childTnLst>
                                </p:cTn>
                              </p:par>
                            </p:childTnLst>
                          </p:cTn>
                        </p:par>
                        <p:par>
                          <p:cTn id="98" fill="hold" nodeType="afterGroup">
                            <p:stCondLst>
                              <p:cond delay="0"/>
                            </p:stCondLst>
                            <p:childTnLst>
                              <p:par>
                                <p:cTn id="99" presetID="22" presetClass="entr" presetSubtype="1" fill="hold" nodeType="afterEffect">
                                  <p:stCondLst>
                                    <p:cond delay="750"/>
                                  </p:stCondLst>
                                  <p:childTnLst>
                                    <p:set>
                                      <p:cBhvr>
                                        <p:cTn id="100" dur="1" fill="hold">
                                          <p:stCondLst>
                                            <p:cond delay="0"/>
                                          </p:stCondLst>
                                        </p:cTn>
                                        <p:tgtEl>
                                          <p:spTgt spid="1018"/>
                                        </p:tgtEl>
                                        <p:attrNameLst>
                                          <p:attrName>style.visibility</p:attrName>
                                        </p:attrNameLst>
                                      </p:cBhvr>
                                      <p:to>
                                        <p:strVal val="visible"/>
                                      </p:to>
                                    </p:set>
                                    <p:animEffect transition="in" filter="wipe(up)">
                                      <p:cBhvr>
                                        <p:cTn id="101" dur="1000"/>
                                        <p:tgtEl>
                                          <p:spTgt spid="1018"/>
                                        </p:tgtEl>
                                      </p:cBhvr>
                                    </p:animEffect>
                                  </p:childTnLst>
                                </p:cTn>
                              </p:par>
                            </p:childTnLst>
                          </p:cTn>
                        </p:par>
                        <p:par>
                          <p:cTn id="102" fill="hold" nodeType="afterGroup">
                            <p:stCondLst>
                              <p:cond delay="1750"/>
                            </p:stCondLst>
                            <p:childTnLst>
                              <p:par>
                                <p:cTn id="103" presetID="22" presetClass="entr" presetSubtype="2" fill="hold" nodeType="afterEffect">
                                  <p:stCondLst>
                                    <p:cond delay="0"/>
                                  </p:stCondLst>
                                  <p:childTnLst>
                                    <p:set>
                                      <p:cBhvr>
                                        <p:cTn id="104" dur="1" fill="hold">
                                          <p:stCondLst>
                                            <p:cond delay="0"/>
                                          </p:stCondLst>
                                        </p:cTn>
                                        <p:tgtEl>
                                          <p:spTgt spid="1141"/>
                                        </p:tgtEl>
                                        <p:attrNameLst>
                                          <p:attrName>style.visibility</p:attrName>
                                        </p:attrNameLst>
                                      </p:cBhvr>
                                      <p:to>
                                        <p:strVal val="visible"/>
                                      </p:to>
                                    </p:set>
                                    <p:animEffect transition="in" filter="wipe(right)">
                                      <p:cBhvr>
                                        <p:cTn id="105" dur="1000"/>
                                        <p:tgtEl>
                                          <p:spTgt spid="1141"/>
                                        </p:tgtEl>
                                      </p:cBhvr>
                                    </p:animEffect>
                                  </p:childTnLst>
                                </p:cTn>
                              </p:par>
                            </p:childTnLst>
                          </p:cTn>
                        </p:par>
                        <p:par>
                          <p:cTn id="106" fill="hold" nodeType="afterGroup">
                            <p:stCondLst>
                              <p:cond delay="2750"/>
                            </p:stCondLst>
                            <p:childTnLst>
                              <p:par>
                                <p:cTn id="107" presetID="22" presetClass="entr" presetSubtype="1" fill="hold" nodeType="afterEffect">
                                  <p:stCondLst>
                                    <p:cond delay="0"/>
                                  </p:stCondLst>
                                  <p:childTnLst>
                                    <p:set>
                                      <p:cBhvr>
                                        <p:cTn id="108" dur="1" fill="hold">
                                          <p:stCondLst>
                                            <p:cond delay="0"/>
                                          </p:stCondLst>
                                        </p:cTn>
                                        <p:tgtEl>
                                          <p:spTgt spid="1131"/>
                                        </p:tgtEl>
                                        <p:attrNameLst>
                                          <p:attrName>style.visibility</p:attrName>
                                        </p:attrNameLst>
                                      </p:cBhvr>
                                      <p:to>
                                        <p:strVal val="visible"/>
                                      </p:to>
                                    </p:set>
                                    <p:animEffect transition="in" filter="wipe(up)">
                                      <p:cBhvr>
                                        <p:cTn id="109" dur="1250"/>
                                        <p:tgtEl>
                                          <p:spTgt spid="1131"/>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nodeType="clickEffect">
                                  <p:stCondLst>
                                    <p:cond delay="0"/>
                                  </p:stCondLst>
                                  <p:childTnLst>
                                    <p:set>
                                      <p:cBhvr>
                                        <p:cTn id="113" dur="1" fill="hold">
                                          <p:stCondLst>
                                            <p:cond delay="0"/>
                                          </p:stCondLst>
                                        </p:cTn>
                                        <p:tgtEl>
                                          <p:spTgt spid="1024"/>
                                        </p:tgtEl>
                                        <p:attrNameLst>
                                          <p:attrName>style.visibility</p:attrName>
                                        </p:attrNameLst>
                                      </p:cBhvr>
                                      <p:to>
                                        <p:strVal val="visible"/>
                                      </p:to>
                                    </p:set>
                                    <p:animEffect transition="in" filter="wipe(left)">
                                      <p:cBhvr>
                                        <p:cTn id="114" dur="1000"/>
                                        <p:tgtEl>
                                          <p:spTgt spid="1024"/>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8" fill="hold" nodeType="clickEffect">
                                  <p:stCondLst>
                                    <p:cond delay="0"/>
                                  </p:stCondLst>
                                  <p:childTnLst>
                                    <p:set>
                                      <p:cBhvr>
                                        <p:cTn id="118" dur="1" fill="hold">
                                          <p:stCondLst>
                                            <p:cond delay="0"/>
                                          </p:stCondLst>
                                        </p:cTn>
                                        <p:tgtEl>
                                          <p:spTgt spid="1027"/>
                                        </p:tgtEl>
                                        <p:attrNameLst>
                                          <p:attrName>style.visibility</p:attrName>
                                        </p:attrNameLst>
                                      </p:cBhvr>
                                      <p:to>
                                        <p:strVal val="visible"/>
                                      </p:to>
                                    </p:set>
                                    <p:animEffect transition="in" filter="wipe(left)">
                                      <p:cBhvr>
                                        <p:cTn id="119" dur="1000"/>
                                        <p:tgtEl>
                                          <p:spTgt spid="1027"/>
                                        </p:tgtEl>
                                      </p:cBhvr>
                                    </p:animEffect>
                                  </p:childTnLst>
                                </p:cTn>
                              </p:par>
                            </p:childTnLst>
                          </p:cTn>
                        </p:par>
                        <p:par>
                          <p:cTn id="120" fill="hold" nodeType="afterGroup">
                            <p:stCondLst>
                              <p:cond delay="1000"/>
                            </p:stCondLst>
                            <p:childTnLst>
                              <p:par>
                                <p:cTn id="121" presetID="22" presetClass="entr" presetSubtype="4" fill="hold" nodeType="afterEffect">
                                  <p:stCondLst>
                                    <p:cond delay="0"/>
                                  </p:stCondLst>
                                  <p:childTnLst>
                                    <p:set>
                                      <p:cBhvr>
                                        <p:cTn id="122" dur="1" fill="hold">
                                          <p:stCondLst>
                                            <p:cond delay="0"/>
                                          </p:stCondLst>
                                        </p:cTn>
                                        <p:tgtEl>
                                          <p:spTgt spid="1033"/>
                                        </p:tgtEl>
                                        <p:attrNameLst>
                                          <p:attrName>style.visibility</p:attrName>
                                        </p:attrNameLst>
                                      </p:cBhvr>
                                      <p:to>
                                        <p:strVal val="visible"/>
                                      </p:to>
                                    </p:set>
                                    <p:animEffect transition="in" filter="wipe(down)">
                                      <p:cBhvr>
                                        <p:cTn id="123" dur="1000"/>
                                        <p:tgtEl>
                                          <p:spTgt spid="1033"/>
                                        </p:tgtEl>
                                      </p:cBhvr>
                                    </p:animEffect>
                                  </p:childTnLst>
                                </p:cTn>
                              </p:par>
                            </p:childTnLst>
                          </p:cTn>
                        </p:par>
                        <p:par>
                          <p:cTn id="124" fill="hold" nodeType="afterGroup">
                            <p:stCondLst>
                              <p:cond delay="2000"/>
                            </p:stCondLst>
                            <p:childTnLst>
                              <p:par>
                                <p:cTn id="125" presetID="22" presetClass="entr" presetSubtype="2" fill="hold" nodeType="afterEffect">
                                  <p:stCondLst>
                                    <p:cond delay="0"/>
                                  </p:stCondLst>
                                  <p:childTnLst>
                                    <p:set>
                                      <p:cBhvr>
                                        <p:cTn id="126" dur="1" fill="hold">
                                          <p:stCondLst>
                                            <p:cond delay="0"/>
                                          </p:stCondLst>
                                        </p:cTn>
                                        <p:tgtEl>
                                          <p:spTgt spid="1109"/>
                                        </p:tgtEl>
                                        <p:attrNameLst>
                                          <p:attrName>style.visibility</p:attrName>
                                        </p:attrNameLst>
                                      </p:cBhvr>
                                      <p:to>
                                        <p:strVal val="visible"/>
                                      </p:to>
                                    </p:set>
                                    <p:animEffect transition="in" filter="wipe(right)">
                                      <p:cBhvr>
                                        <p:cTn id="127" dur="750"/>
                                        <p:tgtEl>
                                          <p:spTgt spid="1109"/>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2" fill="hold" nodeType="clickEffect">
                                  <p:stCondLst>
                                    <p:cond delay="0"/>
                                  </p:stCondLst>
                                  <p:childTnLst>
                                    <p:set>
                                      <p:cBhvr>
                                        <p:cTn id="131" dur="1" fill="hold">
                                          <p:stCondLst>
                                            <p:cond delay="0"/>
                                          </p:stCondLst>
                                        </p:cTn>
                                        <p:tgtEl>
                                          <p:spTgt spid="1210"/>
                                        </p:tgtEl>
                                        <p:attrNameLst>
                                          <p:attrName>style.visibility</p:attrName>
                                        </p:attrNameLst>
                                      </p:cBhvr>
                                      <p:to>
                                        <p:strVal val="visible"/>
                                      </p:to>
                                    </p:set>
                                    <p:animEffect transition="in" filter="wipe(right)">
                                      <p:cBhvr>
                                        <p:cTn id="132" dur="1500"/>
                                        <p:tgtEl>
                                          <p:spTgt spid="1210"/>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nodeType="clickEffect">
                                  <p:stCondLst>
                                    <p:cond delay="0"/>
                                  </p:stCondLst>
                                  <p:childTnLst>
                                    <p:set>
                                      <p:cBhvr>
                                        <p:cTn id="136" dur="1" fill="hold">
                                          <p:stCondLst>
                                            <p:cond delay="0"/>
                                          </p:stCondLst>
                                        </p:cTn>
                                        <p:tgtEl>
                                          <p:spTgt spid="1173"/>
                                        </p:tgtEl>
                                        <p:attrNameLst>
                                          <p:attrName>style.visibility</p:attrName>
                                        </p:attrNameLst>
                                      </p:cBhvr>
                                      <p:to>
                                        <p:strVal val="visible"/>
                                      </p:to>
                                    </p:set>
                                    <p:animEffect transition="in" filter="wipe(left)">
                                      <p:cBhvr>
                                        <p:cTn id="137" dur="1500"/>
                                        <p:tgtEl>
                                          <p:spTgt spid="1173"/>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8" fill="hold" nodeType="clickEffect">
                                  <p:stCondLst>
                                    <p:cond delay="0"/>
                                  </p:stCondLst>
                                  <p:childTnLst>
                                    <p:set>
                                      <p:cBhvr>
                                        <p:cTn id="141" dur="1" fill="hold">
                                          <p:stCondLst>
                                            <p:cond delay="0"/>
                                          </p:stCondLst>
                                        </p:cTn>
                                        <p:tgtEl>
                                          <p:spTgt spid="1170"/>
                                        </p:tgtEl>
                                        <p:attrNameLst>
                                          <p:attrName>style.visibility</p:attrName>
                                        </p:attrNameLst>
                                      </p:cBhvr>
                                      <p:to>
                                        <p:strVal val="visible"/>
                                      </p:to>
                                    </p:set>
                                    <p:animEffect transition="in" filter="wipe(left)">
                                      <p:cBhvr>
                                        <p:cTn id="142" dur="500"/>
                                        <p:tgtEl>
                                          <p:spTgt spid="1170"/>
                                        </p:tgtEl>
                                      </p:cBhvr>
                                    </p:animEffect>
                                  </p:childTnLst>
                                </p:cTn>
                              </p:par>
                            </p:childTnLst>
                          </p:cTn>
                        </p:par>
                        <p:par>
                          <p:cTn id="143" fill="hold" nodeType="afterGroup">
                            <p:stCondLst>
                              <p:cond delay="500"/>
                            </p:stCondLst>
                            <p:childTnLst>
                              <p:par>
                                <p:cTn id="144" presetID="22" presetClass="entr" presetSubtype="1" fill="hold" nodeType="afterEffect">
                                  <p:stCondLst>
                                    <p:cond delay="0"/>
                                  </p:stCondLst>
                                  <p:childTnLst>
                                    <p:set>
                                      <p:cBhvr>
                                        <p:cTn id="145" dur="1" fill="hold">
                                          <p:stCondLst>
                                            <p:cond delay="0"/>
                                          </p:stCondLst>
                                        </p:cTn>
                                        <p:tgtEl>
                                          <p:spTgt spid="1036"/>
                                        </p:tgtEl>
                                        <p:attrNameLst>
                                          <p:attrName>style.visibility</p:attrName>
                                        </p:attrNameLst>
                                      </p:cBhvr>
                                      <p:to>
                                        <p:strVal val="visible"/>
                                      </p:to>
                                    </p:set>
                                    <p:animEffect transition="in" filter="wipe(up)">
                                      <p:cBhvr>
                                        <p:cTn id="146" dur="1000"/>
                                        <p:tgtEl>
                                          <p:spTgt spid="1036"/>
                                        </p:tgtEl>
                                      </p:cBhvr>
                                    </p:animEffect>
                                  </p:childTnLst>
                                </p:cTn>
                              </p:par>
                            </p:childTnLst>
                          </p:cTn>
                        </p:par>
                        <p:par>
                          <p:cTn id="147" fill="hold" nodeType="afterGroup">
                            <p:stCondLst>
                              <p:cond delay="1500"/>
                            </p:stCondLst>
                            <p:childTnLst>
                              <p:par>
                                <p:cTn id="148" presetID="22" presetClass="entr" presetSubtype="2" fill="hold" nodeType="afterEffect">
                                  <p:stCondLst>
                                    <p:cond delay="0"/>
                                  </p:stCondLst>
                                  <p:childTnLst>
                                    <p:set>
                                      <p:cBhvr>
                                        <p:cTn id="149" dur="1" fill="hold">
                                          <p:stCondLst>
                                            <p:cond delay="0"/>
                                          </p:stCondLst>
                                        </p:cTn>
                                        <p:tgtEl>
                                          <p:spTgt spid="1039"/>
                                        </p:tgtEl>
                                        <p:attrNameLst>
                                          <p:attrName>style.visibility</p:attrName>
                                        </p:attrNameLst>
                                      </p:cBhvr>
                                      <p:to>
                                        <p:strVal val="visible"/>
                                      </p:to>
                                    </p:set>
                                    <p:animEffect transition="in" filter="wipe(right)">
                                      <p:cBhvr>
                                        <p:cTn id="150" dur="1000"/>
                                        <p:tgtEl>
                                          <p:spTgt spid="1039"/>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22" presetClass="entr" presetSubtype="2" fill="hold" nodeType="clickEffect">
                                  <p:stCondLst>
                                    <p:cond delay="0"/>
                                  </p:stCondLst>
                                  <p:childTnLst>
                                    <p:set>
                                      <p:cBhvr>
                                        <p:cTn id="154" dur="1" fill="hold">
                                          <p:stCondLst>
                                            <p:cond delay="0"/>
                                          </p:stCondLst>
                                        </p:cTn>
                                        <p:tgtEl>
                                          <p:spTgt spid="1044"/>
                                        </p:tgtEl>
                                        <p:attrNameLst>
                                          <p:attrName>style.visibility</p:attrName>
                                        </p:attrNameLst>
                                      </p:cBhvr>
                                      <p:to>
                                        <p:strVal val="visible"/>
                                      </p:to>
                                    </p:set>
                                    <p:animEffect transition="in" filter="wipe(right)">
                                      <p:cBhvr>
                                        <p:cTn id="155" dur="1000"/>
                                        <p:tgtEl>
                                          <p:spTgt spid="1044"/>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22" presetClass="entr" presetSubtype="4" fill="hold" nodeType="clickEffect">
                                  <p:stCondLst>
                                    <p:cond delay="0"/>
                                  </p:stCondLst>
                                  <p:childTnLst>
                                    <p:set>
                                      <p:cBhvr>
                                        <p:cTn id="159" dur="1" fill="hold">
                                          <p:stCondLst>
                                            <p:cond delay="0"/>
                                          </p:stCondLst>
                                        </p:cTn>
                                        <p:tgtEl>
                                          <p:spTgt spid="1193"/>
                                        </p:tgtEl>
                                        <p:attrNameLst>
                                          <p:attrName>style.visibility</p:attrName>
                                        </p:attrNameLst>
                                      </p:cBhvr>
                                      <p:to>
                                        <p:strVal val="visible"/>
                                      </p:to>
                                    </p:set>
                                    <p:animEffect transition="in" filter="wipe(down)">
                                      <p:cBhvr>
                                        <p:cTn id="160" dur="1000"/>
                                        <p:tgtEl>
                                          <p:spTgt spid="1193"/>
                                        </p:tgtEl>
                                      </p:cBhvr>
                                    </p:animEffect>
                                  </p:childTnLst>
                                </p:cTn>
                              </p:par>
                            </p:childTnLst>
                          </p:cTn>
                        </p:par>
                        <p:par>
                          <p:cTn id="161" fill="hold" nodeType="afterGroup">
                            <p:stCondLst>
                              <p:cond delay="1000"/>
                            </p:stCondLst>
                            <p:childTnLst>
                              <p:par>
                                <p:cTn id="162" presetID="22" presetClass="entr" presetSubtype="4" fill="hold" nodeType="afterEffect">
                                  <p:stCondLst>
                                    <p:cond delay="0"/>
                                  </p:stCondLst>
                                  <p:childTnLst>
                                    <p:set>
                                      <p:cBhvr>
                                        <p:cTn id="163" dur="1" fill="hold">
                                          <p:stCondLst>
                                            <p:cond delay="0"/>
                                          </p:stCondLst>
                                        </p:cTn>
                                        <p:tgtEl>
                                          <p:spTgt spid="1155"/>
                                        </p:tgtEl>
                                        <p:attrNameLst>
                                          <p:attrName>style.visibility</p:attrName>
                                        </p:attrNameLst>
                                      </p:cBhvr>
                                      <p:to>
                                        <p:strVal val="visible"/>
                                      </p:to>
                                    </p:set>
                                    <p:animEffect transition="in" filter="wipe(down)">
                                      <p:cBhvr>
                                        <p:cTn id="164" dur="500"/>
                                        <p:tgtEl>
                                          <p:spTgt spid="1155"/>
                                        </p:tgtEl>
                                      </p:cBhvr>
                                    </p:animEffect>
                                  </p:childTnLst>
                                </p:cTn>
                              </p:par>
                            </p:childTnLst>
                          </p:cTn>
                        </p:par>
                        <p:par>
                          <p:cTn id="165" fill="hold" nodeType="afterGroup">
                            <p:stCondLst>
                              <p:cond delay="1500"/>
                            </p:stCondLst>
                            <p:childTnLst>
                              <p:par>
                                <p:cTn id="166" presetID="22" presetClass="entr" presetSubtype="8" fill="hold" nodeType="afterEffect">
                                  <p:stCondLst>
                                    <p:cond delay="0"/>
                                  </p:stCondLst>
                                  <p:childTnLst>
                                    <p:set>
                                      <p:cBhvr>
                                        <p:cTn id="167" dur="1" fill="hold">
                                          <p:stCondLst>
                                            <p:cond delay="0"/>
                                          </p:stCondLst>
                                        </p:cTn>
                                        <p:tgtEl>
                                          <p:spTgt spid="1047"/>
                                        </p:tgtEl>
                                        <p:attrNameLst>
                                          <p:attrName>style.visibility</p:attrName>
                                        </p:attrNameLst>
                                      </p:cBhvr>
                                      <p:to>
                                        <p:strVal val="visible"/>
                                      </p:to>
                                    </p:set>
                                    <p:animEffect transition="in" filter="wipe(left)">
                                      <p:cBhvr>
                                        <p:cTn id="168" dur="1000"/>
                                        <p:tgtEl>
                                          <p:spTgt spid="1047"/>
                                        </p:tgtEl>
                                      </p:cBhvr>
                                    </p:animEffect>
                                  </p:childTnLst>
                                </p:cTn>
                              </p:par>
                            </p:childTnLst>
                          </p:cTn>
                        </p:par>
                        <p:par>
                          <p:cTn id="169" fill="hold" nodeType="afterGroup">
                            <p:stCondLst>
                              <p:cond delay="2500"/>
                            </p:stCondLst>
                            <p:childTnLst>
                              <p:par>
                                <p:cTn id="170" presetID="22" presetClass="entr" presetSubtype="1" fill="hold" nodeType="afterEffect">
                                  <p:stCondLst>
                                    <p:cond delay="0"/>
                                  </p:stCondLst>
                                  <p:childTnLst>
                                    <p:set>
                                      <p:cBhvr>
                                        <p:cTn id="171" dur="1" fill="hold">
                                          <p:stCondLst>
                                            <p:cond delay="0"/>
                                          </p:stCondLst>
                                        </p:cTn>
                                        <p:tgtEl>
                                          <p:spTgt spid="1050"/>
                                        </p:tgtEl>
                                        <p:attrNameLst>
                                          <p:attrName>style.visibility</p:attrName>
                                        </p:attrNameLst>
                                      </p:cBhvr>
                                      <p:to>
                                        <p:strVal val="visible"/>
                                      </p:to>
                                    </p:set>
                                    <p:animEffect transition="in" filter="wipe(up)">
                                      <p:cBhvr>
                                        <p:cTn id="172" dur="500"/>
                                        <p:tgtEl>
                                          <p:spTgt spid="1050"/>
                                        </p:tgtEl>
                                      </p:cBhvr>
                                    </p:animEffect>
                                  </p:childTnLst>
                                </p:cTn>
                              </p:par>
                            </p:childTnLst>
                          </p:cTn>
                        </p:par>
                        <p:par>
                          <p:cTn id="173" fill="hold" nodeType="afterGroup">
                            <p:stCondLst>
                              <p:cond delay="3000"/>
                            </p:stCondLst>
                            <p:childTnLst>
                              <p:par>
                                <p:cTn id="174" presetID="1" presetClass="entr" presetSubtype="0" fill="hold" nodeType="afterEffect">
                                  <p:stCondLst>
                                    <p:cond delay="250"/>
                                  </p:stCondLst>
                                  <p:childTnLst>
                                    <p:set>
                                      <p:cBhvr>
                                        <p:cTn id="175" dur="1" fill="hold">
                                          <p:stCondLst>
                                            <p:cond delay="249"/>
                                          </p:stCondLst>
                                        </p:cTn>
                                        <p:tgtEl>
                                          <p:spTgt spid="1204"/>
                                        </p:tgtEl>
                                        <p:attrNameLst>
                                          <p:attrName>style.visibility</p:attrName>
                                        </p:attrNameLst>
                                      </p:cBhvr>
                                      <p:to>
                                        <p:strVal val="visible"/>
                                      </p:to>
                                    </p:set>
                                  </p:childTnLst>
                                </p:cTn>
                              </p:par>
                            </p:childTnLst>
                          </p:cTn>
                        </p:par>
                        <p:par>
                          <p:cTn id="176" fill="hold" nodeType="afterGroup">
                            <p:stCondLst>
                              <p:cond delay="3500"/>
                            </p:stCondLst>
                            <p:childTnLst>
                              <p:par>
                                <p:cTn id="177" presetID="1" presetClass="exit" presetSubtype="0" fill="hold" nodeType="afterEffect">
                                  <p:stCondLst>
                                    <p:cond delay="250"/>
                                  </p:stCondLst>
                                  <p:childTnLst>
                                    <p:set>
                                      <p:cBhvr>
                                        <p:cTn id="178" dur="1" fill="hold">
                                          <p:stCondLst>
                                            <p:cond delay="249"/>
                                          </p:stCondLst>
                                        </p:cTn>
                                        <p:tgtEl>
                                          <p:spTgt spid="1204"/>
                                        </p:tgtEl>
                                        <p:attrNameLst>
                                          <p:attrName>style.visibility</p:attrName>
                                        </p:attrNameLst>
                                      </p:cBhvr>
                                      <p:to>
                                        <p:strVal val="hidden"/>
                                      </p:to>
                                    </p:set>
                                  </p:childTnLst>
                                </p:cTn>
                              </p:par>
                            </p:childTnLst>
                          </p:cTn>
                        </p:par>
                        <p:par>
                          <p:cTn id="179" fill="hold" nodeType="afterGroup">
                            <p:stCondLst>
                              <p:cond delay="4000"/>
                            </p:stCondLst>
                            <p:childTnLst>
                              <p:par>
                                <p:cTn id="180" presetID="1" presetClass="entr" presetSubtype="0" fill="hold" nodeType="afterEffect">
                                  <p:stCondLst>
                                    <p:cond delay="250"/>
                                  </p:stCondLst>
                                  <p:childTnLst>
                                    <p:set>
                                      <p:cBhvr>
                                        <p:cTn id="181" dur="1" fill="hold">
                                          <p:stCondLst>
                                            <p:cond delay="249"/>
                                          </p:stCondLst>
                                        </p:cTn>
                                        <p:tgtEl>
                                          <p:spTgt spid="1204"/>
                                        </p:tgtEl>
                                        <p:attrNameLst>
                                          <p:attrName>style.visibility</p:attrName>
                                        </p:attrNameLst>
                                      </p:cBhvr>
                                      <p:to>
                                        <p:strVal val="visible"/>
                                      </p:to>
                                    </p:set>
                                  </p:childTnLst>
                                </p:cTn>
                              </p:par>
                            </p:childTnLst>
                          </p:cTn>
                        </p:par>
                        <p:par>
                          <p:cTn id="182" fill="hold" nodeType="afterGroup">
                            <p:stCondLst>
                              <p:cond delay="4500"/>
                            </p:stCondLst>
                            <p:childTnLst>
                              <p:par>
                                <p:cTn id="183" presetID="1" presetClass="exit" presetSubtype="0" fill="hold" nodeType="afterEffect">
                                  <p:stCondLst>
                                    <p:cond delay="250"/>
                                  </p:stCondLst>
                                  <p:childTnLst>
                                    <p:set>
                                      <p:cBhvr>
                                        <p:cTn id="184" dur="1" fill="hold">
                                          <p:stCondLst>
                                            <p:cond delay="249"/>
                                          </p:stCondLst>
                                        </p:cTn>
                                        <p:tgtEl>
                                          <p:spTgt spid="1204"/>
                                        </p:tgtEl>
                                        <p:attrNameLst>
                                          <p:attrName>style.visibility</p:attrName>
                                        </p:attrNameLst>
                                      </p:cBhvr>
                                      <p:to>
                                        <p:strVal val="hidden"/>
                                      </p:to>
                                    </p:set>
                                  </p:childTnLst>
                                </p:cTn>
                              </p:par>
                            </p:childTnLst>
                          </p:cTn>
                        </p:par>
                        <p:par>
                          <p:cTn id="185" fill="hold" nodeType="afterGroup">
                            <p:stCondLst>
                              <p:cond delay="5000"/>
                            </p:stCondLst>
                            <p:childTnLst>
                              <p:par>
                                <p:cTn id="186" presetID="1" presetClass="entr" presetSubtype="0" fill="hold" nodeType="afterEffect">
                                  <p:stCondLst>
                                    <p:cond delay="250"/>
                                  </p:stCondLst>
                                  <p:childTnLst>
                                    <p:set>
                                      <p:cBhvr>
                                        <p:cTn id="187" dur="1" fill="hold">
                                          <p:stCondLst>
                                            <p:cond delay="249"/>
                                          </p:stCondLst>
                                        </p:cTn>
                                        <p:tgtEl>
                                          <p:spTgt spid="1204"/>
                                        </p:tgtEl>
                                        <p:attrNameLst>
                                          <p:attrName>style.visibility</p:attrName>
                                        </p:attrNameLst>
                                      </p:cBhvr>
                                      <p:to>
                                        <p:strVal val="visible"/>
                                      </p:to>
                                    </p:set>
                                  </p:childTnLst>
                                </p:cTn>
                              </p:par>
                            </p:childTnLst>
                          </p:cTn>
                        </p:par>
                        <p:par>
                          <p:cTn id="188" fill="hold" nodeType="afterGroup">
                            <p:stCondLst>
                              <p:cond delay="5500"/>
                            </p:stCondLst>
                            <p:childTnLst>
                              <p:par>
                                <p:cTn id="189" presetID="1" presetClass="exit" presetSubtype="0" fill="hold" nodeType="afterEffect">
                                  <p:stCondLst>
                                    <p:cond delay="250"/>
                                  </p:stCondLst>
                                  <p:childTnLst>
                                    <p:set>
                                      <p:cBhvr>
                                        <p:cTn id="190" dur="1" fill="hold">
                                          <p:stCondLst>
                                            <p:cond delay="249"/>
                                          </p:stCondLst>
                                        </p:cTn>
                                        <p:tgtEl>
                                          <p:spTgt spid="1204"/>
                                        </p:tgtEl>
                                        <p:attrNameLst>
                                          <p:attrName>style.visibility</p:attrName>
                                        </p:attrNameLst>
                                      </p:cBhvr>
                                      <p:to>
                                        <p:strVal val="hidden"/>
                                      </p:to>
                                    </p:set>
                                  </p:childTnLst>
                                </p:cTn>
                              </p:par>
                            </p:childTnLst>
                          </p:cTn>
                        </p:par>
                        <p:par>
                          <p:cTn id="191" fill="hold" nodeType="afterGroup">
                            <p:stCondLst>
                              <p:cond delay="6000"/>
                            </p:stCondLst>
                            <p:childTnLst>
                              <p:par>
                                <p:cTn id="192" presetID="1" presetClass="entr" presetSubtype="0" fill="hold" nodeType="afterEffect">
                                  <p:stCondLst>
                                    <p:cond delay="250"/>
                                  </p:stCondLst>
                                  <p:childTnLst>
                                    <p:set>
                                      <p:cBhvr>
                                        <p:cTn id="193" dur="1" fill="hold">
                                          <p:stCondLst>
                                            <p:cond delay="249"/>
                                          </p:stCondLst>
                                        </p:cTn>
                                        <p:tgtEl>
                                          <p:spTgt spid="1204"/>
                                        </p:tgtEl>
                                        <p:attrNameLst>
                                          <p:attrName>style.visibility</p:attrName>
                                        </p:attrNameLst>
                                      </p:cBhvr>
                                      <p:to>
                                        <p:strVal val="visible"/>
                                      </p:to>
                                    </p:set>
                                  </p:childTnLst>
                                </p:cTn>
                              </p:par>
                            </p:childTnLst>
                          </p:cTn>
                        </p:par>
                        <p:par>
                          <p:cTn id="194" fill="hold" nodeType="afterGroup">
                            <p:stCondLst>
                              <p:cond delay="6500"/>
                            </p:stCondLst>
                            <p:childTnLst>
                              <p:par>
                                <p:cTn id="195" presetID="1" presetClass="entr" presetSubtype="0" fill="hold" nodeType="afterEffect">
                                  <p:stCondLst>
                                    <p:cond delay="0"/>
                                  </p:stCondLst>
                                  <p:childTnLst>
                                    <p:set>
                                      <p:cBhvr>
                                        <p:cTn id="196" dur="1" fill="hold">
                                          <p:stCondLst>
                                            <p:cond delay="0"/>
                                          </p:stCondLst>
                                        </p:cTn>
                                        <p:tgtEl>
                                          <p:spTgt spid="1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3" grpId="0" animBg="1"/>
      <p:bldP spid="1113" grpId="1" animBg="1"/>
      <p:bldP spid="1122" grpId="0" animBg="1"/>
      <p:bldP spid="1122" grpId="1" animBg="1"/>
      <p:bldP spid="1124" grpId="0" animBg="1"/>
      <p:bldP spid="1124" grpId="1" animBg="1"/>
      <p:bldP spid="1126" grpId="0" animBg="1"/>
      <p:bldP spid="1126" grpId="1" animBg="1"/>
      <p:bldP spid="1128" grpId="0" animBg="1"/>
      <p:bldP spid="1128" grpId="1" animBg="1"/>
      <p:bldP spid="11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15ABF8CD-C5D7-4347-B6CF-D3D2FF080814}"/>
              </a:ext>
            </a:extLst>
          </p:cNvPr>
          <p:cNvSpPr>
            <a:spLocks noGrp="1"/>
          </p:cNvSpPr>
          <p:nvPr>
            <p:ph type="sldNum" sz="quarter" idx="11"/>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EBCAC7B7-DFA4-4F07-95EB-53D54AC00A89}" type="slidenum">
              <a:rPr lang="en-US" altLang="en-US">
                <a:solidFill>
                  <a:srgbClr val="FFCC00"/>
                </a:solidFill>
              </a:rPr>
              <a:pPr eaLnBrk="1" hangingPunct="1"/>
              <a:t>9</a:t>
            </a:fld>
            <a:endParaRPr lang="en-US" altLang="en-US">
              <a:solidFill>
                <a:srgbClr val="FFCC00"/>
              </a:solidFill>
            </a:endParaRPr>
          </a:p>
        </p:txBody>
      </p:sp>
      <p:sp>
        <p:nvSpPr>
          <p:cNvPr id="123906" name="Rectangle 2">
            <a:extLst>
              <a:ext uri="{FF2B5EF4-FFF2-40B4-BE49-F238E27FC236}">
                <a16:creationId xmlns:a16="http://schemas.microsoft.com/office/drawing/2014/main" id="{A996C5C2-AA70-4EDB-8B27-2E234D85D1D8}"/>
              </a:ext>
            </a:extLst>
          </p:cNvPr>
          <p:cNvSpPr>
            <a:spLocks noGrp="1" noChangeArrowheads="1"/>
          </p:cNvSpPr>
          <p:nvPr>
            <p:ph type="title"/>
          </p:nvPr>
        </p:nvSpPr>
        <p:spPr>
          <a:xfrm>
            <a:off x="457200" y="0"/>
            <a:ext cx="8382000" cy="1139825"/>
          </a:xfrm>
        </p:spPr>
        <p:txBody>
          <a:bodyPr/>
          <a:lstStyle/>
          <a:p>
            <a:pPr eaLnBrk="1" hangingPunct="1">
              <a:defRPr/>
            </a:pPr>
            <a:r>
              <a:rPr lang="en-US" sz="3200" dirty="0"/>
              <a:t>Key Space of the Enigma</a:t>
            </a:r>
          </a:p>
        </p:txBody>
      </p:sp>
      <p:sp>
        <p:nvSpPr>
          <p:cNvPr id="22532" name="Rectangle 3">
            <a:extLst>
              <a:ext uri="{FF2B5EF4-FFF2-40B4-BE49-F238E27FC236}">
                <a16:creationId xmlns:a16="http://schemas.microsoft.com/office/drawing/2014/main" id="{637098DD-657D-496B-BB0A-D37CF11C93CF}"/>
              </a:ext>
            </a:extLst>
          </p:cNvPr>
          <p:cNvSpPr>
            <a:spLocks noGrp="1" noChangeArrowheads="1"/>
          </p:cNvSpPr>
          <p:nvPr>
            <p:ph type="body" idx="1"/>
          </p:nvPr>
        </p:nvSpPr>
        <p:spPr>
          <a:xfrm>
            <a:off x="381000" y="3429000"/>
            <a:ext cx="8458200" cy="3276600"/>
          </a:xfrm>
        </p:spPr>
        <p:txBody>
          <a:bodyPr/>
          <a:lstStyle/>
          <a:p>
            <a:pPr eaLnBrk="1" hangingPunct="1">
              <a:spcBef>
                <a:spcPts val="1200"/>
              </a:spcBef>
            </a:pPr>
            <a:r>
              <a:rPr lang="en-US" altLang="en-US">
                <a:effectLst/>
              </a:rPr>
              <a:t>Enigma has theoretical maximum number of settings of  3 X 10</a:t>
            </a:r>
            <a:r>
              <a:rPr lang="en-US" altLang="en-US" baseline="40000">
                <a:effectLst/>
              </a:rPr>
              <a:t>114</a:t>
            </a:r>
            <a:r>
              <a:rPr lang="en-US" altLang="en-US">
                <a:effectLst/>
              </a:rPr>
              <a:t> - far more than the number of atoms in the universe (10</a:t>
            </a:r>
            <a:r>
              <a:rPr lang="en-US" altLang="en-US" baseline="40000">
                <a:effectLst/>
              </a:rPr>
              <a:t>80</a:t>
            </a:r>
            <a:r>
              <a:rPr lang="en-US" altLang="en-US">
                <a:effectLst/>
              </a:rPr>
              <a:t>)</a:t>
            </a:r>
          </a:p>
          <a:p>
            <a:pPr eaLnBrk="1" hangingPunct="1">
              <a:spcBef>
                <a:spcPts val="1200"/>
              </a:spcBef>
            </a:pPr>
            <a:r>
              <a:rPr lang="en-US" altLang="en-US">
                <a:effectLst/>
              </a:rPr>
              <a:t>If you capture an Enigma and know the German operational procedures, it still has astronomical key space of 10</a:t>
            </a:r>
            <a:r>
              <a:rPr lang="en-US" altLang="en-US" baseline="40000">
                <a:effectLst/>
              </a:rPr>
              <a:t>23</a:t>
            </a:r>
          </a:p>
          <a:p>
            <a:pPr eaLnBrk="1" hangingPunct="1">
              <a:spcBef>
                <a:spcPts val="1200"/>
              </a:spcBef>
            </a:pPr>
            <a:r>
              <a:rPr lang="en-US" altLang="en-US">
                <a:effectLst/>
              </a:rPr>
              <a:t>A key space of 10</a:t>
            </a:r>
            <a:r>
              <a:rPr lang="en-US" altLang="en-US" baseline="40000">
                <a:effectLst/>
              </a:rPr>
              <a:t>23</a:t>
            </a:r>
            <a:r>
              <a:rPr lang="en-US" altLang="en-US">
                <a:effectLst/>
              </a:rPr>
              <a:t> is equivalent to a 76 bit key, better than the 56 bit DES standard of 1976-2002</a:t>
            </a:r>
          </a:p>
          <a:p>
            <a:pPr eaLnBrk="1" hangingPunct="1">
              <a:spcBef>
                <a:spcPts val="1200"/>
              </a:spcBef>
            </a:pPr>
            <a:r>
              <a:rPr lang="en-US" altLang="en-US">
                <a:effectLst/>
              </a:rPr>
              <a:t>A key space of 10</a:t>
            </a:r>
            <a:r>
              <a:rPr lang="en-US" altLang="en-US" baseline="40000">
                <a:effectLst/>
              </a:rPr>
              <a:t>23</a:t>
            </a:r>
            <a:r>
              <a:rPr lang="en-US" altLang="en-US">
                <a:effectLst/>
              </a:rPr>
              <a:t> means 100,000 operators, each checking one key setting every second, 24X7, would take twice the age of the universe to break the code!</a:t>
            </a:r>
          </a:p>
        </p:txBody>
      </p:sp>
      <p:cxnSp>
        <p:nvCxnSpPr>
          <p:cNvPr id="22533" name="Straight Connector 7">
            <a:extLst>
              <a:ext uri="{FF2B5EF4-FFF2-40B4-BE49-F238E27FC236}">
                <a16:creationId xmlns:a16="http://schemas.microsoft.com/office/drawing/2014/main" id="{90719731-33AA-4002-BD0E-EC0FCFCC5A5F}"/>
              </a:ext>
            </a:extLst>
          </p:cNvPr>
          <p:cNvCxnSpPr>
            <a:cxnSpLocks noChangeShapeType="1"/>
          </p:cNvCxnSpPr>
          <p:nvPr/>
        </p:nvCxnSpPr>
        <p:spPr bwMode="auto">
          <a:xfrm>
            <a:off x="457200" y="152400"/>
            <a:ext cx="0" cy="129540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4" name="Straight Connector 8">
            <a:extLst>
              <a:ext uri="{FF2B5EF4-FFF2-40B4-BE49-F238E27FC236}">
                <a16:creationId xmlns:a16="http://schemas.microsoft.com/office/drawing/2014/main" id="{C9BC2F5F-7753-476F-A60D-D293450622A1}"/>
              </a:ext>
            </a:extLst>
          </p:cNvPr>
          <p:cNvCxnSpPr>
            <a:cxnSpLocks noChangeShapeType="1"/>
          </p:cNvCxnSpPr>
          <p:nvPr/>
        </p:nvCxnSpPr>
        <p:spPr bwMode="auto">
          <a:xfrm>
            <a:off x="228600" y="990600"/>
            <a:ext cx="8610600" cy="0"/>
          </a:xfrm>
          <a:prstGeom prst="line">
            <a:avLst/>
          </a:prstGeom>
          <a:noFill/>
          <a:ln w="63500" algn="ctr">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535" name="Picture 7" descr="universe4">
            <a:extLst>
              <a:ext uri="{FF2B5EF4-FFF2-40B4-BE49-F238E27FC236}">
                <a16:creationId xmlns:a16="http://schemas.microsoft.com/office/drawing/2014/main" id="{94D8A59B-30FE-4E47-A527-B68053AE3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2852" b="30515"/>
          <a:stretch>
            <a:fillRect/>
          </a:stretch>
        </p:blipFill>
        <p:spPr bwMode="auto">
          <a:xfrm>
            <a:off x="271463" y="1143000"/>
            <a:ext cx="8524875" cy="2257425"/>
          </a:xfrm>
          <a:prstGeom prst="rect">
            <a:avLst/>
          </a:prstGeom>
          <a:noFill/>
          <a:ln w="254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41">
            <a:extLst>
              <a:ext uri="{FF2B5EF4-FFF2-40B4-BE49-F238E27FC236}">
                <a16:creationId xmlns:a16="http://schemas.microsoft.com/office/drawing/2014/main" id="{1AF519A0-83BD-49CE-B83E-B7598348880B}"/>
              </a:ext>
            </a:extLst>
          </p:cNvPr>
          <p:cNvSpPr>
            <a:spLocks noGrp="1" noChangeArrowheads="1"/>
          </p:cNvSpPr>
          <p:nvPr>
            <p:ph type="ftr" sz="quarter" idx="10"/>
          </p:nvPr>
        </p:nvSpPr>
        <p:spPr/>
        <p:txBody>
          <a:bodyPr/>
          <a:lstStyle>
            <a:lvl1pPr>
              <a:defRPr/>
            </a:lvl1pPr>
          </a:lstStyle>
          <a:p>
            <a:pPr>
              <a:defRPr/>
            </a:pPr>
            <a:r>
              <a:rPr lang="en-US" dirty="0"/>
              <a:t>The Race to Crack the Enigma Machine</a:t>
            </a:r>
          </a:p>
        </p:txBody>
      </p:sp>
    </p:spTree>
  </p:cSld>
  <p:clrMapOvr>
    <a:masterClrMapping/>
  </p:clrMapOvr>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147915</TotalTime>
  <Words>2480</Words>
  <Application>Microsoft Office PowerPoint</Application>
  <PresentationFormat>On-screen Show (4:3)</PresentationFormat>
  <Paragraphs>453</Paragraphs>
  <Slides>26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Garamond</vt:lpstr>
      <vt:lpstr>Arial</vt:lpstr>
      <vt:lpstr>Wingdings</vt:lpstr>
      <vt:lpstr>Georgia</vt:lpstr>
      <vt:lpstr>Verdana</vt:lpstr>
      <vt:lpstr>Arial Black</vt:lpstr>
      <vt:lpstr>Globe</vt:lpstr>
      <vt:lpstr>The Race to Crack   the Enigma Machine</vt:lpstr>
      <vt:lpstr>WW1 - All Ciphers were Broken!</vt:lpstr>
      <vt:lpstr>Invention of Electro-Mechanical Rotor</vt:lpstr>
      <vt:lpstr>Quiz</vt:lpstr>
      <vt:lpstr>Enigma Invention – the Legend</vt:lpstr>
      <vt:lpstr>History Rewritten in 2003</vt:lpstr>
      <vt:lpstr>Enigma Technology</vt:lpstr>
      <vt:lpstr>Wiring Diagram ( example of A encoding to H )</vt:lpstr>
      <vt:lpstr>Key Space of the Enigma</vt:lpstr>
      <vt:lpstr>Shortcomings of the Enigma</vt:lpstr>
      <vt:lpstr>Polish Success in Decoding Enigma</vt:lpstr>
      <vt:lpstr>British Effort in Breaking the Code</vt:lpstr>
      <vt:lpstr>Bombe – the Beginning of Computing</vt:lpstr>
      <vt:lpstr>U-Boat Peril</vt:lpstr>
      <vt:lpstr>U-110</vt:lpstr>
      <vt:lpstr>Battle of the Atlantic</vt:lpstr>
      <vt:lpstr>Enigma After WW2</vt:lpstr>
      <vt:lpstr>Did Germans Know Enigma was Broken?</vt:lpstr>
      <vt:lpstr>PowerPoint Presentation</vt:lpstr>
      <vt:lpstr>PowerPoint Presentation</vt:lpstr>
      <vt:lpstr>Addendum</vt:lpstr>
      <vt:lpstr>Plugboard Settings</vt:lpstr>
      <vt:lpstr>Rotor Settings</vt:lpstr>
      <vt:lpstr>Reflector Settings</vt:lpstr>
      <vt:lpstr>Total Theoretical Number of Settings</vt:lpstr>
      <vt:lpstr>Theory vs.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Technology and History of the Enigma Cipher Machine</dc:title>
  <dc:creator>Ralph</dc:creator>
  <cp:lastModifiedBy>Stucki, David</cp:lastModifiedBy>
  <cp:revision>805</cp:revision>
  <cp:lastPrinted>2014-05-12T13:44:28Z</cp:lastPrinted>
  <dcterms:created xsi:type="dcterms:W3CDTF">2008-04-25T19:30:27Z</dcterms:created>
  <dcterms:modified xsi:type="dcterms:W3CDTF">2018-09-17T05:14:05Z</dcterms:modified>
</cp:coreProperties>
</file>