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104" r:id="rId2"/>
  </p:sldMasterIdLst>
  <p:notesMasterIdLst>
    <p:notesMasterId r:id="rId31"/>
  </p:notesMasterIdLst>
  <p:handoutMasterIdLst>
    <p:handoutMasterId r:id="rId32"/>
  </p:handoutMasterIdLst>
  <p:sldIdLst>
    <p:sldId id="322" r:id="rId3"/>
    <p:sldId id="412" r:id="rId4"/>
    <p:sldId id="404" r:id="rId5"/>
    <p:sldId id="257" r:id="rId6"/>
    <p:sldId id="413" r:id="rId7"/>
    <p:sldId id="414" r:id="rId8"/>
    <p:sldId id="415" r:id="rId9"/>
    <p:sldId id="393" r:id="rId10"/>
    <p:sldId id="394" r:id="rId11"/>
    <p:sldId id="416" r:id="rId12"/>
    <p:sldId id="402" r:id="rId13"/>
    <p:sldId id="403" r:id="rId14"/>
    <p:sldId id="411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5" r:id="rId23"/>
    <p:sldId id="424" r:id="rId24"/>
    <p:sldId id="426" r:id="rId25"/>
    <p:sldId id="427" r:id="rId26"/>
    <p:sldId id="428" r:id="rId27"/>
    <p:sldId id="429" r:id="rId28"/>
    <p:sldId id="430" r:id="rId29"/>
    <p:sldId id="431" r:id="rId30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Gill Sans MT" panose="020B0502020104020203" pitchFamily="34" charset="0"/>
      <p:regular r:id="rId38"/>
      <p:bold r:id="rId39"/>
      <p:italic r:id="rId40"/>
      <p:boldItalic r:id="rId41"/>
    </p:embeddedFont>
    <p:embeddedFont>
      <p:font typeface="Pizzicato-Swash" panose="00000400000000000000" pitchFamily="2" charset="0"/>
      <p:regular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TrumpetLite" panose="020A0602050506020204" pitchFamily="18" charset="0"/>
      <p:regular r:id="rId45"/>
      <p:bold r:id="rId46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9" autoAdjust="0"/>
    <p:restoredTop sz="94660"/>
  </p:normalViewPr>
  <p:slideViewPr>
    <p:cSldViewPr>
      <p:cViewPr varScale="1">
        <p:scale>
          <a:sx n="103" d="100"/>
          <a:sy n="103" d="100"/>
        </p:scale>
        <p:origin x="1770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Computer Science</a:t>
            </a:r>
            <a:endParaRPr lang="en-US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7690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3810000" y="-3810000"/>
            <a:ext cx="152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4114799" y="1828801"/>
            <a:ext cx="9144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11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11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5.png"/><Relationship Id="rId21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34.png"/><Relationship Id="rId17" Type="http://schemas.openxmlformats.org/officeDocument/2006/relationships/image" Target="../media/image25.png"/><Relationship Id="rId2" Type="http://schemas.openxmlformats.org/officeDocument/2006/relationships/image" Target="../media/image14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image" Target="../media/image33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8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2400"/>
            <a:ext cx="3581400" cy="6466114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Network Layers</a:t>
            </a: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Based on Dr. Pete’s adaptation of Chapters 2-5 of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Computer Networking: A Top Down Approach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6</a:t>
            </a:r>
            <a:r>
              <a:rPr lang="en-US" sz="1800" baseline="30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th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 edition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rumpetLite" panose="020A0602050506020204" pitchFamily="18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Jim Kurose, Keith Ross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Addison-Wesley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44CE51-F158-42B8-A276-532085952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33" y="2819401"/>
            <a:ext cx="3159767" cy="3799114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Application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7981950" cy="4816473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en-US" altLang="en-US" sz="2800" i="1" kern="1200" dirty="0">
                <a:solidFill>
                  <a:srgbClr val="CC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/>
              </a:rPr>
              <a:t>Network Services used by applications</a:t>
            </a:r>
            <a:endParaRPr lang="en-US" altLang="en-US" sz="2800" kern="1200" dirty="0">
              <a:solidFill>
                <a:srgbClr val="CC0000"/>
              </a:solidFill>
              <a:latin typeface="Comic Sans MS" panose="030F0702030302020204" pitchFamily="66" charset="0"/>
              <a:ea typeface="MS PGothic" panose="020B0600070205080204" pitchFamily="34" charset="-128"/>
              <a:cs typeface="Arial"/>
            </a:endParaRPr>
          </a:p>
          <a:p>
            <a:pPr marL="0" lvl="0" indent="0" eaLnBrk="1" hangingPunct="1">
              <a:lnSpc>
                <a:spcPct val="85000"/>
              </a:lnSpc>
              <a:buClr>
                <a:srgbClr val="000099"/>
              </a:buClr>
              <a:buSzPct val="75000"/>
              <a:buNone/>
            </a:pPr>
            <a:r>
              <a:rPr lang="en-US" altLang="ja-JP" sz="240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  <a:cs typeface="Arial"/>
              </a:rPr>
              <a:t>Process-to-process communication through ports called </a:t>
            </a:r>
            <a:r>
              <a:rPr lang="en-US" altLang="ja-JP" sz="2400" i="1" dirty="0">
                <a:solidFill>
                  <a:srgbClr val="C00000"/>
                </a:solidFill>
                <a:latin typeface="Gill Sans MT"/>
                <a:ea typeface="MS PGothic" panose="020B0600070205080204" pitchFamily="34" charset="-128"/>
                <a:cs typeface="Arial"/>
              </a:rPr>
              <a:t>sockets</a:t>
            </a:r>
          </a:p>
          <a:p>
            <a:pPr marL="0" lvl="0" indent="0" eaLnBrk="1" hangingPunct="1">
              <a:lnSpc>
                <a:spcPct val="85000"/>
              </a:lnSpc>
              <a:buClr>
                <a:srgbClr val="000099"/>
              </a:buClr>
              <a:buSzPct val="75000"/>
              <a:buNone/>
            </a:pPr>
            <a:endParaRPr lang="en-US" altLang="ja-JP" sz="2400" dirty="0">
              <a:solidFill>
                <a:srgbClr val="000000"/>
              </a:solidFill>
              <a:latin typeface="Gill Sans MT"/>
              <a:ea typeface="MS PGothic" panose="020B0600070205080204" pitchFamily="34" charset="-128"/>
              <a:cs typeface="Arial"/>
            </a:endParaRPr>
          </a:p>
          <a:p>
            <a:pPr marL="0" lvl="0" indent="0" eaLnBrk="1" hangingPunct="1">
              <a:lnSpc>
                <a:spcPct val="85000"/>
              </a:lnSpc>
              <a:buClr>
                <a:srgbClr val="000099"/>
              </a:buClr>
              <a:buSzPct val="75000"/>
              <a:buNone/>
            </a:pPr>
            <a:r>
              <a:rPr lang="en-US" altLang="ja-JP" sz="240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  <a:cs typeface="Arial"/>
              </a:rPr>
              <a:t>Some examples:</a:t>
            </a:r>
          </a:p>
          <a:p>
            <a:pPr marL="0" lvl="0" indent="0" eaLnBrk="1" hangingPunct="1">
              <a:lnSpc>
                <a:spcPct val="85000"/>
              </a:lnSpc>
              <a:buClr>
                <a:srgbClr val="000099"/>
              </a:buClr>
              <a:buSzPct val="75000"/>
              <a:buNone/>
            </a:pPr>
            <a:endParaRPr lang="en-US" altLang="ja-JP" sz="2400" dirty="0">
              <a:solidFill>
                <a:srgbClr val="000000"/>
              </a:solidFill>
              <a:latin typeface="Gill Sans MT"/>
              <a:ea typeface="MS PGothic" panose="020B0600070205080204" pitchFamily="34" charset="-128"/>
              <a:cs typeface="Arial"/>
            </a:endParaRPr>
          </a:p>
          <a:p>
            <a:pPr marL="0" lvl="0" indent="0" eaLnBrk="1" hangingPunct="1">
              <a:lnSpc>
                <a:spcPct val="85000"/>
              </a:lnSpc>
              <a:buClr>
                <a:srgbClr val="000099"/>
              </a:buClr>
              <a:buSzPct val="75000"/>
              <a:buNone/>
            </a:pPr>
            <a:r>
              <a:rPr lang="en-US" altLang="ja-JP" sz="2400" dirty="0">
                <a:solidFill>
                  <a:srgbClr val="C00000"/>
                </a:solidFill>
                <a:latin typeface="Gill Sans MT"/>
                <a:ea typeface="MS PGothic" panose="020B0600070205080204" pitchFamily="34" charset="-128"/>
                <a:cs typeface="Arial"/>
              </a:rPr>
              <a:t>HTTP</a:t>
            </a:r>
            <a:r>
              <a:rPr lang="en-US" altLang="ja-JP" sz="240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  <a:cs typeface="Arial"/>
              </a:rPr>
              <a:t> (</a:t>
            </a:r>
            <a:r>
              <a:rPr lang="en-US" altLang="ja-JP" sz="2400" dirty="0" err="1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  <a:cs typeface="Arial"/>
              </a:rPr>
              <a:t>HyperText</a:t>
            </a:r>
            <a:r>
              <a:rPr lang="en-US" altLang="ja-JP" sz="240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  <a:cs typeface="Arial"/>
              </a:rPr>
              <a:t> Transfer Protocol): Communication to and from web servers (e.g. </a:t>
            </a:r>
            <a:r>
              <a:rPr lang="en-US" altLang="ja-JP" sz="2400" dirty="0">
                <a:solidFill>
                  <a:srgbClr val="C00000"/>
                </a:solidFill>
                <a:latin typeface="Gill Sans MT"/>
                <a:ea typeface="MS PGothic" panose="020B0600070205080204" pitchFamily="34" charset="-128"/>
                <a:cs typeface="Arial"/>
              </a:rPr>
              <a:t>http</a:t>
            </a:r>
            <a:r>
              <a:rPr lang="en-US" altLang="ja-JP" sz="240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  <a:cs typeface="Arial"/>
              </a:rPr>
              <a:t>://www.otterbein.edu)</a:t>
            </a:r>
          </a:p>
          <a:p>
            <a:pPr marL="0" lvl="0" indent="0" eaLnBrk="1" hangingPunct="1">
              <a:lnSpc>
                <a:spcPct val="85000"/>
              </a:lnSpc>
              <a:buClr>
                <a:srgbClr val="000099"/>
              </a:buClr>
              <a:buSzPct val="75000"/>
              <a:buNone/>
            </a:pPr>
            <a:endParaRPr lang="en-US" altLang="ja-JP" sz="2400" dirty="0">
              <a:solidFill>
                <a:srgbClr val="000000"/>
              </a:solidFill>
              <a:latin typeface="Gill Sans MT"/>
              <a:ea typeface="MS PGothic" panose="020B0600070205080204" pitchFamily="34" charset="-128"/>
              <a:cs typeface="Arial"/>
            </a:endParaRPr>
          </a:p>
          <a:p>
            <a:pPr marL="0" lvl="0" indent="0" eaLnBrk="1" hangingPunct="1">
              <a:lnSpc>
                <a:spcPct val="85000"/>
              </a:lnSpc>
              <a:buClr>
                <a:srgbClr val="000099"/>
              </a:buClr>
              <a:buSzPct val="75000"/>
              <a:buNone/>
            </a:pPr>
            <a:r>
              <a:rPr lang="en-US" altLang="ja-JP" sz="2400" dirty="0">
                <a:solidFill>
                  <a:srgbClr val="C00000"/>
                </a:solidFill>
                <a:latin typeface="Gill Sans MT"/>
                <a:ea typeface="MS PGothic" panose="020B0600070205080204" pitchFamily="34" charset="-128"/>
                <a:cs typeface="Arial"/>
              </a:rPr>
              <a:t>FTP</a:t>
            </a:r>
            <a:r>
              <a:rPr lang="en-US" altLang="ja-JP" sz="240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  <a:cs typeface="Arial"/>
              </a:rPr>
              <a:t> (File Transfer Protocol): Communication to and from file servers</a:t>
            </a:r>
          </a:p>
          <a:p>
            <a:pPr marL="0" lvl="0" indent="0" eaLnBrk="1" hangingPunct="1">
              <a:lnSpc>
                <a:spcPct val="85000"/>
              </a:lnSpc>
              <a:buClr>
                <a:srgbClr val="000099"/>
              </a:buClr>
              <a:buSzPct val="75000"/>
              <a:buNone/>
            </a:pPr>
            <a:endParaRPr lang="en-US" altLang="ja-JP" sz="2400" dirty="0">
              <a:solidFill>
                <a:srgbClr val="000000"/>
              </a:solidFill>
              <a:latin typeface="Gill Sans MT"/>
              <a:ea typeface="MS PGothic" panose="020B0600070205080204" pitchFamily="34" charset="-128"/>
              <a:cs typeface="Arial"/>
            </a:endParaRPr>
          </a:p>
          <a:p>
            <a:pPr marL="0" lvl="0" indent="0" eaLnBrk="1" hangingPunct="1">
              <a:lnSpc>
                <a:spcPct val="85000"/>
              </a:lnSpc>
              <a:buClr>
                <a:srgbClr val="000099"/>
              </a:buClr>
              <a:buSzPct val="75000"/>
              <a:buNone/>
            </a:pPr>
            <a:r>
              <a:rPr lang="en-US" altLang="ja-JP" sz="2400" dirty="0">
                <a:solidFill>
                  <a:srgbClr val="C00000"/>
                </a:solidFill>
                <a:latin typeface="Gill Sans MT"/>
                <a:ea typeface="MS PGothic" panose="020B0600070205080204" pitchFamily="34" charset="-128"/>
                <a:cs typeface="Arial"/>
              </a:rPr>
              <a:t>SMTP</a:t>
            </a:r>
            <a:r>
              <a:rPr lang="en-US" altLang="ja-JP" sz="2400" dirty="0">
                <a:solidFill>
                  <a:srgbClr val="000000"/>
                </a:solidFill>
                <a:latin typeface="Gill Sans MT"/>
                <a:ea typeface="MS PGothic" panose="020B0600070205080204" pitchFamily="34" charset="-128"/>
                <a:cs typeface="Arial"/>
              </a:rPr>
              <a:t> (Simple Mail Transfer Protocol):  Communication to and from email servers.</a:t>
            </a:r>
          </a:p>
          <a:p>
            <a:pPr marL="971550" lvl="1" indent="-514350" eaLnBrk="1" hangingPunct="1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endParaRPr lang="en-US" altLang="en-US" sz="2800" dirty="0">
              <a:solidFill>
                <a:srgbClr val="000000"/>
              </a:solidFill>
              <a:latin typeface="TrumpetLite" panose="020A0602050506020204" pitchFamily="18" charset="0"/>
              <a:ea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69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Client-server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676399"/>
            <a:ext cx="4572000" cy="4816473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r>
              <a:rPr lang="en-US" altLang="en-US" sz="2800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server: </a:t>
            </a: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always-on host</a:t>
            </a: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permanent address</a:t>
            </a: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r>
              <a:rPr lang="en-US" altLang="en-US" sz="2800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clients:</a:t>
            </a: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communicate with server</a:t>
            </a: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may be intermittently connected</a:t>
            </a: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do not communicate directly with each other</a:t>
            </a: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Examples include web browsers and email readers</a:t>
            </a:r>
          </a:p>
        </p:txBody>
      </p: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BF0626A4-D164-4556-9DAD-169FF4241A3C}"/>
              </a:ext>
            </a:extLst>
          </p:cNvPr>
          <p:cNvGrpSpPr>
            <a:grpSpLocks/>
          </p:cNvGrpSpPr>
          <p:nvPr/>
        </p:nvGrpSpPr>
        <p:grpSpPr bwMode="auto">
          <a:xfrm>
            <a:off x="422275" y="1600200"/>
            <a:ext cx="3540125" cy="4545016"/>
            <a:chOff x="3277" y="974"/>
            <a:chExt cx="2230" cy="2863"/>
          </a:xfrm>
        </p:grpSpPr>
        <p:sp>
          <p:nvSpPr>
            <p:cNvPr id="387" name="Freeform 583">
              <a:extLst>
                <a:ext uri="{FF2B5EF4-FFF2-40B4-BE49-F238E27FC236}">
                  <a16:creationId xmlns:a16="http://schemas.microsoft.com/office/drawing/2014/main" id="{75502B07-4F3C-4443-B50B-F8B7B7590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314 w 1036"/>
                <a:gd name="T1" fmla="*/ 11 h 675"/>
                <a:gd name="T2" fmla="*/ 793 w 1036"/>
                <a:gd name="T3" fmla="*/ 53 h 675"/>
                <a:gd name="T4" fmla="*/ 419 w 1036"/>
                <a:gd name="T5" fmla="*/ 129 h 675"/>
                <a:gd name="T6" fmla="*/ 312 w 1036"/>
                <a:gd name="T7" fmla="*/ 229 h 675"/>
                <a:gd name="T8" fmla="*/ 43 w 1036"/>
                <a:gd name="T9" fmla="*/ 297 h 675"/>
                <a:gd name="T10" fmla="*/ 35 w 1036"/>
                <a:gd name="T11" fmla="*/ 459 h 675"/>
                <a:gd name="T12" fmla="*/ 267 w 1036"/>
                <a:gd name="T13" fmla="*/ 489 h 675"/>
                <a:gd name="T14" fmla="*/ 932 w 1036"/>
                <a:gd name="T15" fmla="*/ 489 h 675"/>
                <a:gd name="T16" fmla="*/ 1213 w 1036"/>
                <a:gd name="T17" fmla="*/ 555 h 675"/>
                <a:gd name="T18" fmla="*/ 1527 w 1036"/>
                <a:gd name="T19" fmla="*/ 657 h 675"/>
                <a:gd name="T20" fmla="*/ 1766 w 1036"/>
                <a:gd name="T21" fmla="*/ 661 h 675"/>
                <a:gd name="T22" fmla="*/ 1931 w 1036"/>
                <a:gd name="T23" fmla="*/ 603 h 675"/>
                <a:gd name="T24" fmla="*/ 2015 w 1036"/>
                <a:gd name="T25" fmla="*/ 445 h 675"/>
                <a:gd name="T26" fmla="*/ 2067 w 1036"/>
                <a:gd name="T27" fmla="*/ 291 h 675"/>
                <a:gd name="T28" fmla="*/ 2073 w 1036"/>
                <a:gd name="T29" fmla="*/ 107 h 675"/>
                <a:gd name="T30" fmla="*/ 1895 w 1036"/>
                <a:gd name="T31" fmla="*/ 17 h 675"/>
                <a:gd name="T32" fmla="*/ 1574 w 1036"/>
                <a:gd name="T33" fmla="*/ 3 h 675"/>
                <a:gd name="T34" fmla="*/ 1314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E6146DAD-BAAA-4063-9C6D-1E9CCFCC06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112EBFFA-A4A0-4A9B-AA0C-C6DAA8B72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63" name="AutoShape 586">
                <a:extLst>
                  <a:ext uri="{FF2B5EF4-FFF2-40B4-BE49-F238E27FC236}">
                    <a16:creationId xmlns:a16="http://schemas.microsoft.com/office/drawing/2014/main" id="{551FD57B-85EA-45E4-B141-E387F6A23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89" name="Freeform 587">
              <a:extLst>
                <a:ext uri="{FF2B5EF4-FFF2-40B4-BE49-F238E27FC236}">
                  <a16:creationId xmlns:a16="http://schemas.microsoft.com/office/drawing/2014/main" id="{45AEC84B-E212-4B65-A257-7BDE15CA0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0" name="Line 588">
              <a:extLst>
                <a:ext uri="{FF2B5EF4-FFF2-40B4-BE49-F238E27FC236}">
                  <a16:creationId xmlns:a16="http://schemas.microsoft.com/office/drawing/2014/main" id="{3A27BDBF-4D65-41D1-8E2D-536191E01C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4915" y="3313"/>
              <a:ext cx="285" cy="1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1" name="Line 589">
              <a:extLst>
                <a:ext uri="{FF2B5EF4-FFF2-40B4-BE49-F238E27FC236}">
                  <a16:creationId xmlns:a16="http://schemas.microsoft.com/office/drawing/2014/main" id="{7A3BF7DB-76CD-484D-BECF-4F628AF96F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2" name="Line 590">
              <a:extLst>
                <a:ext uri="{FF2B5EF4-FFF2-40B4-BE49-F238E27FC236}">
                  <a16:creationId xmlns:a16="http://schemas.microsoft.com/office/drawing/2014/main" id="{DC39B583-4CD3-40C3-B1A9-3530A0466D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5116" y="3190"/>
              <a:ext cx="96" cy="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3" name="Line 592">
              <a:extLst>
                <a:ext uri="{FF2B5EF4-FFF2-40B4-BE49-F238E27FC236}">
                  <a16:creationId xmlns:a16="http://schemas.microsoft.com/office/drawing/2014/main" id="{1D3721FE-24FA-440A-8E61-402671865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3" y="3009"/>
              <a:ext cx="94" cy="10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4" name="Line 593">
              <a:extLst>
                <a:ext uri="{FF2B5EF4-FFF2-40B4-BE49-F238E27FC236}">
                  <a16:creationId xmlns:a16="http://schemas.microsoft.com/office/drawing/2014/main" id="{F86DB421-17C4-4C05-8497-EDAC2E07C7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0" y="3150"/>
              <a:ext cx="261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5" name="Line 596">
              <a:extLst>
                <a:ext uri="{FF2B5EF4-FFF2-40B4-BE49-F238E27FC236}">
                  <a16:creationId xmlns:a16="http://schemas.microsoft.com/office/drawing/2014/main" id="{2E532F26-B3D5-4FBD-9497-51C2FC8540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8" y="3209"/>
              <a:ext cx="98" cy="1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6" name="Line 597">
              <a:extLst>
                <a:ext uri="{FF2B5EF4-FFF2-40B4-BE49-F238E27FC236}">
                  <a16:creationId xmlns:a16="http://schemas.microsoft.com/office/drawing/2014/main" id="{61E9217E-24F6-4B39-AD80-D3C9069AC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32" y="3213"/>
              <a:ext cx="65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7" name="Line 598">
              <a:extLst>
                <a:ext uri="{FF2B5EF4-FFF2-40B4-BE49-F238E27FC236}">
                  <a16:creationId xmlns:a16="http://schemas.microsoft.com/office/drawing/2014/main" id="{7DF6F40C-D5F7-49BB-BB5C-23727E638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8" name="Line 600">
              <a:extLst>
                <a:ext uri="{FF2B5EF4-FFF2-40B4-BE49-F238E27FC236}">
                  <a16:creationId xmlns:a16="http://schemas.microsoft.com/office/drawing/2014/main" id="{E35F3D89-4160-45DE-BABE-0F1D16AC9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9" name="Line 601">
              <a:extLst>
                <a:ext uri="{FF2B5EF4-FFF2-40B4-BE49-F238E27FC236}">
                  <a16:creationId xmlns:a16="http://schemas.microsoft.com/office/drawing/2014/main" id="{E6D8A362-AFFA-424B-B0F0-C68B1A93C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2A60A48D-2179-44E0-966E-9B75D8D72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760" name="Picture 759" descr="access_point_stylized_small">
                <a:extLst>
                  <a:ext uri="{FF2B5EF4-FFF2-40B4-BE49-F238E27FC236}">
                    <a16:creationId xmlns:a16="http://schemas.microsoft.com/office/drawing/2014/main" id="{E1CBD106-FB74-48FF-B696-E4A03B824F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1" name="Picture 760" descr="antenna_radiation_stylized">
                <a:extLst>
                  <a:ext uri="{FF2B5EF4-FFF2-40B4-BE49-F238E27FC236}">
                    <a16:creationId xmlns:a16="http://schemas.microsoft.com/office/drawing/2014/main" id="{76385578-85F8-4EA8-9F40-E109EA7FF2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1" name="Freeform 605">
              <a:extLst>
                <a:ext uri="{FF2B5EF4-FFF2-40B4-BE49-F238E27FC236}">
                  <a16:creationId xmlns:a16="http://schemas.microsoft.com/office/drawing/2014/main" id="{602BCFFA-8AB2-4526-AE80-FE6B5DDD8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2" name="Freeform 606">
              <a:extLst>
                <a:ext uri="{FF2B5EF4-FFF2-40B4-BE49-F238E27FC236}">
                  <a16:creationId xmlns:a16="http://schemas.microsoft.com/office/drawing/2014/main" id="{2842864F-5905-4F19-AFAC-37ED94A71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42311 w 765"/>
                <a:gd name="T1" fmla="*/ 2813 h 459"/>
                <a:gd name="T2" fmla="*/ 28673 w 765"/>
                <a:gd name="T3" fmla="*/ 19976 h 459"/>
                <a:gd name="T4" fmla="*/ 9592 w 765"/>
                <a:gd name="T5" fmla="*/ 28431 h 459"/>
                <a:gd name="T6" fmla="*/ 1371 w 765"/>
                <a:gd name="T7" fmla="*/ 95805 h 459"/>
                <a:gd name="T8" fmla="*/ 17940 w 765"/>
                <a:gd name="T9" fmla="*/ 126584 h 459"/>
                <a:gd name="T10" fmla="*/ 34487 w 765"/>
                <a:gd name="T11" fmla="*/ 121332 h 459"/>
                <a:gd name="T12" fmla="*/ 58210 w 765"/>
                <a:gd name="T13" fmla="*/ 126584 h 459"/>
                <a:gd name="T14" fmla="*/ 69657 w 765"/>
                <a:gd name="T15" fmla="*/ 123646 h 459"/>
                <a:gd name="T16" fmla="*/ 74979 w 765"/>
                <a:gd name="T17" fmla="*/ 106087 h 459"/>
                <a:gd name="T18" fmla="*/ 74848 w 765"/>
                <a:gd name="T19" fmla="*/ 45030 h 459"/>
                <a:gd name="T20" fmla="*/ 66057 w 765"/>
                <a:gd name="T21" fmla="*/ 9823 h 459"/>
                <a:gd name="T22" fmla="*/ 42311 w 765"/>
                <a:gd name="T23" fmla="*/ 281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3" name="Line 607">
              <a:extLst>
                <a:ext uri="{FF2B5EF4-FFF2-40B4-BE49-F238E27FC236}">
                  <a16:creationId xmlns:a16="http://schemas.microsoft.com/office/drawing/2014/main" id="{73DBEFF6-6481-400B-86A8-8C60386B6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4" name="Line 608">
              <a:extLst>
                <a:ext uri="{FF2B5EF4-FFF2-40B4-BE49-F238E27FC236}">
                  <a16:creationId xmlns:a16="http://schemas.microsoft.com/office/drawing/2014/main" id="{FEE94572-FDE2-4FAF-B1DB-2EF362AB7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5" name="Line 609">
              <a:extLst>
                <a:ext uri="{FF2B5EF4-FFF2-40B4-BE49-F238E27FC236}">
                  <a16:creationId xmlns:a16="http://schemas.microsoft.com/office/drawing/2014/main" id="{3EC613E3-AAA2-4FF0-8ACC-0D431925B1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6" name="Line 610">
              <a:extLst>
                <a:ext uri="{FF2B5EF4-FFF2-40B4-BE49-F238E27FC236}">
                  <a16:creationId xmlns:a16="http://schemas.microsoft.com/office/drawing/2014/main" id="{E3E4D93B-8A4D-41D4-BC38-364CC8781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7" name="Line 611">
              <a:extLst>
                <a:ext uri="{FF2B5EF4-FFF2-40B4-BE49-F238E27FC236}">
                  <a16:creationId xmlns:a16="http://schemas.microsoft.com/office/drawing/2014/main" id="{8EDF29C3-CE44-4F57-A6E7-65CF6C0AF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8" name="Line 612">
              <a:extLst>
                <a:ext uri="{FF2B5EF4-FFF2-40B4-BE49-F238E27FC236}">
                  <a16:creationId xmlns:a16="http://schemas.microsoft.com/office/drawing/2014/main" id="{A617AEE4-CAE9-4BDF-83EC-B3E09AA794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9" name="Line 613">
              <a:extLst>
                <a:ext uri="{FF2B5EF4-FFF2-40B4-BE49-F238E27FC236}">
                  <a16:creationId xmlns:a16="http://schemas.microsoft.com/office/drawing/2014/main" id="{21D63280-CCE7-4668-BB97-A199B25EE8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0" name="Line 614">
              <a:extLst>
                <a:ext uri="{FF2B5EF4-FFF2-40B4-BE49-F238E27FC236}">
                  <a16:creationId xmlns:a16="http://schemas.microsoft.com/office/drawing/2014/main" id="{4BC5C1B3-C623-4A09-B429-4C9A8E957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1" name="Line 615">
              <a:extLst>
                <a:ext uri="{FF2B5EF4-FFF2-40B4-BE49-F238E27FC236}">
                  <a16:creationId xmlns:a16="http://schemas.microsoft.com/office/drawing/2014/main" id="{9C107A12-B068-4834-8F10-FAFBB1ED9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2" name="Line 616">
              <a:extLst>
                <a:ext uri="{FF2B5EF4-FFF2-40B4-BE49-F238E27FC236}">
                  <a16:creationId xmlns:a16="http://schemas.microsoft.com/office/drawing/2014/main" id="{345C9B3A-5F8E-46F5-8C6E-23E6C79FA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3" name="Line 617">
              <a:extLst>
                <a:ext uri="{FF2B5EF4-FFF2-40B4-BE49-F238E27FC236}">
                  <a16:creationId xmlns:a16="http://schemas.microsoft.com/office/drawing/2014/main" id="{C2ED1CCB-EAB0-46D1-867A-5F128A921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4" name="Line 618">
              <a:extLst>
                <a:ext uri="{FF2B5EF4-FFF2-40B4-BE49-F238E27FC236}">
                  <a16:creationId xmlns:a16="http://schemas.microsoft.com/office/drawing/2014/main" id="{154B02D9-03E3-4473-8BAB-390E5BA3D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5" name="Line 619">
              <a:extLst>
                <a:ext uri="{FF2B5EF4-FFF2-40B4-BE49-F238E27FC236}">
                  <a16:creationId xmlns:a16="http://schemas.microsoft.com/office/drawing/2014/main" id="{AF0F5743-F56A-4329-82B3-2188E0CC0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6" name="Line 620">
              <a:extLst>
                <a:ext uri="{FF2B5EF4-FFF2-40B4-BE49-F238E27FC236}">
                  <a16:creationId xmlns:a16="http://schemas.microsoft.com/office/drawing/2014/main" id="{CF23B3A2-12BC-41F3-9DAE-5EFF91CE3C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7" name="Line 621">
              <a:extLst>
                <a:ext uri="{FF2B5EF4-FFF2-40B4-BE49-F238E27FC236}">
                  <a16:creationId xmlns:a16="http://schemas.microsoft.com/office/drawing/2014/main" id="{639D1CC7-6076-4954-AB2F-5BE82CE422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8" name="Line 622">
              <a:extLst>
                <a:ext uri="{FF2B5EF4-FFF2-40B4-BE49-F238E27FC236}">
                  <a16:creationId xmlns:a16="http://schemas.microsoft.com/office/drawing/2014/main" id="{CB7E73C0-1354-4906-B3F0-C97C55F754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9" name="Line 623">
              <a:extLst>
                <a:ext uri="{FF2B5EF4-FFF2-40B4-BE49-F238E27FC236}">
                  <a16:creationId xmlns:a16="http://schemas.microsoft.com/office/drawing/2014/main" id="{8D61DAF6-0495-4B2B-BDB6-5304FF582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270A961E-A6AA-433F-9576-0D64F82FB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" y="1163"/>
              <a:ext cx="294" cy="391"/>
              <a:chOff x="1653" y="3023"/>
              <a:chExt cx="622" cy="911"/>
            </a:xfrm>
          </p:grpSpPr>
          <p:sp>
            <p:nvSpPr>
              <p:cNvPr id="743" name="Line 270">
                <a:extLst>
                  <a:ext uri="{FF2B5EF4-FFF2-40B4-BE49-F238E27FC236}">
                    <a16:creationId xmlns:a16="http://schemas.microsoft.com/office/drawing/2014/main" id="{9A8E28F4-0F61-4396-A529-DB6DF251D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4" name="Line 271">
                <a:extLst>
                  <a:ext uri="{FF2B5EF4-FFF2-40B4-BE49-F238E27FC236}">
                    <a16:creationId xmlns:a16="http://schemas.microsoft.com/office/drawing/2014/main" id="{F24534F1-CD1B-417F-A427-6D597AE53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5" name="Line 272">
                <a:extLst>
                  <a:ext uri="{FF2B5EF4-FFF2-40B4-BE49-F238E27FC236}">
                    <a16:creationId xmlns:a16="http://schemas.microsoft.com/office/drawing/2014/main" id="{07D0CB25-0D5F-4A5E-A914-6A34019B4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6" name="Line 273">
                <a:extLst>
                  <a:ext uri="{FF2B5EF4-FFF2-40B4-BE49-F238E27FC236}">
                    <a16:creationId xmlns:a16="http://schemas.microsoft.com/office/drawing/2014/main" id="{B86B8EE4-7EBF-4881-929F-C539153C4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7" name="Line 274">
                <a:extLst>
                  <a:ext uri="{FF2B5EF4-FFF2-40B4-BE49-F238E27FC236}">
                    <a16:creationId xmlns:a16="http://schemas.microsoft.com/office/drawing/2014/main" id="{69CAB0C3-3999-45F6-82E9-0FF94F3D2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8" name="Line 275">
                <a:extLst>
                  <a:ext uri="{FF2B5EF4-FFF2-40B4-BE49-F238E27FC236}">
                    <a16:creationId xmlns:a16="http://schemas.microsoft.com/office/drawing/2014/main" id="{B163AA49-11AB-4F28-AB8D-3002314E1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9" name="Line 276">
                <a:extLst>
                  <a:ext uri="{FF2B5EF4-FFF2-40B4-BE49-F238E27FC236}">
                    <a16:creationId xmlns:a16="http://schemas.microsoft.com/office/drawing/2014/main" id="{2C537B2F-950A-4C40-9C9A-240C68D7E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0" name="Line 277">
                <a:extLst>
                  <a:ext uri="{FF2B5EF4-FFF2-40B4-BE49-F238E27FC236}">
                    <a16:creationId xmlns:a16="http://schemas.microsoft.com/office/drawing/2014/main" id="{76CE9F59-766F-454A-AAF2-1CA03F4D4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1" name="Line 278">
                <a:extLst>
                  <a:ext uri="{FF2B5EF4-FFF2-40B4-BE49-F238E27FC236}">
                    <a16:creationId xmlns:a16="http://schemas.microsoft.com/office/drawing/2014/main" id="{AC30A1CC-BC2C-4107-9D22-CE8F4DB19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2" name="Line 279">
                <a:extLst>
                  <a:ext uri="{FF2B5EF4-FFF2-40B4-BE49-F238E27FC236}">
                    <a16:creationId xmlns:a16="http://schemas.microsoft.com/office/drawing/2014/main" id="{5B9D16DA-EF21-4748-8535-819CE6260C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3" name="Line 280">
                <a:extLst>
                  <a:ext uri="{FF2B5EF4-FFF2-40B4-BE49-F238E27FC236}">
                    <a16:creationId xmlns:a16="http://schemas.microsoft.com/office/drawing/2014/main" id="{6C150A5A-69E9-4CAA-A213-7BB6CE861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4" name="Line 281">
                <a:extLst>
                  <a:ext uri="{FF2B5EF4-FFF2-40B4-BE49-F238E27FC236}">
                    <a16:creationId xmlns:a16="http://schemas.microsoft.com/office/drawing/2014/main" id="{EC884580-F027-4F31-A295-527D90A62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5" name="Line 282">
                <a:extLst>
                  <a:ext uri="{FF2B5EF4-FFF2-40B4-BE49-F238E27FC236}">
                    <a16:creationId xmlns:a16="http://schemas.microsoft.com/office/drawing/2014/main" id="{CEEEF553-E8CC-47FE-91B5-D1FD5692E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6" name="Line 283">
                <a:extLst>
                  <a:ext uri="{FF2B5EF4-FFF2-40B4-BE49-F238E27FC236}">
                    <a16:creationId xmlns:a16="http://schemas.microsoft.com/office/drawing/2014/main" id="{47C3A097-ED29-4413-ADAB-4B0BBAF51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7" name="Line 284">
                <a:extLst>
                  <a:ext uri="{FF2B5EF4-FFF2-40B4-BE49-F238E27FC236}">
                    <a16:creationId xmlns:a16="http://schemas.microsoft.com/office/drawing/2014/main" id="{5721F1C8-CD16-4582-B14D-486529C5B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31C7FCEA-4AAE-43D2-BB63-559B86182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759" name="Picture 758" descr="cell_tower_radiation_gray">
                <a:extLst>
                  <a:ext uri="{FF2B5EF4-FFF2-40B4-BE49-F238E27FC236}">
                    <a16:creationId xmlns:a16="http://schemas.microsoft.com/office/drawing/2014/main" id="{DF05AB61-D5B5-401D-ACF1-095F5542D7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8D5D10B1-C5B3-4287-8277-133AD4F5DD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734" name="Line 643">
                <a:extLst>
                  <a:ext uri="{FF2B5EF4-FFF2-40B4-BE49-F238E27FC236}">
                    <a16:creationId xmlns:a16="http://schemas.microsoft.com/office/drawing/2014/main" id="{E92154C7-6306-4FCA-A3AD-9587C0C88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86B25048-D1F7-4CF6-B7C3-8B0BA4415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6" name="Rectangle 735">
                <a:extLst>
                  <a:ext uri="{FF2B5EF4-FFF2-40B4-BE49-F238E27FC236}">
                    <a16:creationId xmlns:a16="http://schemas.microsoft.com/office/drawing/2014/main" id="{7EA5621E-AD85-4ABF-A066-EA58DBE0F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1AB722EA-59E0-4617-90F0-334FADE5A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38" name="Group 737">
                <a:extLst>
                  <a:ext uri="{FF2B5EF4-FFF2-40B4-BE49-F238E27FC236}">
                    <a16:creationId xmlns:a16="http://schemas.microsoft.com/office/drawing/2014/main" id="{0285BE24-6F0E-480C-BFA5-6520E111B4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741" name="Freeform 648">
                  <a:extLst>
                    <a:ext uri="{FF2B5EF4-FFF2-40B4-BE49-F238E27FC236}">
                      <a16:creationId xmlns:a16="http://schemas.microsoft.com/office/drawing/2014/main" id="{69F6D0ED-F259-4DF5-86A2-961CABC16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2" name="Freeform 649">
                  <a:extLst>
                    <a:ext uri="{FF2B5EF4-FFF2-40B4-BE49-F238E27FC236}">
                      <a16:creationId xmlns:a16="http://schemas.microsoft.com/office/drawing/2014/main" id="{369A52CB-D03E-4F78-B44C-55F51A754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739" name="Line 650">
                <a:extLst>
                  <a:ext uri="{FF2B5EF4-FFF2-40B4-BE49-F238E27FC236}">
                    <a16:creationId xmlns:a16="http://schemas.microsoft.com/office/drawing/2014/main" id="{41AB0E11-3897-4EC1-8670-F5865DC86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0" name="Line 651">
                <a:extLst>
                  <a:ext uri="{FF2B5EF4-FFF2-40B4-BE49-F238E27FC236}">
                    <a16:creationId xmlns:a16="http://schemas.microsoft.com/office/drawing/2014/main" id="{09044876-C6D0-4E16-BEA6-8A2CD4DD8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F28748ED-FC17-422E-A6FF-D5B06568AA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7" y="1570"/>
              <a:ext cx="246" cy="110"/>
              <a:chOff x="4334" y="1470"/>
              <a:chExt cx="246" cy="107"/>
            </a:xfrm>
          </p:grpSpPr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id="{5C2228D0-3DB8-4B93-87EF-10CB8A2EC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7" name="Rectangle 726">
                <a:extLst>
                  <a:ext uri="{FF2B5EF4-FFF2-40B4-BE49-F238E27FC236}">
                    <a16:creationId xmlns:a16="http://schemas.microsoft.com/office/drawing/2014/main" id="{92636500-BF68-433F-B078-EB66CAB59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6833F55D-BE21-4F21-935B-BF448A6B2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29" name="Group 728">
                <a:extLst>
                  <a:ext uri="{FF2B5EF4-FFF2-40B4-BE49-F238E27FC236}">
                    <a16:creationId xmlns:a16="http://schemas.microsoft.com/office/drawing/2014/main" id="{DCD4FB2B-110F-47DA-9773-0680D34353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32" name="Freeform 657">
                  <a:extLst>
                    <a:ext uri="{FF2B5EF4-FFF2-40B4-BE49-F238E27FC236}">
                      <a16:creationId xmlns:a16="http://schemas.microsoft.com/office/drawing/2014/main" id="{674F2252-91B8-46A2-AE78-B4312E642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3" name="Freeform 658">
                  <a:extLst>
                    <a:ext uri="{FF2B5EF4-FFF2-40B4-BE49-F238E27FC236}">
                      <a16:creationId xmlns:a16="http://schemas.microsoft.com/office/drawing/2014/main" id="{FFC0832D-F27A-48A8-B406-75B1CB0FF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730" name="Line 659">
                <a:extLst>
                  <a:ext uri="{FF2B5EF4-FFF2-40B4-BE49-F238E27FC236}">
                    <a16:creationId xmlns:a16="http://schemas.microsoft.com/office/drawing/2014/main" id="{2FEF1739-6E32-49F1-A2ED-7A4C4E900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1" name="Line 660">
                <a:extLst>
                  <a:ext uri="{FF2B5EF4-FFF2-40B4-BE49-F238E27FC236}">
                    <a16:creationId xmlns:a16="http://schemas.microsoft.com/office/drawing/2014/main" id="{7F03A768-4E87-4B95-81BB-84769E401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B5CC1DA2-9E24-4CB3-ABA2-9765233AE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4" y="1736"/>
              <a:ext cx="246" cy="110"/>
              <a:chOff x="4334" y="1470"/>
              <a:chExt cx="246" cy="107"/>
            </a:xfrm>
          </p:grpSpPr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69C5A405-8470-4BEA-A5BF-027568FEB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15F1162C-AE6B-40EC-B823-D86DC0A29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34C1E2E8-EC63-422E-8B94-A928234F5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21" name="Group 720">
                <a:extLst>
                  <a:ext uri="{FF2B5EF4-FFF2-40B4-BE49-F238E27FC236}">
                    <a16:creationId xmlns:a16="http://schemas.microsoft.com/office/drawing/2014/main" id="{25CA0C73-DBDE-43B9-A4AB-033D946535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24" name="Freeform 666">
                  <a:extLst>
                    <a:ext uri="{FF2B5EF4-FFF2-40B4-BE49-F238E27FC236}">
                      <a16:creationId xmlns:a16="http://schemas.microsoft.com/office/drawing/2014/main" id="{730FC0A7-3F67-4D34-AAEF-261FC4488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5" name="Freeform 667">
                  <a:extLst>
                    <a:ext uri="{FF2B5EF4-FFF2-40B4-BE49-F238E27FC236}">
                      <a16:creationId xmlns:a16="http://schemas.microsoft.com/office/drawing/2014/main" id="{B91B2915-EFDB-42AE-A87A-B720A31FF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722" name="Line 668">
                <a:extLst>
                  <a:ext uri="{FF2B5EF4-FFF2-40B4-BE49-F238E27FC236}">
                    <a16:creationId xmlns:a16="http://schemas.microsoft.com/office/drawing/2014/main" id="{8BA5229F-B551-45DD-9A6F-F88922C5E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3" name="Line 669">
                <a:extLst>
                  <a:ext uri="{FF2B5EF4-FFF2-40B4-BE49-F238E27FC236}">
                    <a16:creationId xmlns:a16="http://schemas.microsoft.com/office/drawing/2014/main" id="{A3D94756-860A-4F60-87AE-7EE0DC30D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FEFBC1D0-604E-4975-B7D5-8E55E96A92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0" y="1737"/>
              <a:ext cx="246" cy="110"/>
              <a:chOff x="4334" y="1470"/>
              <a:chExt cx="246" cy="107"/>
            </a:xfrm>
          </p:grpSpPr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E2A4F937-D387-477F-8988-247D4CAC9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8384F604-7FD5-4356-A7AB-ACBF2C850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EB704E18-4C91-4A23-BF39-B2A5455CA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13" name="Group 712">
                <a:extLst>
                  <a:ext uri="{FF2B5EF4-FFF2-40B4-BE49-F238E27FC236}">
                    <a16:creationId xmlns:a16="http://schemas.microsoft.com/office/drawing/2014/main" id="{2DA6499B-4E7D-4D47-9F4D-05749E3DC9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16" name="Freeform 675">
                  <a:extLst>
                    <a:ext uri="{FF2B5EF4-FFF2-40B4-BE49-F238E27FC236}">
                      <a16:creationId xmlns:a16="http://schemas.microsoft.com/office/drawing/2014/main" id="{3D462E2D-F8EB-4DEF-A76C-344E259B3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7" name="Freeform 676">
                  <a:extLst>
                    <a:ext uri="{FF2B5EF4-FFF2-40B4-BE49-F238E27FC236}">
                      <a16:creationId xmlns:a16="http://schemas.microsoft.com/office/drawing/2014/main" id="{2F887B58-6AFF-4913-B265-28777A982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714" name="Line 677">
                <a:extLst>
                  <a:ext uri="{FF2B5EF4-FFF2-40B4-BE49-F238E27FC236}">
                    <a16:creationId xmlns:a16="http://schemas.microsoft.com/office/drawing/2014/main" id="{BD892D80-A181-40D6-9FB2-A835F7365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5" name="Line 678">
                <a:extLst>
                  <a:ext uri="{FF2B5EF4-FFF2-40B4-BE49-F238E27FC236}">
                    <a16:creationId xmlns:a16="http://schemas.microsoft.com/office/drawing/2014/main" id="{E4D7D619-9012-4B72-BB9D-B26EDFBDC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B1477C53-B2A5-4BDB-AAE2-E2C583D2D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4" y="1507"/>
              <a:ext cx="246" cy="110"/>
              <a:chOff x="4334" y="1470"/>
              <a:chExt cx="246" cy="107"/>
            </a:xfrm>
          </p:grpSpPr>
          <p:sp>
            <p:nvSpPr>
              <p:cNvPr id="702" name="Oval 701">
                <a:extLst>
                  <a:ext uri="{FF2B5EF4-FFF2-40B4-BE49-F238E27FC236}">
                    <a16:creationId xmlns:a16="http://schemas.microsoft.com/office/drawing/2014/main" id="{3F9479B7-4558-4BD8-9E29-D2B048D98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93F32582-0DAA-48FB-A030-E15C98CEE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433A4F4F-6A9F-4474-AE7E-6D751D655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05" name="Group 704">
                <a:extLst>
                  <a:ext uri="{FF2B5EF4-FFF2-40B4-BE49-F238E27FC236}">
                    <a16:creationId xmlns:a16="http://schemas.microsoft.com/office/drawing/2014/main" id="{F497C1A5-B0BB-4CFB-A41C-5313E23C40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8" name="Freeform 684">
                  <a:extLst>
                    <a:ext uri="{FF2B5EF4-FFF2-40B4-BE49-F238E27FC236}">
                      <a16:creationId xmlns:a16="http://schemas.microsoft.com/office/drawing/2014/main" id="{6B25CCCE-E27C-4EF8-84A2-41847EDBD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9" name="Freeform 685">
                  <a:extLst>
                    <a:ext uri="{FF2B5EF4-FFF2-40B4-BE49-F238E27FC236}">
                      <a16:creationId xmlns:a16="http://schemas.microsoft.com/office/drawing/2014/main" id="{DAD31F03-03EB-450C-8022-B9C6B9396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706" name="Line 686">
                <a:extLst>
                  <a:ext uri="{FF2B5EF4-FFF2-40B4-BE49-F238E27FC236}">
                    <a16:creationId xmlns:a16="http://schemas.microsoft.com/office/drawing/2014/main" id="{C3A5321E-F645-4A42-8A01-2D7560561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7" name="Line 687">
                <a:extLst>
                  <a:ext uri="{FF2B5EF4-FFF2-40B4-BE49-F238E27FC236}">
                    <a16:creationId xmlns:a16="http://schemas.microsoft.com/office/drawing/2014/main" id="{AD604B80-7343-40C2-845A-8BC740BFC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7BC1C3DA-B656-43B9-9BE9-DC7905645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6" y="2296"/>
              <a:ext cx="309" cy="130"/>
              <a:chOff x="4334" y="1470"/>
              <a:chExt cx="246" cy="107"/>
            </a:xfrm>
          </p:grpSpPr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75D465B1-285D-4CA4-BB24-D563AE72B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30615391-E19C-4E39-9F72-9D44F1341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6" name="Oval 695">
                <a:extLst>
                  <a:ext uri="{FF2B5EF4-FFF2-40B4-BE49-F238E27FC236}">
                    <a16:creationId xmlns:a16="http://schemas.microsoft.com/office/drawing/2014/main" id="{0E269F08-2651-44C6-93E9-A987F417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97" name="Group 696">
                <a:extLst>
                  <a:ext uri="{FF2B5EF4-FFF2-40B4-BE49-F238E27FC236}">
                    <a16:creationId xmlns:a16="http://schemas.microsoft.com/office/drawing/2014/main" id="{945414E7-C5BA-473D-B1DD-ED417201B0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0" name="Freeform 693">
                  <a:extLst>
                    <a:ext uri="{FF2B5EF4-FFF2-40B4-BE49-F238E27FC236}">
                      <a16:creationId xmlns:a16="http://schemas.microsoft.com/office/drawing/2014/main" id="{AE353C5C-1C4C-408F-B6FC-50C5C8178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1" name="Freeform 694">
                  <a:extLst>
                    <a:ext uri="{FF2B5EF4-FFF2-40B4-BE49-F238E27FC236}">
                      <a16:creationId xmlns:a16="http://schemas.microsoft.com/office/drawing/2014/main" id="{3D117077-0F6E-4D78-96EE-487D8667C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698" name="Line 695">
                <a:extLst>
                  <a:ext uri="{FF2B5EF4-FFF2-40B4-BE49-F238E27FC236}">
                    <a16:creationId xmlns:a16="http://schemas.microsoft.com/office/drawing/2014/main" id="{84FF4BAA-E80A-424C-8F70-0DB07729F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9" name="Line 696">
                <a:extLst>
                  <a:ext uri="{FF2B5EF4-FFF2-40B4-BE49-F238E27FC236}">
                    <a16:creationId xmlns:a16="http://schemas.microsoft.com/office/drawing/2014/main" id="{821A7397-6091-440A-ACB3-E8B17B0DC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27" name="Line 697">
              <a:extLst>
                <a:ext uri="{FF2B5EF4-FFF2-40B4-BE49-F238E27FC236}">
                  <a16:creationId xmlns:a16="http://schemas.microsoft.com/office/drawing/2014/main" id="{48E00DAE-4F79-4234-BA69-5F1A91FFC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7C24AE36-E514-4EEC-8EC6-E068E4836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6" y="2288"/>
              <a:ext cx="309" cy="130"/>
              <a:chOff x="4334" y="1470"/>
              <a:chExt cx="246" cy="107"/>
            </a:xfrm>
          </p:grpSpPr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06495F7B-11AD-4C3B-83D4-265847A7C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7978A356-9A51-4F74-8E42-26A095039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9A4B0A82-FFCE-491B-8E24-7248243BB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89" name="Group 688">
                <a:extLst>
                  <a:ext uri="{FF2B5EF4-FFF2-40B4-BE49-F238E27FC236}">
                    <a16:creationId xmlns:a16="http://schemas.microsoft.com/office/drawing/2014/main" id="{870BFFA5-E571-4C96-8427-32986AA6EF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92" name="Freeform 703">
                  <a:extLst>
                    <a:ext uri="{FF2B5EF4-FFF2-40B4-BE49-F238E27FC236}">
                      <a16:creationId xmlns:a16="http://schemas.microsoft.com/office/drawing/2014/main" id="{11B110EF-6024-4734-8BE4-C7E2AFBE95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3" name="Freeform 704">
                  <a:extLst>
                    <a:ext uri="{FF2B5EF4-FFF2-40B4-BE49-F238E27FC236}">
                      <a16:creationId xmlns:a16="http://schemas.microsoft.com/office/drawing/2014/main" id="{9863AA11-C033-49F8-BBC0-EB2934C89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690" name="Line 705">
                <a:extLst>
                  <a:ext uri="{FF2B5EF4-FFF2-40B4-BE49-F238E27FC236}">
                    <a16:creationId xmlns:a16="http://schemas.microsoft.com/office/drawing/2014/main" id="{DBA1930B-4955-4203-ABBB-87A4D98A5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1" name="Line 706">
                <a:extLst>
                  <a:ext uri="{FF2B5EF4-FFF2-40B4-BE49-F238E27FC236}">
                    <a16:creationId xmlns:a16="http://schemas.microsoft.com/office/drawing/2014/main" id="{A06A49E3-E882-4CBF-8D3A-D29458D6F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23012DA6-F164-4EE3-8A14-8A39FA4982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" y="2464"/>
              <a:ext cx="309" cy="130"/>
              <a:chOff x="4334" y="1470"/>
              <a:chExt cx="246" cy="107"/>
            </a:xfrm>
          </p:grpSpPr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15DE9BF9-E9AB-4F24-9E39-2D21765AC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id="{4E9A9478-E7F3-4D2C-A2B4-CA84D9D02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CEE6FF28-3C68-4014-B773-0D22FC02E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81" name="Group 680">
                <a:extLst>
                  <a:ext uri="{FF2B5EF4-FFF2-40B4-BE49-F238E27FC236}">
                    <a16:creationId xmlns:a16="http://schemas.microsoft.com/office/drawing/2014/main" id="{6AB1BB09-1FE9-47F8-882F-E9E973080C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84" name="Freeform 712">
                  <a:extLst>
                    <a:ext uri="{FF2B5EF4-FFF2-40B4-BE49-F238E27FC236}">
                      <a16:creationId xmlns:a16="http://schemas.microsoft.com/office/drawing/2014/main" id="{9DC74D29-74D2-445E-9446-8C75768F06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5" name="Freeform 713">
                  <a:extLst>
                    <a:ext uri="{FF2B5EF4-FFF2-40B4-BE49-F238E27FC236}">
                      <a16:creationId xmlns:a16="http://schemas.microsoft.com/office/drawing/2014/main" id="{31BA1C13-A115-469A-B341-47F4D51040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682" name="Line 714">
                <a:extLst>
                  <a:ext uri="{FF2B5EF4-FFF2-40B4-BE49-F238E27FC236}">
                    <a16:creationId xmlns:a16="http://schemas.microsoft.com/office/drawing/2014/main" id="{E8FA030D-6B76-4B58-A27D-3D415011E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3" name="Line 715">
                <a:extLst>
                  <a:ext uri="{FF2B5EF4-FFF2-40B4-BE49-F238E27FC236}">
                    <a16:creationId xmlns:a16="http://schemas.microsoft.com/office/drawing/2014/main" id="{26DE1481-73CF-4FFB-8AD9-2CA9D7A1D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2CDF5FFF-5C82-4269-BB0B-81FC0AAE70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029"/>
              <a:ext cx="393" cy="154"/>
              <a:chOff x="4334" y="1470"/>
              <a:chExt cx="246" cy="107"/>
            </a:xfrm>
          </p:grpSpPr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D0037B00-A3AC-4D36-B101-CC3220456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1" name="Rectangle 670">
                <a:extLst>
                  <a:ext uri="{FF2B5EF4-FFF2-40B4-BE49-F238E27FC236}">
                    <a16:creationId xmlns:a16="http://schemas.microsoft.com/office/drawing/2014/main" id="{2CC9BE90-0370-474A-82FA-8215AE5EC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59D994ED-E634-4FAA-BA9C-02C1238DA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73" name="Group 672">
                <a:extLst>
                  <a:ext uri="{FF2B5EF4-FFF2-40B4-BE49-F238E27FC236}">
                    <a16:creationId xmlns:a16="http://schemas.microsoft.com/office/drawing/2014/main" id="{695617C8-59BE-4C72-9C02-48BF8EF47E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76" name="Freeform 721">
                  <a:extLst>
                    <a:ext uri="{FF2B5EF4-FFF2-40B4-BE49-F238E27FC236}">
                      <a16:creationId xmlns:a16="http://schemas.microsoft.com/office/drawing/2014/main" id="{292B63E3-D6B5-4DC3-BBFE-6F04D29B7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7" name="Freeform 722">
                  <a:extLst>
                    <a:ext uri="{FF2B5EF4-FFF2-40B4-BE49-F238E27FC236}">
                      <a16:creationId xmlns:a16="http://schemas.microsoft.com/office/drawing/2014/main" id="{FD3DD5F0-10AB-42AA-B323-08BAF366AC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674" name="Line 723">
                <a:extLst>
                  <a:ext uri="{FF2B5EF4-FFF2-40B4-BE49-F238E27FC236}">
                    <a16:creationId xmlns:a16="http://schemas.microsoft.com/office/drawing/2014/main" id="{1C0E2634-78C3-4632-9ED1-3FB98A72F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5" name="Line 724">
                <a:extLst>
                  <a:ext uri="{FF2B5EF4-FFF2-40B4-BE49-F238E27FC236}">
                    <a16:creationId xmlns:a16="http://schemas.microsoft.com/office/drawing/2014/main" id="{E6E435F3-14D3-409D-A626-AFB2B9123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32443F82-F734-4875-959E-68E135DA4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2841"/>
              <a:ext cx="393" cy="154"/>
              <a:chOff x="4334" y="1470"/>
              <a:chExt cx="246" cy="107"/>
            </a:xfrm>
          </p:grpSpPr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17B4D4AA-4983-4476-8CB3-FD6A81F97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AFA4D42A-EA9B-45EE-A704-C8C5A6CE8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92C2BEBD-A838-4FAD-9DBE-C8132F4D1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65" name="Group 664">
                <a:extLst>
                  <a:ext uri="{FF2B5EF4-FFF2-40B4-BE49-F238E27FC236}">
                    <a16:creationId xmlns:a16="http://schemas.microsoft.com/office/drawing/2014/main" id="{72940E07-49E7-4B53-942D-5F6BD2E250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68" name="Freeform 730">
                  <a:extLst>
                    <a:ext uri="{FF2B5EF4-FFF2-40B4-BE49-F238E27FC236}">
                      <a16:creationId xmlns:a16="http://schemas.microsoft.com/office/drawing/2014/main" id="{0CC78D96-F3DD-405E-9437-B1A9FA7E5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9" name="Freeform 731">
                  <a:extLst>
                    <a:ext uri="{FF2B5EF4-FFF2-40B4-BE49-F238E27FC236}">
                      <a16:creationId xmlns:a16="http://schemas.microsoft.com/office/drawing/2014/main" id="{90751C9C-0A94-4E1D-A759-B8D95172E7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666" name="Line 732">
                <a:extLst>
                  <a:ext uri="{FF2B5EF4-FFF2-40B4-BE49-F238E27FC236}">
                    <a16:creationId xmlns:a16="http://schemas.microsoft.com/office/drawing/2014/main" id="{E7D8138F-158B-4B1B-9E86-784072D61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7" name="Line 733">
                <a:extLst>
                  <a:ext uri="{FF2B5EF4-FFF2-40B4-BE49-F238E27FC236}">
                    <a16:creationId xmlns:a16="http://schemas.microsoft.com/office/drawing/2014/main" id="{3D6777AD-D2F9-4CAB-BD83-3FAB3ED06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2DAA172B-B209-4A4E-9B0E-A3E6A08CE8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0" y="3057"/>
              <a:ext cx="393" cy="154"/>
              <a:chOff x="4334" y="1470"/>
              <a:chExt cx="246" cy="107"/>
            </a:xfrm>
          </p:grpSpPr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CBCAAD71-72EC-4087-9F45-B07B771C4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746F6473-4404-41C1-8C2F-BC5D5FF2B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BA27D01F-945D-4DD4-8937-4A2F13714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57" name="Group 656">
                <a:extLst>
                  <a:ext uri="{FF2B5EF4-FFF2-40B4-BE49-F238E27FC236}">
                    <a16:creationId xmlns:a16="http://schemas.microsoft.com/office/drawing/2014/main" id="{1AB86830-9FF1-4E48-BA8F-99532194E1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60" name="Freeform 739">
                  <a:extLst>
                    <a:ext uri="{FF2B5EF4-FFF2-40B4-BE49-F238E27FC236}">
                      <a16:creationId xmlns:a16="http://schemas.microsoft.com/office/drawing/2014/main" id="{BBAD465E-B382-4824-A39C-7745BD085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1" name="Freeform 740">
                  <a:extLst>
                    <a:ext uri="{FF2B5EF4-FFF2-40B4-BE49-F238E27FC236}">
                      <a16:creationId xmlns:a16="http://schemas.microsoft.com/office/drawing/2014/main" id="{45288595-B5F0-4F29-BECE-764EA24387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658" name="Line 741">
                <a:extLst>
                  <a:ext uri="{FF2B5EF4-FFF2-40B4-BE49-F238E27FC236}">
                    <a16:creationId xmlns:a16="http://schemas.microsoft.com/office/drawing/2014/main" id="{21EEC182-8083-4547-858C-39A13B73C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9" name="Line 742">
                <a:extLst>
                  <a:ext uri="{FF2B5EF4-FFF2-40B4-BE49-F238E27FC236}">
                    <a16:creationId xmlns:a16="http://schemas.microsoft.com/office/drawing/2014/main" id="{ACCC03E5-EC56-4CA3-A468-715ADCB7E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6DB81B71-CC2E-417C-AA19-71D5719AD6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" y="2311"/>
              <a:ext cx="246" cy="109"/>
              <a:chOff x="4334" y="1470"/>
              <a:chExt cx="246" cy="107"/>
            </a:xfrm>
          </p:grpSpPr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517F53C6-CFB9-4701-B531-95E8611A0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C70EDB47-50F5-4A26-A5F3-B9212AC5F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3570DB6D-2CD5-473C-8145-29B470F69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49" name="Group 648">
                <a:extLst>
                  <a:ext uri="{FF2B5EF4-FFF2-40B4-BE49-F238E27FC236}">
                    <a16:creationId xmlns:a16="http://schemas.microsoft.com/office/drawing/2014/main" id="{0A7B2203-4D0E-4353-BECA-17EEAD5DBF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52" name="Freeform 748">
                  <a:extLst>
                    <a:ext uri="{FF2B5EF4-FFF2-40B4-BE49-F238E27FC236}">
                      <a16:creationId xmlns:a16="http://schemas.microsoft.com/office/drawing/2014/main" id="{9BE179E7-8A63-47DF-8B98-67897461F0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3" name="Freeform 749">
                  <a:extLst>
                    <a:ext uri="{FF2B5EF4-FFF2-40B4-BE49-F238E27FC236}">
                      <a16:creationId xmlns:a16="http://schemas.microsoft.com/office/drawing/2014/main" id="{5485B465-3605-41CF-AB5B-29F3E3142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650" name="Line 750">
                <a:extLst>
                  <a:ext uri="{FF2B5EF4-FFF2-40B4-BE49-F238E27FC236}">
                    <a16:creationId xmlns:a16="http://schemas.microsoft.com/office/drawing/2014/main" id="{69FE0DDB-7D64-4F7E-B8A6-71CCCAD8B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1" name="Line 751">
                <a:extLst>
                  <a:ext uri="{FF2B5EF4-FFF2-40B4-BE49-F238E27FC236}">
                    <a16:creationId xmlns:a16="http://schemas.microsoft.com/office/drawing/2014/main" id="{51A943AC-7050-4855-B16F-24E7DEBD8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4A5F403D-A30A-40A4-B956-6D4BD5547D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1" y="3142"/>
              <a:ext cx="281" cy="265"/>
              <a:chOff x="5072" y="3611"/>
              <a:chExt cx="459" cy="380"/>
            </a:xfrm>
          </p:grpSpPr>
          <p:grpSp>
            <p:nvGrpSpPr>
              <p:cNvPr id="632" name="Group 631">
                <a:extLst>
                  <a:ext uri="{FF2B5EF4-FFF2-40B4-BE49-F238E27FC236}">
                    <a16:creationId xmlns:a16="http://schemas.microsoft.com/office/drawing/2014/main" id="{FCDB2C41-0976-4912-A6EC-C47589E52B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634" name="Freeform 754">
                  <a:extLst>
                    <a:ext uri="{FF2B5EF4-FFF2-40B4-BE49-F238E27FC236}">
                      <a16:creationId xmlns:a16="http://schemas.microsoft.com/office/drawing/2014/main" id="{0475A0F2-E208-4A62-8B5C-58D105A85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5" name="Freeform 755">
                  <a:extLst>
                    <a:ext uri="{FF2B5EF4-FFF2-40B4-BE49-F238E27FC236}">
                      <a16:creationId xmlns:a16="http://schemas.microsoft.com/office/drawing/2014/main" id="{12E0483B-AEB6-448F-B096-65F218D3F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6" name="Freeform 756">
                  <a:extLst>
                    <a:ext uri="{FF2B5EF4-FFF2-40B4-BE49-F238E27FC236}">
                      <a16:creationId xmlns:a16="http://schemas.microsoft.com/office/drawing/2014/main" id="{5CBEF654-AB16-493E-883A-285891CC8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7" name="Freeform 757">
                  <a:extLst>
                    <a:ext uri="{FF2B5EF4-FFF2-40B4-BE49-F238E27FC236}">
                      <a16:creationId xmlns:a16="http://schemas.microsoft.com/office/drawing/2014/main" id="{31E41AB4-F781-4C68-9263-0F1912162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8" name="Freeform 758">
                  <a:extLst>
                    <a:ext uri="{FF2B5EF4-FFF2-40B4-BE49-F238E27FC236}">
                      <a16:creationId xmlns:a16="http://schemas.microsoft.com/office/drawing/2014/main" id="{3797D70C-8528-4AA8-8234-CD9DA425D1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9" name="Freeform 759">
                  <a:extLst>
                    <a:ext uri="{FF2B5EF4-FFF2-40B4-BE49-F238E27FC236}">
                      <a16:creationId xmlns:a16="http://schemas.microsoft.com/office/drawing/2014/main" id="{1A2F2FBA-3360-458D-BB6A-DB2ED3733E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0" name="Freeform 760">
                  <a:extLst>
                    <a:ext uri="{FF2B5EF4-FFF2-40B4-BE49-F238E27FC236}">
                      <a16:creationId xmlns:a16="http://schemas.microsoft.com/office/drawing/2014/main" id="{4569E4D8-D6D2-455A-B626-3B9E4F141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1" name="Freeform 761">
                  <a:extLst>
                    <a:ext uri="{FF2B5EF4-FFF2-40B4-BE49-F238E27FC236}">
                      <a16:creationId xmlns:a16="http://schemas.microsoft.com/office/drawing/2014/main" id="{BDA8906D-5CDD-4AF0-A660-51687ED3F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2" name="Freeform 762">
                  <a:extLst>
                    <a:ext uri="{FF2B5EF4-FFF2-40B4-BE49-F238E27FC236}">
                      <a16:creationId xmlns:a16="http://schemas.microsoft.com/office/drawing/2014/main" id="{BAEA90D2-DCD4-48D4-831B-4018446B0B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3" name="Freeform 763">
                  <a:extLst>
                    <a:ext uri="{FF2B5EF4-FFF2-40B4-BE49-F238E27FC236}">
                      <a16:creationId xmlns:a16="http://schemas.microsoft.com/office/drawing/2014/main" id="{8D6212E9-426E-4285-9842-52BCF0856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4" name="Freeform 764">
                  <a:extLst>
                    <a:ext uri="{FF2B5EF4-FFF2-40B4-BE49-F238E27FC236}">
                      <a16:creationId xmlns:a16="http://schemas.microsoft.com/office/drawing/2014/main" id="{45CA2D6D-0290-491E-83B3-98412547FD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5" name="Freeform 765">
                  <a:extLst>
                    <a:ext uri="{FF2B5EF4-FFF2-40B4-BE49-F238E27FC236}">
                      <a16:creationId xmlns:a16="http://schemas.microsoft.com/office/drawing/2014/main" id="{A75E1B06-0BA5-414D-A632-CC1B1FC146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pic>
            <p:nvPicPr>
              <p:cNvPr id="633" name="Picture 632" descr="access_point_stylized_gray_small">
                <a:extLst>
                  <a:ext uri="{FF2B5EF4-FFF2-40B4-BE49-F238E27FC236}">
                    <a16:creationId xmlns:a16="http://schemas.microsoft.com/office/drawing/2014/main" id="{6CB288B6-6FA8-457C-B583-D12BF419A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1CF9682D-46A3-4833-A2B7-639CFFE75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618" name="Group 617">
                <a:extLst>
                  <a:ext uri="{FF2B5EF4-FFF2-40B4-BE49-F238E27FC236}">
                    <a16:creationId xmlns:a16="http://schemas.microsoft.com/office/drawing/2014/main" id="{D1C196CF-7187-432B-AAE9-76881E7C13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620" name="Freeform 769">
                  <a:extLst>
                    <a:ext uri="{FF2B5EF4-FFF2-40B4-BE49-F238E27FC236}">
                      <a16:creationId xmlns:a16="http://schemas.microsoft.com/office/drawing/2014/main" id="{09C3D841-D897-4BEE-A871-8E0A8437B4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1" name="Freeform 770">
                  <a:extLst>
                    <a:ext uri="{FF2B5EF4-FFF2-40B4-BE49-F238E27FC236}">
                      <a16:creationId xmlns:a16="http://schemas.microsoft.com/office/drawing/2014/main" id="{BA4AF4CB-7E15-4658-B47C-65AED0CCF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2" name="Freeform 771">
                  <a:extLst>
                    <a:ext uri="{FF2B5EF4-FFF2-40B4-BE49-F238E27FC236}">
                      <a16:creationId xmlns:a16="http://schemas.microsoft.com/office/drawing/2014/main" id="{6899F940-ED85-4EE1-A7AC-2DBD7CA17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3" name="Freeform 772">
                  <a:extLst>
                    <a:ext uri="{FF2B5EF4-FFF2-40B4-BE49-F238E27FC236}">
                      <a16:creationId xmlns:a16="http://schemas.microsoft.com/office/drawing/2014/main" id="{E2AEFDA7-C0C5-40ED-9836-167E112FC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4" name="Freeform 773">
                  <a:extLst>
                    <a:ext uri="{FF2B5EF4-FFF2-40B4-BE49-F238E27FC236}">
                      <a16:creationId xmlns:a16="http://schemas.microsoft.com/office/drawing/2014/main" id="{9A900415-2F85-489C-B33A-B05CAFF78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5" name="Freeform 774">
                  <a:extLst>
                    <a:ext uri="{FF2B5EF4-FFF2-40B4-BE49-F238E27FC236}">
                      <a16:creationId xmlns:a16="http://schemas.microsoft.com/office/drawing/2014/main" id="{9696F296-1A91-46BF-A3B2-BB094CFEE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6" name="Freeform 775">
                  <a:extLst>
                    <a:ext uri="{FF2B5EF4-FFF2-40B4-BE49-F238E27FC236}">
                      <a16:creationId xmlns:a16="http://schemas.microsoft.com/office/drawing/2014/main" id="{76600A87-05A5-46A1-A6C3-0C22FD9D6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7" name="Freeform 776">
                  <a:extLst>
                    <a:ext uri="{FF2B5EF4-FFF2-40B4-BE49-F238E27FC236}">
                      <a16:creationId xmlns:a16="http://schemas.microsoft.com/office/drawing/2014/main" id="{D4C4EE61-995E-48A7-B33F-4CB367B389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8" name="Freeform 777">
                  <a:extLst>
                    <a:ext uri="{FF2B5EF4-FFF2-40B4-BE49-F238E27FC236}">
                      <a16:creationId xmlns:a16="http://schemas.microsoft.com/office/drawing/2014/main" id="{1372A59A-0087-447E-9565-B8726DF1D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9" name="Freeform 778">
                  <a:extLst>
                    <a:ext uri="{FF2B5EF4-FFF2-40B4-BE49-F238E27FC236}">
                      <a16:creationId xmlns:a16="http://schemas.microsoft.com/office/drawing/2014/main" id="{3E08E6DF-27BA-4EF4-AFF8-E7B6D4C16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0" name="Freeform 779">
                  <a:extLst>
                    <a:ext uri="{FF2B5EF4-FFF2-40B4-BE49-F238E27FC236}">
                      <a16:creationId xmlns:a16="http://schemas.microsoft.com/office/drawing/2014/main" id="{E44B9345-6C9D-49F1-995B-019E2F6CAE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1" name="Freeform 780">
                  <a:extLst>
                    <a:ext uri="{FF2B5EF4-FFF2-40B4-BE49-F238E27FC236}">
                      <a16:creationId xmlns:a16="http://schemas.microsoft.com/office/drawing/2014/main" id="{BCBA2618-CD28-499D-926A-6CA2473F99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pic>
            <p:nvPicPr>
              <p:cNvPr id="619" name="Picture 618" descr="access_point_stylized_gray_small">
                <a:extLst>
                  <a:ext uri="{FF2B5EF4-FFF2-40B4-BE49-F238E27FC236}">
                    <a16:creationId xmlns:a16="http://schemas.microsoft.com/office/drawing/2014/main" id="{69ACFFE7-1CA6-4795-8993-41F3AC0D96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6" name="Line 782">
              <a:extLst>
                <a:ext uri="{FF2B5EF4-FFF2-40B4-BE49-F238E27FC236}">
                  <a16:creationId xmlns:a16="http://schemas.microsoft.com/office/drawing/2014/main" id="{DC834726-30FD-4032-B666-1B65A412C8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D30E71EB-6739-449E-B802-6D267FD416C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616" name="Picture 615" descr="desktop_computer_stylized_medium">
                <a:extLst>
                  <a:ext uri="{FF2B5EF4-FFF2-40B4-BE49-F238E27FC236}">
                    <a16:creationId xmlns:a16="http://schemas.microsoft.com/office/drawing/2014/main" id="{6E130050-0F32-4328-8CBA-D994240E2D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7" name="Freeform 785">
                <a:extLst>
                  <a:ext uri="{FF2B5EF4-FFF2-40B4-BE49-F238E27FC236}">
                    <a16:creationId xmlns:a16="http://schemas.microsoft.com/office/drawing/2014/main" id="{B228382D-B327-4D21-BDB6-AF6D1ABE3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38" name="Group 437">
              <a:extLst>
                <a:ext uri="{FF2B5EF4-FFF2-40B4-BE49-F238E27FC236}">
                  <a16:creationId xmlns:a16="http://schemas.microsoft.com/office/drawing/2014/main" id="{3E2E0F31-927B-49F8-A0D8-5CE81039E92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614" name="Picture 613" descr="desktop_computer_stylized_medium">
                <a:extLst>
                  <a:ext uri="{FF2B5EF4-FFF2-40B4-BE49-F238E27FC236}">
                    <a16:creationId xmlns:a16="http://schemas.microsoft.com/office/drawing/2014/main" id="{36C16617-D1B5-45D5-8EF7-2EB266DD2E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" name="Freeform 788">
                <a:extLst>
                  <a:ext uri="{FF2B5EF4-FFF2-40B4-BE49-F238E27FC236}">
                    <a16:creationId xmlns:a16="http://schemas.microsoft.com/office/drawing/2014/main" id="{AC323C8E-AA29-48B2-8C7C-8D3C32CF7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31F59512-98D0-43A8-A219-B09E8092FAF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612" name="Picture 611" descr="desktop_computer_stylized_medium">
                <a:extLst>
                  <a:ext uri="{FF2B5EF4-FFF2-40B4-BE49-F238E27FC236}">
                    <a16:creationId xmlns:a16="http://schemas.microsoft.com/office/drawing/2014/main" id="{2538EF01-283F-4969-A677-E238ED3134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3" name="Freeform 791">
                <a:extLst>
                  <a:ext uri="{FF2B5EF4-FFF2-40B4-BE49-F238E27FC236}">
                    <a16:creationId xmlns:a16="http://schemas.microsoft.com/office/drawing/2014/main" id="{789CCC58-F995-4AE7-A464-02D5CCD4B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40" name="Group 439">
              <a:extLst>
                <a:ext uri="{FF2B5EF4-FFF2-40B4-BE49-F238E27FC236}">
                  <a16:creationId xmlns:a16="http://schemas.microsoft.com/office/drawing/2014/main" id="{32F94F5A-5F11-4323-A76E-1EB32893A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610" name="Picture 609" descr="desktop_computer_stylized_medium">
                <a:extLst>
                  <a:ext uri="{FF2B5EF4-FFF2-40B4-BE49-F238E27FC236}">
                    <a16:creationId xmlns:a16="http://schemas.microsoft.com/office/drawing/2014/main" id="{F86B30E8-4EA5-4FAC-A4F5-B5B2A9C14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1" name="Freeform 794">
                <a:extLst>
                  <a:ext uri="{FF2B5EF4-FFF2-40B4-BE49-F238E27FC236}">
                    <a16:creationId xmlns:a16="http://schemas.microsoft.com/office/drawing/2014/main" id="{C734F551-DDF8-4CE4-9438-990AE5DEA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pic>
          <p:nvPicPr>
            <p:cNvPr id="441" name="Picture 440" descr="car_icon_small">
              <a:extLst>
                <a:ext uri="{FF2B5EF4-FFF2-40B4-BE49-F238E27FC236}">
                  <a16:creationId xmlns:a16="http://schemas.microsoft.com/office/drawing/2014/main" id="{0D343C23-01D9-4A9B-8D3C-D17CAE042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82F853EF-E548-4762-BD2B-FC5A7D749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1" y="974"/>
              <a:ext cx="261" cy="243"/>
              <a:chOff x="2751" y="1851"/>
              <a:chExt cx="462" cy="478"/>
            </a:xfrm>
          </p:grpSpPr>
          <p:pic>
            <p:nvPicPr>
              <p:cNvPr id="608" name="Picture 607" descr="iphone_stylized_small">
                <a:extLst>
                  <a:ext uri="{FF2B5EF4-FFF2-40B4-BE49-F238E27FC236}">
                    <a16:creationId xmlns:a16="http://schemas.microsoft.com/office/drawing/2014/main" id="{79660955-22FF-4A24-B399-8FD6A026D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9" name="Picture 608" descr="antenna_radiation_stylized">
                <a:extLst>
                  <a:ext uri="{FF2B5EF4-FFF2-40B4-BE49-F238E27FC236}">
                    <a16:creationId xmlns:a16="http://schemas.microsoft.com/office/drawing/2014/main" id="{82796FD9-DA78-4FF6-8892-FE00869893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C7F0AC44-9814-4E70-8513-6C0D971824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8" y="3151"/>
              <a:ext cx="142" cy="303"/>
              <a:chOff x="4140" y="429"/>
              <a:chExt cx="1425" cy="2396"/>
            </a:xfrm>
          </p:grpSpPr>
          <p:sp>
            <p:nvSpPr>
              <p:cNvPr id="576" name="Freeform 800">
                <a:extLst>
                  <a:ext uri="{FF2B5EF4-FFF2-40B4-BE49-F238E27FC236}">
                    <a16:creationId xmlns:a16="http://schemas.microsoft.com/office/drawing/2014/main" id="{61D403DC-FFE7-463E-AE86-640502E29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A5A50258-595B-404D-AF8B-DB5EC30EA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8" name="Freeform 802">
                <a:extLst>
                  <a:ext uri="{FF2B5EF4-FFF2-40B4-BE49-F238E27FC236}">
                    <a16:creationId xmlns:a16="http://schemas.microsoft.com/office/drawing/2014/main" id="{7EE5FEEB-E62E-4DA8-BA3B-A85A9893F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9" name="Freeform 803">
                <a:extLst>
                  <a:ext uri="{FF2B5EF4-FFF2-40B4-BE49-F238E27FC236}">
                    <a16:creationId xmlns:a16="http://schemas.microsoft.com/office/drawing/2014/main" id="{6346B0CE-6C99-4B9F-B513-6FB980761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CA66F593-ADAE-4B05-8B17-04325C3E4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581" name="Group 580">
                <a:extLst>
                  <a:ext uri="{FF2B5EF4-FFF2-40B4-BE49-F238E27FC236}">
                    <a16:creationId xmlns:a16="http://schemas.microsoft.com/office/drawing/2014/main" id="{A11254DC-892C-4317-8DFB-36933DF227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662"/>
                <a:ext cx="578" cy="150"/>
                <a:chOff x="613" y="2566"/>
                <a:chExt cx="721" cy="144"/>
              </a:xfrm>
            </p:grpSpPr>
            <p:sp>
              <p:nvSpPr>
                <p:cNvPr id="606" name="AutoShape 806">
                  <a:extLst>
                    <a:ext uri="{FF2B5EF4-FFF2-40B4-BE49-F238E27FC236}">
                      <a16:creationId xmlns:a16="http://schemas.microsoft.com/office/drawing/2014/main" id="{52ACB428-57D2-46EC-812B-85E4FBB107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07" name="AutoShape 807">
                  <a:extLst>
                    <a:ext uri="{FF2B5EF4-FFF2-40B4-BE49-F238E27FC236}">
                      <a16:creationId xmlns:a16="http://schemas.microsoft.com/office/drawing/2014/main" id="{0D63A0A3-3C9C-4583-8366-6D4990CFF1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3AEA92F8-A5B2-4FCF-A90C-EA8D5A79A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583" name="Group 582">
                <a:extLst>
                  <a:ext uri="{FF2B5EF4-FFF2-40B4-BE49-F238E27FC236}">
                    <a16:creationId xmlns:a16="http://schemas.microsoft.com/office/drawing/2014/main" id="{32DD0C26-E4DE-439E-A900-6AB3FF8FB0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604" name="AutoShape 810">
                  <a:extLst>
                    <a:ext uri="{FF2B5EF4-FFF2-40B4-BE49-F238E27FC236}">
                      <a16:creationId xmlns:a16="http://schemas.microsoft.com/office/drawing/2014/main" id="{D88F17A8-9766-40C2-9D2B-321C65E6E2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05" name="AutoShape 811">
                  <a:extLst>
                    <a:ext uri="{FF2B5EF4-FFF2-40B4-BE49-F238E27FC236}">
                      <a16:creationId xmlns:a16="http://schemas.microsoft.com/office/drawing/2014/main" id="{0795FCB8-AC44-40B0-97C0-28D52E188F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584" name="Rectangle 583">
                <a:extLst>
                  <a:ext uri="{FF2B5EF4-FFF2-40B4-BE49-F238E27FC236}">
                    <a16:creationId xmlns:a16="http://schemas.microsoft.com/office/drawing/2014/main" id="{D811354D-6E98-439A-B240-C63BF8FBF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CDB11B6D-5E09-44C0-9721-FFD6E24F1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0300E505-31FA-44D1-92DF-0E5CC6CB45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8" y="1653"/>
                <a:ext cx="578" cy="135"/>
                <a:chOff x="618" y="2586"/>
                <a:chExt cx="720" cy="124"/>
              </a:xfrm>
            </p:grpSpPr>
            <p:sp>
              <p:nvSpPr>
                <p:cNvPr id="602" name="AutoShape 815">
                  <a:extLst>
                    <a:ext uri="{FF2B5EF4-FFF2-40B4-BE49-F238E27FC236}">
                      <a16:creationId xmlns:a16="http://schemas.microsoft.com/office/drawing/2014/main" id="{A81C2E03-AC76-448C-8680-3BC2AC8CB8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03" name="AutoShape 816">
                  <a:extLst>
                    <a:ext uri="{FF2B5EF4-FFF2-40B4-BE49-F238E27FC236}">
                      <a16:creationId xmlns:a16="http://schemas.microsoft.com/office/drawing/2014/main" id="{31D3C360-BB9D-4190-AE0E-AC54BB105B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587" name="Freeform 817">
                <a:extLst>
                  <a:ext uri="{FF2B5EF4-FFF2-40B4-BE49-F238E27FC236}">
                    <a16:creationId xmlns:a16="http://schemas.microsoft.com/office/drawing/2014/main" id="{CCA9F6C8-CBEF-403C-83FE-E1AC47C5C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B8B40DC3-E568-439E-8EF0-0195B9316C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30"/>
                <a:ext cx="588" cy="134"/>
                <a:chOff x="613" y="2571"/>
                <a:chExt cx="732" cy="134"/>
              </a:xfrm>
            </p:grpSpPr>
            <p:sp>
              <p:nvSpPr>
                <p:cNvPr id="600" name="AutoShape 819">
                  <a:extLst>
                    <a:ext uri="{FF2B5EF4-FFF2-40B4-BE49-F238E27FC236}">
                      <a16:creationId xmlns:a16="http://schemas.microsoft.com/office/drawing/2014/main" id="{223CCF99-8E02-4DBA-B04E-ED85A9B56F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01" name="AutoShape 820">
                  <a:extLst>
                    <a:ext uri="{FF2B5EF4-FFF2-40B4-BE49-F238E27FC236}">
                      <a16:creationId xmlns:a16="http://schemas.microsoft.com/office/drawing/2014/main" id="{D661977F-B439-40B0-BB47-91D1D3D94C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65642C1E-5B93-4597-95EE-D596A1166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0" name="Freeform 822">
                <a:extLst>
                  <a:ext uri="{FF2B5EF4-FFF2-40B4-BE49-F238E27FC236}">
                    <a16:creationId xmlns:a16="http://schemas.microsoft.com/office/drawing/2014/main" id="{280D87D6-67C9-44FD-BE9E-1C0BC2B52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1" name="Freeform 823">
                <a:extLst>
                  <a:ext uri="{FF2B5EF4-FFF2-40B4-BE49-F238E27FC236}">
                    <a16:creationId xmlns:a16="http://schemas.microsoft.com/office/drawing/2014/main" id="{DD4FB3AD-DA39-4EE8-8429-13E47D780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10581AC2-F830-4A90-A5F9-AD0222410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3" name="Freeform 825">
                <a:extLst>
                  <a:ext uri="{FF2B5EF4-FFF2-40B4-BE49-F238E27FC236}">
                    <a16:creationId xmlns:a16="http://schemas.microsoft.com/office/drawing/2014/main" id="{6D3060DE-97E1-4E80-A905-8020B5A04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4" name="AutoShape 826">
                <a:extLst>
                  <a:ext uri="{FF2B5EF4-FFF2-40B4-BE49-F238E27FC236}">
                    <a16:creationId xmlns:a16="http://schemas.microsoft.com/office/drawing/2014/main" id="{3694A591-6149-491B-8176-4FE1DBED5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5" name="AutoShape 827">
                <a:extLst>
                  <a:ext uri="{FF2B5EF4-FFF2-40B4-BE49-F238E27FC236}">
                    <a16:creationId xmlns:a16="http://schemas.microsoft.com/office/drawing/2014/main" id="{E398D7CB-BACA-4BAF-80AD-F933A5503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B61BB045-12E7-42A5-9114-C90CDA6C0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169B2D05-DBF6-4A76-A085-F78A12D5B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979210F5-629E-4706-B238-2F9F944CC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373555EE-E17C-498E-ACDC-E8FF7AD0A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0D38E5C2-9CE3-4DCC-9398-2D5E90A78B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9" y="3341"/>
              <a:ext cx="142" cy="303"/>
              <a:chOff x="4140" y="429"/>
              <a:chExt cx="1425" cy="2396"/>
            </a:xfrm>
          </p:grpSpPr>
          <p:sp>
            <p:nvSpPr>
              <p:cNvPr id="544" name="Freeform 833">
                <a:extLst>
                  <a:ext uri="{FF2B5EF4-FFF2-40B4-BE49-F238E27FC236}">
                    <a16:creationId xmlns:a16="http://schemas.microsoft.com/office/drawing/2014/main" id="{CD6A75C2-4606-4310-8D96-60E335501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EAE89696-0F2E-4CFD-86A4-BD60D571D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6" name="Freeform 835">
                <a:extLst>
                  <a:ext uri="{FF2B5EF4-FFF2-40B4-BE49-F238E27FC236}">
                    <a16:creationId xmlns:a16="http://schemas.microsoft.com/office/drawing/2014/main" id="{1A6887FE-D92B-415D-B676-473DBDCFE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7" name="Freeform 836">
                <a:extLst>
                  <a:ext uri="{FF2B5EF4-FFF2-40B4-BE49-F238E27FC236}">
                    <a16:creationId xmlns:a16="http://schemas.microsoft.com/office/drawing/2014/main" id="{D970FD4C-280F-4117-98E5-93EB8277A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63CCDC6B-CB8A-4B70-B8F7-F98F51062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BA468E83-AC3F-4825-BCFD-A8615E12E8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662"/>
                <a:ext cx="578" cy="150"/>
                <a:chOff x="613" y="2566"/>
                <a:chExt cx="721" cy="144"/>
              </a:xfrm>
            </p:grpSpPr>
            <p:sp>
              <p:nvSpPr>
                <p:cNvPr id="574" name="AutoShape 839">
                  <a:extLst>
                    <a:ext uri="{FF2B5EF4-FFF2-40B4-BE49-F238E27FC236}">
                      <a16:creationId xmlns:a16="http://schemas.microsoft.com/office/drawing/2014/main" id="{06A2ADBB-6FA6-4D45-A838-7C5F597C7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75" name="AutoShape 840">
                  <a:extLst>
                    <a:ext uri="{FF2B5EF4-FFF2-40B4-BE49-F238E27FC236}">
                      <a16:creationId xmlns:a16="http://schemas.microsoft.com/office/drawing/2014/main" id="{232F2AC7-C237-43EA-AF01-0D9F4EB4FB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DDFFBA3E-15B7-41BC-80C5-71E767021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551" name="Group 550">
                <a:extLst>
                  <a:ext uri="{FF2B5EF4-FFF2-40B4-BE49-F238E27FC236}">
                    <a16:creationId xmlns:a16="http://schemas.microsoft.com/office/drawing/2014/main" id="{774B80EE-5684-4270-9CDC-985272310E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572" name="AutoShape 843">
                  <a:extLst>
                    <a:ext uri="{FF2B5EF4-FFF2-40B4-BE49-F238E27FC236}">
                      <a16:creationId xmlns:a16="http://schemas.microsoft.com/office/drawing/2014/main" id="{05515F11-DC8E-4CEE-846A-1AC0FD667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73" name="AutoShape 844">
                  <a:extLst>
                    <a:ext uri="{FF2B5EF4-FFF2-40B4-BE49-F238E27FC236}">
                      <a16:creationId xmlns:a16="http://schemas.microsoft.com/office/drawing/2014/main" id="{F9284941-FABC-4192-9DCE-7AFF4EA857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FA3DE09E-92B1-4806-8DC2-E0DFED01C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553D3E5F-9149-4A10-BD67-D62AF2E3A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554" name="Group 553">
                <a:extLst>
                  <a:ext uri="{FF2B5EF4-FFF2-40B4-BE49-F238E27FC236}">
                    <a16:creationId xmlns:a16="http://schemas.microsoft.com/office/drawing/2014/main" id="{663CA42F-65BB-44E3-817E-E22561E6B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8" y="1653"/>
                <a:ext cx="578" cy="135"/>
                <a:chOff x="618" y="2586"/>
                <a:chExt cx="720" cy="124"/>
              </a:xfrm>
            </p:grpSpPr>
            <p:sp>
              <p:nvSpPr>
                <p:cNvPr id="570" name="AutoShape 848">
                  <a:extLst>
                    <a:ext uri="{FF2B5EF4-FFF2-40B4-BE49-F238E27FC236}">
                      <a16:creationId xmlns:a16="http://schemas.microsoft.com/office/drawing/2014/main" id="{485B1E46-8FAB-4310-BAE1-A0D2BC135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71" name="AutoShape 849">
                  <a:extLst>
                    <a:ext uri="{FF2B5EF4-FFF2-40B4-BE49-F238E27FC236}">
                      <a16:creationId xmlns:a16="http://schemas.microsoft.com/office/drawing/2014/main" id="{17BE83F4-EB5E-414C-8758-8012ECA9AE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555" name="Freeform 850">
                <a:extLst>
                  <a:ext uri="{FF2B5EF4-FFF2-40B4-BE49-F238E27FC236}">
                    <a16:creationId xmlns:a16="http://schemas.microsoft.com/office/drawing/2014/main" id="{B335998F-0026-4067-8D3A-23486A510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556" name="Group 555">
                <a:extLst>
                  <a:ext uri="{FF2B5EF4-FFF2-40B4-BE49-F238E27FC236}">
                    <a16:creationId xmlns:a16="http://schemas.microsoft.com/office/drawing/2014/main" id="{8DC73176-570B-4D33-A54B-EC7DA434BA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30"/>
                <a:ext cx="588" cy="134"/>
                <a:chOff x="613" y="2571"/>
                <a:chExt cx="732" cy="134"/>
              </a:xfrm>
            </p:grpSpPr>
            <p:sp>
              <p:nvSpPr>
                <p:cNvPr id="568" name="AutoShape 852">
                  <a:extLst>
                    <a:ext uri="{FF2B5EF4-FFF2-40B4-BE49-F238E27FC236}">
                      <a16:creationId xmlns:a16="http://schemas.microsoft.com/office/drawing/2014/main" id="{830F00C0-DB63-41AD-8557-1719FE2235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69" name="AutoShape 853">
                  <a:extLst>
                    <a:ext uri="{FF2B5EF4-FFF2-40B4-BE49-F238E27FC236}">
                      <a16:creationId xmlns:a16="http://schemas.microsoft.com/office/drawing/2014/main" id="{968A53BD-19CD-495A-9D2C-EBA75128F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557" name="Rectangle 556">
                <a:extLst>
                  <a:ext uri="{FF2B5EF4-FFF2-40B4-BE49-F238E27FC236}">
                    <a16:creationId xmlns:a16="http://schemas.microsoft.com/office/drawing/2014/main" id="{6BD15246-7CBB-4207-8824-91C17F580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8" name="Freeform 855">
                <a:extLst>
                  <a:ext uri="{FF2B5EF4-FFF2-40B4-BE49-F238E27FC236}">
                    <a16:creationId xmlns:a16="http://schemas.microsoft.com/office/drawing/2014/main" id="{7EA0EE9B-FBAD-49CF-9574-C3067AE0E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9" name="Freeform 856">
                <a:extLst>
                  <a:ext uri="{FF2B5EF4-FFF2-40B4-BE49-F238E27FC236}">
                    <a16:creationId xmlns:a16="http://schemas.microsoft.com/office/drawing/2014/main" id="{1EE32CFF-CB7F-4DB0-A2B6-56A8FB2CD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93F39E32-317A-4ACB-AD53-2DD42B3B3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1" name="Freeform 858">
                <a:extLst>
                  <a:ext uri="{FF2B5EF4-FFF2-40B4-BE49-F238E27FC236}">
                    <a16:creationId xmlns:a16="http://schemas.microsoft.com/office/drawing/2014/main" id="{7ABD555B-2945-4AD1-A849-4E290BB65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2" name="AutoShape 859">
                <a:extLst>
                  <a:ext uri="{FF2B5EF4-FFF2-40B4-BE49-F238E27FC236}">
                    <a16:creationId xmlns:a16="http://schemas.microsoft.com/office/drawing/2014/main" id="{12D1EBF7-E582-4AE9-9DA4-331943EBA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3" name="AutoShape 860">
                <a:extLst>
                  <a:ext uri="{FF2B5EF4-FFF2-40B4-BE49-F238E27FC236}">
                    <a16:creationId xmlns:a16="http://schemas.microsoft.com/office/drawing/2014/main" id="{8D4ECDD8-7DFF-4A7A-87FC-D8AE42AC6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0D718172-97F1-427E-ADB7-BA524380E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4BE61031-BC92-4301-9AF9-469878277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B7F30D89-3884-43D2-B0FF-962E22B6B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94D98446-024B-465C-8D32-37DBC32F6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636B2711-4DEF-4B7F-AEF4-A836344DA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0" y="1287"/>
              <a:ext cx="336" cy="257"/>
              <a:chOff x="877" y="1008"/>
              <a:chExt cx="2747" cy="2591"/>
            </a:xfrm>
          </p:grpSpPr>
          <p:pic>
            <p:nvPicPr>
              <p:cNvPr id="521" name="Picture 520" descr="antenna_stylized">
                <a:extLst>
                  <a:ext uri="{FF2B5EF4-FFF2-40B4-BE49-F238E27FC236}">
                    <a16:creationId xmlns:a16="http://schemas.microsoft.com/office/drawing/2014/main" id="{9D88DD2F-ABA3-438C-9C50-8E90915752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" name="Picture 521" descr="laptop_keyboard">
                <a:extLst>
                  <a:ext uri="{FF2B5EF4-FFF2-40B4-BE49-F238E27FC236}">
                    <a16:creationId xmlns:a16="http://schemas.microsoft.com/office/drawing/2014/main" id="{E69E7790-26F0-4266-9624-94FCDB1DF1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3" name="Freeform 868">
                <a:extLst>
                  <a:ext uri="{FF2B5EF4-FFF2-40B4-BE49-F238E27FC236}">
                    <a16:creationId xmlns:a16="http://schemas.microsoft.com/office/drawing/2014/main" id="{507203EA-549C-4B59-8E52-FEFD3264A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524" name="Picture 523" descr="screen">
                <a:extLst>
                  <a:ext uri="{FF2B5EF4-FFF2-40B4-BE49-F238E27FC236}">
                    <a16:creationId xmlns:a16="http://schemas.microsoft.com/office/drawing/2014/main" id="{D14BB38E-47E8-4A5F-92A3-E2DA829550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" name="Freeform 870">
                <a:extLst>
                  <a:ext uri="{FF2B5EF4-FFF2-40B4-BE49-F238E27FC236}">
                    <a16:creationId xmlns:a16="http://schemas.microsoft.com/office/drawing/2014/main" id="{C7F0BF84-377B-4F18-AB50-6670C3F1A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6" name="Freeform 871">
                <a:extLst>
                  <a:ext uri="{FF2B5EF4-FFF2-40B4-BE49-F238E27FC236}">
                    <a16:creationId xmlns:a16="http://schemas.microsoft.com/office/drawing/2014/main" id="{93FF4DC2-24E7-4EF6-B852-4714C88FE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7" name="Freeform 872">
                <a:extLst>
                  <a:ext uri="{FF2B5EF4-FFF2-40B4-BE49-F238E27FC236}">
                    <a16:creationId xmlns:a16="http://schemas.microsoft.com/office/drawing/2014/main" id="{9BA6665A-4769-4037-8375-B7889BFDB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8" name="Freeform 873">
                <a:extLst>
                  <a:ext uri="{FF2B5EF4-FFF2-40B4-BE49-F238E27FC236}">
                    <a16:creationId xmlns:a16="http://schemas.microsoft.com/office/drawing/2014/main" id="{09500041-A041-4D74-8AC8-27E04CFA6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9" name="Freeform 874">
                <a:extLst>
                  <a:ext uri="{FF2B5EF4-FFF2-40B4-BE49-F238E27FC236}">
                    <a16:creationId xmlns:a16="http://schemas.microsoft.com/office/drawing/2014/main" id="{65B62C5E-CF2E-41A5-A0C8-21AA4DB32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0" name="Freeform 875">
                <a:extLst>
                  <a:ext uri="{FF2B5EF4-FFF2-40B4-BE49-F238E27FC236}">
                    <a16:creationId xmlns:a16="http://schemas.microsoft.com/office/drawing/2014/main" id="{E8C8C978-437D-4647-A32E-B7BDF9F9F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531" name="Group 530">
                <a:extLst>
                  <a:ext uri="{FF2B5EF4-FFF2-40B4-BE49-F238E27FC236}">
                    <a16:creationId xmlns:a16="http://schemas.microsoft.com/office/drawing/2014/main" id="{1704F4EB-49D1-48A7-A1A6-87E2CDB61D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38" name="Freeform 877">
                  <a:extLst>
                    <a:ext uri="{FF2B5EF4-FFF2-40B4-BE49-F238E27FC236}">
                      <a16:creationId xmlns:a16="http://schemas.microsoft.com/office/drawing/2014/main" id="{A6795BB5-C392-45C2-9C80-4128A6EE5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9" name="Freeform 878">
                  <a:extLst>
                    <a:ext uri="{FF2B5EF4-FFF2-40B4-BE49-F238E27FC236}">
                      <a16:creationId xmlns:a16="http://schemas.microsoft.com/office/drawing/2014/main" id="{0675903A-5A0E-4390-9EF6-89B69AAEE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0" name="Freeform 879">
                  <a:extLst>
                    <a:ext uri="{FF2B5EF4-FFF2-40B4-BE49-F238E27FC236}">
                      <a16:creationId xmlns:a16="http://schemas.microsoft.com/office/drawing/2014/main" id="{4C027211-31A8-4590-88A8-84895EF60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1" name="Freeform 880">
                  <a:extLst>
                    <a:ext uri="{FF2B5EF4-FFF2-40B4-BE49-F238E27FC236}">
                      <a16:creationId xmlns:a16="http://schemas.microsoft.com/office/drawing/2014/main" id="{EA61B461-32A1-4623-A799-61E2CF0E5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2" name="Freeform 881">
                  <a:extLst>
                    <a:ext uri="{FF2B5EF4-FFF2-40B4-BE49-F238E27FC236}">
                      <a16:creationId xmlns:a16="http://schemas.microsoft.com/office/drawing/2014/main" id="{F4D8626D-BF7D-4F52-94DC-56E98DE4BA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3" name="Freeform 882">
                  <a:extLst>
                    <a:ext uri="{FF2B5EF4-FFF2-40B4-BE49-F238E27FC236}">
                      <a16:creationId xmlns:a16="http://schemas.microsoft.com/office/drawing/2014/main" id="{E56C4516-8046-4BF3-8824-2FDBE50FF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532" name="Freeform 883">
                <a:extLst>
                  <a:ext uri="{FF2B5EF4-FFF2-40B4-BE49-F238E27FC236}">
                    <a16:creationId xmlns:a16="http://schemas.microsoft.com/office/drawing/2014/main" id="{13066AC9-1467-4FC7-B1A2-736AE0ADF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3" name="Freeform 884">
                <a:extLst>
                  <a:ext uri="{FF2B5EF4-FFF2-40B4-BE49-F238E27FC236}">
                    <a16:creationId xmlns:a16="http://schemas.microsoft.com/office/drawing/2014/main" id="{76544F8D-B231-4087-B3BC-F6BF2B7A9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4" name="Freeform 885">
                <a:extLst>
                  <a:ext uri="{FF2B5EF4-FFF2-40B4-BE49-F238E27FC236}">
                    <a16:creationId xmlns:a16="http://schemas.microsoft.com/office/drawing/2014/main" id="{236992BD-A75E-48A3-A4CA-894B4DD3E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5" name="Freeform 886">
                <a:extLst>
                  <a:ext uri="{FF2B5EF4-FFF2-40B4-BE49-F238E27FC236}">
                    <a16:creationId xmlns:a16="http://schemas.microsoft.com/office/drawing/2014/main" id="{942D4180-16E6-44F0-9DC1-56BC88DB9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6" name="Freeform 887">
                <a:extLst>
                  <a:ext uri="{FF2B5EF4-FFF2-40B4-BE49-F238E27FC236}">
                    <a16:creationId xmlns:a16="http://schemas.microsoft.com/office/drawing/2014/main" id="{764FB99B-907B-4B8F-89B0-99968D7B6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7" name="Freeform 888">
                <a:extLst>
                  <a:ext uri="{FF2B5EF4-FFF2-40B4-BE49-F238E27FC236}">
                    <a16:creationId xmlns:a16="http://schemas.microsoft.com/office/drawing/2014/main" id="{A0C87D46-8AB0-452C-8EEE-0CAAD6E6168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3A39BC64-3446-49EF-9E33-E1CA2967F9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498" name="Picture 497" descr="antenna_stylized">
                <a:extLst>
                  <a:ext uri="{FF2B5EF4-FFF2-40B4-BE49-F238E27FC236}">
                    <a16:creationId xmlns:a16="http://schemas.microsoft.com/office/drawing/2014/main" id="{22BA9B5F-E768-40C1-9CDE-7AA0CFFA10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9" name="Picture 498" descr="laptop_keyboard">
                <a:extLst>
                  <a:ext uri="{FF2B5EF4-FFF2-40B4-BE49-F238E27FC236}">
                    <a16:creationId xmlns:a16="http://schemas.microsoft.com/office/drawing/2014/main" id="{5E2431D5-38DE-418A-A707-D58B64E0A9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0" name="Freeform 892">
                <a:extLst>
                  <a:ext uri="{FF2B5EF4-FFF2-40B4-BE49-F238E27FC236}">
                    <a16:creationId xmlns:a16="http://schemas.microsoft.com/office/drawing/2014/main" id="{26761176-368A-485B-9AE5-22ABFFA0C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501" name="Picture 500" descr="screen">
                <a:extLst>
                  <a:ext uri="{FF2B5EF4-FFF2-40B4-BE49-F238E27FC236}">
                    <a16:creationId xmlns:a16="http://schemas.microsoft.com/office/drawing/2014/main" id="{783EE95C-BF4E-4EE0-9850-792DB47D23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2" name="Freeform 894">
                <a:extLst>
                  <a:ext uri="{FF2B5EF4-FFF2-40B4-BE49-F238E27FC236}">
                    <a16:creationId xmlns:a16="http://schemas.microsoft.com/office/drawing/2014/main" id="{997395FF-4790-4F65-B4CA-1BB23C9A6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3" name="Freeform 895">
                <a:extLst>
                  <a:ext uri="{FF2B5EF4-FFF2-40B4-BE49-F238E27FC236}">
                    <a16:creationId xmlns:a16="http://schemas.microsoft.com/office/drawing/2014/main" id="{C0C0F990-12C0-4ADD-AEDD-E3E9F9F00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4" name="Freeform 896">
                <a:extLst>
                  <a:ext uri="{FF2B5EF4-FFF2-40B4-BE49-F238E27FC236}">
                    <a16:creationId xmlns:a16="http://schemas.microsoft.com/office/drawing/2014/main" id="{0D8164D9-A33A-4280-9476-1A258E2DB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5" name="Freeform 897">
                <a:extLst>
                  <a:ext uri="{FF2B5EF4-FFF2-40B4-BE49-F238E27FC236}">
                    <a16:creationId xmlns:a16="http://schemas.microsoft.com/office/drawing/2014/main" id="{C9D40EF5-39D5-45BB-A922-E61973223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6" name="Freeform 898">
                <a:extLst>
                  <a:ext uri="{FF2B5EF4-FFF2-40B4-BE49-F238E27FC236}">
                    <a16:creationId xmlns:a16="http://schemas.microsoft.com/office/drawing/2014/main" id="{FE2C85A7-BD22-482E-B70B-841537014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7" name="Freeform 899">
                <a:extLst>
                  <a:ext uri="{FF2B5EF4-FFF2-40B4-BE49-F238E27FC236}">
                    <a16:creationId xmlns:a16="http://schemas.microsoft.com/office/drawing/2014/main" id="{7DAF5B73-6EA7-49E9-8E41-E767E3BD4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508" name="Group 507">
                <a:extLst>
                  <a:ext uri="{FF2B5EF4-FFF2-40B4-BE49-F238E27FC236}">
                    <a16:creationId xmlns:a16="http://schemas.microsoft.com/office/drawing/2014/main" id="{5659734F-DECB-40C4-B100-1F6DCF153E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15" name="Freeform 901">
                  <a:extLst>
                    <a:ext uri="{FF2B5EF4-FFF2-40B4-BE49-F238E27FC236}">
                      <a16:creationId xmlns:a16="http://schemas.microsoft.com/office/drawing/2014/main" id="{422D20A0-5173-4DDC-89A1-CF17D4FEE9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6" name="Freeform 902">
                  <a:extLst>
                    <a:ext uri="{FF2B5EF4-FFF2-40B4-BE49-F238E27FC236}">
                      <a16:creationId xmlns:a16="http://schemas.microsoft.com/office/drawing/2014/main" id="{EF205FBE-B9F5-427B-AC01-CFEE49CCA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7" name="Freeform 903">
                  <a:extLst>
                    <a:ext uri="{FF2B5EF4-FFF2-40B4-BE49-F238E27FC236}">
                      <a16:creationId xmlns:a16="http://schemas.microsoft.com/office/drawing/2014/main" id="{0D65B6C6-D3DC-4332-AA00-291A84A8F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8" name="Freeform 904">
                  <a:extLst>
                    <a:ext uri="{FF2B5EF4-FFF2-40B4-BE49-F238E27FC236}">
                      <a16:creationId xmlns:a16="http://schemas.microsoft.com/office/drawing/2014/main" id="{A8F9CF81-BE0B-472D-851A-7E00C91E9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9" name="Freeform 905">
                  <a:extLst>
                    <a:ext uri="{FF2B5EF4-FFF2-40B4-BE49-F238E27FC236}">
                      <a16:creationId xmlns:a16="http://schemas.microsoft.com/office/drawing/2014/main" id="{8CC6497B-EDA5-4553-8AC4-C9D6AD04A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0" name="Freeform 906">
                  <a:extLst>
                    <a:ext uri="{FF2B5EF4-FFF2-40B4-BE49-F238E27FC236}">
                      <a16:creationId xmlns:a16="http://schemas.microsoft.com/office/drawing/2014/main" id="{B72618C3-C750-4816-9D35-02FA47C2E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509" name="Freeform 907">
                <a:extLst>
                  <a:ext uri="{FF2B5EF4-FFF2-40B4-BE49-F238E27FC236}">
                    <a16:creationId xmlns:a16="http://schemas.microsoft.com/office/drawing/2014/main" id="{009C442B-E115-4A4B-B653-14834D932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0" name="Freeform 908">
                <a:extLst>
                  <a:ext uri="{FF2B5EF4-FFF2-40B4-BE49-F238E27FC236}">
                    <a16:creationId xmlns:a16="http://schemas.microsoft.com/office/drawing/2014/main" id="{84F71AF8-A85D-4E63-A04B-F76EC533C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1" name="Freeform 909">
                <a:extLst>
                  <a:ext uri="{FF2B5EF4-FFF2-40B4-BE49-F238E27FC236}">
                    <a16:creationId xmlns:a16="http://schemas.microsoft.com/office/drawing/2014/main" id="{806641A8-ED9A-47E9-834F-447EDB94B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2" name="Freeform 910">
                <a:extLst>
                  <a:ext uri="{FF2B5EF4-FFF2-40B4-BE49-F238E27FC236}">
                    <a16:creationId xmlns:a16="http://schemas.microsoft.com/office/drawing/2014/main" id="{FC7CF7A9-21F2-45DD-952B-55EDE9F35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3" name="Freeform 911">
                <a:extLst>
                  <a:ext uri="{FF2B5EF4-FFF2-40B4-BE49-F238E27FC236}">
                    <a16:creationId xmlns:a16="http://schemas.microsoft.com/office/drawing/2014/main" id="{F12651CD-6AE4-42B3-8CD7-F1B0A5470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4" name="Freeform 912">
                <a:extLst>
                  <a:ext uri="{FF2B5EF4-FFF2-40B4-BE49-F238E27FC236}">
                    <a16:creationId xmlns:a16="http://schemas.microsoft.com/office/drawing/2014/main" id="{8850C1D6-0DF7-4E7C-9401-9F2C63F2604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757F704A-669A-4042-81BB-D8FA6B24FE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475" name="Picture 474" descr="antenna_stylized">
                <a:extLst>
                  <a:ext uri="{FF2B5EF4-FFF2-40B4-BE49-F238E27FC236}">
                    <a16:creationId xmlns:a16="http://schemas.microsoft.com/office/drawing/2014/main" id="{19A7A107-B4D1-4E90-B876-7EE939A3F9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6" name="Picture 475" descr="laptop_keyboard">
                <a:extLst>
                  <a:ext uri="{FF2B5EF4-FFF2-40B4-BE49-F238E27FC236}">
                    <a16:creationId xmlns:a16="http://schemas.microsoft.com/office/drawing/2014/main" id="{43CF18E2-8EB3-4CB7-8785-CDEECAB44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7" name="Freeform 916">
                <a:extLst>
                  <a:ext uri="{FF2B5EF4-FFF2-40B4-BE49-F238E27FC236}">
                    <a16:creationId xmlns:a16="http://schemas.microsoft.com/office/drawing/2014/main" id="{2ED6F1CF-D189-4E2A-BEEA-0A9D04D7B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478" name="Picture 477" descr="screen">
                <a:extLst>
                  <a:ext uri="{FF2B5EF4-FFF2-40B4-BE49-F238E27FC236}">
                    <a16:creationId xmlns:a16="http://schemas.microsoft.com/office/drawing/2014/main" id="{1C1CE676-C95F-4AD4-B5EF-18661538D8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9" name="Freeform 918">
                <a:extLst>
                  <a:ext uri="{FF2B5EF4-FFF2-40B4-BE49-F238E27FC236}">
                    <a16:creationId xmlns:a16="http://schemas.microsoft.com/office/drawing/2014/main" id="{F08AA769-02E7-49BD-A8CA-32D349E4F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0" name="Freeform 919">
                <a:extLst>
                  <a:ext uri="{FF2B5EF4-FFF2-40B4-BE49-F238E27FC236}">
                    <a16:creationId xmlns:a16="http://schemas.microsoft.com/office/drawing/2014/main" id="{115909F9-54B6-496F-B5E6-33FD40BC6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1" name="Freeform 920">
                <a:extLst>
                  <a:ext uri="{FF2B5EF4-FFF2-40B4-BE49-F238E27FC236}">
                    <a16:creationId xmlns:a16="http://schemas.microsoft.com/office/drawing/2014/main" id="{D1C0434F-2446-4332-BB0E-A1EA8883E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2" name="Freeform 921">
                <a:extLst>
                  <a:ext uri="{FF2B5EF4-FFF2-40B4-BE49-F238E27FC236}">
                    <a16:creationId xmlns:a16="http://schemas.microsoft.com/office/drawing/2014/main" id="{61F80C57-B61D-4CAF-A0D4-EBF91121E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3" name="Freeform 922">
                <a:extLst>
                  <a:ext uri="{FF2B5EF4-FFF2-40B4-BE49-F238E27FC236}">
                    <a16:creationId xmlns:a16="http://schemas.microsoft.com/office/drawing/2014/main" id="{50B8C07F-109A-4051-9691-1E3EDB412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4" name="Freeform 923">
                <a:extLst>
                  <a:ext uri="{FF2B5EF4-FFF2-40B4-BE49-F238E27FC236}">
                    <a16:creationId xmlns:a16="http://schemas.microsoft.com/office/drawing/2014/main" id="{30800D03-03F8-4778-B87A-AD64E7DC8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0456B3D2-DAB4-47D0-82A1-C9A16717E6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" name="Freeform 925">
                  <a:extLst>
                    <a:ext uri="{FF2B5EF4-FFF2-40B4-BE49-F238E27FC236}">
                      <a16:creationId xmlns:a16="http://schemas.microsoft.com/office/drawing/2014/main" id="{886DF9DF-BC1D-4706-838D-840EA801F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3" name="Freeform 926">
                  <a:extLst>
                    <a:ext uri="{FF2B5EF4-FFF2-40B4-BE49-F238E27FC236}">
                      <a16:creationId xmlns:a16="http://schemas.microsoft.com/office/drawing/2014/main" id="{197C9457-4C22-4E05-95CD-04133D9CC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4" name="Freeform 927">
                  <a:extLst>
                    <a:ext uri="{FF2B5EF4-FFF2-40B4-BE49-F238E27FC236}">
                      <a16:creationId xmlns:a16="http://schemas.microsoft.com/office/drawing/2014/main" id="{F3C1E9E0-18BF-4DDC-8749-4B154C9CBC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5" name="Freeform 928">
                  <a:extLst>
                    <a:ext uri="{FF2B5EF4-FFF2-40B4-BE49-F238E27FC236}">
                      <a16:creationId xmlns:a16="http://schemas.microsoft.com/office/drawing/2014/main" id="{5AF2E622-88BD-4C85-8807-A247970BD3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6" name="Freeform 929">
                  <a:extLst>
                    <a:ext uri="{FF2B5EF4-FFF2-40B4-BE49-F238E27FC236}">
                      <a16:creationId xmlns:a16="http://schemas.microsoft.com/office/drawing/2014/main" id="{88081361-3B5E-4728-9899-C2A9C2716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7" name="Freeform 930">
                  <a:extLst>
                    <a:ext uri="{FF2B5EF4-FFF2-40B4-BE49-F238E27FC236}">
                      <a16:creationId xmlns:a16="http://schemas.microsoft.com/office/drawing/2014/main" id="{957046B9-8DB4-4172-BD51-38AB3918A9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486" name="Freeform 931">
                <a:extLst>
                  <a:ext uri="{FF2B5EF4-FFF2-40B4-BE49-F238E27FC236}">
                    <a16:creationId xmlns:a16="http://schemas.microsoft.com/office/drawing/2014/main" id="{8B39EC50-4A33-4F71-BDE8-993E5426A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7" name="Freeform 932">
                <a:extLst>
                  <a:ext uri="{FF2B5EF4-FFF2-40B4-BE49-F238E27FC236}">
                    <a16:creationId xmlns:a16="http://schemas.microsoft.com/office/drawing/2014/main" id="{56C112FD-8B74-4607-9C58-B8613C66A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8" name="Freeform 933">
                <a:extLst>
                  <a:ext uri="{FF2B5EF4-FFF2-40B4-BE49-F238E27FC236}">
                    <a16:creationId xmlns:a16="http://schemas.microsoft.com/office/drawing/2014/main" id="{823C58C7-CE3A-4716-A1A2-40EE08B6D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9" name="Freeform 934">
                <a:extLst>
                  <a:ext uri="{FF2B5EF4-FFF2-40B4-BE49-F238E27FC236}">
                    <a16:creationId xmlns:a16="http://schemas.microsoft.com/office/drawing/2014/main" id="{81B8C763-446D-44C1-A4BE-C4A3EF8E7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0" name="Freeform 935">
                <a:extLst>
                  <a:ext uri="{FF2B5EF4-FFF2-40B4-BE49-F238E27FC236}">
                    <a16:creationId xmlns:a16="http://schemas.microsoft.com/office/drawing/2014/main" id="{8A36A700-228F-4907-B56F-157D1BA59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1" name="Freeform 936">
                <a:extLst>
                  <a:ext uri="{FF2B5EF4-FFF2-40B4-BE49-F238E27FC236}">
                    <a16:creationId xmlns:a16="http://schemas.microsoft.com/office/drawing/2014/main" id="{A2C7FF98-C30E-41A8-AB63-713C95D2BB4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B7DEE4CD-6575-4EEF-8C55-60A32ED169B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473" name="Picture 472" descr="desktop_computer_stylized_medium">
                <a:extLst>
                  <a:ext uri="{FF2B5EF4-FFF2-40B4-BE49-F238E27FC236}">
                    <a16:creationId xmlns:a16="http://schemas.microsoft.com/office/drawing/2014/main" id="{D8DF9E0F-1AA7-424E-BE49-CA056D5B20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4" name="Freeform 939">
                <a:extLst>
                  <a:ext uri="{FF2B5EF4-FFF2-40B4-BE49-F238E27FC236}">
                    <a16:creationId xmlns:a16="http://schemas.microsoft.com/office/drawing/2014/main" id="{42E64746-CC61-44CF-8A55-4BB45A3FD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49" name="Group 448">
              <a:extLst>
                <a:ext uri="{FF2B5EF4-FFF2-40B4-BE49-F238E27FC236}">
                  <a16:creationId xmlns:a16="http://schemas.microsoft.com/office/drawing/2014/main" id="{7F8365EF-61DD-43C4-86E0-E08355D10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450" name="Picture 449" descr="antenna_stylized">
                <a:extLst>
                  <a:ext uri="{FF2B5EF4-FFF2-40B4-BE49-F238E27FC236}">
                    <a16:creationId xmlns:a16="http://schemas.microsoft.com/office/drawing/2014/main" id="{F0A4C163-F04A-47BF-B1B9-8AAB93D52C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" name="Picture 450" descr="laptop_keyboard">
                <a:extLst>
                  <a:ext uri="{FF2B5EF4-FFF2-40B4-BE49-F238E27FC236}">
                    <a16:creationId xmlns:a16="http://schemas.microsoft.com/office/drawing/2014/main" id="{9A7B6A00-4332-484D-B460-75D74085C3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2" name="Freeform 943">
                <a:extLst>
                  <a:ext uri="{FF2B5EF4-FFF2-40B4-BE49-F238E27FC236}">
                    <a16:creationId xmlns:a16="http://schemas.microsoft.com/office/drawing/2014/main" id="{E620A488-7ECB-40FF-AE16-8FB4B6FAB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453" name="Picture 452" descr="screen">
                <a:extLst>
                  <a:ext uri="{FF2B5EF4-FFF2-40B4-BE49-F238E27FC236}">
                    <a16:creationId xmlns:a16="http://schemas.microsoft.com/office/drawing/2014/main" id="{97330AF3-DD5B-4B65-8540-B253904F8C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4" name="Freeform 945">
                <a:extLst>
                  <a:ext uri="{FF2B5EF4-FFF2-40B4-BE49-F238E27FC236}">
                    <a16:creationId xmlns:a16="http://schemas.microsoft.com/office/drawing/2014/main" id="{D1FCF5B0-FA71-4070-94BF-8181E1C70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5" name="Freeform 946">
                <a:extLst>
                  <a:ext uri="{FF2B5EF4-FFF2-40B4-BE49-F238E27FC236}">
                    <a16:creationId xmlns:a16="http://schemas.microsoft.com/office/drawing/2014/main" id="{C9E2D067-226B-46AE-96FA-179668A78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6" name="Freeform 947">
                <a:extLst>
                  <a:ext uri="{FF2B5EF4-FFF2-40B4-BE49-F238E27FC236}">
                    <a16:creationId xmlns:a16="http://schemas.microsoft.com/office/drawing/2014/main" id="{C22AD8C1-808F-4148-BAF8-2264B5BEA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7" name="Freeform 948">
                <a:extLst>
                  <a:ext uri="{FF2B5EF4-FFF2-40B4-BE49-F238E27FC236}">
                    <a16:creationId xmlns:a16="http://schemas.microsoft.com/office/drawing/2014/main" id="{D842E9ED-30C7-4352-B399-EB9C95511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8" name="Freeform 949">
                <a:extLst>
                  <a:ext uri="{FF2B5EF4-FFF2-40B4-BE49-F238E27FC236}">
                    <a16:creationId xmlns:a16="http://schemas.microsoft.com/office/drawing/2014/main" id="{38AF2758-1F0C-41F7-90C6-7E566267C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9" name="Freeform 950">
                <a:extLst>
                  <a:ext uri="{FF2B5EF4-FFF2-40B4-BE49-F238E27FC236}">
                    <a16:creationId xmlns:a16="http://schemas.microsoft.com/office/drawing/2014/main" id="{43901741-1A6E-49D1-A20E-C86C7C502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53A87B9A-CAAB-4336-84EF-727F3A6E09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67" name="Freeform 952">
                  <a:extLst>
                    <a:ext uri="{FF2B5EF4-FFF2-40B4-BE49-F238E27FC236}">
                      <a16:creationId xmlns:a16="http://schemas.microsoft.com/office/drawing/2014/main" id="{94065ECD-3F9C-4207-9D23-720668D85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8" name="Freeform 953">
                  <a:extLst>
                    <a:ext uri="{FF2B5EF4-FFF2-40B4-BE49-F238E27FC236}">
                      <a16:creationId xmlns:a16="http://schemas.microsoft.com/office/drawing/2014/main" id="{AB43C710-00B9-493D-8A47-14B8BDE8E6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9" name="Freeform 954">
                  <a:extLst>
                    <a:ext uri="{FF2B5EF4-FFF2-40B4-BE49-F238E27FC236}">
                      <a16:creationId xmlns:a16="http://schemas.microsoft.com/office/drawing/2014/main" id="{0D57E39D-399F-4B0D-8E32-E949AB40CD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0" name="Freeform 955">
                  <a:extLst>
                    <a:ext uri="{FF2B5EF4-FFF2-40B4-BE49-F238E27FC236}">
                      <a16:creationId xmlns:a16="http://schemas.microsoft.com/office/drawing/2014/main" id="{65BB7835-C77F-4D17-B8AE-BFB0327DD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1" name="Freeform 956">
                  <a:extLst>
                    <a:ext uri="{FF2B5EF4-FFF2-40B4-BE49-F238E27FC236}">
                      <a16:creationId xmlns:a16="http://schemas.microsoft.com/office/drawing/2014/main" id="{34339235-B9CF-42E5-B695-C31A87199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2" name="Freeform 957">
                  <a:extLst>
                    <a:ext uri="{FF2B5EF4-FFF2-40B4-BE49-F238E27FC236}">
                      <a16:creationId xmlns:a16="http://schemas.microsoft.com/office/drawing/2014/main" id="{A5CD8D2E-FA4D-4EB2-B3DB-FAACA66DCA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461" name="Freeform 958">
                <a:extLst>
                  <a:ext uri="{FF2B5EF4-FFF2-40B4-BE49-F238E27FC236}">
                    <a16:creationId xmlns:a16="http://schemas.microsoft.com/office/drawing/2014/main" id="{1DBB3DBD-6874-406A-99D9-4BC549582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2" name="Freeform 959">
                <a:extLst>
                  <a:ext uri="{FF2B5EF4-FFF2-40B4-BE49-F238E27FC236}">
                    <a16:creationId xmlns:a16="http://schemas.microsoft.com/office/drawing/2014/main" id="{8C702028-34D1-45FD-B984-34813E033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3" name="Freeform 960">
                <a:extLst>
                  <a:ext uri="{FF2B5EF4-FFF2-40B4-BE49-F238E27FC236}">
                    <a16:creationId xmlns:a16="http://schemas.microsoft.com/office/drawing/2014/main" id="{A57FC783-4CC5-4832-A0A2-378F959AB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4" name="Freeform 961">
                <a:extLst>
                  <a:ext uri="{FF2B5EF4-FFF2-40B4-BE49-F238E27FC236}">
                    <a16:creationId xmlns:a16="http://schemas.microsoft.com/office/drawing/2014/main" id="{3207929E-7289-4E7B-A841-4D536F2F0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5" name="Freeform 962">
                <a:extLst>
                  <a:ext uri="{FF2B5EF4-FFF2-40B4-BE49-F238E27FC236}">
                    <a16:creationId xmlns:a16="http://schemas.microsoft.com/office/drawing/2014/main" id="{47191D22-92C7-4CA7-AD2B-AB7019906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6" name="Freeform 963">
                <a:extLst>
                  <a:ext uri="{FF2B5EF4-FFF2-40B4-BE49-F238E27FC236}">
                    <a16:creationId xmlns:a16="http://schemas.microsoft.com/office/drawing/2014/main" id="{EF9967DF-AFF6-42FD-95E0-FF585369102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384" name="Line 913">
            <a:extLst>
              <a:ext uri="{FF2B5EF4-FFF2-40B4-BE49-F238E27FC236}">
                <a16:creationId xmlns:a16="http://schemas.microsoft.com/office/drawing/2014/main" id="{83799F5B-90B0-4727-8AE6-EF5B99831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8713" y="3343274"/>
            <a:ext cx="2006600" cy="19780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5" name="Line 800">
            <a:extLst>
              <a:ext uri="{FF2B5EF4-FFF2-40B4-BE49-F238E27FC236}">
                <a16:creationId xmlns:a16="http://schemas.microsoft.com/office/drawing/2014/main" id="{DC2891DF-8097-40E3-91AB-D3172D7C5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0738" y="1952624"/>
            <a:ext cx="1481137" cy="310991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6" name="Text Box 803">
            <a:extLst>
              <a:ext uri="{FF2B5EF4-FFF2-40B4-BE49-F238E27FC236}">
                <a16:creationId xmlns:a16="http://schemas.microsoft.com/office/drawing/2014/main" id="{D7CC1393-3B0F-43BF-A728-848AA78C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4175124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client/server</a:t>
            </a:r>
          </a:p>
        </p:txBody>
      </p:sp>
    </p:spTree>
    <p:extLst>
      <p:ext uri="{BB962C8B-B14F-4D97-AF65-F5344CB8AC3E}">
        <p14:creationId xmlns:p14="http://schemas.microsoft.com/office/powerpoint/2010/main" val="39682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HTTP overview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6BF4D9C9-9B08-473C-BC1A-AEB74A2BDAF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28600" y="1600200"/>
            <a:ext cx="436829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latin typeface="TrumpetLite" panose="020A0602050506020204" pitchFamily="18" charset="0"/>
              </a:rPr>
              <a:t>HTTP: hypertext transfer protocol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>
                <a:latin typeface="TrumpetLite" panose="020A0602050506020204" pitchFamily="18" charset="0"/>
              </a:rPr>
              <a:t>Web</a:t>
            </a:r>
            <a:r>
              <a:rPr lang="ja-JP" altLang="en-US" sz="2400" dirty="0">
                <a:latin typeface="TrumpetLite" panose="020A0602050506020204" pitchFamily="18" charset="0"/>
              </a:rPr>
              <a:t>’</a:t>
            </a:r>
            <a:r>
              <a:rPr lang="en-US" altLang="ja-JP" sz="2400" dirty="0">
                <a:latin typeface="TrumpetLite" panose="020A0602050506020204" pitchFamily="18" charset="0"/>
              </a:rPr>
              <a:t>s application layer protocol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>
                <a:latin typeface="TrumpetLite" panose="020A0602050506020204" pitchFamily="18" charset="0"/>
              </a:rPr>
              <a:t>client/server model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i="1" dirty="0">
                <a:solidFill>
                  <a:srgbClr val="CC0000"/>
                </a:solidFill>
                <a:latin typeface="TrumpetLite" panose="020A0602050506020204" pitchFamily="18" charset="0"/>
              </a:rPr>
              <a:t>client</a:t>
            </a:r>
            <a:r>
              <a:rPr lang="en-US" altLang="en-US" i="1" dirty="0">
                <a:solidFill>
                  <a:srgbClr val="FF0000"/>
                </a:solidFill>
                <a:latin typeface="TrumpetLite" panose="020A0602050506020204" pitchFamily="18" charset="0"/>
              </a:rPr>
              <a:t>:</a:t>
            </a:r>
            <a:r>
              <a:rPr lang="en-US" altLang="en-US" dirty="0">
                <a:latin typeface="TrumpetLite" panose="020A0602050506020204" pitchFamily="18" charset="0"/>
              </a:rPr>
              <a:t> browser that requests, receives, (using HTTP protocol) and </a:t>
            </a:r>
            <a:r>
              <a:rPr lang="ja-JP" altLang="en-US" dirty="0">
                <a:latin typeface="TrumpetLite" panose="020A0602050506020204" pitchFamily="18" charset="0"/>
              </a:rPr>
              <a:t>“</a:t>
            </a:r>
            <a:r>
              <a:rPr lang="en-US" altLang="ja-JP" dirty="0">
                <a:latin typeface="TrumpetLite" panose="020A0602050506020204" pitchFamily="18" charset="0"/>
              </a:rPr>
              <a:t>displays</a:t>
            </a:r>
            <a:r>
              <a:rPr lang="ja-JP" altLang="en-US" dirty="0">
                <a:latin typeface="TrumpetLite" panose="020A0602050506020204" pitchFamily="18" charset="0"/>
              </a:rPr>
              <a:t>”</a:t>
            </a:r>
            <a:r>
              <a:rPr lang="en-US" altLang="ja-JP" dirty="0">
                <a:latin typeface="TrumpetLite" panose="020A0602050506020204" pitchFamily="18" charset="0"/>
              </a:rPr>
              <a:t> Web objects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i="1" dirty="0">
                <a:solidFill>
                  <a:srgbClr val="CC0000"/>
                </a:solidFill>
                <a:latin typeface="TrumpetLite" panose="020A0602050506020204" pitchFamily="18" charset="0"/>
              </a:rPr>
              <a:t>server:</a:t>
            </a:r>
            <a:r>
              <a:rPr lang="en-US" altLang="en-US" dirty="0">
                <a:latin typeface="TrumpetLite" panose="020A0602050506020204" pitchFamily="18" charset="0"/>
              </a:rPr>
              <a:t> Web server sends (using HTTP protocol) objects in response to requests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altLang="en-US" sz="2400" dirty="0">
              <a:latin typeface="TrumpetLite" panose="020A0602050506020204" pitchFamily="18" charset="0"/>
            </a:endParaRPr>
          </a:p>
        </p:txBody>
      </p:sp>
      <p:sp>
        <p:nvSpPr>
          <p:cNvPr id="507" name="Text Box 7">
            <a:extLst>
              <a:ext uri="{FF2B5EF4-FFF2-40B4-BE49-F238E27FC236}">
                <a16:creationId xmlns:a16="http://schemas.microsoft.com/office/drawing/2014/main" id="{CC931BA6-BD3A-48F4-8FCD-95EB365F9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566988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Firefox browser</a:t>
            </a:r>
            <a:endParaRPr lang="en-US" altLang="en-US" sz="2400"/>
          </a:p>
        </p:txBody>
      </p:sp>
      <p:sp>
        <p:nvSpPr>
          <p:cNvPr id="508" name="Text Box 9">
            <a:extLst>
              <a:ext uri="{FF2B5EF4-FFF2-40B4-BE49-F238E27FC236}">
                <a16:creationId xmlns:a16="http://schemas.microsoft.com/office/drawing/2014/main" id="{2F1DDA11-DD12-46C8-BF0D-AC07BEE4B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3948113"/>
            <a:ext cx="1346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server</a:t>
            </a:r>
            <a:endParaRPr lang="en-US" altLang="en-US" sz="2400"/>
          </a:p>
        </p:txBody>
      </p:sp>
      <p:sp>
        <p:nvSpPr>
          <p:cNvPr id="509" name="Text Box 23">
            <a:extLst>
              <a:ext uri="{FF2B5EF4-FFF2-40B4-BE49-F238E27FC236}">
                <a16:creationId xmlns:a16="http://schemas.microsoft.com/office/drawing/2014/main" id="{27489E3E-4193-4374-9032-A086631FD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5329238"/>
            <a:ext cx="1525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iphone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Safari browser</a:t>
            </a:r>
            <a:endParaRPr lang="en-US" altLang="en-US" sz="2400"/>
          </a:p>
        </p:txBody>
      </p: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40D33B18-F8B6-4C9A-B2C4-965AEB109923}"/>
              </a:ext>
            </a:extLst>
          </p:cNvPr>
          <p:cNvGrpSpPr>
            <a:grpSpLocks/>
          </p:cNvGrpSpPr>
          <p:nvPr/>
        </p:nvGrpSpPr>
        <p:grpSpPr bwMode="auto">
          <a:xfrm>
            <a:off x="5656263" y="2247900"/>
            <a:ext cx="2101850" cy="946150"/>
            <a:chOff x="3640" y="1346"/>
            <a:chExt cx="1324" cy="596"/>
          </a:xfrm>
        </p:grpSpPr>
        <p:sp>
          <p:nvSpPr>
            <p:cNvPr id="557" name="Line 19">
              <a:extLst>
                <a:ext uri="{FF2B5EF4-FFF2-40B4-BE49-F238E27FC236}">
                  <a16:creationId xmlns:a16="http://schemas.microsoft.com/office/drawing/2014/main" id="{DAB15CEC-7B32-4435-A5AA-CD6978351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8" name="Text Box 24">
              <a:extLst>
                <a:ext uri="{FF2B5EF4-FFF2-40B4-BE49-F238E27FC236}">
                  <a16:creationId xmlns:a16="http://schemas.microsoft.com/office/drawing/2014/main" id="{9DCB11EB-4F3C-4866-A4A1-FCA0E8829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HTTP request</a:t>
              </a:r>
              <a:endParaRPr lang="en-US" altLang="en-US" sz="2400">
                <a:solidFill>
                  <a:srgbClr val="CC0000"/>
                </a:solidFill>
              </a:endParaRPr>
            </a:p>
          </p:txBody>
        </p: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062E1450-E007-4C5E-ABDA-486D2393E04D}"/>
              </a:ext>
            </a:extLst>
          </p:cNvPr>
          <p:cNvGrpSpPr>
            <a:grpSpLocks/>
          </p:cNvGrpSpPr>
          <p:nvPr/>
        </p:nvGrpSpPr>
        <p:grpSpPr bwMode="auto">
          <a:xfrm>
            <a:off x="5767388" y="2455863"/>
            <a:ext cx="1971675" cy="904875"/>
            <a:chOff x="4141" y="394"/>
            <a:chExt cx="1242" cy="570"/>
          </a:xfrm>
        </p:grpSpPr>
        <p:sp>
          <p:nvSpPr>
            <p:cNvPr id="555" name="Line 20">
              <a:extLst>
                <a:ext uri="{FF2B5EF4-FFF2-40B4-BE49-F238E27FC236}">
                  <a16:creationId xmlns:a16="http://schemas.microsoft.com/office/drawing/2014/main" id="{609D4919-D145-4694-86B3-407351857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6" name="Text Box 26">
              <a:extLst>
                <a:ext uri="{FF2B5EF4-FFF2-40B4-BE49-F238E27FC236}">
                  <a16:creationId xmlns:a16="http://schemas.microsoft.com/office/drawing/2014/main" id="{2609E657-1019-4DFE-9C7A-98A132926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HTTP response</a:t>
              </a:r>
              <a:endParaRPr lang="en-US" altLang="en-US" sz="2400">
                <a:solidFill>
                  <a:srgbClr val="CC0000"/>
                </a:solidFill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37C1D8EB-EDB7-4C0D-A24A-B29250D76752}"/>
              </a:ext>
            </a:extLst>
          </p:cNvPr>
          <p:cNvGrpSpPr>
            <a:grpSpLocks/>
          </p:cNvGrpSpPr>
          <p:nvPr/>
        </p:nvGrpSpPr>
        <p:grpSpPr bwMode="auto">
          <a:xfrm rot="-3183056">
            <a:off x="5632451" y="3741738"/>
            <a:ext cx="2101850" cy="946150"/>
            <a:chOff x="3640" y="1346"/>
            <a:chExt cx="1324" cy="596"/>
          </a:xfrm>
        </p:grpSpPr>
        <p:sp>
          <p:nvSpPr>
            <p:cNvPr id="553" name="Line 19">
              <a:extLst>
                <a:ext uri="{FF2B5EF4-FFF2-40B4-BE49-F238E27FC236}">
                  <a16:creationId xmlns:a16="http://schemas.microsoft.com/office/drawing/2014/main" id="{F67CE5D4-2951-43E6-BB0D-E580413A0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4" name="Text Box 24">
              <a:extLst>
                <a:ext uri="{FF2B5EF4-FFF2-40B4-BE49-F238E27FC236}">
                  <a16:creationId xmlns:a16="http://schemas.microsoft.com/office/drawing/2014/main" id="{0FF7742F-0008-4A3B-9AF8-341B0952F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HTTP request</a:t>
              </a:r>
              <a:endParaRPr lang="en-US" altLang="en-US" sz="2400">
                <a:solidFill>
                  <a:srgbClr val="CC0000"/>
                </a:solidFill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6464DC9A-CA1D-49F3-AA23-9A718EB2DBFC}"/>
              </a:ext>
            </a:extLst>
          </p:cNvPr>
          <p:cNvGrpSpPr>
            <a:grpSpLocks/>
          </p:cNvGrpSpPr>
          <p:nvPr/>
        </p:nvGrpSpPr>
        <p:grpSpPr bwMode="auto">
          <a:xfrm rot="-3264937">
            <a:off x="5678488" y="3981450"/>
            <a:ext cx="1971675" cy="904875"/>
            <a:chOff x="4141" y="394"/>
            <a:chExt cx="1242" cy="570"/>
          </a:xfrm>
        </p:grpSpPr>
        <p:sp>
          <p:nvSpPr>
            <p:cNvPr id="551" name="Line 20">
              <a:extLst>
                <a:ext uri="{FF2B5EF4-FFF2-40B4-BE49-F238E27FC236}">
                  <a16:creationId xmlns:a16="http://schemas.microsoft.com/office/drawing/2014/main" id="{9D27F2B3-649E-4446-B2A3-AEB8125399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2" name="Text Box 26">
              <a:extLst>
                <a:ext uri="{FF2B5EF4-FFF2-40B4-BE49-F238E27FC236}">
                  <a16:creationId xmlns:a16="http://schemas.microsoft.com/office/drawing/2014/main" id="{D55DC75C-D514-481D-B0BE-87BE912F1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HTTP response</a:t>
              </a:r>
              <a:endParaRPr lang="en-US" altLang="en-US" sz="2400">
                <a:solidFill>
                  <a:srgbClr val="CC0000"/>
                </a:solidFill>
              </a:endParaRPr>
            </a:p>
          </p:txBody>
        </p:sp>
      </p:grpSp>
      <p:pic>
        <p:nvPicPr>
          <p:cNvPr id="514" name="Picture 513" descr="iphone_stylized_small">
            <a:extLst>
              <a:ext uri="{FF2B5EF4-FFF2-40B4-BE49-F238E27FC236}">
                <a16:creationId xmlns:a16="http://schemas.microsoft.com/office/drawing/2014/main" id="{85D73184-C82C-43F0-B030-01B47BA1E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4397375"/>
            <a:ext cx="3825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5" name="Group 514">
            <a:extLst>
              <a:ext uri="{FF2B5EF4-FFF2-40B4-BE49-F238E27FC236}">
                <a16:creationId xmlns:a16="http://schemas.microsoft.com/office/drawing/2014/main" id="{B4234048-C51C-4EE7-AFEF-B7D865F984CC}"/>
              </a:ext>
            </a:extLst>
          </p:cNvPr>
          <p:cNvGrpSpPr>
            <a:grpSpLocks/>
          </p:cNvGrpSpPr>
          <p:nvPr/>
        </p:nvGrpSpPr>
        <p:grpSpPr bwMode="auto">
          <a:xfrm>
            <a:off x="4635501" y="1579563"/>
            <a:ext cx="1066800" cy="1079500"/>
            <a:chOff x="-44" y="1473"/>
            <a:chExt cx="981" cy="1105"/>
          </a:xfrm>
        </p:grpSpPr>
        <p:pic>
          <p:nvPicPr>
            <p:cNvPr id="549" name="Picture 548" descr="desktop_computer_stylized_medium">
              <a:extLst>
                <a:ext uri="{FF2B5EF4-FFF2-40B4-BE49-F238E27FC236}">
                  <a16:creationId xmlns:a16="http://schemas.microsoft.com/office/drawing/2014/main" id="{39E69C15-24AA-40E8-9E0A-446857B9B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0" name="Freeform 46">
              <a:extLst>
                <a:ext uri="{FF2B5EF4-FFF2-40B4-BE49-F238E27FC236}">
                  <a16:creationId xmlns:a16="http://schemas.microsoft.com/office/drawing/2014/main" id="{324BCB15-01E3-40EF-A653-E1C93D3229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C3344EDB-C2A6-43AB-AEFB-DA84D59F2257}"/>
              </a:ext>
            </a:extLst>
          </p:cNvPr>
          <p:cNvGrpSpPr>
            <a:grpSpLocks/>
          </p:cNvGrpSpPr>
          <p:nvPr/>
        </p:nvGrpSpPr>
        <p:grpSpPr bwMode="auto">
          <a:xfrm>
            <a:off x="7756529" y="2744788"/>
            <a:ext cx="695326" cy="1282699"/>
            <a:chOff x="4140" y="429"/>
            <a:chExt cx="1425" cy="2396"/>
          </a:xfrm>
        </p:grpSpPr>
        <p:sp>
          <p:nvSpPr>
            <p:cNvPr id="517" name="Freeform 48">
              <a:extLst>
                <a:ext uri="{FF2B5EF4-FFF2-40B4-BE49-F238E27FC236}">
                  <a16:creationId xmlns:a16="http://schemas.microsoft.com/office/drawing/2014/main" id="{D4C7C2F6-C908-4B0F-8E84-AE5FE0DA9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0AFBCBF1-8E70-453E-B204-75553E92F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9" name="Freeform 50">
              <a:extLst>
                <a:ext uri="{FF2B5EF4-FFF2-40B4-BE49-F238E27FC236}">
                  <a16:creationId xmlns:a16="http://schemas.microsoft.com/office/drawing/2014/main" id="{75ED7E4C-2E50-4148-9281-8D5E384DF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0" name="Freeform 51">
              <a:extLst>
                <a:ext uri="{FF2B5EF4-FFF2-40B4-BE49-F238E27FC236}">
                  <a16:creationId xmlns:a16="http://schemas.microsoft.com/office/drawing/2014/main" id="{B5818B8D-7D62-417B-925C-192D97F15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52EF2942-A9D5-4106-8E91-726A4FE3A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22" name="Group 521">
              <a:extLst>
                <a:ext uri="{FF2B5EF4-FFF2-40B4-BE49-F238E27FC236}">
                  <a16:creationId xmlns:a16="http://schemas.microsoft.com/office/drawing/2014/main" id="{080001D5-0AC2-43BC-A18F-AF6599144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73"/>
              <a:ext cx="583" cy="140"/>
              <a:chOff x="613" y="2569"/>
              <a:chExt cx="727" cy="134"/>
            </a:xfrm>
          </p:grpSpPr>
          <p:sp>
            <p:nvSpPr>
              <p:cNvPr id="547" name="AutoShape 54">
                <a:extLst>
                  <a:ext uri="{FF2B5EF4-FFF2-40B4-BE49-F238E27FC236}">
                    <a16:creationId xmlns:a16="http://schemas.microsoft.com/office/drawing/2014/main" id="{C32E66ED-D066-4E7D-9C6E-06FAA5124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8" name="AutoShape 55">
                <a:extLst>
                  <a:ext uri="{FF2B5EF4-FFF2-40B4-BE49-F238E27FC236}">
                    <a16:creationId xmlns:a16="http://schemas.microsoft.com/office/drawing/2014/main" id="{3EBDD22F-718B-4762-ADAC-5B85DDD90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B9547E62-B9C7-4ADF-AFF9-45801BFA9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B84825E3-20C3-467C-8BA3-AF4BB3691A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994"/>
              <a:ext cx="579" cy="133"/>
              <a:chOff x="616" y="2569"/>
              <a:chExt cx="723" cy="138"/>
            </a:xfrm>
          </p:grpSpPr>
          <p:sp>
            <p:nvSpPr>
              <p:cNvPr id="545" name="AutoShape 58">
                <a:extLst>
                  <a:ext uri="{FF2B5EF4-FFF2-40B4-BE49-F238E27FC236}">
                    <a16:creationId xmlns:a16="http://schemas.microsoft.com/office/drawing/2014/main" id="{E26D51C7-304E-4FBC-ACC1-198D3C087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6" name="AutoShape 59">
                <a:extLst>
                  <a:ext uri="{FF2B5EF4-FFF2-40B4-BE49-F238E27FC236}">
                    <a16:creationId xmlns:a16="http://schemas.microsoft.com/office/drawing/2014/main" id="{7CDCDC06-F0AA-409D-A761-2748254E7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5CE385CC-A9E7-49EA-A65C-3B9BCEADD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A3A559DD-DB8D-4E33-BB3D-1ECB28817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92152DD1-2D1C-408A-A189-96CDB4E2B7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43" name="AutoShape 63">
                <a:extLst>
                  <a:ext uri="{FF2B5EF4-FFF2-40B4-BE49-F238E27FC236}">
                    <a16:creationId xmlns:a16="http://schemas.microsoft.com/office/drawing/2014/main" id="{BF019AA4-21F0-4500-BAA2-BD7C1D0FA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4" name="AutoShape 64">
                <a:extLst>
                  <a:ext uri="{FF2B5EF4-FFF2-40B4-BE49-F238E27FC236}">
                    <a16:creationId xmlns:a16="http://schemas.microsoft.com/office/drawing/2014/main" id="{5046018F-B7E7-4CD9-84EF-A80209FBC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28" name="Freeform 65">
              <a:extLst>
                <a:ext uri="{FF2B5EF4-FFF2-40B4-BE49-F238E27FC236}">
                  <a16:creationId xmlns:a16="http://schemas.microsoft.com/office/drawing/2014/main" id="{2A082521-8B79-494D-AB29-50B184B71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529" name="Group 528">
              <a:extLst>
                <a:ext uri="{FF2B5EF4-FFF2-40B4-BE49-F238E27FC236}">
                  <a16:creationId xmlns:a16="http://schemas.microsoft.com/office/drawing/2014/main" id="{20A1FD8F-272D-452C-A7FD-AE414515D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41" name="AutoShape 67">
                <a:extLst>
                  <a:ext uri="{FF2B5EF4-FFF2-40B4-BE49-F238E27FC236}">
                    <a16:creationId xmlns:a16="http://schemas.microsoft.com/office/drawing/2014/main" id="{D14EC863-EAF1-4CBC-BE3C-6CE0F7ACF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2" name="AutoShape 68">
                <a:extLst>
                  <a:ext uri="{FF2B5EF4-FFF2-40B4-BE49-F238E27FC236}">
                    <a16:creationId xmlns:a16="http://schemas.microsoft.com/office/drawing/2014/main" id="{8899DD89-2B23-41CA-8201-7719EFC17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81F48209-6472-4910-9C0D-4E626F390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1" name="Freeform 70">
              <a:extLst>
                <a:ext uri="{FF2B5EF4-FFF2-40B4-BE49-F238E27FC236}">
                  <a16:creationId xmlns:a16="http://schemas.microsoft.com/office/drawing/2014/main" id="{B46175DE-7596-489C-ADAE-3031CF563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2" name="Freeform 71">
              <a:extLst>
                <a:ext uri="{FF2B5EF4-FFF2-40B4-BE49-F238E27FC236}">
                  <a16:creationId xmlns:a16="http://schemas.microsoft.com/office/drawing/2014/main" id="{401D4443-0FDA-43D9-84F8-BBE3A4775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4F59D1C2-141D-4A5D-99A1-F9C6AC6D0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4" name="Freeform 73">
              <a:extLst>
                <a:ext uri="{FF2B5EF4-FFF2-40B4-BE49-F238E27FC236}">
                  <a16:creationId xmlns:a16="http://schemas.microsoft.com/office/drawing/2014/main" id="{AFD7D461-573F-43C5-9D6B-6215F4F38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5" name="AutoShape 74">
              <a:extLst>
                <a:ext uri="{FF2B5EF4-FFF2-40B4-BE49-F238E27FC236}">
                  <a16:creationId xmlns:a16="http://schemas.microsoft.com/office/drawing/2014/main" id="{E6B2AA8D-24A1-477C-9A42-89F81D579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6" name="AutoShape 75">
              <a:extLst>
                <a:ext uri="{FF2B5EF4-FFF2-40B4-BE49-F238E27FC236}">
                  <a16:creationId xmlns:a16="http://schemas.microsoft.com/office/drawing/2014/main" id="{C5F04F4E-28B8-4A3C-AE87-9673ED366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5FAC6A90-FD3D-4A90-96B9-ADCADF005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FA3E7AF0-C7E3-451D-8DC2-F133B6F44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5922B5A4-922C-4DDE-99B7-905D11E0E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570669D8-55BD-46C2-A941-4B37080B4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863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HTTP request message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CC6C947-7B31-4378-81A1-F7E526CC96D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78643" y="1579563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>
                <a:latin typeface="TrumpetLite" panose="020A0602050506020204" pitchFamily="18" charset="0"/>
              </a:rPr>
              <a:t>two types of HTTP messages: </a:t>
            </a:r>
            <a:r>
              <a:rPr lang="en-US" altLang="en-US" sz="2400" i="1" dirty="0">
                <a:solidFill>
                  <a:srgbClr val="CC0000"/>
                </a:solidFill>
                <a:latin typeface="TrumpetLite" panose="020A0602050506020204" pitchFamily="18" charset="0"/>
              </a:rPr>
              <a:t>request</a:t>
            </a:r>
            <a:r>
              <a:rPr lang="en-US" altLang="en-US" sz="2400" dirty="0">
                <a:solidFill>
                  <a:srgbClr val="CC0000"/>
                </a:solidFill>
                <a:latin typeface="TrumpetLite" panose="020A0602050506020204" pitchFamily="18" charset="0"/>
              </a:rPr>
              <a:t>, </a:t>
            </a:r>
            <a:r>
              <a:rPr lang="en-US" altLang="en-US" sz="2400" i="1" dirty="0">
                <a:solidFill>
                  <a:srgbClr val="CC0000"/>
                </a:solidFill>
                <a:latin typeface="TrumpetLite" panose="020A0602050506020204" pitchFamily="18" charset="0"/>
              </a:rPr>
              <a:t>response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>
                <a:solidFill>
                  <a:srgbClr val="CC0000"/>
                </a:solidFill>
                <a:latin typeface="TrumpetLite" panose="020A0602050506020204" pitchFamily="18" charset="0"/>
              </a:rPr>
              <a:t>HTTP request message: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latin typeface="TrumpetLite" panose="020A0602050506020204" pitchFamily="18" charset="0"/>
              </a:rPr>
              <a:t>ASCII (human-readable format)</a:t>
            </a:r>
            <a:endParaRPr lang="en-US" altLang="en-US" dirty="0">
              <a:solidFill>
                <a:schemeClr val="accent2"/>
              </a:solidFill>
              <a:latin typeface="TrumpetLite" panose="020A0602050506020204" pitchFamily="18" charset="0"/>
            </a:endParaRPr>
          </a:p>
        </p:txBody>
      </p:sp>
      <p:sp>
        <p:nvSpPr>
          <p:cNvPr id="62" name="Text Box 5">
            <a:extLst>
              <a:ext uri="{FF2B5EF4-FFF2-40B4-BE49-F238E27FC236}">
                <a16:creationId xmlns:a16="http://schemas.microsoft.com/office/drawing/2014/main" id="{73134A76-F259-4276-B669-7CD06F9FE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" y="3005138"/>
            <a:ext cx="23070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99"/>
                </a:solidFill>
              </a:rPr>
              <a:t>request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99"/>
                </a:solidFill>
              </a:rPr>
              <a:t>(GET, POST,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99"/>
                </a:solidFill>
              </a:rPr>
              <a:t>HEAD commands</a:t>
            </a:r>
            <a:r>
              <a:rPr lang="en-US" altLang="en-US" sz="2000" dirty="0">
                <a:solidFill>
                  <a:srgbClr val="000099"/>
                </a:solidFill>
                <a:latin typeface="Gill Sans MT" panose="020B0502020104020203" pitchFamily="34" charset="0"/>
              </a:rPr>
              <a:t>)</a:t>
            </a: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00142452-0D14-4F1D-B1AE-15AFBDC24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881" y="3336925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Freeform 7">
            <a:extLst>
              <a:ext uri="{FF2B5EF4-FFF2-40B4-BE49-F238E27FC236}">
                <a16:creationId xmlns:a16="http://schemas.microsoft.com/office/drawing/2014/main" id="{1C199261-0367-48F6-9962-59EF9227AC3D}"/>
              </a:ext>
            </a:extLst>
          </p:cNvPr>
          <p:cNvSpPr>
            <a:spLocks/>
          </p:cNvSpPr>
          <p:nvPr/>
        </p:nvSpPr>
        <p:spPr bwMode="auto">
          <a:xfrm>
            <a:off x="2821781" y="3673475"/>
            <a:ext cx="149225" cy="1957388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5695C65C-49F3-42A5-AE74-E999B60CB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907" y="4191000"/>
            <a:ext cx="9829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 lines</a:t>
            </a:r>
          </a:p>
        </p:txBody>
      </p:sp>
      <p:sp>
        <p:nvSpPr>
          <p:cNvPr id="66" name="Line 10">
            <a:extLst>
              <a:ext uri="{FF2B5EF4-FFF2-40B4-BE49-F238E27FC236}">
                <a16:creationId xmlns:a16="http://schemas.microsoft.com/office/drawing/2014/main" id="{925F8A13-B8A3-4598-AF0D-8AB8AA143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5056" y="5757863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Text Box 11">
            <a:extLst>
              <a:ext uri="{FF2B5EF4-FFF2-40B4-BE49-F238E27FC236}">
                <a16:creationId xmlns:a16="http://schemas.microsoft.com/office/drawing/2014/main" id="{DF9582EA-54DF-4E26-8ACC-B25064E8D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" y="5089525"/>
            <a:ext cx="23647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carriage return,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line feed at start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of line indicates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end of header lines</a:t>
            </a:r>
          </a:p>
        </p:txBody>
      </p:sp>
      <p:sp>
        <p:nvSpPr>
          <p:cNvPr id="68" name="Text Box 16">
            <a:extLst>
              <a:ext uri="{FF2B5EF4-FFF2-40B4-BE49-F238E27FC236}">
                <a16:creationId xmlns:a16="http://schemas.microsoft.com/office/drawing/2014/main" id="{EFE35597-128F-4BC6-AD33-6787A28D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118" y="3371850"/>
            <a:ext cx="60547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GET /index.html HTTP/1.1\r\n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Host: www-net.cs.umass.edu\r\n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User-Agent: Firefox/3.6.10\r\n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Accept: text/html,application/xhtml+xml\r\n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Accept-Language: en-us,en;q=0.5\r\n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Accept-Encoding: gzip,deflate\r\n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Accept-Charset: ISO-8859-1,utf-8;q=0.7\r\n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Keep-Alive: 115\r\n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\r\n</a:t>
            </a:r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A2CF8B6B-E129-41CE-BD63-9A337B7D22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9368" y="2889250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0" name="Text Box 18">
            <a:extLst>
              <a:ext uri="{FF2B5EF4-FFF2-40B4-BE49-F238E27FC236}">
                <a16:creationId xmlns:a16="http://schemas.microsoft.com/office/drawing/2014/main" id="{9201B7E4-907C-4C09-B621-BC58A12EE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168" y="2601913"/>
            <a:ext cx="241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600"/>
              <a:t>carriage return character</a:t>
            </a:r>
          </a:p>
        </p:txBody>
      </p:sp>
      <p:sp>
        <p:nvSpPr>
          <p:cNvPr id="71" name="Text Box 19">
            <a:extLst>
              <a:ext uri="{FF2B5EF4-FFF2-40B4-BE49-F238E27FC236}">
                <a16:creationId xmlns:a16="http://schemas.microsoft.com/office/drawing/2014/main" id="{AC897038-DB01-4ACE-8C9F-2292A362C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2568" y="2898775"/>
            <a:ext cx="1866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600"/>
              <a:t>line-feed character</a:t>
            </a:r>
          </a:p>
        </p:txBody>
      </p:sp>
      <p:sp>
        <p:nvSpPr>
          <p:cNvPr id="72" name="Line 20">
            <a:extLst>
              <a:ext uri="{FF2B5EF4-FFF2-40B4-BE49-F238E27FC236}">
                <a16:creationId xmlns:a16="http://schemas.microsoft.com/office/drawing/2014/main" id="{76462A39-ADF6-4FB7-848A-C27131B224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0356" y="3198813"/>
            <a:ext cx="80962" cy="2524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3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HTTP response message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3E147EB1-3237-43AC-B466-D1715F9EB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" y="1493837"/>
            <a:ext cx="18069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C0000"/>
                </a:solidFill>
              </a:rPr>
              <a:t>status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C0000"/>
                </a:solidFill>
              </a:rPr>
              <a:t>(protocol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C0000"/>
                </a:solidFill>
              </a:rPr>
              <a:t>status code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C0000"/>
                </a:solidFill>
              </a:rPr>
              <a:t>status phrase)</a:t>
            </a: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9A44E528-ABC1-4133-B23A-8F2B66290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3531" y="2011362"/>
            <a:ext cx="923925" cy="257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E0E47A10-48CA-42DC-B061-DDA7A7E5FCB4}"/>
              </a:ext>
            </a:extLst>
          </p:cNvPr>
          <p:cNvSpPr>
            <a:spLocks/>
          </p:cNvSpPr>
          <p:nvPr/>
        </p:nvSpPr>
        <p:spPr bwMode="auto">
          <a:xfrm>
            <a:off x="2282031" y="2401887"/>
            <a:ext cx="257175" cy="2941638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CC552DEC-6A1C-4732-85A4-FD93F401E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158" y="3382962"/>
            <a:ext cx="9829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C0000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C0000"/>
                </a:solidFill>
              </a:rPr>
              <a:t> lines</a:t>
            </a:r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325CF757-4571-40CB-AC1E-476295EF99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7681" y="5514975"/>
            <a:ext cx="757238" cy="2127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635C48CF-9457-4052-ACA8-DA48133CD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9" y="5394325"/>
            <a:ext cx="13917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C0000"/>
                </a:solidFill>
              </a:rPr>
              <a:t>data, e.g.,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C0000"/>
                </a:solidFill>
              </a:rPr>
              <a:t>requested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C0000"/>
                </a:solidFill>
              </a:rPr>
              <a:t>HTML file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48F0EF-8B68-49CF-8B35-025943048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769" y="2141537"/>
            <a:ext cx="63119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HTTP/1.1 200 OK\r\n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Date: Sun, 26 Sep 2010 20:09:20 GMT\r\n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Server: Apache/2.0.52 (CentOS)\r\n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Last-Modified: Tue, 30 Oct 2007 17:00:02 GMT\r\n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ETag: "17dc6-a5c-bf716880"\r\n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Accept-Ranges: bytes\r\n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Content-Length: 2652\r\n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Keep-Alive: timeout=10, max=100\r\n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Content-Type: text/html; charset=ISO-8859-1\r\n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data data data data data ... </a:t>
            </a:r>
            <a:endParaRPr lang="en-US" altLang="en-US" sz="1800" b="1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0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Transport Layer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6BF4D9C9-9B08-473C-BC1A-AEB74A2BDAF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28600" y="1600200"/>
            <a:ext cx="436829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ea typeface="ＭＳ Ｐゴシック" charset="0"/>
                <a:cs typeface="Arial"/>
              </a:rPr>
              <a:t>provide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umpetLite" panose="020A0602050506020204" pitchFamily="18" charset="0"/>
                <a:ea typeface="ＭＳ Ｐゴシック" charset="0"/>
                <a:cs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rumpetLite" panose="020A0602050506020204" pitchFamily="18" charset="0"/>
                <a:ea typeface="ＭＳ Ｐゴシック" charset="0"/>
                <a:cs typeface="Arial"/>
              </a:rPr>
              <a:t>logical communication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ea typeface="ＭＳ Ｐゴシック" charset="0"/>
                <a:cs typeface="Arial"/>
              </a:rPr>
              <a:t> between applications running on different hosts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ea typeface="ＭＳ Ｐゴシック" charset="0"/>
                <a:cs typeface="Arial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umpetLite" panose="020A0602050506020204" pitchFamily="18" charset="0"/>
              <a:ea typeface="ＭＳ Ｐゴシック" charset="0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ea typeface="ＭＳ Ｐゴシック" charset="0"/>
                <a:cs typeface="Arial"/>
              </a:rPr>
              <a:t>protocols run in end systems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ea typeface="ＭＳ Ｐゴシック" charset="0"/>
                <a:cs typeface="Arial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umpetLite" panose="020A0602050506020204" pitchFamily="18" charset="0"/>
              <a:ea typeface="ＭＳ Ｐゴシック" charset="0"/>
              <a:cs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ea typeface="ＭＳ Ｐゴシック" charset="0"/>
                <a:cs typeface="Arial"/>
              </a:rPr>
              <a:t>send side: breaks messages into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rumpetLite" panose="020A0602050506020204" pitchFamily="18" charset="0"/>
                <a:ea typeface="ＭＳ Ｐゴシック" charset="0"/>
                <a:cs typeface="Arial"/>
              </a:rPr>
              <a:t>segments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ea typeface="ＭＳ Ｐゴシック" charset="0"/>
                <a:cs typeface="Arial"/>
              </a:rPr>
              <a:t>, passes to network layer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ea typeface="ＭＳ Ｐゴシック" charset="0"/>
                <a:cs typeface="Arial"/>
              </a:rPr>
              <a:t>receive side: reassembles segments into messages, passes to application layer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B90685C-3BDE-4FC8-8194-D82C40A43511}"/>
              </a:ext>
            </a:extLst>
          </p:cNvPr>
          <p:cNvGrpSpPr>
            <a:grpSpLocks/>
          </p:cNvGrpSpPr>
          <p:nvPr/>
        </p:nvGrpSpPr>
        <p:grpSpPr bwMode="auto">
          <a:xfrm>
            <a:off x="4951411" y="1855791"/>
            <a:ext cx="3540125" cy="4545009"/>
            <a:chOff x="3277" y="974"/>
            <a:chExt cx="2230" cy="2863"/>
          </a:xfrm>
        </p:grpSpPr>
        <p:sp>
          <p:nvSpPr>
            <p:cNvPr id="82" name="Freeform 895">
              <a:extLst>
                <a:ext uri="{FF2B5EF4-FFF2-40B4-BE49-F238E27FC236}">
                  <a16:creationId xmlns:a16="http://schemas.microsoft.com/office/drawing/2014/main" id="{5728C66D-496D-416F-986B-05AE5843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898 w 1036"/>
                <a:gd name="T1" fmla="*/ 11 h 675"/>
                <a:gd name="T2" fmla="*/ 541 w 1036"/>
                <a:gd name="T3" fmla="*/ 53 h 675"/>
                <a:gd name="T4" fmla="*/ 286 w 1036"/>
                <a:gd name="T5" fmla="*/ 129 h 675"/>
                <a:gd name="T6" fmla="*/ 212 w 1036"/>
                <a:gd name="T7" fmla="*/ 229 h 675"/>
                <a:gd name="T8" fmla="*/ 29 w 1036"/>
                <a:gd name="T9" fmla="*/ 297 h 675"/>
                <a:gd name="T10" fmla="*/ 24 w 1036"/>
                <a:gd name="T11" fmla="*/ 459 h 675"/>
                <a:gd name="T12" fmla="*/ 183 w 1036"/>
                <a:gd name="T13" fmla="*/ 489 h 675"/>
                <a:gd name="T14" fmla="*/ 636 w 1036"/>
                <a:gd name="T15" fmla="*/ 489 h 675"/>
                <a:gd name="T16" fmla="*/ 828 w 1036"/>
                <a:gd name="T17" fmla="*/ 555 h 675"/>
                <a:gd name="T18" fmla="*/ 1042 w 1036"/>
                <a:gd name="T19" fmla="*/ 657 h 675"/>
                <a:gd name="T20" fmla="*/ 1206 w 1036"/>
                <a:gd name="T21" fmla="*/ 661 h 675"/>
                <a:gd name="T22" fmla="*/ 1319 w 1036"/>
                <a:gd name="T23" fmla="*/ 603 h 675"/>
                <a:gd name="T24" fmla="*/ 1376 w 1036"/>
                <a:gd name="T25" fmla="*/ 445 h 675"/>
                <a:gd name="T26" fmla="*/ 1412 w 1036"/>
                <a:gd name="T27" fmla="*/ 291 h 675"/>
                <a:gd name="T28" fmla="*/ 1416 w 1036"/>
                <a:gd name="T29" fmla="*/ 107 h 675"/>
                <a:gd name="T30" fmla="*/ 1295 w 1036"/>
                <a:gd name="T31" fmla="*/ 17 h 675"/>
                <a:gd name="T32" fmla="*/ 1075 w 1036"/>
                <a:gd name="T33" fmla="*/ 3 h 675"/>
                <a:gd name="T34" fmla="*/ 89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D2C7E5A-B866-4E72-9156-6E1300ABD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31ED0AD3-E3CC-44B4-A167-BEAD0FF5C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62" name="AutoShape 898">
                <a:extLst>
                  <a:ext uri="{FF2B5EF4-FFF2-40B4-BE49-F238E27FC236}">
                    <a16:creationId xmlns:a16="http://schemas.microsoft.com/office/drawing/2014/main" id="{CB8C5B38-E2F3-429D-BAE2-3C67D22C7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84" name="Freeform 899">
              <a:extLst>
                <a:ext uri="{FF2B5EF4-FFF2-40B4-BE49-F238E27FC236}">
                  <a16:creationId xmlns:a16="http://schemas.microsoft.com/office/drawing/2014/main" id="{828853D1-A4E5-423D-868C-D8D9CDAB8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Line 900">
              <a:extLst>
                <a:ext uri="{FF2B5EF4-FFF2-40B4-BE49-F238E27FC236}">
                  <a16:creationId xmlns:a16="http://schemas.microsoft.com/office/drawing/2014/main" id="{0540EFFF-DE32-4038-BCA5-0CE66FACBC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6" name="Line 901">
              <a:extLst>
                <a:ext uri="{FF2B5EF4-FFF2-40B4-BE49-F238E27FC236}">
                  <a16:creationId xmlns:a16="http://schemas.microsoft.com/office/drawing/2014/main" id="{3B779F8C-3A0E-4B62-8DF5-5EAFBFF30F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7" name="Line 902">
              <a:extLst>
                <a:ext uri="{FF2B5EF4-FFF2-40B4-BE49-F238E27FC236}">
                  <a16:creationId xmlns:a16="http://schemas.microsoft.com/office/drawing/2014/main" id="{56DF1DCA-D452-4F41-AEE8-96335C2D6A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" name="Line 903">
              <a:extLst>
                <a:ext uri="{FF2B5EF4-FFF2-40B4-BE49-F238E27FC236}">
                  <a16:creationId xmlns:a16="http://schemas.microsoft.com/office/drawing/2014/main" id="{281904AE-D801-4187-8CBF-26C9FFED06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" name="Line 904">
              <a:extLst>
                <a:ext uri="{FF2B5EF4-FFF2-40B4-BE49-F238E27FC236}">
                  <a16:creationId xmlns:a16="http://schemas.microsoft.com/office/drawing/2014/main" id="{47CDCD05-2CE0-4B6F-A3D1-778DA876F5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" name="Line 905">
              <a:extLst>
                <a:ext uri="{FF2B5EF4-FFF2-40B4-BE49-F238E27FC236}">
                  <a16:creationId xmlns:a16="http://schemas.microsoft.com/office/drawing/2014/main" id="{40DB062B-4FC4-469B-83D3-E1059B4FD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" name="Line 906">
              <a:extLst>
                <a:ext uri="{FF2B5EF4-FFF2-40B4-BE49-F238E27FC236}">
                  <a16:creationId xmlns:a16="http://schemas.microsoft.com/office/drawing/2014/main" id="{854694CF-EBAE-458B-ACCD-3CF455C8E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" name="Line 907">
              <a:extLst>
                <a:ext uri="{FF2B5EF4-FFF2-40B4-BE49-F238E27FC236}">
                  <a16:creationId xmlns:a16="http://schemas.microsoft.com/office/drawing/2014/main" id="{E7594856-8ED7-4A14-BEF8-283DB20F20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" name="Line 908">
              <a:extLst>
                <a:ext uri="{FF2B5EF4-FFF2-40B4-BE49-F238E27FC236}">
                  <a16:creationId xmlns:a16="http://schemas.microsoft.com/office/drawing/2014/main" id="{A2B9E0F0-A826-45F7-BD11-CD0ED299B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" name="Line 909">
              <a:extLst>
                <a:ext uri="{FF2B5EF4-FFF2-40B4-BE49-F238E27FC236}">
                  <a16:creationId xmlns:a16="http://schemas.microsoft.com/office/drawing/2014/main" id="{C5D1C4E2-0633-4C77-AD8C-75D26C950E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" name="Line 910">
              <a:extLst>
                <a:ext uri="{FF2B5EF4-FFF2-40B4-BE49-F238E27FC236}">
                  <a16:creationId xmlns:a16="http://schemas.microsoft.com/office/drawing/2014/main" id="{29D4BBEE-62D6-45F9-A585-ED3377731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" name="Line 911">
              <a:extLst>
                <a:ext uri="{FF2B5EF4-FFF2-40B4-BE49-F238E27FC236}">
                  <a16:creationId xmlns:a16="http://schemas.microsoft.com/office/drawing/2014/main" id="{02186ADF-9855-472C-98B2-2AF4E9A97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" name="Line 912">
              <a:extLst>
                <a:ext uri="{FF2B5EF4-FFF2-40B4-BE49-F238E27FC236}">
                  <a16:creationId xmlns:a16="http://schemas.microsoft.com/office/drawing/2014/main" id="{FA151165-4C24-4B0F-B84E-B02AB14BB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8" name="Line 913">
              <a:extLst>
                <a:ext uri="{FF2B5EF4-FFF2-40B4-BE49-F238E27FC236}">
                  <a16:creationId xmlns:a16="http://schemas.microsoft.com/office/drawing/2014/main" id="{B8863D4A-5F99-464F-B7EF-C30A36253B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5812C4B-AF75-4386-B675-E11236DE05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459" name="Picture 458" descr="access_point_stylized_small">
                <a:extLst>
                  <a:ext uri="{FF2B5EF4-FFF2-40B4-BE49-F238E27FC236}">
                    <a16:creationId xmlns:a16="http://schemas.microsoft.com/office/drawing/2014/main" id="{BD8A2A35-9ABA-40DE-85EF-F44FC1C9A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" name="Picture 459" descr="antenna_radiation_stylized">
                <a:extLst>
                  <a:ext uri="{FF2B5EF4-FFF2-40B4-BE49-F238E27FC236}">
                    <a16:creationId xmlns:a16="http://schemas.microsoft.com/office/drawing/2014/main" id="{C733DE33-F5E0-4B03-A325-4083F8041A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0" name="Freeform 917">
              <a:extLst>
                <a:ext uri="{FF2B5EF4-FFF2-40B4-BE49-F238E27FC236}">
                  <a16:creationId xmlns:a16="http://schemas.microsoft.com/office/drawing/2014/main" id="{FC5DBC94-3C57-4C41-AE38-DE0F3B9D7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 918">
              <a:extLst>
                <a:ext uri="{FF2B5EF4-FFF2-40B4-BE49-F238E27FC236}">
                  <a16:creationId xmlns:a16="http://schemas.microsoft.com/office/drawing/2014/main" id="{AB0EC574-81E6-468D-9183-B25718644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3549 w 765"/>
                <a:gd name="T1" fmla="*/ 134 h 459"/>
                <a:gd name="T2" fmla="*/ 2405 w 765"/>
                <a:gd name="T3" fmla="*/ 952 h 459"/>
                <a:gd name="T4" fmla="*/ 804 w 765"/>
                <a:gd name="T5" fmla="*/ 1355 h 459"/>
                <a:gd name="T6" fmla="*/ 115 w 765"/>
                <a:gd name="T7" fmla="*/ 4566 h 459"/>
                <a:gd name="T8" fmla="*/ 1505 w 765"/>
                <a:gd name="T9" fmla="*/ 6033 h 459"/>
                <a:gd name="T10" fmla="*/ 2892 w 765"/>
                <a:gd name="T11" fmla="*/ 5783 h 459"/>
                <a:gd name="T12" fmla="*/ 4883 w 765"/>
                <a:gd name="T13" fmla="*/ 6033 h 459"/>
                <a:gd name="T14" fmla="*/ 5843 w 765"/>
                <a:gd name="T15" fmla="*/ 5893 h 459"/>
                <a:gd name="T16" fmla="*/ 6289 w 765"/>
                <a:gd name="T17" fmla="*/ 5056 h 459"/>
                <a:gd name="T18" fmla="*/ 6278 w 765"/>
                <a:gd name="T19" fmla="*/ 2146 h 459"/>
                <a:gd name="T20" fmla="*/ 5540 w 765"/>
                <a:gd name="T21" fmla="*/ 468 h 459"/>
                <a:gd name="T22" fmla="*/ 3549 w 765"/>
                <a:gd name="T23" fmla="*/ 13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Line 919">
              <a:extLst>
                <a:ext uri="{FF2B5EF4-FFF2-40B4-BE49-F238E27FC236}">
                  <a16:creationId xmlns:a16="http://schemas.microsoft.com/office/drawing/2014/main" id="{A4EDA1A9-AD2F-443B-B98B-E42485EA9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" name="Line 920">
              <a:extLst>
                <a:ext uri="{FF2B5EF4-FFF2-40B4-BE49-F238E27FC236}">
                  <a16:creationId xmlns:a16="http://schemas.microsoft.com/office/drawing/2014/main" id="{EEC99AF6-229B-4B4A-B094-8F6168D68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4" name="Line 921">
              <a:extLst>
                <a:ext uri="{FF2B5EF4-FFF2-40B4-BE49-F238E27FC236}">
                  <a16:creationId xmlns:a16="http://schemas.microsoft.com/office/drawing/2014/main" id="{9DDA72F1-B2B7-410D-AE6F-133F1E991D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" name="Line 922">
              <a:extLst>
                <a:ext uri="{FF2B5EF4-FFF2-40B4-BE49-F238E27FC236}">
                  <a16:creationId xmlns:a16="http://schemas.microsoft.com/office/drawing/2014/main" id="{0E9E769D-6901-4AEF-B6C5-15CE941CE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" name="Line 923">
              <a:extLst>
                <a:ext uri="{FF2B5EF4-FFF2-40B4-BE49-F238E27FC236}">
                  <a16:creationId xmlns:a16="http://schemas.microsoft.com/office/drawing/2014/main" id="{D9E611EA-A826-480A-BB14-9F87A8DFF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" name="Line 924">
              <a:extLst>
                <a:ext uri="{FF2B5EF4-FFF2-40B4-BE49-F238E27FC236}">
                  <a16:creationId xmlns:a16="http://schemas.microsoft.com/office/drawing/2014/main" id="{99358A5F-9E8B-4C09-A3A5-C9FFBA81E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" name="Line 925">
              <a:extLst>
                <a:ext uri="{FF2B5EF4-FFF2-40B4-BE49-F238E27FC236}">
                  <a16:creationId xmlns:a16="http://schemas.microsoft.com/office/drawing/2014/main" id="{679DD9A7-4054-41FC-8A94-97B9D3829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" name="Line 926">
              <a:extLst>
                <a:ext uri="{FF2B5EF4-FFF2-40B4-BE49-F238E27FC236}">
                  <a16:creationId xmlns:a16="http://schemas.microsoft.com/office/drawing/2014/main" id="{F7B866D0-9106-435D-B7AC-176885500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" name="Line 927">
              <a:extLst>
                <a:ext uri="{FF2B5EF4-FFF2-40B4-BE49-F238E27FC236}">
                  <a16:creationId xmlns:a16="http://schemas.microsoft.com/office/drawing/2014/main" id="{703D67F4-3794-4C48-B1CC-6FFE86D1B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1" name="Line 928">
              <a:extLst>
                <a:ext uri="{FF2B5EF4-FFF2-40B4-BE49-F238E27FC236}">
                  <a16:creationId xmlns:a16="http://schemas.microsoft.com/office/drawing/2014/main" id="{DB2B546B-832D-41E1-AF3E-EF62F9F2C2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" name="Line 929">
              <a:extLst>
                <a:ext uri="{FF2B5EF4-FFF2-40B4-BE49-F238E27FC236}">
                  <a16:creationId xmlns:a16="http://schemas.microsoft.com/office/drawing/2014/main" id="{E47E504D-1DED-41F0-9B47-E1A449616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" name="Line 930">
              <a:extLst>
                <a:ext uri="{FF2B5EF4-FFF2-40B4-BE49-F238E27FC236}">
                  <a16:creationId xmlns:a16="http://schemas.microsoft.com/office/drawing/2014/main" id="{8BDF46DA-BFB1-4C3C-BB54-91DDA336B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4" name="Line 931">
              <a:extLst>
                <a:ext uri="{FF2B5EF4-FFF2-40B4-BE49-F238E27FC236}">
                  <a16:creationId xmlns:a16="http://schemas.microsoft.com/office/drawing/2014/main" id="{C917CC16-4B8C-4F72-ACCD-4C1583987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5" name="Line 932">
              <a:extLst>
                <a:ext uri="{FF2B5EF4-FFF2-40B4-BE49-F238E27FC236}">
                  <a16:creationId xmlns:a16="http://schemas.microsoft.com/office/drawing/2014/main" id="{44936743-ACFE-4E22-A144-CE2FD5107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6" name="Line 933">
              <a:extLst>
                <a:ext uri="{FF2B5EF4-FFF2-40B4-BE49-F238E27FC236}">
                  <a16:creationId xmlns:a16="http://schemas.microsoft.com/office/drawing/2014/main" id="{24746578-C9AB-4C37-906E-D9A538C0F5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7" name="Line 934">
              <a:extLst>
                <a:ext uri="{FF2B5EF4-FFF2-40B4-BE49-F238E27FC236}">
                  <a16:creationId xmlns:a16="http://schemas.microsoft.com/office/drawing/2014/main" id="{42D460D5-1738-4216-B442-BFE553D4AA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8" name="Line 935">
              <a:extLst>
                <a:ext uri="{FF2B5EF4-FFF2-40B4-BE49-F238E27FC236}">
                  <a16:creationId xmlns:a16="http://schemas.microsoft.com/office/drawing/2014/main" id="{6332C5AA-2748-4FAD-B8B3-757508F20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E59C804-3452-44A1-97F9-FD541151CD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" y="1163"/>
              <a:ext cx="294" cy="391"/>
              <a:chOff x="1653" y="3023"/>
              <a:chExt cx="622" cy="911"/>
            </a:xfrm>
          </p:grpSpPr>
          <p:sp>
            <p:nvSpPr>
              <p:cNvPr id="442" name="Line 270">
                <a:extLst>
                  <a:ext uri="{FF2B5EF4-FFF2-40B4-BE49-F238E27FC236}">
                    <a16:creationId xmlns:a16="http://schemas.microsoft.com/office/drawing/2014/main" id="{00FB3D4D-1949-4820-8FC3-BB386B3AE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3" name="Line 271">
                <a:extLst>
                  <a:ext uri="{FF2B5EF4-FFF2-40B4-BE49-F238E27FC236}">
                    <a16:creationId xmlns:a16="http://schemas.microsoft.com/office/drawing/2014/main" id="{D66512E4-22E6-4743-BAFA-32BC1156CD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4" name="Line 272">
                <a:extLst>
                  <a:ext uri="{FF2B5EF4-FFF2-40B4-BE49-F238E27FC236}">
                    <a16:creationId xmlns:a16="http://schemas.microsoft.com/office/drawing/2014/main" id="{79D7EEBB-96E6-40E5-A765-66D4B8860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5" name="Line 273">
                <a:extLst>
                  <a:ext uri="{FF2B5EF4-FFF2-40B4-BE49-F238E27FC236}">
                    <a16:creationId xmlns:a16="http://schemas.microsoft.com/office/drawing/2014/main" id="{5CBCF688-4E87-46CA-9F47-6D43D70FB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6" name="Line 274">
                <a:extLst>
                  <a:ext uri="{FF2B5EF4-FFF2-40B4-BE49-F238E27FC236}">
                    <a16:creationId xmlns:a16="http://schemas.microsoft.com/office/drawing/2014/main" id="{9802B730-C725-4C86-A260-1A3E7F610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7" name="Line 275">
                <a:extLst>
                  <a:ext uri="{FF2B5EF4-FFF2-40B4-BE49-F238E27FC236}">
                    <a16:creationId xmlns:a16="http://schemas.microsoft.com/office/drawing/2014/main" id="{A0FD39EA-746E-4E01-A20E-EBA4C1070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8" name="Line 276">
                <a:extLst>
                  <a:ext uri="{FF2B5EF4-FFF2-40B4-BE49-F238E27FC236}">
                    <a16:creationId xmlns:a16="http://schemas.microsoft.com/office/drawing/2014/main" id="{C7E3E801-DDCC-444B-81A0-0DC153403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9" name="Line 277">
                <a:extLst>
                  <a:ext uri="{FF2B5EF4-FFF2-40B4-BE49-F238E27FC236}">
                    <a16:creationId xmlns:a16="http://schemas.microsoft.com/office/drawing/2014/main" id="{76E74FC8-A6E2-4788-A605-C5DDDC567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0" name="Line 278">
                <a:extLst>
                  <a:ext uri="{FF2B5EF4-FFF2-40B4-BE49-F238E27FC236}">
                    <a16:creationId xmlns:a16="http://schemas.microsoft.com/office/drawing/2014/main" id="{75D54AB4-6E85-4D4D-B915-707D63985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1" name="Line 279">
                <a:extLst>
                  <a:ext uri="{FF2B5EF4-FFF2-40B4-BE49-F238E27FC236}">
                    <a16:creationId xmlns:a16="http://schemas.microsoft.com/office/drawing/2014/main" id="{6AE0736E-8777-4493-B32D-D394BB593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2" name="Line 280">
                <a:extLst>
                  <a:ext uri="{FF2B5EF4-FFF2-40B4-BE49-F238E27FC236}">
                    <a16:creationId xmlns:a16="http://schemas.microsoft.com/office/drawing/2014/main" id="{0B2C3F2F-3FE5-4855-9AA9-068628D15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3" name="Line 281">
                <a:extLst>
                  <a:ext uri="{FF2B5EF4-FFF2-40B4-BE49-F238E27FC236}">
                    <a16:creationId xmlns:a16="http://schemas.microsoft.com/office/drawing/2014/main" id="{00CC8118-8DF7-4212-B1F2-F3E45A94F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4" name="Line 282">
                <a:extLst>
                  <a:ext uri="{FF2B5EF4-FFF2-40B4-BE49-F238E27FC236}">
                    <a16:creationId xmlns:a16="http://schemas.microsoft.com/office/drawing/2014/main" id="{4B780314-8FE9-4C72-8F34-52F369F36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5" name="Line 283">
                <a:extLst>
                  <a:ext uri="{FF2B5EF4-FFF2-40B4-BE49-F238E27FC236}">
                    <a16:creationId xmlns:a16="http://schemas.microsoft.com/office/drawing/2014/main" id="{1C78A957-EAA2-409D-B321-27ECA5D3C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6" name="Line 284">
                <a:extLst>
                  <a:ext uri="{FF2B5EF4-FFF2-40B4-BE49-F238E27FC236}">
                    <a16:creationId xmlns:a16="http://schemas.microsoft.com/office/drawing/2014/main" id="{E37E4C67-3C34-45C8-B110-87D5F4981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913A837E-A1C7-489D-BF6D-17FF62ADA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458" name="Picture 457" descr="cell_tower_radiation_gray">
                <a:extLst>
                  <a:ext uri="{FF2B5EF4-FFF2-40B4-BE49-F238E27FC236}">
                    <a16:creationId xmlns:a16="http://schemas.microsoft.com/office/drawing/2014/main" id="{7D905BED-3F4C-4085-AA6D-38D178495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ABDCA08-03B2-499A-A35F-2F9E8BAE8A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433" name="Line 955">
                <a:extLst>
                  <a:ext uri="{FF2B5EF4-FFF2-40B4-BE49-F238E27FC236}">
                    <a16:creationId xmlns:a16="http://schemas.microsoft.com/office/drawing/2014/main" id="{14ACDE08-A0CA-4843-B280-A4C1D6517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AB547901-9E57-4BBB-8627-C2ED1E8B9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BB225FBC-0432-407A-8DA2-37A5242F2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07F607B4-4211-4B08-A590-7B9637E44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37" name="Group 436">
                <a:extLst>
                  <a:ext uri="{FF2B5EF4-FFF2-40B4-BE49-F238E27FC236}">
                    <a16:creationId xmlns:a16="http://schemas.microsoft.com/office/drawing/2014/main" id="{4A8EBED2-CA25-49A6-979F-AEFCD6C07A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440" name="Freeform 960">
                  <a:extLst>
                    <a:ext uri="{FF2B5EF4-FFF2-40B4-BE49-F238E27FC236}">
                      <a16:creationId xmlns:a16="http://schemas.microsoft.com/office/drawing/2014/main" id="{BBD71DFF-156C-485E-8F50-2D834AA9B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41" name="Freeform 961">
                  <a:extLst>
                    <a:ext uri="{FF2B5EF4-FFF2-40B4-BE49-F238E27FC236}">
                      <a16:creationId xmlns:a16="http://schemas.microsoft.com/office/drawing/2014/main" id="{2A37BCD9-3E97-4483-A217-57182FD279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438" name="Line 962">
                <a:extLst>
                  <a:ext uri="{FF2B5EF4-FFF2-40B4-BE49-F238E27FC236}">
                    <a16:creationId xmlns:a16="http://schemas.microsoft.com/office/drawing/2014/main" id="{7ABAAC1B-274D-4636-A2F5-134ACF03C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9" name="Line 963">
                <a:extLst>
                  <a:ext uri="{FF2B5EF4-FFF2-40B4-BE49-F238E27FC236}">
                    <a16:creationId xmlns:a16="http://schemas.microsoft.com/office/drawing/2014/main" id="{3304D6A3-B0FB-48A0-BC49-861A93ED6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F8BA948-0782-4ACC-9628-E868CB0345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7" y="1570"/>
              <a:ext cx="246" cy="110"/>
              <a:chOff x="4334" y="1470"/>
              <a:chExt cx="246" cy="107"/>
            </a:xfrm>
          </p:grpSpPr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B46D145D-664E-4D1D-851F-3B92379A4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7FD1EDD3-40A0-4A9A-8E5B-BC790B2C9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7D9EC735-183A-422A-AA3A-0F378889C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C6B13FB9-6DAE-4B22-A8A9-EDCC6DAED0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31" name="Freeform 969">
                  <a:extLst>
                    <a:ext uri="{FF2B5EF4-FFF2-40B4-BE49-F238E27FC236}">
                      <a16:creationId xmlns:a16="http://schemas.microsoft.com/office/drawing/2014/main" id="{E781E179-68B0-4C71-B0B9-5C8EC8FB41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32" name="Freeform 970">
                  <a:extLst>
                    <a:ext uri="{FF2B5EF4-FFF2-40B4-BE49-F238E27FC236}">
                      <a16:creationId xmlns:a16="http://schemas.microsoft.com/office/drawing/2014/main" id="{4DBCB661-9BBA-4094-B633-2608470B2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429" name="Line 971">
                <a:extLst>
                  <a:ext uri="{FF2B5EF4-FFF2-40B4-BE49-F238E27FC236}">
                    <a16:creationId xmlns:a16="http://schemas.microsoft.com/office/drawing/2014/main" id="{AC671D6F-EE09-44C4-838F-E7799B597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0" name="Line 972">
                <a:extLst>
                  <a:ext uri="{FF2B5EF4-FFF2-40B4-BE49-F238E27FC236}">
                    <a16:creationId xmlns:a16="http://schemas.microsoft.com/office/drawing/2014/main" id="{5423033F-96BF-4218-8B87-0198067E0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2FC14F2-D494-4599-AF7E-AC2E27EF3C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4" y="1736"/>
              <a:ext cx="246" cy="110"/>
              <a:chOff x="4334" y="1470"/>
              <a:chExt cx="246" cy="107"/>
            </a:xfrm>
          </p:grpSpPr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FE656C15-EB8F-4C7E-ADAC-F69ADE10F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67AD2D69-C486-4F29-9F93-10D9EF61A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83624EB-C147-4A95-9EB3-6DBD89645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20" name="Group 419">
                <a:extLst>
                  <a:ext uri="{FF2B5EF4-FFF2-40B4-BE49-F238E27FC236}">
                    <a16:creationId xmlns:a16="http://schemas.microsoft.com/office/drawing/2014/main" id="{0B3E91AA-F9F8-4A2E-9D1C-32224583CD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23" name="Freeform 978">
                  <a:extLst>
                    <a:ext uri="{FF2B5EF4-FFF2-40B4-BE49-F238E27FC236}">
                      <a16:creationId xmlns:a16="http://schemas.microsoft.com/office/drawing/2014/main" id="{1FAC4909-588D-4E8D-AB24-6725D6398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24" name="Freeform 979">
                  <a:extLst>
                    <a:ext uri="{FF2B5EF4-FFF2-40B4-BE49-F238E27FC236}">
                      <a16:creationId xmlns:a16="http://schemas.microsoft.com/office/drawing/2014/main" id="{BB633F0A-6B22-4260-8F9F-FC5C6B9067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421" name="Line 980">
                <a:extLst>
                  <a:ext uri="{FF2B5EF4-FFF2-40B4-BE49-F238E27FC236}">
                    <a16:creationId xmlns:a16="http://schemas.microsoft.com/office/drawing/2014/main" id="{75E3BB02-D93B-4A37-8BE1-250B1E323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2" name="Line 981">
                <a:extLst>
                  <a:ext uri="{FF2B5EF4-FFF2-40B4-BE49-F238E27FC236}">
                    <a16:creationId xmlns:a16="http://schemas.microsoft.com/office/drawing/2014/main" id="{1A8E7560-D818-413B-A9E4-F6C05A07F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BFA72C53-636C-4357-B27A-6B639C12EB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0" y="1737"/>
              <a:ext cx="246" cy="110"/>
              <a:chOff x="4334" y="1470"/>
              <a:chExt cx="246" cy="107"/>
            </a:xfrm>
          </p:grpSpPr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44AAE88C-9354-4A3C-9EA7-8BFCAA69E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FFADB458-364E-4A63-8595-C427A422A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67F925EE-B283-4B2C-BCC4-7259913A0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3F76FEBA-DC96-436A-BC0B-64269916D7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15" name="Freeform 987">
                  <a:extLst>
                    <a:ext uri="{FF2B5EF4-FFF2-40B4-BE49-F238E27FC236}">
                      <a16:creationId xmlns:a16="http://schemas.microsoft.com/office/drawing/2014/main" id="{4DBC1C94-CAFB-46B3-A731-BC61B36646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16" name="Freeform 988">
                  <a:extLst>
                    <a:ext uri="{FF2B5EF4-FFF2-40B4-BE49-F238E27FC236}">
                      <a16:creationId xmlns:a16="http://schemas.microsoft.com/office/drawing/2014/main" id="{93D29618-C555-4BD1-92B8-D5555306D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413" name="Line 989">
                <a:extLst>
                  <a:ext uri="{FF2B5EF4-FFF2-40B4-BE49-F238E27FC236}">
                    <a16:creationId xmlns:a16="http://schemas.microsoft.com/office/drawing/2014/main" id="{5E71AFCC-E042-4549-8758-2B17BDE43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4" name="Line 990">
                <a:extLst>
                  <a:ext uri="{FF2B5EF4-FFF2-40B4-BE49-F238E27FC236}">
                    <a16:creationId xmlns:a16="http://schemas.microsoft.com/office/drawing/2014/main" id="{CD79384D-6AD6-4F7C-9146-2BCD67235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28A18D1-C46E-4419-8E9C-98A632B2EA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4" y="1507"/>
              <a:ext cx="246" cy="110"/>
              <a:chOff x="4334" y="1470"/>
              <a:chExt cx="246" cy="107"/>
            </a:xfrm>
          </p:grpSpPr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94B933B2-4530-4855-A098-374B9E48B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3F241480-FB8F-43E7-91E8-5AA64E60D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A409600B-F3DF-4155-B0B6-1E71D95D4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263C1394-602D-4781-A936-C61B5D73D0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7" name="Freeform 996">
                  <a:extLst>
                    <a:ext uri="{FF2B5EF4-FFF2-40B4-BE49-F238E27FC236}">
                      <a16:creationId xmlns:a16="http://schemas.microsoft.com/office/drawing/2014/main" id="{F301FDB8-3F17-4211-91A2-8F4E473F6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08" name="Freeform 997">
                  <a:extLst>
                    <a:ext uri="{FF2B5EF4-FFF2-40B4-BE49-F238E27FC236}">
                      <a16:creationId xmlns:a16="http://schemas.microsoft.com/office/drawing/2014/main" id="{D9D538E0-B28B-4302-AFC1-E96CA0B3E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405" name="Line 998">
                <a:extLst>
                  <a:ext uri="{FF2B5EF4-FFF2-40B4-BE49-F238E27FC236}">
                    <a16:creationId xmlns:a16="http://schemas.microsoft.com/office/drawing/2014/main" id="{0702D161-3B0C-41D5-89DA-CF091ABC5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06" name="Line 999">
                <a:extLst>
                  <a:ext uri="{FF2B5EF4-FFF2-40B4-BE49-F238E27FC236}">
                    <a16:creationId xmlns:a16="http://schemas.microsoft.com/office/drawing/2014/main" id="{BBA739DB-5C3A-4CA5-A96C-43CE09ECF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AFFF850-B31A-4BA3-B2F6-DFE7B63EBA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6" y="2296"/>
              <a:ext cx="309" cy="130"/>
              <a:chOff x="4334" y="1470"/>
              <a:chExt cx="246" cy="107"/>
            </a:xfrm>
          </p:grpSpPr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8A9F54DB-D928-41C2-92BB-948E81D45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4BA79971-F31F-4B20-888E-133AC6841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56511FC4-500C-4ECE-A7AB-701D552B6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E78B596F-719E-4E8A-95DD-E147553C30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99" name="Freeform 1005">
                  <a:extLst>
                    <a:ext uri="{FF2B5EF4-FFF2-40B4-BE49-F238E27FC236}">
                      <a16:creationId xmlns:a16="http://schemas.microsoft.com/office/drawing/2014/main" id="{A3DDBE5F-20D6-419A-801E-8AD80705F1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00" name="Freeform 1006">
                  <a:extLst>
                    <a:ext uri="{FF2B5EF4-FFF2-40B4-BE49-F238E27FC236}">
                      <a16:creationId xmlns:a16="http://schemas.microsoft.com/office/drawing/2014/main" id="{B4746A5B-7CF7-4483-8AFE-A6376805A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97" name="Line 1007">
                <a:extLst>
                  <a:ext uri="{FF2B5EF4-FFF2-40B4-BE49-F238E27FC236}">
                    <a16:creationId xmlns:a16="http://schemas.microsoft.com/office/drawing/2014/main" id="{10473D0B-186B-409B-9223-94E172895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98" name="Line 1008">
                <a:extLst>
                  <a:ext uri="{FF2B5EF4-FFF2-40B4-BE49-F238E27FC236}">
                    <a16:creationId xmlns:a16="http://schemas.microsoft.com/office/drawing/2014/main" id="{1223B129-2EC9-490C-BA37-73C7746C89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26" name="Line 1009">
              <a:extLst>
                <a:ext uri="{FF2B5EF4-FFF2-40B4-BE49-F238E27FC236}">
                  <a16:creationId xmlns:a16="http://schemas.microsoft.com/office/drawing/2014/main" id="{2514859A-80B7-4F1A-B2CC-101B44E6D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01F3A1F0-7067-4601-939F-A554DD14BD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6" y="2288"/>
              <a:ext cx="309" cy="130"/>
              <a:chOff x="4334" y="1470"/>
              <a:chExt cx="246" cy="107"/>
            </a:xfrm>
          </p:grpSpPr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2EF02E3-18E0-4642-885C-E06B881EE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330EA2C0-894A-427B-AE95-3D8A1B1DA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87F03F20-8E99-4949-87BF-82ED7EEDE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412BAED8-CD52-4254-9C04-B39E4FC819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91" name="Freeform 1015">
                  <a:extLst>
                    <a:ext uri="{FF2B5EF4-FFF2-40B4-BE49-F238E27FC236}">
                      <a16:creationId xmlns:a16="http://schemas.microsoft.com/office/drawing/2014/main" id="{412C92E0-0991-4EDF-9292-999170CFF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92" name="Freeform 1016">
                  <a:extLst>
                    <a:ext uri="{FF2B5EF4-FFF2-40B4-BE49-F238E27FC236}">
                      <a16:creationId xmlns:a16="http://schemas.microsoft.com/office/drawing/2014/main" id="{EFB23B6A-FAAA-4160-8C9D-66FCA74630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89" name="Line 1017">
                <a:extLst>
                  <a:ext uri="{FF2B5EF4-FFF2-40B4-BE49-F238E27FC236}">
                    <a16:creationId xmlns:a16="http://schemas.microsoft.com/office/drawing/2014/main" id="{5A8C2137-3CE7-4F29-8DE8-B10A5557A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90" name="Line 1018">
                <a:extLst>
                  <a:ext uri="{FF2B5EF4-FFF2-40B4-BE49-F238E27FC236}">
                    <a16:creationId xmlns:a16="http://schemas.microsoft.com/office/drawing/2014/main" id="{47F4FD92-7841-42A8-9F7F-D5AECA710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03E4CFE5-7FB4-4E38-8241-9C3A8B8827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" y="2464"/>
              <a:ext cx="309" cy="130"/>
              <a:chOff x="4334" y="1470"/>
              <a:chExt cx="246" cy="107"/>
            </a:xfrm>
          </p:grpSpPr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91DD015-EC14-4F96-AD93-613504115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27AC5829-19F8-443D-A7CE-DF9B69809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C841DDA1-54F0-40D9-9FB5-F106B694A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7962D462-1CE8-4586-A1F8-E1FADC1603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3" name="Freeform 1024">
                  <a:extLst>
                    <a:ext uri="{FF2B5EF4-FFF2-40B4-BE49-F238E27FC236}">
                      <a16:creationId xmlns:a16="http://schemas.microsoft.com/office/drawing/2014/main" id="{48935E8E-EC68-4B72-93AD-71797C9FF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84" name="Freeform 1025">
                  <a:extLst>
                    <a:ext uri="{FF2B5EF4-FFF2-40B4-BE49-F238E27FC236}">
                      <a16:creationId xmlns:a16="http://schemas.microsoft.com/office/drawing/2014/main" id="{B2DF9492-D272-4342-865E-20F2BE998E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81" name="Line 1026">
                <a:extLst>
                  <a:ext uri="{FF2B5EF4-FFF2-40B4-BE49-F238E27FC236}">
                    <a16:creationId xmlns:a16="http://schemas.microsoft.com/office/drawing/2014/main" id="{5FA2E19A-C55E-4FDD-A591-81161B226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82" name="Line 1027">
                <a:extLst>
                  <a:ext uri="{FF2B5EF4-FFF2-40B4-BE49-F238E27FC236}">
                    <a16:creationId xmlns:a16="http://schemas.microsoft.com/office/drawing/2014/main" id="{1CE91EDF-7C69-4C1D-A1B0-B207B85A1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A9A4E240-237B-4FDD-B272-F19168ADC2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029"/>
              <a:ext cx="393" cy="154"/>
              <a:chOff x="4334" y="1470"/>
              <a:chExt cx="246" cy="107"/>
            </a:xfrm>
          </p:grpSpPr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329E53E0-66D5-459E-827F-0D8FA092F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4D6918B7-5217-43F3-BCDE-F0BEBD70B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2104D9FF-72A9-4AF8-8690-36C688739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7A04CEC7-4988-481B-A2C8-38B807C953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75" name="Freeform 1033">
                  <a:extLst>
                    <a:ext uri="{FF2B5EF4-FFF2-40B4-BE49-F238E27FC236}">
                      <a16:creationId xmlns:a16="http://schemas.microsoft.com/office/drawing/2014/main" id="{16650B45-454D-47E1-BFBA-475A983A8B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76" name="Freeform 1034">
                  <a:extLst>
                    <a:ext uri="{FF2B5EF4-FFF2-40B4-BE49-F238E27FC236}">
                      <a16:creationId xmlns:a16="http://schemas.microsoft.com/office/drawing/2014/main" id="{87976C9E-1625-4218-BE4E-CFE8910D10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73" name="Line 1035">
                <a:extLst>
                  <a:ext uri="{FF2B5EF4-FFF2-40B4-BE49-F238E27FC236}">
                    <a16:creationId xmlns:a16="http://schemas.microsoft.com/office/drawing/2014/main" id="{79313976-5969-42D9-8C08-A03B69068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74" name="Line 1036">
                <a:extLst>
                  <a:ext uri="{FF2B5EF4-FFF2-40B4-BE49-F238E27FC236}">
                    <a16:creationId xmlns:a16="http://schemas.microsoft.com/office/drawing/2014/main" id="{4580931F-EADE-42A4-A37C-544A9753D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802FBC52-8519-4752-BEEA-2BFAA5C9F8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2841"/>
              <a:ext cx="393" cy="154"/>
              <a:chOff x="4334" y="1470"/>
              <a:chExt cx="246" cy="107"/>
            </a:xfrm>
          </p:grpSpPr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743AB67A-BCE4-408B-9DB5-029131933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025988E3-181A-4B37-B42A-A675095D9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A546DD90-CFCA-4017-A301-1A3869FE3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CC71489C-AFFF-4A76-A3DD-DEFB3DF083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7" name="Freeform 1042">
                  <a:extLst>
                    <a:ext uri="{FF2B5EF4-FFF2-40B4-BE49-F238E27FC236}">
                      <a16:creationId xmlns:a16="http://schemas.microsoft.com/office/drawing/2014/main" id="{E626EE91-55CA-4BE5-AAF9-AE02FD719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68" name="Freeform 1043">
                  <a:extLst>
                    <a:ext uri="{FF2B5EF4-FFF2-40B4-BE49-F238E27FC236}">
                      <a16:creationId xmlns:a16="http://schemas.microsoft.com/office/drawing/2014/main" id="{797067D5-B9E2-4AEE-BAA0-BF8EF1BA97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65" name="Line 1044">
                <a:extLst>
                  <a:ext uri="{FF2B5EF4-FFF2-40B4-BE49-F238E27FC236}">
                    <a16:creationId xmlns:a16="http://schemas.microsoft.com/office/drawing/2014/main" id="{739F43C2-929C-41EF-9649-EB8E88676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66" name="Line 1045">
                <a:extLst>
                  <a:ext uri="{FF2B5EF4-FFF2-40B4-BE49-F238E27FC236}">
                    <a16:creationId xmlns:a16="http://schemas.microsoft.com/office/drawing/2014/main" id="{D431E6C5-5615-47DE-BB9E-9C43275C2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80362B8-5BF9-4C6E-9C85-4804217EAF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0" y="3057"/>
              <a:ext cx="393" cy="154"/>
              <a:chOff x="4334" y="1470"/>
              <a:chExt cx="246" cy="107"/>
            </a:xfrm>
          </p:grpSpPr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C114883D-E954-46D7-AE52-2CB449147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4782197E-5750-42B2-AE70-368CEF854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AA8A6C8F-4AC5-45A1-87EF-477026419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889A423D-1995-4ABA-9B52-BE71E33DB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59" name="Freeform 1051">
                  <a:extLst>
                    <a:ext uri="{FF2B5EF4-FFF2-40B4-BE49-F238E27FC236}">
                      <a16:creationId xmlns:a16="http://schemas.microsoft.com/office/drawing/2014/main" id="{CD31FE02-EC54-474E-B8EF-EB68352B2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60" name="Freeform 1052">
                  <a:extLst>
                    <a:ext uri="{FF2B5EF4-FFF2-40B4-BE49-F238E27FC236}">
                      <a16:creationId xmlns:a16="http://schemas.microsoft.com/office/drawing/2014/main" id="{B5C8CC86-253F-4E64-AFE5-DBFF1D6260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57" name="Line 1053">
                <a:extLst>
                  <a:ext uri="{FF2B5EF4-FFF2-40B4-BE49-F238E27FC236}">
                    <a16:creationId xmlns:a16="http://schemas.microsoft.com/office/drawing/2014/main" id="{9B5E602C-5A63-4E09-9979-6405FADB9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58" name="Line 1054">
                <a:extLst>
                  <a:ext uri="{FF2B5EF4-FFF2-40B4-BE49-F238E27FC236}">
                    <a16:creationId xmlns:a16="http://schemas.microsoft.com/office/drawing/2014/main" id="{06F30AC8-3D30-41F0-AA47-2CE7DE73A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5A50E20-E6F4-4497-B838-20E55E5FF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" y="2311"/>
              <a:ext cx="246" cy="109"/>
              <a:chOff x="4334" y="1470"/>
              <a:chExt cx="246" cy="107"/>
            </a:xfrm>
          </p:grpSpPr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100B2F2A-0EA9-42F4-8EF6-5A196D6B8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FCE7A3AF-C1A4-4F09-892E-581DB641A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CC027796-1D81-41B8-B391-73B38B42B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D8C1147B-FB0E-4F8E-A63D-449BD4A57D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51" name="Freeform 1060">
                  <a:extLst>
                    <a:ext uri="{FF2B5EF4-FFF2-40B4-BE49-F238E27FC236}">
                      <a16:creationId xmlns:a16="http://schemas.microsoft.com/office/drawing/2014/main" id="{10F35AF1-B6B2-4BF7-9A9E-EDE439066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2" name="Freeform 1061">
                  <a:extLst>
                    <a:ext uri="{FF2B5EF4-FFF2-40B4-BE49-F238E27FC236}">
                      <a16:creationId xmlns:a16="http://schemas.microsoft.com/office/drawing/2014/main" id="{36BA0D76-B2CB-4C30-9248-564759435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49" name="Line 1062">
                <a:extLst>
                  <a:ext uri="{FF2B5EF4-FFF2-40B4-BE49-F238E27FC236}">
                    <a16:creationId xmlns:a16="http://schemas.microsoft.com/office/drawing/2014/main" id="{526BAF37-1EA6-4C25-9988-5E534EBA3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50" name="Line 1063">
                <a:extLst>
                  <a:ext uri="{FF2B5EF4-FFF2-40B4-BE49-F238E27FC236}">
                    <a16:creationId xmlns:a16="http://schemas.microsoft.com/office/drawing/2014/main" id="{8F2E2518-7317-47C5-A6C3-2633735AC8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69F42301-EE21-4359-8911-846D98FCD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1" y="3142"/>
              <a:ext cx="281" cy="265"/>
              <a:chOff x="5072" y="3611"/>
              <a:chExt cx="459" cy="380"/>
            </a:xfrm>
          </p:grpSpPr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A86FEC98-83AB-4156-9639-A40C032DD3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333" name="Freeform 1066">
                  <a:extLst>
                    <a:ext uri="{FF2B5EF4-FFF2-40B4-BE49-F238E27FC236}">
                      <a16:creationId xmlns:a16="http://schemas.microsoft.com/office/drawing/2014/main" id="{0EB7D35B-42F9-4129-B62C-F45949913D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4" name="Freeform 1067">
                  <a:extLst>
                    <a:ext uri="{FF2B5EF4-FFF2-40B4-BE49-F238E27FC236}">
                      <a16:creationId xmlns:a16="http://schemas.microsoft.com/office/drawing/2014/main" id="{E01D9361-8426-4F28-808C-60C1026043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5" name="Freeform 1068">
                  <a:extLst>
                    <a:ext uri="{FF2B5EF4-FFF2-40B4-BE49-F238E27FC236}">
                      <a16:creationId xmlns:a16="http://schemas.microsoft.com/office/drawing/2014/main" id="{57932566-7FB5-4D01-94B3-F8A15DEC08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1 w 322"/>
                    <a:gd name="T31" fmla="*/ 0 h 378"/>
                    <a:gd name="T32" fmla="*/ 1 w 322"/>
                    <a:gd name="T33" fmla="*/ 0 h 378"/>
                    <a:gd name="T34" fmla="*/ 1 w 322"/>
                    <a:gd name="T35" fmla="*/ 0 h 378"/>
                    <a:gd name="T36" fmla="*/ 1 w 322"/>
                    <a:gd name="T37" fmla="*/ 0 h 378"/>
                    <a:gd name="T38" fmla="*/ 1 w 322"/>
                    <a:gd name="T39" fmla="*/ 0 h 378"/>
                    <a:gd name="T40" fmla="*/ 1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6" name="Freeform 1069">
                  <a:extLst>
                    <a:ext uri="{FF2B5EF4-FFF2-40B4-BE49-F238E27FC236}">
                      <a16:creationId xmlns:a16="http://schemas.microsoft.com/office/drawing/2014/main" id="{04EDBF7F-9F0E-4E27-9E05-DF40AB27C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7" name="Freeform 1070">
                  <a:extLst>
                    <a:ext uri="{FF2B5EF4-FFF2-40B4-BE49-F238E27FC236}">
                      <a16:creationId xmlns:a16="http://schemas.microsoft.com/office/drawing/2014/main" id="{66683A79-E5AE-467C-82AD-C8DDAE961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8" name="Freeform 1071">
                  <a:extLst>
                    <a:ext uri="{FF2B5EF4-FFF2-40B4-BE49-F238E27FC236}">
                      <a16:creationId xmlns:a16="http://schemas.microsoft.com/office/drawing/2014/main" id="{C856BA03-F3D4-42C2-AD17-1735693C5A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9" name="Freeform 1072">
                  <a:extLst>
                    <a:ext uri="{FF2B5EF4-FFF2-40B4-BE49-F238E27FC236}">
                      <a16:creationId xmlns:a16="http://schemas.microsoft.com/office/drawing/2014/main" id="{9E9366CF-2ED4-4765-BE3F-EBC442221D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0" name="Freeform 1073">
                  <a:extLst>
                    <a:ext uri="{FF2B5EF4-FFF2-40B4-BE49-F238E27FC236}">
                      <a16:creationId xmlns:a16="http://schemas.microsoft.com/office/drawing/2014/main" id="{002D888F-E0B7-4CD9-BF70-5360718B1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1" name="Freeform 1074">
                  <a:extLst>
                    <a:ext uri="{FF2B5EF4-FFF2-40B4-BE49-F238E27FC236}">
                      <a16:creationId xmlns:a16="http://schemas.microsoft.com/office/drawing/2014/main" id="{7C1AFA6F-760B-40A1-8C24-9268DF0CC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1 w 323"/>
                    <a:gd name="T33" fmla="*/ 0 h 379"/>
                    <a:gd name="T34" fmla="*/ 1 w 323"/>
                    <a:gd name="T35" fmla="*/ 0 h 379"/>
                    <a:gd name="T36" fmla="*/ 1 w 323"/>
                    <a:gd name="T37" fmla="*/ 0 h 379"/>
                    <a:gd name="T38" fmla="*/ 1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2" name="Freeform 1075">
                  <a:extLst>
                    <a:ext uri="{FF2B5EF4-FFF2-40B4-BE49-F238E27FC236}">
                      <a16:creationId xmlns:a16="http://schemas.microsoft.com/office/drawing/2014/main" id="{2B3AC7BC-2226-4BE8-ADD0-F1A60CFE8D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3" name="Freeform 1076">
                  <a:extLst>
                    <a:ext uri="{FF2B5EF4-FFF2-40B4-BE49-F238E27FC236}">
                      <a16:creationId xmlns:a16="http://schemas.microsoft.com/office/drawing/2014/main" id="{B6B6BBD9-4799-48F6-AB28-FD69C2F1F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4" name="Freeform 1077">
                  <a:extLst>
                    <a:ext uri="{FF2B5EF4-FFF2-40B4-BE49-F238E27FC236}">
                      <a16:creationId xmlns:a16="http://schemas.microsoft.com/office/drawing/2014/main" id="{A61AB6EF-8B81-4DE6-92B8-61924CAE4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pic>
            <p:nvPicPr>
              <p:cNvPr id="332" name="Picture 331" descr="access_point_stylized_gray_small">
                <a:extLst>
                  <a:ext uri="{FF2B5EF4-FFF2-40B4-BE49-F238E27FC236}">
                    <a16:creationId xmlns:a16="http://schemas.microsoft.com/office/drawing/2014/main" id="{388CCB23-3A4B-48D9-B222-41D1D6C109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5EDA8610-61B1-4047-9892-8D178CC78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17AEC90F-A5FF-4467-8818-A76C9040FD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319" name="Freeform 1081">
                  <a:extLst>
                    <a:ext uri="{FF2B5EF4-FFF2-40B4-BE49-F238E27FC236}">
                      <a16:creationId xmlns:a16="http://schemas.microsoft.com/office/drawing/2014/main" id="{29FEA84B-BAE1-4D01-BCC5-D5B8C8FF73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0" name="Freeform 1082">
                  <a:extLst>
                    <a:ext uri="{FF2B5EF4-FFF2-40B4-BE49-F238E27FC236}">
                      <a16:creationId xmlns:a16="http://schemas.microsoft.com/office/drawing/2014/main" id="{7B036174-C1AF-4B33-802D-1B4FDF807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1" name="Freeform 1083">
                  <a:extLst>
                    <a:ext uri="{FF2B5EF4-FFF2-40B4-BE49-F238E27FC236}">
                      <a16:creationId xmlns:a16="http://schemas.microsoft.com/office/drawing/2014/main" id="{CE3B552F-1476-48E8-8C7C-2B4AEE8852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1 w 322"/>
                    <a:gd name="T31" fmla="*/ 0 h 378"/>
                    <a:gd name="T32" fmla="*/ 1 w 322"/>
                    <a:gd name="T33" fmla="*/ 0 h 378"/>
                    <a:gd name="T34" fmla="*/ 1 w 322"/>
                    <a:gd name="T35" fmla="*/ 0 h 378"/>
                    <a:gd name="T36" fmla="*/ 1 w 322"/>
                    <a:gd name="T37" fmla="*/ 0 h 378"/>
                    <a:gd name="T38" fmla="*/ 1 w 322"/>
                    <a:gd name="T39" fmla="*/ 0 h 378"/>
                    <a:gd name="T40" fmla="*/ 1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2" name="Freeform 1084">
                  <a:extLst>
                    <a:ext uri="{FF2B5EF4-FFF2-40B4-BE49-F238E27FC236}">
                      <a16:creationId xmlns:a16="http://schemas.microsoft.com/office/drawing/2014/main" id="{AF0D4280-52FE-4EBA-936C-8FD2A44135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3" name="Freeform 1085">
                  <a:extLst>
                    <a:ext uri="{FF2B5EF4-FFF2-40B4-BE49-F238E27FC236}">
                      <a16:creationId xmlns:a16="http://schemas.microsoft.com/office/drawing/2014/main" id="{BF0DDA4D-E608-4DC8-86E6-51FF537C7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4" name="Freeform 1086">
                  <a:extLst>
                    <a:ext uri="{FF2B5EF4-FFF2-40B4-BE49-F238E27FC236}">
                      <a16:creationId xmlns:a16="http://schemas.microsoft.com/office/drawing/2014/main" id="{65BB22CC-1240-450B-BFAF-94454029B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5" name="Freeform 1087">
                  <a:extLst>
                    <a:ext uri="{FF2B5EF4-FFF2-40B4-BE49-F238E27FC236}">
                      <a16:creationId xmlns:a16="http://schemas.microsoft.com/office/drawing/2014/main" id="{15DF3648-7DD2-4A61-B6D3-2860B3A2C4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6" name="Freeform 1088">
                  <a:extLst>
                    <a:ext uri="{FF2B5EF4-FFF2-40B4-BE49-F238E27FC236}">
                      <a16:creationId xmlns:a16="http://schemas.microsoft.com/office/drawing/2014/main" id="{3DD17FBC-8AA7-49E6-A678-D3531289E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7" name="Freeform 1089">
                  <a:extLst>
                    <a:ext uri="{FF2B5EF4-FFF2-40B4-BE49-F238E27FC236}">
                      <a16:creationId xmlns:a16="http://schemas.microsoft.com/office/drawing/2014/main" id="{F0CA6758-7CBC-4593-BC47-FCBD432139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1 w 323"/>
                    <a:gd name="T33" fmla="*/ 0 h 379"/>
                    <a:gd name="T34" fmla="*/ 1 w 323"/>
                    <a:gd name="T35" fmla="*/ 0 h 379"/>
                    <a:gd name="T36" fmla="*/ 1 w 323"/>
                    <a:gd name="T37" fmla="*/ 0 h 379"/>
                    <a:gd name="T38" fmla="*/ 1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8" name="Freeform 1090">
                  <a:extLst>
                    <a:ext uri="{FF2B5EF4-FFF2-40B4-BE49-F238E27FC236}">
                      <a16:creationId xmlns:a16="http://schemas.microsoft.com/office/drawing/2014/main" id="{BF094191-D33B-4284-8267-5A45DAD04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9" name="Freeform 1091">
                  <a:extLst>
                    <a:ext uri="{FF2B5EF4-FFF2-40B4-BE49-F238E27FC236}">
                      <a16:creationId xmlns:a16="http://schemas.microsoft.com/office/drawing/2014/main" id="{45438A3E-EB02-4460-8BF5-F4D601489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0" name="Freeform 1092">
                  <a:extLst>
                    <a:ext uri="{FF2B5EF4-FFF2-40B4-BE49-F238E27FC236}">
                      <a16:creationId xmlns:a16="http://schemas.microsoft.com/office/drawing/2014/main" id="{0B77FD1A-EED5-4D2F-B1E2-D0DA60C2B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pic>
            <p:nvPicPr>
              <p:cNvPr id="318" name="Picture 317" descr="access_point_stylized_gray_small">
                <a:extLst>
                  <a:ext uri="{FF2B5EF4-FFF2-40B4-BE49-F238E27FC236}">
                    <a16:creationId xmlns:a16="http://schemas.microsoft.com/office/drawing/2014/main" id="{67127CB0-20AE-40C3-ACB4-8CAFE1948C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5" name="Line 1094">
              <a:extLst>
                <a:ext uri="{FF2B5EF4-FFF2-40B4-BE49-F238E27FC236}">
                  <a16:creationId xmlns:a16="http://schemas.microsoft.com/office/drawing/2014/main" id="{8471ED60-AC27-408C-A3E8-475745C32C9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262031DC-84E2-44FD-975C-2E2479894B2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315" name="Picture 314" descr="desktop_computer_stylized_medium">
                <a:extLst>
                  <a:ext uri="{FF2B5EF4-FFF2-40B4-BE49-F238E27FC236}">
                    <a16:creationId xmlns:a16="http://schemas.microsoft.com/office/drawing/2014/main" id="{3C121C7C-02CD-489A-9A86-768C0AB43D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6" name="Freeform 1097">
                <a:extLst>
                  <a:ext uri="{FF2B5EF4-FFF2-40B4-BE49-F238E27FC236}">
                    <a16:creationId xmlns:a16="http://schemas.microsoft.com/office/drawing/2014/main" id="{719D7395-27B3-41AD-ADA0-A90A582E2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A27F494-F42D-445F-8872-A4BE6762B3B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313" name="Picture 312" descr="desktop_computer_stylized_medium">
                <a:extLst>
                  <a:ext uri="{FF2B5EF4-FFF2-40B4-BE49-F238E27FC236}">
                    <a16:creationId xmlns:a16="http://schemas.microsoft.com/office/drawing/2014/main" id="{AF40992E-E77B-4A4E-95E4-B7686DBB75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4" name="Freeform 1100">
                <a:extLst>
                  <a:ext uri="{FF2B5EF4-FFF2-40B4-BE49-F238E27FC236}">
                    <a16:creationId xmlns:a16="http://schemas.microsoft.com/office/drawing/2014/main" id="{3E4F4A57-72E2-4E7E-9606-97017540F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666B0F74-A2B7-4054-849F-24C0E2F3BAE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311" name="Picture 310" descr="desktop_computer_stylized_medium">
                <a:extLst>
                  <a:ext uri="{FF2B5EF4-FFF2-40B4-BE49-F238E27FC236}">
                    <a16:creationId xmlns:a16="http://schemas.microsoft.com/office/drawing/2014/main" id="{A08BDD4C-D44A-4AEE-B680-2E464FDB6B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2" name="Freeform 1103">
                <a:extLst>
                  <a:ext uri="{FF2B5EF4-FFF2-40B4-BE49-F238E27FC236}">
                    <a16:creationId xmlns:a16="http://schemas.microsoft.com/office/drawing/2014/main" id="{8072983A-D2C9-4E97-BCEB-42240C5C3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29AC7D9-F32B-4899-A583-FE263A19AD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309" name="Picture 308" descr="desktop_computer_stylized_medium">
                <a:extLst>
                  <a:ext uri="{FF2B5EF4-FFF2-40B4-BE49-F238E27FC236}">
                    <a16:creationId xmlns:a16="http://schemas.microsoft.com/office/drawing/2014/main" id="{031A24AB-4D81-4E51-837C-E17C2CAB0B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0" name="Freeform 1106">
                <a:extLst>
                  <a:ext uri="{FF2B5EF4-FFF2-40B4-BE49-F238E27FC236}">
                    <a16:creationId xmlns:a16="http://schemas.microsoft.com/office/drawing/2014/main" id="{A9550A4C-277D-4EBC-BF23-33419D523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pic>
          <p:nvPicPr>
            <p:cNvPr id="140" name="Picture 139" descr="car_icon_small">
              <a:extLst>
                <a:ext uri="{FF2B5EF4-FFF2-40B4-BE49-F238E27FC236}">
                  <a16:creationId xmlns:a16="http://schemas.microsoft.com/office/drawing/2014/main" id="{7C0B5CB4-9DE1-464E-B6C5-61FEC3343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EB7552C-7EE4-4973-AC52-E2AFB33D83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1" y="974"/>
              <a:ext cx="261" cy="243"/>
              <a:chOff x="2751" y="1851"/>
              <a:chExt cx="462" cy="478"/>
            </a:xfrm>
          </p:grpSpPr>
          <p:pic>
            <p:nvPicPr>
              <p:cNvPr id="307" name="Picture 306" descr="iphone_stylized_small">
                <a:extLst>
                  <a:ext uri="{FF2B5EF4-FFF2-40B4-BE49-F238E27FC236}">
                    <a16:creationId xmlns:a16="http://schemas.microsoft.com/office/drawing/2014/main" id="{AA9340F0-D216-4399-B269-0C4756FA9A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" name="Picture 307" descr="antenna_radiation_stylized">
                <a:extLst>
                  <a:ext uri="{FF2B5EF4-FFF2-40B4-BE49-F238E27FC236}">
                    <a16:creationId xmlns:a16="http://schemas.microsoft.com/office/drawing/2014/main" id="{016C8703-895B-4BA2-800E-BBB0650EDD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2CEE18CC-E2A7-4439-A3CA-B5D2EBBA97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8" y="3151"/>
              <a:ext cx="142" cy="303"/>
              <a:chOff x="4140" y="429"/>
              <a:chExt cx="1425" cy="2396"/>
            </a:xfrm>
          </p:grpSpPr>
          <p:sp>
            <p:nvSpPr>
              <p:cNvPr id="275" name="Freeform 1112">
                <a:extLst>
                  <a:ext uri="{FF2B5EF4-FFF2-40B4-BE49-F238E27FC236}">
                    <a16:creationId xmlns:a16="http://schemas.microsoft.com/office/drawing/2014/main" id="{FDDE5A0F-4B9C-404C-AB0E-1DCABE92C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744E9DC3-AD99-4E5B-9899-4BA1F911F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" name="Freeform 1114">
                <a:extLst>
                  <a:ext uri="{FF2B5EF4-FFF2-40B4-BE49-F238E27FC236}">
                    <a16:creationId xmlns:a16="http://schemas.microsoft.com/office/drawing/2014/main" id="{205DD1D2-A9AE-4011-A462-788F9A85D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8" name="Freeform 1115">
                <a:extLst>
                  <a:ext uri="{FF2B5EF4-FFF2-40B4-BE49-F238E27FC236}">
                    <a16:creationId xmlns:a16="http://schemas.microsoft.com/office/drawing/2014/main" id="{B9BCDFB7-C863-48F0-A25B-64C739B37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59A4D1FD-CB9B-4C9C-8B38-82E7A4B96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D705A45F-2396-4CB4-BA73-85F242AC2E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662"/>
                <a:ext cx="578" cy="150"/>
                <a:chOff x="613" y="2566"/>
                <a:chExt cx="721" cy="144"/>
              </a:xfrm>
            </p:grpSpPr>
            <p:sp>
              <p:nvSpPr>
                <p:cNvPr id="305" name="AutoShape 1118">
                  <a:extLst>
                    <a:ext uri="{FF2B5EF4-FFF2-40B4-BE49-F238E27FC236}">
                      <a16:creationId xmlns:a16="http://schemas.microsoft.com/office/drawing/2014/main" id="{025711DA-66F1-4604-943C-8FBF73A2F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306" name="AutoShape 1119">
                  <a:extLst>
                    <a:ext uri="{FF2B5EF4-FFF2-40B4-BE49-F238E27FC236}">
                      <a16:creationId xmlns:a16="http://schemas.microsoft.com/office/drawing/2014/main" id="{05783AE3-A7DF-47DF-844D-B97CEEC71A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14086328-9CF9-4FA3-8F1E-5F2B9ABE4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4F37A72F-AD51-4177-954C-073A4E86E9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303" name="AutoShape 1122">
                  <a:extLst>
                    <a:ext uri="{FF2B5EF4-FFF2-40B4-BE49-F238E27FC236}">
                      <a16:creationId xmlns:a16="http://schemas.microsoft.com/office/drawing/2014/main" id="{CD9E7625-B39F-4053-9E89-050217D0B7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304" name="AutoShape 1123">
                  <a:extLst>
                    <a:ext uri="{FF2B5EF4-FFF2-40B4-BE49-F238E27FC236}">
                      <a16:creationId xmlns:a16="http://schemas.microsoft.com/office/drawing/2014/main" id="{243799CB-5ABF-4BEA-AA46-C61BFB4F8D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CE725500-C012-4722-AE7C-BD4B0A5D8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CFB4B4A3-BFA0-4C26-8143-51BE0E10C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BCDDA0A5-1367-4A9C-A269-98FDD1B98F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8" y="1653"/>
                <a:ext cx="578" cy="135"/>
                <a:chOff x="618" y="2586"/>
                <a:chExt cx="720" cy="124"/>
              </a:xfrm>
            </p:grpSpPr>
            <p:sp>
              <p:nvSpPr>
                <p:cNvPr id="301" name="AutoShape 1127">
                  <a:extLst>
                    <a:ext uri="{FF2B5EF4-FFF2-40B4-BE49-F238E27FC236}">
                      <a16:creationId xmlns:a16="http://schemas.microsoft.com/office/drawing/2014/main" id="{44AAEA33-3453-40FE-B5A2-C86094EA4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302" name="AutoShape 1128">
                  <a:extLst>
                    <a:ext uri="{FF2B5EF4-FFF2-40B4-BE49-F238E27FC236}">
                      <a16:creationId xmlns:a16="http://schemas.microsoft.com/office/drawing/2014/main" id="{9E35870B-9A35-41ED-8809-2C11D6E7D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86" name="Freeform 1129">
                <a:extLst>
                  <a:ext uri="{FF2B5EF4-FFF2-40B4-BE49-F238E27FC236}">
                    <a16:creationId xmlns:a16="http://schemas.microsoft.com/office/drawing/2014/main" id="{9776B134-90AD-481E-831F-16CF897AF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4D63031E-E356-45C2-951A-03D4DFA04E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30"/>
                <a:ext cx="588" cy="134"/>
                <a:chOff x="613" y="2571"/>
                <a:chExt cx="732" cy="134"/>
              </a:xfrm>
            </p:grpSpPr>
            <p:sp>
              <p:nvSpPr>
                <p:cNvPr id="299" name="AutoShape 1131">
                  <a:extLst>
                    <a:ext uri="{FF2B5EF4-FFF2-40B4-BE49-F238E27FC236}">
                      <a16:creationId xmlns:a16="http://schemas.microsoft.com/office/drawing/2014/main" id="{F117AE9D-DB40-4D5C-8BA5-679FBFB639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300" name="AutoShape 1132">
                  <a:extLst>
                    <a:ext uri="{FF2B5EF4-FFF2-40B4-BE49-F238E27FC236}">
                      <a16:creationId xmlns:a16="http://schemas.microsoft.com/office/drawing/2014/main" id="{74AEEA70-2481-4D6F-8E40-84A433EAE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A4B0C69F-16E7-432A-A7A1-D417AEA77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9" name="Freeform 1134">
                <a:extLst>
                  <a:ext uri="{FF2B5EF4-FFF2-40B4-BE49-F238E27FC236}">
                    <a16:creationId xmlns:a16="http://schemas.microsoft.com/office/drawing/2014/main" id="{6D4DA090-4B8B-42FE-A744-DEE31A9E2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0" name="Freeform 1135">
                <a:extLst>
                  <a:ext uri="{FF2B5EF4-FFF2-40B4-BE49-F238E27FC236}">
                    <a16:creationId xmlns:a16="http://schemas.microsoft.com/office/drawing/2014/main" id="{D6668A2E-CED3-4870-82FD-4577B49B8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48694370-38E2-4508-85F8-C3F10AB21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2" name="Freeform 1137">
                <a:extLst>
                  <a:ext uri="{FF2B5EF4-FFF2-40B4-BE49-F238E27FC236}">
                    <a16:creationId xmlns:a16="http://schemas.microsoft.com/office/drawing/2014/main" id="{CD8B529F-B5DC-4E0F-A225-433174D50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3" name="AutoShape 1138">
                <a:extLst>
                  <a:ext uri="{FF2B5EF4-FFF2-40B4-BE49-F238E27FC236}">
                    <a16:creationId xmlns:a16="http://schemas.microsoft.com/office/drawing/2014/main" id="{2DEC8C10-EA8B-4731-A3AE-2D27595A7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4" name="AutoShape 1139">
                <a:extLst>
                  <a:ext uri="{FF2B5EF4-FFF2-40B4-BE49-F238E27FC236}">
                    <a16:creationId xmlns:a16="http://schemas.microsoft.com/office/drawing/2014/main" id="{36905E77-F4F7-4E52-9E8E-C7D00FCD3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D4A8DF22-63B4-4761-A594-7FB7B94B4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579E8EC7-BE6E-41E6-967E-52AE6D00B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36DEC6B7-4126-4EAA-9FC1-2C3B28242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70BB6FAC-3B3E-4671-A3CC-A6D1EE660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E69C6A8F-60AF-4627-8E93-EAD5B490FC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9" y="3341"/>
              <a:ext cx="142" cy="303"/>
              <a:chOff x="4140" y="429"/>
              <a:chExt cx="1425" cy="2396"/>
            </a:xfrm>
          </p:grpSpPr>
          <p:sp>
            <p:nvSpPr>
              <p:cNvPr id="243" name="Freeform 1145">
                <a:extLst>
                  <a:ext uri="{FF2B5EF4-FFF2-40B4-BE49-F238E27FC236}">
                    <a16:creationId xmlns:a16="http://schemas.microsoft.com/office/drawing/2014/main" id="{717FDF81-BA8C-42F9-A653-5E7433586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D52B78E5-839B-4C67-AA9C-5789AF627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" name="Freeform 1147">
                <a:extLst>
                  <a:ext uri="{FF2B5EF4-FFF2-40B4-BE49-F238E27FC236}">
                    <a16:creationId xmlns:a16="http://schemas.microsoft.com/office/drawing/2014/main" id="{EF7EF14D-25FD-4D63-9C70-09F859DD6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1148">
                <a:extLst>
                  <a:ext uri="{FF2B5EF4-FFF2-40B4-BE49-F238E27FC236}">
                    <a16:creationId xmlns:a16="http://schemas.microsoft.com/office/drawing/2014/main" id="{8A489BA8-6695-474C-8BD7-683616916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8E17CFA7-06C5-450C-9107-167CBCA3F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5C44733-6611-4A85-9A10-242E32B266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662"/>
                <a:ext cx="578" cy="150"/>
                <a:chOff x="613" y="2566"/>
                <a:chExt cx="721" cy="144"/>
              </a:xfrm>
            </p:grpSpPr>
            <p:sp>
              <p:nvSpPr>
                <p:cNvPr id="273" name="AutoShape 1151">
                  <a:extLst>
                    <a:ext uri="{FF2B5EF4-FFF2-40B4-BE49-F238E27FC236}">
                      <a16:creationId xmlns:a16="http://schemas.microsoft.com/office/drawing/2014/main" id="{675D4766-B60C-4E76-A0C2-F94229772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274" name="AutoShape 1152">
                  <a:extLst>
                    <a:ext uri="{FF2B5EF4-FFF2-40B4-BE49-F238E27FC236}">
                      <a16:creationId xmlns:a16="http://schemas.microsoft.com/office/drawing/2014/main" id="{BAF3C82C-1F0A-4036-AEB8-6C2ACBFBC2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8CD43632-1027-4A60-98E5-0938E0A8D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DFBAAE97-E347-4CE4-9A8F-240574A060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271" name="AutoShape 1155">
                  <a:extLst>
                    <a:ext uri="{FF2B5EF4-FFF2-40B4-BE49-F238E27FC236}">
                      <a16:creationId xmlns:a16="http://schemas.microsoft.com/office/drawing/2014/main" id="{151FE6F4-3657-492D-9A26-566EFD2CF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272" name="AutoShape 1156">
                  <a:extLst>
                    <a:ext uri="{FF2B5EF4-FFF2-40B4-BE49-F238E27FC236}">
                      <a16:creationId xmlns:a16="http://schemas.microsoft.com/office/drawing/2014/main" id="{1BF2B29D-3C3B-4F2D-8CF0-B5E03396AE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2474E14-880D-4CF1-84BA-6DA7AB6E9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9036B962-D369-4EDA-8BF6-2FA0D00A0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DD51DECA-C1F8-4491-B215-5748B3F0E9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8" y="1653"/>
                <a:ext cx="578" cy="135"/>
                <a:chOff x="618" y="2586"/>
                <a:chExt cx="720" cy="124"/>
              </a:xfrm>
            </p:grpSpPr>
            <p:sp>
              <p:nvSpPr>
                <p:cNvPr id="269" name="AutoShape 1160">
                  <a:extLst>
                    <a:ext uri="{FF2B5EF4-FFF2-40B4-BE49-F238E27FC236}">
                      <a16:creationId xmlns:a16="http://schemas.microsoft.com/office/drawing/2014/main" id="{187036C6-BB97-432E-8E89-3F5A57406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270" name="AutoShape 1161">
                  <a:extLst>
                    <a:ext uri="{FF2B5EF4-FFF2-40B4-BE49-F238E27FC236}">
                      <a16:creationId xmlns:a16="http://schemas.microsoft.com/office/drawing/2014/main" id="{E6F5596C-7AC5-4394-8A36-2D53B1D10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54" name="Freeform 1162">
                <a:extLst>
                  <a:ext uri="{FF2B5EF4-FFF2-40B4-BE49-F238E27FC236}">
                    <a16:creationId xmlns:a16="http://schemas.microsoft.com/office/drawing/2014/main" id="{F01A6140-56F5-43D5-A10F-84813C0CE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06AAED0E-47DE-4F02-83C9-52D2BCE1A6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30"/>
                <a:ext cx="588" cy="134"/>
                <a:chOff x="613" y="2571"/>
                <a:chExt cx="732" cy="134"/>
              </a:xfrm>
            </p:grpSpPr>
            <p:sp>
              <p:nvSpPr>
                <p:cNvPr id="267" name="AutoShape 1164">
                  <a:extLst>
                    <a:ext uri="{FF2B5EF4-FFF2-40B4-BE49-F238E27FC236}">
                      <a16:creationId xmlns:a16="http://schemas.microsoft.com/office/drawing/2014/main" id="{DE41D614-210E-488E-94BE-19641E7F2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268" name="AutoShape 1165">
                  <a:extLst>
                    <a:ext uri="{FF2B5EF4-FFF2-40B4-BE49-F238E27FC236}">
                      <a16:creationId xmlns:a16="http://schemas.microsoft.com/office/drawing/2014/main" id="{372170EC-66EE-4295-B00B-B9F6B58CC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62E043F3-570F-4364-AB09-C9F7E0546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7" name="Freeform 1167">
                <a:extLst>
                  <a:ext uri="{FF2B5EF4-FFF2-40B4-BE49-F238E27FC236}">
                    <a16:creationId xmlns:a16="http://schemas.microsoft.com/office/drawing/2014/main" id="{022140C3-CFCB-4EEE-AB36-630E2D468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8" name="Freeform 1168">
                <a:extLst>
                  <a:ext uri="{FF2B5EF4-FFF2-40B4-BE49-F238E27FC236}">
                    <a16:creationId xmlns:a16="http://schemas.microsoft.com/office/drawing/2014/main" id="{94616DF3-0717-463D-9317-E5C2154A1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F6044685-4652-4BA5-B48F-05246929F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0" name="Freeform 1170">
                <a:extLst>
                  <a:ext uri="{FF2B5EF4-FFF2-40B4-BE49-F238E27FC236}">
                    <a16:creationId xmlns:a16="http://schemas.microsoft.com/office/drawing/2014/main" id="{A2EB1C9A-6244-45BD-A080-E438062FE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1" name="AutoShape 1171">
                <a:extLst>
                  <a:ext uri="{FF2B5EF4-FFF2-40B4-BE49-F238E27FC236}">
                    <a16:creationId xmlns:a16="http://schemas.microsoft.com/office/drawing/2014/main" id="{76F798F9-89C4-4852-9CA3-67352EF28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2" name="AutoShape 1172">
                <a:extLst>
                  <a:ext uri="{FF2B5EF4-FFF2-40B4-BE49-F238E27FC236}">
                    <a16:creationId xmlns:a16="http://schemas.microsoft.com/office/drawing/2014/main" id="{E980EC21-6A4F-447A-9C5F-71F5D6BF1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46E60128-2853-4C7F-904D-FF412D0A0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91077D23-647F-4677-9B46-CFB232CD1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9DE4CAB7-FDEA-4444-9CA2-D51E7A025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A1ADD6B6-D95D-402E-9EF1-300DF27BE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9AA15E1A-FF2A-4E57-B656-F1C1D39025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0" y="1287"/>
              <a:ext cx="336" cy="257"/>
              <a:chOff x="877" y="1008"/>
              <a:chExt cx="2747" cy="2591"/>
            </a:xfrm>
          </p:grpSpPr>
          <p:pic>
            <p:nvPicPr>
              <p:cNvPr id="220" name="Picture 219" descr="antenna_stylized">
                <a:extLst>
                  <a:ext uri="{FF2B5EF4-FFF2-40B4-BE49-F238E27FC236}">
                    <a16:creationId xmlns:a16="http://schemas.microsoft.com/office/drawing/2014/main" id="{B79C8B09-3413-4FDB-B9C5-644D31D398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" name="Picture 220" descr="laptop_keyboard">
                <a:extLst>
                  <a:ext uri="{FF2B5EF4-FFF2-40B4-BE49-F238E27FC236}">
                    <a16:creationId xmlns:a16="http://schemas.microsoft.com/office/drawing/2014/main" id="{C5E26E94-E79E-48F8-9189-3E56423E90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2" name="Freeform 1180">
                <a:extLst>
                  <a:ext uri="{FF2B5EF4-FFF2-40B4-BE49-F238E27FC236}">
                    <a16:creationId xmlns:a16="http://schemas.microsoft.com/office/drawing/2014/main" id="{D640671B-BC98-43AC-9E5C-8E6D7B26C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223" name="Picture 222" descr="screen">
                <a:extLst>
                  <a:ext uri="{FF2B5EF4-FFF2-40B4-BE49-F238E27FC236}">
                    <a16:creationId xmlns:a16="http://schemas.microsoft.com/office/drawing/2014/main" id="{DEF827F3-2C94-4732-9808-098A26BB89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4" name="Freeform 1182">
                <a:extLst>
                  <a:ext uri="{FF2B5EF4-FFF2-40B4-BE49-F238E27FC236}">
                    <a16:creationId xmlns:a16="http://schemas.microsoft.com/office/drawing/2014/main" id="{2D6C0660-59DC-47D6-A348-E856B425F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5" name="Freeform 1183">
                <a:extLst>
                  <a:ext uri="{FF2B5EF4-FFF2-40B4-BE49-F238E27FC236}">
                    <a16:creationId xmlns:a16="http://schemas.microsoft.com/office/drawing/2014/main" id="{3B21598D-792F-4942-9690-09299C3D0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6" name="Freeform 1184">
                <a:extLst>
                  <a:ext uri="{FF2B5EF4-FFF2-40B4-BE49-F238E27FC236}">
                    <a16:creationId xmlns:a16="http://schemas.microsoft.com/office/drawing/2014/main" id="{1903B4EF-B3EB-4161-9B25-6E4C3C44A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7" name="Freeform 1185">
                <a:extLst>
                  <a:ext uri="{FF2B5EF4-FFF2-40B4-BE49-F238E27FC236}">
                    <a16:creationId xmlns:a16="http://schemas.microsoft.com/office/drawing/2014/main" id="{496BED4E-5C56-4F44-8AF1-6A433E8BF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8" name="Freeform 1186">
                <a:extLst>
                  <a:ext uri="{FF2B5EF4-FFF2-40B4-BE49-F238E27FC236}">
                    <a16:creationId xmlns:a16="http://schemas.microsoft.com/office/drawing/2014/main" id="{A23A72DF-BA47-45B8-9EF3-2A9CA1FA4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9" name="Freeform 1187">
                <a:extLst>
                  <a:ext uri="{FF2B5EF4-FFF2-40B4-BE49-F238E27FC236}">
                    <a16:creationId xmlns:a16="http://schemas.microsoft.com/office/drawing/2014/main" id="{D4B4FCC0-B528-40E5-90EE-BB96EC637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34AA37AC-7EAE-46BF-B8C6-81F3056532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37" name="Freeform 1189">
                  <a:extLst>
                    <a:ext uri="{FF2B5EF4-FFF2-40B4-BE49-F238E27FC236}">
                      <a16:creationId xmlns:a16="http://schemas.microsoft.com/office/drawing/2014/main" id="{F583A389-F48C-4E0D-9A11-B00B9BCABD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8" name="Freeform 1190">
                  <a:extLst>
                    <a:ext uri="{FF2B5EF4-FFF2-40B4-BE49-F238E27FC236}">
                      <a16:creationId xmlns:a16="http://schemas.microsoft.com/office/drawing/2014/main" id="{BA6A36D9-2326-478A-9A3C-1BF910E915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9" name="Freeform 1191">
                  <a:extLst>
                    <a:ext uri="{FF2B5EF4-FFF2-40B4-BE49-F238E27FC236}">
                      <a16:creationId xmlns:a16="http://schemas.microsoft.com/office/drawing/2014/main" id="{02772F9C-D7EB-490C-AA70-2B5A7E880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0" name="Freeform 1192">
                  <a:extLst>
                    <a:ext uri="{FF2B5EF4-FFF2-40B4-BE49-F238E27FC236}">
                      <a16:creationId xmlns:a16="http://schemas.microsoft.com/office/drawing/2014/main" id="{7CE5CD2F-60B8-4E3B-81C0-046446F3B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1" name="Freeform 1193">
                  <a:extLst>
                    <a:ext uri="{FF2B5EF4-FFF2-40B4-BE49-F238E27FC236}">
                      <a16:creationId xmlns:a16="http://schemas.microsoft.com/office/drawing/2014/main" id="{1EE81BC1-4484-43F7-A83F-53F09076C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2" name="Freeform 1194">
                  <a:extLst>
                    <a:ext uri="{FF2B5EF4-FFF2-40B4-BE49-F238E27FC236}">
                      <a16:creationId xmlns:a16="http://schemas.microsoft.com/office/drawing/2014/main" id="{D559C1F7-2428-4F95-82B6-652D3219EF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31" name="Freeform 1195">
                <a:extLst>
                  <a:ext uri="{FF2B5EF4-FFF2-40B4-BE49-F238E27FC236}">
                    <a16:creationId xmlns:a16="http://schemas.microsoft.com/office/drawing/2014/main" id="{2766D802-4AD1-44C7-BF63-983ED6FA0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1196">
                <a:extLst>
                  <a:ext uri="{FF2B5EF4-FFF2-40B4-BE49-F238E27FC236}">
                    <a16:creationId xmlns:a16="http://schemas.microsoft.com/office/drawing/2014/main" id="{BBE7CE42-6AE9-47A9-ADF3-11F01BEA2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1197">
                <a:extLst>
                  <a:ext uri="{FF2B5EF4-FFF2-40B4-BE49-F238E27FC236}">
                    <a16:creationId xmlns:a16="http://schemas.microsoft.com/office/drawing/2014/main" id="{17383105-960F-4A88-AB0F-D9EC89E4B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1198">
                <a:extLst>
                  <a:ext uri="{FF2B5EF4-FFF2-40B4-BE49-F238E27FC236}">
                    <a16:creationId xmlns:a16="http://schemas.microsoft.com/office/drawing/2014/main" id="{B7F9AD76-37E8-4547-AFB4-3AC37DD8B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5" name="Freeform 1199">
                <a:extLst>
                  <a:ext uri="{FF2B5EF4-FFF2-40B4-BE49-F238E27FC236}">
                    <a16:creationId xmlns:a16="http://schemas.microsoft.com/office/drawing/2014/main" id="{906BBF58-B98D-442E-92F9-F9AA5E9E3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6" name="Freeform 1200">
                <a:extLst>
                  <a:ext uri="{FF2B5EF4-FFF2-40B4-BE49-F238E27FC236}">
                    <a16:creationId xmlns:a16="http://schemas.microsoft.com/office/drawing/2014/main" id="{989227BD-3771-444A-BD00-1B0DDB95869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E00902BB-CCED-47AE-BB0D-D8C9E6F1E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97" name="Picture 196" descr="antenna_stylized">
                <a:extLst>
                  <a:ext uri="{FF2B5EF4-FFF2-40B4-BE49-F238E27FC236}">
                    <a16:creationId xmlns:a16="http://schemas.microsoft.com/office/drawing/2014/main" id="{363ED9B6-013F-4475-A54E-CEF4127636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" name="Picture 197" descr="laptop_keyboard">
                <a:extLst>
                  <a:ext uri="{FF2B5EF4-FFF2-40B4-BE49-F238E27FC236}">
                    <a16:creationId xmlns:a16="http://schemas.microsoft.com/office/drawing/2014/main" id="{6C713AD7-B2A2-4B18-AE68-3F269FBF4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9" name="Freeform 1204">
                <a:extLst>
                  <a:ext uri="{FF2B5EF4-FFF2-40B4-BE49-F238E27FC236}">
                    <a16:creationId xmlns:a16="http://schemas.microsoft.com/office/drawing/2014/main" id="{FEAAAB59-436B-4732-85C0-139725555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200" name="Picture 199" descr="screen">
                <a:extLst>
                  <a:ext uri="{FF2B5EF4-FFF2-40B4-BE49-F238E27FC236}">
                    <a16:creationId xmlns:a16="http://schemas.microsoft.com/office/drawing/2014/main" id="{24D19B96-C294-48E3-A7C5-E6AD2BD7D7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1" name="Freeform 1206">
                <a:extLst>
                  <a:ext uri="{FF2B5EF4-FFF2-40B4-BE49-F238E27FC236}">
                    <a16:creationId xmlns:a16="http://schemas.microsoft.com/office/drawing/2014/main" id="{EF3BB6BD-EFDF-43E9-8DB9-161A27DF6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2" name="Freeform 1207">
                <a:extLst>
                  <a:ext uri="{FF2B5EF4-FFF2-40B4-BE49-F238E27FC236}">
                    <a16:creationId xmlns:a16="http://schemas.microsoft.com/office/drawing/2014/main" id="{893DB2DB-8ED6-4B35-B75C-D1C22D2F5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3" name="Freeform 1208">
                <a:extLst>
                  <a:ext uri="{FF2B5EF4-FFF2-40B4-BE49-F238E27FC236}">
                    <a16:creationId xmlns:a16="http://schemas.microsoft.com/office/drawing/2014/main" id="{CED00355-D850-4F0B-A440-DDC1D5A17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4" name="Freeform 1209">
                <a:extLst>
                  <a:ext uri="{FF2B5EF4-FFF2-40B4-BE49-F238E27FC236}">
                    <a16:creationId xmlns:a16="http://schemas.microsoft.com/office/drawing/2014/main" id="{BAEDF102-3E64-4AB1-8913-E66FA827E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5" name="Freeform 1210">
                <a:extLst>
                  <a:ext uri="{FF2B5EF4-FFF2-40B4-BE49-F238E27FC236}">
                    <a16:creationId xmlns:a16="http://schemas.microsoft.com/office/drawing/2014/main" id="{28A840AD-62FC-450F-BE45-AAEE7C07C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6" name="Freeform 1211">
                <a:extLst>
                  <a:ext uri="{FF2B5EF4-FFF2-40B4-BE49-F238E27FC236}">
                    <a16:creationId xmlns:a16="http://schemas.microsoft.com/office/drawing/2014/main" id="{D7918C38-1256-4D8A-9832-43F6D756C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BC6F8DF0-1155-4A81-A0FE-A447123F75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4" name="Freeform 1213">
                  <a:extLst>
                    <a:ext uri="{FF2B5EF4-FFF2-40B4-BE49-F238E27FC236}">
                      <a16:creationId xmlns:a16="http://schemas.microsoft.com/office/drawing/2014/main" id="{59EB3101-6187-4224-9A94-70D4348F6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5" name="Freeform 1214">
                  <a:extLst>
                    <a:ext uri="{FF2B5EF4-FFF2-40B4-BE49-F238E27FC236}">
                      <a16:creationId xmlns:a16="http://schemas.microsoft.com/office/drawing/2014/main" id="{CB7DE753-4BFE-400D-8389-9AEE12BE31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6" name="Freeform 1215">
                  <a:extLst>
                    <a:ext uri="{FF2B5EF4-FFF2-40B4-BE49-F238E27FC236}">
                      <a16:creationId xmlns:a16="http://schemas.microsoft.com/office/drawing/2014/main" id="{50C9E245-8C34-405F-98B6-707319EAE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7" name="Freeform 1216">
                  <a:extLst>
                    <a:ext uri="{FF2B5EF4-FFF2-40B4-BE49-F238E27FC236}">
                      <a16:creationId xmlns:a16="http://schemas.microsoft.com/office/drawing/2014/main" id="{F2510D36-60AF-47F1-8C85-0035A78A9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8" name="Freeform 1217">
                  <a:extLst>
                    <a:ext uri="{FF2B5EF4-FFF2-40B4-BE49-F238E27FC236}">
                      <a16:creationId xmlns:a16="http://schemas.microsoft.com/office/drawing/2014/main" id="{1A4905D3-7F20-4DC6-8FEC-E0CCEEAAFB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9" name="Freeform 1218">
                  <a:extLst>
                    <a:ext uri="{FF2B5EF4-FFF2-40B4-BE49-F238E27FC236}">
                      <a16:creationId xmlns:a16="http://schemas.microsoft.com/office/drawing/2014/main" id="{E113ACE5-2E4C-4751-99C9-55F6BC364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08" name="Freeform 1219">
                <a:extLst>
                  <a:ext uri="{FF2B5EF4-FFF2-40B4-BE49-F238E27FC236}">
                    <a16:creationId xmlns:a16="http://schemas.microsoft.com/office/drawing/2014/main" id="{E2B1D7B1-37B4-406A-B340-9F4CEFAB9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1220">
                <a:extLst>
                  <a:ext uri="{FF2B5EF4-FFF2-40B4-BE49-F238E27FC236}">
                    <a16:creationId xmlns:a16="http://schemas.microsoft.com/office/drawing/2014/main" id="{01645FB9-689E-456E-92F3-14F5D4B20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1221">
                <a:extLst>
                  <a:ext uri="{FF2B5EF4-FFF2-40B4-BE49-F238E27FC236}">
                    <a16:creationId xmlns:a16="http://schemas.microsoft.com/office/drawing/2014/main" id="{722ABDFA-A0BD-42C2-8D81-0A3FE3012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1" name="Freeform 1222">
                <a:extLst>
                  <a:ext uri="{FF2B5EF4-FFF2-40B4-BE49-F238E27FC236}">
                    <a16:creationId xmlns:a16="http://schemas.microsoft.com/office/drawing/2014/main" id="{B9FAFF2B-E5AC-463E-9DA5-260D9F472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2" name="Freeform 1223">
                <a:extLst>
                  <a:ext uri="{FF2B5EF4-FFF2-40B4-BE49-F238E27FC236}">
                    <a16:creationId xmlns:a16="http://schemas.microsoft.com/office/drawing/2014/main" id="{D908E327-1E6B-486E-B9FB-8E65E520A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3" name="Freeform 1224">
                <a:extLst>
                  <a:ext uri="{FF2B5EF4-FFF2-40B4-BE49-F238E27FC236}">
                    <a16:creationId xmlns:a16="http://schemas.microsoft.com/office/drawing/2014/main" id="{7D075FA3-7D74-4BEC-8B5A-014525A3EA4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7CF1E1A-5597-4948-B6D5-D36F805F98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174" name="Picture 173" descr="antenna_stylized">
                <a:extLst>
                  <a:ext uri="{FF2B5EF4-FFF2-40B4-BE49-F238E27FC236}">
                    <a16:creationId xmlns:a16="http://schemas.microsoft.com/office/drawing/2014/main" id="{41846A37-4145-48B7-A460-B67753BFEB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" name="Picture 174" descr="laptop_keyboard">
                <a:extLst>
                  <a:ext uri="{FF2B5EF4-FFF2-40B4-BE49-F238E27FC236}">
                    <a16:creationId xmlns:a16="http://schemas.microsoft.com/office/drawing/2014/main" id="{30499601-2D17-485C-A96D-18C2F1D00E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" name="Freeform 1228">
                <a:extLst>
                  <a:ext uri="{FF2B5EF4-FFF2-40B4-BE49-F238E27FC236}">
                    <a16:creationId xmlns:a16="http://schemas.microsoft.com/office/drawing/2014/main" id="{B62693E3-9032-49D2-8C99-FC4C65635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177" name="Picture 176" descr="screen">
                <a:extLst>
                  <a:ext uri="{FF2B5EF4-FFF2-40B4-BE49-F238E27FC236}">
                    <a16:creationId xmlns:a16="http://schemas.microsoft.com/office/drawing/2014/main" id="{DCABF447-6579-4BD0-93C4-D621201B99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8" name="Freeform 1230">
                <a:extLst>
                  <a:ext uri="{FF2B5EF4-FFF2-40B4-BE49-F238E27FC236}">
                    <a16:creationId xmlns:a16="http://schemas.microsoft.com/office/drawing/2014/main" id="{0BF1DFED-5B16-4835-BE1A-2E2CCDD5A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9" name="Freeform 1231">
                <a:extLst>
                  <a:ext uri="{FF2B5EF4-FFF2-40B4-BE49-F238E27FC236}">
                    <a16:creationId xmlns:a16="http://schemas.microsoft.com/office/drawing/2014/main" id="{941FE798-C064-4036-8AF3-F0F0D94C8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0" name="Freeform 1232">
                <a:extLst>
                  <a:ext uri="{FF2B5EF4-FFF2-40B4-BE49-F238E27FC236}">
                    <a16:creationId xmlns:a16="http://schemas.microsoft.com/office/drawing/2014/main" id="{024C0EC0-F8C2-410F-A9F1-60FCDFA5D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1" name="Freeform 1233">
                <a:extLst>
                  <a:ext uri="{FF2B5EF4-FFF2-40B4-BE49-F238E27FC236}">
                    <a16:creationId xmlns:a16="http://schemas.microsoft.com/office/drawing/2014/main" id="{2617D612-E309-45F9-8008-156536659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2" name="Freeform 1234">
                <a:extLst>
                  <a:ext uri="{FF2B5EF4-FFF2-40B4-BE49-F238E27FC236}">
                    <a16:creationId xmlns:a16="http://schemas.microsoft.com/office/drawing/2014/main" id="{3C8AF2AD-69FF-42D5-BFA8-9046FA12F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3" name="Freeform 1235">
                <a:extLst>
                  <a:ext uri="{FF2B5EF4-FFF2-40B4-BE49-F238E27FC236}">
                    <a16:creationId xmlns:a16="http://schemas.microsoft.com/office/drawing/2014/main" id="{344F1595-113C-4294-A8AF-B6F81C648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6D1DE66B-4E76-45D0-8329-C2820FE680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91" name="Freeform 1237">
                  <a:extLst>
                    <a:ext uri="{FF2B5EF4-FFF2-40B4-BE49-F238E27FC236}">
                      <a16:creationId xmlns:a16="http://schemas.microsoft.com/office/drawing/2014/main" id="{CFB88111-56F2-4CCF-B0AE-859BE1142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2" name="Freeform 1238">
                  <a:extLst>
                    <a:ext uri="{FF2B5EF4-FFF2-40B4-BE49-F238E27FC236}">
                      <a16:creationId xmlns:a16="http://schemas.microsoft.com/office/drawing/2014/main" id="{A30C4244-3F13-4437-91D0-4932F4A5D4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3" name="Freeform 1239">
                  <a:extLst>
                    <a:ext uri="{FF2B5EF4-FFF2-40B4-BE49-F238E27FC236}">
                      <a16:creationId xmlns:a16="http://schemas.microsoft.com/office/drawing/2014/main" id="{55EF64CA-BF34-4F6A-93FA-88C1ED005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4" name="Freeform 1240">
                  <a:extLst>
                    <a:ext uri="{FF2B5EF4-FFF2-40B4-BE49-F238E27FC236}">
                      <a16:creationId xmlns:a16="http://schemas.microsoft.com/office/drawing/2014/main" id="{08411408-12FE-47BB-AC1F-F8896D903B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5" name="Freeform 1241">
                  <a:extLst>
                    <a:ext uri="{FF2B5EF4-FFF2-40B4-BE49-F238E27FC236}">
                      <a16:creationId xmlns:a16="http://schemas.microsoft.com/office/drawing/2014/main" id="{E2CF487D-C613-41A2-9C69-86058067E6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6" name="Freeform 1242">
                  <a:extLst>
                    <a:ext uri="{FF2B5EF4-FFF2-40B4-BE49-F238E27FC236}">
                      <a16:creationId xmlns:a16="http://schemas.microsoft.com/office/drawing/2014/main" id="{D483C412-1334-432D-90E2-9E88A3141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85" name="Freeform 1243">
                <a:extLst>
                  <a:ext uri="{FF2B5EF4-FFF2-40B4-BE49-F238E27FC236}">
                    <a16:creationId xmlns:a16="http://schemas.microsoft.com/office/drawing/2014/main" id="{29ED45FD-153B-4AE1-B0E2-3B7854FDF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6" name="Freeform 1244">
                <a:extLst>
                  <a:ext uri="{FF2B5EF4-FFF2-40B4-BE49-F238E27FC236}">
                    <a16:creationId xmlns:a16="http://schemas.microsoft.com/office/drawing/2014/main" id="{EFF64A88-8BEF-4D3A-B1E5-ADB5A2688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7" name="Freeform 1245">
                <a:extLst>
                  <a:ext uri="{FF2B5EF4-FFF2-40B4-BE49-F238E27FC236}">
                    <a16:creationId xmlns:a16="http://schemas.microsoft.com/office/drawing/2014/main" id="{37835D1A-10DB-4A72-924B-3A8CAB300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8" name="Freeform 1246">
                <a:extLst>
                  <a:ext uri="{FF2B5EF4-FFF2-40B4-BE49-F238E27FC236}">
                    <a16:creationId xmlns:a16="http://schemas.microsoft.com/office/drawing/2014/main" id="{FC0AA616-5717-4C9A-8050-DEABBDD6F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9" name="Freeform 1247">
                <a:extLst>
                  <a:ext uri="{FF2B5EF4-FFF2-40B4-BE49-F238E27FC236}">
                    <a16:creationId xmlns:a16="http://schemas.microsoft.com/office/drawing/2014/main" id="{DE71A08B-EC69-496B-B01E-B02E912B7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0" name="Freeform 1248">
                <a:extLst>
                  <a:ext uri="{FF2B5EF4-FFF2-40B4-BE49-F238E27FC236}">
                    <a16:creationId xmlns:a16="http://schemas.microsoft.com/office/drawing/2014/main" id="{A6E12C07-92F4-42F4-8EFD-0CFB47E9A92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BFC1E0B1-315E-43E8-A4D5-7B57EBAEFD5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72" name="Picture 171" descr="desktop_computer_stylized_medium">
                <a:extLst>
                  <a:ext uri="{FF2B5EF4-FFF2-40B4-BE49-F238E27FC236}">
                    <a16:creationId xmlns:a16="http://schemas.microsoft.com/office/drawing/2014/main" id="{3EF53A3F-B973-4B06-8C31-CBAC0178BD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" name="Freeform 1251">
                <a:extLst>
                  <a:ext uri="{FF2B5EF4-FFF2-40B4-BE49-F238E27FC236}">
                    <a16:creationId xmlns:a16="http://schemas.microsoft.com/office/drawing/2014/main" id="{618A5B29-DD86-4E0F-9187-519FBF6FD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744D1A50-2A4A-42E7-B245-2C10269077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149" name="Picture 148" descr="antenna_stylized">
                <a:extLst>
                  <a:ext uri="{FF2B5EF4-FFF2-40B4-BE49-F238E27FC236}">
                    <a16:creationId xmlns:a16="http://schemas.microsoft.com/office/drawing/2014/main" id="{A8808BE1-C096-4A22-A9E4-C6ED19863A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" name="Picture 149" descr="laptop_keyboard">
                <a:extLst>
                  <a:ext uri="{FF2B5EF4-FFF2-40B4-BE49-F238E27FC236}">
                    <a16:creationId xmlns:a16="http://schemas.microsoft.com/office/drawing/2014/main" id="{11B16015-FCA8-4EC8-AA43-E9E23C1095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Freeform 1255">
                <a:extLst>
                  <a:ext uri="{FF2B5EF4-FFF2-40B4-BE49-F238E27FC236}">
                    <a16:creationId xmlns:a16="http://schemas.microsoft.com/office/drawing/2014/main" id="{FF7D693B-C074-49A3-9D60-FFF209197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152" name="Picture 151" descr="screen">
                <a:extLst>
                  <a:ext uri="{FF2B5EF4-FFF2-40B4-BE49-F238E27FC236}">
                    <a16:creationId xmlns:a16="http://schemas.microsoft.com/office/drawing/2014/main" id="{26A584BA-AFCB-460E-BAB5-EBE8846C68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" name="Freeform 1257">
                <a:extLst>
                  <a:ext uri="{FF2B5EF4-FFF2-40B4-BE49-F238E27FC236}">
                    <a16:creationId xmlns:a16="http://schemas.microsoft.com/office/drawing/2014/main" id="{C88752B3-4E11-439C-8BA3-8275F7ABA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4" name="Freeform 1258">
                <a:extLst>
                  <a:ext uri="{FF2B5EF4-FFF2-40B4-BE49-F238E27FC236}">
                    <a16:creationId xmlns:a16="http://schemas.microsoft.com/office/drawing/2014/main" id="{C1946519-C407-4DEF-989E-E243F7685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5" name="Freeform 1259">
                <a:extLst>
                  <a:ext uri="{FF2B5EF4-FFF2-40B4-BE49-F238E27FC236}">
                    <a16:creationId xmlns:a16="http://schemas.microsoft.com/office/drawing/2014/main" id="{1A7B8C42-A1AA-4F11-BDE2-110C3C4C7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6" name="Freeform 1260">
                <a:extLst>
                  <a:ext uri="{FF2B5EF4-FFF2-40B4-BE49-F238E27FC236}">
                    <a16:creationId xmlns:a16="http://schemas.microsoft.com/office/drawing/2014/main" id="{9A38D9C8-DC28-4C13-B84F-57F6E22C3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7" name="Freeform 1261">
                <a:extLst>
                  <a:ext uri="{FF2B5EF4-FFF2-40B4-BE49-F238E27FC236}">
                    <a16:creationId xmlns:a16="http://schemas.microsoft.com/office/drawing/2014/main" id="{738C44D7-25CA-4D95-B521-4DFF24D6D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8" name="Freeform 1262">
                <a:extLst>
                  <a:ext uri="{FF2B5EF4-FFF2-40B4-BE49-F238E27FC236}">
                    <a16:creationId xmlns:a16="http://schemas.microsoft.com/office/drawing/2014/main" id="{1065C7D5-E8AD-4C0F-B2A0-D07387FF0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2BDEBA78-8D3A-4EE7-8B81-0A933050D3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66" name="Freeform 1264">
                  <a:extLst>
                    <a:ext uri="{FF2B5EF4-FFF2-40B4-BE49-F238E27FC236}">
                      <a16:creationId xmlns:a16="http://schemas.microsoft.com/office/drawing/2014/main" id="{3460905C-FE52-47FD-AEBA-672834FF8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7" name="Freeform 1265">
                  <a:extLst>
                    <a:ext uri="{FF2B5EF4-FFF2-40B4-BE49-F238E27FC236}">
                      <a16:creationId xmlns:a16="http://schemas.microsoft.com/office/drawing/2014/main" id="{0DE111DB-57DA-42AC-BE99-9ECCB77140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8" name="Freeform 1266">
                  <a:extLst>
                    <a:ext uri="{FF2B5EF4-FFF2-40B4-BE49-F238E27FC236}">
                      <a16:creationId xmlns:a16="http://schemas.microsoft.com/office/drawing/2014/main" id="{83B1AAAB-36D2-4217-9D2F-D5E24BCA6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9" name="Freeform 1267">
                  <a:extLst>
                    <a:ext uri="{FF2B5EF4-FFF2-40B4-BE49-F238E27FC236}">
                      <a16:creationId xmlns:a16="http://schemas.microsoft.com/office/drawing/2014/main" id="{E19663FC-BFA8-480B-88FA-AFE11FDA02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70" name="Freeform 1268">
                  <a:extLst>
                    <a:ext uri="{FF2B5EF4-FFF2-40B4-BE49-F238E27FC236}">
                      <a16:creationId xmlns:a16="http://schemas.microsoft.com/office/drawing/2014/main" id="{2D10073D-FC2E-493A-88B3-FEE2E5AC6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71" name="Freeform 1269">
                  <a:extLst>
                    <a:ext uri="{FF2B5EF4-FFF2-40B4-BE49-F238E27FC236}">
                      <a16:creationId xmlns:a16="http://schemas.microsoft.com/office/drawing/2014/main" id="{82A544F2-CAD6-4D82-BC05-B00D20EF56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60" name="Freeform 1270">
                <a:extLst>
                  <a:ext uri="{FF2B5EF4-FFF2-40B4-BE49-F238E27FC236}">
                    <a16:creationId xmlns:a16="http://schemas.microsoft.com/office/drawing/2014/main" id="{A0C429B9-7D8E-4D00-A239-A9D67F3E1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1" name="Freeform 1271">
                <a:extLst>
                  <a:ext uri="{FF2B5EF4-FFF2-40B4-BE49-F238E27FC236}">
                    <a16:creationId xmlns:a16="http://schemas.microsoft.com/office/drawing/2014/main" id="{8AC762E6-FCFB-4FF4-A3E5-5F3F47C09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2" name="Freeform 1272">
                <a:extLst>
                  <a:ext uri="{FF2B5EF4-FFF2-40B4-BE49-F238E27FC236}">
                    <a16:creationId xmlns:a16="http://schemas.microsoft.com/office/drawing/2014/main" id="{0BA5706A-11C0-4E1B-8752-315639ABB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3" name="Freeform 1273">
                <a:extLst>
                  <a:ext uri="{FF2B5EF4-FFF2-40B4-BE49-F238E27FC236}">
                    <a16:creationId xmlns:a16="http://schemas.microsoft.com/office/drawing/2014/main" id="{FC001C25-A547-40CB-9098-942A82314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4" name="Freeform 1274">
                <a:extLst>
                  <a:ext uri="{FF2B5EF4-FFF2-40B4-BE49-F238E27FC236}">
                    <a16:creationId xmlns:a16="http://schemas.microsoft.com/office/drawing/2014/main" id="{ED40E969-04CD-4E01-ACD5-EFFD9F571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5" name="Freeform 1275">
                <a:extLst>
                  <a:ext uri="{FF2B5EF4-FFF2-40B4-BE49-F238E27FC236}">
                    <a16:creationId xmlns:a16="http://schemas.microsoft.com/office/drawing/2014/main" id="{32975FEB-0C3D-4C37-B3B7-0526EF1AA96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C38A529-D54C-4E35-AD19-4132697DFD98}"/>
              </a:ext>
            </a:extLst>
          </p:cNvPr>
          <p:cNvGrpSpPr>
            <a:grpSpLocks/>
          </p:cNvGrpSpPr>
          <p:nvPr/>
        </p:nvGrpSpPr>
        <p:grpSpPr bwMode="auto">
          <a:xfrm>
            <a:off x="7705724" y="4708529"/>
            <a:ext cx="1057276" cy="957263"/>
            <a:chOff x="-153" y="1680"/>
            <a:chExt cx="666" cy="60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A0705C2-9D5A-48B2-9213-E6F633F961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0804DE0-F84B-4514-BE21-C3B0E0762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AFD1CFD-A3CC-4366-B45A-D4D4FC9A7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30D6451-C4C8-48BF-B131-B839ECE02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" name="Text Box 674">
                <a:extLst>
                  <a:ext uri="{FF2B5EF4-FFF2-40B4-BE49-F238E27FC236}">
                    <a16:creationId xmlns:a16="http://schemas.microsoft.com/office/drawing/2014/main" id="{C650FABE-95A2-47CF-B96C-225D3398BB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79" name="Line 675">
                <a:extLst>
                  <a:ext uri="{FF2B5EF4-FFF2-40B4-BE49-F238E27FC236}">
                    <a16:creationId xmlns:a16="http://schemas.microsoft.com/office/drawing/2014/main" id="{0886887E-1603-4B8E-B5B9-B0DD8EEDA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" name="Line 676">
                <a:extLst>
                  <a:ext uri="{FF2B5EF4-FFF2-40B4-BE49-F238E27FC236}">
                    <a16:creationId xmlns:a16="http://schemas.microsoft.com/office/drawing/2014/main" id="{47323265-043C-4E82-B012-5D27C9E09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" name="Line 677">
                <a:extLst>
                  <a:ext uri="{FF2B5EF4-FFF2-40B4-BE49-F238E27FC236}">
                    <a16:creationId xmlns:a16="http://schemas.microsoft.com/office/drawing/2014/main" id="{17CC66C5-D3D5-422E-A8FD-02DA37D1B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4" name="Freeform 678">
              <a:extLst>
                <a:ext uri="{FF2B5EF4-FFF2-40B4-BE49-F238E27FC236}">
                  <a16:creationId xmlns:a16="http://schemas.microsoft.com/office/drawing/2014/main" id="{D4415D2D-CD7D-4511-9829-45494FFCD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FC5CB10-426F-42A4-9C2E-170B06F361D5}"/>
              </a:ext>
            </a:extLst>
          </p:cNvPr>
          <p:cNvGrpSpPr>
            <a:grpSpLocks/>
          </p:cNvGrpSpPr>
          <p:nvPr/>
        </p:nvGrpSpPr>
        <p:grpSpPr bwMode="auto">
          <a:xfrm>
            <a:off x="5311774" y="1550994"/>
            <a:ext cx="1057276" cy="957263"/>
            <a:chOff x="-153" y="1680"/>
            <a:chExt cx="666" cy="60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D70875F-F7F1-4900-B0B1-9DE1CD1E8A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B7DE762-AEDA-4DD8-A413-D5D6D3A75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DD7299A-EEBF-4845-82A7-A1AFF7EEE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FB64044-2FE0-418B-8519-2B5B71CD1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" name="Text Box 870">
                <a:extLst>
                  <a:ext uri="{FF2B5EF4-FFF2-40B4-BE49-F238E27FC236}">
                    <a16:creationId xmlns:a16="http://schemas.microsoft.com/office/drawing/2014/main" id="{AEC56275-C1FE-4C95-B56D-0088CCB703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66" name="Line 871">
                <a:extLst>
                  <a:ext uri="{FF2B5EF4-FFF2-40B4-BE49-F238E27FC236}">
                    <a16:creationId xmlns:a16="http://schemas.microsoft.com/office/drawing/2014/main" id="{71404135-B2CA-4691-B7B2-D48492164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7" name="Line 872">
                <a:extLst>
                  <a:ext uri="{FF2B5EF4-FFF2-40B4-BE49-F238E27FC236}">
                    <a16:creationId xmlns:a16="http://schemas.microsoft.com/office/drawing/2014/main" id="{0D0F11EF-C110-41E9-975E-ACFB6C8A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8" name="Line 873">
                <a:extLst>
                  <a:ext uri="{FF2B5EF4-FFF2-40B4-BE49-F238E27FC236}">
                    <a16:creationId xmlns:a16="http://schemas.microsoft.com/office/drawing/2014/main" id="{87140F07-17A0-45DC-BEB6-3087ABBA3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1" name="Freeform 874">
              <a:extLst>
                <a:ext uri="{FF2B5EF4-FFF2-40B4-BE49-F238E27FC236}">
                  <a16:creationId xmlns:a16="http://schemas.microsoft.com/office/drawing/2014/main" id="{34280D73-BAE9-4238-BF7E-9C0F036EF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24B32A-CA18-4E02-B3BD-99C2A5268A02}"/>
              </a:ext>
            </a:extLst>
          </p:cNvPr>
          <p:cNvGrpSpPr>
            <a:grpSpLocks/>
          </p:cNvGrpSpPr>
          <p:nvPr/>
        </p:nvGrpSpPr>
        <p:grpSpPr bwMode="auto">
          <a:xfrm rot="2937887">
            <a:off x="5238749" y="3276605"/>
            <a:ext cx="3781425" cy="434975"/>
            <a:chOff x="2937" y="3579"/>
            <a:chExt cx="2382" cy="274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7BE839-AED7-4DAF-94D5-52B44AD4B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1" name="Freeform 296">
              <a:extLst>
                <a:ext uri="{FF2B5EF4-FFF2-40B4-BE49-F238E27FC236}">
                  <a16:creationId xmlns:a16="http://schemas.microsoft.com/office/drawing/2014/main" id="{DA9143FB-48ED-4637-8FC7-A6F6B6730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 297">
              <a:extLst>
                <a:ext uri="{FF2B5EF4-FFF2-40B4-BE49-F238E27FC236}">
                  <a16:creationId xmlns:a16="http://schemas.microsoft.com/office/drawing/2014/main" id="{52498984-F95A-4FF4-B49B-F022629319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Text Box 293">
              <a:extLst>
                <a:ext uri="{FF2B5EF4-FFF2-40B4-BE49-F238E27FC236}">
                  <a16:creationId xmlns:a16="http://schemas.microsoft.com/office/drawing/2014/main" id="{85BBC996-8982-4C14-9A6E-0CF5AF569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1" y="3602"/>
              <a:ext cx="17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chemeClr val="bg1"/>
                  </a:solidFill>
                </a:rPr>
                <a:t>logical end-end transport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1761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Transport Layer protocols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6BF4D9C9-9B08-473C-BC1A-AEB74A2BDAF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28600" y="1600200"/>
            <a:ext cx="436829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reliable, in-order delivery (TCP)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congestion control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flow control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connection setup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umpetLite" panose="020A0602050506020204" pitchFamily="18" charset="0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unreliable, unordered delivery: UDP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no-frills 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“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best-effort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”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umpetLite" panose="020A0602050506020204" pitchFamily="18" charset="0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services not available: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delay guarantees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bandwidth guarantees</a:t>
            </a:r>
          </a:p>
        </p:txBody>
      </p: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AC648A53-424D-4028-8E5D-56BE5D18BAE4}"/>
              </a:ext>
            </a:extLst>
          </p:cNvPr>
          <p:cNvGrpSpPr>
            <a:grpSpLocks/>
          </p:cNvGrpSpPr>
          <p:nvPr/>
        </p:nvGrpSpPr>
        <p:grpSpPr bwMode="auto">
          <a:xfrm>
            <a:off x="4960936" y="1855784"/>
            <a:ext cx="3540125" cy="4545016"/>
            <a:chOff x="3277" y="974"/>
            <a:chExt cx="2230" cy="2863"/>
          </a:xfrm>
        </p:grpSpPr>
        <p:sp>
          <p:nvSpPr>
            <p:cNvPr id="591" name="Freeform 941">
              <a:extLst>
                <a:ext uri="{FF2B5EF4-FFF2-40B4-BE49-F238E27FC236}">
                  <a16:creationId xmlns:a16="http://schemas.microsoft.com/office/drawing/2014/main" id="{B9F6B54A-95DA-4B7C-8199-61869E477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898 w 1036"/>
                <a:gd name="T1" fmla="*/ 11 h 675"/>
                <a:gd name="T2" fmla="*/ 541 w 1036"/>
                <a:gd name="T3" fmla="*/ 53 h 675"/>
                <a:gd name="T4" fmla="*/ 286 w 1036"/>
                <a:gd name="T5" fmla="*/ 129 h 675"/>
                <a:gd name="T6" fmla="*/ 212 w 1036"/>
                <a:gd name="T7" fmla="*/ 229 h 675"/>
                <a:gd name="T8" fmla="*/ 29 w 1036"/>
                <a:gd name="T9" fmla="*/ 297 h 675"/>
                <a:gd name="T10" fmla="*/ 24 w 1036"/>
                <a:gd name="T11" fmla="*/ 459 h 675"/>
                <a:gd name="T12" fmla="*/ 183 w 1036"/>
                <a:gd name="T13" fmla="*/ 489 h 675"/>
                <a:gd name="T14" fmla="*/ 636 w 1036"/>
                <a:gd name="T15" fmla="*/ 489 h 675"/>
                <a:gd name="T16" fmla="*/ 828 w 1036"/>
                <a:gd name="T17" fmla="*/ 555 h 675"/>
                <a:gd name="T18" fmla="*/ 1042 w 1036"/>
                <a:gd name="T19" fmla="*/ 657 h 675"/>
                <a:gd name="T20" fmla="*/ 1206 w 1036"/>
                <a:gd name="T21" fmla="*/ 661 h 675"/>
                <a:gd name="T22" fmla="*/ 1319 w 1036"/>
                <a:gd name="T23" fmla="*/ 603 h 675"/>
                <a:gd name="T24" fmla="*/ 1376 w 1036"/>
                <a:gd name="T25" fmla="*/ 445 h 675"/>
                <a:gd name="T26" fmla="*/ 1412 w 1036"/>
                <a:gd name="T27" fmla="*/ 291 h 675"/>
                <a:gd name="T28" fmla="*/ 1416 w 1036"/>
                <a:gd name="T29" fmla="*/ 107 h 675"/>
                <a:gd name="T30" fmla="*/ 1295 w 1036"/>
                <a:gd name="T31" fmla="*/ 17 h 675"/>
                <a:gd name="T32" fmla="*/ 1075 w 1036"/>
                <a:gd name="T33" fmla="*/ 3 h 675"/>
                <a:gd name="T34" fmla="*/ 89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5B210C3A-60A0-44E2-A69A-4E3E739AEF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970" name="Rectangle 969">
                <a:extLst>
                  <a:ext uri="{FF2B5EF4-FFF2-40B4-BE49-F238E27FC236}">
                    <a16:creationId xmlns:a16="http://schemas.microsoft.com/office/drawing/2014/main" id="{D9EE639A-50FF-45E6-AC1C-9F1ADED70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71" name="AutoShape 944">
                <a:extLst>
                  <a:ext uri="{FF2B5EF4-FFF2-40B4-BE49-F238E27FC236}">
                    <a16:creationId xmlns:a16="http://schemas.microsoft.com/office/drawing/2014/main" id="{E4736BE0-35F0-4FB2-B66A-181CA5BDE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93" name="Freeform 945">
              <a:extLst>
                <a:ext uri="{FF2B5EF4-FFF2-40B4-BE49-F238E27FC236}">
                  <a16:creationId xmlns:a16="http://schemas.microsoft.com/office/drawing/2014/main" id="{A28FAB42-4D4A-4898-B1CA-E0484B1D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4" name="Line 946">
              <a:extLst>
                <a:ext uri="{FF2B5EF4-FFF2-40B4-BE49-F238E27FC236}">
                  <a16:creationId xmlns:a16="http://schemas.microsoft.com/office/drawing/2014/main" id="{7D8AF296-0402-4EA3-B7BC-6723AA68E7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95" name="Line 947">
              <a:extLst>
                <a:ext uri="{FF2B5EF4-FFF2-40B4-BE49-F238E27FC236}">
                  <a16:creationId xmlns:a16="http://schemas.microsoft.com/office/drawing/2014/main" id="{57C47BC7-A932-4A50-A48D-088737CD7D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96" name="Line 948">
              <a:extLst>
                <a:ext uri="{FF2B5EF4-FFF2-40B4-BE49-F238E27FC236}">
                  <a16:creationId xmlns:a16="http://schemas.microsoft.com/office/drawing/2014/main" id="{89C935B3-AE19-4B9A-A1A3-35B6833ABA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97" name="Line 949">
              <a:extLst>
                <a:ext uri="{FF2B5EF4-FFF2-40B4-BE49-F238E27FC236}">
                  <a16:creationId xmlns:a16="http://schemas.microsoft.com/office/drawing/2014/main" id="{7F871323-B425-4A4B-9BEA-1333D2009E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98" name="Line 950">
              <a:extLst>
                <a:ext uri="{FF2B5EF4-FFF2-40B4-BE49-F238E27FC236}">
                  <a16:creationId xmlns:a16="http://schemas.microsoft.com/office/drawing/2014/main" id="{3E0234A8-5EAF-4913-98B2-5DE0404FE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99" name="Line 951">
              <a:extLst>
                <a:ext uri="{FF2B5EF4-FFF2-40B4-BE49-F238E27FC236}">
                  <a16:creationId xmlns:a16="http://schemas.microsoft.com/office/drawing/2014/main" id="{E3B63D7C-E2F9-4B4F-B994-4BC5FFB62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0" name="Line 952">
              <a:extLst>
                <a:ext uri="{FF2B5EF4-FFF2-40B4-BE49-F238E27FC236}">
                  <a16:creationId xmlns:a16="http://schemas.microsoft.com/office/drawing/2014/main" id="{62D351C0-3885-4B93-866B-96548C0CC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1" name="Line 953">
              <a:extLst>
                <a:ext uri="{FF2B5EF4-FFF2-40B4-BE49-F238E27FC236}">
                  <a16:creationId xmlns:a16="http://schemas.microsoft.com/office/drawing/2014/main" id="{A1A1D00B-E2B7-4F51-9D15-462FE8FB01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2" name="Line 954">
              <a:extLst>
                <a:ext uri="{FF2B5EF4-FFF2-40B4-BE49-F238E27FC236}">
                  <a16:creationId xmlns:a16="http://schemas.microsoft.com/office/drawing/2014/main" id="{63804807-6F24-4738-B2DE-17F425606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3" name="Line 955">
              <a:extLst>
                <a:ext uri="{FF2B5EF4-FFF2-40B4-BE49-F238E27FC236}">
                  <a16:creationId xmlns:a16="http://schemas.microsoft.com/office/drawing/2014/main" id="{4A4899CF-121D-47D2-BC8E-FA8FDAEFC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" name="Line 956">
              <a:extLst>
                <a:ext uri="{FF2B5EF4-FFF2-40B4-BE49-F238E27FC236}">
                  <a16:creationId xmlns:a16="http://schemas.microsoft.com/office/drawing/2014/main" id="{9A5860C4-B96D-40E5-928F-A4786D726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" name="Line 957">
              <a:extLst>
                <a:ext uri="{FF2B5EF4-FFF2-40B4-BE49-F238E27FC236}">
                  <a16:creationId xmlns:a16="http://schemas.microsoft.com/office/drawing/2014/main" id="{6964C631-B5E6-4954-975C-45AC5E82C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6" name="Line 958">
              <a:extLst>
                <a:ext uri="{FF2B5EF4-FFF2-40B4-BE49-F238E27FC236}">
                  <a16:creationId xmlns:a16="http://schemas.microsoft.com/office/drawing/2014/main" id="{9D204599-CED0-477A-82C6-52CF6419D6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7" name="Line 959">
              <a:extLst>
                <a:ext uri="{FF2B5EF4-FFF2-40B4-BE49-F238E27FC236}">
                  <a16:creationId xmlns:a16="http://schemas.microsoft.com/office/drawing/2014/main" id="{42618F92-191E-4E6E-BF21-FF98D48DA7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9180CEE1-32A4-4CE8-B213-AFE66C4FB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968" name="Picture 967" descr="access_point_stylized_small">
                <a:extLst>
                  <a:ext uri="{FF2B5EF4-FFF2-40B4-BE49-F238E27FC236}">
                    <a16:creationId xmlns:a16="http://schemas.microsoft.com/office/drawing/2014/main" id="{ED3F92AA-666A-4D62-9B8F-99A07F895F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9" name="Picture 968" descr="antenna_radiation_stylized">
                <a:extLst>
                  <a:ext uri="{FF2B5EF4-FFF2-40B4-BE49-F238E27FC236}">
                    <a16:creationId xmlns:a16="http://schemas.microsoft.com/office/drawing/2014/main" id="{2E9544AE-7D0C-453E-A673-F3E246F50E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09" name="Freeform 963">
              <a:extLst>
                <a:ext uri="{FF2B5EF4-FFF2-40B4-BE49-F238E27FC236}">
                  <a16:creationId xmlns:a16="http://schemas.microsoft.com/office/drawing/2014/main" id="{F71DE6D6-F72B-4220-A8B5-62D9A1446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0" name="Freeform 964">
              <a:extLst>
                <a:ext uri="{FF2B5EF4-FFF2-40B4-BE49-F238E27FC236}">
                  <a16:creationId xmlns:a16="http://schemas.microsoft.com/office/drawing/2014/main" id="{FD59D19A-22C6-45AE-8BA4-5323EC7AF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3549 w 765"/>
                <a:gd name="T1" fmla="*/ 134 h 459"/>
                <a:gd name="T2" fmla="*/ 2405 w 765"/>
                <a:gd name="T3" fmla="*/ 952 h 459"/>
                <a:gd name="T4" fmla="*/ 804 w 765"/>
                <a:gd name="T5" fmla="*/ 1355 h 459"/>
                <a:gd name="T6" fmla="*/ 115 w 765"/>
                <a:gd name="T7" fmla="*/ 4566 h 459"/>
                <a:gd name="T8" fmla="*/ 1505 w 765"/>
                <a:gd name="T9" fmla="*/ 6033 h 459"/>
                <a:gd name="T10" fmla="*/ 2892 w 765"/>
                <a:gd name="T11" fmla="*/ 5783 h 459"/>
                <a:gd name="T12" fmla="*/ 4883 w 765"/>
                <a:gd name="T13" fmla="*/ 6033 h 459"/>
                <a:gd name="T14" fmla="*/ 5843 w 765"/>
                <a:gd name="T15" fmla="*/ 5893 h 459"/>
                <a:gd name="T16" fmla="*/ 6289 w 765"/>
                <a:gd name="T17" fmla="*/ 5056 h 459"/>
                <a:gd name="T18" fmla="*/ 6278 w 765"/>
                <a:gd name="T19" fmla="*/ 2146 h 459"/>
                <a:gd name="T20" fmla="*/ 5540 w 765"/>
                <a:gd name="T21" fmla="*/ 468 h 459"/>
                <a:gd name="T22" fmla="*/ 3549 w 765"/>
                <a:gd name="T23" fmla="*/ 13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1" name="Line 965">
              <a:extLst>
                <a:ext uri="{FF2B5EF4-FFF2-40B4-BE49-F238E27FC236}">
                  <a16:creationId xmlns:a16="http://schemas.microsoft.com/office/drawing/2014/main" id="{36F7B80B-6FA0-471B-B1A5-32E4D8164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2" name="Line 966">
              <a:extLst>
                <a:ext uri="{FF2B5EF4-FFF2-40B4-BE49-F238E27FC236}">
                  <a16:creationId xmlns:a16="http://schemas.microsoft.com/office/drawing/2014/main" id="{43CCF8F6-9480-4283-8563-31CEA5C36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3" name="Line 967">
              <a:extLst>
                <a:ext uri="{FF2B5EF4-FFF2-40B4-BE49-F238E27FC236}">
                  <a16:creationId xmlns:a16="http://schemas.microsoft.com/office/drawing/2014/main" id="{792CC3B1-3147-4C0E-A327-FCE8CC0559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4" name="Line 968">
              <a:extLst>
                <a:ext uri="{FF2B5EF4-FFF2-40B4-BE49-F238E27FC236}">
                  <a16:creationId xmlns:a16="http://schemas.microsoft.com/office/drawing/2014/main" id="{38676386-2ABF-45FA-83CC-3CBC9589B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5" name="Line 969">
              <a:extLst>
                <a:ext uri="{FF2B5EF4-FFF2-40B4-BE49-F238E27FC236}">
                  <a16:creationId xmlns:a16="http://schemas.microsoft.com/office/drawing/2014/main" id="{66CB0CBB-059A-47D8-B139-98478DDBF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6" name="Line 970">
              <a:extLst>
                <a:ext uri="{FF2B5EF4-FFF2-40B4-BE49-F238E27FC236}">
                  <a16:creationId xmlns:a16="http://schemas.microsoft.com/office/drawing/2014/main" id="{7663BCE9-3EEE-491E-BF45-37A8F16726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" name="Line 971">
              <a:extLst>
                <a:ext uri="{FF2B5EF4-FFF2-40B4-BE49-F238E27FC236}">
                  <a16:creationId xmlns:a16="http://schemas.microsoft.com/office/drawing/2014/main" id="{C86C3507-8FF7-4B7A-9186-EA12C5EC0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" name="Line 972">
              <a:extLst>
                <a:ext uri="{FF2B5EF4-FFF2-40B4-BE49-F238E27FC236}">
                  <a16:creationId xmlns:a16="http://schemas.microsoft.com/office/drawing/2014/main" id="{9609745C-AD2F-4B86-B18C-A2F52CB0A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" name="Line 973">
              <a:extLst>
                <a:ext uri="{FF2B5EF4-FFF2-40B4-BE49-F238E27FC236}">
                  <a16:creationId xmlns:a16="http://schemas.microsoft.com/office/drawing/2014/main" id="{1B7FA84C-3BA5-46C9-8791-711E2F657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" name="Line 974">
              <a:extLst>
                <a:ext uri="{FF2B5EF4-FFF2-40B4-BE49-F238E27FC236}">
                  <a16:creationId xmlns:a16="http://schemas.microsoft.com/office/drawing/2014/main" id="{9F8BC431-7A04-4220-85AA-FA0507144D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1" name="Line 975">
              <a:extLst>
                <a:ext uri="{FF2B5EF4-FFF2-40B4-BE49-F238E27FC236}">
                  <a16:creationId xmlns:a16="http://schemas.microsoft.com/office/drawing/2014/main" id="{2A32AA77-FAE6-4BD8-A6C1-B88C5AE2F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2" name="Line 976">
              <a:extLst>
                <a:ext uri="{FF2B5EF4-FFF2-40B4-BE49-F238E27FC236}">
                  <a16:creationId xmlns:a16="http://schemas.microsoft.com/office/drawing/2014/main" id="{D0B2DD57-D29E-4FF2-B9B6-6FC55094B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3" name="Line 977">
              <a:extLst>
                <a:ext uri="{FF2B5EF4-FFF2-40B4-BE49-F238E27FC236}">
                  <a16:creationId xmlns:a16="http://schemas.microsoft.com/office/drawing/2014/main" id="{22B09D59-9925-4E18-BDBC-26594C5E5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4" name="Line 978">
              <a:extLst>
                <a:ext uri="{FF2B5EF4-FFF2-40B4-BE49-F238E27FC236}">
                  <a16:creationId xmlns:a16="http://schemas.microsoft.com/office/drawing/2014/main" id="{00DE608E-77C7-4BE6-9E0A-7FF6FBDD8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" name="Line 979">
              <a:extLst>
                <a:ext uri="{FF2B5EF4-FFF2-40B4-BE49-F238E27FC236}">
                  <a16:creationId xmlns:a16="http://schemas.microsoft.com/office/drawing/2014/main" id="{2D2DF7DA-0C62-41F1-8B71-C3FEC984E9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6" name="Line 980">
              <a:extLst>
                <a:ext uri="{FF2B5EF4-FFF2-40B4-BE49-F238E27FC236}">
                  <a16:creationId xmlns:a16="http://schemas.microsoft.com/office/drawing/2014/main" id="{289C5B53-DBA9-418A-B7B0-DE7F1EFD7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7" name="Line 981">
              <a:extLst>
                <a:ext uri="{FF2B5EF4-FFF2-40B4-BE49-F238E27FC236}">
                  <a16:creationId xmlns:a16="http://schemas.microsoft.com/office/drawing/2014/main" id="{79F44557-22D6-4F12-A885-5F2D029BF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28" name="Group 627">
              <a:extLst>
                <a:ext uri="{FF2B5EF4-FFF2-40B4-BE49-F238E27FC236}">
                  <a16:creationId xmlns:a16="http://schemas.microsoft.com/office/drawing/2014/main" id="{D248F23E-3652-49D8-A3A2-D916DD0649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" y="1163"/>
              <a:ext cx="294" cy="391"/>
              <a:chOff x="1653" y="3023"/>
              <a:chExt cx="622" cy="911"/>
            </a:xfrm>
          </p:grpSpPr>
          <p:sp>
            <p:nvSpPr>
              <p:cNvPr id="951" name="Line 270">
                <a:extLst>
                  <a:ext uri="{FF2B5EF4-FFF2-40B4-BE49-F238E27FC236}">
                    <a16:creationId xmlns:a16="http://schemas.microsoft.com/office/drawing/2014/main" id="{8419BCE7-AACC-4278-AB73-23CCFDD2B7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52" name="Line 271">
                <a:extLst>
                  <a:ext uri="{FF2B5EF4-FFF2-40B4-BE49-F238E27FC236}">
                    <a16:creationId xmlns:a16="http://schemas.microsoft.com/office/drawing/2014/main" id="{38A0F8A7-78A1-445D-A265-F3809FB9B7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53" name="Line 272">
                <a:extLst>
                  <a:ext uri="{FF2B5EF4-FFF2-40B4-BE49-F238E27FC236}">
                    <a16:creationId xmlns:a16="http://schemas.microsoft.com/office/drawing/2014/main" id="{76982D4F-8706-49A6-ADAF-0B50EECC6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54" name="Line 273">
                <a:extLst>
                  <a:ext uri="{FF2B5EF4-FFF2-40B4-BE49-F238E27FC236}">
                    <a16:creationId xmlns:a16="http://schemas.microsoft.com/office/drawing/2014/main" id="{BEBEE610-A447-4C50-BAF1-6ADC77973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55" name="Line 274">
                <a:extLst>
                  <a:ext uri="{FF2B5EF4-FFF2-40B4-BE49-F238E27FC236}">
                    <a16:creationId xmlns:a16="http://schemas.microsoft.com/office/drawing/2014/main" id="{133F26C8-B4AC-4826-8F65-3A5B22224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56" name="Line 275">
                <a:extLst>
                  <a:ext uri="{FF2B5EF4-FFF2-40B4-BE49-F238E27FC236}">
                    <a16:creationId xmlns:a16="http://schemas.microsoft.com/office/drawing/2014/main" id="{49E64B8A-4026-4FEF-9D6D-E7AD07FF2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57" name="Line 276">
                <a:extLst>
                  <a:ext uri="{FF2B5EF4-FFF2-40B4-BE49-F238E27FC236}">
                    <a16:creationId xmlns:a16="http://schemas.microsoft.com/office/drawing/2014/main" id="{3CC709BB-7AE2-4DDE-A64E-1A576F480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58" name="Line 277">
                <a:extLst>
                  <a:ext uri="{FF2B5EF4-FFF2-40B4-BE49-F238E27FC236}">
                    <a16:creationId xmlns:a16="http://schemas.microsoft.com/office/drawing/2014/main" id="{EADC67A1-26E0-42D7-ABCF-F68920219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59" name="Line 278">
                <a:extLst>
                  <a:ext uri="{FF2B5EF4-FFF2-40B4-BE49-F238E27FC236}">
                    <a16:creationId xmlns:a16="http://schemas.microsoft.com/office/drawing/2014/main" id="{34E2BDA7-1732-47BA-A43C-2B9452664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60" name="Line 279">
                <a:extLst>
                  <a:ext uri="{FF2B5EF4-FFF2-40B4-BE49-F238E27FC236}">
                    <a16:creationId xmlns:a16="http://schemas.microsoft.com/office/drawing/2014/main" id="{F87E079A-5025-4550-9F14-C9748166D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61" name="Line 280">
                <a:extLst>
                  <a:ext uri="{FF2B5EF4-FFF2-40B4-BE49-F238E27FC236}">
                    <a16:creationId xmlns:a16="http://schemas.microsoft.com/office/drawing/2014/main" id="{F1D00C0F-D203-43DB-A60B-1E691AEED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62" name="Line 281">
                <a:extLst>
                  <a:ext uri="{FF2B5EF4-FFF2-40B4-BE49-F238E27FC236}">
                    <a16:creationId xmlns:a16="http://schemas.microsoft.com/office/drawing/2014/main" id="{221CC813-17F9-4877-802E-9A6325B7A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63" name="Line 282">
                <a:extLst>
                  <a:ext uri="{FF2B5EF4-FFF2-40B4-BE49-F238E27FC236}">
                    <a16:creationId xmlns:a16="http://schemas.microsoft.com/office/drawing/2014/main" id="{D76668AB-CD14-43A6-B829-8CBD496C6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64" name="Line 283">
                <a:extLst>
                  <a:ext uri="{FF2B5EF4-FFF2-40B4-BE49-F238E27FC236}">
                    <a16:creationId xmlns:a16="http://schemas.microsoft.com/office/drawing/2014/main" id="{64813086-71B4-4463-9708-7632AADF5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65" name="Line 284">
                <a:extLst>
                  <a:ext uri="{FF2B5EF4-FFF2-40B4-BE49-F238E27FC236}">
                    <a16:creationId xmlns:a16="http://schemas.microsoft.com/office/drawing/2014/main" id="{9EBC1FE0-1E4F-4A92-9897-A2DB14552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66" name="Oval 965">
                <a:extLst>
                  <a:ext uri="{FF2B5EF4-FFF2-40B4-BE49-F238E27FC236}">
                    <a16:creationId xmlns:a16="http://schemas.microsoft.com/office/drawing/2014/main" id="{D0210503-207B-4FE7-BEBB-3C7B182F0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967" name="Picture 966" descr="cell_tower_radiation_gray">
                <a:extLst>
                  <a:ext uri="{FF2B5EF4-FFF2-40B4-BE49-F238E27FC236}">
                    <a16:creationId xmlns:a16="http://schemas.microsoft.com/office/drawing/2014/main" id="{7F4FE399-E845-4CDD-9B70-F951D54975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9" name="Group 628">
              <a:extLst>
                <a:ext uri="{FF2B5EF4-FFF2-40B4-BE49-F238E27FC236}">
                  <a16:creationId xmlns:a16="http://schemas.microsoft.com/office/drawing/2014/main" id="{B571A4CD-DAB6-4431-9FF3-5C0509A59F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942" name="Line 1001">
                <a:extLst>
                  <a:ext uri="{FF2B5EF4-FFF2-40B4-BE49-F238E27FC236}">
                    <a16:creationId xmlns:a16="http://schemas.microsoft.com/office/drawing/2014/main" id="{5BA96B2F-A3E2-427B-A9E4-905A4F006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43" name="Oval 942">
                <a:extLst>
                  <a:ext uri="{FF2B5EF4-FFF2-40B4-BE49-F238E27FC236}">
                    <a16:creationId xmlns:a16="http://schemas.microsoft.com/office/drawing/2014/main" id="{6927D717-DF68-4A38-B767-F4DDBE1AF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4" name="Rectangle 943">
                <a:extLst>
                  <a:ext uri="{FF2B5EF4-FFF2-40B4-BE49-F238E27FC236}">
                    <a16:creationId xmlns:a16="http://schemas.microsoft.com/office/drawing/2014/main" id="{FD99DEAE-2CD0-4BE3-A7A6-69E2C4BB5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5" name="Oval 944">
                <a:extLst>
                  <a:ext uri="{FF2B5EF4-FFF2-40B4-BE49-F238E27FC236}">
                    <a16:creationId xmlns:a16="http://schemas.microsoft.com/office/drawing/2014/main" id="{E104A3DB-9976-41EC-A090-C3DD6F631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46" name="Group 945">
                <a:extLst>
                  <a:ext uri="{FF2B5EF4-FFF2-40B4-BE49-F238E27FC236}">
                    <a16:creationId xmlns:a16="http://schemas.microsoft.com/office/drawing/2014/main" id="{A6B7F2BB-25CB-4239-A1AA-D21FCA5338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949" name="Freeform 1006">
                  <a:extLst>
                    <a:ext uri="{FF2B5EF4-FFF2-40B4-BE49-F238E27FC236}">
                      <a16:creationId xmlns:a16="http://schemas.microsoft.com/office/drawing/2014/main" id="{0FAAEC78-0A41-49CB-AA3E-97C70BAA6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50" name="Freeform 1007">
                  <a:extLst>
                    <a:ext uri="{FF2B5EF4-FFF2-40B4-BE49-F238E27FC236}">
                      <a16:creationId xmlns:a16="http://schemas.microsoft.com/office/drawing/2014/main" id="{5341B62C-B35D-4B04-8D95-1DF0D3582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947" name="Line 1008">
                <a:extLst>
                  <a:ext uri="{FF2B5EF4-FFF2-40B4-BE49-F238E27FC236}">
                    <a16:creationId xmlns:a16="http://schemas.microsoft.com/office/drawing/2014/main" id="{2CDFE150-2104-450D-9792-03AE264B1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48" name="Line 1009">
                <a:extLst>
                  <a:ext uri="{FF2B5EF4-FFF2-40B4-BE49-F238E27FC236}">
                    <a16:creationId xmlns:a16="http://schemas.microsoft.com/office/drawing/2014/main" id="{65A3AB00-2D7D-4370-A8BE-DA446FE8F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630" name="Group 629">
              <a:extLst>
                <a:ext uri="{FF2B5EF4-FFF2-40B4-BE49-F238E27FC236}">
                  <a16:creationId xmlns:a16="http://schemas.microsoft.com/office/drawing/2014/main" id="{789FFED3-8AB6-4F54-A400-E86B4C6E15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7" y="1570"/>
              <a:ext cx="246" cy="110"/>
              <a:chOff x="4334" y="1470"/>
              <a:chExt cx="246" cy="107"/>
            </a:xfrm>
          </p:grpSpPr>
          <p:sp>
            <p:nvSpPr>
              <p:cNvPr id="934" name="Oval 933">
                <a:extLst>
                  <a:ext uri="{FF2B5EF4-FFF2-40B4-BE49-F238E27FC236}">
                    <a16:creationId xmlns:a16="http://schemas.microsoft.com/office/drawing/2014/main" id="{6B719CB8-D05A-4CFA-A8EC-F74AE987E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5" name="Rectangle 934">
                <a:extLst>
                  <a:ext uri="{FF2B5EF4-FFF2-40B4-BE49-F238E27FC236}">
                    <a16:creationId xmlns:a16="http://schemas.microsoft.com/office/drawing/2014/main" id="{16578D0A-D033-45C5-9AD1-4015F0CEE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6" name="Oval 935">
                <a:extLst>
                  <a:ext uri="{FF2B5EF4-FFF2-40B4-BE49-F238E27FC236}">
                    <a16:creationId xmlns:a16="http://schemas.microsoft.com/office/drawing/2014/main" id="{97CF4D92-F91C-401A-BA1B-A44988AED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37" name="Group 936">
                <a:extLst>
                  <a:ext uri="{FF2B5EF4-FFF2-40B4-BE49-F238E27FC236}">
                    <a16:creationId xmlns:a16="http://schemas.microsoft.com/office/drawing/2014/main" id="{24F2D6D5-FE81-4E8A-BE92-ED7D04883D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40" name="Freeform 1015">
                  <a:extLst>
                    <a:ext uri="{FF2B5EF4-FFF2-40B4-BE49-F238E27FC236}">
                      <a16:creationId xmlns:a16="http://schemas.microsoft.com/office/drawing/2014/main" id="{82E35208-7D66-45C7-BCB7-AB8370026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41" name="Freeform 1016">
                  <a:extLst>
                    <a:ext uri="{FF2B5EF4-FFF2-40B4-BE49-F238E27FC236}">
                      <a16:creationId xmlns:a16="http://schemas.microsoft.com/office/drawing/2014/main" id="{D1B18BF7-D17E-40B9-9447-230D0E69D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938" name="Line 1017">
                <a:extLst>
                  <a:ext uri="{FF2B5EF4-FFF2-40B4-BE49-F238E27FC236}">
                    <a16:creationId xmlns:a16="http://schemas.microsoft.com/office/drawing/2014/main" id="{294CF584-187B-46E7-B0B9-410126614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9" name="Line 1018">
                <a:extLst>
                  <a:ext uri="{FF2B5EF4-FFF2-40B4-BE49-F238E27FC236}">
                    <a16:creationId xmlns:a16="http://schemas.microsoft.com/office/drawing/2014/main" id="{22357961-8A33-4BD7-A126-6D685C744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631" name="Group 630">
              <a:extLst>
                <a:ext uri="{FF2B5EF4-FFF2-40B4-BE49-F238E27FC236}">
                  <a16:creationId xmlns:a16="http://schemas.microsoft.com/office/drawing/2014/main" id="{37571559-28D3-4237-9989-98684BD461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4" y="1736"/>
              <a:ext cx="246" cy="110"/>
              <a:chOff x="4334" y="1470"/>
              <a:chExt cx="246" cy="107"/>
            </a:xfrm>
          </p:grpSpPr>
          <p:sp>
            <p:nvSpPr>
              <p:cNvPr id="926" name="Oval 925">
                <a:extLst>
                  <a:ext uri="{FF2B5EF4-FFF2-40B4-BE49-F238E27FC236}">
                    <a16:creationId xmlns:a16="http://schemas.microsoft.com/office/drawing/2014/main" id="{DF53826E-183C-49E8-81C2-AA6031775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7" name="Rectangle 926">
                <a:extLst>
                  <a:ext uri="{FF2B5EF4-FFF2-40B4-BE49-F238E27FC236}">
                    <a16:creationId xmlns:a16="http://schemas.microsoft.com/office/drawing/2014/main" id="{2C03FB83-F30F-4328-BA4A-BD4731F79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8" name="Oval 927">
                <a:extLst>
                  <a:ext uri="{FF2B5EF4-FFF2-40B4-BE49-F238E27FC236}">
                    <a16:creationId xmlns:a16="http://schemas.microsoft.com/office/drawing/2014/main" id="{34BB519C-1309-4314-AE12-6FA1604E2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1979D480-EA50-4158-ADF7-3610F8799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32" name="Freeform 1024">
                  <a:extLst>
                    <a:ext uri="{FF2B5EF4-FFF2-40B4-BE49-F238E27FC236}">
                      <a16:creationId xmlns:a16="http://schemas.microsoft.com/office/drawing/2014/main" id="{BD1B7052-82C1-454D-9752-19F179B17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33" name="Freeform 1025">
                  <a:extLst>
                    <a:ext uri="{FF2B5EF4-FFF2-40B4-BE49-F238E27FC236}">
                      <a16:creationId xmlns:a16="http://schemas.microsoft.com/office/drawing/2014/main" id="{03367707-023B-4FBD-9238-765391C90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930" name="Line 1026">
                <a:extLst>
                  <a:ext uri="{FF2B5EF4-FFF2-40B4-BE49-F238E27FC236}">
                    <a16:creationId xmlns:a16="http://schemas.microsoft.com/office/drawing/2014/main" id="{696B6EB9-927C-4C60-8E8C-42C0FBDE5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1" name="Line 1027">
                <a:extLst>
                  <a:ext uri="{FF2B5EF4-FFF2-40B4-BE49-F238E27FC236}">
                    <a16:creationId xmlns:a16="http://schemas.microsoft.com/office/drawing/2014/main" id="{E8BC812D-291D-4FAD-A368-CE696B388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DBBD5638-B882-4E56-AD95-11342275A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0" y="1737"/>
              <a:ext cx="246" cy="110"/>
              <a:chOff x="4334" y="1470"/>
              <a:chExt cx="246" cy="107"/>
            </a:xfrm>
          </p:grpSpPr>
          <p:sp>
            <p:nvSpPr>
              <p:cNvPr id="918" name="Oval 917">
                <a:extLst>
                  <a:ext uri="{FF2B5EF4-FFF2-40B4-BE49-F238E27FC236}">
                    <a16:creationId xmlns:a16="http://schemas.microsoft.com/office/drawing/2014/main" id="{41D54941-05B2-4837-A83F-1D5FE31EE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9" name="Rectangle 918">
                <a:extLst>
                  <a:ext uri="{FF2B5EF4-FFF2-40B4-BE49-F238E27FC236}">
                    <a16:creationId xmlns:a16="http://schemas.microsoft.com/office/drawing/2014/main" id="{7A7A2C95-FAB1-498F-A549-83CC44E85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0" name="Oval 919">
                <a:extLst>
                  <a:ext uri="{FF2B5EF4-FFF2-40B4-BE49-F238E27FC236}">
                    <a16:creationId xmlns:a16="http://schemas.microsoft.com/office/drawing/2014/main" id="{00A42A06-E818-46D6-99E5-4D2608EA2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21" name="Group 920">
                <a:extLst>
                  <a:ext uri="{FF2B5EF4-FFF2-40B4-BE49-F238E27FC236}">
                    <a16:creationId xmlns:a16="http://schemas.microsoft.com/office/drawing/2014/main" id="{1289263A-9D15-49DE-9EA4-D8E64BA708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24" name="Freeform 1033">
                  <a:extLst>
                    <a:ext uri="{FF2B5EF4-FFF2-40B4-BE49-F238E27FC236}">
                      <a16:creationId xmlns:a16="http://schemas.microsoft.com/office/drawing/2014/main" id="{2B10D85F-7359-4174-949F-9D71EA2941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25" name="Freeform 1034">
                  <a:extLst>
                    <a:ext uri="{FF2B5EF4-FFF2-40B4-BE49-F238E27FC236}">
                      <a16:creationId xmlns:a16="http://schemas.microsoft.com/office/drawing/2014/main" id="{A45BE889-B763-4BF4-B51C-584C42F83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922" name="Line 1035">
                <a:extLst>
                  <a:ext uri="{FF2B5EF4-FFF2-40B4-BE49-F238E27FC236}">
                    <a16:creationId xmlns:a16="http://schemas.microsoft.com/office/drawing/2014/main" id="{40990A38-B333-40DC-9F93-B877E6E510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3" name="Line 1036">
                <a:extLst>
                  <a:ext uri="{FF2B5EF4-FFF2-40B4-BE49-F238E27FC236}">
                    <a16:creationId xmlns:a16="http://schemas.microsoft.com/office/drawing/2014/main" id="{8EE74DEE-7D76-49AD-A95F-254F2B86A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633" name="Group 632">
              <a:extLst>
                <a:ext uri="{FF2B5EF4-FFF2-40B4-BE49-F238E27FC236}">
                  <a16:creationId xmlns:a16="http://schemas.microsoft.com/office/drawing/2014/main" id="{54549D96-32C6-4BB5-8EE2-6584A25D7E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4" y="1507"/>
              <a:ext cx="246" cy="110"/>
              <a:chOff x="4334" y="1470"/>
              <a:chExt cx="246" cy="107"/>
            </a:xfrm>
          </p:grpSpPr>
          <p:sp>
            <p:nvSpPr>
              <p:cNvPr id="910" name="Oval 909">
                <a:extLst>
                  <a:ext uri="{FF2B5EF4-FFF2-40B4-BE49-F238E27FC236}">
                    <a16:creationId xmlns:a16="http://schemas.microsoft.com/office/drawing/2014/main" id="{86BE2308-AA52-43D1-98DE-0EDE1FEEA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1" name="Rectangle 910">
                <a:extLst>
                  <a:ext uri="{FF2B5EF4-FFF2-40B4-BE49-F238E27FC236}">
                    <a16:creationId xmlns:a16="http://schemas.microsoft.com/office/drawing/2014/main" id="{138BFB49-0AF9-4D74-889C-6847A2966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" name="Oval 911">
                <a:extLst>
                  <a:ext uri="{FF2B5EF4-FFF2-40B4-BE49-F238E27FC236}">
                    <a16:creationId xmlns:a16="http://schemas.microsoft.com/office/drawing/2014/main" id="{92D41CC1-48B3-4002-AD2D-69D7953BF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13" name="Group 912">
                <a:extLst>
                  <a:ext uri="{FF2B5EF4-FFF2-40B4-BE49-F238E27FC236}">
                    <a16:creationId xmlns:a16="http://schemas.microsoft.com/office/drawing/2014/main" id="{47568ED8-D96D-429E-8723-79C1058049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16" name="Freeform 1042">
                  <a:extLst>
                    <a:ext uri="{FF2B5EF4-FFF2-40B4-BE49-F238E27FC236}">
                      <a16:creationId xmlns:a16="http://schemas.microsoft.com/office/drawing/2014/main" id="{42CACEDD-3E51-4E06-85E2-DF9AED1BD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17" name="Freeform 1043">
                  <a:extLst>
                    <a:ext uri="{FF2B5EF4-FFF2-40B4-BE49-F238E27FC236}">
                      <a16:creationId xmlns:a16="http://schemas.microsoft.com/office/drawing/2014/main" id="{CCE968A3-AEF7-47E4-8A40-3E0D361E5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914" name="Line 1044">
                <a:extLst>
                  <a:ext uri="{FF2B5EF4-FFF2-40B4-BE49-F238E27FC236}">
                    <a16:creationId xmlns:a16="http://schemas.microsoft.com/office/drawing/2014/main" id="{15263521-D5B8-4F99-8E1C-0F7955061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5" name="Line 1045">
                <a:extLst>
                  <a:ext uri="{FF2B5EF4-FFF2-40B4-BE49-F238E27FC236}">
                    <a16:creationId xmlns:a16="http://schemas.microsoft.com/office/drawing/2014/main" id="{73F25949-C4A2-4ED9-A95E-10F485070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634" name="Group 633">
              <a:extLst>
                <a:ext uri="{FF2B5EF4-FFF2-40B4-BE49-F238E27FC236}">
                  <a16:creationId xmlns:a16="http://schemas.microsoft.com/office/drawing/2014/main" id="{3CB0F871-F0D6-4D35-B175-51F6D2CFB7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6" y="2296"/>
              <a:ext cx="309" cy="130"/>
              <a:chOff x="4334" y="1470"/>
              <a:chExt cx="246" cy="107"/>
            </a:xfrm>
          </p:grpSpPr>
          <p:sp>
            <p:nvSpPr>
              <p:cNvPr id="902" name="Oval 901">
                <a:extLst>
                  <a:ext uri="{FF2B5EF4-FFF2-40B4-BE49-F238E27FC236}">
                    <a16:creationId xmlns:a16="http://schemas.microsoft.com/office/drawing/2014/main" id="{C79AB862-1F13-4D38-9A22-8D968B3CF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3" name="Rectangle 902">
                <a:extLst>
                  <a:ext uri="{FF2B5EF4-FFF2-40B4-BE49-F238E27FC236}">
                    <a16:creationId xmlns:a16="http://schemas.microsoft.com/office/drawing/2014/main" id="{D82BB4A5-C5F1-477B-A709-AA96964B4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4" name="Oval 903">
                <a:extLst>
                  <a:ext uri="{FF2B5EF4-FFF2-40B4-BE49-F238E27FC236}">
                    <a16:creationId xmlns:a16="http://schemas.microsoft.com/office/drawing/2014/main" id="{FA89D323-4227-45F1-A148-CEA595F39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05" name="Group 904">
                <a:extLst>
                  <a:ext uri="{FF2B5EF4-FFF2-40B4-BE49-F238E27FC236}">
                    <a16:creationId xmlns:a16="http://schemas.microsoft.com/office/drawing/2014/main" id="{FCFBDD1B-B309-4968-85D7-EFE41AC77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08" name="Freeform 1051">
                  <a:extLst>
                    <a:ext uri="{FF2B5EF4-FFF2-40B4-BE49-F238E27FC236}">
                      <a16:creationId xmlns:a16="http://schemas.microsoft.com/office/drawing/2014/main" id="{E6416640-96A3-449F-9547-B26E6A092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09" name="Freeform 1052">
                  <a:extLst>
                    <a:ext uri="{FF2B5EF4-FFF2-40B4-BE49-F238E27FC236}">
                      <a16:creationId xmlns:a16="http://schemas.microsoft.com/office/drawing/2014/main" id="{3E76D821-01EE-4796-906F-1C3A7B1D79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906" name="Line 1053">
                <a:extLst>
                  <a:ext uri="{FF2B5EF4-FFF2-40B4-BE49-F238E27FC236}">
                    <a16:creationId xmlns:a16="http://schemas.microsoft.com/office/drawing/2014/main" id="{2C6BF836-67A0-4B76-AEB3-14DD4991A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7" name="Line 1054">
                <a:extLst>
                  <a:ext uri="{FF2B5EF4-FFF2-40B4-BE49-F238E27FC236}">
                    <a16:creationId xmlns:a16="http://schemas.microsoft.com/office/drawing/2014/main" id="{621E8694-D8A3-46E4-BA45-0464F9957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35" name="Line 1055">
              <a:extLst>
                <a:ext uri="{FF2B5EF4-FFF2-40B4-BE49-F238E27FC236}">
                  <a16:creationId xmlns:a16="http://schemas.microsoft.com/office/drawing/2014/main" id="{D0FFAB1D-158F-4FF6-AA49-AFB2E478A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36" name="Group 635">
              <a:extLst>
                <a:ext uri="{FF2B5EF4-FFF2-40B4-BE49-F238E27FC236}">
                  <a16:creationId xmlns:a16="http://schemas.microsoft.com/office/drawing/2014/main" id="{0C365AC0-ECDF-4AAB-A180-7A302DFF6B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6" y="2288"/>
              <a:ext cx="309" cy="130"/>
              <a:chOff x="4334" y="1470"/>
              <a:chExt cx="246" cy="107"/>
            </a:xfrm>
          </p:grpSpPr>
          <p:sp>
            <p:nvSpPr>
              <p:cNvPr id="894" name="Oval 893">
                <a:extLst>
                  <a:ext uri="{FF2B5EF4-FFF2-40B4-BE49-F238E27FC236}">
                    <a16:creationId xmlns:a16="http://schemas.microsoft.com/office/drawing/2014/main" id="{E293366F-D773-42F4-A5AF-7396B9D74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5" name="Rectangle 894">
                <a:extLst>
                  <a:ext uri="{FF2B5EF4-FFF2-40B4-BE49-F238E27FC236}">
                    <a16:creationId xmlns:a16="http://schemas.microsoft.com/office/drawing/2014/main" id="{CF76A7CE-B24E-4995-8FEC-59005ADD5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6" name="Oval 895">
                <a:extLst>
                  <a:ext uri="{FF2B5EF4-FFF2-40B4-BE49-F238E27FC236}">
                    <a16:creationId xmlns:a16="http://schemas.microsoft.com/office/drawing/2014/main" id="{BCCAD4DC-7954-4A72-9BA0-5CA49805D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97" name="Group 896">
                <a:extLst>
                  <a:ext uri="{FF2B5EF4-FFF2-40B4-BE49-F238E27FC236}">
                    <a16:creationId xmlns:a16="http://schemas.microsoft.com/office/drawing/2014/main" id="{429F6612-2894-487C-AB6F-D0450DFF96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00" name="Freeform 1061">
                  <a:extLst>
                    <a:ext uri="{FF2B5EF4-FFF2-40B4-BE49-F238E27FC236}">
                      <a16:creationId xmlns:a16="http://schemas.microsoft.com/office/drawing/2014/main" id="{FAAB09BA-1639-49B9-A32F-3EB52DE60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01" name="Freeform 1062">
                  <a:extLst>
                    <a:ext uri="{FF2B5EF4-FFF2-40B4-BE49-F238E27FC236}">
                      <a16:creationId xmlns:a16="http://schemas.microsoft.com/office/drawing/2014/main" id="{BAAF62D7-B6C9-4CD5-A8EF-3B556270E1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898" name="Line 1063">
                <a:extLst>
                  <a:ext uri="{FF2B5EF4-FFF2-40B4-BE49-F238E27FC236}">
                    <a16:creationId xmlns:a16="http://schemas.microsoft.com/office/drawing/2014/main" id="{B034882E-ABCF-45E5-BDAA-CC17B38D7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9" name="Line 1064">
                <a:extLst>
                  <a:ext uri="{FF2B5EF4-FFF2-40B4-BE49-F238E27FC236}">
                    <a16:creationId xmlns:a16="http://schemas.microsoft.com/office/drawing/2014/main" id="{BD4662AB-0142-43BD-91B5-C91ADBD73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637" name="Group 636">
              <a:extLst>
                <a:ext uri="{FF2B5EF4-FFF2-40B4-BE49-F238E27FC236}">
                  <a16:creationId xmlns:a16="http://schemas.microsoft.com/office/drawing/2014/main" id="{2D850D9F-FA20-4CEE-8B65-A913915FE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" y="2464"/>
              <a:ext cx="309" cy="130"/>
              <a:chOff x="4334" y="1470"/>
              <a:chExt cx="246" cy="107"/>
            </a:xfrm>
          </p:grpSpPr>
          <p:sp>
            <p:nvSpPr>
              <p:cNvPr id="886" name="Oval 885">
                <a:extLst>
                  <a:ext uri="{FF2B5EF4-FFF2-40B4-BE49-F238E27FC236}">
                    <a16:creationId xmlns:a16="http://schemas.microsoft.com/office/drawing/2014/main" id="{79E14A2D-F7E9-4306-8469-4895502B3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7" name="Rectangle 886">
                <a:extLst>
                  <a:ext uri="{FF2B5EF4-FFF2-40B4-BE49-F238E27FC236}">
                    <a16:creationId xmlns:a16="http://schemas.microsoft.com/office/drawing/2014/main" id="{448449F9-8879-4690-A157-BC9421827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8" name="Oval 887">
                <a:extLst>
                  <a:ext uri="{FF2B5EF4-FFF2-40B4-BE49-F238E27FC236}">
                    <a16:creationId xmlns:a16="http://schemas.microsoft.com/office/drawing/2014/main" id="{FC4406C1-5F69-4DD4-869A-DE4DB46CA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89" name="Group 888">
                <a:extLst>
                  <a:ext uri="{FF2B5EF4-FFF2-40B4-BE49-F238E27FC236}">
                    <a16:creationId xmlns:a16="http://schemas.microsoft.com/office/drawing/2014/main" id="{F8354542-B2CE-42C9-AB26-966ED7DBB2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892" name="Freeform 1070">
                  <a:extLst>
                    <a:ext uri="{FF2B5EF4-FFF2-40B4-BE49-F238E27FC236}">
                      <a16:creationId xmlns:a16="http://schemas.microsoft.com/office/drawing/2014/main" id="{D766CAE6-5CA2-40BF-8208-A69FC2CC1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93" name="Freeform 1071">
                  <a:extLst>
                    <a:ext uri="{FF2B5EF4-FFF2-40B4-BE49-F238E27FC236}">
                      <a16:creationId xmlns:a16="http://schemas.microsoft.com/office/drawing/2014/main" id="{3192DEB2-63B8-4E9D-B655-AC667123F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890" name="Line 1072">
                <a:extLst>
                  <a:ext uri="{FF2B5EF4-FFF2-40B4-BE49-F238E27FC236}">
                    <a16:creationId xmlns:a16="http://schemas.microsoft.com/office/drawing/2014/main" id="{54D71A1F-44CB-42DF-B5EB-A342C5E3C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" name="Line 1073">
                <a:extLst>
                  <a:ext uri="{FF2B5EF4-FFF2-40B4-BE49-F238E27FC236}">
                    <a16:creationId xmlns:a16="http://schemas.microsoft.com/office/drawing/2014/main" id="{B0C31E66-6CBC-4765-A795-3DD525377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638" name="Group 637">
              <a:extLst>
                <a:ext uri="{FF2B5EF4-FFF2-40B4-BE49-F238E27FC236}">
                  <a16:creationId xmlns:a16="http://schemas.microsoft.com/office/drawing/2014/main" id="{8793D572-D07E-45E6-9CBE-5A98860E2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029"/>
              <a:ext cx="393" cy="154"/>
              <a:chOff x="4334" y="1470"/>
              <a:chExt cx="246" cy="107"/>
            </a:xfrm>
          </p:grpSpPr>
          <p:sp>
            <p:nvSpPr>
              <p:cNvPr id="878" name="Oval 877">
                <a:extLst>
                  <a:ext uri="{FF2B5EF4-FFF2-40B4-BE49-F238E27FC236}">
                    <a16:creationId xmlns:a16="http://schemas.microsoft.com/office/drawing/2014/main" id="{4C5EF8A1-84D7-4F9A-A3D9-56BB201DD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9" name="Rectangle 878">
                <a:extLst>
                  <a:ext uri="{FF2B5EF4-FFF2-40B4-BE49-F238E27FC236}">
                    <a16:creationId xmlns:a16="http://schemas.microsoft.com/office/drawing/2014/main" id="{5BABE48A-BE4B-4E04-B2DE-54B1F36F9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0" name="Oval 879">
                <a:extLst>
                  <a:ext uri="{FF2B5EF4-FFF2-40B4-BE49-F238E27FC236}">
                    <a16:creationId xmlns:a16="http://schemas.microsoft.com/office/drawing/2014/main" id="{8F2B6210-8591-42A6-88F8-86DBFACF5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81" name="Group 880">
                <a:extLst>
                  <a:ext uri="{FF2B5EF4-FFF2-40B4-BE49-F238E27FC236}">
                    <a16:creationId xmlns:a16="http://schemas.microsoft.com/office/drawing/2014/main" id="{3F361D0A-406F-4A37-98A8-C029D73165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884" name="Freeform 1079">
                  <a:extLst>
                    <a:ext uri="{FF2B5EF4-FFF2-40B4-BE49-F238E27FC236}">
                      <a16:creationId xmlns:a16="http://schemas.microsoft.com/office/drawing/2014/main" id="{B838BB13-E121-4030-8732-56E28A1745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85" name="Freeform 1080">
                  <a:extLst>
                    <a:ext uri="{FF2B5EF4-FFF2-40B4-BE49-F238E27FC236}">
                      <a16:creationId xmlns:a16="http://schemas.microsoft.com/office/drawing/2014/main" id="{FAFC3553-6BF0-4186-884C-552383FB5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882" name="Line 1081">
                <a:extLst>
                  <a:ext uri="{FF2B5EF4-FFF2-40B4-BE49-F238E27FC236}">
                    <a16:creationId xmlns:a16="http://schemas.microsoft.com/office/drawing/2014/main" id="{CEEF2F8F-C6E4-4B3C-A3AB-6FD342944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3" name="Line 1082">
                <a:extLst>
                  <a:ext uri="{FF2B5EF4-FFF2-40B4-BE49-F238E27FC236}">
                    <a16:creationId xmlns:a16="http://schemas.microsoft.com/office/drawing/2014/main" id="{E6630EF4-AC30-4F5F-86B3-9CA9EDCA4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BC0FD5DD-D6AE-44D2-B284-7481798564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2841"/>
              <a:ext cx="393" cy="154"/>
              <a:chOff x="4334" y="1470"/>
              <a:chExt cx="246" cy="107"/>
            </a:xfrm>
          </p:grpSpPr>
          <p:sp>
            <p:nvSpPr>
              <p:cNvPr id="870" name="Oval 869">
                <a:extLst>
                  <a:ext uri="{FF2B5EF4-FFF2-40B4-BE49-F238E27FC236}">
                    <a16:creationId xmlns:a16="http://schemas.microsoft.com/office/drawing/2014/main" id="{8526A98C-AF66-4E98-9A35-6B5F8F215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1" name="Rectangle 870">
                <a:extLst>
                  <a:ext uri="{FF2B5EF4-FFF2-40B4-BE49-F238E27FC236}">
                    <a16:creationId xmlns:a16="http://schemas.microsoft.com/office/drawing/2014/main" id="{A4611885-B530-4610-BA18-C90D14A2D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2" name="Oval 871">
                <a:extLst>
                  <a:ext uri="{FF2B5EF4-FFF2-40B4-BE49-F238E27FC236}">
                    <a16:creationId xmlns:a16="http://schemas.microsoft.com/office/drawing/2014/main" id="{05EC6230-B85E-4414-99BD-822F02379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73" name="Group 872">
                <a:extLst>
                  <a:ext uri="{FF2B5EF4-FFF2-40B4-BE49-F238E27FC236}">
                    <a16:creationId xmlns:a16="http://schemas.microsoft.com/office/drawing/2014/main" id="{3080B68C-595A-490B-8D80-AC6E359D8E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876" name="Freeform 1088">
                  <a:extLst>
                    <a:ext uri="{FF2B5EF4-FFF2-40B4-BE49-F238E27FC236}">
                      <a16:creationId xmlns:a16="http://schemas.microsoft.com/office/drawing/2014/main" id="{29EDDAF3-77C6-4608-B6D7-2445873C84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77" name="Freeform 1089">
                  <a:extLst>
                    <a:ext uri="{FF2B5EF4-FFF2-40B4-BE49-F238E27FC236}">
                      <a16:creationId xmlns:a16="http://schemas.microsoft.com/office/drawing/2014/main" id="{4377A25A-E2AC-4658-B85D-2FAD289C1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874" name="Line 1090">
                <a:extLst>
                  <a:ext uri="{FF2B5EF4-FFF2-40B4-BE49-F238E27FC236}">
                    <a16:creationId xmlns:a16="http://schemas.microsoft.com/office/drawing/2014/main" id="{A92CFCC8-1F6C-432E-8F27-F1AEF9546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75" name="Line 1091">
                <a:extLst>
                  <a:ext uri="{FF2B5EF4-FFF2-40B4-BE49-F238E27FC236}">
                    <a16:creationId xmlns:a16="http://schemas.microsoft.com/office/drawing/2014/main" id="{40C26F59-AB71-48D9-9BE0-6EBD3598C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640" name="Group 639">
              <a:extLst>
                <a:ext uri="{FF2B5EF4-FFF2-40B4-BE49-F238E27FC236}">
                  <a16:creationId xmlns:a16="http://schemas.microsoft.com/office/drawing/2014/main" id="{FE804294-06F2-40B9-93FB-4F7D193C4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0" y="3057"/>
              <a:ext cx="393" cy="154"/>
              <a:chOff x="4334" y="1470"/>
              <a:chExt cx="246" cy="107"/>
            </a:xfrm>
          </p:grpSpPr>
          <p:sp>
            <p:nvSpPr>
              <p:cNvPr id="862" name="Oval 861">
                <a:extLst>
                  <a:ext uri="{FF2B5EF4-FFF2-40B4-BE49-F238E27FC236}">
                    <a16:creationId xmlns:a16="http://schemas.microsoft.com/office/drawing/2014/main" id="{AEE9FE0C-F561-449C-878C-0EC97FFDE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3" name="Rectangle 862">
                <a:extLst>
                  <a:ext uri="{FF2B5EF4-FFF2-40B4-BE49-F238E27FC236}">
                    <a16:creationId xmlns:a16="http://schemas.microsoft.com/office/drawing/2014/main" id="{08153366-BC53-40C9-93A8-E874770DB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4" name="Oval 863">
                <a:extLst>
                  <a:ext uri="{FF2B5EF4-FFF2-40B4-BE49-F238E27FC236}">
                    <a16:creationId xmlns:a16="http://schemas.microsoft.com/office/drawing/2014/main" id="{D3C38B03-5539-40F9-9296-14DBDC296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65" name="Group 864">
                <a:extLst>
                  <a:ext uri="{FF2B5EF4-FFF2-40B4-BE49-F238E27FC236}">
                    <a16:creationId xmlns:a16="http://schemas.microsoft.com/office/drawing/2014/main" id="{F8504003-B3A5-4C20-83D4-33D90AB190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868" name="Freeform 1097">
                  <a:extLst>
                    <a:ext uri="{FF2B5EF4-FFF2-40B4-BE49-F238E27FC236}">
                      <a16:creationId xmlns:a16="http://schemas.microsoft.com/office/drawing/2014/main" id="{14747FB3-8CBD-4A22-A109-9064A4704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69" name="Freeform 1098">
                  <a:extLst>
                    <a:ext uri="{FF2B5EF4-FFF2-40B4-BE49-F238E27FC236}">
                      <a16:creationId xmlns:a16="http://schemas.microsoft.com/office/drawing/2014/main" id="{E1ABBE96-048D-4A0F-91DF-976A9FD789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866" name="Line 1099">
                <a:extLst>
                  <a:ext uri="{FF2B5EF4-FFF2-40B4-BE49-F238E27FC236}">
                    <a16:creationId xmlns:a16="http://schemas.microsoft.com/office/drawing/2014/main" id="{13251115-3930-47DE-A81C-B2423CD77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67" name="Line 1100">
                <a:extLst>
                  <a:ext uri="{FF2B5EF4-FFF2-40B4-BE49-F238E27FC236}">
                    <a16:creationId xmlns:a16="http://schemas.microsoft.com/office/drawing/2014/main" id="{1FCCCDCD-FC51-459F-8622-E47D8777D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641" name="Group 640">
              <a:extLst>
                <a:ext uri="{FF2B5EF4-FFF2-40B4-BE49-F238E27FC236}">
                  <a16:creationId xmlns:a16="http://schemas.microsoft.com/office/drawing/2014/main" id="{67DC481F-4F69-4F56-B931-853BE81097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" y="2311"/>
              <a:ext cx="246" cy="109"/>
              <a:chOff x="4334" y="1470"/>
              <a:chExt cx="246" cy="107"/>
            </a:xfrm>
          </p:grpSpPr>
          <p:sp>
            <p:nvSpPr>
              <p:cNvPr id="854" name="Oval 853">
                <a:extLst>
                  <a:ext uri="{FF2B5EF4-FFF2-40B4-BE49-F238E27FC236}">
                    <a16:creationId xmlns:a16="http://schemas.microsoft.com/office/drawing/2014/main" id="{52E30283-FDAF-4295-82B5-F02A3314B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5" name="Rectangle 854">
                <a:extLst>
                  <a:ext uri="{FF2B5EF4-FFF2-40B4-BE49-F238E27FC236}">
                    <a16:creationId xmlns:a16="http://schemas.microsoft.com/office/drawing/2014/main" id="{D628E1EF-9BF1-4F4F-9239-A394D393B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6" name="Oval 855">
                <a:extLst>
                  <a:ext uri="{FF2B5EF4-FFF2-40B4-BE49-F238E27FC236}">
                    <a16:creationId xmlns:a16="http://schemas.microsoft.com/office/drawing/2014/main" id="{413C124F-BAF3-4155-BE0F-8710A968A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57" name="Group 856">
                <a:extLst>
                  <a:ext uri="{FF2B5EF4-FFF2-40B4-BE49-F238E27FC236}">
                    <a16:creationId xmlns:a16="http://schemas.microsoft.com/office/drawing/2014/main" id="{794B1404-3052-41A9-85C3-4955E3CAF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860" name="Freeform 1106">
                  <a:extLst>
                    <a:ext uri="{FF2B5EF4-FFF2-40B4-BE49-F238E27FC236}">
                      <a16:creationId xmlns:a16="http://schemas.microsoft.com/office/drawing/2014/main" id="{53B1D957-4970-4A68-960C-56A58F9760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61" name="Freeform 1107">
                  <a:extLst>
                    <a:ext uri="{FF2B5EF4-FFF2-40B4-BE49-F238E27FC236}">
                      <a16:creationId xmlns:a16="http://schemas.microsoft.com/office/drawing/2014/main" id="{82D88FBB-4688-4471-ADCF-7B3BACB61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858" name="Line 1108">
                <a:extLst>
                  <a:ext uri="{FF2B5EF4-FFF2-40B4-BE49-F238E27FC236}">
                    <a16:creationId xmlns:a16="http://schemas.microsoft.com/office/drawing/2014/main" id="{8A2FD4AB-8243-474C-BDE5-FC39FCFEF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9" name="Line 1109">
                <a:extLst>
                  <a:ext uri="{FF2B5EF4-FFF2-40B4-BE49-F238E27FC236}">
                    <a16:creationId xmlns:a16="http://schemas.microsoft.com/office/drawing/2014/main" id="{E11978BD-F59B-4DC3-AA0B-9FCBABB29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642" name="Group 641">
              <a:extLst>
                <a:ext uri="{FF2B5EF4-FFF2-40B4-BE49-F238E27FC236}">
                  <a16:creationId xmlns:a16="http://schemas.microsoft.com/office/drawing/2014/main" id="{AED9660F-EB58-4F53-8F51-66E7D2610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1" y="3142"/>
              <a:ext cx="281" cy="265"/>
              <a:chOff x="5072" y="3611"/>
              <a:chExt cx="459" cy="380"/>
            </a:xfrm>
          </p:grpSpPr>
          <p:grpSp>
            <p:nvGrpSpPr>
              <p:cNvPr id="840" name="Group 839">
                <a:extLst>
                  <a:ext uri="{FF2B5EF4-FFF2-40B4-BE49-F238E27FC236}">
                    <a16:creationId xmlns:a16="http://schemas.microsoft.com/office/drawing/2014/main" id="{AB4A8118-D8A6-432B-85ED-933DC3B9A8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842" name="Freeform 1112">
                  <a:extLst>
                    <a:ext uri="{FF2B5EF4-FFF2-40B4-BE49-F238E27FC236}">
                      <a16:creationId xmlns:a16="http://schemas.microsoft.com/office/drawing/2014/main" id="{924D9963-2746-4437-83E2-A57ADC970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43" name="Freeform 1113">
                  <a:extLst>
                    <a:ext uri="{FF2B5EF4-FFF2-40B4-BE49-F238E27FC236}">
                      <a16:creationId xmlns:a16="http://schemas.microsoft.com/office/drawing/2014/main" id="{8959A953-7D48-4492-A3DD-295C29766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44" name="Freeform 1114">
                  <a:extLst>
                    <a:ext uri="{FF2B5EF4-FFF2-40B4-BE49-F238E27FC236}">
                      <a16:creationId xmlns:a16="http://schemas.microsoft.com/office/drawing/2014/main" id="{A8513591-C7C0-46DC-8854-364A05BAA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1 w 322"/>
                    <a:gd name="T31" fmla="*/ 0 h 378"/>
                    <a:gd name="T32" fmla="*/ 1 w 322"/>
                    <a:gd name="T33" fmla="*/ 0 h 378"/>
                    <a:gd name="T34" fmla="*/ 1 w 322"/>
                    <a:gd name="T35" fmla="*/ 0 h 378"/>
                    <a:gd name="T36" fmla="*/ 1 w 322"/>
                    <a:gd name="T37" fmla="*/ 0 h 378"/>
                    <a:gd name="T38" fmla="*/ 1 w 322"/>
                    <a:gd name="T39" fmla="*/ 0 h 378"/>
                    <a:gd name="T40" fmla="*/ 1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45" name="Freeform 1115">
                  <a:extLst>
                    <a:ext uri="{FF2B5EF4-FFF2-40B4-BE49-F238E27FC236}">
                      <a16:creationId xmlns:a16="http://schemas.microsoft.com/office/drawing/2014/main" id="{E924F1B5-3457-4683-AA86-F930885E7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46" name="Freeform 1116">
                  <a:extLst>
                    <a:ext uri="{FF2B5EF4-FFF2-40B4-BE49-F238E27FC236}">
                      <a16:creationId xmlns:a16="http://schemas.microsoft.com/office/drawing/2014/main" id="{9F007874-FFE5-4D5E-A859-072F38113D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47" name="Freeform 1117">
                  <a:extLst>
                    <a:ext uri="{FF2B5EF4-FFF2-40B4-BE49-F238E27FC236}">
                      <a16:creationId xmlns:a16="http://schemas.microsoft.com/office/drawing/2014/main" id="{B3550E07-D5DE-493C-857D-EB14CD3C1F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48" name="Freeform 1118">
                  <a:extLst>
                    <a:ext uri="{FF2B5EF4-FFF2-40B4-BE49-F238E27FC236}">
                      <a16:creationId xmlns:a16="http://schemas.microsoft.com/office/drawing/2014/main" id="{FE20AC31-42F5-4F4D-AEDF-838BA44BF2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49" name="Freeform 1119">
                  <a:extLst>
                    <a:ext uri="{FF2B5EF4-FFF2-40B4-BE49-F238E27FC236}">
                      <a16:creationId xmlns:a16="http://schemas.microsoft.com/office/drawing/2014/main" id="{ADF5D4F9-09C2-4D7E-8525-B0ED039BA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50" name="Freeform 1120">
                  <a:extLst>
                    <a:ext uri="{FF2B5EF4-FFF2-40B4-BE49-F238E27FC236}">
                      <a16:creationId xmlns:a16="http://schemas.microsoft.com/office/drawing/2014/main" id="{9192E02D-1465-496C-93CB-A998CE2DE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1 w 323"/>
                    <a:gd name="T33" fmla="*/ 0 h 379"/>
                    <a:gd name="T34" fmla="*/ 1 w 323"/>
                    <a:gd name="T35" fmla="*/ 0 h 379"/>
                    <a:gd name="T36" fmla="*/ 1 w 323"/>
                    <a:gd name="T37" fmla="*/ 0 h 379"/>
                    <a:gd name="T38" fmla="*/ 1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51" name="Freeform 1121">
                  <a:extLst>
                    <a:ext uri="{FF2B5EF4-FFF2-40B4-BE49-F238E27FC236}">
                      <a16:creationId xmlns:a16="http://schemas.microsoft.com/office/drawing/2014/main" id="{12EC2310-C9E1-4CFC-9B0D-B5546C517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52" name="Freeform 1122">
                  <a:extLst>
                    <a:ext uri="{FF2B5EF4-FFF2-40B4-BE49-F238E27FC236}">
                      <a16:creationId xmlns:a16="http://schemas.microsoft.com/office/drawing/2014/main" id="{143C751E-DD7B-46F1-86E3-5549B192C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53" name="Freeform 1123">
                  <a:extLst>
                    <a:ext uri="{FF2B5EF4-FFF2-40B4-BE49-F238E27FC236}">
                      <a16:creationId xmlns:a16="http://schemas.microsoft.com/office/drawing/2014/main" id="{61709953-FBC1-496A-AF89-7B8D0F6ECB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pic>
            <p:nvPicPr>
              <p:cNvPr id="841" name="Picture 840" descr="access_point_stylized_gray_small">
                <a:extLst>
                  <a:ext uri="{FF2B5EF4-FFF2-40B4-BE49-F238E27FC236}">
                    <a16:creationId xmlns:a16="http://schemas.microsoft.com/office/drawing/2014/main" id="{EFC00FFB-113A-4521-9A7C-A443C1BEB5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43" name="Group 642">
              <a:extLst>
                <a:ext uri="{FF2B5EF4-FFF2-40B4-BE49-F238E27FC236}">
                  <a16:creationId xmlns:a16="http://schemas.microsoft.com/office/drawing/2014/main" id="{12D11877-1BE4-4DFB-9539-F58D25E3FD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826" name="Group 825">
                <a:extLst>
                  <a:ext uri="{FF2B5EF4-FFF2-40B4-BE49-F238E27FC236}">
                    <a16:creationId xmlns:a16="http://schemas.microsoft.com/office/drawing/2014/main" id="{3274E073-A936-4EF5-AFB6-EA667066AE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828" name="Freeform 1127">
                  <a:extLst>
                    <a:ext uri="{FF2B5EF4-FFF2-40B4-BE49-F238E27FC236}">
                      <a16:creationId xmlns:a16="http://schemas.microsoft.com/office/drawing/2014/main" id="{4BB74CE1-3DC6-47F4-8ACF-24BE7C041A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29" name="Freeform 1128">
                  <a:extLst>
                    <a:ext uri="{FF2B5EF4-FFF2-40B4-BE49-F238E27FC236}">
                      <a16:creationId xmlns:a16="http://schemas.microsoft.com/office/drawing/2014/main" id="{463EFA42-29C9-4ABB-BF39-85D64161F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0" name="Freeform 1129">
                  <a:extLst>
                    <a:ext uri="{FF2B5EF4-FFF2-40B4-BE49-F238E27FC236}">
                      <a16:creationId xmlns:a16="http://schemas.microsoft.com/office/drawing/2014/main" id="{F296305D-D258-455F-ACC8-DD2505B35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1 w 322"/>
                    <a:gd name="T31" fmla="*/ 0 h 378"/>
                    <a:gd name="T32" fmla="*/ 1 w 322"/>
                    <a:gd name="T33" fmla="*/ 0 h 378"/>
                    <a:gd name="T34" fmla="*/ 1 w 322"/>
                    <a:gd name="T35" fmla="*/ 0 h 378"/>
                    <a:gd name="T36" fmla="*/ 1 w 322"/>
                    <a:gd name="T37" fmla="*/ 0 h 378"/>
                    <a:gd name="T38" fmla="*/ 1 w 322"/>
                    <a:gd name="T39" fmla="*/ 0 h 378"/>
                    <a:gd name="T40" fmla="*/ 1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1" name="Freeform 1130">
                  <a:extLst>
                    <a:ext uri="{FF2B5EF4-FFF2-40B4-BE49-F238E27FC236}">
                      <a16:creationId xmlns:a16="http://schemas.microsoft.com/office/drawing/2014/main" id="{25723F7B-3E94-4936-B267-817AC16CD4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2" name="Freeform 1131">
                  <a:extLst>
                    <a:ext uri="{FF2B5EF4-FFF2-40B4-BE49-F238E27FC236}">
                      <a16:creationId xmlns:a16="http://schemas.microsoft.com/office/drawing/2014/main" id="{E2D392AA-1C4F-437F-8DEB-62B927D03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3" name="Freeform 1132">
                  <a:extLst>
                    <a:ext uri="{FF2B5EF4-FFF2-40B4-BE49-F238E27FC236}">
                      <a16:creationId xmlns:a16="http://schemas.microsoft.com/office/drawing/2014/main" id="{2A2F2CD3-499F-40F3-8A7E-9F91873F38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4" name="Freeform 1133">
                  <a:extLst>
                    <a:ext uri="{FF2B5EF4-FFF2-40B4-BE49-F238E27FC236}">
                      <a16:creationId xmlns:a16="http://schemas.microsoft.com/office/drawing/2014/main" id="{C830F46F-1174-464A-A8F3-78CFC92318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5" name="Freeform 1134">
                  <a:extLst>
                    <a:ext uri="{FF2B5EF4-FFF2-40B4-BE49-F238E27FC236}">
                      <a16:creationId xmlns:a16="http://schemas.microsoft.com/office/drawing/2014/main" id="{891F1F46-5856-4D9C-A50D-CF22ABDA6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6" name="Freeform 1135">
                  <a:extLst>
                    <a:ext uri="{FF2B5EF4-FFF2-40B4-BE49-F238E27FC236}">
                      <a16:creationId xmlns:a16="http://schemas.microsoft.com/office/drawing/2014/main" id="{BE1E67EC-2D46-4F91-989D-1B2FC1DD2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1 w 323"/>
                    <a:gd name="T33" fmla="*/ 0 h 379"/>
                    <a:gd name="T34" fmla="*/ 1 w 323"/>
                    <a:gd name="T35" fmla="*/ 0 h 379"/>
                    <a:gd name="T36" fmla="*/ 1 w 323"/>
                    <a:gd name="T37" fmla="*/ 0 h 379"/>
                    <a:gd name="T38" fmla="*/ 1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7" name="Freeform 1136">
                  <a:extLst>
                    <a:ext uri="{FF2B5EF4-FFF2-40B4-BE49-F238E27FC236}">
                      <a16:creationId xmlns:a16="http://schemas.microsoft.com/office/drawing/2014/main" id="{7BD6F7B4-7EEA-4E23-8070-3D7F53F02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8" name="Freeform 1137">
                  <a:extLst>
                    <a:ext uri="{FF2B5EF4-FFF2-40B4-BE49-F238E27FC236}">
                      <a16:creationId xmlns:a16="http://schemas.microsoft.com/office/drawing/2014/main" id="{AFDC6ABE-99D5-470A-87AD-D51EF8DE6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9" name="Freeform 1138">
                  <a:extLst>
                    <a:ext uri="{FF2B5EF4-FFF2-40B4-BE49-F238E27FC236}">
                      <a16:creationId xmlns:a16="http://schemas.microsoft.com/office/drawing/2014/main" id="{910DF339-2E76-4CB6-9F83-A02F5CE2A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pic>
            <p:nvPicPr>
              <p:cNvPr id="827" name="Picture 826" descr="access_point_stylized_gray_small">
                <a:extLst>
                  <a:ext uri="{FF2B5EF4-FFF2-40B4-BE49-F238E27FC236}">
                    <a16:creationId xmlns:a16="http://schemas.microsoft.com/office/drawing/2014/main" id="{AC10ADEC-379A-4A21-AAB6-8EDAD2C96E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44" name="Line 1140">
              <a:extLst>
                <a:ext uri="{FF2B5EF4-FFF2-40B4-BE49-F238E27FC236}">
                  <a16:creationId xmlns:a16="http://schemas.microsoft.com/office/drawing/2014/main" id="{5BBCCAF4-98A8-4783-B01E-5DDC72EAFA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45" name="Group 644">
              <a:extLst>
                <a:ext uri="{FF2B5EF4-FFF2-40B4-BE49-F238E27FC236}">
                  <a16:creationId xmlns:a16="http://schemas.microsoft.com/office/drawing/2014/main" id="{6B3A691A-DED9-4453-86BA-6A62300B1DE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824" name="Picture 823" descr="desktop_computer_stylized_medium">
                <a:extLst>
                  <a:ext uri="{FF2B5EF4-FFF2-40B4-BE49-F238E27FC236}">
                    <a16:creationId xmlns:a16="http://schemas.microsoft.com/office/drawing/2014/main" id="{C4B91CC5-1A60-44A8-B99D-A6AA13935A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5" name="Freeform 1143">
                <a:extLst>
                  <a:ext uri="{FF2B5EF4-FFF2-40B4-BE49-F238E27FC236}">
                    <a16:creationId xmlns:a16="http://schemas.microsoft.com/office/drawing/2014/main" id="{1C4D95CF-1500-4BFE-B1D1-B22DE8109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46" name="Group 645">
              <a:extLst>
                <a:ext uri="{FF2B5EF4-FFF2-40B4-BE49-F238E27FC236}">
                  <a16:creationId xmlns:a16="http://schemas.microsoft.com/office/drawing/2014/main" id="{DBFFCF6C-6939-4CDC-A092-7FFD42EA135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822" name="Picture 821" descr="desktop_computer_stylized_medium">
                <a:extLst>
                  <a:ext uri="{FF2B5EF4-FFF2-40B4-BE49-F238E27FC236}">
                    <a16:creationId xmlns:a16="http://schemas.microsoft.com/office/drawing/2014/main" id="{3ED57786-4847-4DC1-9418-FAF258FE09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3" name="Freeform 1146">
                <a:extLst>
                  <a:ext uri="{FF2B5EF4-FFF2-40B4-BE49-F238E27FC236}">
                    <a16:creationId xmlns:a16="http://schemas.microsoft.com/office/drawing/2014/main" id="{E54A7DE4-4052-485F-8831-B43FA3B89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47" name="Group 646">
              <a:extLst>
                <a:ext uri="{FF2B5EF4-FFF2-40B4-BE49-F238E27FC236}">
                  <a16:creationId xmlns:a16="http://schemas.microsoft.com/office/drawing/2014/main" id="{5EB36083-D5A2-44E3-A684-CCB785DB171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820" name="Picture 819" descr="desktop_computer_stylized_medium">
                <a:extLst>
                  <a:ext uri="{FF2B5EF4-FFF2-40B4-BE49-F238E27FC236}">
                    <a16:creationId xmlns:a16="http://schemas.microsoft.com/office/drawing/2014/main" id="{66134DCC-822E-429E-9497-F4ED39B99F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" name="Freeform 1149">
                <a:extLst>
                  <a:ext uri="{FF2B5EF4-FFF2-40B4-BE49-F238E27FC236}">
                    <a16:creationId xmlns:a16="http://schemas.microsoft.com/office/drawing/2014/main" id="{7876A6CA-89B7-4664-86B5-24405C3E6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ED2325D7-F3B3-45B9-846B-0D3CFD3D6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818" name="Picture 817" descr="desktop_computer_stylized_medium">
                <a:extLst>
                  <a:ext uri="{FF2B5EF4-FFF2-40B4-BE49-F238E27FC236}">
                    <a16:creationId xmlns:a16="http://schemas.microsoft.com/office/drawing/2014/main" id="{33DDD65C-AC18-442C-ACFD-5574134CAD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" name="Freeform 1152">
                <a:extLst>
                  <a:ext uri="{FF2B5EF4-FFF2-40B4-BE49-F238E27FC236}">
                    <a16:creationId xmlns:a16="http://schemas.microsoft.com/office/drawing/2014/main" id="{42FBA24A-1CEC-4664-A8AC-0A7FB5B89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pic>
          <p:nvPicPr>
            <p:cNvPr id="649" name="Picture 648" descr="car_icon_small">
              <a:extLst>
                <a:ext uri="{FF2B5EF4-FFF2-40B4-BE49-F238E27FC236}">
                  <a16:creationId xmlns:a16="http://schemas.microsoft.com/office/drawing/2014/main" id="{1B32712C-8441-4478-A889-365A8CEB7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3FDC989F-AF62-44B8-822D-95D3E4CC67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1" y="974"/>
              <a:ext cx="261" cy="243"/>
              <a:chOff x="2751" y="1851"/>
              <a:chExt cx="462" cy="478"/>
            </a:xfrm>
          </p:grpSpPr>
          <p:pic>
            <p:nvPicPr>
              <p:cNvPr id="816" name="Picture 815" descr="iphone_stylized_small">
                <a:extLst>
                  <a:ext uri="{FF2B5EF4-FFF2-40B4-BE49-F238E27FC236}">
                    <a16:creationId xmlns:a16="http://schemas.microsoft.com/office/drawing/2014/main" id="{F899DBCB-B3A1-4DC7-8642-25FBB730DF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7" name="Picture 816" descr="antenna_radiation_stylized">
                <a:extLst>
                  <a:ext uri="{FF2B5EF4-FFF2-40B4-BE49-F238E27FC236}">
                    <a16:creationId xmlns:a16="http://schemas.microsoft.com/office/drawing/2014/main" id="{E4B41108-C4D4-4907-8302-319C7485B4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E02F48FF-1BD2-4301-8730-74C99FA24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8" y="3151"/>
              <a:ext cx="142" cy="303"/>
              <a:chOff x="4140" y="429"/>
              <a:chExt cx="1425" cy="2396"/>
            </a:xfrm>
          </p:grpSpPr>
          <p:sp>
            <p:nvSpPr>
              <p:cNvPr id="784" name="Freeform 1158">
                <a:extLst>
                  <a:ext uri="{FF2B5EF4-FFF2-40B4-BE49-F238E27FC236}">
                    <a16:creationId xmlns:a16="http://schemas.microsoft.com/office/drawing/2014/main" id="{64FC3BB5-6962-4C5A-BA30-26FB5C6EA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5" name="Rectangle 784">
                <a:extLst>
                  <a:ext uri="{FF2B5EF4-FFF2-40B4-BE49-F238E27FC236}">
                    <a16:creationId xmlns:a16="http://schemas.microsoft.com/office/drawing/2014/main" id="{10DDBE01-C186-4B00-9E20-86E06D8B1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6" name="Freeform 1160">
                <a:extLst>
                  <a:ext uri="{FF2B5EF4-FFF2-40B4-BE49-F238E27FC236}">
                    <a16:creationId xmlns:a16="http://schemas.microsoft.com/office/drawing/2014/main" id="{1A6AF6BC-6A17-4F18-AE89-338455435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7" name="Freeform 1161">
                <a:extLst>
                  <a:ext uri="{FF2B5EF4-FFF2-40B4-BE49-F238E27FC236}">
                    <a16:creationId xmlns:a16="http://schemas.microsoft.com/office/drawing/2014/main" id="{2D11C4A0-D078-4380-9868-ACD5A4342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8" name="Rectangle 787">
                <a:extLst>
                  <a:ext uri="{FF2B5EF4-FFF2-40B4-BE49-F238E27FC236}">
                    <a16:creationId xmlns:a16="http://schemas.microsoft.com/office/drawing/2014/main" id="{8A2B53C3-9561-47D1-B606-DC18A517C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89" name="Group 788">
                <a:extLst>
                  <a:ext uri="{FF2B5EF4-FFF2-40B4-BE49-F238E27FC236}">
                    <a16:creationId xmlns:a16="http://schemas.microsoft.com/office/drawing/2014/main" id="{CE6CEADD-89AA-42C7-8465-0A9901C1A1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662"/>
                <a:ext cx="578" cy="150"/>
                <a:chOff x="613" y="2566"/>
                <a:chExt cx="721" cy="144"/>
              </a:xfrm>
            </p:grpSpPr>
            <p:sp>
              <p:nvSpPr>
                <p:cNvPr id="814" name="AutoShape 1164">
                  <a:extLst>
                    <a:ext uri="{FF2B5EF4-FFF2-40B4-BE49-F238E27FC236}">
                      <a16:creationId xmlns:a16="http://schemas.microsoft.com/office/drawing/2014/main" id="{7B455C6E-14F4-4835-8B47-02DC684D80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5" name="AutoShape 1165">
                  <a:extLst>
                    <a:ext uri="{FF2B5EF4-FFF2-40B4-BE49-F238E27FC236}">
                      <a16:creationId xmlns:a16="http://schemas.microsoft.com/office/drawing/2014/main" id="{53C1652F-7EBC-4D11-A06A-1AEB0B04F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90" name="Rectangle 789">
                <a:extLst>
                  <a:ext uri="{FF2B5EF4-FFF2-40B4-BE49-F238E27FC236}">
                    <a16:creationId xmlns:a16="http://schemas.microsoft.com/office/drawing/2014/main" id="{B435CAD1-28D9-42AC-A234-5AEED91E4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91" name="Group 790">
                <a:extLst>
                  <a:ext uri="{FF2B5EF4-FFF2-40B4-BE49-F238E27FC236}">
                    <a16:creationId xmlns:a16="http://schemas.microsoft.com/office/drawing/2014/main" id="{4FBCA25F-91DB-48E2-855C-E64E770D32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812" name="AutoShape 1168">
                  <a:extLst>
                    <a:ext uri="{FF2B5EF4-FFF2-40B4-BE49-F238E27FC236}">
                      <a16:creationId xmlns:a16="http://schemas.microsoft.com/office/drawing/2014/main" id="{286C0473-5D6A-4F11-825C-9DF05C568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3" name="AutoShape 1169">
                  <a:extLst>
                    <a:ext uri="{FF2B5EF4-FFF2-40B4-BE49-F238E27FC236}">
                      <a16:creationId xmlns:a16="http://schemas.microsoft.com/office/drawing/2014/main" id="{0C63C20F-261C-4946-833A-7F09AAA7F7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92" name="Rectangle 791">
                <a:extLst>
                  <a:ext uri="{FF2B5EF4-FFF2-40B4-BE49-F238E27FC236}">
                    <a16:creationId xmlns:a16="http://schemas.microsoft.com/office/drawing/2014/main" id="{B7EC9D35-C1D0-4B9D-B6B6-8099387E0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3" name="Rectangle 792">
                <a:extLst>
                  <a:ext uri="{FF2B5EF4-FFF2-40B4-BE49-F238E27FC236}">
                    <a16:creationId xmlns:a16="http://schemas.microsoft.com/office/drawing/2014/main" id="{3B6CAC50-B39E-49DE-A640-F4E1CC177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94" name="Group 793">
                <a:extLst>
                  <a:ext uri="{FF2B5EF4-FFF2-40B4-BE49-F238E27FC236}">
                    <a16:creationId xmlns:a16="http://schemas.microsoft.com/office/drawing/2014/main" id="{A9FCFDEA-2B71-456A-AD82-B8A55E841C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8" y="1653"/>
                <a:ext cx="578" cy="135"/>
                <a:chOff x="618" y="2586"/>
                <a:chExt cx="720" cy="124"/>
              </a:xfrm>
            </p:grpSpPr>
            <p:sp>
              <p:nvSpPr>
                <p:cNvPr id="810" name="AutoShape 1173">
                  <a:extLst>
                    <a:ext uri="{FF2B5EF4-FFF2-40B4-BE49-F238E27FC236}">
                      <a16:creationId xmlns:a16="http://schemas.microsoft.com/office/drawing/2014/main" id="{14C0F06C-57D6-4273-874A-27ACC6F99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1" name="AutoShape 1174">
                  <a:extLst>
                    <a:ext uri="{FF2B5EF4-FFF2-40B4-BE49-F238E27FC236}">
                      <a16:creationId xmlns:a16="http://schemas.microsoft.com/office/drawing/2014/main" id="{98062736-BCB0-4911-BF4F-47E1775F2F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95" name="Freeform 1175">
                <a:extLst>
                  <a:ext uri="{FF2B5EF4-FFF2-40B4-BE49-F238E27FC236}">
                    <a16:creationId xmlns:a16="http://schemas.microsoft.com/office/drawing/2014/main" id="{1FD623F9-71D1-4B1C-BCDB-A84423D09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796" name="Group 795">
                <a:extLst>
                  <a:ext uri="{FF2B5EF4-FFF2-40B4-BE49-F238E27FC236}">
                    <a16:creationId xmlns:a16="http://schemas.microsoft.com/office/drawing/2014/main" id="{B31A0407-EBAE-4CBE-A0AE-D84223B558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30"/>
                <a:ext cx="588" cy="134"/>
                <a:chOff x="613" y="2571"/>
                <a:chExt cx="732" cy="134"/>
              </a:xfrm>
            </p:grpSpPr>
            <p:sp>
              <p:nvSpPr>
                <p:cNvPr id="808" name="AutoShape 1177">
                  <a:extLst>
                    <a:ext uri="{FF2B5EF4-FFF2-40B4-BE49-F238E27FC236}">
                      <a16:creationId xmlns:a16="http://schemas.microsoft.com/office/drawing/2014/main" id="{7365F525-C894-432D-9A0C-2530D46F6D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" name="AutoShape 1178">
                  <a:extLst>
                    <a:ext uri="{FF2B5EF4-FFF2-40B4-BE49-F238E27FC236}">
                      <a16:creationId xmlns:a16="http://schemas.microsoft.com/office/drawing/2014/main" id="{7B4E6D6D-42FA-44BB-8FA8-FEE0F59F99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97" name="Rectangle 796">
                <a:extLst>
                  <a:ext uri="{FF2B5EF4-FFF2-40B4-BE49-F238E27FC236}">
                    <a16:creationId xmlns:a16="http://schemas.microsoft.com/office/drawing/2014/main" id="{B6371220-21C4-4738-B94B-A75920332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8" name="Freeform 1180">
                <a:extLst>
                  <a:ext uri="{FF2B5EF4-FFF2-40B4-BE49-F238E27FC236}">
                    <a16:creationId xmlns:a16="http://schemas.microsoft.com/office/drawing/2014/main" id="{3EEA73C1-E8F2-4E48-9440-1B1E1A0C5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9" name="Freeform 1181">
                <a:extLst>
                  <a:ext uri="{FF2B5EF4-FFF2-40B4-BE49-F238E27FC236}">
                    <a16:creationId xmlns:a16="http://schemas.microsoft.com/office/drawing/2014/main" id="{9A8B299F-CC59-4E43-93C4-26F63766B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00568FFB-78BB-4B19-BDA3-3BE1F63F2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1" name="Freeform 1183">
                <a:extLst>
                  <a:ext uri="{FF2B5EF4-FFF2-40B4-BE49-F238E27FC236}">
                    <a16:creationId xmlns:a16="http://schemas.microsoft.com/office/drawing/2014/main" id="{F7541F14-0577-46BE-9902-E89FD3150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2" name="AutoShape 1184">
                <a:extLst>
                  <a:ext uri="{FF2B5EF4-FFF2-40B4-BE49-F238E27FC236}">
                    <a16:creationId xmlns:a16="http://schemas.microsoft.com/office/drawing/2014/main" id="{406FDFF6-694A-4648-8277-97EEC5682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3" name="AutoShape 1185">
                <a:extLst>
                  <a:ext uri="{FF2B5EF4-FFF2-40B4-BE49-F238E27FC236}">
                    <a16:creationId xmlns:a16="http://schemas.microsoft.com/office/drawing/2014/main" id="{4498F98B-CE99-4EBE-A5BC-0E14AF58A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4984D8D-F593-4A4C-8F90-0A4F8AD98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5" name="Oval 804">
                <a:extLst>
                  <a:ext uri="{FF2B5EF4-FFF2-40B4-BE49-F238E27FC236}">
                    <a16:creationId xmlns:a16="http://schemas.microsoft.com/office/drawing/2014/main" id="{3F6D958A-71EE-48C1-9FF7-D032A5A28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06" name="Oval 805">
                <a:extLst>
                  <a:ext uri="{FF2B5EF4-FFF2-40B4-BE49-F238E27FC236}">
                    <a16:creationId xmlns:a16="http://schemas.microsoft.com/office/drawing/2014/main" id="{053B1E17-507D-470E-AA8C-1753D45BF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7" name="Rectangle 806">
                <a:extLst>
                  <a:ext uri="{FF2B5EF4-FFF2-40B4-BE49-F238E27FC236}">
                    <a16:creationId xmlns:a16="http://schemas.microsoft.com/office/drawing/2014/main" id="{3EE7389A-A92E-470B-BFA5-C22E88E50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652" name="Group 651">
              <a:extLst>
                <a:ext uri="{FF2B5EF4-FFF2-40B4-BE49-F238E27FC236}">
                  <a16:creationId xmlns:a16="http://schemas.microsoft.com/office/drawing/2014/main" id="{A16A6A21-A6BD-48A2-B1AD-61FC757FF2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9" y="3341"/>
              <a:ext cx="142" cy="303"/>
              <a:chOff x="4140" y="429"/>
              <a:chExt cx="1425" cy="2396"/>
            </a:xfrm>
          </p:grpSpPr>
          <p:sp>
            <p:nvSpPr>
              <p:cNvPr id="752" name="Freeform 1191">
                <a:extLst>
                  <a:ext uri="{FF2B5EF4-FFF2-40B4-BE49-F238E27FC236}">
                    <a16:creationId xmlns:a16="http://schemas.microsoft.com/office/drawing/2014/main" id="{CA8B8860-1B60-42CD-8BF8-406B42106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3" name="Rectangle 752">
                <a:extLst>
                  <a:ext uri="{FF2B5EF4-FFF2-40B4-BE49-F238E27FC236}">
                    <a16:creationId xmlns:a16="http://schemas.microsoft.com/office/drawing/2014/main" id="{73560BA9-72D5-46D7-8B9F-1B4D1E7D6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54" name="Freeform 1193">
                <a:extLst>
                  <a:ext uri="{FF2B5EF4-FFF2-40B4-BE49-F238E27FC236}">
                    <a16:creationId xmlns:a16="http://schemas.microsoft.com/office/drawing/2014/main" id="{4267C9F0-760E-41A2-8226-67511D245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5" name="Freeform 1194">
                <a:extLst>
                  <a:ext uri="{FF2B5EF4-FFF2-40B4-BE49-F238E27FC236}">
                    <a16:creationId xmlns:a16="http://schemas.microsoft.com/office/drawing/2014/main" id="{734DC2FC-6103-4C2A-9577-3721BE739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6" name="Rectangle 755">
                <a:extLst>
                  <a:ext uri="{FF2B5EF4-FFF2-40B4-BE49-F238E27FC236}">
                    <a16:creationId xmlns:a16="http://schemas.microsoft.com/office/drawing/2014/main" id="{535039CF-25C0-4397-BC9F-46A5CA800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57" name="Group 756">
                <a:extLst>
                  <a:ext uri="{FF2B5EF4-FFF2-40B4-BE49-F238E27FC236}">
                    <a16:creationId xmlns:a16="http://schemas.microsoft.com/office/drawing/2014/main" id="{1ACC0C43-994D-468D-8622-BF3BBEE7C1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662"/>
                <a:ext cx="578" cy="150"/>
                <a:chOff x="613" y="2566"/>
                <a:chExt cx="721" cy="144"/>
              </a:xfrm>
            </p:grpSpPr>
            <p:sp>
              <p:nvSpPr>
                <p:cNvPr id="782" name="AutoShape 1197">
                  <a:extLst>
                    <a:ext uri="{FF2B5EF4-FFF2-40B4-BE49-F238E27FC236}">
                      <a16:creationId xmlns:a16="http://schemas.microsoft.com/office/drawing/2014/main" id="{AA1E8934-1E34-4ABF-B4CB-7E5823A07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783" name="AutoShape 1198">
                  <a:extLst>
                    <a:ext uri="{FF2B5EF4-FFF2-40B4-BE49-F238E27FC236}">
                      <a16:creationId xmlns:a16="http://schemas.microsoft.com/office/drawing/2014/main" id="{18744015-5749-49E7-B190-06D8D8DD2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id="{B932E268-D6C5-4482-A2B0-5CCF3AB29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59" name="Group 758">
                <a:extLst>
                  <a:ext uri="{FF2B5EF4-FFF2-40B4-BE49-F238E27FC236}">
                    <a16:creationId xmlns:a16="http://schemas.microsoft.com/office/drawing/2014/main" id="{9B41A5ED-82F1-43F1-9114-7D0830A11A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780" name="AutoShape 1201">
                  <a:extLst>
                    <a:ext uri="{FF2B5EF4-FFF2-40B4-BE49-F238E27FC236}">
                      <a16:creationId xmlns:a16="http://schemas.microsoft.com/office/drawing/2014/main" id="{B545DB7A-AB0D-47B1-98EB-5788DF822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781" name="AutoShape 1202">
                  <a:extLst>
                    <a:ext uri="{FF2B5EF4-FFF2-40B4-BE49-F238E27FC236}">
                      <a16:creationId xmlns:a16="http://schemas.microsoft.com/office/drawing/2014/main" id="{99569ACB-22F8-458C-8B2E-3105798723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id="{9E8868DB-9346-4B8B-9AB7-D0EC3D03D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1" name="Rectangle 760">
                <a:extLst>
                  <a:ext uri="{FF2B5EF4-FFF2-40B4-BE49-F238E27FC236}">
                    <a16:creationId xmlns:a16="http://schemas.microsoft.com/office/drawing/2014/main" id="{3DCFB283-A607-4D87-8C63-A7FB6639D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62" name="Group 761">
                <a:extLst>
                  <a:ext uri="{FF2B5EF4-FFF2-40B4-BE49-F238E27FC236}">
                    <a16:creationId xmlns:a16="http://schemas.microsoft.com/office/drawing/2014/main" id="{C3543E2C-221D-4711-9A22-20C282F3E2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8" y="1653"/>
                <a:ext cx="578" cy="135"/>
                <a:chOff x="618" y="2586"/>
                <a:chExt cx="720" cy="124"/>
              </a:xfrm>
            </p:grpSpPr>
            <p:sp>
              <p:nvSpPr>
                <p:cNvPr id="778" name="AutoShape 1206">
                  <a:extLst>
                    <a:ext uri="{FF2B5EF4-FFF2-40B4-BE49-F238E27FC236}">
                      <a16:creationId xmlns:a16="http://schemas.microsoft.com/office/drawing/2014/main" id="{F2DA7BD1-835C-4F7C-ACD2-13AE6A6A3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779" name="AutoShape 1207">
                  <a:extLst>
                    <a:ext uri="{FF2B5EF4-FFF2-40B4-BE49-F238E27FC236}">
                      <a16:creationId xmlns:a16="http://schemas.microsoft.com/office/drawing/2014/main" id="{9AD70112-99FA-4AE2-9AF8-E66E5555E9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63" name="Freeform 1208">
                <a:extLst>
                  <a:ext uri="{FF2B5EF4-FFF2-40B4-BE49-F238E27FC236}">
                    <a16:creationId xmlns:a16="http://schemas.microsoft.com/office/drawing/2014/main" id="{09A8ECC2-CBCA-4704-936C-FA908DD6D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764" name="Group 763">
                <a:extLst>
                  <a:ext uri="{FF2B5EF4-FFF2-40B4-BE49-F238E27FC236}">
                    <a16:creationId xmlns:a16="http://schemas.microsoft.com/office/drawing/2014/main" id="{184D39AE-1B3E-40F6-BEEF-E41ED9EE17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30"/>
                <a:ext cx="588" cy="134"/>
                <a:chOff x="613" y="2571"/>
                <a:chExt cx="732" cy="134"/>
              </a:xfrm>
            </p:grpSpPr>
            <p:sp>
              <p:nvSpPr>
                <p:cNvPr id="776" name="AutoShape 1210">
                  <a:extLst>
                    <a:ext uri="{FF2B5EF4-FFF2-40B4-BE49-F238E27FC236}">
                      <a16:creationId xmlns:a16="http://schemas.microsoft.com/office/drawing/2014/main" id="{5EF168B4-9C8E-48AF-BE23-ED2E177740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777" name="AutoShape 1211">
                  <a:extLst>
                    <a:ext uri="{FF2B5EF4-FFF2-40B4-BE49-F238E27FC236}">
                      <a16:creationId xmlns:a16="http://schemas.microsoft.com/office/drawing/2014/main" id="{EC7D015C-0481-4ECA-AF28-D44D8F4694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lc="http://schemas.openxmlformats.org/drawingml/2006/lockedCanvas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65" name="Rectangle 764">
                <a:extLst>
                  <a:ext uri="{FF2B5EF4-FFF2-40B4-BE49-F238E27FC236}">
                    <a16:creationId xmlns:a16="http://schemas.microsoft.com/office/drawing/2014/main" id="{366328F9-2069-4C52-B577-DDE914AB0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6" name="Freeform 1213">
                <a:extLst>
                  <a:ext uri="{FF2B5EF4-FFF2-40B4-BE49-F238E27FC236}">
                    <a16:creationId xmlns:a16="http://schemas.microsoft.com/office/drawing/2014/main" id="{66468BFC-8503-426F-8E7E-86649A718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7" name="Freeform 1214">
                <a:extLst>
                  <a:ext uri="{FF2B5EF4-FFF2-40B4-BE49-F238E27FC236}">
                    <a16:creationId xmlns:a16="http://schemas.microsoft.com/office/drawing/2014/main" id="{F9B62DDF-4810-446D-8776-5F7DB269B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:a16="http://schemas.microsoft.com/office/drawing/2014/main" id="{5DB7FB2F-C8AF-4701-8F36-4B380D6AB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9" name="Freeform 1216">
                <a:extLst>
                  <a:ext uri="{FF2B5EF4-FFF2-40B4-BE49-F238E27FC236}">
                    <a16:creationId xmlns:a16="http://schemas.microsoft.com/office/drawing/2014/main" id="{42BECEE7-503B-4798-9A73-6851D029E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0" name="AutoShape 1217">
                <a:extLst>
                  <a:ext uri="{FF2B5EF4-FFF2-40B4-BE49-F238E27FC236}">
                    <a16:creationId xmlns:a16="http://schemas.microsoft.com/office/drawing/2014/main" id="{444475C9-2B62-4076-9D96-93B305E43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71" name="AutoShape 1218">
                <a:extLst>
                  <a:ext uri="{FF2B5EF4-FFF2-40B4-BE49-F238E27FC236}">
                    <a16:creationId xmlns:a16="http://schemas.microsoft.com/office/drawing/2014/main" id="{44F06623-CCE1-4AA7-AE30-C119B146F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:a16="http://schemas.microsoft.com/office/drawing/2014/main" id="{68D7F1B4-9EAA-4656-B0C3-64256A7C2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73" name="Oval 772">
                <a:extLst>
                  <a:ext uri="{FF2B5EF4-FFF2-40B4-BE49-F238E27FC236}">
                    <a16:creationId xmlns:a16="http://schemas.microsoft.com/office/drawing/2014/main" id="{DD4D5D42-C06B-40BE-811E-66F7C8C6E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:a16="http://schemas.microsoft.com/office/drawing/2014/main" id="{136CECDA-BE93-4F7A-910A-90E049938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75" name="Rectangle 774">
                <a:extLst>
                  <a:ext uri="{FF2B5EF4-FFF2-40B4-BE49-F238E27FC236}">
                    <a16:creationId xmlns:a16="http://schemas.microsoft.com/office/drawing/2014/main" id="{24CFF295-FC2B-4B0C-82E6-234F56E9E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653" name="Group 652">
              <a:extLst>
                <a:ext uri="{FF2B5EF4-FFF2-40B4-BE49-F238E27FC236}">
                  <a16:creationId xmlns:a16="http://schemas.microsoft.com/office/drawing/2014/main" id="{36729D42-917A-4779-89ED-E14021F41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0" y="1287"/>
              <a:ext cx="336" cy="257"/>
              <a:chOff x="877" y="1008"/>
              <a:chExt cx="2747" cy="2591"/>
            </a:xfrm>
          </p:grpSpPr>
          <p:pic>
            <p:nvPicPr>
              <p:cNvPr id="729" name="Picture 728" descr="antenna_stylized">
                <a:extLst>
                  <a:ext uri="{FF2B5EF4-FFF2-40B4-BE49-F238E27FC236}">
                    <a16:creationId xmlns:a16="http://schemas.microsoft.com/office/drawing/2014/main" id="{06B820A5-DE47-4FFD-B423-6185A66234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" name="Picture 729" descr="laptop_keyboard">
                <a:extLst>
                  <a:ext uri="{FF2B5EF4-FFF2-40B4-BE49-F238E27FC236}">
                    <a16:creationId xmlns:a16="http://schemas.microsoft.com/office/drawing/2014/main" id="{CA77961D-1F5E-4042-B8D0-AF9028D676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1" name="Freeform 1226">
                <a:extLst>
                  <a:ext uri="{FF2B5EF4-FFF2-40B4-BE49-F238E27FC236}">
                    <a16:creationId xmlns:a16="http://schemas.microsoft.com/office/drawing/2014/main" id="{2025744F-16BE-42A6-8B8B-58A9A2B98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732" name="Picture 731" descr="screen">
                <a:extLst>
                  <a:ext uri="{FF2B5EF4-FFF2-40B4-BE49-F238E27FC236}">
                    <a16:creationId xmlns:a16="http://schemas.microsoft.com/office/drawing/2014/main" id="{AD050C9A-263A-4625-858C-3A4B393BE8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3" name="Freeform 1228">
                <a:extLst>
                  <a:ext uri="{FF2B5EF4-FFF2-40B4-BE49-F238E27FC236}">
                    <a16:creationId xmlns:a16="http://schemas.microsoft.com/office/drawing/2014/main" id="{970BDC2B-D3CB-4770-9AB8-6F139F16B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4" name="Freeform 1229">
                <a:extLst>
                  <a:ext uri="{FF2B5EF4-FFF2-40B4-BE49-F238E27FC236}">
                    <a16:creationId xmlns:a16="http://schemas.microsoft.com/office/drawing/2014/main" id="{0AD042B6-7A35-40CC-A03A-CDA974EAF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5" name="Freeform 1230">
                <a:extLst>
                  <a:ext uri="{FF2B5EF4-FFF2-40B4-BE49-F238E27FC236}">
                    <a16:creationId xmlns:a16="http://schemas.microsoft.com/office/drawing/2014/main" id="{23DECD5F-7B00-442F-A158-44E85F917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6" name="Freeform 1231">
                <a:extLst>
                  <a:ext uri="{FF2B5EF4-FFF2-40B4-BE49-F238E27FC236}">
                    <a16:creationId xmlns:a16="http://schemas.microsoft.com/office/drawing/2014/main" id="{F415F09D-412F-4001-8392-B9B3AAC83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7" name="Freeform 1232">
                <a:extLst>
                  <a:ext uri="{FF2B5EF4-FFF2-40B4-BE49-F238E27FC236}">
                    <a16:creationId xmlns:a16="http://schemas.microsoft.com/office/drawing/2014/main" id="{321B7498-3C66-4630-BB88-B770FDBA9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8" name="Freeform 1233">
                <a:extLst>
                  <a:ext uri="{FF2B5EF4-FFF2-40B4-BE49-F238E27FC236}">
                    <a16:creationId xmlns:a16="http://schemas.microsoft.com/office/drawing/2014/main" id="{5DF47F08-6060-494C-9732-A6A14C008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739" name="Group 738">
                <a:extLst>
                  <a:ext uri="{FF2B5EF4-FFF2-40B4-BE49-F238E27FC236}">
                    <a16:creationId xmlns:a16="http://schemas.microsoft.com/office/drawing/2014/main" id="{82C96B9A-65F5-49DF-A5C1-50B7EEE069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46" name="Freeform 1235">
                  <a:extLst>
                    <a:ext uri="{FF2B5EF4-FFF2-40B4-BE49-F238E27FC236}">
                      <a16:creationId xmlns:a16="http://schemas.microsoft.com/office/drawing/2014/main" id="{51F706B8-323D-4C9F-9EFF-9AFFA7D0E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7" name="Freeform 1236">
                  <a:extLst>
                    <a:ext uri="{FF2B5EF4-FFF2-40B4-BE49-F238E27FC236}">
                      <a16:creationId xmlns:a16="http://schemas.microsoft.com/office/drawing/2014/main" id="{042CD33D-2BA5-42DF-AC76-165FCB2905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8" name="Freeform 1237">
                  <a:extLst>
                    <a:ext uri="{FF2B5EF4-FFF2-40B4-BE49-F238E27FC236}">
                      <a16:creationId xmlns:a16="http://schemas.microsoft.com/office/drawing/2014/main" id="{1951566E-7BAB-4660-8F73-B15FC2E71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9" name="Freeform 1238">
                  <a:extLst>
                    <a:ext uri="{FF2B5EF4-FFF2-40B4-BE49-F238E27FC236}">
                      <a16:creationId xmlns:a16="http://schemas.microsoft.com/office/drawing/2014/main" id="{0268878A-E5F9-479E-B21E-1E80CC415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0" name="Freeform 1239">
                  <a:extLst>
                    <a:ext uri="{FF2B5EF4-FFF2-40B4-BE49-F238E27FC236}">
                      <a16:creationId xmlns:a16="http://schemas.microsoft.com/office/drawing/2014/main" id="{07B7ABAD-25F5-4062-A3E9-4818180846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1" name="Freeform 1240">
                  <a:extLst>
                    <a:ext uri="{FF2B5EF4-FFF2-40B4-BE49-F238E27FC236}">
                      <a16:creationId xmlns:a16="http://schemas.microsoft.com/office/drawing/2014/main" id="{90654E42-C786-4F66-ACEF-727960CDE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740" name="Freeform 1241">
                <a:extLst>
                  <a:ext uri="{FF2B5EF4-FFF2-40B4-BE49-F238E27FC236}">
                    <a16:creationId xmlns:a16="http://schemas.microsoft.com/office/drawing/2014/main" id="{CB54384E-E1FC-45B0-B5C8-AB0094F4A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1" name="Freeform 1242">
                <a:extLst>
                  <a:ext uri="{FF2B5EF4-FFF2-40B4-BE49-F238E27FC236}">
                    <a16:creationId xmlns:a16="http://schemas.microsoft.com/office/drawing/2014/main" id="{046DB520-58AA-4A7B-B47F-F25A1C824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2" name="Freeform 1243">
                <a:extLst>
                  <a:ext uri="{FF2B5EF4-FFF2-40B4-BE49-F238E27FC236}">
                    <a16:creationId xmlns:a16="http://schemas.microsoft.com/office/drawing/2014/main" id="{0C5066C4-B5DF-4653-989A-8B6DDDF67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3" name="Freeform 1244">
                <a:extLst>
                  <a:ext uri="{FF2B5EF4-FFF2-40B4-BE49-F238E27FC236}">
                    <a16:creationId xmlns:a16="http://schemas.microsoft.com/office/drawing/2014/main" id="{8FBFEA2D-DD5F-4A20-9B89-08B19BB0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4" name="Freeform 1245">
                <a:extLst>
                  <a:ext uri="{FF2B5EF4-FFF2-40B4-BE49-F238E27FC236}">
                    <a16:creationId xmlns:a16="http://schemas.microsoft.com/office/drawing/2014/main" id="{388C2A5E-3F6E-413E-AD6A-9C0BA90D1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5" name="Freeform 1246">
                <a:extLst>
                  <a:ext uri="{FF2B5EF4-FFF2-40B4-BE49-F238E27FC236}">
                    <a16:creationId xmlns:a16="http://schemas.microsoft.com/office/drawing/2014/main" id="{FD15F91C-222E-4E3F-B68B-DD5C69B304C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54" name="Group 653">
              <a:extLst>
                <a:ext uri="{FF2B5EF4-FFF2-40B4-BE49-F238E27FC236}">
                  <a16:creationId xmlns:a16="http://schemas.microsoft.com/office/drawing/2014/main" id="{3679E207-44E1-4CCE-92C2-D1361F479C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706" name="Picture 705" descr="antenna_stylized">
                <a:extLst>
                  <a:ext uri="{FF2B5EF4-FFF2-40B4-BE49-F238E27FC236}">
                    <a16:creationId xmlns:a16="http://schemas.microsoft.com/office/drawing/2014/main" id="{D460CBC3-DAFC-4984-93A8-D46C223957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7" name="Picture 706" descr="laptop_keyboard">
                <a:extLst>
                  <a:ext uri="{FF2B5EF4-FFF2-40B4-BE49-F238E27FC236}">
                    <a16:creationId xmlns:a16="http://schemas.microsoft.com/office/drawing/2014/main" id="{5268C87A-D87B-4932-86FD-9B7E244CB9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8" name="Freeform 1250">
                <a:extLst>
                  <a:ext uri="{FF2B5EF4-FFF2-40B4-BE49-F238E27FC236}">
                    <a16:creationId xmlns:a16="http://schemas.microsoft.com/office/drawing/2014/main" id="{4415FF7C-2C0C-4AF2-93ED-C785E8D3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709" name="Picture 708" descr="screen">
                <a:extLst>
                  <a:ext uri="{FF2B5EF4-FFF2-40B4-BE49-F238E27FC236}">
                    <a16:creationId xmlns:a16="http://schemas.microsoft.com/office/drawing/2014/main" id="{2BC7484A-9413-4A66-A68A-CFAC7AD928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" name="Freeform 1252">
                <a:extLst>
                  <a:ext uri="{FF2B5EF4-FFF2-40B4-BE49-F238E27FC236}">
                    <a16:creationId xmlns:a16="http://schemas.microsoft.com/office/drawing/2014/main" id="{EF828848-22AB-421E-8558-259AF68FB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1" name="Freeform 1253">
                <a:extLst>
                  <a:ext uri="{FF2B5EF4-FFF2-40B4-BE49-F238E27FC236}">
                    <a16:creationId xmlns:a16="http://schemas.microsoft.com/office/drawing/2014/main" id="{788EB21C-457C-4777-811B-4D2CB9600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2" name="Freeform 1254">
                <a:extLst>
                  <a:ext uri="{FF2B5EF4-FFF2-40B4-BE49-F238E27FC236}">
                    <a16:creationId xmlns:a16="http://schemas.microsoft.com/office/drawing/2014/main" id="{930DEEEF-434B-4E93-A037-699F06AFD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3" name="Freeform 1255">
                <a:extLst>
                  <a:ext uri="{FF2B5EF4-FFF2-40B4-BE49-F238E27FC236}">
                    <a16:creationId xmlns:a16="http://schemas.microsoft.com/office/drawing/2014/main" id="{8A4B9F9E-91EB-4D38-AC77-58E1F3833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4" name="Freeform 1256">
                <a:extLst>
                  <a:ext uri="{FF2B5EF4-FFF2-40B4-BE49-F238E27FC236}">
                    <a16:creationId xmlns:a16="http://schemas.microsoft.com/office/drawing/2014/main" id="{A77350A2-6C8A-4A0F-A04E-29981A2EB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5" name="Freeform 1257">
                <a:extLst>
                  <a:ext uri="{FF2B5EF4-FFF2-40B4-BE49-F238E27FC236}">
                    <a16:creationId xmlns:a16="http://schemas.microsoft.com/office/drawing/2014/main" id="{881480B3-7377-44C0-AD08-D1041C880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716" name="Group 715">
                <a:extLst>
                  <a:ext uri="{FF2B5EF4-FFF2-40B4-BE49-F238E27FC236}">
                    <a16:creationId xmlns:a16="http://schemas.microsoft.com/office/drawing/2014/main" id="{AD0DC73A-83C1-4B64-A25F-F6058DF61E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23" name="Freeform 1259">
                  <a:extLst>
                    <a:ext uri="{FF2B5EF4-FFF2-40B4-BE49-F238E27FC236}">
                      <a16:creationId xmlns:a16="http://schemas.microsoft.com/office/drawing/2014/main" id="{77B37F32-8898-4DCD-8824-E6638D76A6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4" name="Freeform 1260">
                  <a:extLst>
                    <a:ext uri="{FF2B5EF4-FFF2-40B4-BE49-F238E27FC236}">
                      <a16:creationId xmlns:a16="http://schemas.microsoft.com/office/drawing/2014/main" id="{77C783AA-52F5-4666-91EA-B249EEF827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5" name="Freeform 1261">
                  <a:extLst>
                    <a:ext uri="{FF2B5EF4-FFF2-40B4-BE49-F238E27FC236}">
                      <a16:creationId xmlns:a16="http://schemas.microsoft.com/office/drawing/2014/main" id="{D515AE0C-8829-4B8B-AA14-0763A8FD80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6" name="Freeform 1262">
                  <a:extLst>
                    <a:ext uri="{FF2B5EF4-FFF2-40B4-BE49-F238E27FC236}">
                      <a16:creationId xmlns:a16="http://schemas.microsoft.com/office/drawing/2014/main" id="{C466163A-F99D-47F1-8BF4-206086937C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7" name="Freeform 1263">
                  <a:extLst>
                    <a:ext uri="{FF2B5EF4-FFF2-40B4-BE49-F238E27FC236}">
                      <a16:creationId xmlns:a16="http://schemas.microsoft.com/office/drawing/2014/main" id="{80C4E5FE-22BE-4DE8-9D87-718D15D0A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8" name="Freeform 1264">
                  <a:extLst>
                    <a:ext uri="{FF2B5EF4-FFF2-40B4-BE49-F238E27FC236}">
                      <a16:creationId xmlns:a16="http://schemas.microsoft.com/office/drawing/2014/main" id="{F2CFB6CB-760C-4216-B80E-C47962221B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717" name="Freeform 1265">
                <a:extLst>
                  <a:ext uri="{FF2B5EF4-FFF2-40B4-BE49-F238E27FC236}">
                    <a16:creationId xmlns:a16="http://schemas.microsoft.com/office/drawing/2014/main" id="{D3C7368E-BFC1-4E47-BE27-97F8C6C89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8" name="Freeform 1266">
                <a:extLst>
                  <a:ext uri="{FF2B5EF4-FFF2-40B4-BE49-F238E27FC236}">
                    <a16:creationId xmlns:a16="http://schemas.microsoft.com/office/drawing/2014/main" id="{5C1796A2-1F61-470B-86D8-73AAD95EF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9" name="Freeform 1267">
                <a:extLst>
                  <a:ext uri="{FF2B5EF4-FFF2-40B4-BE49-F238E27FC236}">
                    <a16:creationId xmlns:a16="http://schemas.microsoft.com/office/drawing/2014/main" id="{949F9E58-F479-4D0B-917F-DE666DC46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0" name="Freeform 1268">
                <a:extLst>
                  <a:ext uri="{FF2B5EF4-FFF2-40B4-BE49-F238E27FC236}">
                    <a16:creationId xmlns:a16="http://schemas.microsoft.com/office/drawing/2014/main" id="{934E7BB3-63DD-40A4-AD6C-52B46ABEF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1" name="Freeform 1269">
                <a:extLst>
                  <a:ext uri="{FF2B5EF4-FFF2-40B4-BE49-F238E27FC236}">
                    <a16:creationId xmlns:a16="http://schemas.microsoft.com/office/drawing/2014/main" id="{35C66A07-C650-4E68-BB44-8739D6CEE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2" name="Freeform 1270">
                <a:extLst>
                  <a:ext uri="{FF2B5EF4-FFF2-40B4-BE49-F238E27FC236}">
                    <a16:creationId xmlns:a16="http://schemas.microsoft.com/office/drawing/2014/main" id="{C5EEDE57-4D5B-4A41-9F37-C7B90D6FDDB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55" name="Group 654">
              <a:extLst>
                <a:ext uri="{FF2B5EF4-FFF2-40B4-BE49-F238E27FC236}">
                  <a16:creationId xmlns:a16="http://schemas.microsoft.com/office/drawing/2014/main" id="{924CCEFE-61DA-4354-B6DE-7E553DA93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683" name="Picture 682" descr="antenna_stylized">
                <a:extLst>
                  <a:ext uri="{FF2B5EF4-FFF2-40B4-BE49-F238E27FC236}">
                    <a16:creationId xmlns:a16="http://schemas.microsoft.com/office/drawing/2014/main" id="{5160E48C-2930-491A-BBCF-4629D77B04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4" name="Picture 683" descr="laptop_keyboard">
                <a:extLst>
                  <a:ext uri="{FF2B5EF4-FFF2-40B4-BE49-F238E27FC236}">
                    <a16:creationId xmlns:a16="http://schemas.microsoft.com/office/drawing/2014/main" id="{203A0C08-A6A6-4769-9658-9D60D5CFE6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5" name="Freeform 1274">
                <a:extLst>
                  <a:ext uri="{FF2B5EF4-FFF2-40B4-BE49-F238E27FC236}">
                    <a16:creationId xmlns:a16="http://schemas.microsoft.com/office/drawing/2014/main" id="{1507779A-9CD3-40E2-B0C2-BD5EC4CF7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686" name="Picture 685" descr="screen">
                <a:extLst>
                  <a:ext uri="{FF2B5EF4-FFF2-40B4-BE49-F238E27FC236}">
                    <a16:creationId xmlns:a16="http://schemas.microsoft.com/office/drawing/2014/main" id="{EF47D578-B666-43FC-A0C9-8A94E5400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" name="Freeform 1276">
                <a:extLst>
                  <a:ext uri="{FF2B5EF4-FFF2-40B4-BE49-F238E27FC236}">
                    <a16:creationId xmlns:a16="http://schemas.microsoft.com/office/drawing/2014/main" id="{7568C94A-A905-41F7-AA44-23563A24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8" name="Freeform 1277">
                <a:extLst>
                  <a:ext uri="{FF2B5EF4-FFF2-40B4-BE49-F238E27FC236}">
                    <a16:creationId xmlns:a16="http://schemas.microsoft.com/office/drawing/2014/main" id="{C517876F-BBA9-4CAA-8A20-7AB89FC69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9" name="Freeform 1278">
                <a:extLst>
                  <a:ext uri="{FF2B5EF4-FFF2-40B4-BE49-F238E27FC236}">
                    <a16:creationId xmlns:a16="http://schemas.microsoft.com/office/drawing/2014/main" id="{0625BE93-8BA6-4DAC-A332-551A0D365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0" name="Freeform 1279">
                <a:extLst>
                  <a:ext uri="{FF2B5EF4-FFF2-40B4-BE49-F238E27FC236}">
                    <a16:creationId xmlns:a16="http://schemas.microsoft.com/office/drawing/2014/main" id="{DE1FDA29-DB48-4F34-847E-89BAD3505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1" name="Freeform 1280">
                <a:extLst>
                  <a:ext uri="{FF2B5EF4-FFF2-40B4-BE49-F238E27FC236}">
                    <a16:creationId xmlns:a16="http://schemas.microsoft.com/office/drawing/2014/main" id="{97D90275-4C13-45FF-97F9-6685769E2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2" name="Freeform 1281">
                <a:extLst>
                  <a:ext uri="{FF2B5EF4-FFF2-40B4-BE49-F238E27FC236}">
                    <a16:creationId xmlns:a16="http://schemas.microsoft.com/office/drawing/2014/main" id="{0418B4BF-33C0-40AC-884E-9C3DC0BFA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id="{6A34AA14-9098-4562-9FCF-659906D520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00" name="Freeform 1283">
                  <a:extLst>
                    <a:ext uri="{FF2B5EF4-FFF2-40B4-BE49-F238E27FC236}">
                      <a16:creationId xmlns:a16="http://schemas.microsoft.com/office/drawing/2014/main" id="{92AE2703-C4CC-4B31-A948-3DF2FB706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1" name="Freeform 1284">
                  <a:extLst>
                    <a:ext uri="{FF2B5EF4-FFF2-40B4-BE49-F238E27FC236}">
                      <a16:creationId xmlns:a16="http://schemas.microsoft.com/office/drawing/2014/main" id="{4D2FB746-0BF4-4D8C-AA72-2721A8A95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2" name="Freeform 1285">
                  <a:extLst>
                    <a:ext uri="{FF2B5EF4-FFF2-40B4-BE49-F238E27FC236}">
                      <a16:creationId xmlns:a16="http://schemas.microsoft.com/office/drawing/2014/main" id="{0675285E-76CD-4568-BCCC-2D4E27B39C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3" name="Freeform 1286">
                  <a:extLst>
                    <a:ext uri="{FF2B5EF4-FFF2-40B4-BE49-F238E27FC236}">
                      <a16:creationId xmlns:a16="http://schemas.microsoft.com/office/drawing/2014/main" id="{83B34EC8-0EC4-42BC-A535-30C3E07F4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4" name="Freeform 1287">
                  <a:extLst>
                    <a:ext uri="{FF2B5EF4-FFF2-40B4-BE49-F238E27FC236}">
                      <a16:creationId xmlns:a16="http://schemas.microsoft.com/office/drawing/2014/main" id="{4FC7428A-4A7A-4759-82ED-2531C2FF1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5" name="Freeform 1288">
                  <a:extLst>
                    <a:ext uri="{FF2B5EF4-FFF2-40B4-BE49-F238E27FC236}">
                      <a16:creationId xmlns:a16="http://schemas.microsoft.com/office/drawing/2014/main" id="{B47F7AD1-9C23-4486-A64D-1A24D1BF41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694" name="Freeform 1289">
                <a:extLst>
                  <a:ext uri="{FF2B5EF4-FFF2-40B4-BE49-F238E27FC236}">
                    <a16:creationId xmlns:a16="http://schemas.microsoft.com/office/drawing/2014/main" id="{79A3CEDB-F64B-490F-8F60-66257A20B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5" name="Freeform 1290">
                <a:extLst>
                  <a:ext uri="{FF2B5EF4-FFF2-40B4-BE49-F238E27FC236}">
                    <a16:creationId xmlns:a16="http://schemas.microsoft.com/office/drawing/2014/main" id="{C49E56A8-69FC-4288-B7E7-7345FB091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6" name="Freeform 1291">
                <a:extLst>
                  <a:ext uri="{FF2B5EF4-FFF2-40B4-BE49-F238E27FC236}">
                    <a16:creationId xmlns:a16="http://schemas.microsoft.com/office/drawing/2014/main" id="{8014A0E1-2855-4FAD-ABD4-B5F8F7948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7" name="Freeform 1292">
                <a:extLst>
                  <a:ext uri="{FF2B5EF4-FFF2-40B4-BE49-F238E27FC236}">
                    <a16:creationId xmlns:a16="http://schemas.microsoft.com/office/drawing/2014/main" id="{95388E69-DBC5-41BB-944D-D5520D6EC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8" name="Freeform 1293">
                <a:extLst>
                  <a:ext uri="{FF2B5EF4-FFF2-40B4-BE49-F238E27FC236}">
                    <a16:creationId xmlns:a16="http://schemas.microsoft.com/office/drawing/2014/main" id="{81A1E977-F42E-448D-9BE9-40F910226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9" name="Freeform 1294">
                <a:extLst>
                  <a:ext uri="{FF2B5EF4-FFF2-40B4-BE49-F238E27FC236}">
                    <a16:creationId xmlns:a16="http://schemas.microsoft.com/office/drawing/2014/main" id="{D016E4F5-483B-4DA5-B67C-9195F1428CC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56" name="Group 655">
              <a:extLst>
                <a:ext uri="{FF2B5EF4-FFF2-40B4-BE49-F238E27FC236}">
                  <a16:creationId xmlns:a16="http://schemas.microsoft.com/office/drawing/2014/main" id="{0FF1AA0A-14A3-4833-83DB-17BEEECF6CB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681" name="Picture 680" descr="desktop_computer_stylized_medium">
                <a:extLst>
                  <a:ext uri="{FF2B5EF4-FFF2-40B4-BE49-F238E27FC236}">
                    <a16:creationId xmlns:a16="http://schemas.microsoft.com/office/drawing/2014/main" id="{F4635814-2494-406B-8F63-7A13DACA78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2" name="Freeform 1297">
                <a:extLst>
                  <a:ext uri="{FF2B5EF4-FFF2-40B4-BE49-F238E27FC236}">
                    <a16:creationId xmlns:a16="http://schemas.microsoft.com/office/drawing/2014/main" id="{998705F2-C8C5-4A1E-A9B7-6AF3D408F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57" name="Group 656">
              <a:extLst>
                <a:ext uri="{FF2B5EF4-FFF2-40B4-BE49-F238E27FC236}">
                  <a16:creationId xmlns:a16="http://schemas.microsoft.com/office/drawing/2014/main" id="{DE74B2A5-5553-4620-9265-5E4654DCA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658" name="Picture 657" descr="antenna_stylized">
                <a:extLst>
                  <a:ext uri="{FF2B5EF4-FFF2-40B4-BE49-F238E27FC236}">
                    <a16:creationId xmlns:a16="http://schemas.microsoft.com/office/drawing/2014/main" id="{F2560F07-7506-4084-AC85-BCA3503A5E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9" name="Picture 658" descr="laptop_keyboard">
                <a:extLst>
                  <a:ext uri="{FF2B5EF4-FFF2-40B4-BE49-F238E27FC236}">
                    <a16:creationId xmlns:a16="http://schemas.microsoft.com/office/drawing/2014/main" id="{67CFB141-A66D-4314-81E3-A84E9CE5A7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0" name="Freeform 1301">
                <a:extLst>
                  <a:ext uri="{FF2B5EF4-FFF2-40B4-BE49-F238E27FC236}">
                    <a16:creationId xmlns:a16="http://schemas.microsoft.com/office/drawing/2014/main" id="{879924FA-E37A-4C3C-B183-8C2AB0ED3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661" name="Picture 660" descr="screen">
                <a:extLst>
                  <a:ext uri="{FF2B5EF4-FFF2-40B4-BE49-F238E27FC236}">
                    <a16:creationId xmlns:a16="http://schemas.microsoft.com/office/drawing/2014/main" id="{0C8DCF91-F329-4927-AAA7-5475B16BE2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2" name="Freeform 1303">
                <a:extLst>
                  <a:ext uri="{FF2B5EF4-FFF2-40B4-BE49-F238E27FC236}">
                    <a16:creationId xmlns:a16="http://schemas.microsoft.com/office/drawing/2014/main" id="{7EDDA183-DE8F-43FD-B50E-07F75D84C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3" name="Freeform 1304">
                <a:extLst>
                  <a:ext uri="{FF2B5EF4-FFF2-40B4-BE49-F238E27FC236}">
                    <a16:creationId xmlns:a16="http://schemas.microsoft.com/office/drawing/2014/main" id="{ACD73032-64F9-4F06-8B36-783BCCC65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4" name="Freeform 1305">
                <a:extLst>
                  <a:ext uri="{FF2B5EF4-FFF2-40B4-BE49-F238E27FC236}">
                    <a16:creationId xmlns:a16="http://schemas.microsoft.com/office/drawing/2014/main" id="{998FF1B2-37C5-419D-ABC2-5CE8049E5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5" name="Freeform 1306">
                <a:extLst>
                  <a:ext uri="{FF2B5EF4-FFF2-40B4-BE49-F238E27FC236}">
                    <a16:creationId xmlns:a16="http://schemas.microsoft.com/office/drawing/2014/main" id="{6A6556AF-1A75-4039-84EA-7C6E23F66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6" name="Freeform 1307">
                <a:extLst>
                  <a:ext uri="{FF2B5EF4-FFF2-40B4-BE49-F238E27FC236}">
                    <a16:creationId xmlns:a16="http://schemas.microsoft.com/office/drawing/2014/main" id="{F11E7313-B2D8-4897-9FA7-360E0A444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7" name="Freeform 1308">
                <a:extLst>
                  <a:ext uri="{FF2B5EF4-FFF2-40B4-BE49-F238E27FC236}">
                    <a16:creationId xmlns:a16="http://schemas.microsoft.com/office/drawing/2014/main" id="{4E6E7634-9FC9-43E7-BA3D-70DBBE37D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668" name="Group 667">
                <a:extLst>
                  <a:ext uri="{FF2B5EF4-FFF2-40B4-BE49-F238E27FC236}">
                    <a16:creationId xmlns:a16="http://schemas.microsoft.com/office/drawing/2014/main" id="{0194C666-AAED-4EE5-8D96-38925D297F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675" name="Freeform 1310">
                  <a:extLst>
                    <a:ext uri="{FF2B5EF4-FFF2-40B4-BE49-F238E27FC236}">
                      <a16:creationId xmlns:a16="http://schemas.microsoft.com/office/drawing/2014/main" id="{92BD9A66-92D4-48CE-9217-F25F98CF1B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6" name="Freeform 1311">
                  <a:extLst>
                    <a:ext uri="{FF2B5EF4-FFF2-40B4-BE49-F238E27FC236}">
                      <a16:creationId xmlns:a16="http://schemas.microsoft.com/office/drawing/2014/main" id="{BB7E79EC-69E6-4372-A212-34D038D9B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7" name="Freeform 1312">
                  <a:extLst>
                    <a:ext uri="{FF2B5EF4-FFF2-40B4-BE49-F238E27FC236}">
                      <a16:creationId xmlns:a16="http://schemas.microsoft.com/office/drawing/2014/main" id="{AEFE19E4-D3D6-4109-935A-01F196340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8" name="Freeform 1313">
                  <a:extLst>
                    <a:ext uri="{FF2B5EF4-FFF2-40B4-BE49-F238E27FC236}">
                      <a16:creationId xmlns:a16="http://schemas.microsoft.com/office/drawing/2014/main" id="{593AE65F-AD26-4A22-8004-CB54174802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9" name="Freeform 1314">
                  <a:extLst>
                    <a:ext uri="{FF2B5EF4-FFF2-40B4-BE49-F238E27FC236}">
                      <a16:creationId xmlns:a16="http://schemas.microsoft.com/office/drawing/2014/main" id="{00F26AE7-4C55-4252-A4CC-F7D3AA029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0" name="Freeform 1315">
                  <a:extLst>
                    <a:ext uri="{FF2B5EF4-FFF2-40B4-BE49-F238E27FC236}">
                      <a16:creationId xmlns:a16="http://schemas.microsoft.com/office/drawing/2014/main" id="{F2082F41-0C3B-4BE4-8621-718D61A767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669" name="Freeform 1316">
                <a:extLst>
                  <a:ext uri="{FF2B5EF4-FFF2-40B4-BE49-F238E27FC236}">
                    <a16:creationId xmlns:a16="http://schemas.microsoft.com/office/drawing/2014/main" id="{880D76F4-6007-41DB-89DF-742B7696A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0" name="Freeform 1317">
                <a:extLst>
                  <a:ext uri="{FF2B5EF4-FFF2-40B4-BE49-F238E27FC236}">
                    <a16:creationId xmlns:a16="http://schemas.microsoft.com/office/drawing/2014/main" id="{13593ECE-CDFA-4765-B893-C957D1098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1" name="Freeform 1318">
                <a:extLst>
                  <a:ext uri="{FF2B5EF4-FFF2-40B4-BE49-F238E27FC236}">
                    <a16:creationId xmlns:a16="http://schemas.microsoft.com/office/drawing/2014/main" id="{9995D3AB-A7BF-41EC-81DB-16DDD8823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2" name="Freeform 1319">
                <a:extLst>
                  <a:ext uri="{FF2B5EF4-FFF2-40B4-BE49-F238E27FC236}">
                    <a16:creationId xmlns:a16="http://schemas.microsoft.com/office/drawing/2014/main" id="{5DE5E498-F89C-4473-A4EA-A4E461E07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3" name="Freeform 1320">
                <a:extLst>
                  <a:ext uri="{FF2B5EF4-FFF2-40B4-BE49-F238E27FC236}">
                    <a16:creationId xmlns:a16="http://schemas.microsoft.com/office/drawing/2014/main" id="{369628C0-9C6C-4B23-9559-1907D5497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4" name="Freeform 1321">
                <a:extLst>
                  <a:ext uri="{FF2B5EF4-FFF2-40B4-BE49-F238E27FC236}">
                    <a16:creationId xmlns:a16="http://schemas.microsoft.com/office/drawing/2014/main" id="{F94F5EEF-D385-496E-AE0C-EA700833052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464" name="Line 677">
            <a:extLst>
              <a:ext uri="{FF2B5EF4-FFF2-40B4-BE49-F238E27FC236}">
                <a16:creationId xmlns:a16="http://schemas.microsoft.com/office/drawing/2014/main" id="{357EEC20-E3B9-48D5-8198-1ABDA46E4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9049" y="2822571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65" name="Line 683">
            <a:extLst>
              <a:ext uri="{FF2B5EF4-FFF2-40B4-BE49-F238E27FC236}">
                <a16:creationId xmlns:a16="http://schemas.microsoft.com/office/drawing/2014/main" id="{2118E111-142B-4601-9CCD-70ECADA52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4049" y="4932358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66" name="Line 684">
            <a:extLst>
              <a:ext uri="{FF2B5EF4-FFF2-40B4-BE49-F238E27FC236}">
                <a16:creationId xmlns:a16="http://schemas.microsoft.com/office/drawing/2014/main" id="{487061A9-D27F-498F-A89C-ED09590222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3336" y="4919658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67" name="Line 704">
            <a:extLst>
              <a:ext uri="{FF2B5EF4-FFF2-40B4-BE49-F238E27FC236}">
                <a16:creationId xmlns:a16="http://schemas.microsoft.com/office/drawing/2014/main" id="{65A1A0C1-0164-47DD-ACA6-C58B79EE71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2136" y="3168646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5FF56C6B-06A0-4905-A709-822F1F884D32}"/>
              </a:ext>
            </a:extLst>
          </p:cNvPr>
          <p:cNvGrpSpPr>
            <a:grpSpLocks/>
          </p:cNvGrpSpPr>
          <p:nvPr/>
        </p:nvGrpSpPr>
        <p:grpSpPr bwMode="auto">
          <a:xfrm>
            <a:off x="6856411" y="2747972"/>
            <a:ext cx="382588" cy="171451"/>
            <a:chOff x="3855" y="1486"/>
            <a:chExt cx="241" cy="108"/>
          </a:xfrm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FD4FE669-34EB-45C5-BF0F-59B1DC7DF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E0135599-E9B4-4F66-A2DD-16A9CE6C4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EEC95947-2045-4B74-8854-ACFCC14AC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86" name="Group 585">
              <a:extLst>
                <a:ext uri="{FF2B5EF4-FFF2-40B4-BE49-F238E27FC236}">
                  <a16:creationId xmlns:a16="http://schemas.microsoft.com/office/drawing/2014/main" id="{6C93FC1E-6C1C-4C02-BB58-791379D95E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589" name="Freeform 742">
                <a:extLst>
                  <a:ext uri="{FF2B5EF4-FFF2-40B4-BE49-F238E27FC236}">
                    <a16:creationId xmlns:a16="http://schemas.microsoft.com/office/drawing/2014/main" id="{6CFF0CED-2351-49E8-82D7-822838082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0" name="Freeform 743">
                <a:extLst>
                  <a:ext uri="{FF2B5EF4-FFF2-40B4-BE49-F238E27FC236}">
                    <a16:creationId xmlns:a16="http://schemas.microsoft.com/office/drawing/2014/main" id="{089DC19D-CBB5-4D2A-BF1C-A60097177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87" name="Line 744">
              <a:extLst>
                <a:ext uri="{FF2B5EF4-FFF2-40B4-BE49-F238E27FC236}">
                  <a16:creationId xmlns:a16="http://schemas.microsoft.com/office/drawing/2014/main" id="{0ACA40F3-7C30-47D4-8CA8-C18903CDD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88" name="Line 745">
              <a:extLst>
                <a:ext uri="{FF2B5EF4-FFF2-40B4-BE49-F238E27FC236}">
                  <a16:creationId xmlns:a16="http://schemas.microsoft.com/office/drawing/2014/main" id="{8BFC2252-E122-4284-AE69-49DCFAECB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D8969B9B-D74A-4AF9-97CC-0A8214E398CB}"/>
              </a:ext>
            </a:extLst>
          </p:cNvPr>
          <p:cNvGrpSpPr>
            <a:grpSpLocks/>
          </p:cNvGrpSpPr>
          <p:nvPr/>
        </p:nvGrpSpPr>
        <p:grpSpPr bwMode="auto">
          <a:xfrm>
            <a:off x="6881811" y="2992447"/>
            <a:ext cx="382588" cy="171451"/>
            <a:chOff x="3855" y="1486"/>
            <a:chExt cx="241" cy="108"/>
          </a:xfrm>
        </p:grpSpPr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9071512F-804E-4F6F-B09E-10E4B43F9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3D1C4608-E70E-4102-A744-5AF954D3A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02C373FF-00DA-4812-B212-9C235562F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id="{82AC893D-EAD7-4199-8027-BD738147C8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581" name="Freeform 751">
                <a:extLst>
                  <a:ext uri="{FF2B5EF4-FFF2-40B4-BE49-F238E27FC236}">
                    <a16:creationId xmlns:a16="http://schemas.microsoft.com/office/drawing/2014/main" id="{72A3BB30-02B5-4D3B-8F16-588850BD1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2" name="Freeform 752">
                <a:extLst>
                  <a:ext uri="{FF2B5EF4-FFF2-40B4-BE49-F238E27FC236}">
                    <a16:creationId xmlns:a16="http://schemas.microsoft.com/office/drawing/2014/main" id="{6568811C-77A6-4592-B2D3-952725F6F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79" name="Line 753">
              <a:extLst>
                <a:ext uri="{FF2B5EF4-FFF2-40B4-BE49-F238E27FC236}">
                  <a16:creationId xmlns:a16="http://schemas.microsoft.com/office/drawing/2014/main" id="{57037849-3C38-4308-87D2-3DECF4713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80" name="Line 754">
              <a:extLst>
                <a:ext uri="{FF2B5EF4-FFF2-40B4-BE49-F238E27FC236}">
                  <a16:creationId xmlns:a16="http://schemas.microsoft.com/office/drawing/2014/main" id="{C57C4910-7C81-4EA0-B5A6-115566AA4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69A8C91B-8E94-4861-A97B-C5DD01E4BEBA}"/>
              </a:ext>
            </a:extLst>
          </p:cNvPr>
          <p:cNvGrpSpPr>
            <a:grpSpLocks/>
          </p:cNvGrpSpPr>
          <p:nvPr/>
        </p:nvGrpSpPr>
        <p:grpSpPr bwMode="auto">
          <a:xfrm>
            <a:off x="6737349" y="3889370"/>
            <a:ext cx="427037" cy="177800"/>
            <a:chOff x="3855" y="1486"/>
            <a:chExt cx="241" cy="108"/>
          </a:xfrm>
        </p:grpSpPr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9BD02DB7-D6C7-44BE-97F6-0F07A7289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DC180B51-9A99-4416-A5A5-ACFBD89EA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DA6C8DDB-9312-4530-93B8-1169B5615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F483CE99-E1A4-4115-8B62-0284EACF4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573" name="Freeform 787">
                <a:extLst>
                  <a:ext uri="{FF2B5EF4-FFF2-40B4-BE49-F238E27FC236}">
                    <a16:creationId xmlns:a16="http://schemas.microsoft.com/office/drawing/2014/main" id="{949F7349-FF8C-4B8D-86EF-A8CF5A4A3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4" name="Freeform 788">
                <a:extLst>
                  <a:ext uri="{FF2B5EF4-FFF2-40B4-BE49-F238E27FC236}">
                    <a16:creationId xmlns:a16="http://schemas.microsoft.com/office/drawing/2014/main" id="{CCAE3D96-CBD3-4F07-8D7B-B1EB7753A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71" name="Line 789">
              <a:extLst>
                <a:ext uri="{FF2B5EF4-FFF2-40B4-BE49-F238E27FC236}">
                  <a16:creationId xmlns:a16="http://schemas.microsoft.com/office/drawing/2014/main" id="{81DC74EC-AEF0-4290-ABDA-C45C75E8F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72" name="Line 790">
              <a:extLst>
                <a:ext uri="{FF2B5EF4-FFF2-40B4-BE49-F238E27FC236}">
                  <a16:creationId xmlns:a16="http://schemas.microsoft.com/office/drawing/2014/main" id="{A591DFDF-2A79-4C0E-9281-C0C8437A6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A46283F5-C952-4A0C-AA69-D1BD210680F3}"/>
              </a:ext>
            </a:extLst>
          </p:cNvPr>
          <p:cNvGrpSpPr>
            <a:grpSpLocks/>
          </p:cNvGrpSpPr>
          <p:nvPr/>
        </p:nvGrpSpPr>
        <p:grpSpPr bwMode="auto">
          <a:xfrm>
            <a:off x="7061199" y="4137021"/>
            <a:ext cx="484187" cy="196850"/>
            <a:chOff x="3855" y="1486"/>
            <a:chExt cx="241" cy="108"/>
          </a:xfrm>
        </p:grpSpPr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6732730B-7F57-408B-B199-DAC602DEA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6A681953-0883-46C6-AEA7-E99D0163B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A6EC42E3-E053-4B59-9843-C202289B2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62" name="Group 561">
              <a:extLst>
                <a:ext uri="{FF2B5EF4-FFF2-40B4-BE49-F238E27FC236}">
                  <a16:creationId xmlns:a16="http://schemas.microsoft.com/office/drawing/2014/main" id="{B1F68F71-7AD2-4D10-BFC8-DD3E47459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565" name="Freeform 796">
                <a:extLst>
                  <a:ext uri="{FF2B5EF4-FFF2-40B4-BE49-F238E27FC236}">
                    <a16:creationId xmlns:a16="http://schemas.microsoft.com/office/drawing/2014/main" id="{5C7D8D47-DFFC-412A-A5F3-907A8C0E6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6" name="Freeform 797">
                <a:extLst>
                  <a:ext uri="{FF2B5EF4-FFF2-40B4-BE49-F238E27FC236}">
                    <a16:creationId xmlns:a16="http://schemas.microsoft.com/office/drawing/2014/main" id="{1E9B3E4A-D0DB-48ED-8661-FDDF5CA0A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63" name="Line 798">
              <a:extLst>
                <a:ext uri="{FF2B5EF4-FFF2-40B4-BE49-F238E27FC236}">
                  <a16:creationId xmlns:a16="http://schemas.microsoft.com/office/drawing/2014/main" id="{6DAB51FA-7E97-4B18-91DF-70834BF60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4" name="Line 799">
              <a:extLst>
                <a:ext uri="{FF2B5EF4-FFF2-40B4-BE49-F238E27FC236}">
                  <a16:creationId xmlns:a16="http://schemas.microsoft.com/office/drawing/2014/main" id="{1ED14565-2755-4AF0-93A7-885FD6932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472" name="Line 813">
            <a:extLst>
              <a:ext uri="{FF2B5EF4-FFF2-40B4-BE49-F238E27FC236}">
                <a16:creationId xmlns:a16="http://schemas.microsoft.com/office/drawing/2014/main" id="{4B02BFA3-048C-45CD-B0C0-A51F8530D0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8324" y="4310058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FE43B6A4-90F4-46CB-B89F-A553546E6F50}"/>
              </a:ext>
            </a:extLst>
          </p:cNvPr>
          <p:cNvGrpSpPr>
            <a:grpSpLocks/>
          </p:cNvGrpSpPr>
          <p:nvPr/>
        </p:nvGrpSpPr>
        <p:grpSpPr bwMode="auto">
          <a:xfrm>
            <a:off x="6565899" y="4746635"/>
            <a:ext cx="617537" cy="241301"/>
            <a:chOff x="3855" y="1486"/>
            <a:chExt cx="241" cy="108"/>
          </a:xfrm>
        </p:grpSpPr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97C42B4A-B914-4B70-8C3F-339FA87BC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313E2406-7E7A-4F20-B222-35B3D0BEE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1BB26B26-CFA1-4AD9-89B0-7B874A753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BD4F15FA-C0CA-4F4D-970B-4E5B783CBF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557" name="Freeform 819">
                <a:extLst>
                  <a:ext uri="{FF2B5EF4-FFF2-40B4-BE49-F238E27FC236}">
                    <a16:creationId xmlns:a16="http://schemas.microsoft.com/office/drawing/2014/main" id="{3646B7AB-BD90-4F22-9EEE-A6938C4F0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8" name="Freeform 820">
                <a:extLst>
                  <a:ext uri="{FF2B5EF4-FFF2-40B4-BE49-F238E27FC236}">
                    <a16:creationId xmlns:a16="http://schemas.microsoft.com/office/drawing/2014/main" id="{50153244-C134-462D-966C-230BDEE2D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55" name="Line 821">
              <a:extLst>
                <a:ext uri="{FF2B5EF4-FFF2-40B4-BE49-F238E27FC236}">
                  <a16:creationId xmlns:a16="http://schemas.microsoft.com/office/drawing/2014/main" id="{229D499C-3961-44F2-89C9-B0AEBF85C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6" name="Line 822">
              <a:extLst>
                <a:ext uri="{FF2B5EF4-FFF2-40B4-BE49-F238E27FC236}">
                  <a16:creationId xmlns:a16="http://schemas.microsoft.com/office/drawing/2014/main" id="{42A22781-8B05-435D-9E97-798B72CCF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2893D5D4-76B5-44D8-956C-C31EA3ED2746}"/>
              </a:ext>
            </a:extLst>
          </p:cNvPr>
          <p:cNvGrpSpPr>
            <a:grpSpLocks/>
          </p:cNvGrpSpPr>
          <p:nvPr/>
        </p:nvGrpSpPr>
        <p:grpSpPr bwMode="auto">
          <a:xfrm>
            <a:off x="7219949" y="5083185"/>
            <a:ext cx="617537" cy="241301"/>
            <a:chOff x="3855" y="1486"/>
            <a:chExt cx="241" cy="108"/>
          </a:xfrm>
        </p:grpSpPr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0EAAEB2F-95B1-4A7F-9790-D6611A44A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81D0DA39-E184-47C1-9F93-405156070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861421B3-CD95-478A-AAF0-9DC0DC6D7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3D96BBA2-B452-4B7C-AB53-D047363837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549" name="Freeform 828">
                <a:extLst>
                  <a:ext uri="{FF2B5EF4-FFF2-40B4-BE49-F238E27FC236}">
                    <a16:creationId xmlns:a16="http://schemas.microsoft.com/office/drawing/2014/main" id="{90EE9BA7-2F3B-412A-B63E-8425AF1A2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0" name="Freeform 829">
                <a:extLst>
                  <a:ext uri="{FF2B5EF4-FFF2-40B4-BE49-F238E27FC236}">
                    <a16:creationId xmlns:a16="http://schemas.microsoft.com/office/drawing/2014/main" id="{5B81BDDF-1982-460E-8A62-0CDB43EE4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47" name="Line 830">
              <a:extLst>
                <a:ext uri="{FF2B5EF4-FFF2-40B4-BE49-F238E27FC236}">
                  <a16:creationId xmlns:a16="http://schemas.microsoft.com/office/drawing/2014/main" id="{9E4D94FD-8C8C-4D99-A909-0A2B6A436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8" name="Line 831">
              <a:extLst>
                <a:ext uri="{FF2B5EF4-FFF2-40B4-BE49-F238E27FC236}">
                  <a16:creationId xmlns:a16="http://schemas.microsoft.com/office/drawing/2014/main" id="{A3343316-0017-4F95-97EC-5E3B8C473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BBB631DE-637E-4A71-B7BA-4C68B05615E7}"/>
              </a:ext>
            </a:extLst>
          </p:cNvPr>
          <p:cNvGrpSpPr>
            <a:grpSpLocks/>
          </p:cNvGrpSpPr>
          <p:nvPr/>
        </p:nvGrpSpPr>
        <p:grpSpPr bwMode="auto">
          <a:xfrm>
            <a:off x="5272086" y="1662108"/>
            <a:ext cx="1057276" cy="957263"/>
            <a:chOff x="-153" y="1680"/>
            <a:chExt cx="666" cy="603"/>
          </a:xfrm>
        </p:grpSpPr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959C0F11-ED54-4729-97F7-70E26244A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4372A817-BD6C-4DA9-9738-6C69E90F4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DDCFC391-9EE5-45EF-8481-4669F8DB1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F43E1F69-1588-45FC-8B16-69F8B5824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39" name="Text Box 881">
                <a:extLst>
                  <a:ext uri="{FF2B5EF4-FFF2-40B4-BE49-F238E27FC236}">
                    <a16:creationId xmlns:a16="http://schemas.microsoft.com/office/drawing/2014/main" id="{9F726CF1-DDBB-43C5-80D0-E7DB503C3A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540" name="Line 882">
                <a:extLst>
                  <a:ext uri="{FF2B5EF4-FFF2-40B4-BE49-F238E27FC236}">
                    <a16:creationId xmlns:a16="http://schemas.microsoft.com/office/drawing/2014/main" id="{F26A9906-80A1-4367-8DD0-D790CC13F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41" name="Line 883">
                <a:extLst>
                  <a:ext uri="{FF2B5EF4-FFF2-40B4-BE49-F238E27FC236}">
                    <a16:creationId xmlns:a16="http://schemas.microsoft.com/office/drawing/2014/main" id="{3BA4B2B7-2F25-4EBC-BD0E-7FA8B8910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42" name="Line 884">
                <a:extLst>
                  <a:ext uri="{FF2B5EF4-FFF2-40B4-BE49-F238E27FC236}">
                    <a16:creationId xmlns:a16="http://schemas.microsoft.com/office/drawing/2014/main" id="{72E8E66F-30F8-4EA8-AFEA-39B0850D3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535" name="Freeform 885">
              <a:extLst>
                <a:ext uri="{FF2B5EF4-FFF2-40B4-BE49-F238E27FC236}">
                  <a16:creationId xmlns:a16="http://schemas.microsoft.com/office/drawing/2014/main" id="{8F711A51-E956-4693-A1C8-5C3F51B2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63F9C18E-7F48-45D3-AC09-E352EA7939B6}"/>
              </a:ext>
            </a:extLst>
          </p:cNvPr>
          <p:cNvGrpSpPr>
            <a:grpSpLocks/>
          </p:cNvGrpSpPr>
          <p:nvPr/>
        </p:nvGrpSpPr>
        <p:grpSpPr bwMode="auto">
          <a:xfrm>
            <a:off x="7781924" y="4675183"/>
            <a:ext cx="1057276" cy="957263"/>
            <a:chOff x="-153" y="1680"/>
            <a:chExt cx="666" cy="603"/>
          </a:xfrm>
        </p:grpSpPr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6F1DE546-B74F-4409-9A1B-440ED91FCC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1A3EB49C-D50E-4A94-8658-B2251D42C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36F81C6A-6DD7-4FF6-9264-5392B6219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16A67561-AAEF-4C47-A5B4-577C12FC4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30" name="Text Box 891">
                <a:extLst>
                  <a:ext uri="{FF2B5EF4-FFF2-40B4-BE49-F238E27FC236}">
                    <a16:creationId xmlns:a16="http://schemas.microsoft.com/office/drawing/2014/main" id="{3B5416A4-4BEC-4162-B4FB-EBF1158FA1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531" name="Line 892">
                <a:extLst>
                  <a:ext uri="{FF2B5EF4-FFF2-40B4-BE49-F238E27FC236}">
                    <a16:creationId xmlns:a16="http://schemas.microsoft.com/office/drawing/2014/main" id="{B6F8D32E-B89B-4B9C-8F38-9AA7FC5A8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32" name="Line 893">
                <a:extLst>
                  <a:ext uri="{FF2B5EF4-FFF2-40B4-BE49-F238E27FC236}">
                    <a16:creationId xmlns:a16="http://schemas.microsoft.com/office/drawing/2014/main" id="{2B0F2E04-CDBE-4D2E-AFC2-4628DAA22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33" name="Line 894">
                <a:extLst>
                  <a:ext uri="{FF2B5EF4-FFF2-40B4-BE49-F238E27FC236}">
                    <a16:creationId xmlns:a16="http://schemas.microsoft.com/office/drawing/2014/main" id="{A45FB17A-5F25-4CE9-87A5-BDB58CF22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526" name="Freeform 895">
              <a:extLst>
                <a:ext uri="{FF2B5EF4-FFF2-40B4-BE49-F238E27FC236}">
                  <a16:creationId xmlns:a16="http://schemas.microsoft.com/office/drawing/2014/main" id="{F0B24431-CBA4-480C-BF89-F2E818586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AADB7C3A-9FC6-4D88-8DCA-40D362BC8F16}"/>
              </a:ext>
            </a:extLst>
          </p:cNvPr>
          <p:cNvGrpSpPr>
            <a:grpSpLocks/>
          </p:cNvGrpSpPr>
          <p:nvPr/>
        </p:nvGrpSpPr>
        <p:grpSpPr bwMode="auto">
          <a:xfrm>
            <a:off x="5826130" y="2389191"/>
            <a:ext cx="814388" cy="701676"/>
            <a:chOff x="2923" y="3345"/>
            <a:chExt cx="513" cy="442"/>
          </a:xfrm>
        </p:grpSpPr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99AD2113-4E24-471E-A099-A302F692C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FA79B2CB-962A-4E51-83EA-2F8C73B60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22" name="Text Box 664">
              <a:extLst>
                <a:ext uri="{FF2B5EF4-FFF2-40B4-BE49-F238E27FC236}">
                  <a16:creationId xmlns:a16="http://schemas.microsoft.com/office/drawing/2014/main" id="{861DE75E-D7F2-451E-9AA6-118602EE4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523" name="Line 665">
              <a:extLst>
                <a:ext uri="{FF2B5EF4-FFF2-40B4-BE49-F238E27FC236}">
                  <a16:creationId xmlns:a16="http://schemas.microsoft.com/office/drawing/2014/main" id="{615765BD-2FE4-4C01-AE75-E7ADA5305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24" name="Line 666">
              <a:extLst>
                <a:ext uri="{FF2B5EF4-FFF2-40B4-BE49-F238E27FC236}">
                  <a16:creationId xmlns:a16="http://schemas.microsoft.com/office/drawing/2014/main" id="{638D7763-0042-434A-98FC-D456A56A0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7388940-2A66-4D59-8B29-7DC75AB215C7}"/>
              </a:ext>
            </a:extLst>
          </p:cNvPr>
          <p:cNvGrpSpPr>
            <a:grpSpLocks/>
          </p:cNvGrpSpPr>
          <p:nvPr/>
        </p:nvGrpSpPr>
        <p:grpSpPr bwMode="auto">
          <a:xfrm>
            <a:off x="6642105" y="2811466"/>
            <a:ext cx="814388" cy="701676"/>
            <a:chOff x="2923" y="3345"/>
            <a:chExt cx="513" cy="442"/>
          </a:xfrm>
        </p:grpSpPr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4AF68B10-84BD-42DC-863D-B549E566C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CD11F1A6-D7B5-41E1-B933-CD1612835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7" name="Text Box 904">
              <a:extLst>
                <a:ext uri="{FF2B5EF4-FFF2-40B4-BE49-F238E27FC236}">
                  <a16:creationId xmlns:a16="http://schemas.microsoft.com/office/drawing/2014/main" id="{7C20D08D-DBAB-4434-955B-F5C609DB7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518" name="Line 905">
              <a:extLst>
                <a:ext uri="{FF2B5EF4-FFF2-40B4-BE49-F238E27FC236}">
                  <a16:creationId xmlns:a16="http://schemas.microsoft.com/office/drawing/2014/main" id="{F08D84F9-ED3F-4359-92BE-974D84BED3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9" name="Line 906">
              <a:extLst>
                <a:ext uri="{FF2B5EF4-FFF2-40B4-BE49-F238E27FC236}">
                  <a16:creationId xmlns:a16="http://schemas.microsoft.com/office/drawing/2014/main" id="{E2A0C418-40B2-4C84-969F-6C5708917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271368C0-89AC-46CC-84A7-AAD233E1EE20}"/>
              </a:ext>
            </a:extLst>
          </p:cNvPr>
          <p:cNvGrpSpPr>
            <a:grpSpLocks/>
          </p:cNvGrpSpPr>
          <p:nvPr/>
        </p:nvGrpSpPr>
        <p:grpSpPr bwMode="auto">
          <a:xfrm>
            <a:off x="6651630" y="2233616"/>
            <a:ext cx="814388" cy="701676"/>
            <a:chOff x="2923" y="3345"/>
            <a:chExt cx="513" cy="442"/>
          </a:xfrm>
        </p:grpSpPr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76759F63-217F-437B-98DF-A9A082778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FBEC5DED-859B-436E-B1B0-9C0164321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" name="Text Box 910">
              <a:extLst>
                <a:ext uri="{FF2B5EF4-FFF2-40B4-BE49-F238E27FC236}">
                  <a16:creationId xmlns:a16="http://schemas.microsoft.com/office/drawing/2014/main" id="{96F2F930-2100-4E78-A785-3DCD95E1F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513" name="Line 911">
              <a:extLst>
                <a:ext uri="{FF2B5EF4-FFF2-40B4-BE49-F238E27FC236}">
                  <a16:creationId xmlns:a16="http://schemas.microsoft.com/office/drawing/2014/main" id="{CB19B9DE-50F4-443E-88FD-E9296E1DA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4" name="Line 912">
              <a:extLst>
                <a:ext uri="{FF2B5EF4-FFF2-40B4-BE49-F238E27FC236}">
                  <a16:creationId xmlns:a16="http://schemas.microsoft.com/office/drawing/2014/main" id="{4B4D5C30-8237-4F54-A2A5-667E78BCD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1499E1E3-F1DD-4581-9A52-F7F481FA8374}"/>
              </a:ext>
            </a:extLst>
          </p:cNvPr>
          <p:cNvGrpSpPr>
            <a:grpSpLocks/>
          </p:cNvGrpSpPr>
          <p:nvPr/>
        </p:nvGrpSpPr>
        <p:grpSpPr bwMode="auto">
          <a:xfrm>
            <a:off x="6426205" y="3421066"/>
            <a:ext cx="814388" cy="701676"/>
            <a:chOff x="2923" y="3345"/>
            <a:chExt cx="513" cy="442"/>
          </a:xfrm>
        </p:grpSpPr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5E9B56B1-0EEB-49F7-A5FA-79F715D59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B8B865D2-640F-4A88-9EAC-822EA9834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07" name="Text Box 916">
              <a:extLst>
                <a:ext uri="{FF2B5EF4-FFF2-40B4-BE49-F238E27FC236}">
                  <a16:creationId xmlns:a16="http://schemas.microsoft.com/office/drawing/2014/main" id="{0833A008-D927-4F44-BE47-F1792B4DD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508" name="Line 917">
              <a:extLst>
                <a:ext uri="{FF2B5EF4-FFF2-40B4-BE49-F238E27FC236}">
                  <a16:creationId xmlns:a16="http://schemas.microsoft.com/office/drawing/2014/main" id="{5CAB4BF0-A8CC-4D1A-AA64-964B61CCD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09" name="Line 918">
              <a:extLst>
                <a:ext uri="{FF2B5EF4-FFF2-40B4-BE49-F238E27FC236}">
                  <a16:creationId xmlns:a16="http://schemas.microsoft.com/office/drawing/2014/main" id="{F89829D5-A182-4182-B4EA-BA674C132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EF2ADFA-504D-492E-B7F1-E0E297686793}"/>
              </a:ext>
            </a:extLst>
          </p:cNvPr>
          <p:cNvGrpSpPr>
            <a:grpSpLocks/>
          </p:cNvGrpSpPr>
          <p:nvPr/>
        </p:nvGrpSpPr>
        <p:grpSpPr bwMode="auto">
          <a:xfrm>
            <a:off x="7013580" y="3925891"/>
            <a:ext cx="814388" cy="701676"/>
            <a:chOff x="2923" y="3345"/>
            <a:chExt cx="513" cy="442"/>
          </a:xfrm>
        </p:grpSpPr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B2FBE257-F5D3-40CE-BE52-FD17DA451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DF5BB180-FB02-4BFE-9040-4F394F92D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01" name="Text Box 922">
              <a:extLst>
                <a:ext uri="{FF2B5EF4-FFF2-40B4-BE49-F238E27FC236}">
                  <a16:creationId xmlns:a16="http://schemas.microsoft.com/office/drawing/2014/main" id="{DFC808AB-34BE-468D-AD9E-C02E55E4E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502" name="Line 923">
              <a:extLst>
                <a:ext uri="{FF2B5EF4-FFF2-40B4-BE49-F238E27FC236}">
                  <a16:creationId xmlns:a16="http://schemas.microsoft.com/office/drawing/2014/main" id="{E404A2AB-5621-423C-A5A5-50263F5C5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03" name="Line 924">
              <a:extLst>
                <a:ext uri="{FF2B5EF4-FFF2-40B4-BE49-F238E27FC236}">
                  <a16:creationId xmlns:a16="http://schemas.microsoft.com/office/drawing/2014/main" id="{66D8E755-51A9-4435-AB84-7719DC5E9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4C5B56CA-626B-4A11-985D-8A12FC090C69}"/>
              </a:ext>
            </a:extLst>
          </p:cNvPr>
          <p:cNvGrpSpPr>
            <a:grpSpLocks/>
          </p:cNvGrpSpPr>
          <p:nvPr/>
        </p:nvGrpSpPr>
        <p:grpSpPr bwMode="auto">
          <a:xfrm>
            <a:off x="6502405" y="4335466"/>
            <a:ext cx="814388" cy="701676"/>
            <a:chOff x="2923" y="3345"/>
            <a:chExt cx="513" cy="442"/>
          </a:xfrm>
        </p:grpSpPr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19AF0C4E-C8AF-4BBE-B050-89708FD4C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2715BA6C-C64D-464A-AE39-94E2A72FF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96" name="Text Box 928">
              <a:extLst>
                <a:ext uri="{FF2B5EF4-FFF2-40B4-BE49-F238E27FC236}">
                  <a16:creationId xmlns:a16="http://schemas.microsoft.com/office/drawing/2014/main" id="{51887925-81FB-46BD-937C-13FBA00B4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497" name="Line 929">
              <a:extLst>
                <a:ext uri="{FF2B5EF4-FFF2-40B4-BE49-F238E27FC236}">
                  <a16:creationId xmlns:a16="http://schemas.microsoft.com/office/drawing/2014/main" id="{D22D9CDA-E678-42BF-9F2B-93AD05C73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98" name="Line 930">
              <a:extLst>
                <a:ext uri="{FF2B5EF4-FFF2-40B4-BE49-F238E27FC236}">
                  <a16:creationId xmlns:a16="http://schemas.microsoft.com/office/drawing/2014/main" id="{642CA9E6-3988-4210-B9AC-CE341E29F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CB610474-8520-4AE6-A7F6-D0CB5540916E}"/>
              </a:ext>
            </a:extLst>
          </p:cNvPr>
          <p:cNvGrpSpPr>
            <a:grpSpLocks/>
          </p:cNvGrpSpPr>
          <p:nvPr/>
        </p:nvGrpSpPr>
        <p:grpSpPr bwMode="auto">
          <a:xfrm>
            <a:off x="7150105" y="4732341"/>
            <a:ext cx="814388" cy="701676"/>
            <a:chOff x="2923" y="3345"/>
            <a:chExt cx="513" cy="442"/>
          </a:xfrm>
        </p:grpSpPr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47ED541F-6516-4A07-B26B-9B0D651AA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03821C84-A60D-4688-9041-A39E2A1EF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91" name="Text Box 934">
              <a:extLst>
                <a:ext uri="{FF2B5EF4-FFF2-40B4-BE49-F238E27FC236}">
                  <a16:creationId xmlns:a16="http://schemas.microsoft.com/office/drawing/2014/main" id="{74C566D7-67AB-42FC-92A8-23FF84C35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492" name="Line 935">
              <a:extLst>
                <a:ext uri="{FF2B5EF4-FFF2-40B4-BE49-F238E27FC236}">
                  <a16:creationId xmlns:a16="http://schemas.microsoft.com/office/drawing/2014/main" id="{CA541ED5-EE74-4DFE-A2BF-608374745C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93" name="Line 936">
              <a:extLst>
                <a:ext uri="{FF2B5EF4-FFF2-40B4-BE49-F238E27FC236}">
                  <a16:creationId xmlns:a16="http://schemas.microsoft.com/office/drawing/2014/main" id="{DA73AC50-65EB-4DCB-B76D-0C214BE37D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D0547934-3C1B-4944-9DD8-1D9DEA09E1D2}"/>
              </a:ext>
            </a:extLst>
          </p:cNvPr>
          <p:cNvGrpSpPr>
            <a:grpSpLocks/>
          </p:cNvGrpSpPr>
          <p:nvPr/>
        </p:nvGrpSpPr>
        <p:grpSpPr bwMode="auto">
          <a:xfrm rot="2937887">
            <a:off x="5302249" y="3243259"/>
            <a:ext cx="3781425" cy="434975"/>
            <a:chOff x="2937" y="3579"/>
            <a:chExt cx="2382" cy="274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7C6E4148-B918-452D-ACCA-40ACE45D4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86" name="Text Box 898">
              <a:extLst>
                <a:ext uri="{FF2B5EF4-FFF2-40B4-BE49-F238E27FC236}">
                  <a16:creationId xmlns:a16="http://schemas.microsoft.com/office/drawing/2014/main" id="{1A9A3D70-A94A-4F4C-B566-CC4B98E06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1" y="3602"/>
              <a:ext cx="17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chemeClr val="bg1"/>
                  </a:solidFill>
                </a:rPr>
                <a:t>logical end-end transport</a:t>
              </a:r>
              <a:endParaRPr lang="en-US" sz="1800" dirty="0"/>
            </a:p>
          </p:txBody>
        </p:sp>
        <p:sp>
          <p:nvSpPr>
            <p:cNvPr id="487" name="Freeform 899">
              <a:extLst>
                <a:ext uri="{FF2B5EF4-FFF2-40B4-BE49-F238E27FC236}">
                  <a16:creationId xmlns:a16="http://schemas.microsoft.com/office/drawing/2014/main" id="{4B831862-B533-4A32-86CD-BF20608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8" name="Freeform 900">
              <a:extLst>
                <a:ext uri="{FF2B5EF4-FFF2-40B4-BE49-F238E27FC236}">
                  <a16:creationId xmlns:a16="http://schemas.microsoft.com/office/drawing/2014/main" id="{2A13D9B8-6F53-4EF2-8C61-B87A2C271B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2626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TcP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 segment structure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48BD3-06A3-4F17-9FF4-255D91ABD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12" y="1784350"/>
            <a:ext cx="3951287" cy="48244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CFE6FA-E882-4AA4-A459-337851EE8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7" y="1900237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77803452-A088-40AB-A459-89783206C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49" y="1858962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source port #</a:t>
            </a:r>
            <a:endParaRPr lang="en-US" sz="2400">
              <a:latin typeface="Arial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5F107D5-B7CC-4949-A989-044828E1F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2" y="1863725"/>
            <a:ext cx="138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dest port #</a:t>
            </a:r>
            <a:endParaRPr lang="en-US" sz="1800">
              <a:latin typeface="Arial" charset="0"/>
            </a:endParaRP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DD25E8CB-94BA-428D-957C-A3277B052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9562" y="2274887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B14324B6-3FA0-4B9B-B648-613BEA1ECF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3212" y="265430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1C16DE4-A8B1-47A8-8C2F-D2A98F6013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9487" y="1900237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6615A309-4E86-4213-B278-BC0D14AE4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7" y="1370012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32 bits</a:t>
            </a:r>
            <a:endParaRPr lang="en-US" sz="2400">
              <a:latin typeface="Arial" charset="0"/>
            </a:endParaRPr>
          </a:p>
        </p:txBody>
      </p:sp>
      <p:sp>
        <p:nvSpPr>
          <p:cNvPr id="25" name="Line 12">
            <a:extLst>
              <a:ext uri="{FF2B5EF4-FFF2-40B4-BE49-F238E27FC236}">
                <a16:creationId xmlns:a16="http://schemas.microsoft.com/office/drawing/2014/main" id="{D74A4C22-83C4-40B8-82A4-91D56D8F7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2412" y="1616075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2E7F1563-E47B-4B87-9985-C7FE53B560EB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824162" y="1627187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0CAA8FFF-96F5-4BCB-A607-56B4FD032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899" y="4838700"/>
            <a:ext cx="2005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application</a:t>
            </a:r>
          </a:p>
          <a:p>
            <a:pPr>
              <a:defRPr/>
            </a:pPr>
            <a:r>
              <a:rPr lang="en-US" sz="2000">
                <a:latin typeface="Arial" charset="0"/>
              </a:rPr>
              <a:t>data </a:t>
            </a:r>
          </a:p>
          <a:p>
            <a:pPr>
              <a:defRPr/>
            </a:pPr>
            <a:r>
              <a:rPr lang="en-US" sz="2000">
                <a:latin typeface="Arial" charset="0"/>
              </a:rPr>
              <a:t>(variable length)</a:t>
            </a:r>
            <a:endParaRPr lang="en-US" sz="2400">
              <a:latin typeface="Arial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F6CDBA1-48E3-46DA-9546-AD95FDDA8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799" y="2254250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sequence number</a:t>
            </a:r>
            <a:endParaRPr lang="en-US" sz="2400">
              <a:latin typeface="Arial" charset="0"/>
            </a:endParaRPr>
          </a:p>
        </p:txBody>
      </p:sp>
      <p:sp>
        <p:nvSpPr>
          <p:cNvPr id="29" name="Line 16">
            <a:extLst>
              <a:ext uri="{FF2B5EF4-FFF2-40B4-BE49-F238E27FC236}">
                <a16:creationId xmlns:a16="http://schemas.microsoft.com/office/drawing/2014/main" id="{0DDEB7EF-A4A2-45C9-A44F-C0AB5BE78C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2737" y="303530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267EE819-2EFC-490B-AE84-9B9F4FE6B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49" y="2654300"/>
            <a:ext cx="340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acknowledgement number</a:t>
            </a:r>
          </a:p>
        </p:txBody>
      </p:sp>
      <p:sp>
        <p:nvSpPr>
          <p:cNvPr id="31" name="Line 18">
            <a:extLst>
              <a:ext uri="{FF2B5EF4-FFF2-40B4-BE49-F238E27FC236}">
                <a16:creationId xmlns:a16="http://schemas.microsoft.com/office/drawing/2014/main" id="{5BD32B8F-C422-4BAE-BD6F-7441FC08CE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7974" y="3430587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2" name="Line 19">
            <a:extLst>
              <a:ext uri="{FF2B5EF4-FFF2-40B4-BE49-F238E27FC236}">
                <a16:creationId xmlns:a16="http://schemas.microsoft.com/office/drawing/2014/main" id="{3DDE0696-4CA8-426C-A35D-371EE74385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3212" y="3821112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3" name="Line 20">
            <a:extLst>
              <a:ext uri="{FF2B5EF4-FFF2-40B4-BE49-F238E27FC236}">
                <a16:creationId xmlns:a16="http://schemas.microsoft.com/office/drawing/2014/main" id="{C6503E45-9C44-4104-B1A1-15DFA92B41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3212" y="4383087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4" name="Line 21">
            <a:extLst>
              <a:ext uri="{FF2B5EF4-FFF2-40B4-BE49-F238E27FC236}">
                <a16:creationId xmlns:a16="http://schemas.microsoft.com/office/drawing/2014/main" id="{0D484BB8-BCA7-4C3A-B5DD-9BEE451CE8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3774" y="3038475"/>
            <a:ext cx="4763" cy="777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86E93BCB-8840-4B2C-8D73-ED77B7402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4" y="3041650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receive window</a:t>
            </a:r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79959D37-1DC3-452D-AC04-CECF83FD2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4" y="3436937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Urg data pointer</a:t>
            </a: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E28935AB-E6AD-4912-A8AC-02B2E1DB4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7" y="3417887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checksum</a:t>
            </a: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626F3A65-74F0-44E6-9BBD-04A714979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7" y="3070225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Arial" charset="0"/>
              </a:rPr>
              <a:t>F</a:t>
            </a:r>
          </a:p>
        </p:txBody>
      </p:sp>
      <p:sp>
        <p:nvSpPr>
          <p:cNvPr id="39" name="Line 26">
            <a:extLst>
              <a:ext uri="{FF2B5EF4-FFF2-40B4-BE49-F238E27FC236}">
                <a16:creationId xmlns:a16="http://schemas.microsoft.com/office/drawing/2014/main" id="{0E755A90-9973-4C62-9353-511A83D115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6612" y="3028950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40" name="Line 27">
            <a:extLst>
              <a:ext uri="{FF2B5EF4-FFF2-40B4-BE49-F238E27FC236}">
                <a16:creationId xmlns:a16="http://schemas.microsoft.com/office/drawing/2014/main" id="{26773B06-EDA0-4E6E-A27E-44D44AFDCC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4687" y="3033712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41" name="Line 28">
            <a:extLst>
              <a:ext uri="{FF2B5EF4-FFF2-40B4-BE49-F238E27FC236}">
                <a16:creationId xmlns:a16="http://schemas.microsoft.com/office/drawing/2014/main" id="{0796F1A7-171D-4F77-B002-A388DEBBC4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7999" y="3033712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42" name="Line 29">
            <a:extLst>
              <a:ext uri="{FF2B5EF4-FFF2-40B4-BE49-F238E27FC236}">
                <a16:creationId xmlns:a16="http://schemas.microsoft.com/office/drawing/2014/main" id="{9FC48615-38FB-414D-A9F1-9C9E3D6675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6074" y="3038475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43" name="Line 30">
            <a:extLst>
              <a:ext uri="{FF2B5EF4-FFF2-40B4-BE49-F238E27FC236}">
                <a16:creationId xmlns:a16="http://schemas.microsoft.com/office/drawing/2014/main" id="{AC4952C0-44F3-45C6-9180-CB138EDC09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8912" y="3033712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44" name="Line 31">
            <a:extLst>
              <a:ext uri="{FF2B5EF4-FFF2-40B4-BE49-F238E27FC236}">
                <a16:creationId xmlns:a16="http://schemas.microsoft.com/office/drawing/2014/main" id="{FF3B403B-26EF-495F-AD72-B9A22E5701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7462" y="3043237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45" name="Text Box 32">
            <a:extLst>
              <a:ext uri="{FF2B5EF4-FFF2-40B4-BE49-F238E27FC236}">
                <a16:creationId xmlns:a16="http://schemas.microsoft.com/office/drawing/2014/main" id="{2D257F24-EB74-4FA7-9954-C79DE21A3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49" y="3065462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S</a:t>
            </a:r>
          </a:p>
        </p:txBody>
      </p:sp>
      <p:sp>
        <p:nvSpPr>
          <p:cNvPr id="46" name="Text Box 33">
            <a:extLst>
              <a:ext uri="{FF2B5EF4-FFF2-40B4-BE49-F238E27FC236}">
                <a16:creationId xmlns:a16="http://schemas.microsoft.com/office/drawing/2014/main" id="{7FF2525B-3F3E-48F1-8941-8110405B7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2" y="3065462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R</a:t>
            </a:r>
          </a:p>
        </p:txBody>
      </p:sp>
      <p:sp>
        <p:nvSpPr>
          <p:cNvPr id="47" name="Text Box 34">
            <a:extLst>
              <a:ext uri="{FF2B5EF4-FFF2-40B4-BE49-F238E27FC236}">
                <a16:creationId xmlns:a16="http://schemas.microsoft.com/office/drawing/2014/main" id="{A7951A5B-CA34-4E67-9A3E-42A904117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7" y="3060700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P</a:t>
            </a:r>
          </a:p>
        </p:txBody>
      </p:sp>
      <p:sp>
        <p:nvSpPr>
          <p:cNvPr id="48" name="Text Box 35">
            <a:extLst>
              <a:ext uri="{FF2B5EF4-FFF2-40B4-BE49-F238E27FC236}">
                <a16:creationId xmlns:a16="http://schemas.microsoft.com/office/drawing/2014/main" id="{DF239FC0-C9E8-4525-88C9-FF4ED7C1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7" y="3060700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A</a:t>
            </a:r>
          </a:p>
        </p:txBody>
      </p:sp>
      <p:sp>
        <p:nvSpPr>
          <p:cNvPr id="49" name="Text Box 36">
            <a:extLst>
              <a:ext uri="{FF2B5EF4-FFF2-40B4-BE49-F238E27FC236}">
                <a16:creationId xmlns:a16="http://schemas.microsoft.com/office/drawing/2014/main" id="{07B5A8B0-2BC0-4E57-AED4-61E488C71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499" y="30607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U</a:t>
            </a:r>
          </a:p>
        </p:txBody>
      </p:sp>
      <p:sp>
        <p:nvSpPr>
          <p:cNvPr id="50" name="Text Box 37">
            <a:extLst>
              <a:ext uri="{FF2B5EF4-FFF2-40B4-BE49-F238E27FC236}">
                <a16:creationId xmlns:a16="http://schemas.microsoft.com/office/drawing/2014/main" id="{5FC92DB3-9709-44DC-8CEC-E854033E3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999" y="2968625"/>
            <a:ext cx="577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head</a:t>
            </a:r>
          </a:p>
          <a:p>
            <a:pPr>
              <a:defRPr/>
            </a:pPr>
            <a:r>
              <a:rPr lang="en-US" sz="1400">
                <a:latin typeface="Arial" charset="0"/>
              </a:rPr>
              <a:t>len</a:t>
            </a:r>
            <a:endParaRPr lang="en-US" sz="1800">
              <a:latin typeface="Arial" charset="0"/>
            </a:endParaRPr>
          </a:p>
        </p:txBody>
      </p:sp>
      <p:sp>
        <p:nvSpPr>
          <p:cNvPr id="51" name="Text Box 38">
            <a:extLst>
              <a:ext uri="{FF2B5EF4-FFF2-40B4-BE49-F238E27FC236}">
                <a16:creationId xmlns:a16="http://schemas.microsoft.com/office/drawing/2014/main" id="{425CEE73-CA68-40AE-A2AA-12ECB2367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4" y="2968625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not</a:t>
            </a:r>
          </a:p>
          <a:p>
            <a:pPr>
              <a:defRPr/>
            </a:pPr>
            <a:r>
              <a:rPr lang="en-US" sz="1400">
                <a:latin typeface="Arial" charset="0"/>
              </a:rPr>
              <a:t>used</a:t>
            </a:r>
            <a:endParaRPr lang="en-US" sz="1800">
              <a:latin typeface="Arial" charset="0"/>
            </a:endParaRPr>
          </a:p>
        </p:txBody>
      </p:sp>
      <p:sp>
        <p:nvSpPr>
          <p:cNvPr id="52" name="Line 39">
            <a:extLst>
              <a:ext uri="{FF2B5EF4-FFF2-40B4-BE49-F238E27FC236}">
                <a16:creationId xmlns:a16="http://schemas.microsoft.com/office/drawing/2014/main" id="{3688E1B7-1888-41BB-A72D-3821DEF333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2637" y="3033712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3" name="Text Box 40">
            <a:extLst>
              <a:ext uri="{FF2B5EF4-FFF2-40B4-BE49-F238E27FC236}">
                <a16:creationId xmlns:a16="http://schemas.microsoft.com/office/drawing/2014/main" id="{7E5869C4-1A3F-466D-B2F4-8C0EA1BE1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99" y="3919537"/>
            <a:ext cx="289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options (variable length)</a:t>
            </a:r>
            <a:endParaRPr lang="en-US" sz="2400">
              <a:latin typeface="Arial" charset="0"/>
            </a:endParaRP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id="{B2243A48-C77E-4433-B7E3-45C0E743A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" y="1698625"/>
            <a:ext cx="220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URG: urgent data 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(generally not used)</a:t>
            </a:r>
            <a:endParaRPr lang="en-US" sz="1000">
              <a:latin typeface="Arial" charset="0"/>
            </a:endParaRPr>
          </a:p>
        </p:txBody>
      </p:sp>
      <p:sp>
        <p:nvSpPr>
          <p:cNvPr id="55" name="Text Box 42">
            <a:extLst>
              <a:ext uri="{FF2B5EF4-FFF2-40B4-BE49-F238E27FC236}">
                <a16:creationId xmlns:a16="http://schemas.microsoft.com/office/drawing/2014/main" id="{BC3C1FFA-2164-4B2B-B007-8136E24C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7" y="2422525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ACK: ACK #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valid</a:t>
            </a:r>
            <a:endParaRPr lang="en-US" sz="1000">
              <a:latin typeface="Arial" charset="0"/>
            </a:endParaRPr>
          </a:p>
        </p:txBody>
      </p:sp>
      <p:sp>
        <p:nvSpPr>
          <p:cNvPr id="56" name="Text Box 43">
            <a:extLst>
              <a:ext uri="{FF2B5EF4-FFF2-40B4-BE49-F238E27FC236}">
                <a16:creationId xmlns:a16="http://schemas.microsoft.com/office/drawing/2014/main" id="{16DD661A-C420-4C53-BAE6-91B32749B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" y="3098800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PSH: push data now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(generally not used)</a:t>
            </a:r>
          </a:p>
        </p:txBody>
      </p:sp>
      <p:sp>
        <p:nvSpPr>
          <p:cNvPr id="57" name="Text Box 44">
            <a:extLst>
              <a:ext uri="{FF2B5EF4-FFF2-40B4-BE49-F238E27FC236}">
                <a16:creationId xmlns:a16="http://schemas.microsoft.com/office/drawing/2014/main" id="{815113ED-CA13-43BB-A498-2E2A46DA0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7" y="3898900"/>
            <a:ext cx="1911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RST, SYN, FIN: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connection estab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(setup, teardown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commands)</a:t>
            </a:r>
          </a:p>
        </p:txBody>
      </p:sp>
      <p:sp>
        <p:nvSpPr>
          <p:cNvPr id="58" name="Line 45">
            <a:extLst>
              <a:ext uri="{FF2B5EF4-FFF2-40B4-BE49-F238E27FC236}">
                <a16:creationId xmlns:a16="http://schemas.microsoft.com/office/drawing/2014/main" id="{D8A01380-7FEC-4847-9207-A3CBF5E2A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6649" y="2071687"/>
            <a:ext cx="1495425" cy="1028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" name="Line 46">
            <a:extLst>
              <a:ext uri="{FF2B5EF4-FFF2-40B4-BE49-F238E27FC236}">
                <a16:creationId xmlns:a16="http://schemas.microsoft.com/office/drawing/2014/main" id="{743DBE6B-D907-49BC-8C26-FE0D983D1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2" y="2759075"/>
            <a:ext cx="1658937" cy="441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" name="Line 47">
            <a:extLst>
              <a:ext uri="{FF2B5EF4-FFF2-40B4-BE49-F238E27FC236}">
                <a16:creationId xmlns:a16="http://schemas.microsoft.com/office/drawing/2014/main" id="{2313B565-BD8A-4F5E-952F-77D5BD18D6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2049" y="3313112"/>
            <a:ext cx="18272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" name="Freeform 48">
            <a:extLst>
              <a:ext uri="{FF2B5EF4-FFF2-40B4-BE49-F238E27FC236}">
                <a16:creationId xmlns:a16="http://schemas.microsoft.com/office/drawing/2014/main" id="{7C7C86DB-59E3-4E9A-ACBF-D6F0654D10A7}"/>
              </a:ext>
            </a:extLst>
          </p:cNvPr>
          <p:cNvSpPr>
            <a:spLocks/>
          </p:cNvSpPr>
          <p:nvPr/>
        </p:nvSpPr>
        <p:spPr bwMode="auto">
          <a:xfrm>
            <a:off x="2425699" y="3376612"/>
            <a:ext cx="2314575" cy="704850"/>
          </a:xfrm>
          <a:custGeom>
            <a:avLst/>
            <a:gdLst>
              <a:gd name="T0" fmla="*/ 0 w 1458"/>
              <a:gd name="T1" fmla="*/ 2147483647 h 444"/>
              <a:gd name="T2" fmla="*/ 2147483647 w 1458"/>
              <a:gd name="T3" fmla="*/ 0 h 444"/>
              <a:gd name="T4" fmla="*/ 2147483647 w 1458"/>
              <a:gd name="T5" fmla="*/ 2147483647 h 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Text Box 49">
            <a:extLst>
              <a:ext uri="{FF2B5EF4-FFF2-40B4-BE49-F238E27FC236}">
                <a16:creationId xmlns:a16="http://schemas.microsoft.com/office/drawing/2014/main" id="{EDE61C04-BA87-47A7-ACDE-40B1AA927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49" y="3279775"/>
            <a:ext cx="1250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</a:rPr>
              <a:t># bytes 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rcvr willing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to accept</a:t>
            </a:r>
          </a:p>
        </p:txBody>
      </p:sp>
      <p:sp>
        <p:nvSpPr>
          <p:cNvPr id="63" name="Text Box 50">
            <a:extLst>
              <a:ext uri="{FF2B5EF4-FFF2-40B4-BE49-F238E27FC236}">
                <a16:creationId xmlns:a16="http://schemas.microsoft.com/office/drawing/2014/main" id="{009A675D-C03B-40E2-9C63-2F81CF2BB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2" y="1793875"/>
            <a:ext cx="1771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</a:rPr>
              <a:t>counting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by bytes 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of data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(not segments!)</a:t>
            </a:r>
          </a:p>
        </p:txBody>
      </p:sp>
      <p:sp>
        <p:nvSpPr>
          <p:cNvPr id="64" name="Text Box 51">
            <a:extLst>
              <a:ext uri="{FF2B5EF4-FFF2-40B4-BE49-F238E27FC236}">
                <a16:creationId xmlns:a16="http://schemas.microsoft.com/office/drawing/2014/main" id="{E3092A07-15E3-4B0F-9F90-E305B7EF0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7" y="5232400"/>
            <a:ext cx="1365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Internet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checksum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(as in UDP)</a:t>
            </a:r>
          </a:p>
        </p:txBody>
      </p:sp>
      <p:sp>
        <p:nvSpPr>
          <p:cNvPr id="65" name="Line 52">
            <a:extLst>
              <a:ext uri="{FF2B5EF4-FFF2-40B4-BE49-F238E27FC236}">
                <a16:creationId xmlns:a16="http://schemas.microsoft.com/office/drawing/2014/main" id="{A24C399D-3C9B-4739-ADDD-85F7786AFB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1874" y="3700462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6" name="Line 53">
            <a:extLst>
              <a:ext uri="{FF2B5EF4-FFF2-40B4-BE49-F238E27FC236}">
                <a16:creationId xmlns:a16="http://schemas.microsoft.com/office/drawing/2014/main" id="{37ED4E28-5252-499E-856F-8B8D6F926E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21474" y="3290887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7" name="Line 54">
            <a:extLst>
              <a:ext uri="{FF2B5EF4-FFF2-40B4-BE49-F238E27FC236}">
                <a16:creationId xmlns:a16="http://schemas.microsoft.com/office/drawing/2014/main" id="{B4036796-102C-42F0-9E8C-447DCA9C04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4799" y="1995487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" name="Line 55">
            <a:extLst>
              <a:ext uri="{FF2B5EF4-FFF2-40B4-BE49-F238E27FC236}">
                <a16:creationId xmlns:a16="http://schemas.microsoft.com/office/drawing/2014/main" id="{A531F31A-FDF2-4831-AB39-7E3EF27082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6699" y="1985962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9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Network layer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6BF4D9C9-9B08-473C-BC1A-AEB74A2BDAF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28600" y="1600200"/>
            <a:ext cx="436829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Transports segment from sending to receiving host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Sender packages segment into datagram; receiver unpackages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Makes routing decisions at each router in between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Protocol is called IP (Internet Protocol)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umpetLite" panose="020A0602050506020204" pitchFamily="18" charset="0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umpetLite" panose="020A0602050506020204" pitchFamily="18" charset="0"/>
              <a:cs typeface="Arial"/>
            </a:endParaRPr>
          </a:p>
        </p:txBody>
      </p:sp>
      <p:sp>
        <p:nvSpPr>
          <p:cNvPr id="972" name="Freeform 1285">
            <a:extLst>
              <a:ext uri="{FF2B5EF4-FFF2-40B4-BE49-F238E27FC236}">
                <a16:creationId xmlns:a16="http://schemas.microsoft.com/office/drawing/2014/main" id="{A537518C-2D42-47E3-B536-5BBD87CF7643}"/>
              </a:ext>
            </a:extLst>
          </p:cNvPr>
          <p:cNvSpPr>
            <a:spLocks/>
          </p:cNvSpPr>
          <p:nvPr/>
        </p:nvSpPr>
        <p:spPr bwMode="auto">
          <a:xfrm>
            <a:off x="6602413" y="3732213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73" name="Freeform 1286">
            <a:extLst>
              <a:ext uri="{FF2B5EF4-FFF2-40B4-BE49-F238E27FC236}">
                <a16:creationId xmlns:a16="http://schemas.microsoft.com/office/drawing/2014/main" id="{7A46A38A-70E0-4C13-8DDE-988ED073E5A2}"/>
              </a:ext>
            </a:extLst>
          </p:cNvPr>
          <p:cNvSpPr>
            <a:spLocks/>
          </p:cNvSpPr>
          <p:nvPr/>
        </p:nvSpPr>
        <p:spPr bwMode="auto">
          <a:xfrm>
            <a:off x="6621463" y="22066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74" name="Freeform 1287">
            <a:extLst>
              <a:ext uri="{FF2B5EF4-FFF2-40B4-BE49-F238E27FC236}">
                <a16:creationId xmlns:a16="http://schemas.microsoft.com/office/drawing/2014/main" id="{1C0074E1-C159-4B0B-816D-CF711A5F1B86}"/>
              </a:ext>
            </a:extLst>
          </p:cNvPr>
          <p:cNvSpPr>
            <a:spLocks/>
          </p:cNvSpPr>
          <p:nvPr/>
        </p:nvSpPr>
        <p:spPr bwMode="auto">
          <a:xfrm>
            <a:off x="4800600" y="1914525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975" name="Group 974">
            <a:extLst>
              <a:ext uri="{FF2B5EF4-FFF2-40B4-BE49-F238E27FC236}">
                <a16:creationId xmlns:a16="http://schemas.microsoft.com/office/drawing/2014/main" id="{3492C912-D175-47CF-9019-52D2E50A2B06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179765"/>
            <a:ext cx="1458913" cy="933451"/>
            <a:chOff x="2889" y="1631"/>
            <a:chExt cx="980" cy="743"/>
          </a:xfrm>
        </p:grpSpPr>
        <p:sp>
          <p:nvSpPr>
            <p:cNvPr id="1588" name="Rectangle 1587">
              <a:extLst>
                <a:ext uri="{FF2B5EF4-FFF2-40B4-BE49-F238E27FC236}">
                  <a16:creationId xmlns:a16="http://schemas.microsoft.com/office/drawing/2014/main" id="{8AC4E19D-BF1B-4D60-8BBE-C1EFA7637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89" name="AutoShape 1290">
              <a:extLst>
                <a:ext uri="{FF2B5EF4-FFF2-40B4-BE49-F238E27FC236}">
                  <a16:creationId xmlns:a16="http://schemas.microsoft.com/office/drawing/2014/main" id="{A5B70864-13FD-408B-A347-EDA1D0756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solidFill>
                  <a:srgbClr val="00CCFF"/>
                </a:solidFill>
              </a:endParaRPr>
            </a:p>
          </p:txBody>
        </p:sp>
      </p:grpSp>
      <p:sp>
        <p:nvSpPr>
          <p:cNvPr id="976" name="Line 1291">
            <a:extLst>
              <a:ext uri="{FF2B5EF4-FFF2-40B4-BE49-F238E27FC236}">
                <a16:creationId xmlns:a16="http://schemas.microsoft.com/office/drawing/2014/main" id="{652A4B7E-437C-42CF-AE5F-CE468D363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4525" y="40179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77" name="Line 1292">
            <a:extLst>
              <a:ext uri="{FF2B5EF4-FFF2-40B4-BE49-F238E27FC236}">
                <a16:creationId xmlns:a16="http://schemas.microsoft.com/office/drawing/2014/main" id="{79A7B2B5-5AD4-42D2-88AA-8C38DB0F0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363" y="39385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78" name="Line 1293">
            <a:extLst>
              <a:ext uri="{FF2B5EF4-FFF2-40B4-BE49-F238E27FC236}">
                <a16:creationId xmlns:a16="http://schemas.microsoft.com/office/drawing/2014/main" id="{4FE0762D-880E-4BC8-A93D-CBF0F9C2B5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7900" y="40243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79" name="Line 1294">
            <a:extLst>
              <a:ext uri="{FF2B5EF4-FFF2-40B4-BE49-F238E27FC236}">
                <a16:creationId xmlns:a16="http://schemas.microsoft.com/office/drawing/2014/main" id="{9CAEAC82-1648-41D4-B44F-8C80894EE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6150" y="39449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0" name="Line 1295">
            <a:extLst>
              <a:ext uri="{FF2B5EF4-FFF2-40B4-BE49-F238E27FC236}">
                <a16:creationId xmlns:a16="http://schemas.microsoft.com/office/drawing/2014/main" id="{D509B61E-25B1-4E55-BBD0-78F9AAB09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1425" y="27924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1" name="Line 1296">
            <a:extLst>
              <a:ext uri="{FF2B5EF4-FFF2-40B4-BE49-F238E27FC236}">
                <a16:creationId xmlns:a16="http://schemas.microsoft.com/office/drawing/2014/main" id="{8934F5CF-0827-41CD-A3B2-38F4AC035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8038" y="26082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2" name="Freeform 1297">
            <a:extLst>
              <a:ext uri="{FF2B5EF4-FFF2-40B4-BE49-F238E27FC236}">
                <a16:creationId xmlns:a16="http://schemas.microsoft.com/office/drawing/2014/main" id="{2DEBC5EE-0E70-4DB3-8194-22F396B86D07}"/>
              </a:ext>
            </a:extLst>
          </p:cNvPr>
          <p:cNvSpPr>
            <a:spLocks/>
          </p:cNvSpPr>
          <p:nvPr/>
        </p:nvSpPr>
        <p:spPr bwMode="auto">
          <a:xfrm>
            <a:off x="5095875" y="4583113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3" name="Line 1298">
            <a:extLst>
              <a:ext uri="{FF2B5EF4-FFF2-40B4-BE49-F238E27FC236}">
                <a16:creationId xmlns:a16="http://schemas.microsoft.com/office/drawing/2014/main" id="{046FF8C2-DD70-4460-81CA-3DD3831D8A14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395369" y="54554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4" name="Line 1299">
            <a:extLst>
              <a:ext uri="{FF2B5EF4-FFF2-40B4-BE49-F238E27FC236}">
                <a16:creationId xmlns:a16="http://schemas.microsoft.com/office/drawing/2014/main" id="{4C76DD8A-32CA-4E52-8E7B-308486DA75E2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589838" y="56451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5" name="Line 1300">
            <a:extLst>
              <a:ext uri="{FF2B5EF4-FFF2-40B4-BE49-F238E27FC236}">
                <a16:creationId xmlns:a16="http://schemas.microsoft.com/office/drawing/2014/main" id="{E405654E-A598-4056-8EBE-FB9CC0F5819A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7697787" y="52435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6" name="Line 1301">
            <a:extLst>
              <a:ext uri="{FF2B5EF4-FFF2-40B4-BE49-F238E27FC236}">
                <a16:creationId xmlns:a16="http://schemas.microsoft.com/office/drawing/2014/main" id="{BA6AD249-9349-4F19-BDE2-FFE95F444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6425" y="49022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7" name="Line 1302">
            <a:extLst>
              <a:ext uri="{FF2B5EF4-FFF2-40B4-BE49-F238E27FC236}">
                <a16:creationId xmlns:a16="http://schemas.microsoft.com/office/drawing/2014/main" id="{64682458-D8B4-429A-BF3F-2E12D47266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35713" y="48895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8" name="Line 1303">
            <a:extLst>
              <a:ext uri="{FF2B5EF4-FFF2-40B4-BE49-F238E27FC236}">
                <a16:creationId xmlns:a16="http://schemas.microsoft.com/office/drawing/2014/main" id="{D070E087-9C47-4515-8186-2A6907130B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8575" y="51816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9" name="Line 1305">
            <a:extLst>
              <a:ext uri="{FF2B5EF4-FFF2-40B4-BE49-F238E27FC236}">
                <a16:creationId xmlns:a16="http://schemas.microsoft.com/office/drawing/2014/main" id="{8A5004E1-AEC8-455A-8AAF-0DEF154D9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49784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0" name="Line 1306">
            <a:extLst>
              <a:ext uri="{FF2B5EF4-FFF2-40B4-BE49-F238E27FC236}">
                <a16:creationId xmlns:a16="http://schemas.microsoft.com/office/drawing/2014/main" id="{A28A3C93-76CA-41BA-91C7-861DD93AFA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0363" y="52149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1" name="Line 1309">
            <a:extLst>
              <a:ext uri="{FF2B5EF4-FFF2-40B4-BE49-F238E27FC236}">
                <a16:creationId xmlns:a16="http://schemas.microsoft.com/office/drawing/2014/main" id="{288F34AE-49F5-4EFD-BB15-658869E530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5813" y="52705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2" name="Line 1310">
            <a:extLst>
              <a:ext uri="{FF2B5EF4-FFF2-40B4-BE49-F238E27FC236}">
                <a16:creationId xmlns:a16="http://schemas.microsoft.com/office/drawing/2014/main" id="{9F80780B-DA7F-46D5-ACF3-7B2037BE68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59513" y="52546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3" name="Line 1311">
            <a:extLst>
              <a:ext uri="{FF2B5EF4-FFF2-40B4-BE49-F238E27FC236}">
                <a16:creationId xmlns:a16="http://schemas.microsoft.com/office/drawing/2014/main" id="{77781BF9-D491-46E2-83DE-37653850F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2063" y="52578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4" name="Line 1313">
            <a:extLst>
              <a:ext uri="{FF2B5EF4-FFF2-40B4-BE49-F238E27FC236}">
                <a16:creationId xmlns:a16="http://schemas.microsoft.com/office/drawing/2014/main" id="{A3C36CC4-25EF-4D2A-85AA-A82976101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7274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5" name="Line 1314">
            <a:extLst>
              <a:ext uri="{FF2B5EF4-FFF2-40B4-BE49-F238E27FC236}">
                <a16:creationId xmlns:a16="http://schemas.microsoft.com/office/drawing/2014/main" id="{15052A6C-6EFF-4879-80A3-858B8840AF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5500" y="26971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6" name="Line 1315">
            <a:extLst>
              <a:ext uri="{FF2B5EF4-FFF2-40B4-BE49-F238E27FC236}">
                <a16:creationId xmlns:a16="http://schemas.microsoft.com/office/drawing/2014/main" id="{3B88247E-4E89-4B03-888F-DA274BF71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4050" y="28702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7" name="Line 1316">
            <a:extLst>
              <a:ext uri="{FF2B5EF4-FFF2-40B4-BE49-F238E27FC236}">
                <a16:creationId xmlns:a16="http://schemas.microsoft.com/office/drawing/2014/main" id="{F6E5A13E-E41B-43A8-92F6-02263F1D6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5500" y="27670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8" name="Line 1317">
            <a:extLst>
              <a:ext uri="{FF2B5EF4-FFF2-40B4-BE49-F238E27FC236}">
                <a16:creationId xmlns:a16="http://schemas.microsoft.com/office/drawing/2014/main" id="{05A6AB9D-64E6-4C46-A089-360CFE060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625" y="27654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9" name="Line 1318">
            <a:extLst>
              <a:ext uri="{FF2B5EF4-FFF2-40B4-BE49-F238E27FC236}">
                <a16:creationId xmlns:a16="http://schemas.microsoft.com/office/drawing/2014/main" id="{76064B75-B085-4943-9E12-F47031526F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4550" y="30718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00" name="Line 1319">
            <a:extLst>
              <a:ext uri="{FF2B5EF4-FFF2-40B4-BE49-F238E27FC236}">
                <a16:creationId xmlns:a16="http://schemas.microsoft.com/office/drawing/2014/main" id="{7D3A0A2F-58A9-4F25-AC20-BA2809DB60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9575" y="39385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01" name="Line 1320">
            <a:extLst>
              <a:ext uri="{FF2B5EF4-FFF2-40B4-BE49-F238E27FC236}">
                <a16:creationId xmlns:a16="http://schemas.microsoft.com/office/drawing/2014/main" id="{437E945E-17B8-4275-B624-D2BE43182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8588" y="30622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02" name="Line 1321">
            <a:extLst>
              <a:ext uri="{FF2B5EF4-FFF2-40B4-BE49-F238E27FC236}">
                <a16:creationId xmlns:a16="http://schemas.microsoft.com/office/drawing/2014/main" id="{FE7600B4-7A5F-418F-8F32-0FB751B45A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4513" y="31384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03" name="Line 1322">
            <a:extLst>
              <a:ext uri="{FF2B5EF4-FFF2-40B4-BE49-F238E27FC236}">
                <a16:creationId xmlns:a16="http://schemas.microsoft.com/office/drawing/2014/main" id="{E49B19AF-5933-453B-BF71-DCD4EAD1BF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6650" y="31384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04" name="Line 1323">
            <a:extLst>
              <a:ext uri="{FF2B5EF4-FFF2-40B4-BE49-F238E27FC236}">
                <a16:creationId xmlns:a16="http://schemas.microsoft.com/office/drawing/2014/main" id="{F143DACE-9A24-46CD-A2F1-895C9611EF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0700" y="42799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005" name="Group 1004">
            <a:extLst>
              <a:ext uri="{FF2B5EF4-FFF2-40B4-BE49-F238E27FC236}">
                <a16:creationId xmlns:a16="http://schemas.microsoft.com/office/drawing/2014/main" id="{05A522F9-CAC9-42EE-A74B-E51B2327772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373688" y="4738688"/>
            <a:ext cx="414337" cy="373062"/>
            <a:chOff x="2839" y="3501"/>
            <a:chExt cx="755" cy="803"/>
          </a:xfrm>
        </p:grpSpPr>
        <p:pic>
          <p:nvPicPr>
            <p:cNvPr id="1586" name="Picture 1585" descr="desktop_computer_stylized_medium">
              <a:extLst>
                <a:ext uri="{FF2B5EF4-FFF2-40B4-BE49-F238E27FC236}">
                  <a16:creationId xmlns:a16="http://schemas.microsoft.com/office/drawing/2014/main" id="{416A6EBA-8722-4048-BE5E-1CFB44242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" name="Freeform 1326">
              <a:extLst>
                <a:ext uri="{FF2B5EF4-FFF2-40B4-BE49-F238E27FC236}">
                  <a16:creationId xmlns:a16="http://schemas.microsoft.com/office/drawing/2014/main" id="{31581809-1EAE-4DC2-91F8-6388CC9B1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06" name="Group 1005">
            <a:extLst>
              <a:ext uri="{FF2B5EF4-FFF2-40B4-BE49-F238E27FC236}">
                <a16:creationId xmlns:a16="http://schemas.microsoft.com/office/drawing/2014/main" id="{CF191559-BC46-4CF1-A918-DDC8CE15BDB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056188" y="5159375"/>
            <a:ext cx="482600" cy="406400"/>
            <a:chOff x="2839" y="3501"/>
            <a:chExt cx="755" cy="803"/>
          </a:xfrm>
        </p:grpSpPr>
        <p:pic>
          <p:nvPicPr>
            <p:cNvPr id="1584" name="Picture 1583" descr="desktop_computer_stylized_medium">
              <a:extLst>
                <a:ext uri="{FF2B5EF4-FFF2-40B4-BE49-F238E27FC236}">
                  <a16:creationId xmlns:a16="http://schemas.microsoft.com/office/drawing/2014/main" id="{BB64C5B8-07F4-4F13-9447-92F2FE99B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5" name="Freeform 1329">
              <a:extLst>
                <a:ext uri="{FF2B5EF4-FFF2-40B4-BE49-F238E27FC236}">
                  <a16:creationId xmlns:a16="http://schemas.microsoft.com/office/drawing/2014/main" id="{548515A7-2295-466B-80F7-8F104FAEB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07" name="Group 1006">
            <a:extLst>
              <a:ext uri="{FF2B5EF4-FFF2-40B4-BE49-F238E27FC236}">
                <a16:creationId xmlns:a16="http://schemas.microsoft.com/office/drawing/2014/main" id="{F60520B7-EDCA-4D02-AC61-ACFD2910CD9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534025" y="5461000"/>
            <a:ext cx="427038" cy="349250"/>
            <a:chOff x="2839" y="3501"/>
            <a:chExt cx="755" cy="803"/>
          </a:xfrm>
        </p:grpSpPr>
        <p:pic>
          <p:nvPicPr>
            <p:cNvPr id="1582" name="Picture 1581" descr="desktop_computer_stylized_medium">
              <a:extLst>
                <a:ext uri="{FF2B5EF4-FFF2-40B4-BE49-F238E27FC236}">
                  <a16:creationId xmlns:a16="http://schemas.microsoft.com/office/drawing/2014/main" id="{73A73E9A-6D0D-4BB1-9220-66CED41DC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3" name="Freeform 1332">
              <a:extLst>
                <a:ext uri="{FF2B5EF4-FFF2-40B4-BE49-F238E27FC236}">
                  <a16:creationId xmlns:a16="http://schemas.microsoft.com/office/drawing/2014/main" id="{4AEAF701-8CF7-402A-BF5D-EDBA5181A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08" name="Group 1007">
            <a:extLst>
              <a:ext uri="{FF2B5EF4-FFF2-40B4-BE49-F238E27FC236}">
                <a16:creationId xmlns:a16="http://schemas.microsoft.com/office/drawing/2014/main" id="{2866A0A0-C4EC-4A88-AC47-D12064F087DB}"/>
              </a:ext>
            </a:extLst>
          </p:cNvPr>
          <p:cNvGrpSpPr>
            <a:grpSpLocks/>
          </p:cNvGrpSpPr>
          <p:nvPr/>
        </p:nvGrpSpPr>
        <p:grpSpPr bwMode="auto">
          <a:xfrm>
            <a:off x="6148388" y="5443538"/>
            <a:ext cx="427037" cy="350837"/>
            <a:chOff x="2839" y="3501"/>
            <a:chExt cx="755" cy="803"/>
          </a:xfrm>
        </p:grpSpPr>
        <p:pic>
          <p:nvPicPr>
            <p:cNvPr id="1580" name="Picture 1579" descr="desktop_computer_stylized_medium">
              <a:extLst>
                <a:ext uri="{FF2B5EF4-FFF2-40B4-BE49-F238E27FC236}">
                  <a16:creationId xmlns:a16="http://schemas.microsoft.com/office/drawing/2014/main" id="{62E04FB0-9F3B-4692-9FCE-2507E7127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1" name="Freeform 1335">
              <a:extLst>
                <a:ext uri="{FF2B5EF4-FFF2-40B4-BE49-F238E27FC236}">
                  <a16:creationId xmlns:a16="http://schemas.microsoft.com/office/drawing/2014/main" id="{A80B372D-C2EC-4E83-8F60-02C5C0B1B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1009" name="Picture 1008" descr="car_icon_small">
            <a:extLst>
              <a:ext uri="{FF2B5EF4-FFF2-40B4-BE49-F238E27FC236}">
                <a16:creationId xmlns:a16="http://schemas.microsoft.com/office/drawing/2014/main" id="{CF29BF51-8CF5-44AC-B4C1-591F5855D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25638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0" name="Group 1009">
            <a:extLst>
              <a:ext uri="{FF2B5EF4-FFF2-40B4-BE49-F238E27FC236}">
                <a16:creationId xmlns:a16="http://schemas.microsoft.com/office/drawing/2014/main" id="{E5EFB126-CDA8-431A-8D85-795BE8C03D79}"/>
              </a:ext>
            </a:extLst>
          </p:cNvPr>
          <p:cNvGrpSpPr>
            <a:grpSpLocks/>
          </p:cNvGrpSpPr>
          <p:nvPr/>
        </p:nvGrpSpPr>
        <p:grpSpPr bwMode="auto">
          <a:xfrm>
            <a:off x="5211763" y="1751013"/>
            <a:ext cx="415925" cy="385762"/>
            <a:chOff x="2751" y="1851"/>
            <a:chExt cx="462" cy="478"/>
          </a:xfrm>
        </p:grpSpPr>
        <p:pic>
          <p:nvPicPr>
            <p:cNvPr id="1578" name="Picture 1577" descr="iphone_stylized_small">
              <a:extLst>
                <a:ext uri="{FF2B5EF4-FFF2-40B4-BE49-F238E27FC236}">
                  <a16:creationId xmlns:a16="http://schemas.microsoft.com/office/drawing/2014/main" id="{9E58C73A-CF52-4E8F-B36E-F19783212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9" name="Picture 1578" descr="antenna_radiation_stylized">
              <a:extLst>
                <a:ext uri="{FF2B5EF4-FFF2-40B4-BE49-F238E27FC236}">
                  <a16:creationId xmlns:a16="http://schemas.microsoft.com/office/drawing/2014/main" id="{A9CB6D09-1FBB-4EE7-BA57-411A3EC23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1" name="Group 1010">
            <a:extLst>
              <a:ext uri="{FF2B5EF4-FFF2-40B4-BE49-F238E27FC236}">
                <a16:creationId xmlns:a16="http://schemas.microsoft.com/office/drawing/2014/main" id="{71144893-C4D0-4732-9DC3-50EDB3B12CD7}"/>
              </a:ext>
            </a:extLst>
          </p:cNvPr>
          <p:cNvGrpSpPr>
            <a:grpSpLocks/>
          </p:cNvGrpSpPr>
          <p:nvPr/>
        </p:nvGrpSpPr>
        <p:grpSpPr bwMode="auto">
          <a:xfrm>
            <a:off x="7288232" y="2600325"/>
            <a:ext cx="390526" cy="169863"/>
            <a:chOff x="4650" y="1129"/>
            <a:chExt cx="246" cy="95"/>
          </a:xfrm>
        </p:grpSpPr>
        <p:sp>
          <p:nvSpPr>
            <p:cNvPr id="1570" name="Oval 1569">
              <a:extLst>
                <a:ext uri="{FF2B5EF4-FFF2-40B4-BE49-F238E27FC236}">
                  <a16:creationId xmlns:a16="http://schemas.microsoft.com/office/drawing/2014/main" id="{2C1E986F-7694-4167-A5D3-C75D0B954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71" name="Rectangle 1570">
              <a:extLst>
                <a:ext uri="{FF2B5EF4-FFF2-40B4-BE49-F238E27FC236}">
                  <a16:creationId xmlns:a16="http://schemas.microsoft.com/office/drawing/2014/main" id="{23915364-5EE0-45D5-BD8D-503AFAB2F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72" name="Oval 1571">
              <a:extLst>
                <a:ext uri="{FF2B5EF4-FFF2-40B4-BE49-F238E27FC236}">
                  <a16:creationId xmlns:a16="http://schemas.microsoft.com/office/drawing/2014/main" id="{95156BFA-E37A-4DD8-B6CB-9B4F56620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573" name="Group 1572">
              <a:extLst>
                <a:ext uri="{FF2B5EF4-FFF2-40B4-BE49-F238E27FC236}">
                  <a16:creationId xmlns:a16="http://schemas.microsoft.com/office/drawing/2014/main" id="{B8D971FA-50FD-46C2-9488-4D27528505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576" name="Freeform 1345">
                <a:extLst>
                  <a:ext uri="{FF2B5EF4-FFF2-40B4-BE49-F238E27FC236}">
                    <a16:creationId xmlns:a16="http://schemas.microsoft.com/office/drawing/2014/main" id="{E1A66AA0-2D42-4775-AA69-BCC2298E5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77" name="Freeform 1346">
                <a:extLst>
                  <a:ext uri="{FF2B5EF4-FFF2-40B4-BE49-F238E27FC236}">
                    <a16:creationId xmlns:a16="http://schemas.microsoft.com/office/drawing/2014/main" id="{715A46E6-1E6A-40B8-AC7E-CE5073FAF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74" name="Line 1347">
              <a:extLst>
                <a:ext uri="{FF2B5EF4-FFF2-40B4-BE49-F238E27FC236}">
                  <a16:creationId xmlns:a16="http://schemas.microsoft.com/office/drawing/2014/main" id="{E200DA2E-C592-42ED-BE9F-15D77B4FD3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5" name="Line 1348">
              <a:extLst>
                <a:ext uri="{FF2B5EF4-FFF2-40B4-BE49-F238E27FC236}">
                  <a16:creationId xmlns:a16="http://schemas.microsoft.com/office/drawing/2014/main" id="{9F8C7C97-D004-4CDE-B285-3972A5B55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12" name="Group 1011">
            <a:extLst>
              <a:ext uri="{FF2B5EF4-FFF2-40B4-BE49-F238E27FC236}">
                <a16:creationId xmlns:a16="http://schemas.microsoft.com/office/drawing/2014/main" id="{15FADA73-0D32-4538-ADEB-56A3223C80C2}"/>
              </a:ext>
            </a:extLst>
          </p:cNvPr>
          <p:cNvGrpSpPr>
            <a:grpSpLocks/>
          </p:cNvGrpSpPr>
          <p:nvPr/>
        </p:nvGrpSpPr>
        <p:grpSpPr bwMode="auto">
          <a:xfrm>
            <a:off x="7361257" y="2962263"/>
            <a:ext cx="390526" cy="176212"/>
            <a:chOff x="4650" y="1129"/>
            <a:chExt cx="246" cy="95"/>
          </a:xfrm>
        </p:grpSpPr>
        <p:sp>
          <p:nvSpPr>
            <p:cNvPr id="1562" name="Oval 1561">
              <a:extLst>
                <a:ext uri="{FF2B5EF4-FFF2-40B4-BE49-F238E27FC236}">
                  <a16:creationId xmlns:a16="http://schemas.microsoft.com/office/drawing/2014/main" id="{8A271187-45AD-478E-BFFB-A570AFEBF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63" name="Rectangle 1562">
              <a:extLst>
                <a:ext uri="{FF2B5EF4-FFF2-40B4-BE49-F238E27FC236}">
                  <a16:creationId xmlns:a16="http://schemas.microsoft.com/office/drawing/2014/main" id="{8F620017-9D2A-42AF-AE60-CEFF178A8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64" name="Oval 1563">
              <a:extLst>
                <a:ext uri="{FF2B5EF4-FFF2-40B4-BE49-F238E27FC236}">
                  <a16:creationId xmlns:a16="http://schemas.microsoft.com/office/drawing/2014/main" id="{9FD7FE98-1727-469F-B1F3-AE335D95C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565" name="Group 1564">
              <a:extLst>
                <a:ext uri="{FF2B5EF4-FFF2-40B4-BE49-F238E27FC236}">
                  <a16:creationId xmlns:a16="http://schemas.microsoft.com/office/drawing/2014/main" id="{A48C547C-8A69-4C40-909B-31B693A6EE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568" name="Freeform 1354">
                <a:extLst>
                  <a:ext uri="{FF2B5EF4-FFF2-40B4-BE49-F238E27FC236}">
                    <a16:creationId xmlns:a16="http://schemas.microsoft.com/office/drawing/2014/main" id="{A06000A2-2BF7-4D00-B2C2-C08450129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69" name="Freeform 1355">
                <a:extLst>
                  <a:ext uri="{FF2B5EF4-FFF2-40B4-BE49-F238E27FC236}">
                    <a16:creationId xmlns:a16="http://schemas.microsoft.com/office/drawing/2014/main" id="{4B06FBBF-FD7A-49B9-B742-7C9F99945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66" name="Line 1356">
              <a:extLst>
                <a:ext uri="{FF2B5EF4-FFF2-40B4-BE49-F238E27FC236}">
                  <a16:creationId xmlns:a16="http://schemas.microsoft.com/office/drawing/2014/main" id="{E147652B-4A9D-40DB-86FF-1C908AB21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7" name="Line 1357">
              <a:extLst>
                <a:ext uri="{FF2B5EF4-FFF2-40B4-BE49-F238E27FC236}">
                  <a16:creationId xmlns:a16="http://schemas.microsoft.com/office/drawing/2014/main" id="{88B6A4F9-1A3E-4ABC-8CE0-805CF7425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13" name="Group 1012">
            <a:extLst>
              <a:ext uri="{FF2B5EF4-FFF2-40B4-BE49-F238E27FC236}">
                <a16:creationId xmlns:a16="http://schemas.microsoft.com/office/drawing/2014/main" id="{F7592237-9B2A-44EA-A4FD-F253A9AE498B}"/>
              </a:ext>
            </a:extLst>
          </p:cNvPr>
          <p:cNvGrpSpPr>
            <a:grpSpLocks/>
          </p:cNvGrpSpPr>
          <p:nvPr/>
        </p:nvGrpSpPr>
        <p:grpSpPr bwMode="auto">
          <a:xfrm>
            <a:off x="6802457" y="2698750"/>
            <a:ext cx="390526" cy="169863"/>
            <a:chOff x="4650" y="1129"/>
            <a:chExt cx="246" cy="95"/>
          </a:xfrm>
        </p:grpSpPr>
        <p:sp>
          <p:nvSpPr>
            <p:cNvPr id="1554" name="Oval 1553">
              <a:extLst>
                <a:ext uri="{FF2B5EF4-FFF2-40B4-BE49-F238E27FC236}">
                  <a16:creationId xmlns:a16="http://schemas.microsoft.com/office/drawing/2014/main" id="{788149C5-8517-47CD-AF88-D7CE9E457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55" name="Rectangle 1554">
              <a:extLst>
                <a:ext uri="{FF2B5EF4-FFF2-40B4-BE49-F238E27FC236}">
                  <a16:creationId xmlns:a16="http://schemas.microsoft.com/office/drawing/2014/main" id="{4CD726EC-2410-4156-897D-19FA29E0D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56" name="Oval 1555">
              <a:extLst>
                <a:ext uri="{FF2B5EF4-FFF2-40B4-BE49-F238E27FC236}">
                  <a16:creationId xmlns:a16="http://schemas.microsoft.com/office/drawing/2014/main" id="{14F16CFA-9842-4C69-9E9B-29030CB71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557" name="Group 1556">
              <a:extLst>
                <a:ext uri="{FF2B5EF4-FFF2-40B4-BE49-F238E27FC236}">
                  <a16:creationId xmlns:a16="http://schemas.microsoft.com/office/drawing/2014/main" id="{470A2128-FE4E-4E2A-891A-30122B7FF0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560" name="Freeform 1363">
                <a:extLst>
                  <a:ext uri="{FF2B5EF4-FFF2-40B4-BE49-F238E27FC236}">
                    <a16:creationId xmlns:a16="http://schemas.microsoft.com/office/drawing/2014/main" id="{C722F03D-875F-4AB4-8222-5470ED072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61" name="Freeform 1364">
                <a:extLst>
                  <a:ext uri="{FF2B5EF4-FFF2-40B4-BE49-F238E27FC236}">
                    <a16:creationId xmlns:a16="http://schemas.microsoft.com/office/drawing/2014/main" id="{D8032C05-4A0F-4C79-8311-B3ECE7253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58" name="Line 1365">
              <a:extLst>
                <a:ext uri="{FF2B5EF4-FFF2-40B4-BE49-F238E27FC236}">
                  <a16:creationId xmlns:a16="http://schemas.microsoft.com/office/drawing/2014/main" id="{C1684E09-52C7-410F-B188-BC1C2FC2A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9" name="Line 1366">
              <a:extLst>
                <a:ext uri="{FF2B5EF4-FFF2-40B4-BE49-F238E27FC236}">
                  <a16:creationId xmlns:a16="http://schemas.microsoft.com/office/drawing/2014/main" id="{78B4F62B-573C-4C9A-99CF-1C1812619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14" name="Group 1013">
            <a:extLst>
              <a:ext uri="{FF2B5EF4-FFF2-40B4-BE49-F238E27FC236}">
                <a16:creationId xmlns:a16="http://schemas.microsoft.com/office/drawing/2014/main" id="{684B1F6A-390A-4362-AD44-703B0C6A5433}"/>
              </a:ext>
            </a:extLst>
          </p:cNvPr>
          <p:cNvGrpSpPr>
            <a:grpSpLocks/>
          </p:cNvGrpSpPr>
          <p:nvPr/>
        </p:nvGrpSpPr>
        <p:grpSpPr bwMode="auto">
          <a:xfrm>
            <a:off x="6813569" y="2962275"/>
            <a:ext cx="390526" cy="169863"/>
            <a:chOff x="4650" y="1129"/>
            <a:chExt cx="246" cy="95"/>
          </a:xfrm>
        </p:grpSpPr>
        <p:sp>
          <p:nvSpPr>
            <p:cNvPr id="1546" name="Oval 1545">
              <a:extLst>
                <a:ext uri="{FF2B5EF4-FFF2-40B4-BE49-F238E27FC236}">
                  <a16:creationId xmlns:a16="http://schemas.microsoft.com/office/drawing/2014/main" id="{3DC8BFCD-0E13-4A7D-BA21-B4B1A2F79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47" name="Rectangle 1546">
              <a:extLst>
                <a:ext uri="{FF2B5EF4-FFF2-40B4-BE49-F238E27FC236}">
                  <a16:creationId xmlns:a16="http://schemas.microsoft.com/office/drawing/2014/main" id="{3F5616A2-0300-485E-86C3-4368C8236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48" name="Oval 1547">
              <a:extLst>
                <a:ext uri="{FF2B5EF4-FFF2-40B4-BE49-F238E27FC236}">
                  <a16:creationId xmlns:a16="http://schemas.microsoft.com/office/drawing/2014/main" id="{B6144B5B-6ECC-4629-A3CF-D223F6054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549" name="Group 1548">
              <a:extLst>
                <a:ext uri="{FF2B5EF4-FFF2-40B4-BE49-F238E27FC236}">
                  <a16:creationId xmlns:a16="http://schemas.microsoft.com/office/drawing/2014/main" id="{0E481847-8924-42A0-ABA6-200656DDE9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552" name="Freeform 1372">
                <a:extLst>
                  <a:ext uri="{FF2B5EF4-FFF2-40B4-BE49-F238E27FC236}">
                    <a16:creationId xmlns:a16="http://schemas.microsoft.com/office/drawing/2014/main" id="{8E813EB6-4E86-431C-836B-945D56BE2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53" name="Freeform 1373">
                <a:extLst>
                  <a:ext uri="{FF2B5EF4-FFF2-40B4-BE49-F238E27FC236}">
                    <a16:creationId xmlns:a16="http://schemas.microsoft.com/office/drawing/2014/main" id="{12D11A55-34C2-4787-96EC-A5276084A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50" name="Line 1374">
              <a:extLst>
                <a:ext uri="{FF2B5EF4-FFF2-40B4-BE49-F238E27FC236}">
                  <a16:creationId xmlns:a16="http://schemas.microsoft.com/office/drawing/2014/main" id="{A418F198-10DD-4343-8BF6-C3F79F1CF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1" name="Line 1375">
              <a:extLst>
                <a:ext uri="{FF2B5EF4-FFF2-40B4-BE49-F238E27FC236}">
                  <a16:creationId xmlns:a16="http://schemas.microsoft.com/office/drawing/2014/main" id="{EAF2D9D6-DAE2-497F-B47D-1ED50AA60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015" name="Line 1376">
            <a:extLst>
              <a:ext uri="{FF2B5EF4-FFF2-40B4-BE49-F238E27FC236}">
                <a16:creationId xmlns:a16="http://schemas.microsoft.com/office/drawing/2014/main" id="{B17AD0C1-7F59-4EAD-8D73-B2A1122D1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3850" y="30607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016" name="Group 1015">
            <a:extLst>
              <a:ext uri="{FF2B5EF4-FFF2-40B4-BE49-F238E27FC236}">
                <a16:creationId xmlns:a16="http://schemas.microsoft.com/office/drawing/2014/main" id="{E07E7C9C-CCF6-4216-B2DB-A1AC10B38895}"/>
              </a:ext>
            </a:extLst>
          </p:cNvPr>
          <p:cNvGrpSpPr>
            <a:grpSpLocks/>
          </p:cNvGrpSpPr>
          <p:nvPr/>
        </p:nvGrpSpPr>
        <p:grpSpPr bwMode="auto">
          <a:xfrm>
            <a:off x="6999307" y="4116388"/>
            <a:ext cx="485776" cy="203200"/>
            <a:chOff x="4650" y="1129"/>
            <a:chExt cx="246" cy="95"/>
          </a:xfrm>
        </p:grpSpPr>
        <p:sp>
          <p:nvSpPr>
            <p:cNvPr id="1538" name="Oval 1537">
              <a:extLst>
                <a:ext uri="{FF2B5EF4-FFF2-40B4-BE49-F238E27FC236}">
                  <a16:creationId xmlns:a16="http://schemas.microsoft.com/office/drawing/2014/main" id="{97311D7E-91C6-4B22-8A3F-780C40CE8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39" name="Rectangle 1538">
              <a:extLst>
                <a:ext uri="{FF2B5EF4-FFF2-40B4-BE49-F238E27FC236}">
                  <a16:creationId xmlns:a16="http://schemas.microsoft.com/office/drawing/2014/main" id="{A4529529-17B0-4AD4-AFE1-917349CBF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40" name="Oval 1539">
              <a:extLst>
                <a:ext uri="{FF2B5EF4-FFF2-40B4-BE49-F238E27FC236}">
                  <a16:creationId xmlns:a16="http://schemas.microsoft.com/office/drawing/2014/main" id="{FB2F1131-DF76-4315-A035-7D810AA21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541" name="Group 1540">
              <a:extLst>
                <a:ext uri="{FF2B5EF4-FFF2-40B4-BE49-F238E27FC236}">
                  <a16:creationId xmlns:a16="http://schemas.microsoft.com/office/drawing/2014/main" id="{EE71B36D-2E47-406B-AED8-D76FF97869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544" name="Freeform 1382">
                <a:extLst>
                  <a:ext uri="{FF2B5EF4-FFF2-40B4-BE49-F238E27FC236}">
                    <a16:creationId xmlns:a16="http://schemas.microsoft.com/office/drawing/2014/main" id="{D7171B59-F864-4F80-9121-83C35B0D6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45" name="Freeform 1383">
                <a:extLst>
                  <a:ext uri="{FF2B5EF4-FFF2-40B4-BE49-F238E27FC236}">
                    <a16:creationId xmlns:a16="http://schemas.microsoft.com/office/drawing/2014/main" id="{E4D5FB33-E956-44F0-A860-4FBF4F987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42" name="Line 1384">
              <a:extLst>
                <a:ext uri="{FF2B5EF4-FFF2-40B4-BE49-F238E27FC236}">
                  <a16:creationId xmlns:a16="http://schemas.microsoft.com/office/drawing/2014/main" id="{35E2C0E2-7964-44D7-BF67-26E842534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3" name="Line 1385">
              <a:extLst>
                <a:ext uri="{FF2B5EF4-FFF2-40B4-BE49-F238E27FC236}">
                  <a16:creationId xmlns:a16="http://schemas.microsoft.com/office/drawing/2014/main" id="{70508507-22F4-4EDA-A472-358799867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17" name="Group 1016">
            <a:extLst>
              <a:ext uri="{FF2B5EF4-FFF2-40B4-BE49-F238E27FC236}">
                <a16:creationId xmlns:a16="http://schemas.microsoft.com/office/drawing/2014/main" id="{11882DAD-37E6-48EE-BC38-33C9AFBA6199}"/>
              </a:ext>
            </a:extLst>
          </p:cNvPr>
          <p:cNvGrpSpPr>
            <a:grpSpLocks/>
          </p:cNvGrpSpPr>
          <p:nvPr/>
        </p:nvGrpSpPr>
        <p:grpSpPr bwMode="auto">
          <a:xfrm>
            <a:off x="6680219" y="3835400"/>
            <a:ext cx="485776" cy="203200"/>
            <a:chOff x="4650" y="1129"/>
            <a:chExt cx="246" cy="95"/>
          </a:xfrm>
        </p:grpSpPr>
        <p:sp>
          <p:nvSpPr>
            <p:cNvPr id="1530" name="Oval 1529">
              <a:extLst>
                <a:ext uri="{FF2B5EF4-FFF2-40B4-BE49-F238E27FC236}">
                  <a16:creationId xmlns:a16="http://schemas.microsoft.com/office/drawing/2014/main" id="{18DFD239-07DE-4D6E-AA07-19FA37CE6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31" name="Rectangle 1530">
              <a:extLst>
                <a:ext uri="{FF2B5EF4-FFF2-40B4-BE49-F238E27FC236}">
                  <a16:creationId xmlns:a16="http://schemas.microsoft.com/office/drawing/2014/main" id="{649F6385-5A6B-4269-968F-4E5555953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32" name="Oval 1531">
              <a:extLst>
                <a:ext uri="{FF2B5EF4-FFF2-40B4-BE49-F238E27FC236}">
                  <a16:creationId xmlns:a16="http://schemas.microsoft.com/office/drawing/2014/main" id="{05B14396-4CD1-48FF-8A3E-6D18109AF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533" name="Group 1532">
              <a:extLst>
                <a:ext uri="{FF2B5EF4-FFF2-40B4-BE49-F238E27FC236}">
                  <a16:creationId xmlns:a16="http://schemas.microsoft.com/office/drawing/2014/main" id="{E9517838-23A7-45BC-ACF3-BDD728D7D9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536" name="Freeform 1391">
                <a:extLst>
                  <a:ext uri="{FF2B5EF4-FFF2-40B4-BE49-F238E27FC236}">
                    <a16:creationId xmlns:a16="http://schemas.microsoft.com/office/drawing/2014/main" id="{F589644B-47F1-47C3-8A31-C95FCEEF1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37" name="Freeform 1392">
                <a:extLst>
                  <a:ext uri="{FF2B5EF4-FFF2-40B4-BE49-F238E27FC236}">
                    <a16:creationId xmlns:a16="http://schemas.microsoft.com/office/drawing/2014/main" id="{312A713A-5C27-4565-9545-0CA505517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34" name="Line 1393">
              <a:extLst>
                <a:ext uri="{FF2B5EF4-FFF2-40B4-BE49-F238E27FC236}">
                  <a16:creationId xmlns:a16="http://schemas.microsoft.com/office/drawing/2014/main" id="{08A82C85-936D-4AE0-BF15-562134AB0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35" name="Line 1394">
              <a:extLst>
                <a:ext uri="{FF2B5EF4-FFF2-40B4-BE49-F238E27FC236}">
                  <a16:creationId xmlns:a16="http://schemas.microsoft.com/office/drawing/2014/main" id="{43B4DEE9-5394-49E7-A910-7D40CC3E5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18" name="Group 1017">
            <a:extLst>
              <a:ext uri="{FF2B5EF4-FFF2-40B4-BE49-F238E27FC236}">
                <a16:creationId xmlns:a16="http://schemas.microsoft.com/office/drawing/2014/main" id="{8FD3DFF2-7CC0-4B0E-851C-1F01CC71E8DE}"/>
              </a:ext>
            </a:extLst>
          </p:cNvPr>
          <p:cNvGrpSpPr>
            <a:grpSpLocks/>
          </p:cNvGrpSpPr>
          <p:nvPr/>
        </p:nvGrpSpPr>
        <p:grpSpPr bwMode="auto">
          <a:xfrm>
            <a:off x="7342207" y="3848100"/>
            <a:ext cx="485776" cy="203200"/>
            <a:chOff x="4650" y="1129"/>
            <a:chExt cx="246" cy="95"/>
          </a:xfrm>
        </p:grpSpPr>
        <p:sp>
          <p:nvSpPr>
            <p:cNvPr id="1522" name="Oval 1521">
              <a:extLst>
                <a:ext uri="{FF2B5EF4-FFF2-40B4-BE49-F238E27FC236}">
                  <a16:creationId xmlns:a16="http://schemas.microsoft.com/office/drawing/2014/main" id="{C8A40990-78C8-4E0E-A97A-3EC9D9B43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23" name="Rectangle 1522">
              <a:extLst>
                <a:ext uri="{FF2B5EF4-FFF2-40B4-BE49-F238E27FC236}">
                  <a16:creationId xmlns:a16="http://schemas.microsoft.com/office/drawing/2014/main" id="{921A4F6B-2A40-412C-91D4-FA68C555C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24" name="Oval 1523">
              <a:extLst>
                <a:ext uri="{FF2B5EF4-FFF2-40B4-BE49-F238E27FC236}">
                  <a16:creationId xmlns:a16="http://schemas.microsoft.com/office/drawing/2014/main" id="{0EA36815-0379-4149-994D-1455FEDF9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525" name="Group 1524">
              <a:extLst>
                <a:ext uri="{FF2B5EF4-FFF2-40B4-BE49-F238E27FC236}">
                  <a16:creationId xmlns:a16="http://schemas.microsoft.com/office/drawing/2014/main" id="{8B8382C8-9D6D-4912-A17A-816001517E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528" name="Freeform 1400">
                <a:extLst>
                  <a:ext uri="{FF2B5EF4-FFF2-40B4-BE49-F238E27FC236}">
                    <a16:creationId xmlns:a16="http://schemas.microsoft.com/office/drawing/2014/main" id="{0A3D38C6-A8AA-4F04-BA9A-4D17540BD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29" name="Freeform 1401">
                <a:extLst>
                  <a:ext uri="{FF2B5EF4-FFF2-40B4-BE49-F238E27FC236}">
                    <a16:creationId xmlns:a16="http://schemas.microsoft.com/office/drawing/2014/main" id="{41E37B3E-D6E7-47F1-BC66-8FC813E7C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26" name="Line 1402">
              <a:extLst>
                <a:ext uri="{FF2B5EF4-FFF2-40B4-BE49-F238E27FC236}">
                  <a16:creationId xmlns:a16="http://schemas.microsoft.com/office/drawing/2014/main" id="{AC0727A1-B421-4F2C-B50C-3C6D336F4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27" name="Line 1403">
              <a:extLst>
                <a:ext uri="{FF2B5EF4-FFF2-40B4-BE49-F238E27FC236}">
                  <a16:creationId xmlns:a16="http://schemas.microsoft.com/office/drawing/2014/main" id="{C520C9DE-EE77-4A55-9440-EDB9431E6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19" name="Group 1018">
            <a:extLst>
              <a:ext uri="{FF2B5EF4-FFF2-40B4-BE49-F238E27FC236}">
                <a16:creationId xmlns:a16="http://schemas.microsoft.com/office/drawing/2014/main" id="{367333D4-CE22-4956-84BF-41CC2DD85A0B}"/>
              </a:ext>
            </a:extLst>
          </p:cNvPr>
          <p:cNvGrpSpPr>
            <a:grpSpLocks/>
          </p:cNvGrpSpPr>
          <p:nvPr/>
        </p:nvGrpSpPr>
        <p:grpSpPr bwMode="auto">
          <a:xfrm>
            <a:off x="6561138" y="4710101"/>
            <a:ext cx="619125" cy="242886"/>
            <a:chOff x="4650" y="1129"/>
            <a:chExt cx="246" cy="95"/>
          </a:xfrm>
        </p:grpSpPr>
        <p:sp>
          <p:nvSpPr>
            <p:cNvPr id="1514" name="Oval 1513">
              <a:extLst>
                <a:ext uri="{FF2B5EF4-FFF2-40B4-BE49-F238E27FC236}">
                  <a16:creationId xmlns:a16="http://schemas.microsoft.com/office/drawing/2014/main" id="{61C9A61A-4961-4A56-B09A-3CE3C2D52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15" name="Rectangle 1514">
              <a:extLst>
                <a:ext uri="{FF2B5EF4-FFF2-40B4-BE49-F238E27FC236}">
                  <a16:creationId xmlns:a16="http://schemas.microsoft.com/office/drawing/2014/main" id="{09E33D69-1E4F-42D5-9BEF-AF7E86D8F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16" name="Oval 1515">
              <a:extLst>
                <a:ext uri="{FF2B5EF4-FFF2-40B4-BE49-F238E27FC236}">
                  <a16:creationId xmlns:a16="http://schemas.microsoft.com/office/drawing/2014/main" id="{B8A0B0EA-C440-4D33-9B10-99D4671DB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517" name="Group 1516">
              <a:extLst>
                <a:ext uri="{FF2B5EF4-FFF2-40B4-BE49-F238E27FC236}">
                  <a16:creationId xmlns:a16="http://schemas.microsoft.com/office/drawing/2014/main" id="{0218F5CA-1724-471A-93FB-C1684347DA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520" name="Freeform 1409">
                <a:extLst>
                  <a:ext uri="{FF2B5EF4-FFF2-40B4-BE49-F238E27FC236}">
                    <a16:creationId xmlns:a16="http://schemas.microsoft.com/office/drawing/2014/main" id="{2E778BCA-C4D3-4C4F-B3A3-853300F2A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21" name="Freeform 1410">
                <a:extLst>
                  <a:ext uri="{FF2B5EF4-FFF2-40B4-BE49-F238E27FC236}">
                    <a16:creationId xmlns:a16="http://schemas.microsoft.com/office/drawing/2014/main" id="{C8DA57A0-59A0-4DE8-AB35-E5C4306D2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18" name="Line 1411">
              <a:extLst>
                <a:ext uri="{FF2B5EF4-FFF2-40B4-BE49-F238E27FC236}">
                  <a16:creationId xmlns:a16="http://schemas.microsoft.com/office/drawing/2014/main" id="{6DE47082-AB1E-4135-BB5C-7DE957AF6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9" name="Line 1412">
              <a:extLst>
                <a:ext uri="{FF2B5EF4-FFF2-40B4-BE49-F238E27FC236}">
                  <a16:creationId xmlns:a16="http://schemas.microsoft.com/office/drawing/2014/main" id="{AEF64EAE-88C2-4CEA-985C-E023BEB2AF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20" name="Group 1019">
            <a:extLst>
              <a:ext uri="{FF2B5EF4-FFF2-40B4-BE49-F238E27FC236}">
                <a16:creationId xmlns:a16="http://schemas.microsoft.com/office/drawing/2014/main" id="{DC60FB09-A0C6-4763-B320-8B051E791898}"/>
              </a:ext>
            </a:extLst>
          </p:cNvPr>
          <p:cNvGrpSpPr>
            <a:grpSpLocks/>
          </p:cNvGrpSpPr>
          <p:nvPr/>
        </p:nvGrpSpPr>
        <p:grpSpPr bwMode="auto">
          <a:xfrm>
            <a:off x="7194550" y="5008551"/>
            <a:ext cx="619125" cy="242886"/>
            <a:chOff x="4650" y="1129"/>
            <a:chExt cx="246" cy="95"/>
          </a:xfrm>
        </p:grpSpPr>
        <p:sp>
          <p:nvSpPr>
            <p:cNvPr id="1506" name="Oval 1505">
              <a:extLst>
                <a:ext uri="{FF2B5EF4-FFF2-40B4-BE49-F238E27FC236}">
                  <a16:creationId xmlns:a16="http://schemas.microsoft.com/office/drawing/2014/main" id="{5D9650EC-86DA-4FD6-BE08-D0EE1D83F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07" name="Rectangle 1506">
              <a:extLst>
                <a:ext uri="{FF2B5EF4-FFF2-40B4-BE49-F238E27FC236}">
                  <a16:creationId xmlns:a16="http://schemas.microsoft.com/office/drawing/2014/main" id="{E66B9177-1A35-4C34-B380-494B959A2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08" name="Oval 1507">
              <a:extLst>
                <a:ext uri="{FF2B5EF4-FFF2-40B4-BE49-F238E27FC236}">
                  <a16:creationId xmlns:a16="http://schemas.microsoft.com/office/drawing/2014/main" id="{4D770459-E21C-4B78-B0A1-3FF447C7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509" name="Group 1508">
              <a:extLst>
                <a:ext uri="{FF2B5EF4-FFF2-40B4-BE49-F238E27FC236}">
                  <a16:creationId xmlns:a16="http://schemas.microsoft.com/office/drawing/2014/main" id="{87B82EB7-10ED-4A95-8414-136CC8EFD5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512" name="Freeform 1418">
                <a:extLst>
                  <a:ext uri="{FF2B5EF4-FFF2-40B4-BE49-F238E27FC236}">
                    <a16:creationId xmlns:a16="http://schemas.microsoft.com/office/drawing/2014/main" id="{B10D48EE-27CB-48EE-8CFA-8017EED11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13" name="Freeform 1419">
                <a:extLst>
                  <a:ext uri="{FF2B5EF4-FFF2-40B4-BE49-F238E27FC236}">
                    <a16:creationId xmlns:a16="http://schemas.microsoft.com/office/drawing/2014/main" id="{A3811F05-F567-4A6C-9FD7-6FB928CF9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10" name="Line 1420">
              <a:extLst>
                <a:ext uri="{FF2B5EF4-FFF2-40B4-BE49-F238E27FC236}">
                  <a16:creationId xmlns:a16="http://schemas.microsoft.com/office/drawing/2014/main" id="{AC96E96C-8F0D-4A2F-BA19-27BA869E8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1" name="Line 1421">
              <a:extLst>
                <a:ext uri="{FF2B5EF4-FFF2-40B4-BE49-F238E27FC236}">
                  <a16:creationId xmlns:a16="http://schemas.microsoft.com/office/drawing/2014/main" id="{A2698980-8529-45AB-B4DC-72D778A00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21" name="Group 1020">
            <a:extLst>
              <a:ext uri="{FF2B5EF4-FFF2-40B4-BE49-F238E27FC236}">
                <a16:creationId xmlns:a16="http://schemas.microsoft.com/office/drawing/2014/main" id="{56BFDE0D-1E71-4133-A141-C7F8CFE52BEE}"/>
              </a:ext>
            </a:extLst>
          </p:cNvPr>
          <p:cNvGrpSpPr>
            <a:grpSpLocks/>
          </p:cNvGrpSpPr>
          <p:nvPr/>
        </p:nvGrpSpPr>
        <p:grpSpPr bwMode="auto">
          <a:xfrm>
            <a:off x="5845175" y="5053001"/>
            <a:ext cx="619125" cy="242886"/>
            <a:chOff x="4650" y="1129"/>
            <a:chExt cx="246" cy="95"/>
          </a:xfrm>
        </p:grpSpPr>
        <p:sp>
          <p:nvSpPr>
            <p:cNvPr id="1498" name="Oval 1497">
              <a:extLst>
                <a:ext uri="{FF2B5EF4-FFF2-40B4-BE49-F238E27FC236}">
                  <a16:creationId xmlns:a16="http://schemas.microsoft.com/office/drawing/2014/main" id="{80367A74-A4D1-4F0E-973F-F2C46B5EC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99" name="Rectangle 1498">
              <a:extLst>
                <a:ext uri="{FF2B5EF4-FFF2-40B4-BE49-F238E27FC236}">
                  <a16:creationId xmlns:a16="http://schemas.microsoft.com/office/drawing/2014/main" id="{9ADB09EA-0C2D-401E-B8B3-1CED47FF6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00" name="Oval 1499">
              <a:extLst>
                <a:ext uri="{FF2B5EF4-FFF2-40B4-BE49-F238E27FC236}">
                  <a16:creationId xmlns:a16="http://schemas.microsoft.com/office/drawing/2014/main" id="{0C1F9876-6316-4E2A-8463-C196206FD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501" name="Group 1500">
              <a:extLst>
                <a:ext uri="{FF2B5EF4-FFF2-40B4-BE49-F238E27FC236}">
                  <a16:creationId xmlns:a16="http://schemas.microsoft.com/office/drawing/2014/main" id="{297E7683-4257-44FF-BFD2-FAE331DFE3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504" name="Freeform 1427">
                <a:extLst>
                  <a:ext uri="{FF2B5EF4-FFF2-40B4-BE49-F238E27FC236}">
                    <a16:creationId xmlns:a16="http://schemas.microsoft.com/office/drawing/2014/main" id="{7A3149AE-23B2-4643-9AF2-94EE8BB87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05" name="Freeform 1428">
                <a:extLst>
                  <a:ext uri="{FF2B5EF4-FFF2-40B4-BE49-F238E27FC236}">
                    <a16:creationId xmlns:a16="http://schemas.microsoft.com/office/drawing/2014/main" id="{1465DB21-8BAF-40D3-A9CC-34E13E2E4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02" name="Line 1429">
              <a:extLst>
                <a:ext uri="{FF2B5EF4-FFF2-40B4-BE49-F238E27FC236}">
                  <a16:creationId xmlns:a16="http://schemas.microsoft.com/office/drawing/2014/main" id="{4C8F1801-D0A4-44BC-A6CC-0BF3A0A02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3" name="Line 1430">
              <a:extLst>
                <a:ext uri="{FF2B5EF4-FFF2-40B4-BE49-F238E27FC236}">
                  <a16:creationId xmlns:a16="http://schemas.microsoft.com/office/drawing/2014/main" id="{9C5A28C6-5AC6-485B-B74D-749AA5E8A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22" name="Group 1021">
            <a:extLst>
              <a:ext uri="{FF2B5EF4-FFF2-40B4-BE49-F238E27FC236}">
                <a16:creationId xmlns:a16="http://schemas.microsoft.com/office/drawing/2014/main" id="{75A4D76B-644E-4C62-8B31-6475E479ACDF}"/>
              </a:ext>
            </a:extLst>
          </p:cNvPr>
          <p:cNvGrpSpPr>
            <a:grpSpLocks/>
          </p:cNvGrpSpPr>
          <p:nvPr/>
        </p:nvGrpSpPr>
        <p:grpSpPr bwMode="auto">
          <a:xfrm>
            <a:off x="5651519" y="3844925"/>
            <a:ext cx="390526" cy="169863"/>
            <a:chOff x="4650" y="1129"/>
            <a:chExt cx="246" cy="95"/>
          </a:xfrm>
        </p:grpSpPr>
        <p:sp>
          <p:nvSpPr>
            <p:cNvPr id="1490" name="Oval 1489">
              <a:extLst>
                <a:ext uri="{FF2B5EF4-FFF2-40B4-BE49-F238E27FC236}">
                  <a16:creationId xmlns:a16="http://schemas.microsoft.com/office/drawing/2014/main" id="{389D7513-101D-4511-89F3-11155F3E1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91" name="Rectangle 1490">
              <a:extLst>
                <a:ext uri="{FF2B5EF4-FFF2-40B4-BE49-F238E27FC236}">
                  <a16:creationId xmlns:a16="http://schemas.microsoft.com/office/drawing/2014/main" id="{114ABA86-DCF1-4A10-9D9E-F11E1DEC9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92" name="Oval 1491">
              <a:extLst>
                <a:ext uri="{FF2B5EF4-FFF2-40B4-BE49-F238E27FC236}">
                  <a16:creationId xmlns:a16="http://schemas.microsoft.com/office/drawing/2014/main" id="{D7A7C2A0-B918-47CB-B59A-531244E25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493" name="Group 1492">
              <a:extLst>
                <a:ext uri="{FF2B5EF4-FFF2-40B4-BE49-F238E27FC236}">
                  <a16:creationId xmlns:a16="http://schemas.microsoft.com/office/drawing/2014/main" id="{8FAF0E48-37A3-4C1B-8F9D-D101EA3272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496" name="Freeform 1436">
                <a:extLst>
                  <a:ext uri="{FF2B5EF4-FFF2-40B4-BE49-F238E27FC236}">
                    <a16:creationId xmlns:a16="http://schemas.microsoft.com/office/drawing/2014/main" id="{03E39686-9D63-4E0E-B915-BAC0AD60B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97" name="Freeform 1437">
                <a:extLst>
                  <a:ext uri="{FF2B5EF4-FFF2-40B4-BE49-F238E27FC236}">
                    <a16:creationId xmlns:a16="http://schemas.microsoft.com/office/drawing/2014/main" id="{8913AA9C-6A56-421E-AFE2-31ACBA258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494" name="Line 1438">
              <a:extLst>
                <a:ext uri="{FF2B5EF4-FFF2-40B4-BE49-F238E27FC236}">
                  <a16:creationId xmlns:a16="http://schemas.microsoft.com/office/drawing/2014/main" id="{DBEEBD89-55A8-48CB-9EBE-D49653A03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95" name="Line 1439">
              <a:extLst>
                <a:ext uri="{FF2B5EF4-FFF2-40B4-BE49-F238E27FC236}">
                  <a16:creationId xmlns:a16="http://schemas.microsoft.com/office/drawing/2014/main" id="{90C29EFB-D1D4-4A34-88E0-8746D9EA2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23" name="Group 1022">
            <a:extLst>
              <a:ext uri="{FF2B5EF4-FFF2-40B4-BE49-F238E27FC236}">
                <a16:creationId xmlns:a16="http://schemas.microsoft.com/office/drawing/2014/main" id="{10B88398-9646-4ABA-91D7-5204852D206A}"/>
              </a:ext>
            </a:extLst>
          </p:cNvPr>
          <p:cNvGrpSpPr>
            <a:grpSpLocks/>
          </p:cNvGrpSpPr>
          <p:nvPr/>
        </p:nvGrpSpPr>
        <p:grpSpPr bwMode="auto">
          <a:xfrm>
            <a:off x="5951557" y="2692400"/>
            <a:ext cx="390526" cy="169863"/>
            <a:chOff x="4650" y="1129"/>
            <a:chExt cx="246" cy="95"/>
          </a:xfrm>
        </p:grpSpPr>
        <p:sp>
          <p:nvSpPr>
            <p:cNvPr id="1482" name="Oval 1481">
              <a:extLst>
                <a:ext uri="{FF2B5EF4-FFF2-40B4-BE49-F238E27FC236}">
                  <a16:creationId xmlns:a16="http://schemas.microsoft.com/office/drawing/2014/main" id="{8F6BB602-2601-45BF-86D9-477592D5A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83" name="Rectangle 1482">
              <a:extLst>
                <a:ext uri="{FF2B5EF4-FFF2-40B4-BE49-F238E27FC236}">
                  <a16:creationId xmlns:a16="http://schemas.microsoft.com/office/drawing/2014/main" id="{E2F2D0E0-0E4F-43C2-9C02-5B71E1825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84" name="Oval 1483">
              <a:extLst>
                <a:ext uri="{FF2B5EF4-FFF2-40B4-BE49-F238E27FC236}">
                  <a16:creationId xmlns:a16="http://schemas.microsoft.com/office/drawing/2014/main" id="{92771200-BBE7-4D88-AEE9-72F8DB5F3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485" name="Group 1484">
              <a:extLst>
                <a:ext uri="{FF2B5EF4-FFF2-40B4-BE49-F238E27FC236}">
                  <a16:creationId xmlns:a16="http://schemas.microsoft.com/office/drawing/2014/main" id="{CD87556C-7DA7-4F1D-96E3-EE72BDB2C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488" name="Freeform 1445">
                <a:extLst>
                  <a:ext uri="{FF2B5EF4-FFF2-40B4-BE49-F238E27FC236}">
                    <a16:creationId xmlns:a16="http://schemas.microsoft.com/office/drawing/2014/main" id="{6196CADB-620C-4B78-8DEF-1B5F0B558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89" name="Freeform 1446">
                <a:extLst>
                  <a:ext uri="{FF2B5EF4-FFF2-40B4-BE49-F238E27FC236}">
                    <a16:creationId xmlns:a16="http://schemas.microsoft.com/office/drawing/2014/main" id="{3FE77DAC-38AC-4D99-9960-825D7D34F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486" name="Line 1447">
              <a:extLst>
                <a:ext uri="{FF2B5EF4-FFF2-40B4-BE49-F238E27FC236}">
                  <a16:creationId xmlns:a16="http://schemas.microsoft.com/office/drawing/2014/main" id="{D5055922-A4BB-4F55-90DD-121577B9C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87" name="Line 1448">
              <a:extLst>
                <a:ext uri="{FF2B5EF4-FFF2-40B4-BE49-F238E27FC236}">
                  <a16:creationId xmlns:a16="http://schemas.microsoft.com/office/drawing/2014/main" id="{7EB60B1A-0AD4-4A00-8CCE-EC9F84517B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11CEA9AF-0F45-4C14-B2C7-7FF6924B6E01}"/>
              </a:ext>
            </a:extLst>
          </p:cNvPr>
          <p:cNvGrpSpPr>
            <a:grpSpLocks/>
          </p:cNvGrpSpPr>
          <p:nvPr/>
        </p:nvGrpSpPr>
        <p:grpSpPr bwMode="auto">
          <a:xfrm>
            <a:off x="5210175" y="3705225"/>
            <a:ext cx="506413" cy="352425"/>
            <a:chOff x="2967" y="478"/>
            <a:chExt cx="788" cy="625"/>
          </a:xfrm>
        </p:grpSpPr>
        <p:pic>
          <p:nvPicPr>
            <p:cNvPr id="1480" name="Picture 1479" descr="access_point_stylized_small">
              <a:extLst>
                <a:ext uri="{FF2B5EF4-FFF2-40B4-BE49-F238E27FC236}">
                  <a16:creationId xmlns:a16="http://schemas.microsoft.com/office/drawing/2014/main" id="{A1E207D3-5F73-42FF-919A-AE4E1F9E5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1" name="Picture 1480" descr="antenna_radiation_stylized">
              <a:extLst>
                <a:ext uri="{FF2B5EF4-FFF2-40B4-BE49-F238E27FC236}">
                  <a16:creationId xmlns:a16="http://schemas.microsoft.com/office/drawing/2014/main" id="{6520CC34-AE49-4B02-A9F1-1CA08D283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B094C503-D097-45FE-B5CE-A71D47D2A4AC}"/>
              </a:ext>
            </a:extLst>
          </p:cNvPr>
          <p:cNvGrpSpPr>
            <a:grpSpLocks/>
          </p:cNvGrpSpPr>
          <p:nvPr/>
        </p:nvGrpSpPr>
        <p:grpSpPr bwMode="auto">
          <a:xfrm>
            <a:off x="6731004" y="5208588"/>
            <a:ext cx="563564" cy="420687"/>
            <a:chOff x="2967" y="478"/>
            <a:chExt cx="788" cy="625"/>
          </a:xfrm>
        </p:grpSpPr>
        <p:pic>
          <p:nvPicPr>
            <p:cNvPr id="1478" name="Picture 1477" descr="access_point_stylized_small">
              <a:extLst>
                <a:ext uri="{FF2B5EF4-FFF2-40B4-BE49-F238E27FC236}">
                  <a16:creationId xmlns:a16="http://schemas.microsoft.com/office/drawing/2014/main" id="{1E2982EA-8484-4E0C-B0D4-916EBF4FC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9" name="Picture 1478" descr="antenna_radiation_stylized">
              <a:extLst>
                <a:ext uri="{FF2B5EF4-FFF2-40B4-BE49-F238E27FC236}">
                  <a16:creationId xmlns:a16="http://schemas.microsoft.com/office/drawing/2014/main" id="{31F78F81-A98F-45BB-8FA5-AF848E57B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6" name="Group 1025">
            <a:extLst>
              <a:ext uri="{FF2B5EF4-FFF2-40B4-BE49-F238E27FC236}">
                <a16:creationId xmlns:a16="http://schemas.microsoft.com/office/drawing/2014/main" id="{7AC3508B-037A-4E23-A8BC-08A82A77093C}"/>
              </a:ext>
            </a:extLst>
          </p:cNvPr>
          <p:cNvGrpSpPr>
            <a:grpSpLocks/>
          </p:cNvGrpSpPr>
          <p:nvPr/>
        </p:nvGrpSpPr>
        <p:grpSpPr bwMode="auto">
          <a:xfrm>
            <a:off x="5659439" y="2049463"/>
            <a:ext cx="457200" cy="631825"/>
            <a:chOff x="742" y="2409"/>
            <a:chExt cx="576" cy="881"/>
          </a:xfrm>
        </p:grpSpPr>
        <p:grpSp>
          <p:nvGrpSpPr>
            <p:cNvPr id="1460" name="Group 1459">
              <a:extLst>
                <a:ext uri="{FF2B5EF4-FFF2-40B4-BE49-F238E27FC236}">
                  <a16:creationId xmlns:a16="http://schemas.microsoft.com/office/drawing/2014/main" id="{E360D4D8-AA02-443C-B249-1A29594C3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63" name="Line 270">
                <a:extLst>
                  <a:ext uri="{FF2B5EF4-FFF2-40B4-BE49-F238E27FC236}">
                    <a16:creationId xmlns:a16="http://schemas.microsoft.com/office/drawing/2014/main" id="{8BEEAC88-CFEA-4A42-8209-276AE45B2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64" name="Line 271">
                <a:extLst>
                  <a:ext uri="{FF2B5EF4-FFF2-40B4-BE49-F238E27FC236}">
                    <a16:creationId xmlns:a16="http://schemas.microsoft.com/office/drawing/2014/main" id="{8FDAAB80-F239-470F-8367-6B3E441D9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65" name="Line 272">
                <a:extLst>
                  <a:ext uri="{FF2B5EF4-FFF2-40B4-BE49-F238E27FC236}">
                    <a16:creationId xmlns:a16="http://schemas.microsoft.com/office/drawing/2014/main" id="{BD4CBDBE-1627-4875-A9A0-D5F50231C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66" name="Line 273">
                <a:extLst>
                  <a:ext uri="{FF2B5EF4-FFF2-40B4-BE49-F238E27FC236}">
                    <a16:creationId xmlns:a16="http://schemas.microsoft.com/office/drawing/2014/main" id="{D99D49C4-0217-4F49-A53D-11CB2961D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67" name="Line 274">
                <a:extLst>
                  <a:ext uri="{FF2B5EF4-FFF2-40B4-BE49-F238E27FC236}">
                    <a16:creationId xmlns:a16="http://schemas.microsoft.com/office/drawing/2014/main" id="{47F9A862-83D0-4FD2-9ED2-BBAF067AB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68" name="Line 275">
                <a:extLst>
                  <a:ext uri="{FF2B5EF4-FFF2-40B4-BE49-F238E27FC236}">
                    <a16:creationId xmlns:a16="http://schemas.microsoft.com/office/drawing/2014/main" id="{B38B3EB8-06B9-41A9-9BEE-560A84451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69" name="Line 276">
                <a:extLst>
                  <a:ext uri="{FF2B5EF4-FFF2-40B4-BE49-F238E27FC236}">
                    <a16:creationId xmlns:a16="http://schemas.microsoft.com/office/drawing/2014/main" id="{75B90C01-6A49-4BDC-96F3-39629F403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70" name="Line 277">
                <a:extLst>
                  <a:ext uri="{FF2B5EF4-FFF2-40B4-BE49-F238E27FC236}">
                    <a16:creationId xmlns:a16="http://schemas.microsoft.com/office/drawing/2014/main" id="{6DC9DC75-D6FF-48E2-B9DC-9CE5749F1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71" name="Line 278">
                <a:extLst>
                  <a:ext uri="{FF2B5EF4-FFF2-40B4-BE49-F238E27FC236}">
                    <a16:creationId xmlns:a16="http://schemas.microsoft.com/office/drawing/2014/main" id="{C07E445C-C643-4B96-B67B-135FF989A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72" name="Line 279">
                <a:extLst>
                  <a:ext uri="{FF2B5EF4-FFF2-40B4-BE49-F238E27FC236}">
                    <a16:creationId xmlns:a16="http://schemas.microsoft.com/office/drawing/2014/main" id="{5290DC8B-10F3-406E-967C-BE0767330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73" name="Line 280">
                <a:extLst>
                  <a:ext uri="{FF2B5EF4-FFF2-40B4-BE49-F238E27FC236}">
                    <a16:creationId xmlns:a16="http://schemas.microsoft.com/office/drawing/2014/main" id="{ED849B34-648B-44F6-B6D6-D1C400676F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74" name="Line 281">
                <a:extLst>
                  <a:ext uri="{FF2B5EF4-FFF2-40B4-BE49-F238E27FC236}">
                    <a16:creationId xmlns:a16="http://schemas.microsoft.com/office/drawing/2014/main" id="{2AE41486-BC38-43AC-A226-6DB0BD6B5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75" name="Line 282">
                <a:extLst>
                  <a:ext uri="{FF2B5EF4-FFF2-40B4-BE49-F238E27FC236}">
                    <a16:creationId xmlns:a16="http://schemas.microsoft.com/office/drawing/2014/main" id="{F95852A9-200C-4014-B318-9078F230B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76" name="Line 283">
                <a:extLst>
                  <a:ext uri="{FF2B5EF4-FFF2-40B4-BE49-F238E27FC236}">
                    <a16:creationId xmlns:a16="http://schemas.microsoft.com/office/drawing/2014/main" id="{00F8ED63-FE12-4106-B577-4420AD14F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77" name="Line 284">
                <a:extLst>
                  <a:ext uri="{FF2B5EF4-FFF2-40B4-BE49-F238E27FC236}">
                    <a16:creationId xmlns:a16="http://schemas.microsoft.com/office/drawing/2014/main" id="{0D8F5D8F-A037-4EAD-BEEC-8CAB38318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pic>
          <p:nvPicPr>
            <p:cNvPr id="1461" name="Picture 1460" descr="cell_tower_radiation copy">
              <a:extLst>
                <a:ext uri="{FF2B5EF4-FFF2-40B4-BE49-F238E27FC236}">
                  <a16:creationId xmlns:a16="http://schemas.microsoft.com/office/drawing/2014/main" id="{21EDB82A-4E6A-4E97-B7B5-ACC9F3A83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2" name="Oval 1461">
              <a:extLst>
                <a:ext uri="{FF2B5EF4-FFF2-40B4-BE49-F238E27FC236}">
                  <a16:creationId xmlns:a16="http://schemas.microsoft.com/office/drawing/2014/main" id="{CE34D70B-BF23-4373-842C-C78285B0A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0F0CA1FC-0F73-4FA4-8037-56759D0A13B2}"/>
              </a:ext>
            </a:extLst>
          </p:cNvPr>
          <p:cNvGrpSpPr>
            <a:grpSpLocks/>
          </p:cNvGrpSpPr>
          <p:nvPr/>
        </p:nvGrpSpPr>
        <p:grpSpPr bwMode="auto">
          <a:xfrm>
            <a:off x="7839072" y="5207000"/>
            <a:ext cx="227012" cy="481013"/>
            <a:chOff x="4140" y="429"/>
            <a:chExt cx="1425" cy="2396"/>
          </a:xfrm>
        </p:grpSpPr>
        <p:sp>
          <p:nvSpPr>
            <p:cNvPr id="1428" name="Freeform 1475">
              <a:extLst>
                <a:ext uri="{FF2B5EF4-FFF2-40B4-BE49-F238E27FC236}">
                  <a16:creationId xmlns:a16="http://schemas.microsoft.com/office/drawing/2014/main" id="{90CFC8C6-AB9A-497A-8B88-93F31CA90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9 w 354"/>
                <a:gd name="T1" fmla="*/ 0 h 2742"/>
                <a:gd name="T2" fmla="*/ 47 w 354"/>
                <a:gd name="T3" fmla="*/ 66 h 2742"/>
                <a:gd name="T4" fmla="*/ 46 w 354"/>
                <a:gd name="T5" fmla="*/ 510 h 2742"/>
                <a:gd name="T6" fmla="*/ 0 w 354"/>
                <a:gd name="T7" fmla="*/ 534 h 2742"/>
                <a:gd name="T8" fmla="*/ 9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29" name="Rectangle 1428">
              <a:extLst>
                <a:ext uri="{FF2B5EF4-FFF2-40B4-BE49-F238E27FC236}">
                  <a16:creationId xmlns:a16="http://schemas.microsoft.com/office/drawing/2014/main" id="{37298E53-3109-4BA6-BBCD-70ED30EED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0" name="Freeform 1477">
              <a:extLst>
                <a:ext uri="{FF2B5EF4-FFF2-40B4-BE49-F238E27FC236}">
                  <a16:creationId xmlns:a16="http://schemas.microsoft.com/office/drawing/2014/main" id="{C02BD7EA-955B-4329-BFD4-DA204B87B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9 w 211"/>
                <a:gd name="T3" fmla="*/ 43 h 2537"/>
                <a:gd name="T4" fmla="*/ 2 w 211"/>
                <a:gd name="T5" fmla="*/ 48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31" name="Freeform 1478">
              <a:extLst>
                <a:ext uri="{FF2B5EF4-FFF2-40B4-BE49-F238E27FC236}">
                  <a16:creationId xmlns:a16="http://schemas.microsoft.com/office/drawing/2014/main" id="{0A8F2350-EE11-4FDB-82C4-D8CCD5230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5 h 226"/>
                <a:gd name="T4" fmla="*/ 45 w 328"/>
                <a:gd name="T5" fmla="*/ 45 h 226"/>
                <a:gd name="T6" fmla="*/ 0 w 328"/>
                <a:gd name="T7" fmla="*/ 1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32" name="Rectangle 1431">
              <a:extLst>
                <a:ext uri="{FF2B5EF4-FFF2-40B4-BE49-F238E27FC236}">
                  <a16:creationId xmlns:a16="http://schemas.microsoft.com/office/drawing/2014/main" id="{62B3E027-086B-4CB6-AEA2-85E255408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433" name="Group 1432">
              <a:extLst>
                <a:ext uri="{FF2B5EF4-FFF2-40B4-BE49-F238E27FC236}">
                  <a16:creationId xmlns:a16="http://schemas.microsoft.com/office/drawing/2014/main" id="{2A4FAB2A-0A77-4035-80B0-4270D2D933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662"/>
              <a:ext cx="578" cy="150"/>
              <a:chOff x="613" y="2566"/>
              <a:chExt cx="721" cy="144"/>
            </a:xfrm>
          </p:grpSpPr>
          <p:sp>
            <p:nvSpPr>
              <p:cNvPr id="1458" name="AutoShape 1481">
                <a:extLst>
                  <a:ext uri="{FF2B5EF4-FFF2-40B4-BE49-F238E27FC236}">
                    <a16:creationId xmlns:a16="http://schemas.microsoft.com/office/drawing/2014/main" id="{2C8A8BF2-D613-4CC9-BB6E-97ECB199F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59" name="AutoShape 1482">
                <a:extLst>
                  <a:ext uri="{FF2B5EF4-FFF2-40B4-BE49-F238E27FC236}">
                    <a16:creationId xmlns:a16="http://schemas.microsoft.com/office/drawing/2014/main" id="{A9CFFE6C-9ACE-40E5-8C95-DD965D7CA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1434" name="Rectangle 1433">
              <a:extLst>
                <a:ext uri="{FF2B5EF4-FFF2-40B4-BE49-F238E27FC236}">
                  <a16:creationId xmlns:a16="http://schemas.microsoft.com/office/drawing/2014/main" id="{05F1FECF-D0C0-403C-9CC0-3E873DFB2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435" name="Group 1434">
              <a:extLst>
                <a:ext uri="{FF2B5EF4-FFF2-40B4-BE49-F238E27FC236}">
                  <a16:creationId xmlns:a16="http://schemas.microsoft.com/office/drawing/2014/main" id="{E8FC008B-697D-4873-A21B-9D389855F7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1456" name="AutoShape 1485">
                <a:extLst>
                  <a:ext uri="{FF2B5EF4-FFF2-40B4-BE49-F238E27FC236}">
                    <a16:creationId xmlns:a16="http://schemas.microsoft.com/office/drawing/2014/main" id="{DCC36C03-06E8-45C9-BD12-7A781E997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57" name="AutoShape 1486">
                <a:extLst>
                  <a:ext uri="{FF2B5EF4-FFF2-40B4-BE49-F238E27FC236}">
                    <a16:creationId xmlns:a16="http://schemas.microsoft.com/office/drawing/2014/main" id="{1295A0AE-C155-4817-9B6E-D4E99411F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1436" name="Rectangle 1435">
              <a:extLst>
                <a:ext uri="{FF2B5EF4-FFF2-40B4-BE49-F238E27FC236}">
                  <a16:creationId xmlns:a16="http://schemas.microsoft.com/office/drawing/2014/main" id="{8F8D5670-5315-4FC4-9803-8385FE237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7" name="Rectangle 1436">
              <a:extLst>
                <a:ext uri="{FF2B5EF4-FFF2-40B4-BE49-F238E27FC236}">
                  <a16:creationId xmlns:a16="http://schemas.microsoft.com/office/drawing/2014/main" id="{5C00A719-A069-4EC2-AA55-B85BDA108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438" name="Group 1437">
              <a:extLst>
                <a:ext uri="{FF2B5EF4-FFF2-40B4-BE49-F238E27FC236}">
                  <a16:creationId xmlns:a16="http://schemas.microsoft.com/office/drawing/2014/main" id="{A475F0E9-FF98-4AF6-ABE5-96B8CC926E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8" y="1633"/>
              <a:ext cx="578" cy="142"/>
              <a:chOff x="618" y="2579"/>
              <a:chExt cx="720" cy="131"/>
            </a:xfrm>
          </p:grpSpPr>
          <p:sp>
            <p:nvSpPr>
              <p:cNvPr id="1454" name="AutoShape 1490">
                <a:extLst>
                  <a:ext uri="{FF2B5EF4-FFF2-40B4-BE49-F238E27FC236}">
                    <a16:creationId xmlns:a16="http://schemas.microsoft.com/office/drawing/2014/main" id="{659A9D35-A183-4A98-974B-ACFE52377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55" name="AutoShape 1491">
                <a:extLst>
                  <a:ext uri="{FF2B5EF4-FFF2-40B4-BE49-F238E27FC236}">
                    <a16:creationId xmlns:a16="http://schemas.microsoft.com/office/drawing/2014/main" id="{636DDF53-5C6A-401A-BAD9-5865E8F6D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1439" name="Freeform 1492">
              <a:extLst>
                <a:ext uri="{FF2B5EF4-FFF2-40B4-BE49-F238E27FC236}">
                  <a16:creationId xmlns:a16="http://schemas.microsoft.com/office/drawing/2014/main" id="{E548F679-E7BA-4F34-94F9-4C903C2B0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4 h 226"/>
                <a:gd name="T4" fmla="*/ 45 w 328"/>
                <a:gd name="T5" fmla="*/ 43 h 226"/>
                <a:gd name="T6" fmla="*/ 0 w 328"/>
                <a:gd name="T7" fmla="*/ 1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440" name="Group 1439">
              <a:extLst>
                <a:ext uri="{FF2B5EF4-FFF2-40B4-BE49-F238E27FC236}">
                  <a16:creationId xmlns:a16="http://schemas.microsoft.com/office/drawing/2014/main" id="{69FD28D4-4CCC-4CE0-AE83-FB9C61A9C1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30"/>
              <a:ext cx="588" cy="134"/>
              <a:chOff x="613" y="2571"/>
              <a:chExt cx="732" cy="134"/>
            </a:xfrm>
          </p:grpSpPr>
          <p:sp>
            <p:nvSpPr>
              <p:cNvPr id="1452" name="AutoShape 1494">
                <a:extLst>
                  <a:ext uri="{FF2B5EF4-FFF2-40B4-BE49-F238E27FC236}">
                    <a16:creationId xmlns:a16="http://schemas.microsoft.com/office/drawing/2014/main" id="{244D196C-1389-4E61-80C8-17F8BE1AE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53" name="AutoShape 1495">
                <a:extLst>
                  <a:ext uri="{FF2B5EF4-FFF2-40B4-BE49-F238E27FC236}">
                    <a16:creationId xmlns:a16="http://schemas.microsoft.com/office/drawing/2014/main" id="{6F074F5A-94E5-4A17-80CF-CE80260F0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1441" name="Rectangle 1440">
              <a:extLst>
                <a:ext uri="{FF2B5EF4-FFF2-40B4-BE49-F238E27FC236}">
                  <a16:creationId xmlns:a16="http://schemas.microsoft.com/office/drawing/2014/main" id="{A3617588-728E-4E99-8EBA-3E95E3F3C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42" name="Freeform 1497">
              <a:extLst>
                <a:ext uri="{FF2B5EF4-FFF2-40B4-BE49-F238E27FC236}">
                  <a16:creationId xmlns:a16="http://schemas.microsoft.com/office/drawing/2014/main" id="{85B0FBF7-8989-43A5-BCC2-0D060BF64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0 w 296"/>
                <a:gd name="T3" fmla="*/ 27 h 256"/>
                <a:gd name="T4" fmla="*/ 40 w 296"/>
                <a:gd name="T5" fmla="*/ 49 h 256"/>
                <a:gd name="T6" fmla="*/ 0 w 296"/>
                <a:gd name="T7" fmla="*/ 1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43" name="Freeform 1498">
              <a:extLst>
                <a:ext uri="{FF2B5EF4-FFF2-40B4-BE49-F238E27FC236}">
                  <a16:creationId xmlns:a16="http://schemas.microsoft.com/office/drawing/2014/main" id="{305B923E-501C-4E5A-8A70-1D508933C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2 w 304"/>
                <a:gd name="T3" fmla="*/ 32 h 288"/>
                <a:gd name="T4" fmla="*/ 39 w 304"/>
                <a:gd name="T5" fmla="*/ 57 h 288"/>
                <a:gd name="T6" fmla="*/ 2 w 304"/>
                <a:gd name="T7" fmla="*/ 2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44" name="Oval 1443">
              <a:extLst>
                <a:ext uri="{FF2B5EF4-FFF2-40B4-BE49-F238E27FC236}">
                  <a16:creationId xmlns:a16="http://schemas.microsoft.com/office/drawing/2014/main" id="{B6C74F2D-D965-4DA4-937C-D4B943C83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45" name="Freeform 1500">
              <a:extLst>
                <a:ext uri="{FF2B5EF4-FFF2-40B4-BE49-F238E27FC236}">
                  <a16:creationId xmlns:a16="http://schemas.microsoft.com/office/drawing/2014/main" id="{D22BA87D-DC64-4F66-962A-071AFE7DF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1 h 240"/>
                <a:gd name="T2" fmla="*/ 2 w 306"/>
                <a:gd name="T3" fmla="*/ 48 h 240"/>
                <a:gd name="T4" fmla="*/ 42 w 306"/>
                <a:gd name="T5" fmla="*/ 22 h 240"/>
                <a:gd name="T6" fmla="*/ 40 w 306"/>
                <a:gd name="T7" fmla="*/ 0 h 240"/>
                <a:gd name="T8" fmla="*/ 0 w 306"/>
                <a:gd name="T9" fmla="*/ 2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46" name="AutoShape 1501">
              <a:extLst>
                <a:ext uri="{FF2B5EF4-FFF2-40B4-BE49-F238E27FC236}">
                  <a16:creationId xmlns:a16="http://schemas.microsoft.com/office/drawing/2014/main" id="{B0338489-B43D-4AF0-A0F4-7A3CC4AA1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47" name="AutoShape 1502">
              <a:extLst>
                <a:ext uri="{FF2B5EF4-FFF2-40B4-BE49-F238E27FC236}">
                  <a16:creationId xmlns:a16="http://schemas.microsoft.com/office/drawing/2014/main" id="{C90FAB64-2A61-4F7A-A913-F17398983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48" name="Oval 1447">
              <a:extLst>
                <a:ext uri="{FF2B5EF4-FFF2-40B4-BE49-F238E27FC236}">
                  <a16:creationId xmlns:a16="http://schemas.microsoft.com/office/drawing/2014/main" id="{E1A0C1CE-A587-406E-8DE9-774203EBE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49" name="Oval 1448">
              <a:extLst>
                <a:ext uri="{FF2B5EF4-FFF2-40B4-BE49-F238E27FC236}">
                  <a16:creationId xmlns:a16="http://schemas.microsoft.com/office/drawing/2014/main" id="{81D2032F-4C61-41CF-B505-F0A8E9DD8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50" name="Oval 1449">
              <a:extLst>
                <a:ext uri="{FF2B5EF4-FFF2-40B4-BE49-F238E27FC236}">
                  <a16:creationId xmlns:a16="http://schemas.microsoft.com/office/drawing/2014/main" id="{882B71D2-81D6-4F9A-B2AC-9AE0C8275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51" name="Rectangle 1450">
              <a:extLst>
                <a:ext uri="{FF2B5EF4-FFF2-40B4-BE49-F238E27FC236}">
                  <a16:creationId xmlns:a16="http://schemas.microsoft.com/office/drawing/2014/main" id="{45124620-F752-4955-882F-EFCF976A9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FCB62366-312E-45C5-B2CC-9A44531752BF}"/>
              </a:ext>
            </a:extLst>
          </p:cNvPr>
          <p:cNvGrpSpPr>
            <a:grpSpLocks/>
          </p:cNvGrpSpPr>
          <p:nvPr/>
        </p:nvGrpSpPr>
        <p:grpSpPr bwMode="auto">
          <a:xfrm>
            <a:off x="7523163" y="5508625"/>
            <a:ext cx="227012" cy="481013"/>
            <a:chOff x="4140" y="429"/>
            <a:chExt cx="1425" cy="2396"/>
          </a:xfrm>
        </p:grpSpPr>
        <p:sp>
          <p:nvSpPr>
            <p:cNvPr id="1396" name="Freeform 1508">
              <a:extLst>
                <a:ext uri="{FF2B5EF4-FFF2-40B4-BE49-F238E27FC236}">
                  <a16:creationId xmlns:a16="http://schemas.microsoft.com/office/drawing/2014/main" id="{F021194B-E05F-4A0C-A406-152E88C64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9 w 354"/>
                <a:gd name="T1" fmla="*/ 0 h 2742"/>
                <a:gd name="T2" fmla="*/ 47 w 354"/>
                <a:gd name="T3" fmla="*/ 66 h 2742"/>
                <a:gd name="T4" fmla="*/ 46 w 354"/>
                <a:gd name="T5" fmla="*/ 510 h 2742"/>
                <a:gd name="T6" fmla="*/ 0 w 354"/>
                <a:gd name="T7" fmla="*/ 534 h 2742"/>
                <a:gd name="T8" fmla="*/ 9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7" name="Rectangle 1396">
              <a:extLst>
                <a:ext uri="{FF2B5EF4-FFF2-40B4-BE49-F238E27FC236}">
                  <a16:creationId xmlns:a16="http://schemas.microsoft.com/office/drawing/2014/main" id="{8D9279ED-1707-4986-ADE6-6FFF1128B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98" name="Freeform 1510">
              <a:extLst>
                <a:ext uri="{FF2B5EF4-FFF2-40B4-BE49-F238E27FC236}">
                  <a16:creationId xmlns:a16="http://schemas.microsoft.com/office/drawing/2014/main" id="{F7531749-7AA5-4487-B8E5-93CA27B9C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9 w 211"/>
                <a:gd name="T3" fmla="*/ 43 h 2537"/>
                <a:gd name="T4" fmla="*/ 2 w 211"/>
                <a:gd name="T5" fmla="*/ 48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9" name="Freeform 1511">
              <a:extLst>
                <a:ext uri="{FF2B5EF4-FFF2-40B4-BE49-F238E27FC236}">
                  <a16:creationId xmlns:a16="http://schemas.microsoft.com/office/drawing/2014/main" id="{AB9835AD-EF59-454C-A3B0-C60B4F222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5 h 226"/>
                <a:gd name="T4" fmla="*/ 45 w 328"/>
                <a:gd name="T5" fmla="*/ 45 h 226"/>
                <a:gd name="T6" fmla="*/ 0 w 328"/>
                <a:gd name="T7" fmla="*/ 1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0" name="Rectangle 1399">
              <a:extLst>
                <a:ext uri="{FF2B5EF4-FFF2-40B4-BE49-F238E27FC236}">
                  <a16:creationId xmlns:a16="http://schemas.microsoft.com/office/drawing/2014/main" id="{EED76BDB-FDCD-42F9-850B-8BB144863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401" name="Group 1400">
              <a:extLst>
                <a:ext uri="{FF2B5EF4-FFF2-40B4-BE49-F238E27FC236}">
                  <a16:creationId xmlns:a16="http://schemas.microsoft.com/office/drawing/2014/main" id="{96069298-4158-4A7D-869E-5606626B6F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662"/>
              <a:ext cx="578" cy="150"/>
              <a:chOff x="613" y="2566"/>
              <a:chExt cx="721" cy="144"/>
            </a:xfrm>
          </p:grpSpPr>
          <p:sp>
            <p:nvSpPr>
              <p:cNvPr id="1426" name="AutoShape 1514">
                <a:extLst>
                  <a:ext uri="{FF2B5EF4-FFF2-40B4-BE49-F238E27FC236}">
                    <a16:creationId xmlns:a16="http://schemas.microsoft.com/office/drawing/2014/main" id="{AE642B27-C452-4B78-849B-FCEE7F77A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27" name="AutoShape 1515">
                <a:extLst>
                  <a:ext uri="{FF2B5EF4-FFF2-40B4-BE49-F238E27FC236}">
                    <a16:creationId xmlns:a16="http://schemas.microsoft.com/office/drawing/2014/main" id="{808FFB9C-84DD-4A2B-B84B-D4F108B12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1402" name="Rectangle 1401">
              <a:extLst>
                <a:ext uri="{FF2B5EF4-FFF2-40B4-BE49-F238E27FC236}">
                  <a16:creationId xmlns:a16="http://schemas.microsoft.com/office/drawing/2014/main" id="{BBEBAA31-7E35-4E8C-9511-2051FAE0A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403" name="Group 1402">
              <a:extLst>
                <a:ext uri="{FF2B5EF4-FFF2-40B4-BE49-F238E27FC236}">
                  <a16:creationId xmlns:a16="http://schemas.microsoft.com/office/drawing/2014/main" id="{2BB0B4A8-CD44-487A-9CCE-FA357DB0B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1424" name="AutoShape 1518">
                <a:extLst>
                  <a:ext uri="{FF2B5EF4-FFF2-40B4-BE49-F238E27FC236}">
                    <a16:creationId xmlns:a16="http://schemas.microsoft.com/office/drawing/2014/main" id="{AB467CB4-EA7E-4BD1-979E-E7F370C37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25" name="AutoShape 1519">
                <a:extLst>
                  <a:ext uri="{FF2B5EF4-FFF2-40B4-BE49-F238E27FC236}">
                    <a16:creationId xmlns:a16="http://schemas.microsoft.com/office/drawing/2014/main" id="{9C456801-400C-4758-B4F9-555E2D3A9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1404" name="Rectangle 1403">
              <a:extLst>
                <a:ext uri="{FF2B5EF4-FFF2-40B4-BE49-F238E27FC236}">
                  <a16:creationId xmlns:a16="http://schemas.microsoft.com/office/drawing/2014/main" id="{E5609D07-1712-4565-A9EA-199D1F311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05" name="Rectangle 1404">
              <a:extLst>
                <a:ext uri="{FF2B5EF4-FFF2-40B4-BE49-F238E27FC236}">
                  <a16:creationId xmlns:a16="http://schemas.microsoft.com/office/drawing/2014/main" id="{7B2CB151-1F34-44A9-AC62-2871FBA90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406" name="Group 1405">
              <a:extLst>
                <a:ext uri="{FF2B5EF4-FFF2-40B4-BE49-F238E27FC236}">
                  <a16:creationId xmlns:a16="http://schemas.microsoft.com/office/drawing/2014/main" id="{A80DD681-99D6-401D-99F1-ED999A61BA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8" y="1633"/>
              <a:ext cx="578" cy="142"/>
              <a:chOff x="618" y="2579"/>
              <a:chExt cx="720" cy="131"/>
            </a:xfrm>
          </p:grpSpPr>
          <p:sp>
            <p:nvSpPr>
              <p:cNvPr id="1422" name="AutoShape 1523">
                <a:extLst>
                  <a:ext uri="{FF2B5EF4-FFF2-40B4-BE49-F238E27FC236}">
                    <a16:creationId xmlns:a16="http://schemas.microsoft.com/office/drawing/2014/main" id="{69DDE455-9008-416B-A203-57D86A63A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23" name="AutoShape 1524">
                <a:extLst>
                  <a:ext uri="{FF2B5EF4-FFF2-40B4-BE49-F238E27FC236}">
                    <a16:creationId xmlns:a16="http://schemas.microsoft.com/office/drawing/2014/main" id="{FB3624FF-955D-4AE7-BEBD-95A0CD25B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1407" name="Freeform 1525">
              <a:extLst>
                <a:ext uri="{FF2B5EF4-FFF2-40B4-BE49-F238E27FC236}">
                  <a16:creationId xmlns:a16="http://schemas.microsoft.com/office/drawing/2014/main" id="{9C24E465-51E2-4D41-83F3-8BB2522CB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4 h 226"/>
                <a:gd name="T4" fmla="*/ 45 w 328"/>
                <a:gd name="T5" fmla="*/ 43 h 226"/>
                <a:gd name="T6" fmla="*/ 0 w 328"/>
                <a:gd name="T7" fmla="*/ 1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408" name="Group 1407">
              <a:extLst>
                <a:ext uri="{FF2B5EF4-FFF2-40B4-BE49-F238E27FC236}">
                  <a16:creationId xmlns:a16="http://schemas.microsoft.com/office/drawing/2014/main" id="{B45C23D5-B18D-437B-AA08-99DDC25AA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30"/>
              <a:ext cx="588" cy="134"/>
              <a:chOff x="613" y="2571"/>
              <a:chExt cx="732" cy="134"/>
            </a:xfrm>
          </p:grpSpPr>
          <p:sp>
            <p:nvSpPr>
              <p:cNvPr id="1420" name="AutoShape 1527">
                <a:extLst>
                  <a:ext uri="{FF2B5EF4-FFF2-40B4-BE49-F238E27FC236}">
                    <a16:creationId xmlns:a16="http://schemas.microsoft.com/office/drawing/2014/main" id="{F431FDAB-EBD3-4A4A-8268-F931B0CA7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21" name="AutoShape 1528">
                <a:extLst>
                  <a:ext uri="{FF2B5EF4-FFF2-40B4-BE49-F238E27FC236}">
                    <a16:creationId xmlns:a16="http://schemas.microsoft.com/office/drawing/2014/main" id="{1495BD13-FD90-4F15-9360-E1F06208C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1409" name="Rectangle 1408">
              <a:extLst>
                <a:ext uri="{FF2B5EF4-FFF2-40B4-BE49-F238E27FC236}">
                  <a16:creationId xmlns:a16="http://schemas.microsoft.com/office/drawing/2014/main" id="{8F962983-377D-456B-A694-5DB35DD9C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10" name="Freeform 1530">
              <a:extLst>
                <a:ext uri="{FF2B5EF4-FFF2-40B4-BE49-F238E27FC236}">
                  <a16:creationId xmlns:a16="http://schemas.microsoft.com/office/drawing/2014/main" id="{2CCFE2FB-26C5-4B93-BEDC-0C6650309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0 w 296"/>
                <a:gd name="T3" fmla="*/ 27 h 256"/>
                <a:gd name="T4" fmla="*/ 40 w 296"/>
                <a:gd name="T5" fmla="*/ 49 h 256"/>
                <a:gd name="T6" fmla="*/ 0 w 296"/>
                <a:gd name="T7" fmla="*/ 1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1" name="Freeform 1531">
              <a:extLst>
                <a:ext uri="{FF2B5EF4-FFF2-40B4-BE49-F238E27FC236}">
                  <a16:creationId xmlns:a16="http://schemas.microsoft.com/office/drawing/2014/main" id="{2DC4875E-EC44-44C3-A7DB-A69CB29F5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2 w 304"/>
                <a:gd name="T3" fmla="*/ 32 h 288"/>
                <a:gd name="T4" fmla="*/ 39 w 304"/>
                <a:gd name="T5" fmla="*/ 57 h 288"/>
                <a:gd name="T6" fmla="*/ 2 w 304"/>
                <a:gd name="T7" fmla="*/ 2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2" name="Oval 1411">
              <a:extLst>
                <a:ext uri="{FF2B5EF4-FFF2-40B4-BE49-F238E27FC236}">
                  <a16:creationId xmlns:a16="http://schemas.microsoft.com/office/drawing/2014/main" id="{07429F5E-0CDE-40B2-A1EA-AAEE8D2BE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13" name="Freeform 1533">
              <a:extLst>
                <a:ext uri="{FF2B5EF4-FFF2-40B4-BE49-F238E27FC236}">
                  <a16:creationId xmlns:a16="http://schemas.microsoft.com/office/drawing/2014/main" id="{A83C3CED-926D-4053-A112-CCD96796D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1 h 240"/>
                <a:gd name="T2" fmla="*/ 2 w 306"/>
                <a:gd name="T3" fmla="*/ 48 h 240"/>
                <a:gd name="T4" fmla="*/ 42 w 306"/>
                <a:gd name="T5" fmla="*/ 22 h 240"/>
                <a:gd name="T6" fmla="*/ 40 w 306"/>
                <a:gd name="T7" fmla="*/ 0 h 240"/>
                <a:gd name="T8" fmla="*/ 0 w 306"/>
                <a:gd name="T9" fmla="*/ 2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4" name="AutoShape 1534">
              <a:extLst>
                <a:ext uri="{FF2B5EF4-FFF2-40B4-BE49-F238E27FC236}">
                  <a16:creationId xmlns:a16="http://schemas.microsoft.com/office/drawing/2014/main" id="{C980C92A-1E93-4ACC-9DBF-1D4921FCA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15" name="AutoShape 1535">
              <a:extLst>
                <a:ext uri="{FF2B5EF4-FFF2-40B4-BE49-F238E27FC236}">
                  <a16:creationId xmlns:a16="http://schemas.microsoft.com/office/drawing/2014/main" id="{6F030BDF-3678-436A-B1A2-53DCA332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16" name="Oval 1415">
              <a:extLst>
                <a:ext uri="{FF2B5EF4-FFF2-40B4-BE49-F238E27FC236}">
                  <a16:creationId xmlns:a16="http://schemas.microsoft.com/office/drawing/2014/main" id="{90D3402D-3111-4C2C-9CD7-874B505EA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17" name="Oval 1416">
              <a:extLst>
                <a:ext uri="{FF2B5EF4-FFF2-40B4-BE49-F238E27FC236}">
                  <a16:creationId xmlns:a16="http://schemas.microsoft.com/office/drawing/2014/main" id="{319DE07D-A8AA-4B17-A95C-4FEA2711A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18" name="Oval 1417">
              <a:extLst>
                <a:ext uri="{FF2B5EF4-FFF2-40B4-BE49-F238E27FC236}">
                  <a16:creationId xmlns:a16="http://schemas.microsoft.com/office/drawing/2014/main" id="{EC203535-DC03-4004-BB4C-83C6BB1AF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19" name="Rectangle 1418">
              <a:extLst>
                <a:ext uri="{FF2B5EF4-FFF2-40B4-BE49-F238E27FC236}">
                  <a16:creationId xmlns:a16="http://schemas.microsoft.com/office/drawing/2014/main" id="{60C14898-BA7D-4F59-BD31-5095594C9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E584B2E0-6685-4EB8-9F27-0651D316B037}"/>
              </a:ext>
            </a:extLst>
          </p:cNvPr>
          <p:cNvGrpSpPr>
            <a:grpSpLocks/>
          </p:cNvGrpSpPr>
          <p:nvPr/>
        </p:nvGrpSpPr>
        <p:grpSpPr bwMode="auto">
          <a:xfrm>
            <a:off x="4900613" y="2247900"/>
            <a:ext cx="534986" cy="407989"/>
            <a:chOff x="877" y="1008"/>
            <a:chExt cx="2747" cy="2591"/>
          </a:xfrm>
        </p:grpSpPr>
        <p:pic>
          <p:nvPicPr>
            <p:cNvPr id="1373" name="Picture 1372" descr="antenna_stylized">
              <a:extLst>
                <a:ext uri="{FF2B5EF4-FFF2-40B4-BE49-F238E27FC236}">
                  <a16:creationId xmlns:a16="http://schemas.microsoft.com/office/drawing/2014/main" id="{AA71B9BE-C31F-4C01-ACD6-AEDA1E20D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4" name="Picture 1373" descr="laptop_keyboard">
              <a:extLst>
                <a:ext uri="{FF2B5EF4-FFF2-40B4-BE49-F238E27FC236}">
                  <a16:creationId xmlns:a16="http://schemas.microsoft.com/office/drawing/2014/main" id="{0EFAF1B8-43B1-402C-B999-89F4F06A6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5" name="Freeform 1543">
              <a:extLst>
                <a:ext uri="{FF2B5EF4-FFF2-40B4-BE49-F238E27FC236}">
                  <a16:creationId xmlns:a16="http://schemas.microsoft.com/office/drawing/2014/main" id="{B856FF2F-8755-4172-BFF6-D2AC15A57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6 w 2982"/>
                <a:gd name="T1" fmla="*/ 0 h 2442"/>
                <a:gd name="T2" fmla="*/ 0 w 2982"/>
                <a:gd name="T3" fmla="*/ 7 h 2442"/>
                <a:gd name="T4" fmla="*/ 27 w 2982"/>
                <a:gd name="T5" fmla="*/ 10 h 2442"/>
                <a:gd name="T6" fmla="*/ 33 w 2982"/>
                <a:gd name="T7" fmla="*/ 1 h 2442"/>
                <a:gd name="T8" fmla="*/ 6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376" name="Picture 1375" descr="screen">
              <a:extLst>
                <a:ext uri="{FF2B5EF4-FFF2-40B4-BE49-F238E27FC236}">
                  <a16:creationId xmlns:a16="http://schemas.microsoft.com/office/drawing/2014/main" id="{2AA74BBC-24F1-4813-81C2-5A227D283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7" name="Freeform 1545">
              <a:extLst>
                <a:ext uri="{FF2B5EF4-FFF2-40B4-BE49-F238E27FC236}">
                  <a16:creationId xmlns:a16="http://schemas.microsoft.com/office/drawing/2014/main" id="{1C1B0C91-277B-4E1F-95B3-626C16F2C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8 w 2528"/>
                <a:gd name="T3" fmla="*/ 2 h 455"/>
                <a:gd name="T4" fmla="*/ 27 w 2528"/>
                <a:gd name="T5" fmla="*/ 2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8" name="Freeform 1546">
              <a:extLst>
                <a:ext uri="{FF2B5EF4-FFF2-40B4-BE49-F238E27FC236}">
                  <a16:creationId xmlns:a16="http://schemas.microsoft.com/office/drawing/2014/main" id="{7DB52553-6953-4B8D-ACBD-D973AFC1A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6 w 702"/>
                <a:gd name="T1" fmla="*/ 0 h 1893"/>
                <a:gd name="T2" fmla="*/ 0 w 702"/>
                <a:gd name="T3" fmla="*/ 8 h 1893"/>
                <a:gd name="T4" fmla="*/ 1 w 702"/>
                <a:gd name="T5" fmla="*/ 8 h 1893"/>
                <a:gd name="T6" fmla="*/ 8 w 702"/>
                <a:gd name="T7" fmla="*/ 1 h 1893"/>
                <a:gd name="T8" fmla="*/ 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9" name="Freeform 1547">
              <a:extLst>
                <a:ext uri="{FF2B5EF4-FFF2-40B4-BE49-F238E27FC236}">
                  <a16:creationId xmlns:a16="http://schemas.microsoft.com/office/drawing/2014/main" id="{DFF12EEA-DF27-4D8A-B62D-A568B7548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8 w 756"/>
                <a:gd name="T1" fmla="*/ 0 h 2184"/>
                <a:gd name="T2" fmla="*/ 1 w 756"/>
                <a:gd name="T3" fmla="*/ 9 h 2184"/>
                <a:gd name="T4" fmla="*/ 0 w 756"/>
                <a:gd name="T5" fmla="*/ 9 h 2184"/>
                <a:gd name="T6" fmla="*/ 7 w 756"/>
                <a:gd name="T7" fmla="*/ 1 h 2184"/>
                <a:gd name="T8" fmla="*/ 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0" name="Freeform 1548">
              <a:extLst>
                <a:ext uri="{FF2B5EF4-FFF2-40B4-BE49-F238E27FC236}">
                  <a16:creationId xmlns:a16="http://schemas.microsoft.com/office/drawing/2014/main" id="{E5E64E00-682F-4EA6-A6B7-31C72AB57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7 w 2773"/>
                <a:gd name="T5" fmla="*/ 3 h 738"/>
                <a:gd name="T6" fmla="*/ 26 w 2773"/>
                <a:gd name="T7" fmla="*/ 2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1" name="Freeform 1549">
              <a:extLst>
                <a:ext uri="{FF2B5EF4-FFF2-40B4-BE49-F238E27FC236}">
                  <a16:creationId xmlns:a16="http://schemas.microsoft.com/office/drawing/2014/main" id="{A5AC8AE0-9A00-420E-87FE-F998178A0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8 w 637"/>
                <a:gd name="T1" fmla="*/ 0 h 1659"/>
                <a:gd name="T2" fmla="*/ 18 w 637"/>
                <a:gd name="T3" fmla="*/ 0 h 1659"/>
                <a:gd name="T4" fmla="*/ 2 w 637"/>
                <a:gd name="T5" fmla="*/ 82 h 1659"/>
                <a:gd name="T6" fmla="*/ 0 w 637"/>
                <a:gd name="T7" fmla="*/ 80 h 1659"/>
                <a:gd name="T8" fmla="*/ 1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2" name="Freeform 1550">
              <a:extLst>
                <a:ext uri="{FF2B5EF4-FFF2-40B4-BE49-F238E27FC236}">
                  <a16:creationId xmlns:a16="http://schemas.microsoft.com/office/drawing/2014/main" id="{3F7BAA3B-365E-480D-9AE4-DB7F7B32F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3 h 550"/>
                <a:gd name="T4" fmla="*/ 62 w 2216"/>
                <a:gd name="T5" fmla="*/ 28 h 550"/>
                <a:gd name="T6" fmla="*/ 63 w 2216"/>
                <a:gd name="T7" fmla="*/ 2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383" name="Group 1382">
              <a:extLst>
                <a:ext uri="{FF2B5EF4-FFF2-40B4-BE49-F238E27FC236}">
                  <a16:creationId xmlns:a16="http://schemas.microsoft.com/office/drawing/2014/main" id="{2E76F210-5A17-4F28-B0B5-7AA8E728C9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390" name="Freeform 1552">
                <a:extLst>
                  <a:ext uri="{FF2B5EF4-FFF2-40B4-BE49-F238E27FC236}">
                    <a16:creationId xmlns:a16="http://schemas.microsoft.com/office/drawing/2014/main" id="{8F206258-6B57-4D61-81AA-130B7E8B0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91" name="Freeform 1553">
                <a:extLst>
                  <a:ext uri="{FF2B5EF4-FFF2-40B4-BE49-F238E27FC236}">
                    <a16:creationId xmlns:a16="http://schemas.microsoft.com/office/drawing/2014/main" id="{97AC777F-30D9-44CF-BA40-1C90749A1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92" name="Freeform 1554">
                <a:extLst>
                  <a:ext uri="{FF2B5EF4-FFF2-40B4-BE49-F238E27FC236}">
                    <a16:creationId xmlns:a16="http://schemas.microsoft.com/office/drawing/2014/main" id="{1EF52216-149D-47D0-9D8E-5BC0A1664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93" name="Freeform 1555">
                <a:extLst>
                  <a:ext uri="{FF2B5EF4-FFF2-40B4-BE49-F238E27FC236}">
                    <a16:creationId xmlns:a16="http://schemas.microsoft.com/office/drawing/2014/main" id="{2F313FB4-ECAF-4540-AA4D-6325DB445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94" name="Freeform 1556">
                <a:extLst>
                  <a:ext uri="{FF2B5EF4-FFF2-40B4-BE49-F238E27FC236}">
                    <a16:creationId xmlns:a16="http://schemas.microsoft.com/office/drawing/2014/main" id="{19264F40-17C2-4365-BDD8-63FA4BF72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95" name="Freeform 1557">
                <a:extLst>
                  <a:ext uri="{FF2B5EF4-FFF2-40B4-BE49-F238E27FC236}">
                    <a16:creationId xmlns:a16="http://schemas.microsoft.com/office/drawing/2014/main" id="{C81FE008-D0D8-4F42-AC6F-40810667C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384" name="Freeform 1558">
              <a:extLst>
                <a:ext uri="{FF2B5EF4-FFF2-40B4-BE49-F238E27FC236}">
                  <a16:creationId xmlns:a16="http://schemas.microsoft.com/office/drawing/2014/main" id="{929AB818-0773-4F4F-B97B-C83F9E7E6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5 h 792"/>
                <a:gd name="T2" fmla="*/ 14 w 990"/>
                <a:gd name="T3" fmla="*/ 0 h 792"/>
                <a:gd name="T4" fmla="*/ 14 w 990"/>
                <a:gd name="T5" fmla="*/ 1 h 792"/>
                <a:gd name="T6" fmla="*/ 0 w 990"/>
                <a:gd name="T7" fmla="*/ 16 h 792"/>
                <a:gd name="T8" fmla="*/ 1 w 990"/>
                <a:gd name="T9" fmla="*/ 1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5" name="Freeform 1559">
              <a:extLst>
                <a:ext uri="{FF2B5EF4-FFF2-40B4-BE49-F238E27FC236}">
                  <a16:creationId xmlns:a16="http://schemas.microsoft.com/office/drawing/2014/main" id="{3CDE4A51-FBC0-40C0-AFFF-4D273E153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35 w 2532"/>
                <a:gd name="T5" fmla="*/ 14 h 723"/>
                <a:gd name="T6" fmla="*/ 35 w 2532"/>
                <a:gd name="T7" fmla="*/ 15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6" name="Freeform 1560">
              <a:extLst>
                <a:ext uri="{FF2B5EF4-FFF2-40B4-BE49-F238E27FC236}">
                  <a16:creationId xmlns:a16="http://schemas.microsoft.com/office/drawing/2014/main" id="{0CA73DDB-3D5F-4FA7-A6FE-1958B960C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3 h 147"/>
                <a:gd name="T4" fmla="*/ 0 w 26"/>
                <a:gd name="T5" fmla="*/ 3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7" name="Freeform 1561">
              <a:extLst>
                <a:ext uri="{FF2B5EF4-FFF2-40B4-BE49-F238E27FC236}">
                  <a16:creationId xmlns:a16="http://schemas.microsoft.com/office/drawing/2014/main" id="{8413BFFC-FB00-4A56-826E-C8BA337E7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6 w 1176"/>
                <a:gd name="T1" fmla="*/ 0 h 606"/>
                <a:gd name="T2" fmla="*/ 0 w 1176"/>
                <a:gd name="T3" fmla="*/ 12 h 606"/>
                <a:gd name="T4" fmla="*/ 1 w 1176"/>
                <a:gd name="T5" fmla="*/ 12 h 606"/>
                <a:gd name="T6" fmla="*/ 16 w 1176"/>
                <a:gd name="T7" fmla="*/ 1 h 606"/>
                <a:gd name="T8" fmla="*/ 16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8" name="Freeform 1562">
              <a:extLst>
                <a:ext uri="{FF2B5EF4-FFF2-40B4-BE49-F238E27FC236}">
                  <a16:creationId xmlns:a16="http://schemas.microsoft.com/office/drawing/2014/main" id="{CFFF878B-DBBE-4CD4-B1D7-4710AB7C8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1 w 2532"/>
                <a:gd name="T5" fmla="*/ 10 h 723"/>
                <a:gd name="T6" fmla="*/ 21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9" name="Freeform 1563">
              <a:extLst>
                <a:ext uri="{FF2B5EF4-FFF2-40B4-BE49-F238E27FC236}">
                  <a16:creationId xmlns:a16="http://schemas.microsoft.com/office/drawing/2014/main" id="{5911B769-0D33-4A69-AA1F-3E4F19E11D9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4 h 723"/>
                <a:gd name="T6" fmla="*/ 0 w 2532"/>
                <a:gd name="T7" fmla="*/ 14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F5348CD1-BEAE-4661-A797-5737A309CC96}"/>
              </a:ext>
            </a:extLst>
          </p:cNvPr>
          <p:cNvGrpSpPr>
            <a:grpSpLocks/>
          </p:cNvGrpSpPr>
          <p:nvPr/>
        </p:nvGrpSpPr>
        <p:grpSpPr bwMode="auto">
          <a:xfrm>
            <a:off x="6470650" y="5691188"/>
            <a:ext cx="474664" cy="407987"/>
            <a:chOff x="877" y="1008"/>
            <a:chExt cx="2747" cy="2591"/>
          </a:xfrm>
        </p:grpSpPr>
        <p:pic>
          <p:nvPicPr>
            <p:cNvPr id="1350" name="Picture 1349" descr="antenna_stylized">
              <a:extLst>
                <a:ext uri="{FF2B5EF4-FFF2-40B4-BE49-F238E27FC236}">
                  <a16:creationId xmlns:a16="http://schemas.microsoft.com/office/drawing/2014/main" id="{7384014C-6D16-40C0-865B-AAEF741F5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" name="Picture 1350" descr="laptop_keyboard">
              <a:extLst>
                <a:ext uri="{FF2B5EF4-FFF2-40B4-BE49-F238E27FC236}">
                  <a16:creationId xmlns:a16="http://schemas.microsoft.com/office/drawing/2014/main" id="{F209EFF4-1357-4C4A-9D79-A69AE23A8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" name="Freeform 1567">
              <a:extLst>
                <a:ext uri="{FF2B5EF4-FFF2-40B4-BE49-F238E27FC236}">
                  <a16:creationId xmlns:a16="http://schemas.microsoft.com/office/drawing/2014/main" id="{DE902165-1F47-4A39-9FA3-1A3BD9327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6 w 2982"/>
                <a:gd name="T1" fmla="*/ 0 h 2442"/>
                <a:gd name="T2" fmla="*/ 0 w 2982"/>
                <a:gd name="T3" fmla="*/ 7 h 2442"/>
                <a:gd name="T4" fmla="*/ 27 w 2982"/>
                <a:gd name="T5" fmla="*/ 10 h 2442"/>
                <a:gd name="T6" fmla="*/ 33 w 2982"/>
                <a:gd name="T7" fmla="*/ 1 h 2442"/>
                <a:gd name="T8" fmla="*/ 6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353" name="Picture 1352" descr="screen">
              <a:extLst>
                <a:ext uri="{FF2B5EF4-FFF2-40B4-BE49-F238E27FC236}">
                  <a16:creationId xmlns:a16="http://schemas.microsoft.com/office/drawing/2014/main" id="{7FE5FCD1-9101-4766-B922-423BDCC36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4" name="Freeform 1569">
              <a:extLst>
                <a:ext uri="{FF2B5EF4-FFF2-40B4-BE49-F238E27FC236}">
                  <a16:creationId xmlns:a16="http://schemas.microsoft.com/office/drawing/2014/main" id="{18965D66-F459-4625-BBBA-40C0D5512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8 w 2528"/>
                <a:gd name="T3" fmla="*/ 2 h 455"/>
                <a:gd name="T4" fmla="*/ 27 w 2528"/>
                <a:gd name="T5" fmla="*/ 2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5" name="Freeform 1570">
              <a:extLst>
                <a:ext uri="{FF2B5EF4-FFF2-40B4-BE49-F238E27FC236}">
                  <a16:creationId xmlns:a16="http://schemas.microsoft.com/office/drawing/2014/main" id="{29DA23E7-223A-4FE5-A76D-33CEEED5B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6 w 702"/>
                <a:gd name="T1" fmla="*/ 0 h 1893"/>
                <a:gd name="T2" fmla="*/ 0 w 702"/>
                <a:gd name="T3" fmla="*/ 8 h 1893"/>
                <a:gd name="T4" fmla="*/ 1 w 702"/>
                <a:gd name="T5" fmla="*/ 8 h 1893"/>
                <a:gd name="T6" fmla="*/ 8 w 702"/>
                <a:gd name="T7" fmla="*/ 1 h 1893"/>
                <a:gd name="T8" fmla="*/ 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6" name="Freeform 1571">
              <a:extLst>
                <a:ext uri="{FF2B5EF4-FFF2-40B4-BE49-F238E27FC236}">
                  <a16:creationId xmlns:a16="http://schemas.microsoft.com/office/drawing/2014/main" id="{E5753FE2-0AC4-472C-A7B6-06D33B165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8 w 756"/>
                <a:gd name="T1" fmla="*/ 0 h 2184"/>
                <a:gd name="T2" fmla="*/ 1 w 756"/>
                <a:gd name="T3" fmla="*/ 9 h 2184"/>
                <a:gd name="T4" fmla="*/ 0 w 756"/>
                <a:gd name="T5" fmla="*/ 9 h 2184"/>
                <a:gd name="T6" fmla="*/ 7 w 756"/>
                <a:gd name="T7" fmla="*/ 1 h 2184"/>
                <a:gd name="T8" fmla="*/ 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7" name="Freeform 1572">
              <a:extLst>
                <a:ext uri="{FF2B5EF4-FFF2-40B4-BE49-F238E27FC236}">
                  <a16:creationId xmlns:a16="http://schemas.microsoft.com/office/drawing/2014/main" id="{1F354BE0-E6CB-4CB9-890F-2741021DA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7 w 2773"/>
                <a:gd name="T5" fmla="*/ 3 h 738"/>
                <a:gd name="T6" fmla="*/ 26 w 2773"/>
                <a:gd name="T7" fmla="*/ 2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8" name="Freeform 1573">
              <a:extLst>
                <a:ext uri="{FF2B5EF4-FFF2-40B4-BE49-F238E27FC236}">
                  <a16:creationId xmlns:a16="http://schemas.microsoft.com/office/drawing/2014/main" id="{DE6D508D-A910-4D41-8105-483E90C75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8 w 637"/>
                <a:gd name="T1" fmla="*/ 0 h 1659"/>
                <a:gd name="T2" fmla="*/ 18 w 637"/>
                <a:gd name="T3" fmla="*/ 0 h 1659"/>
                <a:gd name="T4" fmla="*/ 2 w 637"/>
                <a:gd name="T5" fmla="*/ 82 h 1659"/>
                <a:gd name="T6" fmla="*/ 0 w 637"/>
                <a:gd name="T7" fmla="*/ 80 h 1659"/>
                <a:gd name="T8" fmla="*/ 1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9" name="Freeform 1574">
              <a:extLst>
                <a:ext uri="{FF2B5EF4-FFF2-40B4-BE49-F238E27FC236}">
                  <a16:creationId xmlns:a16="http://schemas.microsoft.com/office/drawing/2014/main" id="{E9700585-8739-4FA8-93DF-6A9508DB6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3 h 550"/>
                <a:gd name="T4" fmla="*/ 62 w 2216"/>
                <a:gd name="T5" fmla="*/ 28 h 550"/>
                <a:gd name="T6" fmla="*/ 63 w 2216"/>
                <a:gd name="T7" fmla="*/ 2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360" name="Group 1359">
              <a:extLst>
                <a:ext uri="{FF2B5EF4-FFF2-40B4-BE49-F238E27FC236}">
                  <a16:creationId xmlns:a16="http://schemas.microsoft.com/office/drawing/2014/main" id="{D47CF422-D85F-4D5E-925A-03A0E5C63D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367" name="Freeform 1576">
                <a:extLst>
                  <a:ext uri="{FF2B5EF4-FFF2-40B4-BE49-F238E27FC236}">
                    <a16:creationId xmlns:a16="http://schemas.microsoft.com/office/drawing/2014/main" id="{ED23099A-B59D-442A-988E-675F11D43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68" name="Freeform 1577">
                <a:extLst>
                  <a:ext uri="{FF2B5EF4-FFF2-40B4-BE49-F238E27FC236}">
                    <a16:creationId xmlns:a16="http://schemas.microsoft.com/office/drawing/2014/main" id="{13E85E53-A3E8-41FF-88DB-8865652EC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69" name="Freeform 1578">
                <a:extLst>
                  <a:ext uri="{FF2B5EF4-FFF2-40B4-BE49-F238E27FC236}">
                    <a16:creationId xmlns:a16="http://schemas.microsoft.com/office/drawing/2014/main" id="{6579BC53-2992-4105-8B76-B1EBF08C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70" name="Freeform 1579">
                <a:extLst>
                  <a:ext uri="{FF2B5EF4-FFF2-40B4-BE49-F238E27FC236}">
                    <a16:creationId xmlns:a16="http://schemas.microsoft.com/office/drawing/2014/main" id="{70FCF10B-F147-4BD9-B3F8-B364A97E9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71" name="Freeform 1580">
                <a:extLst>
                  <a:ext uri="{FF2B5EF4-FFF2-40B4-BE49-F238E27FC236}">
                    <a16:creationId xmlns:a16="http://schemas.microsoft.com/office/drawing/2014/main" id="{42B06733-5DBE-4A9D-A29E-14CBC0E36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72" name="Freeform 1581">
                <a:extLst>
                  <a:ext uri="{FF2B5EF4-FFF2-40B4-BE49-F238E27FC236}">
                    <a16:creationId xmlns:a16="http://schemas.microsoft.com/office/drawing/2014/main" id="{36C84A70-08D9-441A-9B30-D4B819356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361" name="Freeform 1582">
              <a:extLst>
                <a:ext uri="{FF2B5EF4-FFF2-40B4-BE49-F238E27FC236}">
                  <a16:creationId xmlns:a16="http://schemas.microsoft.com/office/drawing/2014/main" id="{488C8D85-4E9A-4FE1-BFE3-5AF680789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5 h 792"/>
                <a:gd name="T2" fmla="*/ 14 w 990"/>
                <a:gd name="T3" fmla="*/ 0 h 792"/>
                <a:gd name="T4" fmla="*/ 14 w 990"/>
                <a:gd name="T5" fmla="*/ 1 h 792"/>
                <a:gd name="T6" fmla="*/ 0 w 990"/>
                <a:gd name="T7" fmla="*/ 16 h 792"/>
                <a:gd name="T8" fmla="*/ 1 w 990"/>
                <a:gd name="T9" fmla="*/ 1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2" name="Freeform 1583">
              <a:extLst>
                <a:ext uri="{FF2B5EF4-FFF2-40B4-BE49-F238E27FC236}">
                  <a16:creationId xmlns:a16="http://schemas.microsoft.com/office/drawing/2014/main" id="{FC201A17-CD34-4159-90B7-4841BFE59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35 w 2532"/>
                <a:gd name="T5" fmla="*/ 14 h 723"/>
                <a:gd name="T6" fmla="*/ 35 w 2532"/>
                <a:gd name="T7" fmla="*/ 15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3" name="Freeform 1584">
              <a:extLst>
                <a:ext uri="{FF2B5EF4-FFF2-40B4-BE49-F238E27FC236}">
                  <a16:creationId xmlns:a16="http://schemas.microsoft.com/office/drawing/2014/main" id="{3B7148BB-2739-423D-AFA1-98D542023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3 h 147"/>
                <a:gd name="T4" fmla="*/ 0 w 26"/>
                <a:gd name="T5" fmla="*/ 3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4" name="Freeform 1585">
              <a:extLst>
                <a:ext uri="{FF2B5EF4-FFF2-40B4-BE49-F238E27FC236}">
                  <a16:creationId xmlns:a16="http://schemas.microsoft.com/office/drawing/2014/main" id="{6A29A2CF-088D-4E54-A755-7A9990BC0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6 w 1176"/>
                <a:gd name="T1" fmla="*/ 0 h 606"/>
                <a:gd name="T2" fmla="*/ 0 w 1176"/>
                <a:gd name="T3" fmla="*/ 12 h 606"/>
                <a:gd name="T4" fmla="*/ 1 w 1176"/>
                <a:gd name="T5" fmla="*/ 12 h 606"/>
                <a:gd name="T6" fmla="*/ 16 w 1176"/>
                <a:gd name="T7" fmla="*/ 1 h 606"/>
                <a:gd name="T8" fmla="*/ 16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5" name="Freeform 1586">
              <a:extLst>
                <a:ext uri="{FF2B5EF4-FFF2-40B4-BE49-F238E27FC236}">
                  <a16:creationId xmlns:a16="http://schemas.microsoft.com/office/drawing/2014/main" id="{257B6C3D-1FD0-40AB-8F97-B54D47359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1 w 2532"/>
                <a:gd name="T5" fmla="*/ 10 h 723"/>
                <a:gd name="T6" fmla="*/ 21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6" name="Freeform 1587">
              <a:extLst>
                <a:ext uri="{FF2B5EF4-FFF2-40B4-BE49-F238E27FC236}">
                  <a16:creationId xmlns:a16="http://schemas.microsoft.com/office/drawing/2014/main" id="{6CA5D6C8-3241-401B-BBD3-4070A535045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4 h 723"/>
                <a:gd name="T6" fmla="*/ 0 w 2532"/>
                <a:gd name="T7" fmla="*/ 14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0947E663-EBEE-4B63-9AF6-3C60FD5B8165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3246438"/>
            <a:ext cx="444500" cy="407987"/>
            <a:chOff x="877" y="1008"/>
            <a:chExt cx="2747" cy="2591"/>
          </a:xfrm>
        </p:grpSpPr>
        <p:pic>
          <p:nvPicPr>
            <p:cNvPr id="1327" name="Picture 1326" descr="antenna_stylized">
              <a:extLst>
                <a:ext uri="{FF2B5EF4-FFF2-40B4-BE49-F238E27FC236}">
                  <a16:creationId xmlns:a16="http://schemas.microsoft.com/office/drawing/2014/main" id="{3AFB4665-8BAD-40A0-8830-CF5799B8E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8" name="Picture 1327" descr="laptop_keyboard">
              <a:extLst>
                <a:ext uri="{FF2B5EF4-FFF2-40B4-BE49-F238E27FC236}">
                  <a16:creationId xmlns:a16="http://schemas.microsoft.com/office/drawing/2014/main" id="{B9EA6FD1-395D-4054-B319-D7528E182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9" name="Freeform 1591">
              <a:extLst>
                <a:ext uri="{FF2B5EF4-FFF2-40B4-BE49-F238E27FC236}">
                  <a16:creationId xmlns:a16="http://schemas.microsoft.com/office/drawing/2014/main" id="{08176C38-4940-4BB4-B370-C3F331387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6 w 2982"/>
                <a:gd name="T1" fmla="*/ 0 h 2442"/>
                <a:gd name="T2" fmla="*/ 0 w 2982"/>
                <a:gd name="T3" fmla="*/ 7 h 2442"/>
                <a:gd name="T4" fmla="*/ 27 w 2982"/>
                <a:gd name="T5" fmla="*/ 10 h 2442"/>
                <a:gd name="T6" fmla="*/ 33 w 2982"/>
                <a:gd name="T7" fmla="*/ 1 h 2442"/>
                <a:gd name="T8" fmla="*/ 6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330" name="Picture 1329" descr="screen">
              <a:extLst>
                <a:ext uri="{FF2B5EF4-FFF2-40B4-BE49-F238E27FC236}">
                  <a16:creationId xmlns:a16="http://schemas.microsoft.com/office/drawing/2014/main" id="{368B6F6B-7353-4E7E-86A5-27DA04D25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" name="Freeform 1593">
              <a:extLst>
                <a:ext uri="{FF2B5EF4-FFF2-40B4-BE49-F238E27FC236}">
                  <a16:creationId xmlns:a16="http://schemas.microsoft.com/office/drawing/2014/main" id="{AA0ED9CA-0A4C-4720-9E0B-D7D54F930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8 w 2528"/>
                <a:gd name="T3" fmla="*/ 2 h 455"/>
                <a:gd name="T4" fmla="*/ 27 w 2528"/>
                <a:gd name="T5" fmla="*/ 2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2" name="Freeform 1594">
              <a:extLst>
                <a:ext uri="{FF2B5EF4-FFF2-40B4-BE49-F238E27FC236}">
                  <a16:creationId xmlns:a16="http://schemas.microsoft.com/office/drawing/2014/main" id="{38A15367-1719-421E-807C-0D0EA1762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6 w 702"/>
                <a:gd name="T1" fmla="*/ 0 h 1893"/>
                <a:gd name="T2" fmla="*/ 0 w 702"/>
                <a:gd name="T3" fmla="*/ 8 h 1893"/>
                <a:gd name="T4" fmla="*/ 1 w 702"/>
                <a:gd name="T5" fmla="*/ 8 h 1893"/>
                <a:gd name="T6" fmla="*/ 8 w 702"/>
                <a:gd name="T7" fmla="*/ 1 h 1893"/>
                <a:gd name="T8" fmla="*/ 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3" name="Freeform 1595">
              <a:extLst>
                <a:ext uri="{FF2B5EF4-FFF2-40B4-BE49-F238E27FC236}">
                  <a16:creationId xmlns:a16="http://schemas.microsoft.com/office/drawing/2014/main" id="{68E23952-B4E9-491E-9C7A-359CAB6C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8 w 756"/>
                <a:gd name="T1" fmla="*/ 0 h 2184"/>
                <a:gd name="T2" fmla="*/ 1 w 756"/>
                <a:gd name="T3" fmla="*/ 9 h 2184"/>
                <a:gd name="T4" fmla="*/ 0 w 756"/>
                <a:gd name="T5" fmla="*/ 9 h 2184"/>
                <a:gd name="T6" fmla="*/ 7 w 756"/>
                <a:gd name="T7" fmla="*/ 1 h 2184"/>
                <a:gd name="T8" fmla="*/ 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4" name="Freeform 1596">
              <a:extLst>
                <a:ext uri="{FF2B5EF4-FFF2-40B4-BE49-F238E27FC236}">
                  <a16:creationId xmlns:a16="http://schemas.microsoft.com/office/drawing/2014/main" id="{DBB64215-24B3-437B-B363-71225AFB6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7 w 2773"/>
                <a:gd name="T5" fmla="*/ 3 h 738"/>
                <a:gd name="T6" fmla="*/ 26 w 2773"/>
                <a:gd name="T7" fmla="*/ 2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5" name="Freeform 1597">
              <a:extLst>
                <a:ext uri="{FF2B5EF4-FFF2-40B4-BE49-F238E27FC236}">
                  <a16:creationId xmlns:a16="http://schemas.microsoft.com/office/drawing/2014/main" id="{6DB5A9CC-1E4D-4914-87C8-035B552CF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8 w 637"/>
                <a:gd name="T1" fmla="*/ 0 h 1659"/>
                <a:gd name="T2" fmla="*/ 18 w 637"/>
                <a:gd name="T3" fmla="*/ 0 h 1659"/>
                <a:gd name="T4" fmla="*/ 2 w 637"/>
                <a:gd name="T5" fmla="*/ 82 h 1659"/>
                <a:gd name="T6" fmla="*/ 0 w 637"/>
                <a:gd name="T7" fmla="*/ 80 h 1659"/>
                <a:gd name="T8" fmla="*/ 1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6" name="Freeform 1598">
              <a:extLst>
                <a:ext uri="{FF2B5EF4-FFF2-40B4-BE49-F238E27FC236}">
                  <a16:creationId xmlns:a16="http://schemas.microsoft.com/office/drawing/2014/main" id="{B0B81130-D1CC-4249-85F6-999D70AF7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3 h 550"/>
                <a:gd name="T4" fmla="*/ 62 w 2216"/>
                <a:gd name="T5" fmla="*/ 28 h 550"/>
                <a:gd name="T6" fmla="*/ 63 w 2216"/>
                <a:gd name="T7" fmla="*/ 2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337" name="Group 1336">
              <a:extLst>
                <a:ext uri="{FF2B5EF4-FFF2-40B4-BE49-F238E27FC236}">
                  <a16:creationId xmlns:a16="http://schemas.microsoft.com/office/drawing/2014/main" id="{78BA4FFB-4337-4AA6-9ACB-099862EC4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344" name="Freeform 1600">
                <a:extLst>
                  <a:ext uri="{FF2B5EF4-FFF2-40B4-BE49-F238E27FC236}">
                    <a16:creationId xmlns:a16="http://schemas.microsoft.com/office/drawing/2014/main" id="{956102D0-8018-405E-9F75-4FB2845E8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45" name="Freeform 1601">
                <a:extLst>
                  <a:ext uri="{FF2B5EF4-FFF2-40B4-BE49-F238E27FC236}">
                    <a16:creationId xmlns:a16="http://schemas.microsoft.com/office/drawing/2014/main" id="{0AD535E5-0A66-44A3-9DDE-31FC171AE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46" name="Freeform 1602">
                <a:extLst>
                  <a:ext uri="{FF2B5EF4-FFF2-40B4-BE49-F238E27FC236}">
                    <a16:creationId xmlns:a16="http://schemas.microsoft.com/office/drawing/2014/main" id="{7F62AF51-4E8C-4A68-80E3-FC92BFDEC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47" name="Freeform 1603">
                <a:extLst>
                  <a:ext uri="{FF2B5EF4-FFF2-40B4-BE49-F238E27FC236}">
                    <a16:creationId xmlns:a16="http://schemas.microsoft.com/office/drawing/2014/main" id="{9DC1FCF9-D4D0-48AA-8E4F-F6D6224D9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48" name="Freeform 1604">
                <a:extLst>
                  <a:ext uri="{FF2B5EF4-FFF2-40B4-BE49-F238E27FC236}">
                    <a16:creationId xmlns:a16="http://schemas.microsoft.com/office/drawing/2014/main" id="{351372D2-0B0A-4755-AE29-F92FC2C3C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49" name="Freeform 1605">
                <a:extLst>
                  <a:ext uri="{FF2B5EF4-FFF2-40B4-BE49-F238E27FC236}">
                    <a16:creationId xmlns:a16="http://schemas.microsoft.com/office/drawing/2014/main" id="{A2686F7F-30EC-4E52-8AC6-0D9251971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338" name="Freeform 1606">
              <a:extLst>
                <a:ext uri="{FF2B5EF4-FFF2-40B4-BE49-F238E27FC236}">
                  <a16:creationId xmlns:a16="http://schemas.microsoft.com/office/drawing/2014/main" id="{C075A4B3-54AE-4186-9B45-1FDA1E7C8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5 h 792"/>
                <a:gd name="T2" fmla="*/ 14 w 990"/>
                <a:gd name="T3" fmla="*/ 0 h 792"/>
                <a:gd name="T4" fmla="*/ 14 w 990"/>
                <a:gd name="T5" fmla="*/ 1 h 792"/>
                <a:gd name="T6" fmla="*/ 0 w 990"/>
                <a:gd name="T7" fmla="*/ 16 h 792"/>
                <a:gd name="T8" fmla="*/ 1 w 990"/>
                <a:gd name="T9" fmla="*/ 1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9" name="Freeform 1607">
              <a:extLst>
                <a:ext uri="{FF2B5EF4-FFF2-40B4-BE49-F238E27FC236}">
                  <a16:creationId xmlns:a16="http://schemas.microsoft.com/office/drawing/2014/main" id="{C185E59B-80B0-496C-A705-084DF6965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35 w 2532"/>
                <a:gd name="T5" fmla="*/ 14 h 723"/>
                <a:gd name="T6" fmla="*/ 35 w 2532"/>
                <a:gd name="T7" fmla="*/ 15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0" name="Freeform 1608">
              <a:extLst>
                <a:ext uri="{FF2B5EF4-FFF2-40B4-BE49-F238E27FC236}">
                  <a16:creationId xmlns:a16="http://schemas.microsoft.com/office/drawing/2014/main" id="{29A5E8E3-0C3C-401A-898F-E620E1250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3 h 147"/>
                <a:gd name="T4" fmla="*/ 0 w 26"/>
                <a:gd name="T5" fmla="*/ 3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1" name="Freeform 1609">
              <a:extLst>
                <a:ext uri="{FF2B5EF4-FFF2-40B4-BE49-F238E27FC236}">
                  <a16:creationId xmlns:a16="http://schemas.microsoft.com/office/drawing/2014/main" id="{500DA382-E15D-4658-93CA-9B44EC98A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6 w 1176"/>
                <a:gd name="T1" fmla="*/ 0 h 606"/>
                <a:gd name="T2" fmla="*/ 0 w 1176"/>
                <a:gd name="T3" fmla="*/ 12 h 606"/>
                <a:gd name="T4" fmla="*/ 1 w 1176"/>
                <a:gd name="T5" fmla="*/ 12 h 606"/>
                <a:gd name="T6" fmla="*/ 16 w 1176"/>
                <a:gd name="T7" fmla="*/ 1 h 606"/>
                <a:gd name="T8" fmla="*/ 16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2" name="Freeform 1610">
              <a:extLst>
                <a:ext uri="{FF2B5EF4-FFF2-40B4-BE49-F238E27FC236}">
                  <a16:creationId xmlns:a16="http://schemas.microsoft.com/office/drawing/2014/main" id="{27BE8AB5-3556-4D68-A051-6CFE5DCF7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1 w 2532"/>
                <a:gd name="T5" fmla="*/ 10 h 723"/>
                <a:gd name="T6" fmla="*/ 21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3" name="Freeform 1611">
              <a:extLst>
                <a:ext uri="{FF2B5EF4-FFF2-40B4-BE49-F238E27FC236}">
                  <a16:creationId xmlns:a16="http://schemas.microsoft.com/office/drawing/2014/main" id="{4A998364-69FF-4233-A2E4-7D042D35013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4 h 723"/>
                <a:gd name="T6" fmla="*/ 0 w 2532"/>
                <a:gd name="T7" fmla="*/ 14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88BBA270-AAE0-4543-ACDB-854674BF0AC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538788" y="3427413"/>
            <a:ext cx="414337" cy="373062"/>
            <a:chOff x="2839" y="3501"/>
            <a:chExt cx="755" cy="803"/>
          </a:xfrm>
        </p:grpSpPr>
        <p:pic>
          <p:nvPicPr>
            <p:cNvPr id="1325" name="Picture 1324" descr="desktop_computer_stylized_medium">
              <a:extLst>
                <a:ext uri="{FF2B5EF4-FFF2-40B4-BE49-F238E27FC236}">
                  <a16:creationId xmlns:a16="http://schemas.microsoft.com/office/drawing/2014/main" id="{DA84D37B-F10F-4C88-AF06-1FFBD1E4D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6" name="Freeform 1614">
              <a:extLst>
                <a:ext uri="{FF2B5EF4-FFF2-40B4-BE49-F238E27FC236}">
                  <a16:creationId xmlns:a16="http://schemas.microsoft.com/office/drawing/2014/main" id="{417A3E4A-5082-4F5B-B86A-249A5E070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C36DCFE3-962C-4AC4-9288-58C7B59DFD98}"/>
              </a:ext>
            </a:extLst>
          </p:cNvPr>
          <p:cNvGrpSpPr>
            <a:grpSpLocks/>
          </p:cNvGrpSpPr>
          <p:nvPr/>
        </p:nvGrpSpPr>
        <p:grpSpPr bwMode="auto">
          <a:xfrm>
            <a:off x="6905625" y="5627688"/>
            <a:ext cx="474664" cy="407987"/>
            <a:chOff x="877" y="1008"/>
            <a:chExt cx="2747" cy="2591"/>
          </a:xfrm>
        </p:grpSpPr>
        <p:pic>
          <p:nvPicPr>
            <p:cNvPr id="1302" name="Picture 1301" descr="antenna_stylized">
              <a:extLst>
                <a:ext uri="{FF2B5EF4-FFF2-40B4-BE49-F238E27FC236}">
                  <a16:creationId xmlns:a16="http://schemas.microsoft.com/office/drawing/2014/main" id="{85E7EE96-E219-40B7-9D56-061D6EBE3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3" name="Picture 1302" descr="laptop_keyboard">
              <a:extLst>
                <a:ext uri="{FF2B5EF4-FFF2-40B4-BE49-F238E27FC236}">
                  <a16:creationId xmlns:a16="http://schemas.microsoft.com/office/drawing/2014/main" id="{DFEF4FD1-3053-4A5B-8AA5-401CDC3F5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4" name="Freeform 1618">
              <a:extLst>
                <a:ext uri="{FF2B5EF4-FFF2-40B4-BE49-F238E27FC236}">
                  <a16:creationId xmlns:a16="http://schemas.microsoft.com/office/drawing/2014/main" id="{59189BA7-690D-4224-86B4-8889B1BE6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6 w 2982"/>
                <a:gd name="T1" fmla="*/ 0 h 2442"/>
                <a:gd name="T2" fmla="*/ 0 w 2982"/>
                <a:gd name="T3" fmla="*/ 7 h 2442"/>
                <a:gd name="T4" fmla="*/ 27 w 2982"/>
                <a:gd name="T5" fmla="*/ 10 h 2442"/>
                <a:gd name="T6" fmla="*/ 33 w 2982"/>
                <a:gd name="T7" fmla="*/ 1 h 2442"/>
                <a:gd name="T8" fmla="*/ 6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305" name="Picture 1304" descr="screen">
              <a:extLst>
                <a:ext uri="{FF2B5EF4-FFF2-40B4-BE49-F238E27FC236}">
                  <a16:creationId xmlns:a16="http://schemas.microsoft.com/office/drawing/2014/main" id="{64DDABB6-F83B-44A6-93DE-E470CF187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6" name="Freeform 1620">
              <a:extLst>
                <a:ext uri="{FF2B5EF4-FFF2-40B4-BE49-F238E27FC236}">
                  <a16:creationId xmlns:a16="http://schemas.microsoft.com/office/drawing/2014/main" id="{43789B2D-8467-4D18-9B27-2AD347ACD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8 w 2528"/>
                <a:gd name="T3" fmla="*/ 2 h 455"/>
                <a:gd name="T4" fmla="*/ 27 w 2528"/>
                <a:gd name="T5" fmla="*/ 2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7" name="Freeform 1621">
              <a:extLst>
                <a:ext uri="{FF2B5EF4-FFF2-40B4-BE49-F238E27FC236}">
                  <a16:creationId xmlns:a16="http://schemas.microsoft.com/office/drawing/2014/main" id="{98C87199-619E-48FD-B34D-BA60564E0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6 w 702"/>
                <a:gd name="T1" fmla="*/ 0 h 1893"/>
                <a:gd name="T2" fmla="*/ 0 w 702"/>
                <a:gd name="T3" fmla="*/ 8 h 1893"/>
                <a:gd name="T4" fmla="*/ 1 w 702"/>
                <a:gd name="T5" fmla="*/ 8 h 1893"/>
                <a:gd name="T6" fmla="*/ 8 w 702"/>
                <a:gd name="T7" fmla="*/ 1 h 1893"/>
                <a:gd name="T8" fmla="*/ 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8" name="Freeform 1622">
              <a:extLst>
                <a:ext uri="{FF2B5EF4-FFF2-40B4-BE49-F238E27FC236}">
                  <a16:creationId xmlns:a16="http://schemas.microsoft.com/office/drawing/2014/main" id="{719839E3-E9DC-4BA6-8739-4E5F8E03C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8 w 756"/>
                <a:gd name="T1" fmla="*/ 0 h 2184"/>
                <a:gd name="T2" fmla="*/ 1 w 756"/>
                <a:gd name="T3" fmla="*/ 9 h 2184"/>
                <a:gd name="T4" fmla="*/ 0 w 756"/>
                <a:gd name="T5" fmla="*/ 9 h 2184"/>
                <a:gd name="T6" fmla="*/ 7 w 756"/>
                <a:gd name="T7" fmla="*/ 1 h 2184"/>
                <a:gd name="T8" fmla="*/ 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9" name="Freeform 1623">
              <a:extLst>
                <a:ext uri="{FF2B5EF4-FFF2-40B4-BE49-F238E27FC236}">
                  <a16:creationId xmlns:a16="http://schemas.microsoft.com/office/drawing/2014/main" id="{73D0BBB8-8568-4BF2-B866-CD072A34A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7 w 2773"/>
                <a:gd name="T5" fmla="*/ 3 h 738"/>
                <a:gd name="T6" fmla="*/ 26 w 2773"/>
                <a:gd name="T7" fmla="*/ 2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0" name="Freeform 1624">
              <a:extLst>
                <a:ext uri="{FF2B5EF4-FFF2-40B4-BE49-F238E27FC236}">
                  <a16:creationId xmlns:a16="http://schemas.microsoft.com/office/drawing/2014/main" id="{1AF9EE63-89E7-43EB-AFBD-467F860B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8 w 637"/>
                <a:gd name="T1" fmla="*/ 0 h 1659"/>
                <a:gd name="T2" fmla="*/ 18 w 637"/>
                <a:gd name="T3" fmla="*/ 0 h 1659"/>
                <a:gd name="T4" fmla="*/ 2 w 637"/>
                <a:gd name="T5" fmla="*/ 82 h 1659"/>
                <a:gd name="T6" fmla="*/ 0 w 637"/>
                <a:gd name="T7" fmla="*/ 80 h 1659"/>
                <a:gd name="T8" fmla="*/ 1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1" name="Freeform 1625">
              <a:extLst>
                <a:ext uri="{FF2B5EF4-FFF2-40B4-BE49-F238E27FC236}">
                  <a16:creationId xmlns:a16="http://schemas.microsoft.com/office/drawing/2014/main" id="{21356E0E-93AB-4726-933C-9D4FD97E7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3 h 550"/>
                <a:gd name="T4" fmla="*/ 62 w 2216"/>
                <a:gd name="T5" fmla="*/ 28 h 550"/>
                <a:gd name="T6" fmla="*/ 63 w 2216"/>
                <a:gd name="T7" fmla="*/ 2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312" name="Group 1311">
              <a:extLst>
                <a:ext uri="{FF2B5EF4-FFF2-40B4-BE49-F238E27FC236}">
                  <a16:creationId xmlns:a16="http://schemas.microsoft.com/office/drawing/2014/main" id="{2018E961-6C4C-4A58-9418-2853B347A9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319" name="Freeform 1627">
                <a:extLst>
                  <a:ext uri="{FF2B5EF4-FFF2-40B4-BE49-F238E27FC236}">
                    <a16:creationId xmlns:a16="http://schemas.microsoft.com/office/drawing/2014/main" id="{3E3418E3-EC27-4B90-8CB6-A6DF0CB99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20" name="Freeform 1628">
                <a:extLst>
                  <a:ext uri="{FF2B5EF4-FFF2-40B4-BE49-F238E27FC236}">
                    <a16:creationId xmlns:a16="http://schemas.microsoft.com/office/drawing/2014/main" id="{1D9EB677-AD87-4D8C-9699-D59F1DAB6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21" name="Freeform 1629">
                <a:extLst>
                  <a:ext uri="{FF2B5EF4-FFF2-40B4-BE49-F238E27FC236}">
                    <a16:creationId xmlns:a16="http://schemas.microsoft.com/office/drawing/2014/main" id="{8A52D445-A472-480C-B39D-AE0241B1A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22" name="Freeform 1630">
                <a:extLst>
                  <a:ext uri="{FF2B5EF4-FFF2-40B4-BE49-F238E27FC236}">
                    <a16:creationId xmlns:a16="http://schemas.microsoft.com/office/drawing/2014/main" id="{6BD244FA-992C-4B3A-AB30-35307222C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23" name="Freeform 1631">
                <a:extLst>
                  <a:ext uri="{FF2B5EF4-FFF2-40B4-BE49-F238E27FC236}">
                    <a16:creationId xmlns:a16="http://schemas.microsoft.com/office/drawing/2014/main" id="{42E85FD9-E3B1-40C0-B8E5-4C6D1E5C6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24" name="Freeform 1632">
                <a:extLst>
                  <a:ext uri="{FF2B5EF4-FFF2-40B4-BE49-F238E27FC236}">
                    <a16:creationId xmlns:a16="http://schemas.microsoft.com/office/drawing/2014/main" id="{A96A4F25-87BB-4196-9194-F528A839C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313" name="Freeform 1633">
              <a:extLst>
                <a:ext uri="{FF2B5EF4-FFF2-40B4-BE49-F238E27FC236}">
                  <a16:creationId xmlns:a16="http://schemas.microsoft.com/office/drawing/2014/main" id="{DC1C85B8-102C-44AC-BDEB-C21848907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5 h 792"/>
                <a:gd name="T2" fmla="*/ 14 w 990"/>
                <a:gd name="T3" fmla="*/ 0 h 792"/>
                <a:gd name="T4" fmla="*/ 14 w 990"/>
                <a:gd name="T5" fmla="*/ 1 h 792"/>
                <a:gd name="T6" fmla="*/ 0 w 990"/>
                <a:gd name="T7" fmla="*/ 16 h 792"/>
                <a:gd name="T8" fmla="*/ 1 w 990"/>
                <a:gd name="T9" fmla="*/ 1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4" name="Freeform 1634">
              <a:extLst>
                <a:ext uri="{FF2B5EF4-FFF2-40B4-BE49-F238E27FC236}">
                  <a16:creationId xmlns:a16="http://schemas.microsoft.com/office/drawing/2014/main" id="{4AFA2385-1FEC-4F23-9898-54E2BC7E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35 w 2532"/>
                <a:gd name="T5" fmla="*/ 14 h 723"/>
                <a:gd name="T6" fmla="*/ 35 w 2532"/>
                <a:gd name="T7" fmla="*/ 15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5" name="Freeform 1635">
              <a:extLst>
                <a:ext uri="{FF2B5EF4-FFF2-40B4-BE49-F238E27FC236}">
                  <a16:creationId xmlns:a16="http://schemas.microsoft.com/office/drawing/2014/main" id="{E6270C89-0019-45C0-8123-786EC84C9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3 h 147"/>
                <a:gd name="T4" fmla="*/ 0 w 26"/>
                <a:gd name="T5" fmla="*/ 3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6" name="Freeform 1636">
              <a:extLst>
                <a:ext uri="{FF2B5EF4-FFF2-40B4-BE49-F238E27FC236}">
                  <a16:creationId xmlns:a16="http://schemas.microsoft.com/office/drawing/2014/main" id="{3F7432DD-0D7C-478B-8B08-83070EE59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6 w 1176"/>
                <a:gd name="T1" fmla="*/ 0 h 606"/>
                <a:gd name="T2" fmla="*/ 0 w 1176"/>
                <a:gd name="T3" fmla="*/ 12 h 606"/>
                <a:gd name="T4" fmla="*/ 1 w 1176"/>
                <a:gd name="T5" fmla="*/ 12 h 606"/>
                <a:gd name="T6" fmla="*/ 16 w 1176"/>
                <a:gd name="T7" fmla="*/ 1 h 606"/>
                <a:gd name="T8" fmla="*/ 16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7" name="Freeform 1637">
              <a:extLst>
                <a:ext uri="{FF2B5EF4-FFF2-40B4-BE49-F238E27FC236}">
                  <a16:creationId xmlns:a16="http://schemas.microsoft.com/office/drawing/2014/main" id="{F77E08B3-E3F6-4899-9044-C6C2977E3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1 w 2532"/>
                <a:gd name="T5" fmla="*/ 10 h 723"/>
                <a:gd name="T6" fmla="*/ 21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8" name="Freeform 1638">
              <a:extLst>
                <a:ext uri="{FF2B5EF4-FFF2-40B4-BE49-F238E27FC236}">
                  <a16:creationId xmlns:a16="http://schemas.microsoft.com/office/drawing/2014/main" id="{6F336305-7FD4-4F00-9B0E-D6C8C9CFF90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4 h 723"/>
                <a:gd name="T6" fmla="*/ 0 w 2532"/>
                <a:gd name="T7" fmla="*/ 14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55241EFD-0EA8-4699-BEF9-C9FC74F5B9B9}"/>
              </a:ext>
            </a:extLst>
          </p:cNvPr>
          <p:cNvGrpSpPr>
            <a:grpSpLocks/>
          </p:cNvGrpSpPr>
          <p:nvPr/>
        </p:nvGrpSpPr>
        <p:grpSpPr bwMode="auto">
          <a:xfrm>
            <a:off x="5254630" y="1357313"/>
            <a:ext cx="1047751" cy="996950"/>
            <a:chOff x="3402" y="719"/>
            <a:chExt cx="660" cy="628"/>
          </a:xfrm>
        </p:grpSpPr>
        <p:sp>
          <p:nvSpPr>
            <p:cNvPr id="1292" name="Freeform 1030">
              <a:extLst>
                <a:ext uri="{FF2B5EF4-FFF2-40B4-BE49-F238E27FC236}">
                  <a16:creationId xmlns:a16="http://schemas.microsoft.com/office/drawing/2014/main" id="{AA14A867-8741-4427-B95C-4E934288C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293" name="Group 1292">
              <a:extLst>
                <a:ext uri="{FF2B5EF4-FFF2-40B4-BE49-F238E27FC236}">
                  <a16:creationId xmlns:a16="http://schemas.microsoft.com/office/drawing/2014/main" id="{CA5943BA-539B-44E9-9B49-1CB472FA0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1294" name="Rectangle 1293">
                <a:extLst>
                  <a:ext uri="{FF2B5EF4-FFF2-40B4-BE49-F238E27FC236}">
                    <a16:creationId xmlns:a16="http://schemas.microsoft.com/office/drawing/2014/main" id="{5B9DA1F8-8214-46FD-96CA-59879DEAB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95" name="Rectangle 1294">
                <a:extLst>
                  <a:ext uri="{FF2B5EF4-FFF2-40B4-BE49-F238E27FC236}">
                    <a16:creationId xmlns:a16="http://schemas.microsoft.com/office/drawing/2014/main" id="{301C3726-F803-4EB7-B98F-1D8F38E1C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96" name="Rectangle 1295">
                <a:extLst>
                  <a:ext uri="{FF2B5EF4-FFF2-40B4-BE49-F238E27FC236}">
                    <a16:creationId xmlns:a16="http://schemas.microsoft.com/office/drawing/2014/main" id="{6C5694D7-AEFE-47AB-933F-1B86E3097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97" name="Text Box 314">
                <a:extLst>
                  <a:ext uri="{FF2B5EF4-FFF2-40B4-BE49-F238E27FC236}">
                    <a16:creationId xmlns:a16="http://schemas.microsoft.com/office/drawing/2014/main" id="{7E066938-CF6A-4304-94CF-C998A87C8C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r>
                  <a:rPr lang="en-US" altLang="en-US" sz="1000"/>
                  <a:t>application</a:t>
                </a:r>
              </a:p>
              <a:p>
                <a:pPr algn="ctr"/>
                <a:r>
                  <a:rPr lang="en-US" altLang="en-US" sz="1000"/>
                  <a:t>transport</a:t>
                </a:r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  <a:endParaRPr lang="en-US" altLang="en-US" sz="1000"/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  <p:sp>
            <p:nvSpPr>
              <p:cNvPr id="1298" name="Line 315">
                <a:extLst>
                  <a:ext uri="{FF2B5EF4-FFF2-40B4-BE49-F238E27FC236}">
                    <a16:creationId xmlns:a16="http://schemas.microsoft.com/office/drawing/2014/main" id="{BB361437-8719-41B5-91FA-392A56D53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99" name="Line 316">
                <a:extLst>
                  <a:ext uri="{FF2B5EF4-FFF2-40B4-BE49-F238E27FC236}">
                    <a16:creationId xmlns:a16="http://schemas.microsoft.com/office/drawing/2014/main" id="{59A36EB8-697B-4E35-A69F-4A1DBD1A1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00" name="Line 317">
                <a:extLst>
                  <a:ext uri="{FF2B5EF4-FFF2-40B4-BE49-F238E27FC236}">
                    <a16:creationId xmlns:a16="http://schemas.microsoft.com/office/drawing/2014/main" id="{B609A037-B837-47FC-BF22-7945E4BD0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01" name="Line 318">
                <a:extLst>
                  <a:ext uri="{FF2B5EF4-FFF2-40B4-BE49-F238E27FC236}">
                    <a16:creationId xmlns:a16="http://schemas.microsoft.com/office/drawing/2014/main" id="{CE2F2740-D1E3-4303-98A9-50CDE7790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8D90CD3C-07A2-477A-9000-2E0758FAEB39}"/>
              </a:ext>
            </a:extLst>
          </p:cNvPr>
          <p:cNvGrpSpPr>
            <a:grpSpLocks/>
          </p:cNvGrpSpPr>
          <p:nvPr/>
        </p:nvGrpSpPr>
        <p:grpSpPr bwMode="auto">
          <a:xfrm>
            <a:off x="7950205" y="4364038"/>
            <a:ext cx="1047751" cy="996950"/>
            <a:chOff x="3402" y="719"/>
            <a:chExt cx="660" cy="628"/>
          </a:xfrm>
        </p:grpSpPr>
        <p:sp>
          <p:nvSpPr>
            <p:cNvPr id="1282" name="Freeform 1048">
              <a:extLst>
                <a:ext uri="{FF2B5EF4-FFF2-40B4-BE49-F238E27FC236}">
                  <a16:creationId xmlns:a16="http://schemas.microsoft.com/office/drawing/2014/main" id="{E3500118-0E81-4D4F-AED8-BDEDE17D3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283" name="Group 1282">
              <a:extLst>
                <a:ext uri="{FF2B5EF4-FFF2-40B4-BE49-F238E27FC236}">
                  <a16:creationId xmlns:a16="http://schemas.microsoft.com/office/drawing/2014/main" id="{1E4AC0C0-55B1-43E4-B1F3-B6FD746225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1284" name="Rectangle 1283">
                <a:extLst>
                  <a:ext uri="{FF2B5EF4-FFF2-40B4-BE49-F238E27FC236}">
                    <a16:creationId xmlns:a16="http://schemas.microsoft.com/office/drawing/2014/main" id="{D9A5A0AC-61F8-4ABD-94BC-94BB5FE99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85" name="Rectangle 1284">
                <a:extLst>
                  <a:ext uri="{FF2B5EF4-FFF2-40B4-BE49-F238E27FC236}">
                    <a16:creationId xmlns:a16="http://schemas.microsoft.com/office/drawing/2014/main" id="{14AE611F-D58B-4F37-AAE0-887AA26AA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86" name="Rectangle 1285">
                <a:extLst>
                  <a:ext uri="{FF2B5EF4-FFF2-40B4-BE49-F238E27FC236}">
                    <a16:creationId xmlns:a16="http://schemas.microsoft.com/office/drawing/2014/main" id="{8B0D0504-6B73-4746-90AD-AC6CD8D21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87" name="Text Box 1053">
                <a:extLst>
                  <a:ext uri="{FF2B5EF4-FFF2-40B4-BE49-F238E27FC236}">
                    <a16:creationId xmlns:a16="http://schemas.microsoft.com/office/drawing/2014/main" id="{F66B7CD4-DE5E-4395-BC19-685362E68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r>
                  <a:rPr lang="en-US" altLang="en-US" sz="1000"/>
                  <a:t>application</a:t>
                </a:r>
              </a:p>
              <a:p>
                <a:pPr algn="ctr"/>
                <a:r>
                  <a:rPr lang="en-US" altLang="en-US" sz="1000"/>
                  <a:t>transport</a:t>
                </a:r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  <a:endParaRPr lang="en-US" altLang="en-US" sz="1000"/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  <p:sp>
            <p:nvSpPr>
              <p:cNvPr id="1288" name="Line 1054">
                <a:extLst>
                  <a:ext uri="{FF2B5EF4-FFF2-40B4-BE49-F238E27FC236}">
                    <a16:creationId xmlns:a16="http://schemas.microsoft.com/office/drawing/2014/main" id="{A256F3CF-0E2C-4B85-A2DC-E23205243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89" name="Line 1055">
                <a:extLst>
                  <a:ext uri="{FF2B5EF4-FFF2-40B4-BE49-F238E27FC236}">
                    <a16:creationId xmlns:a16="http://schemas.microsoft.com/office/drawing/2014/main" id="{4C28B6BA-682F-4065-A68A-EA05564C1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90" name="Line 1056">
                <a:extLst>
                  <a:ext uri="{FF2B5EF4-FFF2-40B4-BE49-F238E27FC236}">
                    <a16:creationId xmlns:a16="http://schemas.microsoft.com/office/drawing/2014/main" id="{27E4C095-D3EB-4C77-A4A3-09FB658B8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91" name="Line 1057">
                <a:extLst>
                  <a:ext uri="{FF2B5EF4-FFF2-40B4-BE49-F238E27FC236}">
                    <a16:creationId xmlns:a16="http://schemas.microsoft.com/office/drawing/2014/main" id="{76675FAE-9C55-4859-8B2A-A55A692B9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4430A2E4-08AC-4BDD-8FAC-BCC5FBBC2ADB}"/>
              </a:ext>
            </a:extLst>
          </p:cNvPr>
          <p:cNvGrpSpPr>
            <a:grpSpLocks/>
          </p:cNvGrpSpPr>
          <p:nvPr/>
        </p:nvGrpSpPr>
        <p:grpSpPr bwMode="auto">
          <a:xfrm>
            <a:off x="5707067" y="1979615"/>
            <a:ext cx="2546352" cy="3429003"/>
            <a:chOff x="3674" y="1148"/>
            <a:chExt cx="1604" cy="2160"/>
          </a:xfrm>
        </p:grpSpPr>
        <p:grpSp>
          <p:nvGrpSpPr>
            <p:cNvPr id="1040" name="Group 1039">
              <a:extLst>
                <a:ext uri="{FF2B5EF4-FFF2-40B4-BE49-F238E27FC236}">
                  <a16:creationId xmlns:a16="http://schemas.microsoft.com/office/drawing/2014/main" id="{2E6BC32C-7B7E-4A0D-AD4A-3CA44CF5A7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1261" name="Line 434">
                <a:extLst>
                  <a:ext uri="{FF2B5EF4-FFF2-40B4-BE49-F238E27FC236}">
                    <a16:creationId xmlns:a16="http://schemas.microsoft.com/office/drawing/2014/main" id="{829C1263-6C77-4EC9-AD31-80A1F9BB2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62" name="Line 435">
                <a:extLst>
                  <a:ext uri="{FF2B5EF4-FFF2-40B4-BE49-F238E27FC236}">
                    <a16:creationId xmlns:a16="http://schemas.microsoft.com/office/drawing/2014/main" id="{A01789BE-2565-43EB-8AF1-4F64364B4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63" name="Oval 1262">
                <a:extLst>
                  <a:ext uri="{FF2B5EF4-FFF2-40B4-BE49-F238E27FC236}">
                    <a16:creationId xmlns:a16="http://schemas.microsoft.com/office/drawing/2014/main" id="{71B40FB4-DE07-450B-A764-5790C817F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64" name="Line 437">
                <a:extLst>
                  <a:ext uri="{FF2B5EF4-FFF2-40B4-BE49-F238E27FC236}">
                    <a16:creationId xmlns:a16="http://schemas.microsoft.com/office/drawing/2014/main" id="{F1FA13DF-6786-4D46-8F57-2E2DED55A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65" name="Line 438">
                <a:extLst>
                  <a:ext uri="{FF2B5EF4-FFF2-40B4-BE49-F238E27FC236}">
                    <a16:creationId xmlns:a16="http://schemas.microsoft.com/office/drawing/2014/main" id="{48236944-B62A-4AAA-8884-B308CE109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66" name="Rectangle 1265">
                <a:extLst>
                  <a:ext uri="{FF2B5EF4-FFF2-40B4-BE49-F238E27FC236}">
                    <a16:creationId xmlns:a16="http://schemas.microsoft.com/office/drawing/2014/main" id="{E2E58FF0-83F0-4C35-B3F5-8E9E32942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267" name="Oval 1266">
                <a:extLst>
                  <a:ext uri="{FF2B5EF4-FFF2-40B4-BE49-F238E27FC236}">
                    <a16:creationId xmlns:a16="http://schemas.microsoft.com/office/drawing/2014/main" id="{DE19A702-525B-4415-8AD3-8D11FAB16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268" name="Group 1267">
                <a:extLst>
                  <a:ext uri="{FF2B5EF4-FFF2-40B4-BE49-F238E27FC236}">
                    <a16:creationId xmlns:a16="http://schemas.microsoft.com/office/drawing/2014/main" id="{1DB494D9-84FA-41FC-AB9B-648BEC3E42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1279" name="Line 442">
                  <a:extLst>
                    <a:ext uri="{FF2B5EF4-FFF2-40B4-BE49-F238E27FC236}">
                      <a16:creationId xmlns:a16="http://schemas.microsoft.com/office/drawing/2014/main" id="{391380AB-55ED-4CE0-BFD7-299EEC98D7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80" name="Line 443">
                  <a:extLst>
                    <a:ext uri="{FF2B5EF4-FFF2-40B4-BE49-F238E27FC236}">
                      <a16:creationId xmlns:a16="http://schemas.microsoft.com/office/drawing/2014/main" id="{A1BAF315-E979-4DB6-90F9-32EDA0C85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81" name="Line 444">
                  <a:extLst>
                    <a:ext uri="{FF2B5EF4-FFF2-40B4-BE49-F238E27FC236}">
                      <a16:creationId xmlns:a16="http://schemas.microsoft.com/office/drawing/2014/main" id="{B2735012-CEED-41B1-9829-D13ECD8292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269" name="Group 1268">
                <a:extLst>
                  <a:ext uri="{FF2B5EF4-FFF2-40B4-BE49-F238E27FC236}">
                    <a16:creationId xmlns:a16="http://schemas.microsoft.com/office/drawing/2014/main" id="{62D44A38-1B3C-4F8E-A10F-8805FE7498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1276" name="Line 446">
                  <a:extLst>
                    <a:ext uri="{FF2B5EF4-FFF2-40B4-BE49-F238E27FC236}">
                      <a16:creationId xmlns:a16="http://schemas.microsoft.com/office/drawing/2014/main" id="{F6A1D75D-10AA-489F-8AED-24F21DF941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77" name="Line 447">
                  <a:extLst>
                    <a:ext uri="{FF2B5EF4-FFF2-40B4-BE49-F238E27FC236}">
                      <a16:creationId xmlns:a16="http://schemas.microsoft.com/office/drawing/2014/main" id="{7C0036F0-A055-462D-B5D1-9E6ADFBF2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78" name="Line 448">
                  <a:extLst>
                    <a:ext uri="{FF2B5EF4-FFF2-40B4-BE49-F238E27FC236}">
                      <a16:creationId xmlns:a16="http://schemas.microsoft.com/office/drawing/2014/main" id="{B0B05212-FA85-4DDB-BA44-27E7CDAAE5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270" name="Rectangle 1269">
                <a:extLst>
                  <a:ext uri="{FF2B5EF4-FFF2-40B4-BE49-F238E27FC236}">
                    <a16:creationId xmlns:a16="http://schemas.microsoft.com/office/drawing/2014/main" id="{5E3C811B-9652-4A1A-881E-F048AD457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71" name="Rectangle 1270">
                <a:extLst>
                  <a:ext uri="{FF2B5EF4-FFF2-40B4-BE49-F238E27FC236}">
                    <a16:creationId xmlns:a16="http://schemas.microsoft.com/office/drawing/2014/main" id="{6F841398-5494-475D-A581-752B427C2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72" name="Line 451">
                <a:extLst>
                  <a:ext uri="{FF2B5EF4-FFF2-40B4-BE49-F238E27FC236}">
                    <a16:creationId xmlns:a16="http://schemas.microsoft.com/office/drawing/2014/main" id="{09D6D16D-D2C3-4FED-8AE3-238D525B0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73" name="Line 452">
                <a:extLst>
                  <a:ext uri="{FF2B5EF4-FFF2-40B4-BE49-F238E27FC236}">
                    <a16:creationId xmlns:a16="http://schemas.microsoft.com/office/drawing/2014/main" id="{9CB19BA9-4EC3-4C4C-AB3B-645AB6D16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74" name="Rectangle 1273">
                <a:extLst>
                  <a:ext uri="{FF2B5EF4-FFF2-40B4-BE49-F238E27FC236}">
                    <a16:creationId xmlns:a16="http://schemas.microsoft.com/office/drawing/2014/main" id="{E7E12FA0-6671-4E80-8CF4-A33D6333B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 sz="1800">
                  <a:solidFill>
                    <a:srgbClr val="CC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5" name="Text Box 454">
                <a:extLst>
                  <a:ext uri="{FF2B5EF4-FFF2-40B4-BE49-F238E27FC236}">
                    <a16:creationId xmlns:a16="http://schemas.microsoft.com/office/drawing/2014/main" id="{2C6D2A77-2E9E-41AF-8C6F-1CB6C1309C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20599635-123B-489B-8105-1A52342991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1240" name="Line 1059">
                <a:extLst>
                  <a:ext uri="{FF2B5EF4-FFF2-40B4-BE49-F238E27FC236}">
                    <a16:creationId xmlns:a16="http://schemas.microsoft.com/office/drawing/2014/main" id="{F862EAC4-E84C-4319-B438-44E5C99C1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41" name="Line 1060">
                <a:extLst>
                  <a:ext uri="{FF2B5EF4-FFF2-40B4-BE49-F238E27FC236}">
                    <a16:creationId xmlns:a16="http://schemas.microsoft.com/office/drawing/2014/main" id="{9EAC688A-0FB5-4870-9F46-8F2352EB2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42" name="Oval 1241">
                <a:extLst>
                  <a:ext uri="{FF2B5EF4-FFF2-40B4-BE49-F238E27FC236}">
                    <a16:creationId xmlns:a16="http://schemas.microsoft.com/office/drawing/2014/main" id="{0FB07B00-4A13-4AA8-A550-13CE8BFC8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43" name="Line 1062">
                <a:extLst>
                  <a:ext uri="{FF2B5EF4-FFF2-40B4-BE49-F238E27FC236}">
                    <a16:creationId xmlns:a16="http://schemas.microsoft.com/office/drawing/2014/main" id="{7AA3DD5C-9034-41F5-B6C3-6DC2A11AB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44" name="Line 1063">
                <a:extLst>
                  <a:ext uri="{FF2B5EF4-FFF2-40B4-BE49-F238E27FC236}">
                    <a16:creationId xmlns:a16="http://schemas.microsoft.com/office/drawing/2014/main" id="{A6F67F7E-1CB0-4DEB-BF17-44E6DFF01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45" name="Rectangle 1244">
                <a:extLst>
                  <a:ext uri="{FF2B5EF4-FFF2-40B4-BE49-F238E27FC236}">
                    <a16:creationId xmlns:a16="http://schemas.microsoft.com/office/drawing/2014/main" id="{69B43BD2-32DE-4F24-8598-EC97D790E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246" name="Oval 1245">
                <a:extLst>
                  <a:ext uri="{FF2B5EF4-FFF2-40B4-BE49-F238E27FC236}">
                    <a16:creationId xmlns:a16="http://schemas.microsoft.com/office/drawing/2014/main" id="{E1DB2C0F-0C04-4DE2-A09E-47FA4D9AD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247" name="Group 1246">
                <a:extLst>
                  <a:ext uri="{FF2B5EF4-FFF2-40B4-BE49-F238E27FC236}">
                    <a16:creationId xmlns:a16="http://schemas.microsoft.com/office/drawing/2014/main" id="{B9FDDE85-64EB-4A01-ABCF-90BFEC3058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1258" name="Line 1067">
                  <a:extLst>
                    <a:ext uri="{FF2B5EF4-FFF2-40B4-BE49-F238E27FC236}">
                      <a16:creationId xmlns:a16="http://schemas.microsoft.com/office/drawing/2014/main" id="{733E5295-2708-4325-8504-D273696AC0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59" name="Line 1068">
                  <a:extLst>
                    <a:ext uri="{FF2B5EF4-FFF2-40B4-BE49-F238E27FC236}">
                      <a16:creationId xmlns:a16="http://schemas.microsoft.com/office/drawing/2014/main" id="{CB96E5E2-F730-4FFD-AEDA-6882797068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60" name="Line 1069">
                  <a:extLst>
                    <a:ext uri="{FF2B5EF4-FFF2-40B4-BE49-F238E27FC236}">
                      <a16:creationId xmlns:a16="http://schemas.microsoft.com/office/drawing/2014/main" id="{4DB63CC8-F8B2-4A62-8243-6311170B31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248" name="Group 1247">
                <a:extLst>
                  <a:ext uri="{FF2B5EF4-FFF2-40B4-BE49-F238E27FC236}">
                    <a16:creationId xmlns:a16="http://schemas.microsoft.com/office/drawing/2014/main" id="{F45D6DE9-DE9A-44E5-92A8-11584AFF01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1255" name="Line 1071">
                  <a:extLst>
                    <a:ext uri="{FF2B5EF4-FFF2-40B4-BE49-F238E27FC236}">
                      <a16:creationId xmlns:a16="http://schemas.microsoft.com/office/drawing/2014/main" id="{0B50F77B-3A18-4CCD-AC3B-0460E4DB41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56" name="Line 1072">
                  <a:extLst>
                    <a:ext uri="{FF2B5EF4-FFF2-40B4-BE49-F238E27FC236}">
                      <a16:creationId xmlns:a16="http://schemas.microsoft.com/office/drawing/2014/main" id="{540236C8-2BC2-44AA-9BAD-CFE5415ED3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57" name="Line 1073">
                  <a:extLst>
                    <a:ext uri="{FF2B5EF4-FFF2-40B4-BE49-F238E27FC236}">
                      <a16:creationId xmlns:a16="http://schemas.microsoft.com/office/drawing/2014/main" id="{FE285D83-5455-43C0-871E-436F94641D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249" name="Rectangle 1248">
                <a:extLst>
                  <a:ext uri="{FF2B5EF4-FFF2-40B4-BE49-F238E27FC236}">
                    <a16:creationId xmlns:a16="http://schemas.microsoft.com/office/drawing/2014/main" id="{09B3F96B-7AE1-4457-A084-92EBADB6D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50" name="Rectangle 1249">
                <a:extLst>
                  <a:ext uri="{FF2B5EF4-FFF2-40B4-BE49-F238E27FC236}">
                    <a16:creationId xmlns:a16="http://schemas.microsoft.com/office/drawing/2014/main" id="{ED51DB8E-105B-4A75-9092-192F139CB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51" name="Line 1076">
                <a:extLst>
                  <a:ext uri="{FF2B5EF4-FFF2-40B4-BE49-F238E27FC236}">
                    <a16:creationId xmlns:a16="http://schemas.microsoft.com/office/drawing/2014/main" id="{F9F2655F-78EC-4663-91BA-0869A6FEB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52" name="Line 1077">
                <a:extLst>
                  <a:ext uri="{FF2B5EF4-FFF2-40B4-BE49-F238E27FC236}">
                    <a16:creationId xmlns:a16="http://schemas.microsoft.com/office/drawing/2014/main" id="{7492BA99-B35E-4681-80C4-0762C3408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53" name="Rectangle 1252">
                <a:extLst>
                  <a:ext uri="{FF2B5EF4-FFF2-40B4-BE49-F238E27FC236}">
                    <a16:creationId xmlns:a16="http://schemas.microsoft.com/office/drawing/2014/main" id="{59B45134-8CE1-4BDD-A13F-0DB072CBA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54" name="Text Box 1079">
                <a:extLst>
                  <a:ext uri="{FF2B5EF4-FFF2-40B4-BE49-F238E27FC236}">
                    <a16:creationId xmlns:a16="http://schemas.microsoft.com/office/drawing/2014/main" id="{A844C4C5-9173-434A-9C5F-7710B2A72C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2E6EF793-BC4A-49FF-9FBF-257EAB898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1219" name="Line 1081">
                <a:extLst>
                  <a:ext uri="{FF2B5EF4-FFF2-40B4-BE49-F238E27FC236}">
                    <a16:creationId xmlns:a16="http://schemas.microsoft.com/office/drawing/2014/main" id="{205E25A7-D73C-4F61-A58B-3AE87D570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20" name="Line 1082">
                <a:extLst>
                  <a:ext uri="{FF2B5EF4-FFF2-40B4-BE49-F238E27FC236}">
                    <a16:creationId xmlns:a16="http://schemas.microsoft.com/office/drawing/2014/main" id="{C6327CBC-7D12-4EAA-B159-B3FBAD409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21" name="Oval 1220">
                <a:extLst>
                  <a:ext uri="{FF2B5EF4-FFF2-40B4-BE49-F238E27FC236}">
                    <a16:creationId xmlns:a16="http://schemas.microsoft.com/office/drawing/2014/main" id="{E8BD2CD4-59DE-4CDE-8018-944EF4644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22" name="Line 1084">
                <a:extLst>
                  <a:ext uri="{FF2B5EF4-FFF2-40B4-BE49-F238E27FC236}">
                    <a16:creationId xmlns:a16="http://schemas.microsoft.com/office/drawing/2014/main" id="{A277461A-46A4-40FC-A1EC-2107280E1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23" name="Line 1085">
                <a:extLst>
                  <a:ext uri="{FF2B5EF4-FFF2-40B4-BE49-F238E27FC236}">
                    <a16:creationId xmlns:a16="http://schemas.microsoft.com/office/drawing/2014/main" id="{21386487-ED05-4CD5-8D3E-FDA042F17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24" name="Rectangle 1223">
                <a:extLst>
                  <a:ext uri="{FF2B5EF4-FFF2-40B4-BE49-F238E27FC236}">
                    <a16:creationId xmlns:a16="http://schemas.microsoft.com/office/drawing/2014/main" id="{B942166D-0D09-4AFF-86BF-8CCB1977E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225" name="Oval 1224">
                <a:extLst>
                  <a:ext uri="{FF2B5EF4-FFF2-40B4-BE49-F238E27FC236}">
                    <a16:creationId xmlns:a16="http://schemas.microsoft.com/office/drawing/2014/main" id="{CE97B933-D6BA-4D7F-9849-CCEABD48C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226" name="Group 1225">
                <a:extLst>
                  <a:ext uri="{FF2B5EF4-FFF2-40B4-BE49-F238E27FC236}">
                    <a16:creationId xmlns:a16="http://schemas.microsoft.com/office/drawing/2014/main" id="{B9767B6F-2725-4678-9EAD-F021C1D03B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1237" name="Line 1089">
                  <a:extLst>
                    <a:ext uri="{FF2B5EF4-FFF2-40B4-BE49-F238E27FC236}">
                      <a16:creationId xmlns:a16="http://schemas.microsoft.com/office/drawing/2014/main" id="{93D45A71-64F3-4EA6-B888-99CFBE9A50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38" name="Line 1090">
                  <a:extLst>
                    <a:ext uri="{FF2B5EF4-FFF2-40B4-BE49-F238E27FC236}">
                      <a16:creationId xmlns:a16="http://schemas.microsoft.com/office/drawing/2014/main" id="{F7B120A4-4571-443A-AD91-276A50F256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39" name="Line 1091">
                  <a:extLst>
                    <a:ext uri="{FF2B5EF4-FFF2-40B4-BE49-F238E27FC236}">
                      <a16:creationId xmlns:a16="http://schemas.microsoft.com/office/drawing/2014/main" id="{AD1E3F18-FCD0-4291-BA4D-FDC88EC7AE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227" name="Group 1226">
                <a:extLst>
                  <a:ext uri="{FF2B5EF4-FFF2-40B4-BE49-F238E27FC236}">
                    <a16:creationId xmlns:a16="http://schemas.microsoft.com/office/drawing/2014/main" id="{C108B563-0357-464B-825C-B097CC2099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1234" name="Line 1093">
                  <a:extLst>
                    <a:ext uri="{FF2B5EF4-FFF2-40B4-BE49-F238E27FC236}">
                      <a16:creationId xmlns:a16="http://schemas.microsoft.com/office/drawing/2014/main" id="{17D102A8-06FB-499B-A554-FAF33E9943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35" name="Line 1094">
                  <a:extLst>
                    <a:ext uri="{FF2B5EF4-FFF2-40B4-BE49-F238E27FC236}">
                      <a16:creationId xmlns:a16="http://schemas.microsoft.com/office/drawing/2014/main" id="{BABC5A03-71A2-4F82-B5D0-62B3E317CF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36" name="Line 1095">
                  <a:extLst>
                    <a:ext uri="{FF2B5EF4-FFF2-40B4-BE49-F238E27FC236}">
                      <a16:creationId xmlns:a16="http://schemas.microsoft.com/office/drawing/2014/main" id="{8D9B1C17-7674-4D33-B228-E28E4FB570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228" name="Rectangle 1227">
                <a:extLst>
                  <a:ext uri="{FF2B5EF4-FFF2-40B4-BE49-F238E27FC236}">
                    <a16:creationId xmlns:a16="http://schemas.microsoft.com/office/drawing/2014/main" id="{12FDC713-0253-417A-BCDF-C8D1B43A9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29" name="Rectangle 1228">
                <a:extLst>
                  <a:ext uri="{FF2B5EF4-FFF2-40B4-BE49-F238E27FC236}">
                    <a16:creationId xmlns:a16="http://schemas.microsoft.com/office/drawing/2014/main" id="{9050E2B5-C2DD-49CA-8D38-9AF5EE684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30" name="Line 1098">
                <a:extLst>
                  <a:ext uri="{FF2B5EF4-FFF2-40B4-BE49-F238E27FC236}">
                    <a16:creationId xmlns:a16="http://schemas.microsoft.com/office/drawing/2014/main" id="{2ECFEBBE-8DEB-45FB-88F7-6F2D069AA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31" name="Line 1099">
                <a:extLst>
                  <a:ext uri="{FF2B5EF4-FFF2-40B4-BE49-F238E27FC236}">
                    <a16:creationId xmlns:a16="http://schemas.microsoft.com/office/drawing/2014/main" id="{8BCE2976-986A-45A3-9B66-A2EC60E7D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32" name="Rectangle 1231">
                <a:extLst>
                  <a:ext uri="{FF2B5EF4-FFF2-40B4-BE49-F238E27FC236}">
                    <a16:creationId xmlns:a16="http://schemas.microsoft.com/office/drawing/2014/main" id="{A2A42D7E-5D62-4A9B-8AC5-0A387AC84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33" name="Text Box 1101">
                <a:extLst>
                  <a:ext uri="{FF2B5EF4-FFF2-40B4-BE49-F238E27FC236}">
                    <a16:creationId xmlns:a16="http://schemas.microsoft.com/office/drawing/2014/main" id="{5763A83D-BCFB-4CD7-BFA3-7D4FDAAF20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C05700C7-70D7-4CC0-87DD-2D7B43696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1198" name="Line 1103">
                <a:extLst>
                  <a:ext uri="{FF2B5EF4-FFF2-40B4-BE49-F238E27FC236}">
                    <a16:creationId xmlns:a16="http://schemas.microsoft.com/office/drawing/2014/main" id="{26BBAA7B-1B27-47E4-8BE5-9C1C46752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9" name="Line 1104">
                <a:extLst>
                  <a:ext uri="{FF2B5EF4-FFF2-40B4-BE49-F238E27FC236}">
                    <a16:creationId xmlns:a16="http://schemas.microsoft.com/office/drawing/2014/main" id="{A794876D-A956-4D16-8C4D-7971F0C89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00" name="Oval 1199">
                <a:extLst>
                  <a:ext uri="{FF2B5EF4-FFF2-40B4-BE49-F238E27FC236}">
                    <a16:creationId xmlns:a16="http://schemas.microsoft.com/office/drawing/2014/main" id="{A69BDBEF-D56B-4466-B745-FA806FEF0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01" name="Line 1106">
                <a:extLst>
                  <a:ext uri="{FF2B5EF4-FFF2-40B4-BE49-F238E27FC236}">
                    <a16:creationId xmlns:a16="http://schemas.microsoft.com/office/drawing/2014/main" id="{9D7F5E87-E98F-4F44-B0FD-B196EC318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02" name="Line 1107">
                <a:extLst>
                  <a:ext uri="{FF2B5EF4-FFF2-40B4-BE49-F238E27FC236}">
                    <a16:creationId xmlns:a16="http://schemas.microsoft.com/office/drawing/2014/main" id="{4F20D95A-7A3D-4B3B-B299-3D58DC4CE1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03" name="Rectangle 1202">
                <a:extLst>
                  <a:ext uri="{FF2B5EF4-FFF2-40B4-BE49-F238E27FC236}">
                    <a16:creationId xmlns:a16="http://schemas.microsoft.com/office/drawing/2014/main" id="{5F54CACB-5288-432E-AFBD-18103418D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204" name="Oval 1203">
                <a:extLst>
                  <a:ext uri="{FF2B5EF4-FFF2-40B4-BE49-F238E27FC236}">
                    <a16:creationId xmlns:a16="http://schemas.microsoft.com/office/drawing/2014/main" id="{84625407-96E3-4AE7-A0E4-9D70957EF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205" name="Group 1204">
                <a:extLst>
                  <a:ext uri="{FF2B5EF4-FFF2-40B4-BE49-F238E27FC236}">
                    <a16:creationId xmlns:a16="http://schemas.microsoft.com/office/drawing/2014/main" id="{AE82EEB1-FEBE-484A-B2EB-ACA534E3B5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1216" name="Line 1111">
                  <a:extLst>
                    <a:ext uri="{FF2B5EF4-FFF2-40B4-BE49-F238E27FC236}">
                      <a16:creationId xmlns:a16="http://schemas.microsoft.com/office/drawing/2014/main" id="{A054D9EA-6F2C-49DA-9F85-1E4C3C542C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17" name="Line 1112">
                  <a:extLst>
                    <a:ext uri="{FF2B5EF4-FFF2-40B4-BE49-F238E27FC236}">
                      <a16:creationId xmlns:a16="http://schemas.microsoft.com/office/drawing/2014/main" id="{270F0076-1D47-4390-89D4-74E809766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18" name="Line 1113">
                  <a:extLst>
                    <a:ext uri="{FF2B5EF4-FFF2-40B4-BE49-F238E27FC236}">
                      <a16:creationId xmlns:a16="http://schemas.microsoft.com/office/drawing/2014/main" id="{B30259AD-815F-412B-B5D2-C5877F1080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206" name="Group 1205">
                <a:extLst>
                  <a:ext uri="{FF2B5EF4-FFF2-40B4-BE49-F238E27FC236}">
                    <a16:creationId xmlns:a16="http://schemas.microsoft.com/office/drawing/2014/main" id="{2CBBB650-777E-4545-9446-70F0689289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1213" name="Line 1115">
                  <a:extLst>
                    <a:ext uri="{FF2B5EF4-FFF2-40B4-BE49-F238E27FC236}">
                      <a16:creationId xmlns:a16="http://schemas.microsoft.com/office/drawing/2014/main" id="{EB8B3F17-7C5A-4A80-9B76-F8F24334F3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14" name="Line 1116">
                  <a:extLst>
                    <a:ext uri="{FF2B5EF4-FFF2-40B4-BE49-F238E27FC236}">
                      <a16:creationId xmlns:a16="http://schemas.microsoft.com/office/drawing/2014/main" id="{9269CEF8-F8E3-4AD8-BA30-8435F1A79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15" name="Line 1117">
                  <a:extLst>
                    <a:ext uri="{FF2B5EF4-FFF2-40B4-BE49-F238E27FC236}">
                      <a16:creationId xmlns:a16="http://schemas.microsoft.com/office/drawing/2014/main" id="{098B16E4-E372-4FC9-920D-E0DEDA0496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207" name="Rectangle 1206">
                <a:extLst>
                  <a:ext uri="{FF2B5EF4-FFF2-40B4-BE49-F238E27FC236}">
                    <a16:creationId xmlns:a16="http://schemas.microsoft.com/office/drawing/2014/main" id="{D1956486-6435-47CA-B4B7-A589D421F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08" name="Rectangle 1207">
                <a:extLst>
                  <a:ext uri="{FF2B5EF4-FFF2-40B4-BE49-F238E27FC236}">
                    <a16:creationId xmlns:a16="http://schemas.microsoft.com/office/drawing/2014/main" id="{5789EE1A-CEAF-447E-BBAB-6EA163D00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09" name="Line 1120">
                <a:extLst>
                  <a:ext uri="{FF2B5EF4-FFF2-40B4-BE49-F238E27FC236}">
                    <a16:creationId xmlns:a16="http://schemas.microsoft.com/office/drawing/2014/main" id="{7E40B4F5-6E25-41D0-8108-4C9BDCAA8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10" name="Line 1121">
                <a:extLst>
                  <a:ext uri="{FF2B5EF4-FFF2-40B4-BE49-F238E27FC236}">
                    <a16:creationId xmlns:a16="http://schemas.microsoft.com/office/drawing/2014/main" id="{6922064E-C2E0-4398-A656-C34457FFC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11" name="Rectangle 1210">
                <a:extLst>
                  <a:ext uri="{FF2B5EF4-FFF2-40B4-BE49-F238E27FC236}">
                    <a16:creationId xmlns:a16="http://schemas.microsoft.com/office/drawing/2014/main" id="{42DD9B71-25E0-40F1-A463-7CF382325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12" name="Text Box 1123">
                <a:extLst>
                  <a:ext uri="{FF2B5EF4-FFF2-40B4-BE49-F238E27FC236}">
                    <a16:creationId xmlns:a16="http://schemas.microsoft.com/office/drawing/2014/main" id="{8A04BF41-B226-468F-B6AE-16C5E5623B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1044" name="Group 1043">
              <a:extLst>
                <a:ext uri="{FF2B5EF4-FFF2-40B4-BE49-F238E27FC236}">
                  <a16:creationId xmlns:a16="http://schemas.microsoft.com/office/drawing/2014/main" id="{B60E4C14-ACE7-41AD-86F2-3E3ACEF958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1177" name="Line 1125">
                <a:extLst>
                  <a:ext uri="{FF2B5EF4-FFF2-40B4-BE49-F238E27FC236}">
                    <a16:creationId xmlns:a16="http://schemas.microsoft.com/office/drawing/2014/main" id="{0A3C960F-5958-40B3-BE06-03128954F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8" name="Line 1126">
                <a:extLst>
                  <a:ext uri="{FF2B5EF4-FFF2-40B4-BE49-F238E27FC236}">
                    <a16:creationId xmlns:a16="http://schemas.microsoft.com/office/drawing/2014/main" id="{EFD15EB4-8E3B-4001-86B9-075BD8A8C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9" name="Oval 1178">
                <a:extLst>
                  <a:ext uri="{FF2B5EF4-FFF2-40B4-BE49-F238E27FC236}">
                    <a16:creationId xmlns:a16="http://schemas.microsoft.com/office/drawing/2014/main" id="{7C9385EA-789D-4EE7-944A-2503159BE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80" name="Line 1128">
                <a:extLst>
                  <a:ext uri="{FF2B5EF4-FFF2-40B4-BE49-F238E27FC236}">
                    <a16:creationId xmlns:a16="http://schemas.microsoft.com/office/drawing/2014/main" id="{38F62842-3078-4565-984D-6B1CE37C6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1" name="Line 1129">
                <a:extLst>
                  <a:ext uri="{FF2B5EF4-FFF2-40B4-BE49-F238E27FC236}">
                    <a16:creationId xmlns:a16="http://schemas.microsoft.com/office/drawing/2014/main" id="{1EE932E2-E6AF-445D-A844-6E752D139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2" name="Rectangle 1181">
                <a:extLst>
                  <a:ext uri="{FF2B5EF4-FFF2-40B4-BE49-F238E27FC236}">
                    <a16:creationId xmlns:a16="http://schemas.microsoft.com/office/drawing/2014/main" id="{E68333B4-A66E-4CFE-9278-7A4F34B6F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183" name="Oval 1182">
                <a:extLst>
                  <a:ext uri="{FF2B5EF4-FFF2-40B4-BE49-F238E27FC236}">
                    <a16:creationId xmlns:a16="http://schemas.microsoft.com/office/drawing/2014/main" id="{38E7E223-4EEE-49F9-85E3-865C2EA53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184" name="Group 1183">
                <a:extLst>
                  <a:ext uri="{FF2B5EF4-FFF2-40B4-BE49-F238E27FC236}">
                    <a16:creationId xmlns:a16="http://schemas.microsoft.com/office/drawing/2014/main" id="{70DBBA3B-1A5F-4B96-8BC6-E1431499F0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1195" name="Line 1133">
                  <a:extLst>
                    <a:ext uri="{FF2B5EF4-FFF2-40B4-BE49-F238E27FC236}">
                      <a16:creationId xmlns:a16="http://schemas.microsoft.com/office/drawing/2014/main" id="{20877D66-1407-4834-BAD2-37B4FA4E40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96" name="Line 1134">
                  <a:extLst>
                    <a:ext uri="{FF2B5EF4-FFF2-40B4-BE49-F238E27FC236}">
                      <a16:creationId xmlns:a16="http://schemas.microsoft.com/office/drawing/2014/main" id="{BAE984E1-97CF-4C2E-9CEE-45AD4E5BA5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97" name="Line 1135">
                  <a:extLst>
                    <a:ext uri="{FF2B5EF4-FFF2-40B4-BE49-F238E27FC236}">
                      <a16:creationId xmlns:a16="http://schemas.microsoft.com/office/drawing/2014/main" id="{A5848DE7-75A6-4C99-A4F9-7F04E2D93E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185" name="Group 1184">
                <a:extLst>
                  <a:ext uri="{FF2B5EF4-FFF2-40B4-BE49-F238E27FC236}">
                    <a16:creationId xmlns:a16="http://schemas.microsoft.com/office/drawing/2014/main" id="{6083114A-CA95-4195-95A2-8FF9987471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1192" name="Line 1137">
                  <a:extLst>
                    <a:ext uri="{FF2B5EF4-FFF2-40B4-BE49-F238E27FC236}">
                      <a16:creationId xmlns:a16="http://schemas.microsoft.com/office/drawing/2014/main" id="{145DA6DB-695C-4F27-AB3F-B94DDEFDF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93" name="Line 1138">
                  <a:extLst>
                    <a:ext uri="{FF2B5EF4-FFF2-40B4-BE49-F238E27FC236}">
                      <a16:creationId xmlns:a16="http://schemas.microsoft.com/office/drawing/2014/main" id="{917F60FA-3366-4070-9A80-16ABA740E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94" name="Line 1139">
                  <a:extLst>
                    <a:ext uri="{FF2B5EF4-FFF2-40B4-BE49-F238E27FC236}">
                      <a16:creationId xmlns:a16="http://schemas.microsoft.com/office/drawing/2014/main" id="{827B3273-009F-4B15-BCD0-755912615F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186" name="Rectangle 1185">
                <a:extLst>
                  <a:ext uri="{FF2B5EF4-FFF2-40B4-BE49-F238E27FC236}">
                    <a16:creationId xmlns:a16="http://schemas.microsoft.com/office/drawing/2014/main" id="{5F4C1D10-BB55-4F00-BF57-0A2D0C31C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87" name="Rectangle 1186">
                <a:extLst>
                  <a:ext uri="{FF2B5EF4-FFF2-40B4-BE49-F238E27FC236}">
                    <a16:creationId xmlns:a16="http://schemas.microsoft.com/office/drawing/2014/main" id="{00963E46-6BB9-46F6-A459-A6B3771F2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88" name="Line 1142">
                <a:extLst>
                  <a:ext uri="{FF2B5EF4-FFF2-40B4-BE49-F238E27FC236}">
                    <a16:creationId xmlns:a16="http://schemas.microsoft.com/office/drawing/2014/main" id="{84789276-C6D4-416F-8049-DCB1B73D0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9" name="Line 1143">
                <a:extLst>
                  <a:ext uri="{FF2B5EF4-FFF2-40B4-BE49-F238E27FC236}">
                    <a16:creationId xmlns:a16="http://schemas.microsoft.com/office/drawing/2014/main" id="{50344DF4-AD56-4631-A4DC-6B371217F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0" name="Rectangle 1189">
                <a:extLst>
                  <a:ext uri="{FF2B5EF4-FFF2-40B4-BE49-F238E27FC236}">
                    <a16:creationId xmlns:a16="http://schemas.microsoft.com/office/drawing/2014/main" id="{F2EDDD1F-C416-418B-A2C7-1479764E7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91" name="Text Box 1145">
                <a:extLst>
                  <a:ext uri="{FF2B5EF4-FFF2-40B4-BE49-F238E27FC236}">
                    <a16:creationId xmlns:a16="http://schemas.microsoft.com/office/drawing/2014/main" id="{F47A4FE0-7C44-4A59-9FA1-63667C845F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68FA80F2-8E1B-4F42-AFEC-86DD059124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1156" name="Line 1147">
                <a:extLst>
                  <a:ext uri="{FF2B5EF4-FFF2-40B4-BE49-F238E27FC236}">
                    <a16:creationId xmlns:a16="http://schemas.microsoft.com/office/drawing/2014/main" id="{70D938A6-2C7C-4E39-8E90-4D14E0610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7" name="Line 1148">
                <a:extLst>
                  <a:ext uri="{FF2B5EF4-FFF2-40B4-BE49-F238E27FC236}">
                    <a16:creationId xmlns:a16="http://schemas.microsoft.com/office/drawing/2014/main" id="{E90C24DF-74BD-4A4C-AEC0-41DD1BED6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8" name="Oval 1157">
                <a:extLst>
                  <a:ext uri="{FF2B5EF4-FFF2-40B4-BE49-F238E27FC236}">
                    <a16:creationId xmlns:a16="http://schemas.microsoft.com/office/drawing/2014/main" id="{69ADB77C-1DE4-4EC1-B534-7601BA0FE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59" name="Line 1150">
                <a:extLst>
                  <a:ext uri="{FF2B5EF4-FFF2-40B4-BE49-F238E27FC236}">
                    <a16:creationId xmlns:a16="http://schemas.microsoft.com/office/drawing/2014/main" id="{B1C0C31F-37AD-426B-A05E-F1E343E0D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0" name="Line 1151">
                <a:extLst>
                  <a:ext uri="{FF2B5EF4-FFF2-40B4-BE49-F238E27FC236}">
                    <a16:creationId xmlns:a16="http://schemas.microsoft.com/office/drawing/2014/main" id="{E06AD09E-758A-4F4D-B4F9-BAF94CE14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1" name="Rectangle 1160">
                <a:extLst>
                  <a:ext uri="{FF2B5EF4-FFF2-40B4-BE49-F238E27FC236}">
                    <a16:creationId xmlns:a16="http://schemas.microsoft.com/office/drawing/2014/main" id="{CC240EEE-2489-427A-BDCC-D1BBB9706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162" name="Oval 1161">
                <a:extLst>
                  <a:ext uri="{FF2B5EF4-FFF2-40B4-BE49-F238E27FC236}">
                    <a16:creationId xmlns:a16="http://schemas.microsoft.com/office/drawing/2014/main" id="{0A9138B2-21C1-45EF-A1CB-00A01B509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163" name="Group 1162">
                <a:extLst>
                  <a:ext uri="{FF2B5EF4-FFF2-40B4-BE49-F238E27FC236}">
                    <a16:creationId xmlns:a16="http://schemas.microsoft.com/office/drawing/2014/main" id="{1DD36545-BF0C-489E-B64D-0C01923378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1174" name="Line 1155">
                  <a:extLst>
                    <a:ext uri="{FF2B5EF4-FFF2-40B4-BE49-F238E27FC236}">
                      <a16:creationId xmlns:a16="http://schemas.microsoft.com/office/drawing/2014/main" id="{9BD4FB81-3670-4F16-BB88-C7C179EFB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75" name="Line 1156">
                  <a:extLst>
                    <a:ext uri="{FF2B5EF4-FFF2-40B4-BE49-F238E27FC236}">
                      <a16:creationId xmlns:a16="http://schemas.microsoft.com/office/drawing/2014/main" id="{E762ACCE-B7D7-4FF2-9735-373ED6223C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76" name="Line 1157">
                  <a:extLst>
                    <a:ext uri="{FF2B5EF4-FFF2-40B4-BE49-F238E27FC236}">
                      <a16:creationId xmlns:a16="http://schemas.microsoft.com/office/drawing/2014/main" id="{944A0951-4542-4D24-8446-65154E3D13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164" name="Group 1163">
                <a:extLst>
                  <a:ext uri="{FF2B5EF4-FFF2-40B4-BE49-F238E27FC236}">
                    <a16:creationId xmlns:a16="http://schemas.microsoft.com/office/drawing/2014/main" id="{88314743-C1EA-43C6-B4CC-19BD43D3F2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1171" name="Line 1159">
                  <a:extLst>
                    <a:ext uri="{FF2B5EF4-FFF2-40B4-BE49-F238E27FC236}">
                      <a16:creationId xmlns:a16="http://schemas.microsoft.com/office/drawing/2014/main" id="{2F1FCC18-D352-422B-B06A-0D24BAFD96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72" name="Line 1160">
                  <a:extLst>
                    <a:ext uri="{FF2B5EF4-FFF2-40B4-BE49-F238E27FC236}">
                      <a16:creationId xmlns:a16="http://schemas.microsoft.com/office/drawing/2014/main" id="{C8CB222E-57BC-4040-A2C8-ECBCD225A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73" name="Line 1161">
                  <a:extLst>
                    <a:ext uri="{FF2B5EF4-FFF2-40B4-BE49-F238E27FC236}">
                      <a16:creationId xmlns:a16="http://schemas.microsoft.com/office/drawing/2014/main" id="{C74339CD-AF30-497C-87BE-F326F6D1CB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165" name="Rectangle 1164">
                <a:extLst>
                  <a:ext uri="{FF2B5EF4-FFF2-40B4-BE49-F238E27FC236}">
                    <a16:creationId xmlns:a16="http://schemas.microsoft.com/office/drawing/2014/main" id="{2F567EB3-829D-408F-ACF0-735A8797D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66" name="Rectangle 1165">
                <a:extLst>
                  <a:ext uri="{FF2B5EF4-FFF2-40B4-BE49-F238E27FC236}">
                    <a16:creationId xmlns:a16="http://schemas.microsoft.com/office/drawing/2014/main" id="{1A870D1B-6F02-427D-91CF-DF5480598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67" name="Line 1164">
                <a:extLst>
                  <a:ext uri="{FF2B5EF4-FFF2-40B4-BE49-F238E27FC236}">
                    <a16:creationId xmlns:a16="http://schemas.microsoft.com/office/drawing/2014/main" id="{82F42A57-CD3F-4C76-8080-DD2109CFA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8" name="Line 1165">
                <a:extLst>
                  <a:ext uri="{FF2B5EF4-FFF2-40B4-BE49-F238E27FC236}">
                    <a16:creationId xmlns:a16="http://schemas.microsoft.com/office/drawing/2014/main" id="{6F4DB78F-400B-4ABF-8C29-FFECE950E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9" name="Rectangle 1168">
                <a:extLst>
                  <a:ext uri="{FF2B5EF4-FFF2-40B4-BE49-F238E27FC236}">
                    <a16:creationId xmlns:a16="http://schemas.microsoft.com/office/drawing/2014/main" id="{F53BD0C9-09FC-4491-BCA3-74F88CFE9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70" name="Text Box 1167">
                <a:extLst>
                  <a:ext uri="{FF2B5EF4-FFF2-40B4-BE49-F238E27FC236}">
                    <a16:creationId xmlns:a16="http://schemas.microsoft.com/office/drawing/2014/main" id="{E645B0EC-06C1-4BD2-B184-74EB1F7824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1046" name="Group 1045">
              <a:extLst>
                <a:ext uri="{FF2B5EF4-FFF2-40B4-BE49-F238E27FC236}">
                  <a16:creationId xmlns:a16="http://schemas.microsoft.com/office/drawing/2014/main" id="{30E1B88E-BE68-4A57-BA8B-0CBA06BE1F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1135" name="Line 1169">
                <a:extLst>
                  <a:ext uri="{FF2B5EF4-FFF2-40B4-BE49-F238E27FC236}">
                    <a16:creationId xmlns:a16="http://schemas.microsoft.com/office/drawing/2014/main" id="{FC94CE5F-8C55-4141-92B7-AFADFC1DE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36" name="Line 1170">
                <a:extLst>
                  <a:ext uri="{FF2B5EF4-FFF2-40B4-BE49-F238E27FC236}">
                    <a16:creationId xmlns:a16="http://schemas.microsoft.com/office/drawing/2014/main" id="{80B4DC9C-2E58-484A-B8ED-19F1F100C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37" name="Oval 1136">
                <a:extLst>
                  <a:ext uri="{FF2B5EF4-FFF2-40B4-BE49-F238E27FC236}">
                    <a16:creationId xmlns:a16="http://schemas.microsoft.com/office/drawing/2014/main" id="{C1F2CDE0-C502-4295-A272-DE66D0DC9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8" name="Line 1172">
                <a:extLst>
                  <a:ext uri="{FF2B5EF4-FFF2-40B4-BE49-F238E27FC236}">
                    <a16:creationId xmlns:a16="http://schemas.microsoft.com/office/drawing/2014/main" id="{53DA6F31-8D3F-4240-8DDB-04A1CC250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39" name="Line 1173">
                <a:extLst>
                  <a:ext uri="{FF2B5EF4-FFF2-40B4-BE49-F238E27FC236}">
                    <a16:creationId xmlns:a16="http://schemas.microsoft.com/office/drawing/2014/main" id="{F4580F08-6C06-4003-9545-40C623366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0" name="Rectangle 1139">
                <a:extLst>
                  <a:ext uri="{FF2B5EF4-FFF2-40B4-BE49-F238E27FC236}">
                    <a16:creationId xmlns:a16="http://schemas.microsoft.com/office/drawing/2014/main" id="{37C997C5-F882-4C45-A687-38A025DAB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141" name="Oval 1140">
                <a:extLst>
                  <a:ext uri="{FF2B5EF4-FFF2-40B4-BE49-F238E27FC236}">
                    <a16:creationId xmlns:a16="http://schemas.microsoft.com/office/drawing/2014/main" id="{8F29A0EE-18D1-4D2A-BEE1-37BAE3CBD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142" name="Group 1141">
                <a:extLst>
                  <a:ext uri="{FF2B5EF4-FFF2-40B4-BE49-F238E27FC236}">
                    <a16:creationId xmlns:a16="http://schemas.microsoft.com/office/drawing/2014/main" id="{280A5B90-C8AC-4692-ADA6-4BE0A75B5F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1153" name="Line 1177">
                  <a:extLst>
                    <a:ext uri="{FF2B5EF4-FFF2-40B4-BE49-F238E27FC236}">
                      <a16:creationId xmlns:a16="http://schemas.microsoft.com/office/drawing/2014/main" id="{502DAACD-FC82-4849-A496-C80CB66C34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54" name="Line 1178">
                  <a:extLst>
                    <a:ext uri="{FF2B5EF4-FFF2-40B4-BE49-F238E27FC236}">
                      <a16:creationId xmlns:a16="http://schemas.microsoft.com/office/drawing/2014/main" id="{05DCE77F-8C51-4D84-B795-22D54BF1C7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55" name="Line 1179">
                  <a:extLst>
                    <a:ext uri="{FF2B5EF4-FFF2-40B4-BE49-F238E27FC236}">
                      <a16:creationId xmlns:a16="http://schemas.microsoft.com/office/drawing/2014/main" id="{530F38D7-52E6-4533-B43F-55CB87BC6A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143" name="Group 1142">
                <a:extLst>
                  <a:ext uri="{FF2B5EF4-FFF2-40B4-BE49-F238E27FC236}">
                    <a16:creationId xmlns:a16="http://schemas.microsoft.com/office/drawing/2014/main" id="{B8767D5C-8BF1-451C-82C3-9BC4B326BA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1150" name="Line 1181">
                  <a:extLst>
                    <a:ext uri="{FF2B5EF4-FFF2-40B4-BE49-F238E27FC236}">
                      <a16:creationId xmlns:a16="http://schemas.microsoft.com/office/drawing/2014/main" id="{0C997456-246C-413C-A5AE-393C2334C3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51" name="Line 1182">
                  <a:extLst>
                    <a:ext uri="{FF2B5EF4-FFF2-40B4-BE49-F238E27FC236}">
                      <a16:creationId xmlns:a16="http://schemas.microsoft.com/office/drawing/2014/main" id="{D6CC5167-A105-44E6-8C35-FF3FE8513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52" name="Line 1183">
                  <a:extLst>
                    <a:ext uri="{FF2B5EF4-FFF2-40B4-BE49-F238E27FC236}">
                      <a16:creationId xmlns:a16="http://schemas.microsoft.com/office/drawing/2014/main" id="{D7A78145-6070-4296-BC64-161405D78D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144" name="Rectangle 1143">
                <a:extLst>
                  <a:ext uri="{FF2B5EF4-FFF2-40B4-BE49-F238E27FC236}">
                    <a16:creationId xmlns:a16="http://schemas.microsoft.com/office/drawing/2014/main" id="{5BC00F11-5D9D-4769-BF71-A434A957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45" name="Rectangle 1144">
                <a:extLst>
                  <a:ext uri="{FF2B5EF4-FFF2-40B4-BE49-F238E27FC236}">
                    <a16:creationId xmlns:a16="http://schemas.microsoft.com/office/drawing/2014/main" id="{ECE3EBF1-CA56-441C-B7D6-7C18D70AC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46" name="Line 1186">
                <a:extLst>
                  <a:ext uri="{FF2B5EF4-FFF2-40B4-BE49-F238E27FC236}">
                    <a16:creationId xmlns:a16="http://schemas.microsoft.com/office/drawing/2014/main" id="{DFBE47D6-E992-42D1-A122-D9C3E9662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7" name="Line 1187">
                <a:extLst>
                  <a:ext uri="{FF2B5EF4-FFF2-40B4-BE49-F238E27FC236}">
                    <a16:creationId xmlns:a16="http://schemas.microsoft.com/office/drawing/2014/main" id="{1F5F46DC-72DC-4886-8CEA-CCDCFC498C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:a16="http://schemas.microsoft.com/office/drawing/2014/main" id="{5CA3B901-2EA8-44A7-80FF-7FD394272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49" name="Text Box 1189">
                <a:extLst>
                  <a:ext uri="{FF2B5EF4-FFF2-40B4-BE49-F238E27FC236}">
                    <a16:creationId xmlns:a16="http://schemas.microsoft.com/office/drawing/2014/main" id="{9D140D6B-BDCF-4E7D-A172-7D4E9A484F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55A6DAB2-204A-4C05-A14F-DF999D4060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1114" name="Line 1191">
                <a:extLst>
                  <a:ext uri="{FF2B5EF4-FFF2-40B4-BE49-F238E27FC236}">
                    <a16:creationId xmlns:a16="http://schemas.microsoft.com/office/drawing/2014/main" id="{60C95C6F-8A06-4982-A62D-7781CFC05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15" name="Line 1192">
                <a:extLst>
                  <a:ext uri="{FF2B5EF4-FFF2-40B4-BE49-F238E27FC236}">
                    <a16:creationId xmlns:a16="http://schemas.microsoft.com/office/drawing/2014/main" id="{403AB6F1-5FDB-4ED4-BBCE-0BACF9920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16" name="Oval 1115">
                <a:extLst>
                  <a:ext uri="{FF2B5EF4-FFF2-40B4-BE49-F238E27FC236}">
                    <a16:creationId xmlns:a16="http://schemas.microsoft.com/office/drawing/2014/main" id="{EC5134A4-1DB1-41C4-AA48-D465C6988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17" name="Line 1194">
                <a:extLst>
                  <a:ext uri="{FF2B5EF4-FFF2-40B4-BE49-F238E27FC236}">
                    <a16:creationId xmlns:a16="http://schemas.microsoft.com/office/drawing/2014/main" id="{FF0D09B5-F6CD-46CE-BE36-E43F1A4EB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18" name="Line 1195">
                <a:extLst>
                  <a:ext uri="{FF2B5EF4-FFF2-40B4-BE49-F238E27FC236}">
                    <a16:creationId xmlns:a16="http://schemas.microsoft.com/office/drawing/2014/main" id="{CE4A0227-944A-4BDA-B3A0-A7386323B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19" name="Rectangle 1118">
                <a:extLst>
                  <a:ext uri="{FF2B5EF4-FFF2-40B4-BE49-F238E27FC236}">
                    <a16:creationId xmlns:a16="http://schemas.microsoft.com/office/drawing/2014/main" id="{7B25DBF2-9B69-4126-9CCC-2BD527EE6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120" name="Oval 1119">
                <a:extLst>
                  <a:ext uri="{FF2B5EF4-FFF2-40B4-BE49-F238E27FC236}">
                    <a16:creationId xmlns:a16="http://schemas.microsoft.com/office/drawing/2014/main" id="{DD8937DC-17CF-4B20-9634-D91565455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121" name="Group 1120">
                <a:extLst>
                  <a:ext uri="{FF2B5EF4-FFF2-40B4-BE49-F238E27FC236}">
                    <a16:creationId xmlns:a16="http://schemas.microsoft.com/office/drawing/2014/main" id="{7BD67BD7-FECD-423E-9C8A-719EDC2C1A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1132" name="Line 1199">
                  <a:extLst>
                    <a:ext uri="{FF2B5EF4-FFF2-40B4-BE49-F238E27FC236}">
                      <a16:creationId xmlns:a16="http://schemas.microsoft.com/office/drawing/2014/main" id="{D65DD7C0-BBC5-4ECA-AFE6-234132CCEC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33" name="Line 1200">
                  <a:extLst>
                    <a:ext uri="{FF2B5EF4-FFF2-40B4-BE49-F238E27FC236}">
                      <a16:creationId xmlns:a16="http://schemas.microsoft.com/office/drawing/2014/main" id="{05C16A7E-666C-4B2E-9D4C-AC3A0B385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34" name="Line 1201">
                  <a:extLst>
                    <a:ext uri="{FF2B5EF4-FFF2-40B4-BE49-F238E27FC236}">
                      <a16:creationId xmlns:a16="http://schemas.microsoft.com/office/drawing/2014/main" id="{4E52AEFC-F68E-4DE9-AE8D-CD5A6C76B5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122" name="Group 1121">
                <a:extLst>
                  <a:ext uri="{FF2B5EF4-FFF2-40B4-BE49-F238E27FC236}">
                    <a16:creationId xmlns:a16="http://schemas.microsoft.com/office/drawing/2014/main" id="{C6A3B2CD-6935-4176-8262-2009C8D97C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1129" name="Line 1203">
                  <a:extLst>
                    <a:ext uri="{FF2B5EF4-FFF2-40B4-BE49-F238E27FC236}">
                      <a16:creationId xmlns:a16="http://schemas.microsoft.com/office/drawing/2014/main" id="{AB9BCC36-B080-4153-B9A7-3C7FB23A72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30" name="Line 1204">
                  <a:extLst>
                    <a:ext uri="{FF2B5EF4-FFF2-40B4-BE49-F238E27FC236}">
                      <a16:creationId xmlns:a16="http://schemas.microsoft.com/office/drawing/2014/main" id="{410930A2-19AC-4695-9D24-604C2A759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31" name="Line 1205">
                  <a:extLst>
                    <a:ext uri="{FF2B5EF4-FFF2-40B4-BE49-F238E27FC236}">
                      <a16:creationId xmlns:a16="http://schemas.microsoft.com/office/drawing/2014/main" id="{D6745883-6369-42BD-93DE-68042D8F77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123" name="Rectangle 1122">
                <a:extLst>
                  <a:ext uri="{FF2B5EF4-FFF2-40B4-BE49-F238E27FC236}">
                    <a16:creationId xmlns:a16="http://schemas.microsoft.com/office/drawing/2014/main" id="{3C7E4E78-1143-4810-AE9C-FB979A7A0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24" name="Rectangle 1123">
                <a:extLst>
                  <a:ext uri="{FF2B5EF4-FFF2-40B4-BE49-F238E27FC236}">
                    <a16:creationId xmlns:a16="http://schemas.microsoft.com/office/drawing/2014/main" id="{AACF4E44-FD66-446E-86AA-2F630423D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25" name="Line 1208">
                <a:extLst>
                  <a:ext uri="{FF2B5EF4-FFF2-40B4-BE49-F238E27FC236}">
                    <a16:creationId xmlns:a16="http://schemas.microsoft.com/office/drawing/2014/main" id="{21FCDEBE-E9AF-4A1E-821A-31557B642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26" name="Line 1209">
                <a:extLst>
                  <a:ext uri="{FF2B5EF4-FFF2-40B4-BE49-F238E27FC236}">
                    <a16:creationId xmlns:a16="http://schemas.microsoft.com/office/drawing/2014/main" id="{ECD52A0B-11EE-4D1B-9F39-454D52466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27" name="Rectangle 1126">
                <a:extLst>
                  <a:ext uri="{FF2B5EF4-FFF2-40B4-BE49-F238E27FC236}">
                    <a16:creationId xmlns:a16="http://schemas.microsoft.com/office/drawing/2014/main" id="{34735580-22B5-46E1-BD2E-B7DD2C0A0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28" name="Text Box 1211">
                <a:extLst>
                  <a:ext uri="{FF2B5EF4-FFF2-40B4-BE49-F238E27FC236}">
                    <a16:creationId xmlns:a16="http://schemas.microsoft.com/office/drawing/2014/main" id="{70A1A347-2031-4682-B6AE-00B700EDBE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F48BAD00-B1BA-4F7F-A569-9A0241F5C9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1093" name="Line 1213">
                <a:extLst>
                  <a:ext uri="{FF2B5EF4-FFF2-40B4-BE49-F238E27FC236}">
                    <a16:creationId xmlns:a16="http://schemas.microsoft.com/office/drawing/2014/main" id="{B9A0E4AA-6A94-491F-A140-FFDAEAEEC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94" name="Line 1214">
                <a:extLst>
                  <a:ext uri="{FF2B5EF4-FFF2-40B4-BE49-F238E27FC236}">
                    <a16:creationId xmlns:a16="http://schemas.microsoft.com/office/drawing/2014/main" id="{1393272D-3DF7-49BE-88B2-93ADC0C05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95" name="Oval 1094">
                <a:extLst>
                  <a:ext uri="{FF2B5EF4-FFF2-40B4-BE49-F238E27FC236}">
                    <a16:creationId xmlns:a16="http://schemas.microsoft.com/office/drawing/2014/main" id="{7284CDAD-3D90-48DA-92E0-A86AA235C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96" name="Line 1216">
                <a:extLst>
                  <a:ext uri="{FF2B5EF4-FFF2-40B4-BE49-F238E27FC236}">
                    <a16:creationId xmlns:a16="http://schemas.microsoft.com/office/drawing/2014/main" id="{0179FD79-B90D-4490-B72F-FF65F794F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97" name="Line 1217">
                <a:extLst>
                  <a:ext uri="{FF2B5EF4-FFF2-40B4-BE49-F238E27FC236}">
                    <a16:creationId xmlns:a16="http://schemas.microsoft.com/office/drawing/2014/main" id="{4E4D3B20-A838-40E5-B550-0E13A53D8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98" name="Rectangle 1097">
                <a:extLst>
                  <a:ext uri="{FF2B5EF4-FFF2-40B4-BE49-F238E27FC236}">
                    <a16:creationId xmlns:a16="http://schemas.microsoft.com/office/drawing/2014/main" id="{426A8821-3A9E-4807-9DB8-FF37DEAD1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099" name="Oval 1098">
                <a:extLst>
                  <a:ext uri="{FF2B5EF4-FFF2-40B4-BE49-F238E27FC236}">
                    <a16:creationId xmlns:a16="http://schemas.microsoft.com/office/drawing/2014/main" id="{134051FE-95FA-4AA4-9256-969DB9737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100" name="Group 1099">
                <a:extLst>
                  <a:ext uri="{FF2B5EF4-FFF2-40B4-BE49-F238E27FC236}">
                    <a16:creationId xmlns:a16="http://schemas.microsoft.com/office/drawing/2014/main" id="{88A69FBF-82CF-4A39-B17C-FEBFCF0563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1111" name="Line 1221">
                  <a:extLst>
                    <a:ext uri="{FF2B5EF4-FFF2-40B4-BE49-F238E27FC236}">
                      <a16:creationId xmlns:a16="http://schemas.microsoft.com/office/drawing/2014/main" id="{CDA0C3A7-1CEB-4893-B9F5-5A1349764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12" name="Line 1222">
                  <a:extLst>
                    <a:ext uri="{FF2B5EF4-FFF2-40B4-BE49-F238E27FC236}">
                      <a16:creationId xmlns:a16="http://schemas.microsoft.com/office/drawing/2014/main" id="{766C2426-17A9-4DE3-924A-E57DB44F73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13" name="Line 1223">
                  <a:extLst>
                    <a:ext uri="{FF2B5EF4-FFF2-40B4-BE49-F238E27FC236}">
                      <a16:creationId xmlns:a16="http://schemas.microsoft.com/office/drawing/2014/main" id="{A9E50DDF-1BAD-4FF2-B14F-438B3F1290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101" name="Group 1100">
                <a:extLst>
                  <a:ext uri="{FF2B5EF4-FFF2-40B4-BE49-F238E27FC236}">
                    <a16:creationId xmlns:a16="http://schemas.microsoft.com/office/drawing/2014/main" id="{516FDBAA-A354-4A63-815B-B547E0D361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1108" name="Line 1225">
                  <a:extLst>
                    <a:ext uri="{FF2B5EF4-FFF2-40B4-BE49-F238E27FC236}">
                      <a16:creationId xmlns:a16="http://schemas.microsoft.com/office/drawing/2014/main" id="{34B6F4D3-693E-44D5-BE9D-A94DBEA640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09" name="Line 1226">
                  <a:extLst>
                    <a:ext uri="{FF2B5EF4-FFF2-40B4-BE49-F238E27FC236}">
                      <a16:creationId xmlns:a16="http://schemas.microsoft.com/office/drawing/2014/main" id="{1C72184D-F7BC-4A1B-ADD7-E402BD6B2E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10" name="Line 1227">
                  <a:extLst>
                    <a:ext uri="{FF2B5EF4-FFF2-40B4-BE49-F238E27FC236}">
                      <a16:creationId xmlns:a16="http://schemas.microsoft.com/office/drawing/2014/main" id="{037B7FD4-B9D2-438C-9342-E7A2CE0E20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102" name="Rectangle 1101">
                <a:extLst>
                  <a:ext uri="{FF2B5EF4-FFF2-40B4-BE49-F238E27FC236}">
                    <a16:creationId xmlns:a16="http://schemas.microsoft.com/office/drawing/2014/main" id="{4F49F6F2-34F9-463A-A24E-6B96CC11B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03" name="Rectangle 1102">
                <a:extLst>
                  <a:ext uri="{FF2B5EF4-FFF2-40B4-BE49-F238E27FC236}">
                    <a16:creationId xmlns:a16="http://schemas.microsoft.com/office/drawing/2014/main" id="{1DCB2F6B-E7E0-4D15-A666-C4B103C69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04" name="Line 1230">
                <a:extLst>
                  <a:ext uri="{FF2B5EF4-FFF2-40B4-BE49-F238E27FC236}">
                    <a16:creationId xmlns:a16="http://schemas.microsoft.com/office/drawing/2014/main" id="{71774DFF-7043-4491-A9BB-90348DD07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05" name="Line 1231">
                <a:extLst>
                  <a:ext uri="{FF2B5EF4-FFF2-40B4-BE49-F238E27FC236}">
                    <a16:creationId xmlns:a16="http://schemas.microsoft.com/office/drawing/2014/main" id="{BC1B1969-D1E3-4AC0-8A21-6A72344E9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06" name="Rectangle 1105">
                <a:extLst>
                  <a:ext uri="{FF2B5EF4-FFF2-40B4-BE49-F238E27FC236}">
                    <a16:creationId xmlns:a16="http://schemas.microsoft.com/office/drawing/2014/main" id="{0B11990D-44E9-425C-8EB5-D46BB5C3D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07" name="Text Box 1233">
                <a:extLst>
                  <a:ext uri="{FF2B5EF4-FFF2-40B4-BE49-F238E27FC236}">
                    <a16:creationId xmlns:a16="http://schemas.microsoft.com/office/drawing/2014/main" id="{B30AAD3F-BBE0-4EE1-B18B-BB72035A1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E426C2BD-274A-4CBC-8F9D-1E3EEADBD8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1072" name="Line 1235">
                <a:extLst>
                  <a:ext uri="{FF2B5EF4-FFF2-40B4-BE49-F238E27FC236}">
                    <a16:creationId xmlns:a16="http://schemas.microsoft.com/office/drawing/2014/main" id="{13CBB5D3-7A47-4E85-B68F-9D78F26E2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3" name="Line 1236">
                <a:extLst>
                  <a:ext uri="{FF2B5EF4-FFF2-40B4-BE49-F238E27FC236}">
                    <a16:creationId xmlns:a16="http://schemas.microsoft.com/office/drawing/2014/main" id="{951B40B9-8695-4E87-94A2-94066E40D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4" name="Oval 1073">
                <a:extLst>
                  <a:ext uri="{FF2B5EF4-FFF2-40B4-BE49-F238E27FC236}">
                    <a16:creationId xmlns:a16="http://schemas.microsoft.com/office/drawing/2014/main" id="{3F1593CF-5960-47CC-9354-2C9482F3E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75" name="Line 1238">
                <a:extLst>
                  <a:ext uri="{FF2B5EF4-FFF2-40B4-BE49-F238E27FC236}">
                    <a16:creationId xmlns:a16="http://schemas.microsoft.com/office/drawing/2014/main" id="{7FB51930-ECBB-4745-8129-DCE7B26B8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6" name="Line 1239">
                <a:extLst>
                  <a:ext uri="{FF2B5EF4-FFF2-40B4-BE49-F238E27FC236}">
                    <a16:creationId xmlns:a16="http://schemas.microsoft.com/office/drawing/2014/main" id="{1751126E-2617-4F4C-BB35-61A7AC4A1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7" name="Rectangle 1076">
                <a:extLst>
                  <a:ext uri="{FF2B5EF4-FFF2-40B4-BE49-F238E27FC236}">
                    <a16:creationId xmlns:a16="http://schemas.microsoft.com/office/drawing/2014/main" id="{2EC90399-5355-46DC-85CA-C48B2A422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:a16="http://schemas.microsoft.com/office/drawing/2014/main" id="{03E568BE-FBCA-4936-A2C9-72B6ADFBF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079" name="Group 1078">
                <a:extLst>
                  <a:ext uri="{FF2B5EF4-FFF2-40B4-BE49-F238E27FC236}">
                    <a16:creationId xmlns:a16="http://schemas.microsoft.com/office/drawing/2014/main" id="{8B8CEDE2-5635-483F-AB99-7B2680CDD1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1090" name="Line 1243">
                  <a:extLst>
                    <a:ext uri="{FF2B5EF4-FFF2-40B4-BE49-F238E27FC236}">
                      <a16:creationId xmlns:a16="http://schemas.microsoft.com/office/drawing/2014/main" id="{E23F5644-A7A8-4142-A6EB-66CE934FBD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91" name="Line 1244">
                  <a:extLst>
                    <a:ext uri="{FF2B5EF4-FFF2-40B4-BE49-F238E27FC236}">
                      <a16:creationId xmlns:a16="http://schemas.microsoft.com/office/drawing/2014/main" id="{0BEAA64A-EF1C-44AC-8CDB-3EDF41EB19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92" name="Line 1245">
                  <a:extLst>
                    <a:ext uri="{FF2B5EF4-FFF2-40B4-BE49-F238E27FC236}">
                      <a16:creationId xmlns:a16="http://schemas.microsoft.com/office/drawing/2014/main" id="{58CB1681-D5E4-42F5-95A9-6751F0310A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080" name="Group 1079">
                <a:extLst>
                  <a:ext uri="{FF2B5EF4-FFF2-40B4-BE49-F238E27FC236}">
                    <a16:creationId xmlns:a16="http://schemas.microsoft.com/office/drawing/2014/main" id="{8EC1BB28-DFE5-44D6-A6F4-A6266B184A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1087" name="Line 1247">
                  <a:extLst>
                    <a:ext uri="{FF2B5EF4-FFF2-40B4-BE49-F238E27FC236}">
                      <a16:creationId xmlns:a16="http://schemas.microsoft.com/office/drawing/2014/main" id="{B3928D61-EE08-4985-9550-A01AFC9AC8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88" name="Line 1248">
                  <a:extLst>
                    <a:ext uri="{FF2B5EF4-FFF2-40B4-BE49-F238E27FC236}">
                      <a16:creationId xmlns:a16="http://schemas.microsoft.com/office/drawing/2014/main" id="{8329122D-3389-48C1-81B6-6E89CFC81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89" name="Line 1249">
                  <a:extLst>
                    <a:ext uri="{FF2B5EF4-FFF2-40B4-BE49-F238E27FC236}">
                      <a16:creationId xmlns:a16="http://schemas.microsoft.com/office/drawing/2014/main" id="{11FA72E4-60E4-457C-8CED-CFC98BFB54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081" name="Rectangle 1080">
                <a:extLst>
                  <a:ext uri="{FF2B5EF4-FFF2-40B4-BE49-F238E27FC236}">
                    <a16:creationId xmlns:a16="http://schemas.microsoft.com/office/drawing/2014/main" id="{4D0437DC-A4A4-4CDE-85C1-2CCC7CD4A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82" name="Rectangle 1081">
                <a:extLst>
                  <a:ext uri="{FF2B5EF4-FFF2-40B4-BE49-F238E27FC236}">
                    <a16:creationId xmlns:a16="http://schemas.microsoft.com/office/drawing/2014/main" id="{871EA2D5-DF4C-449C-80CB-40306F07F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83" name="Line 1252">
                <a:extLst>
                  <a:ext uri="{FF2B5EF4-FFF2-40B4-BE49-F238E27FC236}">
                    <a16:creationId xmlns:a16="http://schemas.microsoft.com/office/drawing/2014/main" id="{A8936FEA-6088-44C9-BD3D-AF719E7B8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84" name="Line 1253">
                <a:extLst>
                  <a:ext uri="{FF2B5EF4-FFF2-40B4-BE49-F238E27FC236}">
                    <a16:creationId xmlns:a16="http://schemas.microsoft.com/office/drawing/2014/main" id="{5E943B5E-2792-4F48-B8D9-151625FF1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85" name="Rectangle 1084">
                <a:extLst>
                  <a:ext uri="{FF2B5EF4-FFF2-40B4-BE49-F238E27FC236}">
                    <a16:creationId xmlns:a16="http://schemas.microsoft.com/office/drawing/2014/main" id="{89728915-827F-4389-A7DD-EE05F356D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86" name="Text Box 1255">
                <a:extLst>
                  <a:ext uri="{FF2B5EF4-FFF2-40B4-BE49-F238E27FC236}">
                    <a16:creationId xmlns:a16="http://schemas.microsoft.com/office/drawing/2014/main" id="{8461110D-876E-4D57-BDED-63633014F9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D0017835-7796-4E6B-B8BB-5BD0EDC27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1051" name="Line 1257">
                <a:extLst>
                  <a:ext uri="{FF2B5EF4-FFF2-40B4-BE49-F238E27FC236}">
                    <a16:creationId xmlns:a16="http://schemas.microsoft.com/office/drawing/2014/main" id="{99364040-0132-4361-A755-32058DA49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2" name="Line 1258">
                <a:extLst>
                  <a:ext uri="{FF2B5EF4-FFF2-40B4-BE49-F238E27FC236}">
                    <a16:creationId xmlns:a16="http://schemas.microsoft.com/office/drawing/2014/main" id="{FBFEF6FC-FC89-4BA2-9E65-519F7ACF4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3" name="Oval 1052">
                <a:extLst>
                  <a:ext uri="{FF2B5EF4-FFF2-40B4-BE49-F238E27FC236}">
                    <a16:creationId xmlns:a16="http://schemas.microsoft.com/office/drawing/2014/main" id="{1F7F37E7-9DF7-41AA-9D63-CCE83CD62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4" name="Line 1260">
                <a:extLst>
                  <a:ext uri="{FF2B5EF4-FFF2-40B4-BE49-F238E27FC236}">
                    <a16:creationId xmlns:a16="http://schemas.microsoft.com/office/drawing/2014/main" id="{AC6FA0F0-A3A5-42B3-B02D-1741C68DD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5" name="Line 1261">
                <a:extLst>
                  <a:ext uri="{FF2B5EF4-FFF2-40B4-BE49-F238E27FC236}">
                    <a16:creationId xmlns:a16="http://schemas.microsoft.com/office/drawing/2014/main" id="{CB7B4037-F0B8-4147-A5DA-43FE645B1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781F13FA-5B54-4DF6-957F-2B16168E5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057" name="Oval 1056">
                <a:extLst>
                  <a:ext uri="{FF2B5EF4-FFF2-40B4-BE49-F238E27FC236}">
                    <a16:creationId xmlns:a16="http://schemas.microsoft.com/office/drawing/2014/main" id="{F1B39E9E-3CD9-4B3E-BE2D-0B54A3632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058" name="Group 1057">
                <a:extLst>
                  <a:ext uri="{FF2B5EF4-FFF2-40B4-BE49-F238E27FC236}">
                    <a16:creationId xmlns:a16="http://schemas.microsoft.com/office/drawing/2014/main" id="{1B783D1C-2D32-4B89-9DA3-1D8507CDE3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1069" name="Line 1265">
                  <a:extLst>
                    <a:ext uri="{FF2B5EF4-FFF2-40B4-BE49-F238E27FC236}">
                      <a16:creationId xmlns:a16="http://schemas.microsoft.com/office/drawing/2014/main" id="{B5895AF7-4B21-4358-8E2B-89EC68F59B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70" name="Line 1266">
                  <a:extLst>
                    <a:ext uri="{FF2B5EF4-FFF2-40B4-BE49-F238E27FC236}">
                      <a16:creationId xmlns:a16="http://schemas.microsoft.com/office/drawing/2014/main" id="{2072275B-24A1-4705-91F1-46C1A62DE4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71" name="Line 1267">
                  <a:extLst>
                    <a:ext uri="{FF2B5EF4-FFF2-40B4-BE49-F238E27FC236}">
                      <a16:creationId xmlns:a16="http://schemas.microsoft.com/office/drawing/2014/main" id="{F1BCFEFF-AE22-4106-B719-08ADCB317E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059" name="Group 1058">
                <a:extLst>
                  <a:ext uri="{FF2B5EF4-FFF2-40B4-BE49-F238E27FC236}">
                    <a16:creationId xmlns:a16="http://schemas.microsoft.com/office/drawing/2014/main" id="{B7641646-459F-4314-923D-B0973A1981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1066" name="Line 1269">
                  <a:extLst>
                    <a:ext uri="{FF2B5EF4-FFF2-40B4-BE49-F238E27FC236}">
                      <a16:creationId xmlns:a16="http://schemas.microsoft.com/office/drawing/2014/main" id="{26F98BAE-2FF8-4E30-915C-CB23CD7C03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67" name="Line 1270">
                  <a:extLst>
                    <a:ext uri="{FF2B5EF4-FFF2-40B4-BE49-F238E27FC236}">
                      <a16:creationId xmlns:a16="http://schemas.microsoft.com/office/drawing/2014/main" id="{CDEF1D6F-0DE7-4B80-B557-1A95C4C993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68" name="Line 1271">
                  <a:extLst>
                    <a:ext uri="{FF2B5EF4-FFF2-40B4-BE49-F238E27FC236}">
                      <a16:creationId xmlns:a16="http://schemas.microsoft.com/office/drawing/2014/main" id="{893CBB4D-D319-4D1B-9D65-C8B9DB115E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85DEB2E2-2197-4458-85BB-A1D1979BC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032BA5C6-DF34-420C-959D-359F6728D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62" name="Line 1274">
                <a:extLst>
                  <a:ext uri="{FF2B5EF4-FFF2-40B4-BE49-F238E27FC236}">
                    <a16:creationId xmlns:a16="http://schemas.microsoft.com/office/drawing/2014/main" id="{77B4FB6C-7EB9-461F-A062-F37A40F82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63" name="Line 1275">
                <a:extLst>
                  <a:ext uri="{FF2B5EF4-FFF2-40B4-BE49-F238E27FC236}">
                    <a16:creationId xmlns:a16="http://schemas.microsoft.com/office/drawing/2014/main" id="{34A9786E-7D14-48E1-AF6D-5DF1415AF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64" name="Rectangle 1063">
                <a:extLst>
                  <a:ext uri="{FF2B5EF4-FFF2-40B4-BE49-F238E27FC236}">
                    <a16:creationId xmlns:a16="http://schemas.microsoft.com/office/drawing/2014/main" id="{1E15256F-AF21-43D1-BF83-46550AAC5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65" name="Text Box 1277">
                <a:extLst>
                  <a:ext uri="{FF2B5EF4-FFF2-40B4-BE49-F238E27FC236}">
                    <a16:creationId xmlns:a16="http://schemas.microsoft.com/office/drawing/2014/main" id="{BC9C437F-70A7-4EF1-BDF1-30F4B11A73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E7D59CE9-B25A-4504-9B42-3ED3C9F8F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9095" y="1725719"/>
            <a:ext cx="370170" cy="106251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9E52EF-B06D-4980-8390-E1404C18B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995" y="4757004"/>
            <a:ext cx="370170" cy="106251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89053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IP datagram format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DD68D92-2F6D-4DE2-AF57-20BB0EF7769D}"/>
              </a:ext>
            </a:extLst>
          </p:cNvPr>
          <p:cNvGrpSpPr>
            <a:grpSpLocks/>
          </p:cNvGrpSpPr>
          <p:nvPr/>
        </p:nvGrpSpPr>
        <p:grpSpPr bwMode="auto">
          <a:xfrm>
            <a:off x="2985295" y="1455739"/>
            <a:ext cx="4127501" cy="5326061"/>
            <a:chOff x="1929" y="607"/>
            <a:chExt cx="2600" cy="3355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0F54B7B-6323-4CF0-8CBB-97EA1D40E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F5F3596-4726-4FD6-993A-20C66CB22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99" name="Text Box 6">
              <a:extLst>
                <a:ext uri="{FF2B5EF4-FFF2-40B4-BE49-F238E27FC236}">
                  <a16:creationId xmlns:a16="http://schemas.microsoft.com/office/drawing/2014/main" id="{E72860FC-BC50-43C8-B13D-AEB54598F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ver</a:t>
              </a:r>
              <a:endParaRPr lang="en-US" altLang="en-US"/>
            </a:p>
          </p:txBody>
        </p:sp>
        <p:sp>
          <p:nvSpPr>
            <p:cNvPr id="100" name="Text Box 7">
              <a:extLst>
                <a:ext uri="{FF2B5EF4-FFF2-40B4-BE49-F238E27FC236}">
                  <a16:creationId xmlns:a16="http://schemas.microsoft.com/office/drawing/2014/main" id="{7F4BEA7D-94FE-4142-8456-C2B378B00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length</a:t>
              </a:r>
            </a:p>
          </p:txBody>
        </p:sp>
        <p:sp>
          <p:nvSpPr>
            <p:cNvPr id="101" name="Line 8">
              <a:extLst>
                <a:ext uri="{FF2B5EF4-FFF2-40B4-BE49-F238E27FC236}">
                  <a16:creationId xmlns:a16="http://schemas.microsoft.com/office/drawing/2014/main" id="{3F6548EE-A4C7-4EE1-AE03-20D059E667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Line 9">
              <a:extLst>
                <a:ext uri="{FF2B5EF4-FFF2-40B4-BE49-F238E27FC236}">
                  <a16:creationId xmlns:a16="http://schemas.microsoft.com/office/drawing/2014/main" id="{F2364B1E-919E-47CA-BD16-87C7B750CA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Text Box 10">
              <a:extLst>
                <a:ext uri="{FF2B5EF4-FFF2-40B4-BE49-F238E27FC236}">
                  <a16:creationId xmlns:a16="http://schemas.microsoft.com/office/drawing/2014/main" id="{2F64DD94-95A8-4477-9477-040D76EF2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32 bits</a:t>
              </a:r>
              <a:endParaRPr lang="en-US" altLang="en-US"/>
            </a:p>
          </p:txBody>
        </p:sp>
        <p:sp>
          <p:nvSpPr>
            <p:cNvPr id="104" name="Line 11">
              <a:extLst>
                <a:ext uri="{FF2B5EF4-FFF2-40B4-BE49-F238E27FC236}">
                  <a16:creationId xmlns:a16="http://schemas.microsoft.com/office/drawing/2014/main" id="{1164632F-CC19-414B-942D-F64470B9C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Line 12">
              <a:extLst>
                <a:ext uri="{FF2B5EF4-FFF2-40B4-BE49-F238E27FC236}">
                  <a16:creationId xmlns:a16="http://schemas.microsoft.com/office/drawing/2014/main" id="{5942C95E-DCED-4056-9B13-AF23C47EDE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Text Box 13">
              <a:extLst>
                <a:ext uri="{FF2B5EF4-FFF2-40B4-BE49-F238E27FC236}">
                  <a16:creationId xmlns:a16="http://schemas.microsoft.com/office/drawing/2014/main" id="{802F9B06-665A-4251-B901-FBC328EB6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2000"/>
                <a:t>data </a:t>
              </a:r>
            </a:p>
            <a:p>
              <a:pPr algn="ctr"/>
              <a:r>
                <a:rPr lang="en-US" altLang="en-US" sz="2000"/>
                <a:t>(variable length,</a:t>
              </a:r>
            </a:p>
            <a:p>
              <a:pPr algn="ctr"/>
              <a:r>
                <a:rPr lang="en-US" altLang="en-US" sz="2000"/>
                <a:t>typically a TCP </a:t>
              </a:r>
            </a:p>
            <a:p>
              <a:pPr algn="ctr"/>
              <a:r>
                <a:rPr lang="en-US" altLang="en-US" sz="2000"/>
                <a:t>or UDP segment)</a:t>
              </a:r>
              <a:endParaRPr lang="en-US" altLang="en-US"/>
            </a:p>
          </p:txBody>
        </p:sp>
        <p:sp>
          <p:nvSpPr>
            <p:cNvPr id="107" name="Text Box 14">
              <a:extLst>
                <a:ext uri="{FF2B5EF4-FFF2-40B4-BE49-F238E27FC236}">
                  <a16:creationId xmlns:a16="http://schemas.microsoft.com/office/drawing/2014/main" id="{24D7751C-38EC-47AE-99AE-2D0286917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16-bit identifier</a:t>
              </a:r>
              <a:endParaRPr lang="en-US" altLang="en-US" sz="2000"/>
            </a:p>
          </p:txBody>
        </p:sp>
        <p:sp>
          <p:nvSpPr>
            <p:cNvPr id="108" name="Line 15">
              <a:extLst>
                <a:ext uri="{FF2B5EF4-FFF2-40B4-BE49-F238E27FC236}">
                  <a16:creationId xmlns:a16="http://schemas.microsoft.com/office/drawing/2014/main" id="{F60919E0-57A7-411B-962B-5DA96AE1C1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Line 16">
              <a:extLst>
                <a:ext uri="{FF2B5EF4-FFF2-40B4-BE49-F238E27FC236}">
                  <a16:creationId xmlns:a16="http://schemas.microsoft.com/office/drawing/2014/main" id="{591AEEC9-F8D8-4801-8DFA-D343ADE14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Text Box 17">
              <a:extLst>
                <a:ext uri="{FF2B5EF4-FFF2-40B4-BE49-F238E27FC236}">
                  <a16:creationId xmlns:a16="http://schemas.microsoft.com/office/drawing/2014/main" id="{64DFA742-3ABF-4636-95E1-4F03F1ACB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header</a:t>
              </a:r>
            </a:p>
            <a:p>
              <a:pPr algn="ctr"/>
              <a:r>
                <a:rPr lang="en-US" altLang="en-US" sz="1800"/>
                <a:t> checksum</a:t>
              </a:r>
            </a:p>
          </p:txBody>
        </p:sp>
        <p:sp>
          <p:nvSpPr>
            <p:cNvPr id="111" name="Text Box 18">
              <a:extLst>
                <a:ext uri="{FF2B5EF4-FFF2-40B4-BE49-F238E27FC236}">
                  <a16:creationId xmlns:a16="http://schemas.microsoft.com/office/drawing/2014/main" id="{7D22EC44-ADE2-4C6D-BC00-CA794F7B5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time to</a:t>
              </a:r>
            </a:p>
            <a:p>
              <a:pPr algn="ctr"/>
              <a:r>
                <a:rPr lang="en-US" altLang="en-US" sz="1800"/>
                <a:t>live</a:t>
              </a:r>
            </a:p>
          </p:txBody>
        </p:sp>
        <p:sp>
          <p:nvSpPr>
            <p:cNvPr id="112" name="Text Box 19">
              <a:extLst>
                <a:ext uri="{FF2B5EF4-FFF2-40B4-BE49-F238E27FC236}">
                  <a16:creationId xmlns:a16="http://schemas.microsoft.com/office/drawing/2014/main" id="{63D430A7-DE58-49DF-AC78-F5475C5C8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32 bit source IP address</a:t>
              </a:r>
              <a:endParaRPr lang="en-US" altLang="en-US"/>
            </a:p>
          </p:txBody>
        </p:sp>
        <p:sp>
          <p:nvSpPr>
            <p:cNvPr id="113" name="Text Box 31">
              <a:extLst>
                <a:ext uri="{FF2B5EF4-FFF2-40B4-BE49-F238E27FC236}">
                  <a16:creationId xmlns:a16="http://schemas.microsoft.com/office/drawing/2014/main" id="{7374AC56-F171-4D3E-8E26-122F5DF4A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head.</a:t>
              </a:r>
            </a:p>
            <a:p>
              <a:pPr algn="ctr"/>
              <a:r>
                <a:rPr lang="en-US" altLang="en-US" sz="1800"/>
                <a:t>len</a:t>
              </a:r>
              <a:endParaRPr lang="en-US" altLang="en-US"/>
            </a:p>
          </p:txBody>
        </p:sp>
        <p:sp>
          <p:nvSpPr>
            <p:cNvPr id="114" name="Text Box 32">
              <a:extLst>
                <a:ext uri="{FF2B5EF4-FFF2-40B4-BE49-F238E27FC236}">
                  <a16:creationId xmlns:a16="http://schemas.microsoft.com/office/drawing/2014/main" id="{82FE23FD-E1F5-4D07-A8C0-76152465D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type of</a:t>
              </a:r>
            </a:p>
            <a:p>
              <a:pPr algn="ctr"/>
              <a:r>
                <a:rPr lang="en-US" altLang="en-US" sz="1800"/>
                <a:t>service</a:t>
              </a:r>
              <a:endParaRPr lang="en-US" altLang="en-US"/>
            </a:p>
          </p:txBody>
        </p:sp>
        <p:sp>
          <p:nvSpPr>
            <p:cNvPr id="115" name="Line 33">
              <a:extLst>
                <a:ext uri="{FF2B5EF4-FFF2-40B4-BE49-F238E27FC236}">
                  <a16:creationId xmlns:a16="http://schemas.microsoft.com/office/drawing/2014/main" id="{F0A1C523-81C6-4EC9-BC31-4A9F0E92E2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Line 34">
              <a:extLst>
                <a:ext uri="{FF2B5EF4-FFF2-40B4-BE49-F238E27FC236}">
                  <a16:creationId xmlns:a16="http://schemas.microsoft.com/office/drawing/2014/main" id="{19A3797C-5F1D-4DCD-AFE8-D4BC0B38E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Line 37">
              <a:extLst>
                <a:ext uri="{FF2B5EF4-FFF2-40B4-BE49-F238E27FC236}">
                  <a16:creationId xmlns:a16="http://schemas.microsoft.com/office/drawing/2014/main" id="{2ABD7013-DBE1-4707-8C04-7C6C6890D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Text Box 38">
              <a:extLst>
                <a:ext uri="{FF2B5EF4-FFF2-40B4-BE49-F238E27FC236}">
                  <a16:creationId xmlns:a16="http://schemas.microsoft.com/office/drawing/2014/main" id="{3A22DB8E-C495-461E-ADAC-0FD2AED20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flgs</a:t>
              </a:r>
              <a:endParaRPr lang="en-US" altLang="en-US" sz="2000"/>
            </a:p>
          </p:txBody>
        </p:sp>
        <p:sp>
          <p:nvSpPr>
            <p:cNvPr id="119" name="Line 39">
              <a:extLst>
                <a:ext uri="{FF2B5EF4-FFF2-40B4-BE49-F238E27FC236}">
                  <a16:creationId xmlns:a16="http://schemas.microsoft.com/office/drawing/2014/main" id="{34CF8854-B8CA-4A59-B91F-029150723D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Text Box 40">
              <a:extLst>
                <a:ext uri="{FF2B5EF4-FFF2-40B4-BE49-F238E27FC236}">
                  <a16:creationId xmlns:a16="http://schemas.microsoft.com/office/drawing/2014/main" id="{37E81F7D-FDCE-42A2-BA3F-1BAC93E8B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fragment</a:t>
              </a:r>
            </a:p>
            <a:p>
              <a:pPr algn="ctr"/>
              <a:r>
                <a:rPr lang="en-US" altLang="en-US" sz="1800"/>
                <a:t> offset</a:t>
              </a:r>
              <a:endParaRPr lang="en-US" altLang="en-US" sz="2000"/>
            </a:p>
          </p:txBody>
        </p:sp>
        <p:sp>
          <p:nvSpPr>
            <p:cNvPr id="121" name="Line 43">
              <a:extLst>
                <a:ext uri="{FF2B5EF4-FFF2-40B4-BE49-F238E27FC236}">
                  <a16:creationId xmlns:a16="http://schemas.microsoft.com/office/drawing/2014/main" id="{DE58C026-4CE8-4424-AC62-CAD8E8226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Line 44">
              <a:extLst>
                <a:ext uri="{FF2B5EF4-FFF2-40B4-BE49-F238E27FC236}">
                  <a16:creationId xmlns:a16="http://schemas.microsoft.com/office/drawing/2014/main" id="{A4435F42-014D-4E04-BB50-A53F4F154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3" name="Line 45">
              <a:extLst>
                <a:ext uri="{FF2B5EF4-FFF2-40B4-BE49-F238E27FC236}">
                  <a16:creationId xmlns:a16="http://schemas.microsoft.com/office/drawing/2014/main" id="{F5C28F4F-AD29-42B2-B4D9-5B46ABBC1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4" name="Text Box 46">
              <a:extLst>
                <a:ext uri="{FF2B5EF4-FFF2-40B4-BE49-F238E27FC236}">
                  <a16:creationId xmlns:a16="http://schemas.microsoft.com/office/drawing/2014/main" id="{F44EA935-F798-4194-9F41-AAC2296F4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upper</a:t>
              </a:r>
            </a:p>
            <a:p>
              <a:pPr algn="ctr"/>
              <a:r>
                <a:rPr lang="en-US" altLang="en-US" sz="1800"/>
                <a:t> layer</a:t>
              </a:r>
            </a:p>
          </p:txBody>
        </p:sp>
        <p:sp>
          <p:nvSpPr>
            <p:cNvPr id="125" name="Line 47">
              <a:extLst>
                <a:ext uri="{FF2B5EF4-FFF2-40B4-BE49-F238E27FC236}">
                  <a16:creationId xmlns:a16="http://schemas.microsoft.com/office/drawing/2014/main" id="{BB30DE21-CBA6-468D-9DC6-F9A47D2343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6" name="Text Box 49">
              <a:extLst>
                <a:ext uri="{FF2B5EF4-FFF2-40B4-BE49-F238E27FC236}">
                  <a16:creationId xmlns:a16="http://schemas.microsoft.com/office/drawing/2014/main" id="{C24A8590-F676-40FD-9BC6-2B8A5F27E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32 bit destination IP address</a:t>
              </a:r>
              <a:endParaRPr lang="en-US" altLang="en-US"/>
            </a:p>
          </p:txBody>
        </p:sp>
        <p:sp>
          <p:nvSpPr>
            <p:cNvPr id="127" name="Line 50">
              <a:extLst>
                <a:ext uri="{FF2B5EF4-FFF2-40B4-BE49-F238E27FC236}">
                  <a16:creationId xmlns:a16="http://schemas.microsoft.com/office/drawing/2014/main" id="{F2522177-DE7A-4998-BE05-B9CFDB5A22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8" name="Text Box 51">
              <a:extLst>
                <a:ext uri="{FF2B5EF4-FFF2-40B4-BE49-F238E27FC236}">
                  <a16:creationId xmlns:a16="http://schemas.microsoft.com/office/drawing/2014/main" id="{24944CEF-2C81-4E74-882D-85EE40C4E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options (if any)</a:t>
              </a:r>
              <a:endParaRPr lang="en-US" alt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4A2602A-3DA7-420B-BD7A-06E4B067B803}"/>
              </a:ext>
            </a:extLst>
          </p:cNvPr>
          <p:cNvGrpSpPr>
            <a:grpSpLocks/>
          </p:cNvGrpSpPr>
          <p:nvPr/>
        </p:nvGrpSpPr>
        <p:grpSpPr bwMode="auto">
          <a:xfrm>
            <a:off x="691356" y="1350966"/>
            <a:ext cx="2501900" cy="792163"/>
            <a:chOff x="484" y="541"/>
            <a:chExt cx="1576" cy="499"/>
          </a:xfrm>
        </p:grpSpPr>
        <p:sp>
          <p:nvSpPr>
            <p:cNvPr id="95" name="Text Box 20">
              <a:extLst>
                <a:ext uri="{FF2B5EF4-FFF2-40B4-BE49-F238E27FC236}">
                  <a16:creationId xmlns:a16="http://schemas.microsoft.com/office/drawing/2014/main" id="{64A2B724-6E98-45A8-8229-B8D05A23E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r"/>
              <a:r>
                <a:rPr lang="en-US" altLang="en-US" sz="1800"/>
                <a:t>IP protocol version</a:t>
              </a:r>
            </a:p>
            <a:p>
              <a:pPr algn="r"/>
              <a:r>
                <a:rPr lang="en-US" altLang="en-US" sz="1800"/>
                <a:t>number</a:t>
              </a:r>
              <a:endParaRPr lang="en-US" altLang="en-US" sz="1000"/>
            </a:p>
          </p:txBody>
        </p:sp>
        <p:sp>
          <p:nvSpPr>
            <p:cNvPr id="96" name="Line 23">
              <a:extLst>
                <a:ext uri="{FF2B5EF4-FFF2-40B4-BE49-F238E27FC236}">
                  <a16:creationId xmlns:a16="http://schemas.microsoft.com/office/drawing/2014/main" id="{13C9D970-7E64-4A90-B84A-9B8E8D87F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2D89CC6-5992-4087-B267-749A7EB5C10D}"/>
              </a:ext>
            </a:extLst>
          </p:cNvPr>
          <p:cNvGrpSpPr>
            <a:grpSpLocks/>
          </p:cNvGrpSpPr>
          <p:nvPr/>
        </p:nvGrpSpPr>
        <p:grpSpPr bwMode="auto">
          <a:xfrm>
            <a:off x="1181894" y="1898651"/>
            <a:ext cx="2416175" cy="641350"/>
            <a:chOff x="793" y="886"/>
            <a:chExt cx="1522" cy="404"/>
          </a:xfrm>
        </p:grpSpPr>
        <p:sp>
          <p:nvSpPr>
            <p:cNvPr id="93" name="Text Box 21">
              <a:extLst>
                <a:ext uri="{FF2B5EF4-FFF2-40B4-BE49-F238E27FC236}">
                  <a16:creationId xmlns:a16="http://schemas.microsoft.com/office/drawing/2014/main" id="{E5FC353D-9A02-4FB8-BDBD-F08929033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r"/>
              <a:r>
                <a:rPr lang="en-US" altLang="en-US" sz="1800"/>
                <a:t>header length</a:t>
              </a:r>
            </a:p>
            <a:p>
              <a:pPr algn="r"/>
              <a:r>
                <a:rPr lang="en-US" altLang="en-US" sz="1800"/>
                <a:t> (bytes)</a:t>
              </a:r>
              <a:endParaRPr lang="en-US" altLang="en-US" sz="1000"/>
            </a:p>
          </p:txBody>
        </p:sp>
        <p:sp>
          <p:nvSpPr>
            <p:cNvPr id="94" name="Line 24">
              <a:extLst>
                <a:ext uri="{FF2B5EF4-FFF2-40B4-BE49-F238E27FC236}">
                  <a16:creationId xmlns:a16="http://schemas.microsoft.com/office/drawing/2014/main" id="{F1880CB8-06A7-4ECF-BAA8-8E5BA52C8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0294B96-11CD-47B8-A852-0E3791AFE85B}"/>
              </a:ext>
            </a:extLst>
          </p:cNvPr>
          <p:cNvGrpSpPr>
            <a:grpSpLocks/>
          </p:cNvGrpSpPr>
          <p:nvPr/>
        </p:nvGrpSpPr>
        <p:grpSpPr bwMode="auto">
          <a:xfrm>
            <a:off x="650081" y="3224215"/>
            <a:ext cx="3624263" cy="1592263"/>
            <a:chOff x="458" y="1721"/>
            <a:chExt cx="2283" cy="1003"/>
          </a:xfrm>
        </p:grpSpPr>
        <p:sp>
          <p:nvSpPr>
            <p:cNvPr id="91" name="Text Box 27">
              <a:extLst>
                <a:ext uri="{FF2B5EF4-FFF2-40B4-BE49-F238E27FC236}">
                  <a16:creationId xmlns:a16="http://schemas.microsoft.com/office/drawing/2014/main" id="{B8A50805-0A78-46B5-ACDC-33AF12119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r"/>
              <a:r>
                <a:rPr lang="en-US" altLang="en-US" sz="1800"/>
                <a:t>upper layer protocol</a:t>
              </a:r>
            </a:p>
            <a:p>
              <a:pPr algn="r"/>
              <a:r>
                <a:rPr lang="en-US" altLang="en-US" sz="1800"/>
                <a:t>to deliver payload to</a:t>
              </a:r>
            </a:p>
          </p:txBody>
        </p:sp>
        <p:sp>
          <p:nvSpPr>
            <p:cNvPr id="92" name="Line 28">
              <a:extLst>
                <a:ext uri="{FF2B5EF4-FFF2-40B4-BE49-F238E27FC236}">
                  <a16:creationId xmlns:a16="http://schemas.microsoft.com/office/drawing/2014/main" id="{E4D0D9CF-EA19-463C-A790-2C7C511618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D5524F9-235E-4C74-BF10-E4098DCA2431}"/>
              </a:ext>
            </a:extLst>
          </p:cNvPr>
          <p:cNvGrpSpPr>
            <a:grpSpLocks/>
          </p:cNvGrpSpPr>
          <p:nvPr/>
        </p:nvGrpSpPr>
        <p:grpSpPr bwMode="auto">
          <a:xfrm>
            <a:off x="6769897" y="1546226"/>
            <a:ext cx="2176463" cy="735013"/>
            <a:chOff x="4313" y="664"/>
            <a:chExt cx="1371" cy="463"/>
          </a:xfrm>
        </p:grpSpPr>
        <p:sp>
          <p:nvSpPr>
            <p:cNvPr id="89" name="Text Box 26">
              <a:extLst>
                <a:ext uri="{FF2B5EF4-FFF2-40B4-BE49-F238E27FC236}">
                  <a16:creationId xmlns:a16="http://schemas.microsoft.com/office/drawing/2014/main" id="{F2F0B67D-5743-49B6-80FE-6E4E56E65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800"/>
                <a:t>total datagram</a:t>
              </a:r>
            </a:p>
            <a:p>
              <a:r>
                <a:rPr lang="en-US" altLang="en-US" sz="1800"/>
                <a:t>length (bytes)</a:t>
              </a:r>
            </a:p>
          </p:txBody>
        </p:sp>
        <p:sp>
          <p:nvSpPr>
            <p:cNvPr id="90" name="Line 30">
              <a:extLst>
                <a:ext uri="{FF2B5EF4-FFF2-40B4-BE49-F238E27FC236}">
                  <a16:creationId xmlns:a16="http://schemas.microsoft.com/office/drawing/2014/main" id="{8133C592-E627-48F3-B77D-6850F2A997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120930F-87D0-4CE7-880A-D022B8C6DFB1}"/>
              </a:ext>
            </a:extLst>
          </p:cNvPr>
          <p:cNvGrpSpPr>
            <a:grpSpLocks/>
          </p:cNvGrpSpPr>
          <p:nvPr/>
        </p:nvGrpSpPr>
        <p:grpSpPr bwMode="auto">
          <a:xfrm>
            <a:off x="1216819" y="2252667"/>
            <a:ext cx="3028950" cy="565151"/>
            <a:chOff x="815" y="1109"/>
            <a:chExt cx="1908" cy="356"/>
          </a:xfrm>
        </p:grpSpPr>
        <p:sp>
          <p:nvSpPr>
            <p:cNvPr id="87" name="Text Box 35">
              <a:extLst>
                <a:ext uri="{FF2B5EF4-FFF2-40B4-BE49-F238E27FC236}">
                  <a16:creationId xmlns:a16="http://schemas.microsoft.com/office/drawing/2014/main" id="{CC5F660F-C842-48CD-A088-5DCAF08ED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" y="1234"/>
              <a:ext cx="10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r"/>
              <a:r>
                <a:rPr lang="ja-JP" altLang="en-US" sz="1800"/>
                <a:t>“</a:t>
              </a:r>
              <a:r>
                <a:rPr lang="en-US" altLang="ja-JP" sz="1800"/>
                <a:t>type</a:t>
              </a:r>
              <a:r>
                <a:rPr lang="ja-JP" altLang="en-US" sz="1800"/>
                <a:t>”</a:t>
              </a:r>
              <a:r>
                <a:rPr lang="en-US" altLang="ja-JP" sz="1800"/>
                <a:t> of data </a:t>
              </a:r>
              <a:endParaRPr lang="en-US" altLang="en-US" sz="1000"/>
            </a:p>
          </p:txBody>
        </p:sp>
        <p:sp>
          <p:nvSpPr>
            <p:cNvPr id="88" name="Line 36">
              <a:extLst>
                <a:ext uri="{FF2B5EF4-FFF2-40B4-BE49-F238E27FC236}">
                  <a16:creationId xmlns:a16="http://schemas.microsoft.com/office/drawing/2014/main" id="{1810A0B3-3CC6-4EB3-8D18-052A94FA8B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83864E1-E9F3-4037-BB5F-18040C33085C}"/>
              </a:ext>
            </a:extLst>
          </p:cNvPr>
          <p:cNvGrpSpPr>
            <a:grpSpLocks/>
          </p:cNvGrpSpPr>
          <p:nvPr/>
        </p:nvGrpSpPr>
        <p:grpSpPr bwMode="auto">
          <a:xfrm>
            <a:off x="4874419" y="2279651"/>
            <a:ext cx="4102100" cy="915988"/>
            <a:chOff x="3119" y="1126"/>
            <a:chExt cx="2584" cy="577"/>
          </a:xfrm>
        </p:grpSpPr>
        <p:sp>
          <p:nvSpPr>
            <p:cNvPr id="83" name="Text Box 25">
              <a:extLst>
                <a:ext uri="{FF2B5EF4-FFF2-40B4-BE49-F238E27FC236}">
                  <a16:creationId xmlns:a16="http://schemas.microsoft.com/office/drawing/2014/main" id="{03A44C3D-B526-4B81-A63B-2F2A206B7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800"/>
                <a:t>for</a:t>
              </a:r>
            </a:p>
            <a:p>
              <a:r>
                <a:rPr lang="en-US" altLang="en-US" sz="1800"/>
                <a:t>fragmentation/</a:t>
              </a:r>
            </a:p>
            <a:p>
              <a:r>
                <a:rPr lang="en-US" altLang="en-US" sz="1800"/>
                <a:t>reassembly</a:t>
              </a:r>
            </a:p>
          </p:txBody>
        </p:sp>
        <p:sp>
          <p:nvSpPr>
            <p:cNvPr id="84" name="Line 29">
              <a:extLst>
                <a:ext uri="{FF2B5EF4-FFF2-40B4-BE49-F238E27FC236}">
                  <a16:creationId xmlns:a16="http://schemas.microsoft.com/office/drawing/2014/main" id="{EBAA7A98-E151-48C5-8044-F23DD92E8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Line 41">
              <a:extLst>
                <a:ext uri="{FF2B5EF4-FFF2-40B4-BE49-F238E27FC236}">
                  <a16:creationId xmlns:a16="http://schemas.microsoft.com/office/drawing/2014/main" id="{77B02DD1-8469-4112-B07E-BD8E3A5BC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Line 42">
              <a:extLst>
                <a:ext uri="{FF2B5EF4-FFF2-40B4-BE49-F238E27FC236}">
                  <a16:creationId xmlns:a16="http://schemas.microsoft.com/office/drawing/2014/main" id="{940B6C80-F181-4727-9835-2AE483D3A5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9F2DBF8-ACA9-4991-8411-2E827BD98C6C}"/>
              </a:ext>
            </a:extLst>
          </p:cNvPr>
          <p:cNvGrpSpPr>
            <a:grpSpLocks/>
          </p:cNvGrpSpPr>
          <p:nvPr/>
        </p:nvGrpSpPr>
        <p:grpSpPr bwMode="auto">
          <a:xfrm>
            <a:off x="942181" y="2898776"/>
            <a:ext cx="2398713" cy="1190625"/>
            <a:chOff x="642" y="1516"/>
            <a:chExt cx="1511" cy="750"/>
          </a:xfrm>
        </p:grpSpPr>
        <p:sp>
          <p:nvSpPr>
            <p:cNvPr id="81" name="Text Box 22">
              <a:extLst>
                <a:ext uri="{FF2B5EF4-FFF2-40B4-BE49-F238E27FC236}">
                  <a16:creationId xmlns:a16="http://schemas.microsoft.com/office/drawing/2014/main" id="{BF40C2EA-73C7-4582-B4C6-BA32706D6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r"/>
              <a:r>
                <a:rPr lang="en-US" altLang="en-US" sz="1800"/>
                <a:t>max number</a:t>
              </a:r>
            </a:p>
            <a:p>
              <a:pPr algn="r"/>
              <a:r>
                <a:rPr lang="en-US" altLang="en-US" sz="1800"/>
                <a:t>remaining hops</a:t>
              </a:r>
            </a:p>
            <a:p>
              <a:pPr algn="r"/>
              <a:r>
                <a:rPr lang="en-US" altLang="en-US" sz="1800"/>
                <a:t>(decremented at </a:t>
              </a:r>
            </a:p>
            <a:p>
              <a:pPr algn="r"/>
              <a:r>
                <a:rPr lang="en-US" altLang="en-US" sz="1800"/>
                <a:t>each router)</a:t>
              </a:r>
            </a:p>
          </p:txBody>
        </p:sp>
        <p:sp>
          <p:nvSpPr>
            <p:cNvPr id="82" name="Line 48">
              <a:extLst>
                <a:ext uri="{FF2B5EF4-FFF2-40B4-BE49-F238E27FC236}">
                  <a16:creationId xmlns:a16="http://schemas.microsoft.com/office/drawing/2014/main" id="{89893B48-1429-4BA6-9F3B-B4123B20B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8CE688F-4981-4457-893A-FFFC4A07FB97}"/>
              </a:ext>
            </a:extLst>
          </p:cNvPr>
          <p:cNvGrpSpPr>
            <a:grpSpLocks/>
          </p:cNvGrpSpPr>
          <p:nvPr/>
        </p:nvGrpSpPr>
        <p:grpSpPr bwMode="auto">
          <a:xfrm>
            <a:off x="6455569" y="4479926"/>
            <a:ext cx="2508250" cy="1465263"/>
            <a:chOff x="4115" y="2512"/>
            <a:chExt cx="1580" cy="923"/>
          </a:xfrm>
        </p:grpSpPr>
        <p:sp>
          <p:nvSpPr>
            <p:cNvPr id="79" name="Text Box 52">
              <a:extLst>
                <a:ext uri="{FF2B5EF4-FFF2-40B4-BE49-F238E27FC236}">
                  <a16:creationId xmlns:a16="http://schemas.microsoft.com/office/drawing/2014/main" id="{1EE37DD2-6FBD-4B6D-A025-90AB99E98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800"/>
                <a:t>e.g. timestamp,</a:t>
              </a:r>
            </a:p>
            <a:p>
              <a:r>
                <a:rPr lang="en-US" altLang="en-US" sz="1800"/>
                <a:t>record route</a:t>
              </a:r>
            </a:p>
            <a:p>
              <a:r>
                <a:rPr lang="en-US" altLang="en-US" sz="1800"/>
                <a:t>taken, specify</a:t>
              </a:r>
            </a:p>
            <a:p>
              <a:r>
                <a:rPr lang="en-US" altLang="en-US" sz="1800"/>
                <a:t>list of routers </a:t>
              </a:r>
            </a:p>
            <a:p>
              <a:r>
                <a:rPr lang="en-US" altLang="en-US" sz="1800"/>
                <a:t>to visit.</a:t>
              </a:r>
            </a:p>
          </p:txBody>
        </p:sp>
        <p:sp>
          <p:nvSpPr>
            <p:cNvPr id="80" name="Line 53">
              <a:extLst>
                <a:ext uri="{FF2B5EF4-FFF2-40B4-BE49-F238E27FC236}">
                  <a16:creationId xmlns:a16="http://schemas.microsoft.com/office/drawing/2014/main" id="{A377D22F-9861-4DCA-B104-ABAD56F4A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F0BC3528-48F2-4E0A-8DCF-AA47388ED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" y="5087939"/>
            <a:ext cx="2620963" cy="1606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i="1">
                <a:solidFill>
                  <a:srgbClr val="CC0000"/>
                </a:solidFill>
              </a:rPr>
              <a:t>how much overhead?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000"/>
              <a:t>20 bytes of TCP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000"/>
              <a:t>20 bytes of IP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000"/>
              <a:t>= 40 bytes + app layer overhead</a:t>
            </a:r>
          </a:p>
        </p:txBody>
      </p:sp>
    </p:spTree>
    <p:extLst>
      <p:ext uri="{BB962C8B-B14F-4D97-AF65-F5344CB8AC3E}">
        <p14:creationId xmlns:p14="http://schemas.microsoft.com/office/powerpoint/2010/main" val="230994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Internet structure: network of networks</a:t>
            </a: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81CC6D0F-A40A-4667-BB8C-9A6F00A642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69971" y="5365749"/>
            <a:ext cx="8440738" cy="144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SzPct val="75000"/>
            </a:pPr>
            <a:r>
              <a:rPr lang="en-US" altLang="en-US" sz="2000" dirty="0">
                <a:latin typeface="TrumpetLite" panose="020A0602050506020204" pitchFamily="18" charset="0"/>
              </a:rPr>
              <a:t>at center: small # of well-connected large networks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ja-JP" sz="1800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</a:rPr>
              <a:t>tier-1 commercial ISPs</a:t>
            </a:r>
            <a:r>
              <a:rPr lang="en-US" altLang="ja-JP" sz="1800" dirty="0">
                <a:solidFill>
                  <a:srgbClr val="FF0000"/>
                </a:solidFill>
                <a:latin typeface="TrumpetLite" panose="020A06020505060202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1800" dirty="0">
                <a:latin typeface="TrumpetLite" panose="020A0602050506020204" pitchFamily="18" charset="0"/>
                <a:ea typeface="MS PGothic" panose="020B0600070205080204" pitchFamily="34" charset="-128"/>
              </a:rPr>
              <a:t>(e.g., Sprint, AT&amp;T), national &amp; int’l coverage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1800" dirty="0">
                <a:solidFill>
                  <a:srgbClr val="CC0000"/>
                </a:solidFill>
                <a:latin typeface="TrumpetLite" panose="020A0602050506020204" pitchFamily="18" charset="0"/>
                <a:ea typeface="Arial" panose="020B0604020202020204" pitchFamily="34" charset="0"/>
              </a:rPr>
              <a:t>content provider network </a:t>
            </a:r>
            <a:r>
              <a:rPr lang="en-US" altLang="en-US" sz="1800" dirty="0">
                <a:latin typeface="TrumpetLite" panose="020A0602050506020204" pitchFamily="18" charset="0"/>
                <a:ea typeface="Arial" panose="020B0604020202020204" pitchFamily="34" charset="0"/>
              </a:rPr>
              <a:t>(</a:t>
            </a:r>
            <a:r>
              <a:rPr lang="en-US" altLang="en-US" sz="1800" dirty="0" err="1">
                <a:latin typeface="TrumpetLite" panose="020A0602050506020204" pitchFamily="18" charset="0"/>
                <a:ea typeface="Arial" panose="020B0604020202020204" pitchFamily="34" charset="0"/>
              </a:rPr>
              <a:t>e.g</a:t>
            </a:r>
            <a:r>
              <a:rPr lang="en-US" altLang="en-US" sz="1800" dirty="0">
                <a:latin typeface="TrumpetLite" panose="020A0602050506020204" pitchFamily="18" charset="0"/>
                <a:ea typeface="Arial" panose="020B0604020202020204" pitchFamily="34" charset="0"/>
              </a:rPr>
              <a:t>, Google): private network that connects its data centers to Internet, often bypassing tier-1, regional ISPs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altLang="en-US" sz="1800" dirty="0">
              <a:latin typeface="TrumpetLite" panose="020A0602050506020204" pitchFamily="18" charset="0"/>
              <a:ea typeface="Arial" panose="020B0604020202020204" pitchFamily="34" charset="0"/>
            </a:endParaRPr>
          </a:p>
        </p:txBody>
      </p: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5DF57597-0676-42BB-A8C5-892967CE0FEA}"/>
              </a:ext>
            </a:extLst>
          </p:cNvPr>
          <p:cNvGrpSpPr>
            <a:grpSpLocks/>
          </p:cNvGrpSpPr>
          <p:nvPr/>
        </p:nvGrpSpPr>
        <p:grpSpPr bwMode="auto">
          <a:xfrm>
            <a:off x="825501" y="1273175"/>
            <a:ext cx="7658102" cy="3984625"/>
            <a:chOff x="1066800" y="1371600"/>
            <a:chExt cx="7194549" cy="398462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E57B9968-5721-4A51-9C24-8F203B5F9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417AFED3-FC73-40EC-8449-B2024569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67A8D8C7-8860-402C-94B2-1B5B36247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5A9E4F06-A75F-4B92-8067-8A05234B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BD0348F-53BF-41A6-A1FE-F9C617A9B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D6B60676-4810-4BC0-A1CD-A0F2ADC8E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6AC42660-EAA1-45C3-AA45-29A3ADD3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DCFDE2CA-AC1D-40D2-91B2-9A9B65A2E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16E22FBC-EA5A-4142-AA38-92E60184B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C59313E5-A3D5-4EFD-A2A3-FE8ECA516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35B9A3C6-BDBD-41A2-998A-FE00F9E20B00}"/>
                </a:ext>
              </a:extLst>
            </p:cNvPr>
            <p:cNvSpPr/>
            <p:nvPr/>
          </p:nvSpPr>
          <p:spPr>
            <a:xfrm>
              <a:off x="2133157" y="2819400"/>
              <a:ext cx="609985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dirty="0"/>
                <a:t>IXP</a:t>
              </a:r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8C49EBA4-F759-4B4B-B9F8-3E8254FC70DB}"/>
                </a:ext>
              </a:extLst>
            </p:cNvPr>
            <p:cNvSpPr/>
            <p:nvPr/>
          </p:nvSpPr>
          <p:spPr>
            <a:xfrm>
              <a:off x="4801284" y="27432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dirty="0"/>
                <a:t>IXP</a:t>
              </a: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5E7D756-DCBE-43FD-9380-333AEAEBD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Tier 1 ISP</a:t>
              </a:r>
              <a:endParaRPr lang="en-US" alt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6907A840-AC38-4A61-B4B1-EC22B3A7C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Tier 1 ISP</a:t>
              </a:r>
              <a:endParaRPr lang="en-US" alt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2D1B65EB-0104-4E1F-863E-096FFF13C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600200"/>
              <a:ext cx="1981200" cy="83820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Google</a:t>
              </a:r>
              <a:endParaRPr lang="en-US" altLang="en-US"/>
            </a:p>
          </p:txBody>
        </p: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id="{A358A22F-2EFD-475B-AF84-A91F962CCD01}"/>
                </a:ext>
              </a:extLst>
            </p:cNvPr>
            <p:cNvCxnSpPr>
              <a:endCxn id="398" idx="0"/>
            </p:cNvCxnSpPr>
            <p:nvPr/>
          </p:nvCxnSpPr>
          <p:spPr>
            <a:xfrm rot="5400000">
              <a:off x="427081" y="3398633"/>
              <a:ext cx="2362200" cy="28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C30E4657-1C0A-4C2C-8A57-CD4C4581FB59}"/>
                </a:ext>
              </a:extLst>
            </p:cNvPr>
            <p:cNvCxnSpPr>
              <a:stCxn id="405" idx="4"/>
            </p:cNvCxnSpPr>
            <p:nvPr/>
          </p:nvCxnSpPr>
          <p:spPr>
            <a:xfrm rot="5400000">
              <a:off x="3070887" y="4425754"/>
              <a:ext cx="504825" cy="9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>
              <a:extLst>
                <a:ext uri="{FF2B5EF4-FFF2-40B4-BE49-F238E27FC236}">
                  <a16:creationId xmlns:a16="http://schemas.microsoft.com/office/drawing/2014/main" id="{08652DAE-4052-4F0D-9EA7-BEA4EABF25BB}"/>
                </a:ext>
              </a:extLst>
            </p:cNvPr>
            <p:cNvCxnSpPr>
              <a:stCxn id="405" idx="3"/>
            </p:cNvCxnSpPr>
            <p:nvPr/>
          </p:nvCxnSpPr>
          <p:spPr>
            <a:xfrm rot="5400000">
              <a:off x="2265003" y="4277579"/>
              <a:ext cx="620712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>
              <a:extLst>
                <a:ext uri="{FF2B5EF4-FFF2-40B4-BE49-F238E27FC236}">
                  <a16:creationId xmlns:a16="http://schemas.microsoft.com/office/drawing/2014/main" id="{342A2F77-C067-479F-9146-9C576A552B07}"/>
                </a:ext>
              </a:extLst>
            </p:cNvPr>
            <p:cNvCxnSpPr/>
            <p:nvPr/>
          </p:nvCxnSpPr>
          <p:spPr>
            <a:xfrm rot="16200000" flipH="1">
              <a:off x="808066" y="3459105"/>
              <a:ext cx="2438400" cy="244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id="{C8D7AB26-29B3-44A4-8E3A-A387B555072C}"/>
                </a:ext>
              </a:extLst>
            </p:cNvPr>
            <p:cNvCxnSpPr>
              <a:stCxn id="407" idx="2"/>
            </p:cNvCxnSpPr>
            <p:nvPr/>
          </p:nvCxnSpPr>
          <p:spPr>
            <a:xfrm rot="5400000">
              <a:off x="1333803" y="3771707"/>
              <a:ext cx="1600200" cy="609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3" name="Rectangle 762">
              <a:extLst>
                <a:ext uri="{FF2B5EF4-FFF2-40B4-BE49-F238E27FC236}">
                  <a16:creationId xmlns:a16="http://schemas.microsoft.com/office/drawing/2014/main" id="{4C58FA62-FAF6-452A-A6CA-63F1DB08CE4C}"/>
                </a:ext>
              </a:extLst>
            </p:cNvPr>
            <p:cNvSpPr/>
            <p:nvPr/>
          </p:nvSpPr>
          <p:spPr>
            <a:xfrm>
              <a:off x="7315797" y="28194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dirty="0"/>
                <a:t>IXP</a:t>
              </a:r>
            </a:p>
          </p:txBody>
        </p: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D6859D4B-33AF-4052-8C3A-D69B83C43A15}"/>
                </a:ext>
              </a:extLst>
            </p:cNvPr>
            <p:cNvCxnSpPr/>
            <p:nvPr/>
          </p:nvCxnSpPr>
          <p:spPr>
            <a:xfrm rot="16200000" flipH="1">
              <a:off x="3747986" y="42525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2E7D8F5E-51EB-4A62-BF34-670E8036E39F}"/>
                </a:ext>
              </a:extLst>
            </p:cNvPr>
            <p:cNvCxnSpPr>
              <a:stCxn id="406" idx="2"/>
              <a:endCxn id="405" idx="6"/>
            </p:cNvCxnSpPr>
            <p:nvPr/>
          </p:nvCxnSpPr>
          <p:spPr>
            <a:xfrm rot="10800000">
              <a:off x="4301663" y="3824288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>
              <a:extLst>
                <a:ext uri="{FF2B5EF4-FFF2-40B4-BE49-F238E27FC236}">
                  <a16:creationId xmlns:a16="http://schemas.microsoft.com/office/drawing/2014/main" id="{4FBE2378-07B4-4BB8-A737-9DD1A4B0035C}"/>
                </a:ext>
              </a:extLst>
            </p:cNvPr>
            <p:cNvCxnSpPr/>
            <p:nvPr/>
          </p:nvCxnSpPr>
          <p:spPr>
            <a:xfrm rot="5400000">
              <a:off x="4931639" y="4288692"/>
              <a:ext cx="620713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>
              <a:extLst>
                <a:ext uri="{FF2B5EF4-FFF2-40B4-BE49-F238E27FC236}">
                  <a16:creationId xmlns:a16="http://schemas.microsoft.com/office/drawing/2014/main" id="{55F0B105-1C16-4945-A239-024CFDD7BB33}"/>
                </a:ext>
              </a:extLst>
            </p:cNvPr>
            <p:cNvCxnSpPr/>
            <p:nvPr/>
          </p:nvCxnSpPr>
          <p:spPr>
            <a:xfrm rot="16200000" flipH="1">
              <a:off x="5633414" y="4425226"/>
              <a:ext cx="544513" cy="76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>
              <a:extLst>
                <a:ext uri="{FF2B5EF4-FFF2-40B4-BE49-F238E27FC236}">
                  <a16:creationId xmlns:a16="http://schemas.microsoft.com/office/drawing/2014/main" id="{EF7DB5A0-C56B-4E44-84CE-325CEFBDFE1D}"/>
                </a:ext>
              </a:extLst>
            </p:cNvPr>
            <p:cNvCxnSpPr>
              <a:stCxn id="406" idx="5"/>
            </p:cNvCxnSpPr>
            <p:nvPr/>
          </p:nvCxnSpPr>
          <p:spPr>
            <a:xfrm rot="16200000" flipH="1">
              <a:off x="6276143" y="4218669"/>
              <a:ext cx="620712" cy="390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>
              <a:extLst>
                <a:ext uri="{FF2B5EF4-FFF2-40B4-BE49-F238E27FC236}">
                  <a16:creationId xmlns:a16="http://schemas.microsoft.com/office/drawing/2014/main" id="{65B6BD5F-AAF9-43DF-9252-DC32C5C3D840}"/>
                </a:ext>
              </a:extLst>
            </p:cNvPr>
            <p:cNvCxnSpPr>
              <a:stCxn id="757" idx="4"/>
            </p:cNvCxnSpPr>
            <p:nvPr/>
          </p:nvCxnSpPr>
          <p:spPr>
            <a:xfrm rot="16200000" flipH="1">
              <a:off x="5747409" y="3320741"/>
              <a:ext cx="2297113" cy="532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B7EBF0B8-A14C-4F99-BC87-15AF4D26D02B}"/>
                </a:ext>
              </a:extLst>
            </p:cNvPr>
            <p:cNvCxnSpPr/>
            <p:nvPr/>
          </p:nvCxnSpPr>
          <p:spPr>
            <a:xfrm rot="10800000">
              <a:off x="2971328" y="1981200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>
              <a:extLst>
                <a:ext uri="{FF2B5EF4-FFF2-40B4-BE49-F238E27FC236}">
                  <a16:creationId xmlns:a16="http://schemas.microsoft.com/office/drawing/2014/main" id="{621332BE-39BC-49E5-A454-F2A8C3DA560F}"/>
                </a:ext>
              </a:extLst>
            </p:cNvPr>
            <p:cNvCxnSpPr/>
            <p:nvPr/>
          </p:nvCxnSpPr>
          <p:spPr>
            <a:xfrm rot="10800000">
              <a:off x="5181593" y="1981200"/>
              <a:ext cx="4981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2" name="Arc 771">
              <a:extLst>
                <a:ext uri="{FF2B5EF4-FFF2-40B4-BE49-F238E27FC236}">
                  <a16:creationId xmlns:a16="http://schemas.microsoft.com/office/drawing/2014/main" id="{6C086D66-4116-41D1-9BBA-C7657E4378CF}"/>
                </a:ext>
              </a:extLst>
            </p:cNvPr>
            <p:cNvSpPr/>
            <p:nvPr/>
          </p:nvSpPr>
          <p:spPr>
            <a:xfrm>
              <a:off x="2133157" y="1371600"/>
              <a:ext cx="4190855" cy="457200"/>
            </a:xfrm>
            <a:prstGeom prst="arc">
              <a:avLst>
                <a:gd name="adj1" fmla="val 10681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CE49303C-4E51-47D0-8CAB-E5F260F5A1DB}"/>
                </a:ext>
              </a:extLst>
            </p:cNvPr>
            <p:cNvCxnSpPr/>
            <p:nvPr/>
          </p:nvCxnSpPr>
          <p:spPr>
            <a:xfrm rot="16200000" flipH="1">
              <a:off x="6972290" y="2399831"/>
              <a:ext cx="533400" cy="30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258C2621-024A-49A0-B088-AE6FCF04B4FF}"/>
                </a:ext>
              </a:extLst>
            </p:cNvPr>
            <p:cNvCxnSpPr>
              <a:endCxn id="407" idx="0"/>
            </p:cNvCxnSpPr>
            <p:nvPr/>
          </p:nvCxnSpPr>
          <p:spPr>
            <a:xfrm rot="16200000" flipH="1">
              <a:off x="2095457" y="2475961"/>
              <a:ext cx="457200" cy="2296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>
              <a:extLst>
                <a:ext uri="{FF2B5EF4-FFF2-40B4-BE49-F238E27FC236}">
                  <a16:creationId xmlns:a16="http://schemas.microsoft.com/office/drawing/2014/main" id="{8230D359-30D2-4DAC-848E-023A7844BE80}"/>
                </a:ext>
              </a:extLst>
            </p:cNvPr>
            <p:cNvCxnSpPr/>
            <p:nvPr/>
          </p:nvCxnSpPr>
          <p:spPr>
            <a:xfrm rot="16200000" flipH="1">
              <a:off x="2628635" y="3238707"/>
              <a:ext cx="457200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2252E9AB-B535-4265-97A8-5D97F6D128F6}"/>
                </a:ext>
              </a:extLst>
            </p:cNvPr>
            <p:cNvCxnSpPr/>
            <p:nvPr/>
          </p:nvCxnSpPr>
          <p:spPr>
            <a:xfrm rot="10800000" flipV="1">
              <a:off x="2743142" y="2209800"/>
              <a:ext cx="2972375" cy="77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433CEEC0-00BE-48CF-9E0B-913F5FCDDDCC}"/>
                </a:ext>
              </a:extLst>
            </p:cNvPr>
            <p:cNvCxnSpPr/>
            <p:nvPr/>
          </p:nvCxnSpPr>
          <p:spPr>
            <a:xfrm rot="16200000" flipH="1">
              <a:off x="4662218" y="24237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202FFE01-49B4-4A2A-A8F8-089261C16F49}"/>
                </a:ext>
              </a:extLst>
            </p:cNvPr>
            <p:cNvCxnSpPr/>
            <p:nvPr/>
          </p:nvCxnSpPr>
          <p:spPr>
            <a:xfrm rot="5400000">
              <a:off x="3314806" y="2856893"/>
              <a:ext cx="1143000" cy="153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93F3FBB5-56C8-46D7-B0CE-7BE907AA2B71}"/>
                </a:ext>
              </a:extLst>
            </p:cNvPr>
            <p:cNvCxnSpPr/>
            <p:nvPr/>
          </p:nvCxnSpPr>
          <p:spPr>
            <a:xfrm rot="16200000" flipH="1">
              <a:off x="5105256" y="3276738"/>
              <a:ext cx="304800" cy="15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97270FC0-43AE-43FC-A5FE-F4769B9278BB}"/>
                </a:ext>
              </a:extLst>
            </p:cNvPr>
            <p:cNvCxnSpPr/>
            <p:nvPr/>
          </p:nvCxnSpPr>
          <p:spPr>
            <a:xfrm rot="10800000" flipV="1">
              <a:off x="4039175" y="3124200"/>
              <a:ext cx="762109" cy="54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>
              <a:extLst>
                <a:ext uri="{FF2B5EF4-FFF2-40B4-BE49-F238E27FC236}">
                  <a16:creationId xmlns:a16="http://schemas.microsoft.com/office/drawing/2014/main" id="{3F1A1020-B2CE-44D7-B669-358F89950C03}"/>
                </a:ext>
              </a:extLst>
            </p:cNvPr>
            <p:cNvCxnSpPr>
              <a:stCxn id="409" idx="5"/>
            </p:cNvCxnSpPr>
            <p:nvPr/>
          </p:nvCxnSpPr>
          <p:spPr>
            <a:xfrm rot="16200000" flipH="1">
              <a:off x="3070757" y="1938325"/>
              <a:ext cx="1470025" cy="2143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34542308-F1C9-4561-8C79-B67C43ABFDB0}"/>
                </a:ext>
              </a:extLst>
            </p:cNvPr>
            <p:cNvCxnSpPr>
              <a:stCxn id="763" idx="2"/>
            </p:cNvCxnSpPr>
            <p:nvPr/>
          </p:nvCxnSpPr>
          <p:spPr>
            <a:xfrm rot="16200000" flipH="1">
              <a:off x="7004680" y="3891964"/>
              <a:ext cx="1458913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88DA2C56-4DD3-4566-B6D8-8758E3C66B5F}"/>
                </a:ext>
              </a:extLst>
            </p:cNvPr>
            <p:cNvCxnSpPr/>
            <p:nvPr/>
          </p:nvCxnSpPr>
          <p:spPr>
            <a:xfrm rot="5400000">
              <a:off x="6052348" y="3472202"/>
              <a:ext cx="1535113" cy="1143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Straight Connector 783">
              <a:extLst>
                <a:ext uri="{FF2B5EF4-FFF2-40B4-BE49-F238E27FC236}">
                  <a16:creationId xmlns:a16="http://schemas.microsoft.com/office/drawing/2014/main" id="{028E2DC6-0C35-4147-9EF2-63D7F69E6BF3}"/>
                </a:ext>
              </a:extLst>
            </p:cNvPr>
            <p:cNvCxnSpPr>
              <a:stCxn id="763" idx="1"/>
            </p:cNvCxnSpPr>
            <p:nvPr/>
          </p:nvCxnSpPr>
          <p:spPr>
            <a:xfrm rot="10800000" flipV="1">
              <a:off x="6095826" y="3048000"/>
              <a:ext cx="1219971" cy="468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>
              <a:extLst>
                <a:ext uri="{FF2B5EF4-FFF2-40B4-BE49-F238E27FC236}">
                  <a16:creationId xmlns:a16="http://schemas.microsoft.com/office/drawing/2014/main" id="{27788CD4-8FEE-49A7-BED7-DC174D8EEF95}"/>
                </a:ext>
              </a:extLst>
            </p:cNvPr>
            <p:cNvCxnSpPr>
              <a:endCxn id="408" idx="3"/>
            </p:cNvCxnSpPr>
            <p:nvPr/>
          </p:nvCxnSpPr>
          <p:spPr>
            <a:xfrm rot="10800000" flipV="1">
              <a:off x="5409778" y="2362200"/>
              <a:ext cx="780007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>
              <a:extLst>
                <a:ext uri="{FF2B5EF4-FFF2-40B4-BE49-F238E27FC236}">
                  <a16:creationId xmlns:a16="http://schemas.microsoft.com/office/drawing/2014/main" id="{2EA5C1AF-B17F-49D4-BBEC-463FED47E0D8}"/>
                </a:ext>
              </a:extLst>
            </p:cNvPr>
            <p:cNvCxnSpPr/>
            <p:nvPr/>
          </p:nvCxnSpPr>
          <p:spPr>
            <a:xfrm>
              <a:off x="5053332" y="2217738"/>
              <a:ext cx="2286327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5527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IP addressing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6BF4D9C9-9B08-473C-BC1A-AEB74A2BDAF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46045" y="1447800"/>
            <a:ext cx="429755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IP address: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 32-bit or 128-bit identifier for host, router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interface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Every “device” attached to the Internet communicates using a unique IP address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Example,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the 32-bit IP address of www.otterbein.edu is 23.251.152.199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umpetLite" panose="020A0602050506020204" pitchFamily="18" charset="0"/>
              <a:cs typeface="Arial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(in Windows, enter </a:t>
            </a:r>
            <a:r>
              <a:rPr kumimoji="0" lang="en-US" alt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Courier New" panose="02070309020205020404" pitchFamily="49" charset="0"/>
              </a:rPr>
              <a:t>cmd</a:t>
            </a: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 in search box to</a:t>
            </a:r>
            <a:b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</a:b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open command window, then </a:t>
            </a:r>
            <a:r>
              <a:rPr kumimoji="0" lang="en-US" alt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Courier New" panose="02070309020205020404" pitchFamily="49" charset="0"/>
              </a:rPr>
              <a:t>nslookup</a:t>
            </a: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Courier New" panose="02070309020205020404" pitchFamily="49" charset="0"/>
              </a:rPr>
              <a:t> www.otterbein.edu</a:t>
            </a: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)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umpetLite" panose="020A0602050506020204" pitchFamily="18" charset="0"/>
              <a:cs typeface="Arial"/>
            </a:endParaRPr>
          </a:p>
        </p:txBody>
      </p:sp>
      <p:sp>
        <p:nvSpPr>
          <p:cNvPr id="622" name="Freeform 140">
            <a:extLst>
              <a:ext uri="{FF2B5EF4-FFF2-40B4-BE49-F238E27FC236}">
                <a16:creationId xmlns:a16="http://schemas.microsoft.com/office/drawing/2014/main" id="{01A8EAF0-AB68-4721-85F9-6ABED0912DB6}"/>
              </a:ext>
            </a:extLst>
          </p:cNvPr>
          <p:cNvSpPr>
            <a:spLocks/>
          </p:cNvSpPr>
          <p:nvPr/>
        </p:nvSpPr>
        <p:spPr bwMode="auto">
          <a:xfrm rot="-5400000">
            <a:off x="6395243" y="30567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3" name="Freeform 140">
            <a:extLst>
              <a:ext uri="{FF2B5EF4-FFF2-40B4-BE49-F238E27FC236}">
                <a16:creationId xmlns:a16="http://schemas.microsoft.com/office/drawing/2014/main" id="{26DDFAB4-A786-40BE-8F1B-3FA61C17B74C}"/>
              </a:ext>
            </a:extLst>
          </p:cNvPr>
          <p:cNvSpPr>
            <a:spLocks/>
          </p:cNvSpPr>
          <p:nvPr/>
        </p:nvSpPr>
        <p:spPr bwMode="auto">
          <a:xfrm rot="10800000">
            <a:off x="7392987" y="17303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4" name="Freeform 140">
            <a:extLst>
              <a:ext uri="{FF2B5EF4-FFF2-40B4-BE49-F238E27FC236}">
                <a16:creationId xmlns:a16="http://schemas.microsoft.com/office/drawing/2014/main" id="{1951F89A-9B4B-4FFA-9B70-7BE18F1EFACB}"/>
              </a:ext>
            </a:extLst>
          </p:cNvPr>
          <p:cNvSpPr>
            <a:spLocks/>
          </p:cNvSpPr>
          <p:nvPr/>
        </p:nvSpPr>
        <p:spPr bwMode="auto">
          <a:xfrm>
            <a:off x="5357812" y="13128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5" name="Text Box 26">
            <a:extLst>
              <a:ext uri="{FF2B5EF4-FFF2-40B4-BE49-F238E27FC236}">
                <a16:creationId xmlns:a16="http://schemas.microsoft.com/office/drawing/2014/main" id="{9BEA98BA-9A45-412B-90F2-58F1171B8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1143000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200"/>
              <a:t>223.1.1.1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grpSp>
        <p:nvGrpSpPr>
          <p:cNvPr id="626" name="Group 625">
            <a:extLst>
              <a:ext uri="{FF2B5EF4-FFF2-40B4-BE49-F238E27FC236}">
                <a16:creationId xmlns:a16="http://schemas.microsoft.com/office/drawing/2014/main" id="{2B9F1815-B1DD-4BFF-AA64-777E55129F61}"/>
              </a:ext>
            </a:extLst>
          </p:cNvPr>
          <p:cNvGrpSpPr>
            <a:grpSpLocks/>
          </p:cNvGrpSpPr>
          <p:nvPr/>
        </p:nvGrpSpPr>
        <p:grpSpPr bwMode="auto">
          <a:xfrm>
            <a:off x="4006856" y="2103439"/>
            <a:ext cx="920751" cy="276225"/>
            <a:chOff x="3251" y="608"/>
            <a:chExt cx="580" cy="174"/>
          </a:xfrm>
        </p:grpSpPr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B525C555-3349-4A4A-9F9D-9199F5CFB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687" name="Text Box 29">
              <a:extLst>
                <a:ext uri="{FF2B5EF4-FFF2-40B4-BE49-F238E27FC236}">
                  <a16:creationId xmlns:a16="http://schemas.microsoft.com/office/drawing/2014/main" id="{360A880B-31A6-405D-889D-A5435B10D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200"/>
                <a:t>223.1.1.2</a:t>
              </a:r>
              <a:endParaRPr lang="en-US" altLang="en-US" sz="1200">
                <a:latin typeface="Comic Sans MS" panose="030F0702030302020204" pitchFamily="66" charset="0"/>
              </a:endParaRPr>
            </a:p>
          </p:txBody>
        </p:sp>
      </p:grpSp>
      <p:sp>
        <p:nvSpPr>
          <p:cNvPr id="627" name="Text Box 30">
            <a:extLst>
              <a:ext uri="{FF2B5EF4-FFF2-40B4-BE49-F238E27FC236}">
                <a16:creationId xmlns:a16="http://schemas.microsoft.com/office/drawing/2014/main" id="{0D92A708-1A70-4B71-A248-A74821E71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30988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200"/>
              <a:t>223.1.1.3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628" name="Text Box 31">
            <a:extLst>
              <a:ext uri="{FF2B5EF4-FFF2-40B4-BE49-F238E27FC236}">
                <a16:creationId xmlns:a16="http://schemas.microsoft.com/office/drawing/2014/main" id="{28AB8E7C-ABE3-4011-9AF3-74D9AEFAE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7" y="2228850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200"/>
              <a:t>223.1.1.4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629" name="Line 32">
            <a:extLst>
              <a:ext uri="{FF2B5EF4-FFF2-40B4-BE49-F238E27FC236}">
                <a16:creationId xmlns:a16="http://schemas.microsoft.com/office/drawing/2014/main" id="{3B75135A-55DA-4375-A182-6DD86FC48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6912" y="25288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0" name="Text Box 33">
            <a:extLst>
              <a:ext uri="{FF2B5EF4-FFF2-40B4-BE49-F238E27FC236}">
                <a16:creationId xmlns:a16="http://schemas.microsoft.com/office/drawing/2014/main" id="{C55ECFFE-DAE8-41D4-BEF8-10B614BE0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2238375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200"/>
              <a:t>223.1.2.9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631" name="Line 36">
            <a:extLst>
              <a:ext uri="{FF2B5EF4-FFF2-40B4-BE49-F238E27FC236}">
                <a16:creationId xmlns:a16="http://schemas.microsoft.com/office/drawing/2014/main" id="{5A0A943C-EA0D-4F56-934B-FBD62C6C5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0850" y="18383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2" name="Line 38">
            <a:extLst>
              <a:ext uri="{FF2B5EF4-FFF2-40B4-BE49-F238E27FC236}">
                <a16:creationId xmlns:a16="http://schemas.microsoft.com/office/drawing/2014/main" id="{708AF2A3-3A18-4E24-843C-428C3347C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0850" y="31099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3" name="Text Box 41">
            <a:extLst>
              <a:ext uri="{FF2B5EF4-FFF2-40B4-BE49-F238E27FC236}">
                <a16:creationId xmlns:a16="http://schemas.microsoft.com/office/drawing/2014/main" id="{6AC5D3A0-FB4D-4232-8EC2-D49122B6D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2" y="3209925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200"/>
              <a:t>223.1.2.2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634" name="Text Box 44">
            <a:extLst>
              <a:ext uri="{FF2B5EF4-FFF2-40B4-BE49-F238E27FC236}">
                <a16:creationId xmlns:a16="http://schemas.microsoft.com/office/drawing/2014/main" id="{D94ABC40-C675-4F69-A332-BC6A0CA6B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160337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200"/>
              <a:t>223.1.2.1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635" name="Line 45">
            <a:extLst>
              <a:ext uri="{FF2B5EF4-FFF2-40B4-BE49-F238E27FC236}">
                <a16:creationId xmlns:a16="http://schemas.microsoft.com/office/drawing/2014/main" id="{00E8BA62-EF95-4D27-A8D2-823727B63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8787" y="28670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6" name="Line 47">
            <a:extLst>
              <a:ext uri="{FF2B5EF4-FFF2-40B4-BE49-F238E27FC236}">
                <a16:creationId xmlns:a16="http://schemas.microsoft.com/office/drawing/2014/main" id="{BB880184-1E71-4FD9-90D9-6B9A30B636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96012" y="41402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7" name="Line 48">
            <a:extLst>
              <a:ext uri="{FF2B5EF4-FFF2-40B4-BE49-F238E27FC236}">
                <a16:creationId xmlns:a16="http://schemas.microsoft.com/office/drawing/2014/main" id="{5775AB2F-FF21-4F38-9424-FC0B420F9A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72350" y="41449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8" name="Text Box 53">
            <a:extLst>
              <a:ext uri="{FF2B5EF4-FFF2-40B4-BE49-F238E27FC236}">
                <a16:creationId xmlns:a16="http://schemas.microsoft.com/office/drawing/2014/main" id="{FD3DFE27-101A-4505-9650-F9FB0A0B9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420528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200"/>
              <a:t>223.1.3.2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639" name="Text Box 56">
            <a:extLst>
              <a:ext uri="{FF2B5EF4-FFF2-40B4-BE49-F238E27FC236}">
                <a16:creationId xmlns:a16="http://schemas.microsoft.com/office/drawing/2014/main" id="{A0C53268-263B-4629-BFA0-61C2F3D48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7" y="4210050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200"/>
              <a:t>223.1.3.1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39C959F4-775E-43FE-B1A7-4309928B287B}"/>
              </a:ext>
            </a:extLst>
          </p:cNvPr>
          <p:cNvGrpSpPr>
            <a:grpSpLocks/>
          </p:cNvGrpSpPr>
          <p:nvPr/>
        </p:nvGrpSpPr>
        <p:grpSpPr bwMode="auto">
          <a:xfrm>
            <a:off x="6305557" y="2962276"/>
            <a:ext cx="935038" cy="276225"/>
            <a:chOff x="4532" y="1229"/>
            <a:chExt cx="589" cy="174"/>
          </a:xfrm>
        </p:grpSpPr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B80C0870-8942-4AE6-AAD5-9FAB96A00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685" name="Text Box 59">
              <a:extLst>
                <a:ext uri="{FF2B5EF4-FFF2-40B4-BE49-F238E27FC236}">
                  <a16:creationId xmlns:a16="http://schemas.microsoft.com/office/drawing/2014/main" id="{A488E1D5-25AB-440F-9E7A-ACAE5BBEF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200"/>
                <a:t>223.1.3.27</a:t>
              </a:r>
              <a:endParaRPr lang="en-US" altLang="en-US" sz="1200">
                <a:latin typeface="Comic Sans MS" panose="030F0702030302020204" pitchFamily="66" charset="0"/>
              </a:endParaRPr>
            </a:p>
          </p:txBody>
        </p:sp>
      </p:grpSp>
      <p:sp>
        <p:nvSpPr>
          <p:cNvPr id="641" name="Text Box 60">
            <a:extLst>
              <a:ext uri="{FF2B5EF4-FFF2-40B4-BE49-F238E27FC236}">
                <a16:creationId xmlns:a16="http://schemas.microsoft.com/office/drawing/2014/main" id="{8D4A32B2-2EFE-4356-89C8-FB54502B4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2" y="5202238"/>
            <a:ext cx="504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600" dirty="0"/>
              <a:t> 223.1.1.1 = 11011111 00000001 00000001 00000001</a:t>
            </a: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642" name="Freeform 61">
            <a:extLst>
              <a:ext uri="{FF2B5EF4-FFF2-40B4-BE49-F238E27FC236}">
                <a16:creationId xmlns:a16="http://schemas.microsoft.com/office/drawing/2014/main" id="{48743529-EB0F-448C-8DBE-79FC5E115975}"/>
              </a:ext>
            </a:extLst>
          </p:cNvPr>
          <p:cNvSpPr>
            <a:spLocks/>
          </p:cNvSpPr>
          <p:nvPr/>
        </p:nvSpPr>
        <p:spPr bwMode="auto">
          <a:xfrm>
            <a:off x="5354637" y="54578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3" name="Freeform 62">
            <a:extLst>
              <a:ext uri="{FF2B5EF4-FFF2-40B4-BE49-F238E27FC236}">
                <a16:creationId xmlns:a16="http://schemas.microsoft.com/office/drawing/2014/main" id="{60C1602B-CE1E-48CA-97CD-2B91B28EE8C6}"/>
              </a:ext>
            </a:extLst>
          </p:cNvPr>
          <p:cNvSpPr>
            <a:spLocks/>
          </p:cNvSpPr>
          <p:nvPr/>
        </p:nvSpPr>
        <p:spPr bwMode="auto">
          <a:xfrm>
            <a:off x="6316662" y="54768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4" name="Freeform 63">
            <a:extLst>
              <a:ext uri="{FF2B5EF4-FFF2-40B4-BE49-F238E27FC236}">
                <a16:creationId xmlns:a16="http://schemas.microsoft.com/office/drawing/2014/main" id="{746226C8-1705-4FC7-8063-923F58910633}"/>
              </a:ext>
            </a:extLst>
          </p:cNvPr>
          <p:cNvSpPr>
            <a:spLocks/>
          </p:cNvSpPr>
          <p:nvPr/>
        </p:nvSpPr>
        <p:spPr bwMode="auto">
          <a:xfrm>
            <a:off x="7281862" y="54800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5" name="Freeform 64">
            <a:extLst>
              <a:ext uri="{FF2B5EF4-FFF2-40B4-BE49-F238E27FC236}">
                <a16:creationId xmlns:a16="http://schemas.microsoft.com/office/drawing/2014/main" id="{DE31C984-9980-4A3A-9E54-43834D327E9E}"/>
              </a:ext>
            </a:extLst>
          </p:cNvPr>
          <p:cNvSpPr>
            <a:spLocks/>
          </p:cNvSpPr>
          <p:nvPr/>
        </p:nvSpPr>
        <p:spPr bwMode="auto">
          <a:xfrm>
            <a:off x="8247062" y="54832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6" name="Text Box 65">
            <a:extLst>
              <a:ext uri="{FF2B5EF4-FFF2-40B4-BE49-F238E27FC236}">
                <a16:creationId xmlns:a16="http://schemas.microsoft.com/office/drawing/2014/main" id="{F4026B3C-18BA-41D1-8747-EBC5C7205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75" y="5678488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600"/>
              <a:t>223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647" name="Text Box 66">
            <a:extLst>
              <a:ext uri="{FF2B5EF4-FFF2-40B4-BE49-F238E27FC236}">
                <a16:creationId xmlns:a16="http://schemas.microsoft.com/office/drawing/2014/main" id="{54965BC9-A4C7-4767-AC38-B80A1B31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2" y="56880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600"/>
              <a:t>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648" name="Text Box 67">
            <a:extLst>
              <a:ext uri="{FF2B5EF4-FFF2-40B4-BE49-F238E27FC236}">
                <a16:creationId xmlns:a16="http://schemas.microsoft.com/office/drawing/2014/main" id="{506B497E-36F3-42AA-B7D7-8547FC099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56880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600"/>
              <a:t>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649" name="Text Box 68">
            <a:extLst>
              <a:ext uri="{FF2B5EF4-FFF2-40B4-BE49-F238E27FC236}">
                <a16:creationId xmlns:a16="http://schemas.microsoft.com/office/drawing/2014/main" id="{5ED4EE27-15AD-4DDB-B5CA-83D4D958A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56880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600"/>
              <a:t>1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DB3EEE5E-309C-4569-AC8B-476406F95A10}"/>
              </a:ext>
            </a:extLst>
          </p:cNvPr>
          <p:cNvGrpSpPr>
            <a:grpSpLocks/>
          </p:cNvGrpSpPr>
          <p:nvPr/>
        </p:nvGrpSpPr>
        <p:grpSpPr bwMode="auto">
          <a:xfrm>
            <a:off x="4565650" y="1389063"/>
            <a:ext cx="641350" cy="558800"/>
            <a:chOff x="-44" y="1473"/>
            <a:chExt cx="981" cy="1105"/>
          </a:xfrm>
        </p:grpSpPr>
        <p:pic>
          <p:nvPicPr>
            <p:cNvPr id="682" name="Picture 681" descr="desktop_computer_stylized_medium">
              <a:extLst>
                <a:ext uri="{FF2B5EF4-FFF2-40B4-BE49-F238E27FC236}">
                  <a16:creationId xmlns:a16="http://schemas.microsoft.com/office/drawing/2014/main" id="{D41B0C79-99FA-42A8-B587-F8AFF54AE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3" name="Freeform 75">
              <a:extLst>
                <a:ext uri="{FF2B5EF4-FFF2-40B4-BE49-F238E27FC236}">
                  <a16:creationId xmlns:a16="http://schemas.microsoft.com/office/drawing/2014/main" id="{D2BBFD1B-0D51-4C6D-8D54-FB73BD81D0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51" name="Group 650">
            <a:extLst>
              <a:ext uri="{FF2B5EF4-FFF2-40B4-BE49-F238E27FC236}">
                <a16:creationId xmlns:a16="http://schemas.microsoft.com/office/drawing/2014/main" id="{2833CE65-D8F1-4CDF-AF5D-8862C3271799}"/>
              </a:ext>
            </a:extLst>
          </p:cNvPr>
          <p:cNvGrpSpPr>
            <a:grpSpLocks/>
          </p:cNvGrpSpPr>
          <p:nvPr/>
        </p:nvGrpSpPr>
        <p:grpSpPr bwMode="auto">
          <a:xfrm>
            <a:off x="4560887" y="1987550"/>
            <a:ext cx="641350" cy="558800"/>
            <a:chOff x="-44" y="1473"/>
            <a:chExt cx="981" cy="1105"/>
          </a:xfrm>
        </p:grpSpPr>
        <p:pic>
          <p:nvPicPr>
            <p:cNvPr id="680" name="Picture 679" descr="desktop_computer_stylized_medium">
              <a:extLst>
                <a:ext uri="{FF2B5EF4-FFF2-40B4-BE49-F238E27FC236}">
                  <a16:creationId xmlns:a16="http://schemas.microsoft.com/office/drawing/2014/main" id="{3C3F3BCA-11B3-4301-80BD-FEB085FCB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1" name="Freeform 82">
              <a:extLst>
                <a:ext uri="{FF2B5EF4-FFF2-40B4-BE49-F238E27FC236}">
                  <a16:creationId xmlns:a16="http://schemas.microsoft.com/office/drawing/2014/main" id="{3D286221-ED5E-4B42-A4C8-6F1579420A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52" name="Group 651">
            <a:extLst>
              <a:ext uri="{FF2B5EF4-FFF2-40B4-BE49-F238E27FC236}">
                <a16:creationId xmlns:a16="http://schemas.microsoft.com/office/drawing/2014/main" id="{EBD8DCE3-6FD8-422F-970F-6838D73F6521}"/>
              </a:ext>
            </a:extLst>
          </p:cNvPr>
          <p:cNvGrpSpPr>
            <a:grpSpLocks/>
          </p:cNvGrpSpPr>
          <p:nvPr/>
        </p:nvGrpSpPr>
        <p:grpSpPr bwMode="auto">
          <a:xfrm>
            <a:off x="4589462" y="2597150"/>
            <a:ext cx="641350" cy="558800"/>
            <a:chOff x="-44" y="1473"/>
            <a:chExt cx="981" cy="1105"/>
          </a:xfrm>
        </p:grpSpPr>
        <p:pic>
          <p:nvPicPr>
            <p:cNvPr id="678" name="Picture 677" descr="desktop_computer_stylized_medium">
              <a:extLst>
                <a:ext uri="{FF2B5EF4-FFF2-40B4-BE49-F238E27FC236}">
                  <a16:creationId xmlns:a16="http://schemas.microsoft.com/office/drawing/2014/main" id="{8F525DE7-212A-4321-994D-7A42E3418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9" name="Freeform 85">
              <a:extLst>
                <a:ext uri="{FF2B5EF4-FFF2-40B4-BE49-F238E27FC236}">
                  <a16:creationId xmlns:a16="http://schemas.microsoft.com/office/drawing/2014/main" id="{B038B50B-4493-4418-9772-CAD52BFBD6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779FEFB6-36C9-44D6-9287-B0A36451BBE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48650" y="1546225"/>
            <a:ext cx="641350" cy="558800"/>
            <a:chOff x="-44" y="1473"/>
            <a:chExt cx="981" cy="1105"/>
          </a:xfrm>
        </p:grpSpPr>
        <p:pic>
          <p:nvPicPr>
            <p:cNvPr id="676" name="Picture 675" descr="desktop_computer_stylized_medium">
              <a:extLst>
                <a:ext uri="{FF2B5EF4-FFF2-40B4-BE49-F238E27FC236}">
                  <a16:creationId xmlns:a16="http://schemas.microsoft.com/office/drawing/2014/main" id="{BBBD606A-DABF-4E42-B89D-074737E879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" name="Freeform 89">
              <a:extLst>
                <a:ext uri="{FF2B5EF4-FFF2-40B4-BE49-F238E27FC236}">
                  <a16:creationId xmlns:a16="http://schemas.microsoft.com/office/drawing/2014/main" id="{E67413F8-CED6-4334-9A23-BF731621A9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54" name="Group 653">
            <a:extLst>
              <a:ext uri="{FF2B5EF4-FFF2-40B4-BE49-F238E27FC236}">
                <a16:creationId xmlns:a16="http://schemas.microsoft.com/office/drawing/2014/main" id="{A4548CE8-837F-4D1B-A530-EEE2CCB0094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62937" y="2825750"/>
            <a:ext cx="641350" cy="558800"/>
            <a:chOff x="-44" y="1473"/>
            <a:chExt cx="981" cy="1105"/>
          </a:xfrm>
        </p:grpSpPr>
        <p:pic>
          <p:nvPicPr>
            <p:cNvPr id="674" name="Picture 673" descr="desktop_computer_stylized_medium">
              <a:extLst>
                <a:ext uri="{FF2B5EF4-FFF2-40B4-BE49-F238E27FC236}">
                  <a16:creationId xmlns:a16="http://schemas.microsoft.com/office/drawing/2014/main" id="{96112234-7C18-495F-AF05-B7A638994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" name="Freeform 92">
              <a:extLst>
                <a:ext uri="{FF2B5EF4-FFF2-40B4-BE49-F238E27FC236}">
                  <a16:creationId xmlns:a16="http://schemas.microsoft.com/office/drawing/2014/main" id="{5C97995C-E595-43D2-8A7B-4458B2FA48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55" name="Group 654">
            <a:extLst>
              <a:ext uri="{FF2B5EF4-FFF2-40B4-BE49-F238E27FC236}">
                <a16:creationId xmlns:a16="http://schemas.microsoft.com/office/drawing/2014/main" id="{BAF5072A-5155-4FE1-B390-E0367D304E0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164387" y="4349750"/>
            <a:ext cx="641350" cy="558800"/>
            <a:chOff x="-44" y="1473"/>
            <a:chExt cx="981" cy="1105"/>
          </a:xfrm>
        </p:grpSpPr>
        <p:pic>
          <p:nvPicPr>
            <p:cNvPr id="672" name="Picture 671" descr="desktop_computer_stylized_medium">
              <a:extLst>
                <a:ext uri="{FF2B5EF4-FFF2-40B4-BE49-F238E27FC236}">
                  <a16:creationId xmlns:a16="http://schemas.microsoft.com/office/drawing/2014/main" id="{02D737D0-4CC4-4FCD-A100-E6751EF0E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3" name="Freeform 95">
              <a:extLst>
                <a:ext uri="{FF2B5EF4-FFF2-40B4-BE49-F238E27FC236}">
                  <a16:creationId xmlns:a16="http://schemas.microsoft.com/office/drawing/2014/main" id="{1A9AB9FD-52F4-42D5-A81F-F3C3E4B706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5B4BE78D-43B1-4853-9D71-DE89848F92A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00750" y="4391025"/>
            <a:ext cx="641350" cy="558800"/>
            <a:chOff x="-44" y="1473"/>
            <a:chExt cx="981" cy="1105"/>
          </a:xfrm>
        </p:grpSpPr>
        <p:pic>
          <p:nvPicPr>
            <p:cNvPr id="670" name="Picture 669" descr="desktop_computer_stylized_medium">
              <a:extLst>
                <a:ext uri="{FF2B5EF4-FFF2-40B4-BE49-F238E27FC236}">
                  <a16:creationId xmlns:a16="http://schemas.microsoft.com/office/drawing/2014/main" id="{C15B5095-AD4D-4D1B-84CC-2EB625C57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1" name="Freeform 98">
              <a:extLst>
                <a:ext uri="{FF2B5EF4-FFF2-40B4-BE49-F238E27FC236}">
                  <a16:creationId xmlns:a16="http://schemas.microsoft.com/office/drawing/2014/main" id="{344323DF-885F-4E6E-846B-2C85C40697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57" name="Group 656">
            <a:extLst>
              <a:ext uri="{FF2B5EF4-FFF2-40B4-BE49-F238E27FC236}">
                <a16:creationId xmlns:a16="http://schemas.microsoft.com/office/drawing/2014/main" id="{29FD08B9-184D-45E5-A7CB-084000C92EAF}"/>
              </a:ext>
            </a:extLst>
          </p:cNvPr>
          <p:cNvGrpSpPr>
            <a:grpSpLocks/>
          </p:cNvGrpSpPr>
          <p:nvPr/>
        </p:nvGrpSpPr>
        <p:grpSpPr bwMode="auto">
          <a:xfrm>
            <a:off x="6429369" y="2484438"/>
            <a:ext cx="698499" cy="355600"/>
            <a:chOff x="4396" y="1245"/>
            <a:chExt cx="672" cy="248"/>
          </a:xfrm>
        </p:grpSpPr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949FE544-D382-4713-BA9B-819DCDB3B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3443C691-3284-44D4-A328-89DFC944E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16A7E149-A917-41AA-8BDB-3FDF1685C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665" name="Group 664">
              <a:extLst>
                <a:ext uri="{FF2B5EF4-FFF2-40B4-BE49-F238E27FC236}">
                  <a16:creationId xmlns:a16="http://schemas.microsoft.com/office/drawing/2014/main" id="{F79D5357-44B0-449A-90A7-3DD689EAA9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68" name="Freeform 104">
                <a:extLst>
                  <a:ext uri="{FF2B5EF4-FFF2-40B4-BE49-F238E27FC236}">
                    <a16:creationId xmlns:a16="http://schemas.microsoft.com/office/drawing/2014/main" id="{EC301229-8CBC-4B20-889F-E39091F69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9" name="Freeform 105">
                <a:extLst>
                  <a:ext uri="{FF2B5EF4-FFF2-40B4-BE49-F238E27FC236}">
                    <a16:creationId xmlns:a16="http://schemas.microsoft.com/office/drawing/2014/main" id="{207EC571-F635-42F6-9B18-4CCA4FBAD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666" name="Line 106">
              <a:extLst>
                <a:ext uri="{FF2B5EF4-FFF2-40B4-BE49-F238E27FC236}">
                  <a16:creationId xmlns:a16="http://schemas.microsoft.com/office/drawing/2014/main" id="{46217F6D-E907-45E8-867B-3068D2B58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7" name="Line 107">
              <a:extLst>
                <a:ext uri="{FF2B5EF4-FFF2-40B4-BE49-F238E27FC236}">
                  <a16:creationId xmlns:a16="http://schemas.microsoft.com/office/drawing/2014/main" id="{39F4A8BD-564E-4DE1-A52F-26B3B4D2A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658" name="Line 5">
            <a:extLst>
              <a:ext uri="{FF2B5EF4-FFF2-40B4-BE49-F238E27FC236}">
                <a16:creationId xmlns:a16="http://schemas.microsoft.com/office/drawing/2014/main" id="{041D2830-39E0-40EE-BF72-FF3577132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075" y="16764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9" name="Line 7">
            <a:extLst>
              <a:ext uri="{FF2B5EF4-FFF2-40B4-BE49-F238E27FC236}">
                <a16:creationId xmlns:a16="http://schemas.microsoft.com/office/drawing/2014/main" id="{28CB72AB-0A36-4767-BF0A-A940091984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7000" y="24161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0" name="Line 8">
            <a:extLst>
              <a:ext uri="{FF2B5EF4-FFF2-40B4-BE49-F238E27FC236}">
                <a16:creationId xmlns:a16="http://schemas.microsoft.com/office/drawing/2014/main" id="{20C7A638-D466-45AC-AF3A-5DD952B1A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8112" y="29479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1" name="Line 11">
            <a:extLst>
              <a:ext uri="{FF2B5EF4-FFF2-40B4-BE49-F238E27FC236}">
                <a16:creationId xmlns:a16="http://schemas.microsoft.com/office/drawing/2014/main" id="{1A37F38D-2A47-4A3E-8102-7E9A568A95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175" y="25241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02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DNS: Domain Name System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F07265-F9EB-4B5B-A2A1-B03DF542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248" y="5248275"/>
            <a:ext cx="2681287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i="1"/>
              <a:t>    13 root name </a:t>
            </a:r>
            <a:r>
              <a:rPr lang="ja-JP" altLang="en-US" i="1"/>
              <a:t>“</a:t>
            </a:r>
            <a:r>
              <a:rPr lang="en-US" altLang="ja-JP" i="1"/>
              <a:t>servers</a:t>
            </a:r>
            <a:r>
              <a:rPr lang="ja-JP" altLang="en-US" i="1"/>
              <a:t>”</a:t>
            </a:r>
            <a:r>
              <a:rPr lang="en-US" altLang="ja-JP" i="1"/>
              <a:t> worldwide</a:t>
            </a:r>
            <a:endParaRPr lang="en-US" altLang="en-US" sz="2400" i="1"/>
          </a:p>
        </p:txBody>
      </p:sp>
      <p:pic>
        <p:nvPicPr>
          <p:cNvPr id="64" name="Picture 63" descr="worldf">
            <a:extLst>
              <a:ext uri="{FF2B5EF4-FFF2-40B4-BE49-F238E27FC236}">
                <a16:creationId xmlns:a16="http://schemas.microsoft.com/office/drawing/2014/main" id="{91663C3D-B4B8-4199-8A0D-A2C6D2C46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73" y="4603750"/>
            <a:ext cx="431958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Freeform 26">
            <a:extLst>
              <a:ext uri="{FF2B5EF4-FFF2-40B4-BE49-F238E27FC236}">
                <a16:creationId xmlns:a16="http://schemas.microsoft.com/office/drawing/2014/main" id="{A440703C-6B50-4E8D-B232-79D3E2EB1759}"/>
              </a:ext>
            </a:extLst>
          </p:cNvPr>
          <p:cNvSpPr>
            <a:spLocks/>
          </p:cNvSpPr>
          <p:nvPr/>
        </p:nvSpPr>
        <p:spPr bwMode="auto">
          <a:xfrm>
            <a:off x="1737123" y="5338763"/>
            <a:ext cx="531812" cy="341312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Freeform 28">
            <a:extLst>
              <a:ext uri="{FF2B5EF4-FFF2-40B4-BE49-F238E27FC236}">
                <a16:creationId xmlns:a16="http://schemas.microsoft.com/office/drawing/2014/main" id="{918A8EA6-A619-409F-8F43-7C4C5C36D542}"/>
              </a:ext>
            </a:extLst>
          </p:cNvPr>
          <p:cNvSpPr>
            <a:spLocks/>
          </p:cNvSpPr>
          <p:nvPr/>
        </p:nvSpPr>
        <p:spPr bwMode="auto">
          <a:xfrm flipV="1">
            <a:off x="1403748" y="5094288"/>
            <a:ext cx="817562" cy="184150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Freeform 30">
            <a:extLst>
              <a:ext uri="{FF2B5EF4-FFF2-40B4-BE49-F238E27FC236}">
                <a16:creationId xmlns:a16="http://schemas.microsoft.com/office/drawing/2014/main" id="{31B0510F-4A24-4A1D-BAB3-B926358C095B}"/>
              </a:ext>
            </a:extLst>
          </p:cNvPr>
          <p:cNvSpPr>
            <a:spLocks/>
          </p:cNvSpPr>
          <p:nvPr/>
        </p:nvSpPr>
        <p:spPr bwMode="auto">
          <a:xfrm>
            <a:off x="3911998" y="4603750"/>
            <a:ext cx="207683" cy="344488"/>
          </a:xfrm>
          <a:custGeom>
            <a:avLst/>
            <a:gdLst>
              <a:gd name="T0" fmla="*/ 2147483647 w 666"/>
              <a:gd name="T1" fmla="*/ 0 h 1005"/>
              <a:gd name="T2" fmla="*/ 0 w 666"/>
              <a:gd name="T3" fmla="*/ 2147483647 h 1005"/>
              <a:gd name="T4" fmla="*/ 0 60000 65536"/>
              <a:gd name="T5" fmla="*/ 0 60000 65536"/>
              <a:gd name="T6" fmla="*/ 0 w 666"/>
              <a:gd name="T7" fmla="*/ 0 h 1005"/>
              <a:gd name="T8" fmla="*/ 666 w 666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Freeform 32">
            <a:extLst>
              <a:ext uri="{FF2B5EF4-FFF2-40B4-BE49-F238E27FC236}">
                <a16:creationId xmlns:a16="http://schemas.microsoft.com/office/drawing/2014/main" id="{CCC931A8-62D7-42C0-84AE-885899807DBE}"/>
              </a:ext>
            </a:extLst>
          </p:cNvPr>
          <p:cNvSpPr>
            <a:spLocks/>
          </p:cNvSpPr>
          <p:nvPr/>
        </p:nvSpPr>
        <p:spPr bwMode="auto">
          <a:xfrm>
            <a:off x="3731023" y="4603750"/>
            <a:ext cx="164731" cy="430212"/>
          </a:xfrm>
          <a:custGeom>
            <a:avLst/>
            <a:gdLst>
              <a:gd name="T0" fmla="*/ 2147483647 w 922"/>
              <a:gd name="T1" fmla="*/ 0 h 1448"/>
              <a:gd name="T2" fmla="*/ 0 w 922"/>
              <a:gd name="T3" fmla="*/ 2147483647 h 1448"/>
              <a:gd name="T4" fmla="*/ 0 60000 65536"/>
              <a:gd name="T5" fmla="*/ 0 60000 65536"/>
              <a:gd name="T6" fmla="*/ 0 w 922"/>
              <a:gd name="T7" fmla="*/ 0 h 1448"/>
              <a:gd name="T8" fmla="*/ 922 w 922"/>
              <a:gd name="T9" fmla="*/ 1448 h 1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9" name="Freeform 34">
            <a:extLst>
              <a:ext uri="{FF2B5EF4-FFF2-40B4-BE49-F238E27FC236}">
                <a16:creationId xmlns:a16="http://schemas.microsoft.com/office/drawing/2014/main" id="{C311B65C-3AFC-4BB4-8857-DBA2375FFB21}"/>
              </a:ext>
            </a:extLst>
          </p:cNvPr>
          <p:cNvSpPr>
            <a:spLocks/>
          </p:cNvSpPr>
          <p:nvPr/>
        </p:nvSpPr>
        <p:spPr bwMode="auto">
          <a:xfrm>
            <a:off x="5555060" y="4824413"/>
            <a:ext cx="400050" cy="431800"/>
          </a:xfrm>
          <a:custGeom>
            <a:avLst/>
            <a:gdLst>
              <a:gd name="T0" fmla="*/ 2147483647 w 252"/>
              <a:gd name="T1" fmla="*/ 0 h 462"/>
              <a:gd name="T2" fmla="*/ 0 w 252"/>
              <a:gd name="T3" fmla="*/ 2147483647 h 462"/>
              <a:gd name="T4" fmla="*/ 0 60000 65536"/>
              <a:gd name="T5" fmla="*/ 0 60000 65536"/>
              <a:gd name="T6" fmla="*/ 0 w 252"/>
              <a:gd name="T7" fmla="*/ 0 h 462"/>
              <a:gd name="T8" fmla="*/ 252 w 252"/>
              <a:gd name="T9" fmla="*/ 462 h 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B534429-B4F1-4698-8567-E304AE5A017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57899" y="5194300"/>
            <a:ext cx="266699" cy="31511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" name="Text Box 35">
            <a:extLst>
              <a:ext uri="{FF2B5EF4-FFF2-40B4-BE49-F238E27FC236}">
                <a16:creationId xmlns:a16="http://schemas.microsoft.com/office/drawing/2014/main" id="{FF63EAF6-4817-4A7C-9B0B-D04E697AB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748" y="6115050"/>
            <a:ext cx="1470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</a:rPr>
              <a:t>US DoD Columbus, OH (5 other sites)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8A38484-0A94-41D7-BE41-D162A3D5D700}"/>
              </a:ext>
            </a:extLst>
          </p:cNvPr>
          <p:cNvCxnSpPr>
            <a:cxnSpLocks noChangeShapeType="1"/>
            <a:stCxn id="131" idx="0"/>
          </p:cNvCxnSpPr>
          <p:nvPr/>
        </p:nvCxnSpPr>
        <p:spPr bwMode="auto">
          <a:xfrm flipV="1">
            <a:off x="2265760" y="5170488"/>
            <a:ext cx="481013" cy="944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35C77D2-CE1C-4016-8FE4-94AA32B77418}"/>
              </a:ext>
            </a:extLst>
          </p:cNvPr>
          <p:cNvGrpSpPr>
            <a:grpSpLocks/>
          </p:cNvGrpSpPr>
          <p:nvPr/>
        </p:nvGrpSpPr>
        <p:grpSpPr bwMode="auto">
          <a:xfrm>
            <a:off x="296466" y="1848646"/>
            <a:ext cx="8205789" cy="2444752"/>
            <a:chOff x="230" y="576"/>
            <a:chExt cx="5504" cy="1757"/>
          </a:xfrm>
        </p:grpSpPr>
        <p:sp>
          <p:nvSpPr>
            <p:cNvPr id="135" name="Text Box 2">
              <a:extLst>
                <a:ext uri="{FF2B5EF4-FFF2-40B4-BE49-F238E27FC236}">
                  <a16:creationId xmlns:a16="http://schemas.microsoft.com/office/drawing/2014/main" id="{10D7BE56-CAB9-4BEA-B478-C7DE6799D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Root DNS Servers</a:t>
              </a:r>
            </a:p>
          </p:txBody>
        </p:sp>
        <p:sp>
          <p:nvSpPr>
            <p:cNvPr id="136" name="Text Box 4">
              <a:extLst>
                <a:ext uri="{FF2B5EF4-FFF2-40B4-BE49-F238E27FC236}">
                  <a16:creationId xmlns:a16="http://schemas.microsoft.com/office/drawing/2014/main" id="{5F53F1E8-7023-4DC5-9A13-50708D8E5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com DNS servers</a:t>
              </a:r>
            </a:p>
          </p:txBody>
        </p:sp>
        <p:sp>
          <p:nvSpPr>
            <p:cNvPr id="137" name="Text Box 5">
              <a:extLst>
                <a:ext uri="{FF2B5EF4-FFF2-40B4-BE49-F238E27FC236}">
                  <a16:creationId xmlns:a16="http://schemas.microsoft.com/office/drawing/2014/main" id="{ADF3DB18-4EE3-4DC5-B533-3DC9986E8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org DNS servers</a:t>
              </a:r>
            </a:p>
          </p:txBody>
        </p:sp>
        <p:sp>
          <p:nvSpPr>
            <p:cNvPr id="138" name="Text Box 6">
              <a:extLst>
                <a:ext uri="{FF2B5EF4-FFF2-40B4-BE49-F238E27FC236}">
                  <a16:creationId xmlns:a16="http://schemas.microsoft.com/office/drawing/2014/main" id="{790D094E-95D8-4466-B3BE-C11F95D8A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edu DNS servers</a:t>
              </a:r>
            </a:p>
          </p:txBody>
        </p:sp>
        <p:sp>
          <p:nvSpPr>
            <p:cNvPr id="139" name="Line 7">
              <a:extLst>
                <a:ext uri="{FF2B5EF4-FFF2-40B4-BE49-F238E27FC236}">
                  <a16:creationId xmlns:a16="http://schemas.microsoft.com/office/drawing/2014/main" id="{7B593389-CD55-4C80-AB5B-6AEA6E22E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" name="Line 8">
              <a:extLst>
                <a:ext uri="{FF2B5EF4-FFF2-40B4-BE49-F238E27FC236}">
                  <a16:creationId xmlns:a16="http://schemas.microsoft.com/office/drawing/2014/main" id="{182A6369-3E61-42A4-85BC-1FCBB7D86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" name="Line 9">
              <a:extLst>
                <a:ext uri="{FF2B5EF4-FFF2-40B4-BE49-F238E27FC236}">
                  <a16:creationId xmlns:a16="http://schemas.microsoft.com/office/drawing/2014/main" id="{567671A2-62B5-4416-BA08-A71A82824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2" name="Text Box 10">
              <a:extLst>
                <a:ext uri="{FF2B5EF4-FFF2-40B4-BE49-F238E27FC236}">
                  <a16:creationId xmlns:a16="http://schemas.microsoft.com/office/drawing/2014/main" id="{67D7DEF4-424B-4F08-94B3-C6B688088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poly.edu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DNS servers</a:t>
              </a:r>
            </a:p>
          </p:txBody>
        </p:sp>
        <p:sp>
          <p:nvSpPr>
            <p:cNvPr id="143" name="Text Box 11">
              <a:extLst>
                <a:ext uri="{FF2B5EF4-FFF2-40B4-BE49-F238E27FC236}">
                  <a16:creationId xmlns:a16="http://schemas.microsoft.com/office/drawing/2014/main" id="{B39EDA26-8E0E-4C4B-B3F1-9258892B5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umass.edu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DNS servers</a:t>
              </a:r>
            </a:p>
          </p:txBody>
        </p:sp>
        <p:sp>
          <p:nvSpPr>
            <p:cNvPr id="144" name="Line 12">
              <a:extLst>
                <a:ext uri="{FF2B5EF4-FFF2-40B4-BE49-F238E27FC236}">
                  <a16:creationId xmlns:a16="http://schemas.microsoft.com/office/drawing/2014/main" id="{0D23FA88-FF71-4ADF-929D-B77A0F617D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5" name="Line 13">
              <a:extLst>
                <a:ext uri="{FF2B5EF4-FFF2-40B4-BE49-F238E27FC236}">
                  <a16:creationId xmlns:a16="http://schemas.microsoft.com/office/drawing/2014/main" id="{F322541B-E041-46D5-AD4E-22B5EC2D6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Text Box 14">
              <a:extLst>
                <a:ext uri="{FF2B5EF4-FFF2-40B4-BE49-F238E27FC236}">
                  <a16:creationId xmlns:a16="http://schemas.microsoft.com/office/drawing/2014/main" id="{D7BB451B-5FBA-47F2-A719-7968C0554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yahoo.com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DNS servers</a:t>
              </a:r>
            </a:p>
          </p:txBody>
        </p:sp>
        <p:sp>
          <p:nvSpPr>
            <p:cNvPr id="147" name="Text Box 15">
              <a:extLst>
                <a:ext uri="{FF2B5EF4-FFF2-40B4-BE49-F238E27FC236}">
                  <a16:creationId xmlns:a16="http://schemas.microsoft.com/office/drawing/2014/main" id="{BF269ACB-2A90-444E-BD33-00C979304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amazon.com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DNS servers</a:t>
              </a:r>
            </a:p>
          </p:txBody>
        </p:sp>
        <p:sp>
          <p:nvSpPr>
            <p:cNvPr id="148" name="Line 16">
              <a:extLst>
                <a:ext uri="{FF2B5EF4-FFF2-40B4-BE49-F238E27FC236}">
                  <a16:creationId xmlns:a16="http://schemas.microsoft.com/office/drawing/2014/main" id="{0CFF7682-4D9E-4CA0-9223-5F81680322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9" name="Line 17">
              <a:extLst>
                <a:ext uri="{FF2B5EF4-FFF2-40B4-BE49-F238E27FC236}">
                  <a16:creationId xmlns:a16="http://schemas.microsoft.com/office/drawing/2014/main" id="{AEDD2861-3FD3-4584-B3CB-D7C5F69BA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Text Box 18">
              <a:extLst>
                <a:ext uri="{FF2B5EF4-FFF2-40B4-BE49-F238E27FC236}">
                  <a16:creationId xmlns:a16="http://schemas.microsoft.com/office/drawing/2014/main" id="{579357B5-CB0E-4075-A1DC-73F719725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DNS servers</a:t>
              </a:r>
            </a:p>
          </p:txBody>
        </p:sp>
        <p:sp>
          <p:nvSpPr>
            <p:cNvPr id="151" name="Line 19">
              <a:extLst>
                <a:ext uri="{FF2B5EF4-FFF2-40B4-BE49-F238E27FC236}">
                  <a16:creationId xmlns:a16="http://schemas.microsoft.com/office/drawing/2014/main" id="{BB8191F2-7CA4-43BA-BBBD-40912FA35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8BE46C4-361D-49B0-8513-DEF2EF6A2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85" y="1374579"/>
            <a:ext cx="8172450" cy="50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400" i="1" kern="0" dirty="0">
                <a:solidFill>
                  <a:srgbClr val="000099"/>
                </a:solidFill>
              </a:rPr>
              <a:t>Service to translate server name into IP address for Internet routing</a:t>
            </a:r>
          </a:p>
        </p:txBody>
      </p:sp>
    </p:spTree>
    <p:extLst>
      <p:ext uri="{BB962C8B-B14F-4D97-AF65-F5344CB8AC3E}">
        <p14:creationId xmlns:p14="http://schemas.microsoft.com/office/powerpoint/2010/main" val="1773532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Link Layer</a:t>
            </a:r>
          </a:p>
        </p:txBody>
      </p:sp>
      <p:sp>
        <p:nvSpPr>
          <p:cNvPr id="152" name="Text Box 467">
            <a:extLst>
              <a:ext uri="{FF2B5EF4-FFF2-40B4-BE49-F238E27FC236}">
                <a16:creationId xmlns:a16="http://schemas.microsoft.com/office/drawing/2014/main" id="{F8AD1D9B-788B-4007-BEC6-DC0412D1F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327" y="1904333"/>
            <a:ext cx="3968222" cy="120032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dirty="0">
                <a:solidFill>
                  <a:srgbClr val="CC0000"/>
                </a:solidFill>
                <a:latin typeface="TrumpetLite" panose="020A0602050506020204" pitchFamily="18" charset="0"/>
              </a:rPr>
              <a:t>L</a:t>
            </a:r>
            <a:r>
              <a:rPr lang="en-US" sz="2400" dirty="0">
                <a:solidFill>
                  <a:srgbClr val="CC0000"/>
                </a:solidFill>
                <a:latin typeface="TrumpetLite" panose="020A0602050506020204" pitchFamily="18" charset="0"/>
              </a:rPr>
              <a:t>ink layer </a:t>
            </a:r>
            <a:r>
              <a:rPr lang="en-US" sz="2400" i="0" dirty="0">
                <a:latin typeface="TrumpetLite" panose="020A0602050506020204" pitchFamily="18" charset="0"/>
              </a:rPr>
              <a:t>transfers datagram from one node to </a:t>
            </a:r>
            <a:r>
              <a:rPr lang="en-US" sz="2400" dirty="0">
                <a:solidFill>
                  <a:srgbClr val="CC0000"/>
                </a:solidFill>
                <a:latin typeface="TrumpetLite" panose="020A0602050506020204" pitchFamily="18" charset="0"/>
              </a:rPr>
              <a:t>physically adjacent</a:t>
            </a:r>
            <a:r>
              <a:rPr lang="en-US" sz="2400" i="0" dirty="0">
                <a:latin typeface="TrumpetLite" panose="020A0602050506020204" pitchFamily="18" charset="0"/>
              </a:rPr>
              <a:t> node over a link</a:t>
            </a:r>
            <a:endParaRPr lang="en-US" i="0" dirty="0">
              <a:latin typeface="TrumpetLite" panose="020A0602050506020204" pitchFamily="18" charset="0"/>
            </a:endParaRPr>
          </a:p>
        </p:txBody>
      </p:sp>
      <p:sp>
        <p:nvSpPr>
          <p:cNvPr id="153" name="Freeform 666">
            <a:extLst>
              <a:ext uri="{FF2B5EF4-FFF2-40B4-BE49-F238E27FC236}">
                <a16:creationId xmlns:a16="http://schemas.microsoft.com/office/drawing/2014/main" id="{66BEAC90-333A-4706-8CFB-008DF313CF87}"/>
              </a:ext>
            </a:extLst>
          </p:cNvPr>
          <p:cNvSpPr>
            <a:spLocks/>
          </p:cNvSpPr>
          <p:nvPr/>
        </p:nvSpPr>
        <p:spPr bwMode="auto">
          <a:xfrm>
            <a:off x="5242453" y="1793875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FA93C25-831F-492A-A217-37EFF156884C}"/>
              </a:ext>
            </a:extLst>
          </p:cNvPr>
          <p:cNvGrpSpPr>
            <a:grpSpLocks/>
          </p:cNvGrpSpPr>
          <p:nvPr/>
        </p:nvGrpSpPr>
        <p:grpSpPr bwMode="auto">
          <a:xfrm>
            <a:off x="5410731" y="3128964"/>
            <a:ext cx="1458913" cy="933451"/>
            <a:chOff x="2889" y="1631"/>
            <a:chExt cx="980" cy="743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2FA4E45B-8222-4967-BAC8-3B3D66EE4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9" name="AutoShape 669">
              <a:extLst>
                <a:ext uri="{FF2B5EF4-FFF2-40B4-BE49-F238E27FC236}">
                  <a16:creationId xmlns:a16="http://schemas.microsoft.com/office/drawing/2014/main" id="{086CE334-D67E-4DBE-9CE9-29C57045D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i="0">
                <a:solidFill>
                  <a:srgbClr val="00CC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55" name="Freeform 670">
            <a:extLst>
              <a:ext uri="{FF2B5EF4-FFF2-40B4-BE49-F238E27FC236}">
                <a16:creationId xmlns:a16="http://schemas.microsoft.com/office/drawing/2014/main" id="{0B4C2E52-254A-4F38-B758-D5579B4ED93F}"/>
              </a:ext>
            </a:extLst>
          </p:cNvPr>
          <p:cNvSpPr>
            <a:spLocks/>
          </p:cNvSpPr>
          <p:nvPr/>
        </p:nvSpPr>
        <p:spPr bwMode="auto">
          <a:xfrm>
            <a:off x="5404378" y="4506912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6" name="Line 671">
            <a:extLst>
              <a:ext uri="{FF2B5EF4-FFF2-40B4-BE49-F238E27FC236}">
                <a16:creationId xmlns:a16="http://schemas.microsoft.com/office/drawing/2014/main" id="{62C8BA4B-A109-4C2A-BBBD-411017B3A32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831665" y="5329237"/>
            <a:ext cx="471488" cy="206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57" name="Line 672">
            <a:extLst>
              <a:ext uri="{FF2B5EF4-FFF2-40B4-BE49-F238E27FC236}">
                <a16:creationId xmlns:a16="http://schemas.microsoft.com/office/drawing/2014/main" id="{AE68F3FE-34F6-45BF-9EF9-DDAB78B5DEDE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031690" y="552450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58" name="Line 673">
            <a:extLst>
              <a:ext uri="{FF2B5EF4-FFF2-40B4-BE49-F238E27FC236}">
                <a16:creationId xmlns:a16="http://schemas.microsoft.com/office/drawing/2014/main" id="{AE3E3C06-22B5-46AA-B13C-7EB188322621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8150752" y="5121275"/>
            <a:ext cx="182563" cy="128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59" name="Line 675">
            <a:extLst>
              <a:ext uri="{FF2B5EF4-FFF2-40B4-BE49-F238E27FC236}">
                <a16:creationId xmlns:a16="http://schemas.microsoft.com/office/drawing/2014/main" id="{A889F848-2F6A-4879-AA26-301179565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0978" y="4857750"/>
            <a:ext cx="244475" cy="968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60" name="Line 676">
            <a:extLst>
              <a:ext uri="{FF2B5EF4-FFF2-40B4-BE49-F238E27FC236}">
                <a16:creationId xmlns:a16="http://schemas.microsoft.com/office/drawing/2014/main" id="{20D000AC-D0CB-431E-A399-C8278EB3CE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82215" y="5111750"/>
            <a:ext cx="396875" cy="825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61" name="Line 679">
            <a:extLst>
              <a:ext uri="{FF2B5EF4-FFF2-40B4-BE49-F238E27FC236}">
                <a16:creationId xmlns:a16="http://schemas.microsoft.com/office/drawing/2014/main" id="{93A25FE9-BF73-4F98-B0DD-2F2AFE0B4A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7665" y="5156200"/>
            <a:ext cx="123825" cy="196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62" name="Line 680">
            <a:extLst>
              <a:ext uri="{FF2B5EF4-FFF2-40B4-BE49-F238E27FC236}">
                <a16:creationId xmlns:a16="http://schemas.microsoft.com/office/drawing/2014/main" id="{833BEA0E-F6B3-463B-AF0E-90E62CF4BB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14053" y="5135562"/>
            <a:ext cx="88900" cy="219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63" name="Line 681">
            <a:extLst>
              <a:ext uri="{FF2B5EF4-FFF2-40B4-BE49-F238E27FC236}">
                <a16:creationId xmlns:a16="http://schemas.microsoft.com/office/drawing/2014/main" id="{65AE2404-6C2C-4F73-A4FB-91C9F8A45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3915" y="5137150"/>
            <a:ext cx="503238" cy="26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64" name="Line 683">
            <a:extLst>
              <a:ext uri="{FF2B5EF4-FFF2-40B4-BE49-F238E27FC236}">
                <a16:creationId xmlns:a16="http://schemas.microsoft.com/office/drawing/2014/main" id="{C23B2B33-DD2F-4260-8D25-9447A1058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5128" y="3632200"/>
            <a:ext cx="0" cy="106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65" name="Line 684">
            <a:extLst>
              <a:ext uri="{FF2B5EF4-FFF2-40B4-BE49-F238E27FC236}">
                <a16:creationId xmlns:a16="http://schemas.microsoft.com/office/drawing/2014/main" id="{8A0B8C97-0837-470E-8AE3-B7929EAB69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1428" y="3817937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166" name="Picture 165" descr="access_point_stylized_small">
            <a:extLst>
              <a:ext uri="{FF2B5EF4-FFF2-40B4-BE49-F238E27FC236}">
                <a16:creationId xmlns:a16="http://schemas.microsoft.com/office/drawing/2014/main" id="{FD4FC784-9A3B-422B-970D-C34F2EFF3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03" y="3629025"/>
            <a:ext cx="369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" name="Line 686">
            <a:extLst>
              <a:ext uri="{FF2B5EF4-FFF2-40B4-BE49-F238E27FC236}">
                <a16:creationId xmlns:a16="http://schemas.microsoft.com/office/drawing/2014/main" id="{2FCB3EB9-0D25-433B-BDD0-99814D584EDE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034865" y="55213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68" name="Line 687">
            <a:extLst>
              <a:ext uri="{FF2B5EF4-FFF2-40B4-BE49-F238E27FC236}">
                <a16:creationId xmlns:a16="http://schemas.microsoft.com/office/drawing/2014/main" id="{E9E23C61-DE29-43F7-AB86-8FEF71C0CD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4603" y="3814762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169" name="Picture 168" descr="access_point_stylized_small">
            <a:extLst>
              <a:ext uri="{FF2B5EF4-FFF2-40B4-BE49-F238E27FC236}">
                <a16:creationId xmlns:a16="http://schemas.microsoft.com/office/drawing/2014/main" id="{406BBEFC-1B2B-4B91-99A3-6B63CABF6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90" y="3627437"/>
            <a:ext cx="369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Line 695">
            <a:extLst>
              <a:ext uri="{FF2B5EF4-FFF2-40B4-BE49-F238E27FC236}">
                <a16:creationId xmlns:a16="http://schemas.microsoft.com/office/drawing/2014/main" id="{43C0A113-CF04-4D41-845B-7EED71580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8278" y="4781550"/>
            <a:ext cx="390525" cy="184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1" name="Line 696">
            <a:extLst>
              <a:ext uri="{FF2B5EF4-FFF2-40B4-BE49-F238E27FC236}">
                <a16:creationId xmlns:a16="http://schemas.microsoft.com/office/drawing/2014/main" id="{C52BB8BA-FA3C-46E2-8AD2-38384C7192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7565" y="4768850"/>
            <a:ext cx="322263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2" name="Line 697">
            <a:extLst>
              <a:ext uri="{FF2B5EF4-FFF2-40B4-BE49-F238E27FC236}">
                <a16:creationId xmlns:a16="http://schemas.microsoft.com/office/drawing/2014/main" id="{B1B8ACA2-06A7-42FE-9B80-D31EBDD658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0428" y="5060950"/>
            <a:ext cx="9715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3" name="Line 708">
            <a:extLst>
              <a:ext uri="{FF2B5EF4-FFF2-40B4-BE49-F238E27FC236}">
                <a16:creationId xmlns:a16="http://schemas.microsoft.com/office/drawing/2014/main" id="{1FFDCDF4-6F9F-45E1-8A5D-09A7DDCCA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890" y="2487612"/>
            <a:ext cx="152400" cy="95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335548A8-A064-4B2C-A58E-052A12FC9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978" y="2646362"/>
            <a:ext cx="387350" cy="952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 i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0EE0899-8F80-4784-A4AE-D326ED7A8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978" y="2636837"/>
            <a:ext cx="388937" cy="58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endParaRPr lang="en-US" altLang="en-US" i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25FA9CC-0FAF-4B87-B4B7-9BE831BA7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390" y="2571750"/>
            <a:ext cx="387350" cy="1111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 i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41FEC1C-5E3D-4330-A241-EA6AFA4A3F32}"/>
              </a:ext>
            </a:extLst>
          </p:cNvPr>
          <p:cNvGrpSpPr>
            <a:grpSpLocks/>
          </p:cNvGrpSpPr>
          <p:nvPr/>
        </p:nvGrpSpPr>
        <p:grpSpPr bwMode="auto">
          <a:xfrm>
            <a:off x="6471178" y="2600325"/>
            <a:ext cx="219075" cy="52387"/>
            <a:chOff x="2468" y="1332"/>
            <a:chExt cx="310" cy="60"/>
          </a:xfrm>
        </p:grpSpPr>
        <p:sp>
          <p:nvSpPr>
            <p:cNvPr id="596" name="Freeform 713">
              <a:extLst>
                <a:ext uri="{FF2B5EF4-FFF2-40B4-BE49-F238E27FC236}">
                  <a16:creationId xmlns:a16="http://schemas.microsoft.com/office/drawing/2014/main" id="{837300F0-A209-4FFA-A105-76E343E9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7" name="Freeform 714">
              <a:extLst>
                <a:ext uri="{FF2B5EF4-FFF2-40B4-BE49-F238E27FC236}">
                  <a16:creationId xmlns:a16="http://schemas.microsoft.com/office/drawing/2014/main" id="{C8BB6068-ABE7-437A-98F6-D9EB5ED0B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78" name="Line 715">
            <a:extLst>
              <a:ext uri="{FF2B5EF4-FFF2-40B4-BE49-F238E27FC236}">
                <a16:creationId xmlns:a16="http://schemas.microsoft.com/office/drawing/2014/main" id="{D84D2EE6-2101-49BB-9F75-A08AEA385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4978" y="2624137"/>
            <a:ext cx="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9" name="Line 762">
            <a:extLst>
              <a:ext uri="{FF2B5EF4-FFF2-40B4-BE49-F238E27FC236}">
                <a16:creationId xmlns:a16="http://schemas.microsoft.com/office/drawing/2014/main" id="{215A9976-0833-4DD1-A709-F62C3395C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8003" y="3824287"/>
            <a:ext cx="6794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3C73ACD-5F23-4500-ACD8-FF40DFA6A791}"/>
              </a:ext>
            </a:extLst>
          </p:cNvPr>
          <p:cNvGrpSpPr>
            <a:grpSpLocks/>
          </p:cNvGrpSpPr>
          <p:nvPr/>
        </p:nvGrpSpPr>
        <p:grpSpPr bwMode="auto">
          <a:xfrm>
            <a:off x="7631658" y="4887926"/>
            <a:ext cx="622301" cy="244476"/>
            <a:chOff x="4334" y="1470"/>
            <a:chExt cx="246" cy="107"/>
          </a:xfrm>
        </p:grpSpPr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BCD42C5C-9B2E-4587-B79E-F52B0BB29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0B6365F4-C765-4009-8F0F-5E61DA928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2BA4AD24-FC00-48AA-98AF-CFDE81925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91" name="Group 590">
              <a:extLst>
                <a:ext uri="{FF2B5EF4-FFF2-40B4-BE49-F238E27FC236}">
                  <a16:creationId xmlns:a16="http://schemas.microsoft.com/office/drawing/2014/main" id="{81725DF9-D4DD-42D3-89A9-C103278C8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94" name="Freeform 786">
                <a:extLst>
                  <a:ext uri="{FF2B5EF4-FFF2-40B4-BE49-F238E27FC236}">
                    <a16:creationId xmlns:a16="http://schemas.microsoft.com/office/drawing/2014/main" id="{AA354309-2652-425A-B940-BD91E6912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5" name="Freeform 787">
                <a:extLst>
                  <a:ext uri="{FF2B5EF4-FFF2-40B4-BE49-F238E27FC236}">
                    <a16:creationId xmlns:a16="http://schemas.microsoft.com/office/drawing/2014/main" id="{492F9983-22EF-4DF3-8B2D-0EEC733EF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92" name="Line 788">
              <a:extLst>
                <a:ext uri="{FF2B5EF4-FFF2-40B4-BE49-F238E27FC236}">
                  <a16:creationId xmlns:a16="http://schemas.microsoft.com/office/drawing/2014/main" id="{BE447E66-A2DD-441D-BCC3-7762C0F3A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3" name="Line 789">
              <a:extLst>
                <a:ext uri="{FF2B5EF4-FFF2-40B4-BE49-F238E27FC236}">
                  <a16:creationId xmlns:a16="http://schemas.microsoft.com/office/drawing/2014/main" id="{4C395490-FD7F-4ABF-A20B-6633D2A80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4BE744F-4074-4F40-9FD3-691E6E32B3D3}"/>
              </a:ext>
            </a:extLst>
          </p:cNvPr>
          <p:cNvGrpSpPr>
            <a:grpSpLocks/>
          </p:cNvGrpSpPr>
          <p:nvPr/>
        </p:nvGrpSpPr>
        <p:grpSpPr bwMode="auto">
          <a:xfrm>
            <a:off x="7006183" y="4589476"/>
            <a:ext cx="622301" cy="244476"/>
            <a:chOff x="4334" y="1470"/>
            <a:chExt cx="246" cy="107"/>
          </a:xfrm>
        </p:grpSpPr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2765D3B1-169B-4065-9AA8-4E98237B1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7E2E7105-BDF1-4B45-9491-71DD3F1EC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8638B501-9F52-47F3-9611-ABC8A2463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4270C64A-04C1-4928-BBF2-45DEB0FFBA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86" name="Freeform 795">
                <a:extLst>
                  <a:ext uri="{FF2B5EF4-FFF2-40B4-BE49-F238E27FC236}">
                    <a16:creationId xmlns:a16="http://schemas.microsoft.com/office/drawing/2014/main" id="{4F5F00C0-6F93-4195-9D7E-4C1ABCE48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7" name="Freeform 796">
                <a:extLst>
                  <a:ext uri="{FF2B5EF4-FFF2-40B4-BE49-F238E27FC236}">
                    <a16:creationId xmlns:a16="http://schemas.microsoft.com/office/drawing/2014/main" id="{7C9EFEE5-E470-4C07-8DAA-C33DFFCA3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84" name="Line 797">
              <a:extLst>
                <a:ext uri="{FF2B5EF4-FFF2-40B4-BE49-F238E27FC236}">
                  <a16:creationId xmlns:a16="http://schemas.microsoft.com/office/drawing/2014/main" id="{13C40D62-8636-46D4-A718-1CBB37C7B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85" name="Line 798">
              <a:extLst>
                <a:ext uri="{FF2B5EF4-FFF2-40B4-BE49-F238E27FC236}">
                  <a16:creationId xmlns:a16="http://schemas.microsoft.com/office/drawing/2014/main" id="{A6892CE8-A6CB-4483-B49B-7C6AE9E98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C9C54D1-1058-4C00-8D06-1B8F36427AC1}"/>
              </a:ext>
            </a:extLst>
          </p:cNvPr>
          <p:cNvGrpSpPr>
            <a:grpSpLocks/>
          </p:cNvGrpSpPr>
          <p:nvPr/>
        </p:nvGrpSpPr>
        <p:grpSpPr bwMode="auto">
          <a:xfrm>
            <a:off x="6282283" y="4932376"/>
            <a:ext cx="622301" cy="244476"/>
            <a:chOff x="4334" y="1470"/>
            <a:chExt cx="246" cy="107"/>
          </a:xfrm>
        </p:grpSpPr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720E716F-2C1C-456E-9BCE-D1A925620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E9F47610-417C-48DC-8179-CB1909AFE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6276FD4A-E4DA-443F-B21F-2FBA3C913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C0158B71-0E3C-466B-9BB0-C904BA77F8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" name="Freeform 804">
                <a:extLst>
                  <a:ext uri="{FF2B5EF4-FFF2-40B4-BE49-F238E27FC236}">
                    <a16:creationId xmlns:a16="http://schemas.microsoft.com/office/drawing/2014/main" id="{5667D6E1-1FB0-41F5-995A-2DE42D655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9" name="Freeform 805">
                <a:extLst>
                  <a:ext uri="{FF2B5EF4-FFF2-40B4-BE49-F238E27FC236}">
                    <a16:creationId xmlns:a16="http://schemas.microsoft.com/office/drawing/2014/main" id="{E1E8D65B-0C51-4562-A99A-3E483CBBB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76" name="Line 806">
              <a:extLst>
                <a:ext uri="{FF2B5EF4-FFF2-40B4-BE49-F238E27FC236}">
                  <a16:creationId xmlns:a16="http://schemas.microsoft.com/office/drawing/2014/main" id="{FDFFE674-C611-446E-B283-7FED56E0F5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77" name="Line 807">
              <a:extLst>
                <a:ext uri="{FF2B5EF4-FFF2-40B4-BE49-F238E27FC236}">
                  <a16:creationId xmlns:a16="http://schemas.microsoft.com/office/drawing/2014/main" id="{CC57D101-08AF-42AE-8871-5DCE5CE6B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AC1F2039-2B1F-435C-B7EF-1AD50305649C}"/>
              </a:ext>
            </a:extLst>
          </p:cNvPr>
          <p:cNvGrpSpPr>
            <a:grpSpLocks/>
          </p:cNvGrpSpPr>
          <p:nvPr/>
        </p:nvGrpSpPr>
        <p:grpSpPr bwMode="auto">
          <a:xfrm>
            <a:off x="6091783" y="3725862"/>
            <a:ext cx="390526" cy="171450"/>
            <a:chOff x="4334" y="1470"/>
            <a:chExt cx="246" cy="107"/>
          </a:xfrm>
        </p:grpSpPr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E6EEB31B-62BB-4C41-858D-BFDA03FB6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F2591D11-6E04-4C33-ADDE-73C3CFC5B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6AD85D0A-19DB-47EF-ACC3-43B4F9EC2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3B594395-1FE1-4A00-87A9-2204EBA6B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0" name="Freeform 813">
                <a:extLst>
                  <a:ext uri="{FF2B5EF4-FFF2-40B4-BE49-F238E27FC236}">
                    <a16:creationId xmlns:a16="http://schemas.microsoft.com/office/drawing/2014/main" id="{33D40E39-7AC1-4D2F-AEDD-E7C8AB4FA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1" name="Freeform 814">
                <a:extLst>
                  <a:ext uri="{FF2B5EF4-FFF2-40B4-BE49-F238E27FC236}">
                    <a16:creationId xmlns:a16="http://schemas.microsoft.com/office/drawing/2014/main" id="{2E1D448F-8394-439E-A389-E46F0136B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68" name="Line 815">
              <a:extLst>
                <a:ext uri="{FF2B5EF4-FFF2-40B4-BE49-F238E27FC236}">
                  <a16:creationId xmlns:a16="http://schemas.microsoft.com/office/drawing/2014/main" id="{A250826A-EDFD-4ECB-AAC4-D5F613296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5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69" name="Line 816">
              <a:extLst>
                <a:ext uri="{FF2B5EF4-FFF2-40B4-BE49-F238E27FC236}">
                  <a16:creationId xmlns:a16="http://schemas.microsoft.com/office/drawing/2014/main" id="{A18F1EED-FDF7-4AE5-BBB2-7AA942B48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616D2CE-B6E0-44A4-9889-84EBE18D1B14}"/>
              </a:ext>
            </a:extLst>
          </p:cNvPr>
          <p:cNvGrpSpPr>
            <a:grpSpLocks/>
          </p:cNvGrpSpPr>
          <p:nvPr/>
        </p:nvGrpSpPr>
        <p:grpSpPr bwMode="auto">
          <a:xfrm>
            <a:off x="6067953" y="1819280"/>
            <a:ext cx="517525" cy="508001"/>
            <a:chOff x="2920" y="1424"/>
            <a:chExt cx="326" cy="320"/>
          </a:xfrm>
        </p:grpSpPr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E719692D-8C33-4BA5-8E9C-42AB1681A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22104B6D-7448-49AA-96D9-CA18057E9A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BEC262FD-6AED-43BA-9405-C6F6A6A58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B9D9F300-66D9-43EF-9CE8-DC4E2E4EF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8776DB87-E381-45DB-A854-5C7EE5FA3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67C4093E-2B4F-47D9-9EA6-5034C3CBB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63" name="Freeform 824">
                <a:extLst>
                  <a:ext uri="{FF2B5EF4-FFF2-40B4-BE49-F238E27FC236}">
                    <a16:creationId xmlns:a16="http://schemas.microsoft.com/office/drawing/2014/main" id="{5F8186D0-8588-4D8B-8F0B-29EB8853A3A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58" name="Freeform 825">
              <a:extLst>
                <a:ext uri="{FF2B5EF4-FFF2-40B4-BE49-F238E27FC236}">
                  <a16:creationId xmlns:a16="http://schemas.microsoft.com/office/drawing/2014/main" id="{78D7E9D0-D897-4C13-ADEF-53A9479D2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1585ACA-F4E0-465D-8107-DDC3E75F2B52}"/>
              </a:ext>
            </a:extLst>
          </p:cNvPr>
          <p:cNvGrpSpPr>
            <a:grpSpLocks/>
          </p:cNvGrpSpPr>
          <p:nvPr/>
        </p:nvGrpSpPr>
        <p:grpSpPr bwMode="auto">
          <a:xfrm>
            <a:off x="6179099" y="2070105"/>
            <a:ext cx="282576" cy="477838"/>
            <a:chOff x="3748" y="1253"/>
            <a:chExt cx="178" cy="301"/>
          </a:xfrm>
        </p:grpSpPr>
        <p:sp>
          <p:nvSpPr>
            <p:cNvPr id="540" name="Line 270">
              <a:extLst>
                <a:ext uri="{FF2B5EF4-FFF2-40B4-BE49-F238E27FC236}">
                  <a16:creationId xmlns:a16="http://schemas.microsoft.com/office/drawing/2014/main" id="{E0088BD9-2351-46AB-ACF4-5138CB291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8" y="1276"/>
              <a:ext cx="89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1" name="Line 271">
              <a:extLst>
                <a:ext uri="{FF2B5EF4-FFF2-40B4-BE49-F238E27FC236}">
                  <a16:creationId xmlns:a16="http://schemas.microsoft.com/office/drawing/2014/main" id="{6D09FDB9-0659-4210-8715-0276BE268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7" y="1276"/>
              <a:ext cx="89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2" name="Line 272">
              <a:extLst>
                <a:ext uri="{FF2B5EF4-FFF2-40B4-BE49-F238E27FC236}">
                  <a16:creationId xmlns:a16="http://schemas.microsoft.com/office/drawing/2014/main" id="{5EB7EE2F-595A-4C3D-B072-FC126225D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3" name="Line 273">
              <a:extLst>
                <a:ext uri="{FF2B5EF4-FFF2-40B4-BE49-F238E27FC236}">
                  <a16:creationId xmlns:a16="http://schemas.microsoft.com/office/drawing/2014/main" id="{C9E7D823-0A81-421E-8927-C8DC5C4C2E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7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4" name="Line 274">
              <a:extLst>
                <a:ext uri="{FF2B5EF4-FFF2-40B4-BE49-F238E27FC236}">
                  <a16:creationId xmlns:a16="http://schemas.microsoft.com/office/drawing/2014/main" id="{C5A352D3-7BA1-4B97-B900-A0D8183EB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7" y="12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5" name="Line 275">
              <a:extLst>
                <a:ext uri="{FF2B5EF4-FFF2-40B4-BE49-F238E27FC236}">
                  <a16:creationId xmlns:a16="http://schemas.microsoft.com/office/drawing/2014/main" id="{D3F3C380-B4BB-40BE-9C66-8A6FB70454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8" y="1501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6" name="Line 276">
              <a:extLst>
                <a:ext uri="{FF2B5EF4-FFF2-40B4-BE49-F238E27FC236}">
                  <a16:creationId xmlns:a16="http://schemas.microsoft.com/office/drawing/2014/main" id="{56A308D8-D690-4C17-8774-58CF6ED43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37" y="1501"/>
              <a:ext cx="89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7" name="Line 277">
              <a:extLst>
                <a:ext uri="{FF2B5EF4-FFF2-40B4-BE49-F238E27FC236}">
                  <a16:creationId xmlns:a16="http://schemas.microsoft.com/office/drawing/2014/main" id="{5AA4AACF-86B6-45C2-A19F-914D1D38E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1418"/>
              <a:ext cx="51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8" name="Line 278">
              <a:extLst>
                <a:ext uri="{FF2B5EF4-FFF2-40B4-BE49-F238E27FC236}">
                  <a16:creationId xmlns:a16="http://schemas.microsoft.com/office/drawing/2014/main" id="{A8E657FD-6ACB-4952-A7E2-117166645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7" y="1418"/>
              <a:ext cx="54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9" name="Line 279">
              <a:extLst>
                <a:ext uri="{FF2B5EF4-FFF2-40B4-BE49-F238E27FC236}">
                  <a16:creationId xmlns:a16="http://schemas.microsoft.com/office/drawing/2014/main" id="{3E501A8B-C8EC-4772-8A64-AA4BC59C2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8" y="1455"/>
              <a:ext cx="66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0" name="Line 280">
              <a:extLst>
                <a:ext uri="{FF2B5EF4-FFF2-40B4-BE49-F238E27FC236}">
                  <a16:creationId xmlns:a16="http://schemas.microsoft.com/office/drawing/2014/main" id="{5559D080-2735-4B61-ABFE-775212861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7" y="1461"/>
              <a:ext cx="6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1" name="Line 281">
              <a:extLst>
                <a:ext uri="{FF2B5EF4-FFF2-40B4-BE49-F238E27FC236}">
                  <a16:creationId xmlns:a16="http://schemas.microsoft.com/office/drawing/2014/main" id="{2BF7792C-77F1-4F4C-A8B6-E1F9B0574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7" y="1381"/>
              <a:ext cx="34" cy="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2" name="Line 282">
              <a:extLst>
                <a:ext uri="{FF2B5EF4-FFF2-40B4-BE49-F238E27FC236}">
                  <a16:creationId xmlns:a16="http://schemas.microsoft.com/office/drawing/2014/main" id="{A8FD357F-B059-4557-B66D-59DB6599D7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7" y="1329"/>
              <a:ext cx="21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3" name="Line 283">
              <a:extLst>
                <a:ext uri="{FF2B5EF4-FFF2-40B4-BE49-F238E27FC236}">
                  <a16:creationId xmlns:a16="http://schemas.microsoft.com/office/drawing/2014/main" id="{68A2DAEE-C0AF-4426-990E-F7F913851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8" y="1377"/>
              <a:ext cx="42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4" name="Line 284">
              <a:extLst>
                <a:ext uri="{FF2B5EF4-FFF2-40B4-BE49-F238E27FC236}">
                  <a16:creationId xmlns:a16="http://schemas.microsoft.com/office/drawing/2014/main" id="{FEA7E4F9-D1AC-4783-BAC2-8E7BED1ED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7" y="1327"/>
              <a:ext cx="24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1AAA331C-414F-4CCA-958E-BB17F5393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1253"/>
              <a:ext cx="30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CEF1E77-8740-4E10-B4FF-0461A7FE5844}"/>
              </a:ext>
            </a:extLst>
          </p:cNvPr>
          <p:cNvGrpSpPr>
            <a:grpSpLocks/>
          </p:cNvGrpSpPr>
          <p:nvPr/>
        </p:nvGrpSpPr>
        <p:grpSpPr bwMode="auto">
          <a:xfrm>
            <a:off x="5428195" y="2044698"/>
            <a:ext cx="519119" cy="128586"/>
            <a:chOff x="2199" y="955"/>
            <a:chExt cx="2547" cy="506"/>
          </a:xfrm>
        </p:grpSpPr>
        <p:sp>
          <p:nvSpPr>
            <p:cNvPr id="534" name="Freeform 844">
              <a:extLst>
                <a:ext uri="{FF2B5EF4-FFF2-40B4-BE49-F238E27FC236}">
                  <a16:creationId xmlns:a16="http://schemas.microsoft.com/office/drawing/2014/main" id="{47A6B88E-A01C-452E-B30E-C8ADCC35C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5" name="Freeform 845">
              <a:extLst>
                <a:ext uri="{FF2B5EF4-FFF2-40B4-BE49-F238E27FC236}">
                  <a16:creationId xmlns:a16="http://schemas.microsoft.com/office/drawing/2014/main" id="{BE81E6EF-A4A6-4044-8438-DCBEA6759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6" name="Freeform 846">
              <a:extLst>
                <a:ext uri="{FF2B5EF4-FFF2-40B4-BE49-F238E27FC236}">
                  <a16:creationId xmlns:a16="http://schemas.microsoft.com/office/drawing/2014/main" id="{E3AC7EB2-E68F-41B2-9C64-41A20DD1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7" name="Freeform 847">
              <a:extLst>
                <a:ext uri="{FF2B5EF4-FFF2-40B4-BE49-F238E27FC236}">
                  <a16:creationId xmlns:a16="http://schemas.microsoft.com/office/drawing/2014/main" id="{C2C082EF-73D9-43A2-8E37-B086E222C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8" name="Freeform 848">
              <a:extLst>
                <a:ext uri="{FF2B5EF4-FFF2-40B4-BE49-F238E27FC236}">
                  <a16:creationId xmlns:a16="http://schemas.microsoft.com/office/drawing/2014/main" id="{093D605F-2F52-41C0-AB42-9573E316A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9" name="Freeform 849">
              <a:extLst>
                <a:ext uri="{FF2B5EF4-FFF2-40B4-BE49-F238E27FC236}">
                  <a16:creationId xmlns:a16="http://schemas.microsoft.com/office/drawing/2014/main" id="{CBE6D9AC-EDAD-41C9-9771-78D8303DB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7EF3ED9-7945-43D1-B084-1DD87031417D}"/>
              </a:ext>
            </a:extLst>
          </p:cNvPr>
          <p:cNvGrpSpPr>
            <a:grpSpLocks/>
          </p:cNvGrpSpPr>
          <p:nvPr/>
        </p:nvGrpSpPr>
        <p:grpSpPr bwMode="auto">
          <a:xfrm>
            <a:off x="5582176" y="1620840"/>
            <a:ext cx="519108" cy="128589"/>
            <a:chOff x="2199" y="955"/>
            <a:chExt cx="2547" cy="506"/>
          </a:xfrm>
        </p:grpSpPr>
        <p:sp>
          <p:nvSpPr>
            <p:cNvPr id="528" name="Freeform 851">
              <a:extLst>
                <a:ext uri="{FF2B5EF4-FFF2-40B4-BE49-F238E27FC236}">
                  <a16:creationId xmlns:a16="http://schemas.microsoft.com/office/drawing/2014/main" id="{079ACD9F-87A7-45AD-B392-56F9AA3D4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9" name="Freeform 852">
              <a:extLst>
                <a:ext uri="{FF2B5EF4-FFF2-40B4-BE49-F238E27FC236}">
                  <a16:creationId xmlns:a16="http://schemas.microsoft.com/office/drawing/2014/main" id="{84B41BA5-4F7D-46F8-909B-5EE85673E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0" name="Freeform 853">
              <a:extLst>
                <a:ext uri="{FF2B5EF4-FFF2-40B4-BE49-F238E27FC236}">
                  <a16:creationId xmlns:a16="http://schemas.microsoft.com/office/drawing/2014/main" id="{C479864F-00CE-445D-A406-9B1A25C81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1" name="Freeform 854">
              <a:extLst>
                <a:ext uri="{FF2B5EF4-FFF2-40B4-BE49-F238E27FC236}">
                  <a16:creationId xmlns:a16="http://schemas.microsoft.com/office/drawing/2014/main" id="{C6D06452-8795-43D2-A79E-B68FD4C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2" name="Freeform 855">
              <a:extLst>
                <a:ext uri="{FF2B5EF4-FFF2-40B4-BE49-F238E27FC236}">
                  <a16:creationId xmlns:a16="http://schemas.microsoft.com/office/drawing/2014/main" id="{6C58A96A-3231-43DB-B8DE-4906B2DF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3" name="Freeform 856">
              <a:extLst>
                <a:ext uri="{FF2B5EF4-FFF2-40B4-BE49-F238E27FC236}">
                  <a16:creationId xmlns:a16="http://schemas.microsoft.com/office/drawing/2014/main" id="{F081CE9E-5068-49AC-A07F-67480646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88" name="Line 857">
            <a:extLst>
              <a:ext uri="{FF2B5EF4-FFF2-40B4-BE49-F238E27FC236}">
                <a16:creationId xmlns:a16="http://schemas.microsoft.com/office/drawing/2014/main" id="{CB533EE4-4F32-4DE1-AC0B-A5C5AA4427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66315" y="2108200"/>
            <a:ext cx="396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AD99820-68D9-4BAE-AD21-7F2262BF3B8E}"/>
              </a:ext>
            </a:extLst>
          </p:cNvPr>
          <p:cNvGrpSpPr>
            <a:grpSpLocks/>
          </p:cNvGrpSpPr>
          <p:nvPr/>
        </p:nvGrpSpPr>
        <p:grpSpPr bwMode="auto">
          <a:xfrm>
            <a:off x="5432951" y="3608390"/>
            <a:ext cx="519108" cy="128589"/>
            <a:chOff x="2199" y="955"/>
            <a:chExt cx="2547" cy="506"/>
          </a:xfrm>
        </p:grpSpPr>
        <p:sp>
          <p:nvSpPr>
            <p:cNvPr id="522" name="Freeform 859">
              <a:extLst>
                <a:ext uri="{FF2B5EF4-FFF2-40B4-BE49-F238E27FC236}">
                  <a16:creationId xmlns:a16="http://schemas.microsoft.com/office/drawing/2014/main" id="{D611EE6F-F6AE-4137-BF6D-3C23D7D83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3" name="Freeform 860">
              <a:extLst>
                <a:ext uri="{FF2B5EF4-FFF2-40B4-BE49-F238E27FC236}">
                  <a16:creationId xmlns:a16="http://schemas.microsoft.com/office/drawing/2014/main" id="{105EAEB6-A58A-4879-8DAB-577AA29F1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4" name="Freeform 861">
              <a:extLst>
                <a:ext uri="{FF2B5EF4-FFF2-40B4-BE49-F238E27FC236}">
                  <a16:creationId xmlns:a16="http://schemas.microsoft.com/office/drawing/2014/main" id="{7DA1B0DF-1318-4987-BA0D-D8B9AB8B7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5" name="Freeform 862">
              <a:extLst>
                <a:ext uri="{FF2B5EF4-FFF2-40B4-BE49-F238E27FC236}">
                  <a16:creationId xmlns:a16="http://schemas.microsoft.com/office/drawing/2014/main" id="{B1AE199A-B58D-4E86-BEC3-C3163E202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6" name="Freeform 863">
              <a:extLst>
                <a:ext uri="{FF2B5EF4-FFF2-40B4-BE49-F238E27FC236}">
                  <a16:creationId xmlns:a16="http://schemas.microsoft.com/office/drawing/2014/main" id="{441A98A3-520A-4984-92E0-BB2BD5AE7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7" name="Freeform 864">
              <a:extLst>
                <a:ext uri="{FF2B5EF4-FFF2-40B4-BE49-F238E27FC236}">
                  <a16:creationId xmlns:a16="http://schemas.microsoft.com/office/drawing/2014/main" id="{CD5C1D5E-14A8-47E5-A1A7-9F6AA864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90" name="Line 865">
            <a:extLst>
              <a:ext uri="{FF2B5EF4-FFF2-40B4-BE49-F238E27FC236}">
                <a16:creationId xmlns:a16="http://schemas.microsoft.com/office/drawing/2014/main" id="{8FA538F9-F5BD-4259-8A5B-BAEA485C1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8715" y="3200400"/>
            <a:ext cx="206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3096185-1C2D-43E4-9D55-0BC5C515D869}"/>
              </a:ext>
            </a:extLst>
          </p:cNvPr>
          <p:cNvGrpSpPr>
            <a:grpSpLocks/>
          </p:cNvGrpSpPr>
          <p:nvPr/>
        </p:nvGrpSpPr>
        <p:grpSpPr bwMode="auto">
          <a:xfrm>
            <a:off x="7047445" y="5086348"/>
            <a:ext cx="519119" cy="128586"/>
            <a:chOff x="2199" y="955"/>
            <a:chExt cx="2547" cy="506"/>
          </a:xfrm>
        </p:grpSpPr>
        <p:sp>
          <p:nvSpPr>
            <p:cNvPr id="516" name="Freeform 867">
              <a:extLst>
                <a:ext uri="{FF2B5EF4-FFF2-40B4-BE49-F238E27FC236}">
                  <a16:creationId xmlns:a16="http://schemas.microsoft.com/office/drawing/2014/main" id="{A1749079-851A-474E-89F3-F37B03436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7" name="Freeform 868">
              <a:extLst>
                <a:ext uri="{FF2B5EF4-FFF2-40B4-BE49-F238E27FC236}">
                  <a16:creationId xmlns:a16="http://schemas.microsoft.com/office/drawing/2014/main" id="{19F2CDC4-3FAA-414D-B21E-E24979FA2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8" name="Freeform 869">
              <a:extLst>
                <a:ext uri="{FF2B5EF4-FFF2-40B4-BE49-F238E27FC236}">
                  <a16:creationId xmlns:a16="http://schemas.microsoft.com/office/drawing/2014/main" id="{25CF8F00-DF34-4341-B8AF-C3C693A2A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9" name="Freeform 870">
              <a:extLst>
                <a:ext uri="{FF2B5EF4-FFF2-40B4-BE49-F238E27FC236}">
                  <a16:creationId xmlns:a16="http://schemas.microsoft.com/office/drawing/2014/main" id="{86F38D06-D2DA-4173-8AD4-DA5108917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0" name="Freeform 871">
              <a:extLst>
                <a:ext uri="{FF2B5EF4-FFF2-40B4-BE49-F238E27FC236}">
                  <a16:creationId xmlns:a16="http://schemas.microsoft.com/office/drawing/2014/main" id="{6AC2D305-3AF4-47CD-B9C3-3CD5E728A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1" name="Freeform 872">
              <a:extLst>
                <a:ext uri="{FF2B5EF4-FFF2-40B4-BE49-F238E27FC236}">
                  <a16:creationId xmlns:a16="http://schemas.microsoft.com/office/drawing/2014/main" id="{6C35ABB3-2DB6-4E05-8E39-1A16C4BB9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D1B3FD0-2856-4230-BB78-BE0903C3A4E9}"/>
              </a:ext>
            </a:extLst>
          </p:cNvPr>
          <p:cNvGrpSpPr>
            <a:grpSpLocks/>
          </p:cNvGrpSpPr>
          <p:nvPr/>
        </p:nvGrpSpPr>
        <p:grpSpPr bwMode="auto">
          <a:xfrm>
            <a:off x="7285570" y="5510215"/>
            <a:ext cx="519119" cy="128589"/>
            <a:chOff x="2199" y="955"/>
            <a:chExt cx="2547" cy="506"/>
          </a:xfrm>
        </p:grpSpPr>
        <p:sp>
          <p:nvSpPr>
            <p:cNvPr id="510" name="Freeform 874">
              <a:extLst>
                <a:ext uri="{FF2B5EF4-FFF2-40B4-BE49-F238E27FC236}">
                  <a16:creationId xmlns:a16="http://schemas.microsoft.com/office/drawing/2014/main" id="{EEF5408A-EDF7-4F0D-8ECD-27EB4AA11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1" name="Freeform 875">
              <a:extLst>
                <a:ext uri="{FF2B5EF4-FFF2-40B4-BE49-F238E27FC236}">
                  <a16:creationId xmlns:a16="http://schemas.microsoft.com/office/drawing/2014/main" id="{4200D1F7-32B2-4804-8FE7-57311D955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2" name="Freeform 876">
              <a:extLst>
                <a:ext uri="{FF2B5EF4-FFF2-40B4-BE49-F238E27FC236}">
                  <a16:creationId xmlns:a16="http://schemas.microsoft.com/office/drawing/2014/main" id="{DF21CC5F-B5D6-4C87-894A-9584D42AD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3" name="Freeform 877">
              <a:extLst>
                <a:ext uri="{FF2B5EF4-FFF2-40B4-BE49-F238E27FC236}">
                  <a16:creationId xmlns:a16="http://schemas.microsoft.com/office/drawing/2014/main" id="{887B7A7A-2056-4498-8740-6B13D965A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4" name="Freeform 878">
              <a:extLst>
                <a:ext uri="{FF2B5EF4-FFF2-40B4-BE49-F238E27FC236}">
                  <a16:creationId xmlns:a16="http://schemas.microsoft.com/office/drawing/2014/main" id="{4F64B699-677F-4902-84BB-951AA2AF1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5" name="Freeform 879">
              <a:extLst>
                <a:ext uri="{FF2B5EF4-FFF2-40B4-BE49-F238E27FC236}">
                  <a16:creationId xmlns:a16="http://schemas.microsoft.com/office/drawing/2014/main" id="{04C62604-11FE-49DF-887B-A09392664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FB06917-0137-49B6-8A85-D53762A485A1}"/>
              </a:ext>
            </a:extLst>
          </p:cNvPr>
          <p:cNvGrpSpPr>
            <a:grpSpLocks/>
          </p:cNvGrpSpPr>
          <p:nvPr/>
        </p:nvGrpSpPr>
        <p:grpSpPr bwMode="auto">
          <a:xfrm>
            <a:off x="6861701" y="5489573"/>
            <a:ext cx="519108" cy="128586"/>
            <a:chOff x="2199" y="955"/>
            <a:chExt cx="2547" cy="506"/>
          </a:xfrm>
        </p:grpSpPr>
        <p:sp>
          <p:nvSpPr>
            <p:cNvPr id="504" name="Freeform 881">
              <a:extLst>
                <a:ext uri="{FF2B5EF4-FFF2-40B4-BE49-F238E27FC236}">
                  <a16:creationId xmlns:a16="http://schemas.microsoft.com/office/drawing/2014/main" id="{15F6B1D0-8AD2-4459-9DCD-C0813733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5" name="Freeform 882">
              <a:extLst>
                <a:ext uri="{FF2B5EF4-FFF2-40B4-BE49-F238E27FC236}">
                  <a16:creationId xmlns:a16="http://schemas.microsoft.com/office/drawing/2014/main" id="{B70A605D-E9FF-4A4D-B61D-7BF767223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6" name="Freeform 883">
              <a:extLst>
                <a:ext uri="{FF2B5EF4-FFF2-40B4-BE49-F238E27FC236}">
                  <a16:creationId xmlns:a16="http://schemas.microsoft.com/office/drawing/2014/main" id="{C008AE27-6C62-4EC7-B109-469DC3631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7" name="Freeform 884">
              <a:extLst>
                <a:ext uri="{FF2B5EF4-FFF2-40B4-BE49-F238E27FC236}">
                  <a16:creationId xmlns:a16="http://schemas.microsoft.com/office/drawing/2014/main" id="{ABABC110-5581-4EF4-91B4-7E573DB28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8" name="Freeform 885">
              <a:extLst>
                <a:ext uri="{FF2B5EF4-FFF2-40B4-BE49-F238E27FC236}">
                  <a16:creationId xmlns:a16="http://schemas.microsoft.com/office/drawing/2014/main" id="{399A4BD0-2B0D-4037-9DB8-8324FFA0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9" name="Freeform 886">
              <a:extLst>
                <a:ext uri="{FF2B5EF4-FFF2-40B4-BE49-F238E27FC236}">
                  <a16:creationId xmlns:a16="http://schemas.microsoft.com/office/drawing/2014/main" id="{FA0534A2-B2D1-4BEB-8BA9-9C6E732D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194" name="Picture 193" descr="access_point_stylized_small">
            <a:extLst>
              <a:ext uri="{FF2B5EF4-FFF2-40B4-BE49-F238E27FC236}">
                <a16:creationId xmlns:a16="http://schemas.microsoft.com/office/drawing/2014/main" id="{DCC08ED3-5DC5-4CC2-9A6F-513A8A4A5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840" y="5137150"/>
            <a:ext cx="4333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Line 888">
            <a:extLst>
              <a:ext uri="{FF2B5EF4-FFF2-40B4-BE49-F238E27FC236}">
                <a16:creationId xmlns:a16="http://schemas.microsoft.com/office/drawing/2014/main" id="{CE24B2A7-AF24-4639-8A7A-3B7962125ADA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031690" y="55213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7B29E944-1A97-4C96-9695-15B8082CA48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15540" y="4614862"/>
            <a:ext cx="414338" cy="373063"/>
            <a:chOff x="2839" y="3501"/>
            <a:chExt cx="755" cy="803"/>
          </a:xfrm>
        </p:grpSpPr>
        <p:pic>
          <p:nvPicPr>
            <p:cNvPr id="502" name="Picture 501" descr="desktop_computer_stylized_medium">
              <a:extLst>
                <a:ext uri="{FF2B5EF4-FFF2-40B4-BE49-F238E27FC236}">
                  <a16:creationId xmlns:a16="http://schemas.microsoft.com/office/drawing/2014/main" id="{A5C5105D-E9D4-4A9B-AE64-519D38EF8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" name="Freeform 891">
              <a:extLst>
                <a:ext uri="{FF2B5EF4-FFF2-40B4-BE49-F238E27FC236}">
                  <a16:creationId xmlns:a16="http://schemas.microsoft.com/office/drawing/2014/main" id="{DDB8480D-D442-4593-B537-DFB6E9587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2B021DE-8CE0-4447-B231-4FAAA7532F5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498040" y="5035550"/>
            <a:ext cx="482600" cy="406400"/>
            <a:chOff x="2839" y="3501"/>
            <a:chExt cx="755" cy="803"/>
          </a:xfrm>
        </p:grpSpPr>
        <p:pic>
          <p:nvPicPr>
            <p:cNvPr id="500" name="Picture 499" descr="desktop_computer_stylized_medium">
              <a:extLst>
                <a:ext uri="{FF2B5EF4-FFF2-40B4-BE49-F238E27FC236}">
                  <a16:creationId xmlns:a16="http://schemas.microsoft.com/office/drawing/2014/main" id="{5D2CC80C-2AE4-4F64-B566-74C5A97D4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" name="Freeform 894">
              <a:extLst>
                <a:ext uri="{FF2B5EF4-FFF2-40B4-BE49-F238E27FC236}">
                  <a16:creationId xmlns:a16="http://schemas.microsoft.com/office/drawing/2014/main" id="{D234ADA2-9DA2-4E35-9BA1-FD971DA9A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759111E9-D593-41C6-AA2A-72149920A38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975878" y="5337175"/>
            <a:ext cx="427037" cy="349250"/>
            <a:chOff x="2839" y="3501"/>
            <a:chExt cx="755" cy="803"/>
          </a:xfrm>
        </p:grpSpPr>
        <p:pic>
          <p:nvPicPr>
            <p:cNvPr id="498" name="Picture 497" descr="desktop_computer_stylized_medium">
              <a:extLst>
                <a:ext uri="{FF2B5EF4-FFF2-40B4-BE49-F238E27FC236}">
                  <a16:creationId xmlns:a16="http://schemas.microsoft.com/office/drawing/2014/main" id="{4D808E21-C7ED-4BBD-BCCB-A2A231CFF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" name="Freeform 897">
              <a:extLst>
                <a:ext uri="{FF2B5EF4-FFF2-40B4-BE49-F238E27FC236}">
                  <a16:creationId xmlns:a16="http://schemas.microsoft.com/office/drawing/2014/main" id="{C7CBA268-709E-4230-9A17-2BEF3F6E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E2FE1F6-64E3-494F-9269-FFCA5C95FA37}"/>
              </a:ext>
            </a:extLst>
          </p:cNvPr>
          <p:cNvGrpSpPr>
            <a:grpSpLocks/>
          </p:cNvGrpSpPr>
          <p:nvPr/>
        </p:nvGrpSpPr>
        <p:grpSpPr bwMode="auto">
          <a:xfrm>
            <a:off x="6590240" y="5319712"/>
            <a:ext cx="427038" cy="350838"/>
            <a:chOff x="2839" y="3501"/>
            <a:chExt cx="755" cy="803"/>
          </a:xfrm>
        </p:grpSpPr>
        <p:pic>
          <p:nvPicPr>
            <p:cNvPr id="496" name="Picture 495" descr="desktop_computer_stylized_medium">
              <a:extLst>
                <a:ext uri="{FF2B5EF4-FFF2-40B4-BE49-F238E27FC236}">
                  <a16:creationId xmlns:a16="http://schemas.microsoft.com/office/drawing/2014/main" id="{38499DDF-5C10-4C80-9D91-FA9D03775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7" name="Freeform 900">
              <a:extLst>
                <a:ext uri="{FF2B5EF4-FFF2-40B4-BE49-F238E27FC236}">
                  <a16:creationId xmlns:a16="http://schemas.microsoft.com/office/drawing/2014/main" id="{03DD1F71-7A97-43E9-807D-38ABD4100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200" name="Picture 199" descr="car_icon_small">
            <a:extLst>
              <a:ext uri="{FF2B5EF4-FFF2-40B4-BE49-F238E27FC236}">
                <a16:creationId xmlns:a16="http://schemas.microsoft.com/office/drawing/2014/main" id="{1A4E9BC8-DB83-450A-9588-73DA579D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78" y="1801812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D98B8CE-B0FB-404C-8651-25F95DAF5E50}"/>
              </a:ext>
            </a:extLst>
          </p:cNvPr>
          <p:cNvGrpSpPr>
            <a:grpSpLocks/>
          </p:cNvGrpSpPr>
          <p:nvPr/>
        </p:nvGrpSpPr>
        <p:grpSpPr bwMode="auto">
          <a:xfrm>
            <a:off x="5653615" y="1627183"/>
            <a:ext cx="415925" cy="385762"/>
            <a:chOff x="2751" y="1851"/>
            <a:chExt cx="462" cy="478"/>
          </a:xfrm>
        </p:grpSpPr>
        <p:pic>
          <p:nvPicPr>
            <p:cNvPr id="494" name="Picture 493" descr="iphone_stylized_small">
              <a:extLst>
                <a:ext uri="{FF2B5EF4-FFF2-40B4-BE49-F238E27FC236}">
                  <a16:creationId xmlns:a16="http://schemas.microsoft.com/office/drawing/2014/main" id="{357463D2-5329-4202-BD51-FD93751E2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5" name="Picture 494" descr="antenna_radiation_stylized">
              <a:extLst>
                <a:ext uri="{FF2B5EF4-FFF2-40B4-BE49-F238E27FC236}">
                  <a16:creationId xmlns:a16="http://schemas.microsoft.com/office/drawing/2014/main" id="{8B52181C-D6E0-4233-BCC8-88C75CDDF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2" name="Picture 201" descr="access_point_stylized_small">
            <a:extLst>
              <a:ext uri="{FF2B5EF4-FFF2-40B4-BE49-F238E27FC236}">
                <a16:creationId xmlns:a16="http://schemas.microsoft.com/office/drawing/2014/main" id="{DE375379-7C68-453E-94B4-43C91750C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03" y="5138737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0068ECE-9A98-4933-8CC3-94FE9BDCF6C0}"/>
              </a:ext>
            </a:extLst>
          </p:cNvPr>
          <p:cNvGrpSpPr>
            <a:grpSpLocks/>
          </p:cNvGrpSpPr>
          <p:nvPr/>
        </p:nvGrpSpPr>
        <p:grpSpPr bwMode="auto">
          <a:xfrm>
            <a:off x="8280928" y="5083175"/>
            <a:ext cx="227012" cy="481012"/>
            <a:chOff x="4140" y="429"/>
            <a:chExt cx="1425" cy="2396"/>
          </a:xfrm>
        </p:grpSpPr>
        <p:sp>
          <p:nvSpPr>
            <p:cNvPr id="462" name="Freeform 907">
              <a:extLst>
                <a:ext uri="{FF2B5EF4-FFF2-40B4-BE49-F238E27FC236}">
                  <a16:creationId xmlns:a16="http://schemas.microsoft.com/office/drawing/2014/main" id="{FBA7CAEB-4BE8-411C-88D1-063D2FE56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346BFFE0-270B-4B0C-8566-65A889C78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4" name="Freeform 909">
              <a:extLst>
                <a:ext uri="{FF2B5EF4-FFF2-40B4-BE49-F238E27FC236}">
                  <a16:creationId xmlns:a16="http://schemas.microsoft.com/office/drawing/2014/main" id="{3CAFA068-DCF3-4106-A314-7463E3E9C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5" name="Freeform 910">
              <a:extLst>
                <a:ext uri="{FF2B5EF4-FFF2-40B4-BE49-F238E27FC236}">
                  <a16:creationId xmlns:a16="http://schemas.microsoft.com/office/drawing/2014/main" id="{2D2424F8-0466-4C58-96E6-9C48BA524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D3958CD0-F528-4C27-9B67-92AC42E70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7" name="Group 466">
              <a:extLst>
                <a:ext uri="{FF2B5EF4-FFF2-40B4-BE49-F238E27FC236}">
                  <a16:creationId xmlns:a16="http://schemas.microsoft.com/office/drawing/2014/main" id="{47B02598-E80A-463B-B57B-CC1E1677FA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662"/>
              <a:ext cx="578" cy="150"/>
              <a:chOff x="613" y="2566"/>
              <a:chExt cx="721" cy="144"/>
            </a:xfrm>
          </p:grpSpPr>
          <p:sp>
            <p:nvSpPr>
              <p:cNvPr id="492" name="AutoShape 913">
                <a:extLst>
                  <a:ext uri="{FF2B5EF4-FFF2-40B4-BE49-F238E27FC236}">
                    <a16:creationId xmlns:a16="http://schemas.microsoft.com/office/drawing/2014/main" id="{2E565A99-DF1D-4DD6-82ED-CE449CB36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3" name="AutoShape 914">
                <a:extLst>
                  <a:ext uri="{FF2B5EF4-FFF2-40B4-BE49-F238E27FC236}">
                    <a16:creationId xmlns:a16="http://schemas.microsoft.com/office/drawing/2014/main" id="{16FA28BA-E865-4A48-A108-0A24627F1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BB4EA8CB-F2A5-474D-8C73-AE5F88B68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D15FD1F4-E296-4FF9-BCBD-7193CB4B24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490" name="AutoShape 917">
                <a:extLst>
                  <a:ext uri="{FF2B5EF4-FFF2-40B4-BE49-F238E27FC236}">
                    <a16:creationId xmlns:a16="http://schemas.microsoft.com/office/drawing/2014/main" id="{364C9149-431E-44DE-A8C6-3E9F718D7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" name="AutoShape 918">
                <a:extLst>
                  <a:ext uri="{FF2B5EF4-FFF2-40B4-BE49-F238E27FC236}">
                    <a16:creationId xmlns:a16="http://schemas.microsoft.com/office/drawing/2014/main" id="{76E66B62-FBDF-4B83-96B8-F3B787D95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369315D7-BF63-4377-A096-6B99F9112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156F5FE0-83F3-4AB8-A991-5B61A423F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9A3C3D7B-CF3E-4F75-9F10-D03CE79CA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8" y="1653"/>
              <a:ext cx="578" cy="135"/>
              <a:chOff x="618" y="2586"/>
              <a:chExt cx="720" cy="124"/>
            </a:xfrm>
          </p:grpSpPr>
          <p:sp>
            <p:nvSpPr>
              <p:cNvPr id="488" name="AutoShape 922">
                <a:extLst>
                  <a:ext uri="{FF2B5EF4-FFF2-40B4-BE49-F238E27FC236}">
                    <a16:creationId xmlns:a16="http://schemas.microsoft.com/office/drawing/2014/main" id="{24E9B104-D241-4BDE-9133-EBC3864FD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9" name="AutoShape 923">
                <a:extLst>
                  <a:ext uri="{FF2B5EF4-FFF2-40B4-BE49-F238E27FC236}">
                    <a16:creationId xmlns:a16="http://schemas.microsoft.com/office/drawing/2014/main" id="{43ED0A1D-410C-4CF0-9A78-8596F99C9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73" name="Freeform 924">
              <a:extLst>
                <a:ext uri="{FF2B5EF4-FFF2-40B4-BE49-F238E27FC236}">
                  <a16:creationId xmlns:a16="http://schemas.microsoft.com/office/drawing/2014/main" id="{2DED4540-DDF6-4708-BCF8-3E7AAA77F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E48FA4F8-68BF-4099-938F-7B91BD53CC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30"/>
              <a:ext cx="588" cy="134"/>
              <a:chOff x="613" y="2571"/>
              <a:chExt cx="732" cy="134"/>
            </a:xfrm>
          </p:grpSpPr>
          <p:sp>
            <p:nvSpPr>
              <p:cNvPr id="486" name="AutoShape 926">
                <a:extLst>
                  <a:ext uri="{FF2B5EF4-FFF2-40B4-BE49-F238E27FC236}">
                    <a16:creationId xmlns:a16="http://schemas.microsoft.com/office/drawing/2014/main" id="{FEAE0865-BFCC-4B6C-BCB3-C65514604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7" name="AutoShape 927">
                <a:extLst>
                  <a:ext uri="{FF2B5EF4-FFF2-40B4-BE49-F238E27FC236}">
                    <a16:creationId xmlns:a16="http://schemas.microsoft.com/office/drawing/2014/main" id="{1823D3FD-D31E-4686-9759-C2C19B9E0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50D34F0E-5398-43BB-81C8-4154AA9D7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6" name="Freeform 929">
              <a:extLst>
                <a:ext uri="{FF2B5EF4-FFF2-40B4-BE49-F238E27FC236}">
                  <a16:creationId xmlns:a16="http://schemas.microsoft.com/office/drawing/2014/main" id="{A9F4F251-2BB6-4532-82BF-FC7D51A93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7" name="Freeform 930">
              <a:extLst>
                <a:ext uri="{FF2B5EF4-FFF2-40B4-BE49-F238E27FC236}">
                  <a16:creationId xmlns:a16="http://schemas.microsoft.com/office/drawing/2014/main" id="{5C55F1E7-46D1-4A9F-91EF-C53B6DBB9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B555042F-132C-4EA1-AB59-4B68C0069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9" name="Freeform 932">
              <a:extLst>
                <a:ext uri="{FF2B5EF4-FFF2-40B4-BE49-F238E27FC236}">
                  <a16:creationId xmlns:a16="http://schemas.microsoft.com/office/drawing/2014/main" id="{AC32EBDA-349F-4712-82ED-E134DEE39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0" name="AutoShape 933">
              <a:extLst>
                <a:ext uri="{FF2B5EF4-FFF2-40B4-BE49-F238E27FC236}">
                  <a16:creationId xmlns:a16="http://schemas.microsoft.com/office/drawing/2014/main" id="{DFFDF41C-2C98-4E3A-8421-3F0FC5CC5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" name="AutoShape 934">
              <a:extLst>
                <a:ext uri="{FF2B5EF4-FFF2-40B4-BE49-F238E27FC236}">
                  <a16:creationId xmlns:a16="http://schemas.microsoft.com/office/drawing/2014/main" id="{FDDAA73C-E61D-4E19-ABDD-B46F3A88E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A1E43BAD-BCBF-43E3-8607-7339176DB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2CBA978F-C8B5-44D2-B593-2A6734175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i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22976DFB-3C3F-4FD1-89C3-0F03FFAD0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9F59C679-C813-489D-9FF8-B3EFAC4C9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D77461E-1228-45A1-B8DA-F245C01BAC72}"/>
              </a:ext>
            </a:extLst>
          </p:cNvPr>
          <p:cNvGrpSpPr>
            <a:grpSpLocks/>
          </p:cNvGrpSpPr>
          <p:nvPr/>
        </p:nvGrpSpPr>
        <p:grpSpPr bwMode="auto">
          <a:xfrm>
            <a:off x="7965012" y="5384800"/>
            <a:ext cx="227012" cy="481012"/>
            <a:chOff x="4140" y="429"/>
            <a:chExt cx="1425" cy="2396"/>
          </a:xfrm>
        </p:grpSpPr>
        <p:sp>
          <p:nvSpPr>
            <p:cNvPr id="430" name="Freeform 940">
              <a:extLst>
                <a:ext uri="{FF2B5EF4-FFF2-40B4-BE49-F238E27FC236}">
                  <a16:creationId xmlns:a16="http://schemas.microsoft.com/office/drawing/2014/main" id="{76B88F8E-95FE-4B5B-B707-4F88D9132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7B34DCA7-9711-4DB8-83B2-1E78B6714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32" name="Freeform 942">
              <a:extLst>
                <a:ext uri="{FF2B5EF4-FFF2-40B4-BE49-F238E27FC236}">
                  <a16:creationId xmlns:a16="http://schemas.microsoft.com/office/drawing/2014/main" id="{91B91E3C-32F0-4F5B-83C5-EE8E2EC08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3" name="Freeform 943">
              <a:extLst>
                <a:ext uri="{FF2B5EF4-FFF2-40B4-BE49-F238E27FC236}">
                  <a16:creationId xmlns:a16="http://schemas.microsoft.com/office/drawing/2014/main" id="{D271FD68-747B-48AE-B1AB-7EDAF0021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1E365489-1258-4FE8-A550-3A36D195B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0F5CAF00-E045-44EE-83D4-E12A36EA9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662"/>
              <a:ext cx="578" cy="150"/>
              <a:chOff x="613" y="2566"/>
              <a:chExt cx="721" cy="144"/>
            </a:xfrm>
          </p:grpSpPr>
          <p:sp>
            <p:nvSpPr>
              <p:cNvPr id="460" name="AutoShape 946">
                <a:extLst>
                  <a:ext uri="{FF2B5EF4-FFF2-40B4-BE49-F238E27FC236}">
                    <a16:creationId xmlns:a16="http://schemas.microsoft.com/office/drawing/2014/main" id="{1B033FF9-C3D3-4A42-AF95-22388B6B6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" name="AutoShape 947">
                <a:extLst>
                  <a:ext uri="{FF2B5EF4-FFF2-40B4-BE49-F238E27FC236}">
                    <a16:creationId xmlns:a16="http://schemas.microsoft.com/office/drawing/2014/main" id="{F66338C9-2953-4747-9BF7-FA10AE3F55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6EC3A5D8-085B-447F-A9E3-7034ED206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0D9B160A-D1AB-4A50-8994-0CC2BAA3D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458" name="AutoShape 950">
                <a:extLst>
                  <a:ext uri="{FF2B5EF4-FFF2-40B4-BE49-F238E27FC236}">
                    <a16:creationId xmlns:a16="http://schemas.microsoft.com/office/drawing/2014/main" id="{EAA337C0-7C50-4EC8-BE73-42197BF1E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59" name="AutoShape 951">
                <a:extLst>
                  <a:ext uri="{FF2B5EF4-FFF2-40B4-BE49-F238E27FC236}">
                    <a16:creationId xmlns:a16="http://schemas.microsoft.com/office/drawing/2014/main" id="{638488F6-4244-4366-86E9-0615FE43C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A376EF22-EA2B-4169-8EE7-EF9FC8F55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EB442D24-5E07-429C-8B53-B19C1FE82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40" name="Group 439">
              <a:extLst>
                <a:ext uri="{FF2B5EF4-FFF2-40B4-BE49-F238E27FC236}">
                  <a16:creationId xmlns:a16="http://schemas.microsoft.com/office/drawing/2014/main" id="{98EE171C-A500-468B-9115-EB82923CC6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8" y="1653"/>
              <a:ext cx="578" cy="135"/>
              <a:chOff x="618" y="2586"/>
              <a:chExt cx="720" cy="124"/>
            </a:xfrm>
          </p:grpSpPr>
          <p:sp>
            <p:nvSpPr>
              <p:cNvPr id="456" name="AutoShape 955">
                <a:extLst>
                  <a:ext uri="{FF2B5EF4-FFF2-40B4-BE49-F238E27FC236}">
                    <a16:creationId xmlns:a16="http://schemas.microsoft.com/office/drawing/2014/main" id="{CC5A1224-A983-4A6B-A0C2-4EBDB9E11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57" name="AutoShape 956">
                <a:extLst>
                  <a:ext uri="{FF2B5EF4-FFF2-40B4-BE49-F238E27FC236}">
                    <a16:creationId xmlns:a16="http://schemas.microsoft.com/office/drawing/2014/main" id="{15BB8E34-0152-401B-A1DC-99F0F6328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41" name="Freeform 957">
              <a:extLst>
                <a:ext uri="{FF2B5EF4-FFF2-40B4-BE49-F238E27FC236}">
                  <a16:creationId xmlns:a16="http://schemas.microsoft.com/office/drawing/2014/main" id="{54127868-D28C-4B43-BB2F-B38889421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9460020B-B7DF-401F-90A2-B39BCE1FB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30"/>
              <a:ext cx="588" cy="134"/>
              <a:chOff x="613" y="2571"/>
              <a:chExt cx="732" cy="134"/>
            </a:xfrm>
          </p:grpSpPr>
          <p:sp>
            <p:nvSpPr>
              <p:cNvPr id="454" name="AutoShape 959">
                <a:extLst>
                  <a:ext uri="{FF2B5EF4-FFF2-40B4-BE49-F238E27FC236}">
                    <a16:creationId xmlns:a16="http://schemas.microsoft.com/office/drawing/2014/main" id="{34231DCE-4E4D-48F0-90CF-28C1163CC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55" name="AutoShape 960">
                <a:extLst>
                  <a:ext uri="{FF2B5EF4-FFF2-40B4-BE49-F238E27FC236}">
                    <a16:creationId xmlns:a16="http://schemas.microsoft.com/office/drawing/2014/main" id="{C36672F5-9BBC-4078-841B-132CF9407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B907FD58-597C-45FC-B4A0-4A7D18A04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4" name="Freeform 962">
              <a:extLst>
                <a:ext uri="{FF2B5EF4-FFF2-40B4-BE49-F238E27FC236}">
                  <a16:creationId xmlns:a16="http://schemas.microsoft.com/office/drawing/2014/main" id="{5871EA2C-CFB5-489B-85A0-6F9DE0DA8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5" name="Freeform 963">
              <a:extLst>
                <a:ext uri="{FF2B5EF4-FFF2-40B4-BE49-F238E27FC236}">
                  <a16:creationId xmlns:a16="http://schemas.microsoft.com/office/drawing/2014/main" id="{00C0BF7D-E920-4106-8AC9-57AC55D46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5DD95D92-B5FA-49E7-9D55-1C1A7D2B9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7" name="Freeform 965">
              <a:extLst>
                <a:ext uri="{FF2B5EF4-FFF2-40B4-BE49-F238E27FC236}">
                  <a16:creationId xmlns:a16="http://schemas.microsoft.com/office/drawing/2014/main" id="{A67A9A9D-9C9D-4344-94D2-B85E5F928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8" name="AutoShape 966">
              <a:extLst>
                <a:ext uri="{FF2B5EF4-FFF2-40B4-BE49-F238E27FC236}">
                  <a16:creationId xmlns:a16="http://schemas.microsoft.com/office/drawing/2014/main" id="{C133B43C-B2A6-45E1-BC70-018C76F05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9" name="AutoShape 967">
              <a:extLst>
                <a:ext uri="{FF2B5EF4-FFF2-40B4-BE49-F238E27FC236}">
                  <a16:creationId xmlns:a16="http://schemas.microsoft.com/office/drawing/2014/main" id="{F2D5482F-90BA-4AAC-9AF1-5001CE6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88EBC9D7-0C5C-4EDE-B572-313BE5222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69D42422-1EFE-424C-A3E6-00E30FE85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i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B2ACB633-E988-4566-87A8-9C7BEAB27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02050724-8BAF-4FA0-B2A2-13E2A52D9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505B858-C2C1-48D0-8839-6D1E5CB9D2F4}"/>
              </a:ext>
            </a:extLst>
          </p:cNvPr>
          <p:cNvGrpSpPr>
            <a:grpSpLocks/>
          </p:cNvGrpSpPr>
          <p:nvPr/>
        </p:nvGrpSpPr>
        <p:grpSpPr bwMode="auto">
          <a:xfrm>
            <a:off x="5342465" y="2124075"/>
            <a:ext cx="534987" cy="407987"/>
            <a:chOff x="877" y="1008"/>
            <a:chExt cx="2747" cy="2591"/>
          </a:xfrm>
        </p:grpSpPr>
        <p:pic>
          <p:nvPicPr>
            <p:cNvPr id="407" name="Picture 406" descr="antenna_stylized">
              <a:extLst>
                <a:ext uri="{FF2B5EF4-FFF2-40B4-BE49-F238E27FC236}">
                  <a16:creationId xmlns:a16="http://schemas.microsoft.com/office/drawing/2014/main" id="{2696DE1E-75E5-40DC-9C50-AA01C7191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8" name="Picture 407" descr="laptop_keyboard">
              <a:extLst>
                <a:ext uri="{FF2B5EF4-FFF2-40B4-BE49-F238E27FC236}">
                  <a16:creationId xmlns:a16="http://schemas.microsoft.com/office/drawing/2014/main" id="{8D179788-0354-46FF-8FB8-2CA098C070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" name="Freeform 975">
              <a:extLst>
                <a:ext uri="{FF2B5EF4-FFF2-40B4-BE49-F238E27FC236}">
                  <a16:creationId xmlns:a16="http://schemas.microsoft.com/office/drawing/2014/main" id="{0AE70D73-9967-48A9-A087-D8F7112E5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410" name="Picture 409" descr="screen">
              <a:extLst>
                <a:ext uri="{FF2B5EF4-FFF2-40B4-BE49-F238E27FC236}">
                  <a16:creationId xmlns:a16="http://schemas.microsoft.com/office/drawing/2014/main" id="{213E18F2-5A86-4E22-AE62-5638133DB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Freeform 977">
              <a:extLst>
                <a:ext uri="{FF2B5EF4-FFF2-40B4-BE49-F238E27FC236}">
                  <a16:creationId xmlns:a16="http://schemas.microsoft.com/office/drawing/2014/main" id="{0B6A94DB-B5D2-4841-933C-6CB2E2BA2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2" name="Freeform 978">
              <a:extLst>
                <a:ext uri="{FF2B5EF4-FFF2-40B4-BE49-F238E27FC236}">
                  <a16:creationId xmlns:a16="http://schemas.microsoft.com/office/drawing/2014/main" id="{74115E0D-516F-4388-B060-1357223C2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3" name="Freeform 979">
              <a:extLst>
                <a:ext uri="{FF2B5EF4-FFF2-40B4-BE49-F238E27FC236}">
                  <a16:creationId xmlns:a16="http://schemas.microsoft.com/office/drawing/2014/main" id="{9F11C6AA-16AB-43DA-9829-9B4ACA74A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4" name="Freeform 980">
              <a:extLst>
                <a:ext uri="{FF2B5EF4-FFF2-40B4-BE49-F238E27FC236}">
                  <a16:creationId xmlns:a16="http://schemas.microsoft.com/office/drawing/2014/main" id="{029A86CE-B822-4F8B-ABD0-834BBFC61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5" name="Freeform 981">
              <a:extLst>
                <a:ext uri="{FF2B5EF4-FFF2-40B4-BE49-F238E27FC236}">
                  <a16:creationId xmlns:a16="http://schemas.microsoft.com/office/drawing/2014/main" id="{3520C460-901B-4AF4-912D-6B4E90A3A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6" name="Freeform 982">
              <a:extLst>
                <a:ext uri="{FF2B5EF4-FFF2-40B4-BE49-F238E27FC236}">
                  <a16:creationId xmlns:a16="http://schemas.microsoft.com/office/drawing/2014/main" id="{F89DE95B-AB04-4E86-9269-16FD5C239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0244F95E-ABC2-4503-8AC8-C5D550E64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24" name="Freeform 984">
                <a:extLst>
                  <a:ext uri="{FF2B5EF4-FFF2-40B4-BE49-F238E27FC236}">
                    <a16:creationId xmlns:a16="http://schemas.microsoft.com/office/drawing/2014/main" id="{51F22EB5-C82B-4B22-AC44-B321FA31F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5" name="Freeform 985">
                <a:extLst>
                  <a:ext uri="{FF2B5EF4-FFF2-40B4-BE49-F238E27FC236}">
                    <a16:creationId xmlns:a16="http://schemas.microsoft.com/office/drawing/2014/main" id="{A4E4BE8E-B432-49FB-A40A-A54CA6306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6" name="Freeform 986">
                <a:extLst>
                  <a:ext uri="{FF2B5EF4-FFF2-40B4-BE49-F238E27FC236}">
                    <a16:creationId xmlns:a16="http://schemas.microsoft.com/office/drawing/2014/main" id="{3A2AE2FE-901B-42E9-B7C9-3C0F9959B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7" name="Freeform 987">
                <a:extLst>
                  <a:ext uri="{FF2B5EF4-FFF2-40B4-BE49-F238E27FC236}">
                    <a16:creationId xmlns:a16="http://schemas.microsoft.com/office/drawing/2014/main" id="{3E768FBE-0DB1-4B27-B8AC-CF7D2B60C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8" name="Freeform 988">
                <a:extLst>
                  <a:ext uri="{FF2B5EF4-FFF2-40B4-BE49-F238E27FC236}">
                    <a16:creationId xmlns:a16="http://schemas.microsoft.com/office/drawing/2014/main" id="{BC1AE3CD-F0A6-4356-875E-0E952A1E2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9" name="Freeform 989">
                <a:extLst>
                  <a:ext uri="{FF2B5EF4-FFF2-40B4-BE49-F238E27FC236}">
                    <a16:creationId xmlns:a16="http://schemas.microsoft.com/office/drawing/2014/main" id="{99009B6C-E426-4CCB-B7FC-47268417F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18" name="Freeform 990">
              <a:extLst>
                <a:ext uri="{FF2B5EF4-FFF2-40B4-BE49-F238E27FC236}">
                  <a16:creationId xmlns:a16="http://schemas.microsoft.com/office/drawing/2014/main" id="{72071B96-6CAE-43DC-B588-485AC81F1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9" name="Freeform 991">
              <a:extLst>
                <a:ext uri="{FF2B5EF4-FFF2-40B4-BE49-F238E27FC236}">
                  <a16:creationId xmlns:a16="http://schemas.microsoft.com/office/drawing/2014/main" id="{7C77300F-10AD-48C0-B323-628693B0D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0" name="Freeform 992">
              <a:extLst>
                <a:ext uri="{FF2B5EF4-FFF2-40B4-BE49-F238E27FC236}">
                  <a16:creationId xmlns:a16="http://schemas.microsoft.com/office/drawing/2014/main" id="{C69FF7D9-A9B4-4F7C-98F0-B906BFFAE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1" name="Freeform 993">
              <a:extLst>
                <a:ext uri="{FF2B5EF4-FFF2-40B4-BE49-F238E27FC236}">
                  <a16:creationId xmlns:a16="http://schemas.microsoft.com/office/drawing/2014/main" id="{8CF6092E-4B1B-4643-A9B6-B1334096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2" name="Freeform 994">
              <a:extLst>
                <a:ext uri="{FF2B5EF4-FFF2-40B4-BE49-F238E27FC236}">
                  <a16:creationId xmlns:a16="http://schemas.microsoft.com/office/drawing/2014/main" id="{08604863-3F1E-4DAF-9517-EF7F5B1FE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3" name="Freeform 995">
              <a:extLst>
                <a:ext uri="{FF2B5EF4-FFF2-40B4-BE49-F238E27FC236}">
                  <a16:creationId xmlns:a16="http://schemas.microsoft.com/office/drawing/2014/main" id="{C7753DF4-BB94-4F20-8051-AEC85180DD1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206" name="Picture 205" descr="laptop_keyboard">
            <a:extLst>
              <a:ext uri="{FF2B5EF4-FFF2-40B4-BE49-F238E27FC236}">
                <a16:creationId xmlns:a16="http://schemas.microsoft.com/office/drawing/2014/main" id="{5A609A9B-E3C6-4D99-8EC1-027D62B4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6937903" y="5816600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Freeform 997">
            <a:extLst>
              <a:ext uri="{FF2B5EF4-FFF2-40B4-BE49-F238E27FC236}">
                <a16:creationId xmlns:a16="http://schemas.microsoft.com/office/drawing/2014/main" id="{7BA125F3-C3DA-4D9B-A536-5AE80AA58803}"/>
              </a:ext>
            </a:extLst>
          </p:cNvPr>
          <p:cNvSpPr>
            <a:spLocks/>
          </p:cNvSpPr>
          <p:nvPr/>
        </p:nvSpPr>
        <p:spPr bwMode="auto">
          <a:xfrm>
            <a:off x="7066490" y="5661025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08" name="Picture 207" descr="screen">
            <a:extLst>
              <a:ext uri="{FF2B5EF4-FFF2-40B4-BE49-F238E27FC236}">
                <a16:creationId xmlns:a16="http://schemas.microsoft.com/office/drawing/2014/main" id="{B9DDEB03-1F17-454C-BF62-DDA09F93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65" y="5665787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" name="Freeform 999">
            <a:extLst>
              <a:ext uri="{FF2B5EF4-FFF2-40B4-BE49-F238E27FC236}">
                <a16:creationId xmlns:a16="http://schemas.microsoft.com/office/drawing/2014/main" id="{5A9922E8-8EA1-4708-8D32-4EB986205DF6}"/>
              </a:ext>
            </a:extLst>
          </p:cNvPr>
          <p:cNvSpPr>
            <a:spLocks/>
          </p:cNvSpPr>
          <p:nvPr/>
        </p:nvSpPr>
        <p:spPr bwMode="auto">
          <a:xfrm>
            <a:off x="7123640" y="5654675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0" name="Freeform 1000">
            <a:extLst>
              <a:ext uri="{FF2B5EF4-FFF2-40B4-BE49-F238E27FC236}">
                <a16:creationId xmlns:a16="http://schemas.microsoft.com/office/drawing/2014/main" id="{32A92C89-0830-443C-A7AD-5CE73458F05C}"/>
              </a:ext>
            </a:extLst>
          </p:cNvPr>
          <p:cNvSpPr>
            <a:spLocks/>
          </p:cNvSpPr>
          <p:nvPr/>
        </p:nvSpPr>
        <p:spPr bwMode="auto">
          <a:xfrm>
            <a:off x="7064903" y="5654675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1" name="Freeform 1001">
            <a:extLst>
              <a:ext uri="{FF2B5EF4-FFF2-40B4-BE49-F238E27FC236}">
                <a16:creationId xmlns:a16="http://schemas.microsoft.com/office/drawing/2014/main" id="{997BC6AD-1BBD-4390-874C-E76DD3A99967}"/>
              </a:ext>
            </a:extLst>
          </p:cNvPr>
          <p:cNvSpPr>
            <a:spLocks/>
          </p:cNvSpPr>
          <p:nvPr/>
        </p:nvSpPr>
        <p:spPr bwMode="auto">
          <a:xfrm>
            <a:off x="7307790" y="5683250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2" name="Freeform 1002">
            <a:extLst>
              <a:ext uri="{FF2B5EF4-FFF2-40B4-BE49-F238E27FC236}">
                <a16:creationId xmlns:a16="http://schemas.microsoft.com/office/drawing/2014/main" id="{DA460C16-8F01-4903-82E2-35448403B3EC}"/>
              </a:ext>
            </a:extLst>
          </p:cNvPr>
          <p:cNvSpPr>
            <a:spLocks/>
          </p:cNvSpPr>
          <p:nvPr/>
        </p:nvSpPr>
        <p:spPr bwMode="auto">
          <a:xfrm>
            <a:off x="7063315" y="5807075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3" name="Freeform 1003">
            <a:extLst>
              <a:ext uri="{FF2B5EF4-FFF2-40B4-BE49-F238E27FC236}">
                <a16:creationId xmlns:a16="http://schemas.microsoft.com/office/drawing/2014/main" id="{4EE24A65-4EB8-435E-BEDC-95AC3238DA4B}"/>
              </a:ext>
            </a:extLst>
          </p:cNvPr>
          <p:cNvSpPr>
            <a:spLocks/>
          </p:cNvSpPr>
          <p:nvPr/>
        </p:nvSpPr>
        <p:spPr bwMode="auto">
          <a:xfrm>
            <a:off x="7315728" y="5684837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4" name="Freeform 1004">
            <a:extLst>
              <a:ext uri="{FF2B5EF4-FFF2-40B4-BE49-F238E27FC236}">
                <a16:creationId xmlns:a16="http://schemas.microsoft.com/office/drawing/2014/main" id="{11062F1B-8B95-4C0E-8715-BE08930A3560}"/>
              </a:ext>
            </a:extLst>
          </p:cNvPr>
          <p:cNvSpPr>
            <a:spLocks/>
          </p:cNvSpPr>
          <p:nvPr/>
        </p:nvSpPr>
        <p:spPr bwMode="auto">
          <a:xfrm>
            <a:off x="7063315" y="5816600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578C83A-2310-4974-A9FF-D490EAB82E8B}"/>
              </a:ext>
            </a:extLst>
          </p:cNvPr>
          <p:cNvGrpSpPr>
            <a:grpSpLocks/>
          </p:cNvGrpSpPr>
          <p:nvPr/>
        </p:nvGrpSpPr>
        <p:grpSpPr bwMode="auto">
          <a:xfrm>
            <a:off x="7060140" y="5881687"/>
            <a:ext cx="87313" cy="38100"/>
            <a:chOff x="1740" y="2642"/>
            <a:chExt cx="752" cy="327"/>
          </a:xfrm>
        </p:grpSpPr>
        <p:sp>
          <p:nvSpPr>
            <p:cNvPr id="401" name="Freeform 1006">
              <a:extLst>
                <a:ext uri="{FF2B5EF4-FFF2-40B4-BE49-F238E27FC236}">
                  <a16:creationId xmlns:a16="http://schemas.microsoft.com/office/drawing/2014/main" id="{C51F62B7-6325-41AA-8C58-AB4B7C82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2" name="Freeform 1007">
              <a:extLst>
                <a:ext uri="{FF2B5EF4-FFF2-40B4-BE49-F238E27FC236}">
                  <a16:creationId xmlns:a16="http://schemas.microsoft.com/office/drawing/2014/main" id="{FD2C75BA-E1D7-4DF7-9DA5-8AA7BF99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3" name="Freeform 1008">
              <a:extLst>
                <a:ext uri="{FF2B5EF4-FFF2-40B4-BE49-F238E27FC236}">
                  <a16:creationId xmlns:a16="http://schemas.microsoft.com/office/drawing/2014/main" id="{592A13D0-7317-433A-95DB-AF52D0991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4" name="Freeform 1009">
              <a:extLst>
                <a:ext uri="{FF2B5EF4-FFF2-40B4-BE49-F238E27FC236}">
                  <a16:creationId xmlns:a16="http://schemas.microsoft.com/office/drawing/2014/main" id="{03ECB513-FAC3-4283-B98D-215A5AFF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5" name="Freeform 1010">
              <a:extLst>
                <a:ext uri="{FF2B5EF4-FFF2-40B4-BE49-F238E27FC236}">
                  <a16:creationId xmlns:a16="http://schemas.microsoft.com/office/drawing/2014/main" id="{59363E79-D36A-46E2-9B0E-BF39E8119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6" name="Freeform 1011">
              <a:extLst>
                <a:ext uri="{FF2B5EF4-FFF2-40B4-BE49-F238E27FC236}">
                  <a16:creationId xmlns:a16="http://schemas.microsoft.com/office/drawing/2014/main" id="{3B034B41-F50D-4F1B-AE55-5907C4251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16" name="Freeform 1012">
            <a:extLst>
              <a:ext uri="{FF2B5EF4-FFF2-40B4-BE49-F238E27FC236}">
                <a16:creationId xmlns:a16="http://schemas.microsoft.com/office/drawing/2014/main" id="{1403BDC9-4F5A-4561-92F9-0E7D38F92831}"/>
              </a:ext>
            </a:extLst>
          </p:cNvPr>
          <p:cNvSpPr>
            <a:spLocks/>
          </p:cNvSpPr>
          <p:nvPr/>
        </p:nvSpPr>
        <p:spPr bwMode="auto">
          <a:xfrm>
            <a:off x="7209365" y="5888037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7" name="Freeform 1013">
            <a:extLst>
              <a:ext uri="{FF2B5EF4-FFF2-40B4-BE49-F238E27FC236}">
                <a16:creationId xmlns:a16="http://schemas.microsoft.com/office/drawing/2014/main" id="{B4026E63-BB16-4B5A-A5B8-A8075C20C93F}"/>
              </a:ext>
            </a:extLst>
          </p:cNvPr>
          <p:cNvSpPr>
            <a:spLocks/>
          </p:cNvSpPr>
          <p:nvPr/>
        </p:nvSpPr>
        <p:spPr bwMode="auto">
          <a:xfrm>
            <a:off x="6937903" y="5894387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8" name="Freeform 1014">
            <a:extLst>
              <a:ext uri="{FF2B5EF4-FFF2-40B4-BE49-F238E27FC236}">
                <a16:creationId xmlns:a16="http://schemas.microsoft.com/office/drawing/2014/main" id="{12509BB6-23ED-4770-900C-B7DA652B9BF5}"/>
              </a:ext>
            </a:extLst>
          </p:cNvPr>
          <p:cNvSpPr>
            <a:spLocks/>
          </p:cNvSpPr>
          <p:nvPr/>
        </p:nvSpPr>
        <p:spPr bwMode="auto">
          <a:xfrm>
            <a:off x="6939490" y="5880100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9" name="Freeform 1015">
            <a:extLst>
              <a:ext uri="{FF2B5EF4-FFF2-40B4-BE49-F238E27FC236}">
                <a16:creationId xmlns:a16="http://schemas.microsoft.com/office/drawing/2014/main" id="{D8C4969E-7A62-4B5D-AC78-272571ACB0E9}"/>
              </a:ext>
            </a:extLst>
          </p:cNvPr>
          <p:cNvSpPr>
            <a:spLocks/>
          </p:cNvSpPr>
          <p:nvPr/>
        </p:nvSpPr>
        <p:spPr bwMode="auto">
          <a:xfrm>
            <a:off x="6939490" y="5819775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0" name="Freeform 1016">
            <a:extLst>
              <a:ext uri="{FF2B5EF4-FFF2-40B4-BE49-F238E27FC236}">
                <a16:creationId xmlns:a16="http://schemas.microsoft.com/office/drawing/2014/main" id="{A3EBC535-9224-4227-A7C7-830E32571031}"/>
              </a:ext>
            </a:extLst>
          </p:cNvPr>
          <p:cNvSpPr>
            <a:spLocks/>
          </p:cNvSpPr>
          <p:nvPr/>
        </p:nvSpPr>
        <p:spPr bwMode="auto">
          <a:xfrm>
            <a:off x="6947428" y="5883275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1" name="Freeform 1017">
            <a:extLst>
              <a:ext uri="{FF2B5EF4-FFF2-40B4-BE49-F238E27FC236}">
                <a16:creationId xmlns:a16="http://schemas.microsoft.com/office/drawing/2014/main" id="{2EC806B2-DF3F-4D6B-A3E5-27C9723E099E}"/>
              </a:ext>
            </a:extLst>
          </p:cNvPr>
          <p:cNvSpPr>
            <a:spLocks/>
          </p:cNvSpPr>
          <p:nvPr/>
        </p:nvSpPr>
        <p:spPr bwMode="auto">
          <a:xfrm flipV="1">
            <a:off x="7204603" y="5878512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2" name="Picture 221" descr="laptop_keyboard">
            <a:extLst>
              <a:ext uri="{FF2B5EF4-FFF2-40B4-BE49-F238E27FC236}">
                <a16:creationId xmlns:a16="http://schemas.microsoft.com/office/drawing/2014/main" id="{B1C9C493-603D-4C4B-B52E-7CF3FF79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621865" y="3371850"/>
            <a:ext cx="3635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" name="Freeform 1019">
            <a:extLst>
              <a:ext uri="{FF2B5EF4-FFF2-40B4-BE49-F238E27FC236}">
                <a16:creationId xmlns:a16="http://schemas.microsoft.com/office/drawing/2014/main" id="{D7CEB59E-3D1D-483C-BC63-C56224A71D2E}"/>
              </a:ext>
            </a:extLst>
          </p:cNvPr>
          <p:cNvSpPr>
            <a:spLocks/>
          </p:cNvSpPr>
          <p:nvPr/>
        </p:nvSpPr>
        <p:spPr bwMode="auto">
          <a:xfrm>
            <a:off x="5742515" y="3216275"/>
            <a:ext cx="292100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4" name="Picture 223" descr="screen">
            <a:extLst>
              <a:ext uri="{FF2B5EF4-FFF2-40B4-BE49-F238E27FC236}">
                <a16:creationId xmlns:a16="http://schemas.microsoft.com/office/drawing/2014/main" id="{4AFBF63A-D1D2-4270-948D-AD43D556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03" y="3221037"/>
            <a:ext cx="266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" name="Freeform 1021">
            <a:extLst>
              <a:ext uri="{FF2B5EF4-FFF2-40B4-BE49-F238E27FC236}">
                <a16:creationId xmlns:a16="http://schemas.microsoft.com/office/drawing/2014/main" id="{1A2F71CF-CA1C-4C93-B440-8C121ED8807D}"/>
              </a:ext>
            </a:extLst>
          </p:cNvPr>
          <p:cNvSpPr>
            <a:spLocks/>
          </p:cNvSpPr>
          <p:nvPr/>
        </p:nvSpPr>
        <p:spPr bwMode="auto">
          <a:xfrm>
            <a:off x="5796490" y="3209925"/>
            <a:ext cx="247650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6" name="Freeform 1022">
            <a:extLst>
              <a:ext uri="{FF2B5EF4-FFF2-40B4-BE49-F238E27FC236}">
                <a16:creationId xmlns:a16="http://schemas.microsoft.com/office/drawing/2014/main" id="{DEEDCCE7-C4B9-4721-9763-7D6C25531AAB}"/>
              </a:ext>
            </a:extLst>
          </p:cNvPr>
          <p:cNvSpPr>
            <a:spLocks/>
          </p:cNvSpPr>
          <p:nvPr/>
        </p:nvSpPr>
        <p:spPr bwMode="auto">
          <a:xfrm>
            <a:off x="5740928" y="3209925"/>
            <a:ext cx="68262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7" name="Freeform 1023">
            <a:extLst>
              <a:ext uri="{FF2B5EF4-FFF2-40B4-BE49-F238E27FC236}">
                <a16:creationId xmlns:a16="http://schemas.microsoft.com/office/drawing/2014/main" id="{01D1FA64-D677-4B7D-AFFE-CF6130010696}"/>
              </a:ext>
            </a:extLst>
          </p:cNvPr>
          <p:cNvSpPr>
            <a:spLocks/>
          </p:cNvSpPr>
          <p:nvPr/>
        </p:nvSpPr>
        <p:spPr bwMode="auto">
          <a:xfrm>
            <a:off x="5967940" y="3238500"/>
            <a:ext cx="74613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8" name="Freeform 1024">
            <a:extLst>
              <a:ext uri="{FF2B5EF4-FFF2-40B4-BE49-F238E27FC236}">
                <a16:creationId xmlns:a16="http://schemas.microsoft.com/office/drawing/2014/main" id="{0CF3E289-7085-4312-9A02-7FB7F4BFE33E}"/>
              </a:ext>
            </a:extLst>
          </p:cNvPr>
          <p:cNvSpPr>
            <a:spLocks/>
          </p:cNvSpPr>
          <p:nvPr/>
        </p:nvSpPr>
        <p:spPr bwMode="auto">
          <a:xfrm>
            <a:off x="5739340" y="3362325"/>
            <a:ext cx="27146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9" name="Freeform 1025">
            <a:extLst>
              <a:ext uri="{FF2B5EF4-FFF2-40B4-BE49-F238E27FC236}">
                <a16:creationId xmlns:a16="http://schemas.microsoft.com/office/drawing/2014/main" id="{10B79ADA-4818-48F5-9C04-3288AB0EF6E1}"/>
              </a:ext>
            </a:extLst>
          </p:cNvPr>
          <p:cNvSpPr>
            <a:spLocks/>
          </p:cNvSpPr>
          <p:nvPr/>
        </p:nvSpPr>
        <p:spPr bwMode="auto">
          <a:xfrm>
            <a:off x="5975878" y="3240087"/>
            <a:ext cx="69850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0" name="Freeform 1026">
            <a:extLst>
              <a:ext uri="{FF2B5EF4-FFF2-40B4-BE49-F238E27FC236}">
                <a16:creationId xmlns:a16="http://schemas.microsoft.com/office/drawing/2014/main" id="{3923F537-B2CB-490D-84F9-52AC768472EA}"/>
              </a:ext>
            </a:extLst>
          </p:cNvPr>
          <p:cNvSpPr>
            <a:spLocks/>
          </p:cNvSpPr>
          <p:nvPr/>
        </p:nvSpPr>
        <p:spPr bwMode="auto">
          <a:xfrm>
            <a:off x="5739340" y="3371850"/>
            <a:ext cx="242888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8FBB3A48-BC55-4FA5-934A-8D70F70F8D49}"/>
              </a:ext>
            </a:extLst>
          </p:cNvPr>
          <p:cNvGrpSpPr>
            <a:grpSpLocks/>
          </p:cNvGrpSpPr>
          <p:nvPr/>
        </p:nvGrpSpPr>
        <p:grpSpPr bwMode="auto">
          <a:xfrm>
            <a:off x="5736165" y="3436937"/>
            <a:ext cx="80963" cy="38100"/>
            <a:chOff x="1740" y="2642"/>
            <a:chExt cx="752" cy="327"/>
          </a:xfrm>
        </p:grpSpPr>
        <p:sp>
          <p:nvSpPr>
            <p:cNvPr id="395" name="Freeform 1028">
              <a:extLst>
                <a:ext uri="{FF2B5EF4-FFF2-40B4-BE49-F238E27FC236}">
                  <a16:creationId xmlns:a16="http://schemas.microsoft.com/office/drawing/2014/main" id="{30CC696B-4EC6-46B9-B228-BABE6FB1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6" name="Freeform 1029">
              <a:extLst>
                <a:ext uri="{FF2B5EF4-FFF2-40B4-BE49-F238E27FC236}">
                  <a16:creationId xmlns:a16="http://schemas.microsoft.com/office/drawing/2014/main" id="{FA9FCD93-8D20-4A11-A9C0-C2B5589E7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7" name="Freeform 1030">
              <a:extLst>
                <a:ext uri="{FF2B5EF4-FFF2-40B4-BE49-F238E27FC236}">
                  <a16:creationId xmlns:a16="http://schemas.microsoft.com/office/drawing/2014/main" id="{4A040B3F-E87D-4960-BBD5-93F869F10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8" name="Freeform 1031">
              <a:extLst>
                <a:ext uri="{FF2B5EF4-FFF2-40B4-BE49-F238E27FC236}">
                  <a16:creationId xmlns:a16="http://schemas.microsoft.com/office/drawing/2014/main" id="{1EB9E8E7-5354-489B-9170-6BC4EADD8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9" name="Freeform 1032">
              <a:extLst>
                <a:ext uri="{FF2B5EF4-FFF2-40B4-BE49-F238E27FC236}">
                  <a16:creationId xmlns:a16="http://schemas.microsoft.com/office/drawing/2014/main" id="{98F391A5-32D1-43BE-A07E-155ABB818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0" name="Freeform 1033">
              <a:extLst>
                <a:ext uri="{FF2B5EF4-FFF2-40B4-BE49-F238E27FC236}">
                  <a16:creationId xmlns:a16="http://schemas.microsoft.com/office/drawing/2014/main" id="{EAD25BAC-1D6A-4DD1-996A-8338DA289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32" name="Freeform 1034">
            <a:extLst>
              <a:ext uri="{FF2B5EF4-FFF2-40B4-BE49-F238E27FC236}">
                <a16:creationId xmlns:a16="http://schemas.microsoft.com/office/drawing/2014/main" id="{93DFCC4E-D3BE-4977-BFF1-88DEA1861BFD}"/>
              </a:ext>
            </a:extLst>
          </p:cNvPr>
          <p:cNvSpPr>
            <a:spLocks/>
          </p:cNvSpPr>
          <p:nvPr/>
        </p:nvSpPr>
        <p:spPr bwMode="auto">
          <a:xfrm>
            <a:off x="5875865" y="3443287"/>
            <a:ext cx="10001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3" name="Freeform 1035">
            <a:extLst>
              <a:ext uri="{FF2B5EF4-FFF2-40B4-BE49-F238E27FC236}">
                <a16:creationId xmlns:a16="http://schemas.microsoft.com/office/drawing/2014/main" id="{142B3CA7-FAE2-4A7F-9A47-EA5F99692728}"/>
              </a:ext>
            </a:extLst>
          </p:cNvPr>
          <p:cNvSpPr>
            <a:spLocks/>
          </p:cNvSpPr>
          <p:nvPr/>
        </p:nvSpPr>
        <p:spPr bwMode="auto">
          <a:xfrm>
            <a:off x="5623453" y="3449637"/>
            <a:ext cx="254000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4" name="Freeform 1036">
            <a:extLst>
              <a:ext uri="{FF2B5EF4-FFF2-40B4-BE49-F238E27FC236}">
                <a16:creationId xmlns:a16="http://schemas.microsoft.com/office/drawing/2014/main" id="{0C878B21-229B-4805-9D8B-A0DCEE048D07}"/>
              </a:ext>
            </a:extLst>
          </p:cNvPr>
          <p:cNvSpPr>
            <a:spLocks/>
          </p:cNvSpPr>
          <p:nvPr/>
        </p:nvSpPr>
        <p:spPr bwMode="auto">
          <a:xfrm>
            <a:off x="5623453" y="3435350"/>
            <a:ext cx="1587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5" name="Freeform 1037">
            <a:extLst>
              <a:ext uri="{FF2B5EF4-FFF2-40B4-BE49-F238E27FC236}">
                <a16:creationId xmlns:a16="http://schemas.microsoft.com/office/drawing/2014/main" id="{F1FD1DA5-3E9C-4A23-9510-10CF3844CCBF}"/>
              </a:ext>
            </a:extLst>
          </p:cNvPr>
          <p:cNvSpPr>
            <a:spLocks/>
          </p:cNvSpPr>
          <p:nvPr/>
        </p:nvSpPr>
        <p:spPr bwMode="auto">
          <a:xfrm>
            <a:off x="5623453" y="3375025"/>
            <a:ext cx="117475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6" name="Freeform 1038">
            <a:extLst>
              <a:ext uri="{FF2B5EF4-FFF2-40B4-BE49-F238E27FC236}">
                <a16:creationId xmlns:a16="http://schemas.microsoft.com/office/drawing/2014/main" id="{21DABCE4-B501-4611-A226-1955CCFB5D9F}"/>
              </a:ext>
            </a:extLst>
          </p:cNvPr>
          <p:cNvSpPr>
            <a:spLocks/>
          </p:cNvSpPr>
          <p:nvPr/>
        </p:nvSpPr>
        <p:spPr bwMode="auto">
          <a:xfrm>
            <a:off x="5631390" y="3438525"/>
            <a:ext cx="241300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7" name="Freeform 1039">
            <a:extLst>
              <a:ext uri="{FF2B5EF4-FFF2-40B4-BE49-F238E27FC236}">
                <a16:creationId xmlns:a16="http://schemas.microsoft.com/office/drawing/2014/main" id="{FA173B38-C38A-4405-B7DA-870FAD85DC33}"/>
              </a:ext>
            </a:extLst>
          </p:cNvPr>
          <p:cNvSpPr>
            <a:spLocks/>
          </p:cNvSpPr>
          <p:nvPr/>
        </p:nvSpPr>
        <p:spPr bwMode="auto">
          <a:xfrm flipV="1">
            <a:off x="5871103" y="3433762"/>
            <a:ext cx="9842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17DA9623-87DC-453F-A3E0-10E8C262717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980640" y="3303587"/>
            <a:ext cx="414338" cy="373063"/>
            <a:chOff x="2839" y="3501"/>
            <a:chExt cx="755" cy="803"/>
          </a:xfrm>
        </p:grpSpPr>
        <p:pic>
          <p:nvPicPr>
            <p:cNvPr id="393" name="Picture 392" descr="desktop_computer_stylized_medium">
              <a:extLst>
                <a:ext uri="{FF2B5EF4-FFF2-40B4-BE49-F238E27FC236}">
                  <a16:creationId xmlns:a16="http://schemas.microsoft.com/office/drawing/2014/main" id="{953E6579-4B69-4781-8BDD-2F892507C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042">
              <a:extLst>
                <a:ext uri="{FF2B5EF4-FFF2-40B4-BE49-F238E27FC236}">
                  <a16:creationId xmlns:a16="http://schemas.microsoft.com/office/drawing/2014/main" id="{CF8A140A-35B6-4C3A-9AC1-81FCCEB0C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239" name="Picture 238" descr="laptop_keyboard">
            <a:extLst>
              <a:ext uri="{FF2B5EF4-FFF2-40B4-BE49-F238E27FC236}">
                <a16:creationId xmlns:a16="http://schemas.microsoft.com/office/drawing/2014/main" id="{F783EE85-C7C1-49D5-99DF-6302B54E5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369703" y="5753100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" name="Freeform 1044">
            <a:extLst>
              <a:ext uri="{FF2B5EF4-FFF2-40B4-BE49-F238E27FC236}">
                <a16:creationId xmlns:a16="http://schemas.microsoft.com/office/drawing/2014/main" id="{43331695-9B07-4E40-AF18-EB097F0E19C4}"/>
              </a:ext>
            </a:extLst>
          </p:cNvPr>
          <p:cNvSpPr>
            <a:spLocks/>
          </p:cNvSpPr>
          <p:nvPr/>
        </p:nvSpPr>
        <p:spPr bwMode="auto">
          <a:xfrm>
            <a:off x="7498290" y="5597525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41" name="Picture 240" descr="screen">
            <a:extLst>
              <a:ext uri="{FF2B5EF4-FFF2-40B4-BE49-F238E27FC236}">
                <a16:creationId xmlns:a16="http://schemas.microsoft.com/office/drawing/2014/main" id="{0099448C-BFFF-4950-A590-35389D7A9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65" y="5602287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Freeform 1046">
            <a:extLst>
              <a:ext uri="{FF2B5EF4-FFF2-40B4-BE49-F238E27FC236}">
                <a16:creationId xmlns:a16="http://schemas.microsoft.com/office/drawing/2014/main" id="{655676E8-6A47-4C7D-89C1-C9B3EC56254B}"/>
              </a:ext>
            </a:extLst>
          </p:cNvPr>
          <p:cNvSpPr>
            <a:spLocks/>
          </p:cNvSpPr>
          <p:nvPr/>
        </p:nvSpPr>
        <p:spPr bwMode="auto">
          <a:xfrm>
            <a:off x="7555440" y="5591175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3" name="Freeform 1047">
            <a:extLst>
              <a:ext uri="{FF2B5EF4-FFF2-40B4-BE49-F238E27FC236}">
                <a16:creationId xmlns:a16="http://schemas.microsoft.com/office/drawing/2014/main" id="{DBE4FA01-86FD-47DC-932A-C63BC1E88F99}"/>
              </a:ext>
            </a:extLst>
          </p:cNvPr>
          <p:cNvSpPr>
            <a:spLocks/>
          </p:cNvSpPr>
          <p:nvPr/>
        </p:nvSpPr>
        <p:spPr bwMode="auto">
          <a:xfrm>
            <a:off x="7496703" y="5591175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4" name="Freeform 1048">
            <a:extLst>
              <a:ext uri="{FF2B5EF4-FFF2-40B4-BE49-F238E27FC236}">
                <a16:creationId xmlns:a16="http://schemas.microsoft.com/office/drawing/2014/main" id="{EA8AA02B-DDDA-4E0A-BF69-D5AEE1198089}"/>
              </a:ext>
            </a:extLst>
          </p:cNvPr>
          <p:cNvSpPr>
            <a:spLocks/>
          </p:cNvSpPr>
          <p:nvPr/>
        </p:nvSpPr>
        <p:spPr bwMode="auto">
          <a:xfrm>
            <a:off x="7739590" y="5619750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5" name="Freeform 1049">
            <a:extLst>
              <a:ext uri="{FF2B5EF4-FFF2-40B4-BE49-F238E27FC236}">
                <a16:creationId xmlns:a16="http://schemas.microsoft.com/office/drawing/2014/main" id="{DDF89352-B0F2-496D-A294-9C8BDF9F6019}"/>
              </a:ext>
            </a:extLst>
          </p:cNvPr>
          <p:cNvSpPr>
            <a:spLocks/>
          </p:cNvSpPr>
          <p:nvPr/>
        </p:nvSpPr>
        <p:spPr bwMode="auto">
          <a:xfrm>
            <a:off x="7495115" y="5743575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6" name="Freeform 1050">
            <a:extLst>
              <a:ext uri="{FF2B5EF4-FFF2-40B4-BE49-F238E27FC236}">
                <a16:creationId xmlns:a16="http://schemas.microsoft.com/office/drawing/2014/main" id="{5C907D8A-3E0F-49E1-AD39-58872E719160}"/>
              </a:ext>
            </a:extLst>
          </p:cNvPr>
          <p:cNvSpPr>
            <a:spLocks/>
          </p:cNvSpPr>
          <p:nvPr/>
        </p:nvSpPr>
        <p:spPr bwMode="auto">
          <a:xfrm>
            <a:off x="7747528" y="5621337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7" name="Freeform 1051">
            <a:extLst>
              <a:ext uri="{FF2B5EF4-FFF2-40B4-BE49-F238E27FC236}">
                <a16:creationId xmlns:a16="http://schemas.microsoft.com/office/drawing/2014/main" id="{0948DB7E-4CDF-4F41-8B83-7E8393DEC534}"/>
              </a:ext>
            </a:extLst>
          </p:cNvPr>
          <p:cNvSpPr>
            <a:spLocks/>
          </p:cNvSpPr>
          <p:nvPr/>
        </p:nvSpPr>
        <p:spPr bwMode="auto">
          <a:xfrm>
            <a:off x="7495115" y="5753100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FFDD1D2-D6E4-44F9-BBF3-5E2DDFA840AE}"/>
              </a:ext>
            </a:extLst>
          </p:cNvPr>
          <p:cNvGrpSpPr>
            <a:grpSpLocks/>
          </p:cNvGrpSpPr>
          <p:nvPr/>
        </p:nvGrpSpPr>
        <p:grpSpPr bwMode="auto">
          <a:xfrm>
            <a:off x="7491940" y="5818187"/>
            <a:ext cx="87313" cy="38100"/>
            <a:chOff x="1740" y="2642"/>
            <a:chExt cx="752" cy="327"/>
          </a:xfrm>
        </p:grpSpPr>
        <p:sp>
          <p:nvSpPr>
            <p:cNvPr id="387" name="Freeform 1053">
              <a:extLst>
                <a:ext uri="{FF2B5EF4-FFF2-40B4-BE49-F238E27FC236}">
                  <a16:creationId xmlns:a16="http://schemas.microsoft.com/office/drawing/2014/main" id="{A259A6E4-743A-40FD-A61D-4E18A5DEA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8" name="Freeform 1054">
              <a:extLst>
                <a:ext uri="{FF2B5EF4-FFF2-40B4-BE49-F238E27FC236}">
                  <a16:creationId xmlns:a16="http://schemas.microsoft.com/office/drawing/2014/main" id="{625CC302-E2F4-4325-BB63-5B7F4E5F5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9" name="Freeform 1055">
              <a:extLst>
                <a:ext uri="{FF2B5EF4-FFF2-40B4-BE49-F238E27FC236}">
                  <a16:creationId xmlns:a16="http://schemas.microsoft.com/office/drawing/2014/main" id="{AFE9247F-700C-4FAE-8B1A-4C0D3B9B5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0" name="Freeform 1056">
              <a:extLst>
                <a:ext uri="{FF2B5EF4-FFF2-40B4-BE49-F238E27FC236}">
                  <a16:creationId xmlns:a16="http://schemas.microsoft.com/office/drawing/2014/main" id="{0840F363-45A7-461D-AD24-5A3FE105E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1" name="Freeform 1057">
              <a:extLst>
                <a:ext uri="{FF2B5EF4-FFF2-40B4-BE49-F238E27FC236}">
                  <a16:creationId xmlns:a16="http://schemas.microsoft.com/office/drawing/2014/main" id="{C3279A78-F0F2-4269-B2CB-497BF9074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2" name="Freeform 1058">
              <a:extLst>
                <a:ext uri="{FF2B5EF4-FFF2-40B4-BE49-F238E27FC236}">
                  <a16:creationId xmlns:a16="http://schemas.microsoft.com/office/drawing/2014/main" id="{F0597953-BA1E-4F2F-A7C6-6A96AE52E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49" name="Freeform 1059">
            <a:extLst>
              <a:ext uri="{FF2B5EF4-FFF2-40B4-BE49-F238E27FC236}">
                <a16:creationId xmlns:a16="http://schemas.microsoft.com/office/drawing/2014/main" id="{D681A950-527D-451D-BEBF-8D5FC2657F57}"/>
              </a:ext>
            </a:extLst>
          </p:cNvPr>
          <p:cNvSpPr>
            <a:spLocks/>
          </p:cNvSpPr>
          <p:nvPr/>
        </p:nvSpPr>
        <p:spPr bwMode="auto">
          <a:xfrm>
            <a:off x="7641165" y="5824537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0" name="Freeform 1060">
            <a:extLst>
              <a:ext uri="{FF2B5EF4-FFF2-40B4-BE49-F238E27FC236}">
                <a16:creationId xmlns:a16="http://schemas.microsoft.com/office/drawing/2014/main" id="{125280F8-1C24-4FCF-94BF-F049AF52602B}"/>
              </a:ext>
            </a:extLst>
          </p:cNvPr>
          <p:cNvSpPr>
            <a:spLocks/>
          </p:cNvSpPr>
          <p:nvPr/>
        </p:nvSpPr>
        <p:spPr bwMode="auto">
          <a:xfrm>
            <a:off x="7369703" y="5830887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1" name="Freeform 1061">
            <a:extLst>
              <a:ext uri="{FF2B5EF4-FFF2-40B4-BE49-F238E27FC236}">
                <a16:creationId xmlns:a16="http://schemas.microsoft.com/office/drawing/2014/main" id="{51085698-883B-4315-9F6B-DFD151D11CFD}"/>
              </a:ext>
            </a:extLst>
          </p:cNvPr>
          <p:cNvSpPr>
            <a:spLocks/>
          </p:cNvSpPr>
          <p:nvPr/>
        </p:nvSpPr>
        <p:spPr bwMode="auto">
          <a:xfrm>
            <a:off x="7371290" y="5816600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2" name="Freeform 1062">
            <a:extLst>
              <a:ext uri="{FF2B5EF4-FFF2-40B4-BE49-F238E27FC236}">
                <a16:creationId xmlns:a16="http://schemas.microsoft.com/office/drawing/2014/main" id="{BA6FF082-AD06-42C5-AE0E-905B6976B715}"/>
              </a:ext>
            </a:extLst>
          </p:cNvPr>
          <p:cNvSpPr>
            <a:spLocks/>
          </p:cNvSpPr>
          <p:nvPr/>
        </p:nvSpPr>
        <p:spPr bwMode="auto">
          <a:xfrm>
            <a:off x="7371290" y="5756275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3" name="Freeform 1063">
            <a:extLst>
              <a:ext uri="{FF2B5EF4-FFF2-40B4-BE49-F238E27FC236}">
                <a16:creationId xmlns:a16="http://schemas.microsoft.com/office/drawing/2014/main" id="{4C99A1BF-5021-4996-8703-6B80C2E06B30}"/>
              </a:ext>
            </a:extLst>
          </p:cNvPr>
          <p:cNvSpPr>
            <a:spLocks/>
          </p:cNvSpPr>
          <p:nvPr/>
        </p:nvSpPr>
        <p:spPr bwMode="auto">
          <a:xfrm>
            <a:off x="7379228" y="5819775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4" name="Freeform 1064">
            <a:extLst>
              <a:ext uri="{FF2B5EF4-FFF2-40B4-BE49-F238E27FC236}">
                <a16:creationId xmlns:a16="http://schemas.microsoft.com/office/drawing/2014/main" id="{F1790457-7DC6-4FEE-995C-B63224EE21B8}"/>
              </a:ext>
            </a:extLst>
          </p:cNvPr>
          <p:cNvSpPr>
            <a:spLocks/>
          </p:cNvSpPr>
          <p:nvPr/>
        </p:nvSpPr>
        <p:spPr bwMode="auto">
          <a:xfrm flipV="1">
            <a:off x="7636403" y="5815012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A17D8D1-E66D-4217-AED9-ADB32B34CF02}"/>
              </a:ext>
            </a:extLst>
          </p:cNvPr>
          <p:cNvGrpSpPr>
            <a:grpSpLocks/>
          </p:cNvGrpSpPr>
          <p:nvPr/>
        </p:nvGrpSpPr>
        <p:grpSpPr bwMode="auto">
          <a:xfrm>
            <a:off x="6391822" y="2574925"/>
            <a:ext cx="390526" cy="169862"/>
            <a:chOff x="4650" y="1129"/>
            <a:chExt cx="246" cy="95"/>
          </a:xfrm>
        </p:grpSpPr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B6F29593-984D-4A46-91E1-62F6A493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E4E0BAA0-1931-4934-B544-6AF8413EF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7DECCFD4-EE30-4477-9F50-89D848399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02FFFB7B-AEF6-4E9E-84FF-17AB51C10C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85" name="Freeform 1070">
                <a:extLst>
                  <a:ext uri="{FF2B5EF4-FFF2-40B4-BE49-F238E27FC236}">
                    <a16:creationId xmlns:a16="http://schemas.microsoft.com/office/drawing/2014/main" id="{902F157C-671A-47FE-B040-CF2192902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6" name="Freeform 1071">
                <a:extLst>
                  <a:ext uri="{FF2B5EF4-FFF2-40B4-BE49-F238E27FC236}">
                    <a16:creationId xmlns:a16="http://schemas.microsoft.com/office/drawing/2014/main" id="{4214568A-3EFA-4792-A28F-E94EAC648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83" name="Line 1072">
              <a:extLst>
                <a:ext uri="{FF2B5EF4-FFF2-40B4-BE49-F238E27FC236}">
                  <a16:creationId xmlns:a16="http://schemas.microsoft.com/office/drawing/2014/main" id="{6F55283E-D1E6-4A25-966E-92CD80F2F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84" name="Line 1073">
              <a:extLst>
                <a:ext uri="{FF2B5EF4-FFF2-40B4-BE49-F238E27FC236}">
                  <a16:creationId xmlns:a16="http://schemas.microsoft.com/office/drawing/2014/main" id="{FC038673-63C0-4E9C-B815-E8E0080FC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3A029161-FE8F-41A0-98EB-0EE0C89483B5}"/>
              </a:ext>
            </a:extLst>
          </p:cNvPr>
          <p:cNvGrpSpPr>
            <a:grpSpLocks/>
          </p:cNvGrpSpPr>
          <p:nvPr/>
        </p:nvGrpSpPr>
        <p:grpSpPr bwMode="auto">
          <a:xfrm>
            <a:off x="6091784" y="3722687"/>
            <a:ext cx="390526" cy="169863"/>
            <a:chOff x="4650" y="1129"/>
            <a:chExt cx="246" cy="95"/>
          </a:xfrm>
        </p:grpSpPr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ABBA7C12-4D57-4A4C-BAA6-85EB29198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097423B5-3AE2-4BC9-BFCE-AA3B97951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AEE0BDE4-5EA1-4494-ACF2-060B7C370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86C1174E-134E-4AF4-B0E8-7D6DF12954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77" name="Freeform 1079">
                <a:extLst>
                  <a:ext uri="{FF2B5EF4-FFF2-40B4-BE49-F238E27FC236}">
                    <a16:creationId xmlns:a16="http://schemas.microsoft.com/office/drawing/2014/main" id="{7862B563-4A3D-45B8-82BF-C9C0FB2A8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8" name="Freeform 1080">
                <a:extLst>
                  <a:ext uri="{FF2B5EF4-FFF2-40B4-BE49-F238E27FC236}">
                    <a16:creationId xmlns:a16="http://schemas.microsoft.com/office/drawing/2014/main" id="{47BD1FEC-568C-4CEE-A5E1-1F085C334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75" name="Line 1081">
              <a:extLst>
                <a:ext uri="{FF2B5EF4-FFF2-40B4-BE49-F238E27FC236}">
                  <a16:creationId xmlns:a16="http://schemas.microsoft.com/office/drawing/2014/main" id="{98A67EAB-F768-4EBB-8338-3021B63E8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6" name="Line 1082">
              <a:extLst>
                <a:ext uri="{FF2B5EF4-FFF2-40B4-BE49-F238E27FC236}">
                  <a16:creationId xmlns:a16="http://schemas.microsoft.com/office/drawing/2014/main" id="{AD8C88CE-0F4B-40B7-8D57-370E28299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D2CDB9C-C442-40C4-BB4B-3F8C76D0C4CB}"/>
              </a:ext>
            </a:extLst>
          </p:cNvPr>
          <p:cNvGrpSpPr>
            <a:grpSpLocks/>
          </p:cNvGrpSpPr>
          <p:nvPr/>
        </p:nvGrpSpPr>
        <p:grpSpPr bwMode="auto">
          <a:xfrm>
            <a:off x="5569476" y="3097215"/>
            <a:ext cx="519108" cy="128589"/>
            <a:chOff x="2199" y="955"/>
            <a:chExt cx="2547" cy="506"/>
          </a:xfrm>
        </p:grpSpPr>
        <p:sp>
          <p:nvSpPr>
            <p:cNvPr id="365" name="Freeform 1084">
              <a:extLst>
                <a:ext uri="{FF2B5EF4-FFF2-40B4-BE49-F238E27FC236}">
                  <a16:creationId xmlns:a16="http://schemas.microsoft.com/office/drawing/2014/main" id="{782A44D8-BA41-4DA2-B04A-C3945B59D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6" name="Freeform 1085">
              <a:extLst>
                <a:ext uri="{FF2B5EF4-FFF2-40B4-BE49-F238E27FC236}">
                  <a16:creationId xmlns:a16="http://schemas.microsoft.com/office/drawing/2014/main" id="{756C7FB9-FC47-4C48-9B16-829D5F244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7" name="Freeform 1086">
              <a:extLst>
                <a:ext uri="{FF2B5EF4-FFF2-40B4-BE49-F238E27FC236}">
                  <a16:creationId xmlns:a16="http://schemas.microsoft.com/office/drawing/2014/main" id="{1C2F1B68-5C5C-40C5-AFE0-23D644F33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8" name="Freeform 1087">
              <a:extLst>
                <a:ext uri="{FF2B5EF4-FFF2-40B4-BE49-F238E27FC236}">
                  <a16:creationId xmlns:a16="http://schemas.microsoft.com/office/drawing/2014/main" id="{AAC85C03-08F3-4D74-ABC6-9EE695C99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9" name="Freeform 1088">
              <a:extLst>
                <a:ext uri="{FF2B5EF4-FFF2-40B4-BE49-F238E27FC236}">
                  <a16:creationId xmlns:a16="http://schemas.microsoft.com/office/drawing/2014/main" id="{598A2117-5AE9-4A6B-87EF-9D791FFA9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0" name="Freeform 1089">
              <a:extLst>
                <a:ext uri="{FF2B5EF4-FFF2-40B4-BE49-F238E27FC236}">
                  <a16:creationId xmlns:a16="http://schemas.microsoft.com/office/drawing/2014/main" id="{A92AAFC7-29FE-4F96-9705-25DA8FE2B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09E76730-A63E-4DD6-BBB5-09FC0D96B9F3}"/>
              </a:ext>
            </a:extLst>
          </p:cNvPr>
          <p:cNvGrpSpPr>
            <a:grpSpLocks/>
          </p:cNvGrpSpPr>
          <p:nvPr/>
        </p:nvGrpSpPr>
        <p:grpSpPr bwMode="auto">
          <a:xfrm>
            <a:off x="6288616" y="4933956"/>
            <a:ext cx="617538" cy="247651"/>
            <a:chOff x="2356" y="1300"/>
            <a:chExt cx="555" cy="194"/>
          </a:xfrm>
        </p:grpSpPr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11D2DD1C-752C-4DB2-92A6-436CE18F5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C1C1A5BD-0258-4CDC-B87B-FBB173AA4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1F8611EF-6323-4D2F-95FB-ACFA32514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B2FD1E27-51DE-4939-BB2E-950C3ED44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363" name="Freeform 1095">
                <a:extLst>
                  <a:ext uri="{FF2B5EF4-FFF2-40B4-BE49-F238E27FC236}">
                    <a16:creationId xmlns:a16="http://schemas.microsoft.com/office/drawing/2014/main" id="{8A2EF0C4-B9CF-4E7C-8412-AC8934306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4" name="Freeform 1096">
                <a:extLst>
                  <a:ext uri="{FF2B5EF4-FFF2-40B4-BE49-F238E27FC236}">
                    <a16:creationId xmlns:a16="http://schemas.microsoft.com/office/drawing/2014/main" id="{828AE5EA-FF76-457C-9E3D-A47E848B2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61" name="Line 1097">
              <a:extLst>
                <a:ext uri="{FF2B5EF4-FFF2-40B4-BE49-F238E27FC236}">
                  <a16:creationId xmlns:a16="http://schemas.microsoft.com/office/drawing/2014/main" id="{4840241C-C1FB-4107-A550-7FD1C5260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2" name="Line 1098">
              <a:extLst>
                <a:ext uri="{FF2B5EF4-FFF2-40B4-BE49-F238E27FC236}">
                  <a16:creationId xmlns:a16="http://schemas.microsoft.com/office/drawing/2014/main" id="{C8ABE9E1-3DA4-4A32-ADF5-E921EB341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0B63D1EC-7D09-44DC-8090-78FE881845BF}"/>
              </a:ext>
            </a:extLst>
          </p:cNvPr>
          <p:cNvGrpSpPr>
            <a:grpSpLocks/>
          </p:cNvGrpSpPr>
          <p:nvPr/>
        </p:nvGrpSpPr>
        <p:grpSpPr bwMode="auto">
          <a:xfrm>
            <a:off x="7009341" y="4591056"/>
            <a:ext cx="617538" cy="247651"/>
            <a:chOff x="2356" y="1300"/>
            <a:chExt cx="555" cy="194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4731639C-23F3-4FBE-813E-073132901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B7554F09-51FE-4392-AFB4-6F96C10CB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D2C9F82A-9F4F-4C9D-9D5F-BB6AF903A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64C7F1E6-2888-403A-964A-E331030F7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355" name="Freeform 1104">
                <a:extLst>
                  <a:ext uri="{FF2B5EF4-FFF2-40B4-BE49-F238E27FC236}">
                    <a16:creationId xmlns:a16="http://schemas.microsoft.com/office/drawing/2014/main" id="{831597BF-8803-4AC7-BFF2-B3966BAD5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6" name="Freeform 1105">
                <a:extLst>
                  <a:ext uri="{FF2B5EF4-FFF2-40B4-BE49-F238E27FC236}">
                    <a16:creationId xmlns:a16="http://schemas.microsoft.com/office/drawing/2014/main" id="{1447BDFD-D75F-41C9-AC3E-839753814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53" name="Line 1106">
              <a:extLst>
                <a:ext uri="{FF2B5EF4-FFF2-40B4-BE49-F238E27FC236}">
                  <a16:creationId xmlns:a16="http://schemas.microsoft.com/office/drawing/2014/main" id="{8E0CE45A-DECD-4BE2-8A86-8247FE373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54" name="Line 1107">
              <a:extLst>
                <a:ext uri="{FF2B5EF4-FFF2-40B4-BE49-F238E27FC236}">
                  <a16:creationId xmlns:a16="http://schemas.microsoft.com/office/drawing/2014/main" id="{19F79AF8-8A68-4350-B68A-1FD6EDA09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C847A44A-8626-4C60-B62A-DFB08C949FE7}"/>
              </a:ext>
            </a:extLst>
          </p:cNvPr>
          <p:cNvGrpSpPr>
            <a:grpSpLocks/>
          </p:cNvGrpSpPr>
          <p:nvPr/>
        </p:nvGrpSpPr>
        <p:grpSpPr bwMode="auto">
          <a:xfrm>
            <a:off x="7625291" y="4892681"/>
            <a:ext cx="617538" cy="247651"/>
            <a:chOff x="2356" y="1300"/>
            <a:chExt cx="555" cy="194"/>
          </a:xfrm>
        </p:grpSpPr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CD461A75-5C8B-4C59-985E-053D8F87A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D1D9E336-0FDD-48A4-A71F-F99FA5DE3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BC4B0107-A77B-4B8C-9AE1-13093DEFE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34A018D7-D319-4582-A3D0-398B3E10F6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347" name="Freeform 1113">
                <a:extLst>
                  <a:ext uri="{FF2B5EF4-FFF2-40B4-BE49-F238E27FC236}">
                    <a16:creationId xmlns:a16="http://schemas.microsoft.com/office/drawing/2014/main" id="{ADDBF22E-3AF0-495A-9652-C9CB706B0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8" name="Freeform 1114">
                <a:extLst>
                  <a:ext uri="{FF2B5EF4-FFF2-40B4-BE49-F238E27FC236}">
                    <a16:creationId xmlns:a16="http://schemas.microsoft.com/office/drawing/2014/main" id="{6830219C-C79F-4449-9D06-CC1799859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45" name="Line 1115">
              <a:extLst>
                <a:ext uri="{FF2B5EF4-FFF2-40B4-BE49-F238E27FC236}">
                  <a16:creationId xmlns:a16="http://schemas.microsoft.com/office/drawing/2014/main" id="{5299D067-5A81-438A-836D-8777BC2D9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6" name="Line 1116">
              <a:extLst>
                <a:ext uri="{FF2B5EF4-FFF2-40B4-BE49-F238E27FC236}">
                  <a16:creationId xmlns:a16="http://schemas.microsoft.com/office/drawing/2014/main" id="{B7B90D42-2D46-4C34-B0F0-4ACB5E29D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261" name="Freeform 1118">
            <a:extLst>
              <a:ext uri="{FF2B5EF4-FFF2-40B4-BE49-F238E27FC236}">
                <a16:creationId xmlns:a16="http://schemas.microsoft.com/office/drawing/2014/main" id="{30812E98-A6A3-4759-8B08-22085298F183}"/>
              </a:ext>
            </a:extLst>
          </p:cNvPr>
          <p:cNvSpPr>
            <a:spLocks/>
          </p:cNvSpPr>
          <p:nvPr/>
        </p:nvSpPr>
        <p:spPr bwMode="auto">
          <a:xfrm>
            <a:off x="7044265" y="3608387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2" name="Freeform 1119">
            <a:extLst>
              <a:ext uri="{FF2B5EF4-FFF2-40B4-BE49-F238E27FC236}">
                <a16:creationId xmlns:a16="http://schemas.microsoft.com/office/drawing/2014/main" id="{4EB3F7A8-44DF-4F5E-ACD3-400B59EEDC6B}"/>
              </a:ext>
            </a:extLst>
          </p:cNvPr>
          <p:cNvSpPr>
            <a:spLocks/>
          </p:cNvSpPr>
          <p:nvPr/>
        </p:nvSpPr>
        <p:spPr bwMode="auto">
          <a:xfrm>
            <a:off x="7063315" y="2082800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3" name="Line 1120">
            <a:extLst>
              <a:ext uri="{FF2B5EF4-FFF2-40B4-BE49-F238E27FC236}">
                <a16:creationId xmlns:a16="http://schemas.microsoft.com/office/drawing/2014/main" id="{52F57482-8349-4597-8E15-956F00DABE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6378" y="3894137"/>
            <a:ext cx="163512" cy="120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4" name="Line 1121">
            <a:extLst>
              <a:ext uri="{FF2B5EF4-FFF2-40B4-BE49-F238E27FC236}">
                <a16:creationId xmlns:a16="http://schemas.microsoft.com/office/drawing/2014/main" id="{DBD41F34-AD73-4BAE-BAB9-075388268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3215" y="3814762"/>
            <a:ext cx="279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5" name="Line 1122">
            <a:extLst>
              <a:ext uri="{FF2B5EF4-FFF2-40B4-BE49-F238E27FC236}">
                <a16:creationId xmlns:a16="http://schemas.microsoft.com/office/drawing/2014/main" id="{05CAF0DC-FC06-4BA5-81C0-35D3F0FFA7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9753" y="3900487"/>
            <a:ext cx="134937" cy="104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6" name="Line 1123">
            <a:extLst>
              <a:ext uri="{FF2B5EF4-FFF2-40B4-BE49-F238E27FC236}">
                <a16:creationId xmlns:a16="http://schemas.microsoft.com/office/drawing/2014/main" id="{B3E1E0AA-EF8A-4548-A4A4-924D5BA384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7353" y="2573337"/>
            <a:ext cx="123825" cy="873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7" name="Line 1124">
            <a:extLst>
              <a:ext uri="{FF2B5EF4-FFF2-40B4-BE49-F238E27FC236}">
                <a16:creationId xmlns:a16="http://schemas.microsoft.com/office/drawing/2014/main" id="{756C0DAD-3FD9-44A7-971F-7D998313CC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7353" y="2643187"/>
            <a:ext cx="263525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8" name="Line 1125">
            <a:extLst>
              <a:ext uri="{FF2B5EF4-FFF2-40B4-BE49-F238E27FC236}">
                <a16:creationId xmlns:a16="http://schemas.microsoft.com/office/drawing/2014/main" id="{F01A156A-9231-4BE4-A690-318F6242F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2478" y="2641600"/>
            <a:ext cx="0" cy="196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69" name="Line 1126">
            <a:extLst>
              <a:ext uri="{FF2B5EF4-FFF2-40B4-BE49-F238E27FC236}">
                <a16:creationId xmlns:a16="http://schemas.microsoft.com/office/drawing/2014/main" id="{0766B3A1-A51C-44FD-9FED-4388A05B6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0053" y="2947987"/>
            <a:ext cx="1889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70" name="Line 1127">
            <a:extLst>
              <a:ext uri="{FF2B5EF4-FFF2-40B4-BE49-F238E27FC236}">
                <a16:creationId xmlns:a16="http://schemas.microsoft.com/office/drawing/2014/main" id="{56029153-B363-4E1E-9F5B-7179B98E1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0440" y="2938462"/>
            <a:ext cx="177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71" name="Line 1128">
            <a:extLst>
              <a:ext uri="{FF2B5EF4-FFF2-40B4-BE49-F238E27FC236}">
                <a16:creationId xmlns:a16="http://schemas.microsoft.com/office/drawing/2014/main" id="{B81A3479-7D8C-4E38-8DFF-2E4167BA26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6365" y="3014662"/>
            <a:ext cx="98425" cy="704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72" name="Line 1129">
            <a:extLst>
              <a:ext uri="{FF2B5EF4-FFF2-40B4-BE49-F238E27FC236}">
                <a16:creationId xmlns:a16="http://schemas.microsoft.com/office/drawing/2014/main" id="{2C336126-3214-4C19-926F-04F152FE3C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8503" y="3014662"/>
            <a:ext cx="111125" cy="727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F8083177-EB40-40AF-8A72-29F307E69733}"/>
              </a:ext>
            </a:extLst>
          </p:cNvPr>
          <p:cNvGrpSpPr>
            <a:grpSpLocks/>
          </p:cNvGrpSpPr>
          <p:nvPr/>
        </p:nvGrpSpPr>
        <p:grpSpPr bwMode="auto">
          <a:xfrm>
            <a:off x="7730084" y="2476500"/>
            <a:ext cx="390526" cy="169862"/>
            <a:chOff x="4650" y="1129"/>
            <a:chExt cx="246" cy="95"/>
          </a:xfrm>
        </p:grpSpPr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B65E5455-4893-44EF-9F39-472F32B22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8FE62C97-A004-49CD-B052-660C6029A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DBCDF8CD-3C6F-4A11-945C-E36F65774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B8A2F838-C686-4AD8-BB96-50F0AA963F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39" name="Freeform 1135">
                <a:extLst>
                  <a:ext uri="{FF2B5EF4-FFF2-40B4-BE49-F238E27FC236}">
                    <a16:creationId xmlns:a16="http://schemas.microsoft.com/office/drawing/2014/main" id="{C7D8606F-AC65-4A7A-A5CB-BE018DA2C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0" name="Freeform 1136">
                <a:extLst>
                  <a:ext uri="{FF2B5EF4-FFF2-40B4-BE49-F238E27FC236}">
                    <a16:creationId xmlns:a16="http://schemas.microsoft.com/office/drawing/2014/main" id="{0A3A733F-84B4-42B1-8D51-63B07556D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37" name="Line 1137">
              <a:extLst>
                <a:ext uri="{FF2B5EF4-FFF2-40B4-BE49-F238E27FC236}">
                  <a16:creationId xmlns:a16="http://schemas.microsoft.com/office/drawing/2014/main" id="{BE4ED039-D8A6-4051-9156-6260E2C5F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38" name="Line 1138">
              <a:extLst>
                <a:ext uri="{FF2B5EF4-FFF2-40B4-BE49-F238E27FC236}">
                  <a16:creationId xmlns:a16="http://schemas.microsoft.com/office/drawing/2014/main" id="{14EAE04E-0EC4-424E-9BAF-CB687C1E8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6B2E109A-3D0F-4188-B706-A0C4DA6894DD}"/>
              </a:ext>
            </a:extLst>
          </p:cNvPr>
          <p:cNvGrpSpPr>
            <a:grpSpLocks/>
          </p:cNvGrpSpPr>
          <p:nvPr/>
        </p:nvGrpSpPr>
        <p:grpSpPr bwMode="auto">
          <a:xfrm>
            <a:off x="7803109" y="2838450"/>
            <a:ext cx="390526" cy="176212"/>
            <a:chOff x="4650" y="1129"/>
            <a:chExt cx="246" cy="95"/>
          </a:xfrm>
        </p:grpSpPr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7161C00C-5684-407D-8031-FCE14EDC1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FADBCDB6-3812-44AF-A4E7-9BDEF5BE1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3A3B51FA-D265-4B6F-AF5F-917A66FA4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8C448D2D-D984-44F5-B0D9-93865E1A90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31" name="Freeform 1144">
                <a:extLst>
                  <a:ext uri="{FF2B5EF4-FFF2-40B4-BE49-F238E27FC236}">
                    <a16:creationId xmlns:a16="http://schemas.microsoft.com/office/drawing/2014/main" id="{502E0F36-450E-457B-AC2B-897A11816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2" name="Freeform 1145">
                <a:extLst>
                  <a:ext uri="{FF2B5EF4-FFF2-40B4-BE49-F238E27FC236}">
                    <a16:creationId xmlns:a16="http://schemas.microsoft.com/office/drawing/2014/main" id="{10A7D216-5540-4ABD-9770-E17D1B4F5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29" name="Line 1146">
              <a:extLst>
                <a:ext uri="{FF2B5EF4-FFF2-40B4-BE49-F238E27FC236}">
                  <a16:creationId xmlns:a16="http://schemas.microsoft.com/office/drawing/2014/main" id="{960EEE95-8977-4EBD-98D5-3AD52581E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30" name="Line 1147">
              <a:extLst>
                <a:ext uri="{FF2B5EF4-FFF2-40B4-BE49-F238E27FC236}">
                  <a16:creationId xmlns:a16="http://schemas.microsoft.com/office/drawing/2014/main" id="{D9B6D638-59EF-4E7E-9FB6-9BEBF653EE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C0C0930C-EA32-426B-A486-F69133FB1DCB}"/>
              </a:ext>
            </a:extLst>
          </p:cNvPr>
          <p:cNvGrpSpPr>
            <a:grpSpLocks/>
          </p:cNvGrpSpPr>
          <p:nvPr/>
        </p:nvGrpSpPr>
        <p:grpSpPr bwMode="auto">
          <a:xfrm>
            <a:off x="7244309" y="2574925"/>
            <a:ext cx="390526" cy="169862"/>
            <a:chOff x="4650" y="1129"/>
            <a:chExt cx="246" cy="95"/>
          </a:xfrm>
        </p:grpSpPr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BD0836B9-8984-4408-B5C0-C32CC201D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3915DB6D-F393-40BA-AD4E-E748DC10F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F7BE95B7-209C-4F66-BC6F-98605FD53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81A6FEB1-0151-428A-A1BE-E933CB94AD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23" name="Freeform 1153">
                <a:extLst>
                  <a:ext uri="{FF2B5EF4-FFF2-40B4-BE49-F238E27FC236}">
                    <a16:creationId xmlns:a16="http://schemas.microsoft.com/office/drawing/2014/main" id="{7D4B6AF9-D953-426E-B149-0DA41FE60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4" name="Freeform 1154">
                <a:extLst>
                  <a:ext uri="{FF2B5EF4-FFF2-40B4-BE49-F238E27FC236}">
                    <a16:creationId xmlns:a16="http://schemas.microsoft.com/office/drawing/2014/main" id="{9384128D-063E-41C4-A2D4-37F3E2F67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21" name="Line 1155">
              <a:extLst>
                <a:ext uri="{FF2B5EF4-FFF2-40B4-BE49-F238E27FC236}">
                  <a16:creationId xmlns:a16="http://schemas.microsoft.com/office/drawing/2014/main" id="{FACB2519-3E2E-4C9A-82BA-393358A99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22" name="Line 1156">
              <a:extLst>
                <a:ext uri="{FF2B5EF4-FFF2-40B4-BE49-F238E27FC236}">
                  <a16:creationId xmlns:a16="http://schemas.microsoft.com/office/drawing/2014/main" id="{06D43817-5F4A-4009-AC8E-C3A7EB405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D8CC086A-7475-413A-B7F0-DDD8ADA09A92}"/>
              </a:ext>
            </a:extLst>
          </p:cNvPr>
          <p:cNvGrpSpPr>
            <a:grpSpLocks/>
          </p:cNvGrpSpPr>
          <p:nvPr/>
        </p:nvGrpSpPr>
        <p:grpSpPr bwMode="auto">
          <a:xfrm>
            <a:off x="7255422" y="2838450"/>
            <a:ext cx="390526" cy="169862"/>
            <a:chOff x="4650" y="1129"/>
            <a:chExt cx="246" cy="95"/>
          </a:xfrm>
        </p:grpSpPr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1380404A-AB59-47A5-82E4-370F86D9D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414B59AF-E531-403C-BBE0-0C4BA7D0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FA4859C6-FCDC-4FC0-BD50-A2ACFCDF0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BD55995C-B4FA-4C90-B41E-D26B3F5864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15" name="Freeform 1162">
                <a:extLst>
                  <a:ext uri="{FF2B5EF4-FFF2-40B4-BE49-F238E27FC236}">
                    <a16:creationId xmlns:a16="http://schemas.microsoft.com/office/drawing/2014/main" id="{146BD725-0261-4EDD-A565-BCE07D5C8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6" name="Freeform 1163">
                <a:extLst>
                  <a:ext uri="{FF2B5EF4-FFF2-40B4-BE49-F238E27FC236}">
                    <a16:creationId xmlns:a16="http://schemas.microsoft.com/office/drawing/2014/main" id="{DB28B179-E40A-4F77-99D4-856BA3FD3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13" name="Line 1164">
              <a:extLst>
                <a:ext uri="{FF2B5EF4-FFF2-40B4-BE49-F238E27FC236}">
                  <a16:creationId xmlns:a16="http://schemas.microsoft.com/office/drawing/2014/main" id="{F5674D91-A29B-4FED-8167-1226ED288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14" name="Line 1165">
              <a:extLst>
                <a:ext uri="{FF2B5EF4-FFF2-40B4-BE49-F238E27FC236}">
                  <a16:creationId xmlns:a16="http://schemas.microsoft.com/office/drawing/2014/main" id="{8BB8928E-EA20-4808-B794-04258CFBF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277" name="Line 1166">
            <a:extLst>
              <a:ext uri="{FF2B5EF4-FFF2-40B4-BE49-F238E27FC236}">
                <a16:creationId xmlns:a16="http://schemas.microsoft.com/office/drawing/2014/main" id="{C920B2FF-48D3-4BD6-B81C-5A90A5980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8403" y="2936875"/>
            <a:ext cx="1778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92F1693-AE3A-440F-9256-6965A47680ED}"/>
              </a:ext>
            </a:extLst>
          </p:cNvPr>
          <p:cNvGrpSpPr>
            <a:grpSpLocks/>
          </p:cNvGrpSpPr>
          <p:nvPr/>
        </p:nvGrpSpPr>
        <p:grpSpPr bwMode="auto">
          <a:xfrm>
            <a:off x="7441159" y="3992562"/>
            <a:ext cx="485776" cy="203200"/>
            <a:chOff x="4650" y="1129"/>
            <a:chExt cx="246" cy="95"/>
          </a:xfrm>
        </p:grpSpPr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63CDADD-DF03-4707-A9FA-956CB274D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4851402D-5F83-4E22-AA7F-235FFD34B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8C8E1BA8-9495-49DC-9AFA-2C47D594B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098DC381-3D2F-408C-97C5-FA8D8887F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07" name="Freeform 1172">
                <a:extLst>
                  <a:ext uri="{FF2B5EF4-FFF2-40B4-BE49-F238E27FC236}">
                    <a16:creationId xmlns:a16="http://schemas.microsoft.com/office/drawing/2014/main" id="{15D03B87-5475-4092-9267-401CDB3FF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8" name="Freeform 1173">
                <a:extLst>
                  <a:ext uri="{FF2B5EF4-FFF2-40B4-BE49-F238E27FC236}">
                    <a16:creationId xmlns:a16="http://schemas.microsoft.com/office/drawing/2014/main" id="{82546E16-CDB6-484F-B235-76F6290A2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05" name="Line 1174">
              <a:extLst>
                <a:ext uri="{FF2B5EF4-FFF2-40B4-BE49-F238E27FC236}">
                  <a16:creationId xmlns:a16="http://schemas.microsoft.com/office/drawing/2014/main" id="{59690F4C-2C74-4EF7-AEEE-AB9755BFA1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6" name="Line 1175">
              <a:extLst>
                <a:ext uri="{FF2B5EF4-FFF2-40B4-BE49-F238E27FC236}">
                  <a16:creationId xmlns:a16="http://schemas.microsoft.com/office/drawing/2014/main" id="{5A132FBD-AB76-4D61-94B5-197BC51D6F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821DC5F6-A961-489E-8069-852A5F33AE7A}"/>
              </a:ext>
            </a:extLst>
          </p:cNvPr>
          <p:cNvGrpSpPr>
            <a:grpSpLocks/>
          </p:cNvGrpSpPr>
          <p:nvPr/>
        </p:nvGrpSpPr>
        <p:grpSpPr bwMode="auto">
          <a:xfrm>
            <a:off x="7122072" y="3711575"/>
            <a:ext cx="485776" cy="203200"/>
            <a:chOff x="4650" y="1129"/>
            <a:chExt cx="246" cy="95"/>
          </a:xfrm>
        </p:grpSpPr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6F82BF02-0F47-4EA4-B5B5-D9D85DB43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DFBECA7F-C7BA-40C6-A7BD-E4652B7B3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509763B5-4475-4E64-9017-868452A03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DC8DDB32-48E1-4254-B127-250F85F980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99" name="Freeform 1181">
                <a:extLst>
                  <a:ext uri="{FF2B5EF4-FFF2-40B4-BE49-F238E27FC236}">
                    <a16:creationId xmlns:a16="http://schemas.microsoft.com/office/drawing/2014/main" id="{0A3D82DC-2135-4658-A979-29CE00264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0" name="Freeform 1182">
                <a:extLst>
                  <a:ext uri="{FF2B5EF4-FFF2-40B4-BE49-F238E27FC236}">
                    <a16:creationId xmlns:a16="http://schemas.microsoft.com/office/drawing/2014/main" id="{C159C63B-1E17-4A89-8755-7330293F4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97" name="Line 1183">
              <a:extLst>
                <a:ext uri="{FF2B5EF4-FFF2-40B4-BE49-F238E27FC236}">
                  <a16:creationId xmlns:a16="http://schemas.microsoft.com/office/drawing/2014/main" id="{A066C889-D40D-4608-BEF3-929BDBCBB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98" name="Line 1184">
              <a:extLst>
                <a:ext uri="{FF2B5EF4-FFF2-40B4-BE49-F238E27FC236}">
                  <a16:creationId xmlns:a16="http://schemas.microsoft.com/office/drawing/2014/main" id="{CC945064-BBB3-41F0-9326-5BD0075AB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E7BFC7E4-D256-4FA6-8D7B-9D8C327F2653}"/>
              </a:ext>
            </a:extLst>
          </p:cNvPr>
          <p:cNvGrpSpPr>
            <a:grpSpLocks/>
          </p:cNvGrpSpPr>
          <p:nvPr/>
        </p:nvGrpSpPr>
        <p:grpSpPr bwMode="auto">
          <a:xfrm>
            <a:off x="7784059" y="3724275"/>
            <a:ext cx="485776" cy="203200"/>
            <a:chOff x="4650" y="1129"/>
            <a:chExt cx="246" cy="95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EE0A9E49-A8A7-4FAD-8CC4-363DF9917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69215696-D49B-4FA6-A5C0-2D22CEC83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9F4B4C8B-7B3D-4D2C-8EB0-539D9489D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D76A6B36-A809-47FF-A44D-9BC5D2857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91" name="Freeform 1190">
                <a:extLst>
                  <a:ext uri="{FF2B5EF4-FFF2-40B4-BE49-F238E27FC236}">
                    <a16:creationId xmlns:a16="http://schemas.microsoft.com/office/drawing/2014/main" id="{515E91D4-D9EF-4EF5-A707-C39995CCE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2" name="Freeform 1191">
                <a:extLst>
                  <a:ext uri="{FF2B5EF4-FFF2-40B4-BE49-F238E27FC236}">
                    <a16:creationId xmlns:a16="http://schemas.microsoft.com/office/drawing/2014/main" id="{B488E27B-66CF-4F8D-893E-704174190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89" name="Line 1192">
              <a:extLst>
                <a:ext uri="{FF2B5EF4-FFF2-40B4-BE49-F238E27FC236}">
                  <a16:creationId xmlns:a16="http://schemas.microsoft.com/office/drawing/2014/main" id="{176A0208-9D3A-4C57-BC90-0BA839D3F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90" name="Line 1193">
              <a:extLst>
                <a:ext uri="{FF2B5EF4-FFF2-40B4-BE49-F238E27FC236}">
                  <a16:creationId xmlns:a16="http://schemas.microsoft.com/office/drawing/2014/main" id="{72879EDE-D73A-44DE-B465-4F6FAF242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281" name="Text Box 580">
            <a:extLst>
              <a:ext uri="{FF2B5EF4-FFF2-40B4-BE49-F238E27FC236}">
                <a16:creationId xmlns:a16="http://schemas.microsoft.com/office/drawing/2014/main" id="{06A7B208-E825-4D31-8EFD-A6B2E4F3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478" y="2152650"/>
            <a:ext cx="1108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600" i="0">
                <a:latin typeface="Arial" panose="020B0604020202020204" pitchFamily="34" charset="0"/>
              </a:rPr>
              <a:t>global ISP</a:t>
            </a:r>
          </a:p>
        </p:txBody>
      </p:sp>
      <p:sp>
        <p:nvSpPr>
          <p:cNvPr id="282" name="Line 1196">
            <a:extLst>
              <a:ext uri="{FF2B5EF4-FFF2-40B4-BE49-F238E27FC236}">
                <a16:creationId xmlns:a16="http://schemas.microsoft.com/office/drawing/2014/main" id="{61558B99-7DBC-4C26-9426-2994CABB5A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76053" y="4184650"/>
            <a:ext cx="223837" cy="415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83" name="Line 1197">
            <a:extLst>
              <a:ext uri="{FF2B5EF4-FFF2-40B4-BE49-F238E27FC236}">
                <a16:creationId xmlns:a16="http://schemas.microsoft.com/office/drawing/2014/main" id="{31D917D4-DDB2-4308-A6AA-EC88A76FA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565" y="2652712"/>
            <a:ext cx="4762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84" name="TextBox 1">
            <a:extLst>
              <a:ext uri="{FF2B5EF4-FFF2-40B4-BE49-F238E27FC236}">
                <a16:creationId xmlns:a16="http://schemas.microsoft.com/office/drawing/2014/main" id="{EDA570E5-E397-4D96-A5F0-EAFDBC66B046}"/>
              </a:ext>
            </a:extLst>
          </p:cNvPr>
          <p:cNvSpPr txBox="1"/>
          <p:nvPr/>
        </p:nvSpPr>
        <p:spPr>
          <a:xfrm>
            <a:off x="350309" y="3543134"/>
            <a:ext cx="40978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>
                <a:latin typeface="TrumpetLite" panose="020A0602050506020204" pitchFamily="18" charset="0"/>
              </a:rPr>
              <a:t>Sender and receiver directly connected, within or on edge of LAN (Local Area Network)</a:t>
            </a:r>
          </a:p>
          <a:p>
            <a:pPr>
              <a:spcBef>
                <a:spcPts val="600"/>
              </a:spcBef>
            </a:pPr>
            <a:endParaRPr lang="en-US" dirty="0">
              <a:latin typeface="TrumpetLite" panose="020A060205050602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TrumpetLite" panose="020A0602050506020204" pitchFamily="18" charset="0"/>
              </a:rPr>
              <a:t>Sender packages datagram into a </a:t>
            </a:r>
            <a:r>
              <a:rPr lang="en-US" i="1" dirty="0">
                <a:solidFill>
                  <a:srgbClr val="C00000"/>
                </a:solidFill>
                <a:latin typeface="TrumpetLite" panose="020A0602050506020204" pitchFamily="18" charset="0"/>
              </a:rPr>
              <a:t>frame</a:t>
            </a:r>
            <a:r>
              <a:rPr lang="en-US" dirty="0">
                <a:latin typeface="TrumpetLite" panose="020A0602050506020204" pitchFamily="18" charset="0"/>
              </a:rPr>
              <a:t>; receiver unpacks</a:t>
            </a:r>
          </a:p>
        </p:txBody>
      </p:sp>
    </p:spTree>
    <p:extLst>
      <p:ext uri="{BB962C8B-B14F-4D97-AF65-F5344CB8AC3E}">
        <p14:creationId xmlns:p14="http://schemas.microsoft.com/office/powerpoint/2010/main" val="2234597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Where is the link layer implemented?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6BF4D9C9-9B08-473C-BC1A-AEB74A2BDAF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28600" y="1600200"/>
            <a:ext cx="436829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in each and every host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implemented in 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NIC ( </a:t>
            </a:r>
            <a:r>
              <a:rPr kumimoji="0" lang="en-US" altLang="ja-JP" sz="24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Network Interface Card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) or on a chip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Ethernet card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implements link, physical layer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attaches into host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’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s system bus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etLite" panose="020A0602050506020204" pitchFamily="18" charset="0"/>
                <a:cs typeface="Arial"/>
              </a:rPr>
              <a:t>combination of hardware, software, firmware</a:t>
            </a:r>
          </a:p>
        </p:txBody>
      </p:sp>
      <p:sp>
        <p:nvSpPr>
          <p:cNvPr id="622" name="Freeform 92">
            <a:extLst>
              <a:ext uri="{FF2B5EF4-FFF2-40B4-BE49-F238E27FC236}">
                <a16:creationId xmlns:a16="http://schemas.microsoft.com/office/drawing/2014/main" id="{C5B915EB-3331-4837-AEA6-039CE7BBFC8B}"/>
              </a:ext>
            </a:extLst>
          </p:cNvPr>
          <p:cNvSpPr>
            <a:spLocks/>
          </p:cNvSpPr>
          <p:nvPr/>
        </p:nvSpPr>
        <p:spPr bwMode="auto">
          <a:xfrm>
            <a:off x="5607050" y="3017837"/>
            <a:ext cx="2308225" cy="3028950"/>
          </a:xfrm>
          <a:custGeom>
            <a:avLst/>
            <a:gdLst>
              <a:gd name="T0" fmla="*/ 0 w 1454"/>
              <a:gd name="T1" fmla="*/ 2147483647 h 1908"/>
              <a:gd name="T2" fmla="*/ 50403125 w 1454"/>
              <a:gd name="T3" fmla="*/ 2147483647 h 1908"/>
              <a:gd name="T4" fmla="*/ 708164700 w 1454"/>
              <a:gd name="T5" fmla="*/ 0 h 1908"/>
              <a:gd name="T6" fmla="*/ 2147483647 w 1454"/>
              <a:gd name="T7" fmla="*/ 758567825 h 1908"/>
              <a:gd name="T8" fmla="*/ 2147483647 w 1454"/>
              <a:gd name="T9" fmla="*/ 2147483647 h 1908"/>
              <a:gd name="T10" fmla="*/ 624998750 w 1454"/>
              <a:gd name="T11" fmla="*/ 2147483647 h 1908"/>
              <a:gd name="T12" fmla="*/ 0 w 1454"/>
              <a:gd name="T13" fmla="*/ 2147483647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BD2368F8-C228-4E02-8176-033F79B99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3016250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id="{83559D67-4408-4F4F-86FC-9ED9F71C6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7" y="4954587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041CF481-9684-4754-A9BE-AA4F42D07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7" y="4367212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200" i="0"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626" name="Text Box 46">
            <a:extLst>
              <a:ext uri="{FF2B5EF4-FFF2-40B4-BE49-F238E27FC236}">
                <a16:creationId xmlns:a16="http://schemas.microsoft.com/office/drawing/2014/main" id="{D49CF71A-064F-445D-B7DB-135303C5E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2" y="4964112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200" i="0">
                <a:latin typeface="Arial" charset="0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>
                <a:latin typeface="Arial" charset="0"/>
              </a:rPr>
              <a:t>transmission</a:t>
            </a:r>
          </a:p>
        </p:txBody>
      </p:sp>
      <p:sp>
        <p:nvSpPr>
          <p:cNvPr id="627" name="Freeform 47">
            <a:extLst>
              <a:ext uri="{FF2B5EF4-FFF2-40B4-BE49-F238E27FC236}">
                <a16:creationId xmlns:a16="http://schemas.microsoft.com/office/drawing/2014/main" id="{0C6F9016-CD95-4E6F-9D34-A97663E081EF}"/>
              </a:ext>
            </a:extLst>
          </p:cNvPr>
          <p:cNvSpPr>
            <a:spLocks/>
          </p:cNvSpPr>
          <p:nvPr/>
        </p:nvSpPr>
        <p:spPr bwMode="auto">
          <a:xfrm>
            <a:off x="6581775" y="3886200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8" name="Line 48">
            <a:extLst>
              <a:ext uri="{FF2B5EF4-FFF2-40B4-BE49-F238E27FC236}">
                <a16:creationId xmlns:a16="http://schemas.microsoft.com/office/drawing/2014/main" id="{AA16550A-E335-49CA-8258-2FA61F3DE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6837" y="4059237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29" name="Line 49">
            <a:extLst>
              <a:ext uri="{FF2B5EF4-FFF2-40B4-BE49-F238E27FC236}">
                <a16:creationId xmlns:a16="http://schemas.microsoft.com/office/drawing/2014/main" id="{9791C8BA-710F-48C7-AAC4-CFBBC48BC9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2125" y="4067175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30" name="Rectangle 629">
            <a:extLst>
              <a:ext uri="{FF2B5EF4-FFF2-40B4-BE49-F238E27FC236}">
                <a16:creationId xmlns:a16="http://schemas.microsoft.com/office/drawing/2014/main" id="{2D48C6D8-801F-4BFF-8296-94D4DD3BB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2" y="3368675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200" i="0">
                <a:latin typeface="Arial" charset="0"/>
                <a:ea typeface="ＭＳ Ｐゴシック" charset="0"/>
              </a:rPr>
              <a:t>cpu</a:t>
            </a:r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C69DF098-6601-451D-BDBA-2CBDF7E75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862" y="3370262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200" i="0">
                <a:latin typeface="Arial" charset="0"/>
                <a:ea typeface="ＭＳ Ｐゴシック" charset="0"/>
              </a:rPr>
              <a:t>memory</a:t>
            </a:r>
          </a:p>
        </p:txBody>
      </p:sp>
      <p:sp>
        <p:nvSpPr>
          <p:cNvPr id="632" name="Line 52">
            <a:extLst>
              <a:ext uri="{FF2B5EF4-FFF2-40B4-BE49-F238E27FC236}">
                <a16:creationId xmlns:a16="http://schemas.microsoft.com/office/drawing/2014/main" id="{BF9917D2-A6A5-4229-B44A-61395BE218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38925" y="3889375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33" name="Line 53">
            <a:extLst>
              <a:ext uri="{FF2B5EF4-FFF2-40B4-BE49-F238E27FC236}">
                <a16:creationId xmlns:a16="http://schemas.microsoft.com/office/drawing/2014/main" id="{990525EB-B067-4E48-90AD-8C6AF78CCE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12050" y="3890962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34" name="Text Box 54">
            <a:extLst>
              <a:ext uri="{FF2B5EF4-FFF2-40B4-BE49-F238E27FC236}">
                <a16:creationId xmlns:a16="http://schemas.microsoft.com/office/drawing/2014/main" id="{45276628-A105-4143-AD2F-9E391354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725" y="4187825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>
                <a:latin typeface="Arial" charset="0"/>
              </a:rPr>
              <a:t>host </a:t>
            </a:r>
          </a:p>
          <a:p>
            <a:pPr eaLnBrk="1" hangingPunct="1">
              <a:defRPr/>
            </a:pPr>
            <a:r>
              <a:rPr lang="en-US" sz="1200">
                <a:latin typeface="Arial" charset="0"/>
              </a:rPr>
              <a:t>bus </a:t>
            </a:r>
          </a:p>
          <a:p>
            <a:pPr eaLnBrk="1" hangingPunct="1">
              <a:defRPr/>
            </a:pPr>
            <a:r>
              <a:rPr lang="en-US" sz="1200">
                <a:latin typeface="Arial" charset="0"/>
              </a:rPr>
              <a:t>(e.g., PCI)</a:t>
            </a:r>
          </a:p>
        </p:txBody>
      </p:sp>
      <p:sp>
        <p:nvSpPr>
          <p:cNvPr id="635" name="Line 55">
            <a:extLst>
              <a:ext uri="{FF2B5EF4-FFF2-40B4-BE49-F238E27FC236}">
                <a16:creationId xmlns:a16="http://schemas.microsoft.com/office/drawing/2014/main" id="{F3E890C7-D7AB-460E-A98E-B36F4BF124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2125" y="4675187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36" name="Line 56">
            <a:extLst>
              <a:ext uri="{FF2B5EF4-FFF2-40B4-BE49-F238E27FC236}">
                <a16:creationId xmlns:a16="http://schemas.microsoft.com/office/drawing/2014/main" id="{1951B32B-8364-4183-85A0-6789961BF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0537" y="5208587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37" name="Line 57">
            <a:extLst>
              <a:ext uri="{FF2B5EF4-FFF2-40B4-BE49-F238E27FC236}">
                <a16:creationId xmlns:a16="http://schemas.microsoft.com/office/drawing/2014/main" id="{12EBCBE7-07E3-4374-A2FB-4958EAB5FD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37462" y="4064000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38" name="Text Box 58">
            <a:extLst>
              <a:ext uri="{FF2B5EF4-FFF2-40B4-BE49-F238E27FC236}">
                <a16:creationId xmlns:a16="http://schemas.microsoft.com/office/drawing/2014/main" id="{592F55E5-E595-4C49-A989-ADCF20CA3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7" y="5757862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>
                <a:latin typeface="Arial" charset="0"/>
              </a:rPr>
              <a:t>network adapter</a:t>
            </a:r>
          </a:p>
          <a:p>
            <a:pPr eaLnBrk="1" hangingPunct="1">
              <a:defRPr/>
            </a:pPr>
            <a:r>
              <a:rPr lang="en-US" sz="1200">
                <a:latin typeface="Arial" charset="0"/>
              </a:rPr>
              <a:t>card</a:t>
            </a:r>
          </a:p>
        </p:txBody>
      </p:sp>
      <p:sp>
        <p:nvSpPr>
          <p:cNvPr id="639" name="Line 59">
            <a:extLst>
              <a:ext uri="{FF2B5EF4-FFF2-40B4-BE49-F238E27FC236}">
                <a16:creationId xmlns:a16="http://schemas.microsoft.com/office/drawing/2014/main" id="{4AA90299-C543-4295-A7C9-F3AD7244D9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54900" y="5081587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EF7C5E63-447C-40AF-BFA3-E1DBBD002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75" y="4256087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FE664FE4-2AB5-4B41-8F43-3A7C937C60EA}"/>
              </a:ext>
            </a:extLst>
          </p:cNvPr>
          <p:cNvGrpSpPr>
            <a:grpSpLocks/>
          </p:cNvGrpSpPr>
          <p:nvPr/>
        </p:nvGrpSpPr>
        <p:grpSpPr bwMode="auto">
          <a:xfrm>
            <a:off x="5041904" y="3144837"/>
            <a:ext cx="1466851" cy="2065338"/>
            <a:chOff x="2691" y="1728"/>
            <a:chExt cx="924" cy="1301"/>
          </a:xfrm>
        </p:grpSpPr>
        <p:sp>
          <p:nvSpPr>
            <p:cNvPr id="647" name="Freeform 62">
              <a:extLst>
                <a:ext uri="{FF2B5EF4-FFF2-40B4-BE49-F238E27FC236}">
                  <a16:creationId xmlns:a16="http://schemas.microsoft.com/office/drawing/2014/main" id="{ECA73830-14A5-4BB6-9932-84DA991A5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8" name="Freeform 63">
              <a:extLst>
                <a:ext uri="{FF2B5EF4-FFF2-40B4-BE49-F238E27FC236}">
                  <a16:creationId xmlns:a16="http://schemas.microsoft.com/office/drawing/2014/main" id="{5D231682-711F-46A0-8466-ED0E2A6E3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7AAA1565-B22B-4976-87A7-37B2A5A74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0" name="Text Box 65">
              <a:extLst>
                <a:ext uri="{FF2B5EF4-FFF2-40B4-BE49-F238E27FC236}">
                  <a16:creationId xmlns:a16="http://schemas.microsoft.com/office/drawing/2014/main" id="{29981D46-4EFE-4394-95D9-8A76BEA2B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>
                  <a:latin typeface="Arial" charset="0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>
                  <a:latin typeface="Arial" charset="0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>
                  <a:latin typeface="Arial" charset="0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>
                  <a:latin typeface="Arial" charset="0"/>
                </a:rPr>
                <a:t>link</a:t>
              </a:r>
            </a:p>
          </p:txBody>
        </p:sp>
        <p:sp>
          <p:nvSpPr>
            <p:cNvPr id="651" name="Line 66">
              <a:extLst>
                <a:ext uri="{FF2B5EF4-FFF2-40B4-BE49-F238E27FC236}">
                  <a16:creationId xmlns:a16="http://schemas.microsoft.com/office/drawing/2014/main" id="{5A1C85A4-07FC-4566-96FB-227D456F3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2" name="Line 67">
              <a:extLst>
                <a:ext uri="{FF2B5EF4-FFF2-40B4-BE49-F238E27FC236}">
                  <a16:creationId xmlns:a16="http://schemas.microsoft.com/office/drawing/2014/main" id="{A1782A5F-3E7F-4A05-9B2C-3C04EB7A0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3" name="Line 68">
              <a:extLst>
                <a:ext uri="{FF2B5EF4-FFF2-40B4-BE49-F238E27FC236}">
                  <a16:creationId xmlns:a16="http://schemas.microsoft.com/office/drawing/2014/main" id="{A6FE6325-3772-4113-8DF4-F7AF4EB56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4" name="Line 69">
              <a:extLst>
                <a:ext uri="{FF2B5EF4-FFF2-40B4-BE49-F238E27FC236}">
                  <a16:creationId xmlns:a16="http://schemas.microsoft.com/office/drawing/2014/main" id="{C95C66DC-618C-4AD1-A872-A744B4148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2BC4C088-2111-45BC-9E50-0E6F15FB0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" name="Line 71">
              <a:extLst>
                <a:ext uri="{FF2B5EF4-FFF2-40B4-BE49-F238E27FC236}">
                  <a16:creationId xmlns:a16="http://schemas.microsoft.com/office/drawing/2014/main" id="{1A425B84-0084-462B-B9B2-3E79D1300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7" name="Line 72">
              <a:extLst>
                <a:ext uri="{FF2B5EF4-FFF2-40B4-BE49-F238E27FC236}">
                  <a16:creationId xmlns:a16="http://schemas.microsoft.com/office/drawing/2014/main" id="{FEA3D497-67E3-4F8A-93DC-A12C0A083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B139FF74-8E2E-4D33-BFB9-F1C2CE794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9" name="Text Box 74">
              <a:extLst>
                <a:ext uri="{FF2B5EF4-FFF2-40B4-BE49-F238E27FC236}">
                  <a16:creationId xmlns:a16="http://schemas.microsoft.com/office/drawing/2014/main" id="{46F13E99-2B5A-42DE-8F5F-B9FD88782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i="0">
                <a:latin typeface="Arial" charset="0"/>
              </a:endParaRPr>
            </a:p>
            <a:p>
              <a:pPr algn="ctr" eaLnBrk="1" hangingPunct="1">
                <a:defRPr/>
              </a:pPr>
              <a:endParaRPr lang="en-US" sz="1200" i="0">
                <a:latin typeface="Arial" charset="0"/>
              </a:endParaRPr>
            </a:p>
            <a:p>
              <a:pPr algn="ctr" eaLnBrk="1" hangingPunct="1">
                <a:defRPr/>
              </a:pPr>
              <a:endParaRPr lang="en-US" sz="1200" i="0">
                <a:latin typeface="Arial" charset="0"/>
              </a:endParaRPr>
            </a:p>
            <a:p>
              <a:pPr algn="ctr" eaLnBrk="1" hangingPunct="1">
                <a:defRPr/>
              </a:pPr>
              <a:r>
                <a:rPr lang="en-US" sz="1200" i="0">
                  <a:latin typeface="Arial" charset="0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>
                  <a:latin typeface="Arial" charset="0"/>
                </a:rPr>
                <a:t>physical</a:t>
              </a:r>
            </a:p>
          </p:txBody>
        </p:sp>
        <p:sp>
          <p:nvSpPr>
            <p:cNvPr id="660" name="Line 75">
              <a:extLst>
                <a:ext uri="{FF2B5EF4-FFF2-40B4-BE49-F238E27FC236}">
                  <a16:creationId xmlns:a16="http://schemas.microsoft.com/office/drawing/2014/main" id="{C44278A9-DBD8-464E-8295-F7F24CF92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1" name="Line 76">
              <a:extLst>
                <a:ext uri="{FF2B5EF4-FFF2-40B4-BE49-F238E27FC236}">
                  <a16:creationId xmlns:a16="http://schemas.microsoft.com/office/drawing/2014/main" id="{3E10CF38-D9C2-4037-8C62-C03F897CE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2" name="Line 77">
              <a:extLst>
                <a:ext uri="{FF2B5EF4-FFF2-40B4-BE49-F238E27FC236}">
                  <a16:creationId xmlns:a16="http://schemas.microsoft.com/office/drawing/2014/main" id="{2F13B02E-DEAD-4B34-A52C-B9309EBA9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3" name="Line 78">
              <a:extLst>
                <a:ext uri="{FF2B5EF4-FFF2-40B4-BE49-F238E27FC236}">
                  <a16:creationId xmlns:a16="http://schemas.microsoft.com/office/drawing/2014/main" id="{D6072150-B841-4366-B0FE-32DD153A1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4" name="Rectangle 663">
              <a:extLst>
                <a:ext uri="{FF2B5EF4-FFF2-40B4-BE49-F238E27FC236}">
                  <a16:creationId xmlns:a16="http://schemas.microsoft.com/office/drawing/2014/main" id="{9F2472F5-5C8D-46E2-BF7E-93CE8F2B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5" name="Line 80">
              <a:extLst>
                <a:ext uri="{FF2B5EF4-FFF2-40B4-BE49-F238E27FC236}">
                  <a16:creationId xmlns:a16="http://schemas.microsoft.com/office/drawing/2014/main" id="{FF15D4E6-287D-4446-B969-7CD6CC7B1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6" name="Line 81">
              <a:extLst>
                <a:ext uri="{FF2B5EF4-FFF2-40B4-BE49-F238E27FC236}">
                  <a16:creationId xmlns:a16="http://schemas.microsoft.com/office/drawing/2014/main" id="{B93A3644-69EE-4F37-BB7A-39FA2A534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7" name="Rectangle 666">
              <a:extLst>
                <a:ext uri="{FF2B5EF4-FFF2-40B4-BE49-F238E27FC236}">
                  <a16:creationId xmlns:a16="http://schemas.microsoft.com/office/drawing/2014/main" id="{899812D2-F89A-457F-9310-34E4820FD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8" name="Rectangle 667">
              <a:extLst>
                <a:ext uri="{FF2B5EF4-FFF2-40B4-BE49-F238E27FC236}">
                  <a16:creationId xmlns:a16="http://schemas.microsoft.com/office/drawing/2014/main" id="{4D932F41-02FF-4C99-B44C-AEC917F54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642" name="Picture 641">
            <a:extLst>
              <a:ext uri="{FF2B5EF4-FFF2-40B4-BE49-F238E27FC236}">
                <a16:creationId xmlns:a16="http://schemas.microsoft.com/office/drawing/2014/main" id="{CF6958DC-5486-4B62-9111-4BD25FCA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7" y="1524000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3" name="Picture 642">
            <a:extLst>
              <a:ext uri="{FF2B5EF4-FFF2-40B4-BE49-F238E27FC236}">
                <a16:creationId xmlns:a16="http://schemas.microsoft.com/office/drawing/2014/main" id="{C07D0249-186C-4C27-9034-D021C8C44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7" y="1719262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44" name="Group 643">
            <a:extLst>
              <a:ext uri="{FF2B5EF4-FFF2-40B4-BE49-F238E27FC236}">
                <a16:creationId xmlns:a16="http://schemas.microsoft.com/office/drawing/2014/main" id="{BC209D18-33A7-4425-A005-08C1EE5E5E7B}"/>
              </a:ext>
            </a:extLst>
          </p:cNvPr>
          <p:cNvGrpSpPr>
            <a:grpSpLocks/>
          </p:cNvGrpSpPr>
          <p:nvPr/>
        </p:nvGrpSpPr>
        <p:grpSpPr bwMode="auto">
          <a:xfrm>
            <a:off x="5013325" y="5653087"/>
            <a:ext cx="1109662" cy="1095375"/>
            <a:chOff x="-44" y="1473"/>
            <a:chExt cx="981" cy="1105"/>
          </a:xfrm>
        </p:grpSpPr>
        <p:pic>
          <p:nvPicPr>
            <p:cNvPr id="645" name="Picture 644" descr="desktop_computer_stylized_medium">
              <a:extLst>
                <a:ext uri="{FF2B5EF4-FFF2-40B4-BE49-F238E27FC236}">
                  <a16:creationId xmlns:a16="http://schemas.microsoft.com/office/drawing/2014/main" id="{8F451CE8-08CA-40F7-B11A-E618C9284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6" name="Freeform 91">
              <a:extLst>
                <a:ext uri="{FF2B5EF4-FFF2-40B4-BE49-F238E27FC236}">
                  <a16:creationId xmlns:a16="http://schemas.microsoft.com/office/drawing/2014/main" id="{7AD0E8E8-49BB-4A73-AA2A-517DDB6CEA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3106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MAC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7981950" cy="4816473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MAC (aka LAN, physical, Ethernet) address</a:t>
            </a:r>
            <a:r>
              <a:rPr lang="en-US" altLang="en-US" sz="2800" dirty="0">
                <a:solidFill>
                  <a:srgbClr val="FF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 </a:t>
            </a:r>
            <a:br>
              <a:rPr lang="en-US" altLang="en-US" sz="2800" dirty="0">
                <a:solidFill>
                  <a:srgbClr val="FF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</a:br>
            <a:endParaRPr lang="en-US" altLang="en-US" sz="2800" dirty="0">
              <a:solidFill>
                <a:srgbClr val="FF0000"/>
              </a:solidFill>
              <a:latin typeface="TrumpetLite" panose="020A0602050506020204" pitchFamily="18" charset="0"/>
              <a:ea typeface="MS PGothic" panose="020B0600070205080204" pitchFamily="34" charset="-128"/>
              <a:cs typeface="Arial"/>
            </a:endParaRP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used ‘locally” to get frame from one interface to another physically-connected interface</a:t>
            </a:r>
            <a:br>
              <a:rPr lang="en-US" altLang="en-US" sz="2800" i="1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</a:br>
            <a:endParaRPr lang="en-US" altLang="en-US" sz="2800" i="1" dirty="0">
              <a:solidFill>
                <a:srgbClr val="CC0000"/>
              </a:solidFill>
              <a:latin typeface="TrumpetLite" panose="020A0602050506020204" pitchFamily="18" charset="0"/>
              <a:ea typeface="MS PGothic" panose="020B0600070205080204" pitchFamily="34" charset="-128"/>
              <a:cs typeface="Arial"/>
            </a:endParaRP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48 bit MAC address burned in NIC ROM</a:t>
            </a:r>
            <a:b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</a:br>
            <a:endParaRPr lang="en-US" altLang="en-US" sz="2800" dirty="0">
              <a:solidFill>
                <a:srgbClr val="000000"/>
              </a:solidFill>
              <a:latin typeface="TrumpetLite" panose="020A0602050506020204" pitchFamily="18" charset="0"/>
              <a:ea typeface="MS PGothic" panose="020B0600070205080204" pitchFamily="34" charset="-128"/>
              <a:cs typeface="Arial"/>
            </a:endParaRP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e.g.: 1A-2F-BB-76-09-AD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12BB45AE-2D88-4D29-B545-B017969A6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859" y="5848390"/>
            <a:ext cx="357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en-US" sz="1800" i="0" dirty="0">
                <a:solidFill>
                  <a:srgbClr val="000099"/>
                </a:solidFill>
                <a:latin typeface="Arial" panose="020B0604020202020204" pitchFamily="34" charset="0"/>
              </a:rPr>
              <a:t>hexadecimal (base 16) notation</a:t>
            </a:r>
          </a:p>
          <a:p>
            <a:pPr algn="ctr"/>
            <a:r>
              <a:rPr lang="en-US" altLang="en-US" sz="1800" i="0" dirty="0">
                <a:solidFill>
                  <a:srgbClr val="000099"/>
                </a:solidFill>
                <a:latin typeface="Arial" panose="020B0604020202020204" pitchFamily="34" charset="0"/>
              </a:rPr>
              <a:t>(each </a:t>
            </a:r>
            <a:r>
              <a:rPr lang="ja-JP" altLang="en-US" sz="1800" i="0" dirty="0">
                <a:solidFill>
                  <a:srgbClr val="000099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800" i="0" dirty="0">
                <a:solidFill>
                  <a:srgbClr val="000099"/>
                </a:solidFill>
                <a:latin typeface="Arial" panose="020B0604020202020204" pitchFamily="34" charset="0"/>
              </a:rPr>
              <a:t>number</a:t>
            </a:r>
            <a:r>
              <a:rPr lang="ja-JP" altLang="en-US" sz="1800" i="0" dirty="0">
                <a:solidFill>
                  <a:srgbClr val="000099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800" i="0" dirty="0">
                <a:solidFill>
                  <a:srgbClr val="000099"/>
                </a:solidFill>
                <a:latin typeface="Arial" panose="020B0604020202020204" pitchFamily="34" charset="0"/>
              </a:rPr>
              <a:t> represents 4 bits)</a:t>
            </a:r>
            <a:endParaRPr lang="en-US" altLang="en-US" sz="1800" i="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0E3032-8E91-45B4-B65C-E17EB52376D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29000" y="5334000"/>
            <a:ext cx="381000" cy="5112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1212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Ethernet frame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382000" cy="4816473"/>
          </a:xfrm>
        </p:spPr>
        <p:txBody>
          <a:bodyPr>
            <a:normAutofit fontScale="92500"/>
          </a:bodyPr>
          <a:lstStyle/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ＭＳ Ｐゴシック" charset="0"/>
                <a:cs typeface="Arial"/>
              </a:rPr>
              <a:t>sender encapsulates IP datagram in </a:t>
            </a:r>
            <a:r>
              <a:rPr lang="en-US" sz="2800" dirty="0">
                <a:solidFill>
                  <a:srgbClr val="CC0000"/>
                </a:solidFill>
                <a:latin typeface="TrumpetLite" panose="020A0602050506020204" pitchFamily="18" charset="0"/>
                <a:ea typeface="ＭＳ Ｐゴシック" charset="0"/>
                <a:cs typeface="Arial"/>
              </a:rPr>
              <a:t>Ethernet frame</a:t>
            </a:r>
          </a:p>
          <a:p>
            <a:pPr marL="0" lvl="0" indent="0">
              <a:spcBef>
                <a:spcPts val="600"/>
              </a:spcBef>
              <a:buClr>
                <a:srgbClr val="000099"/>
              </a:buClr>
              <a:buSzPct val="65000"/>
              <a:buNone/>
              <a:defRPr/>
            </a:pPr>
            <a:endParaRPr lang="en-US" sz="2400" b="1" dirty="0">
              <a:solidFill>
                <a:srgbClr val="000000"/>
              </a:solidFill>
              <a:latin typeface="TrumpetLite" panose="020A0602050506020204" pitchFamily="18" charset="0"/>
              <a:ea typeface="ＭＳ Ｐゴシック" charset="0"/>
              <a:cs typeface="Arial"/>
            </a:endParaRP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b="1" dirty="0">
              <a:solidFill>
                <a:srgbClr val="000000"/>
              </a:solidFill>
              <a:latin typeface="TrumpetLite" panose="020A0602050506020204" pitchFamily="18" charset="0"/>
              <a:ea typeface="ＭＳ Ｐゴシック" charset="0"/>
              <a:cs typeface="Arial"/>
            </a:endParaRP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None/>
              <a:defRPr/>
            </a:pPr>
            <a:endParaRPr lang="en-US" sz="2400" i="1" dirty="0">
              <a:solidFill>
                <a:srgbClr val="CC0000"/>
              </a:solidFill>
              <a:latin typeface="TrumpetLite" panose="020A0602050506020204" pitchFamily="18" charset="0"/>
              <a:ea typeface="ＭＳ Ｐゴシック" charset="0"/>
              <a:cs typeface="Arial"/>
            </a:endParaRP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TrumpetLite" panose="020A0602050506020204" pitchFamily="18" charset="0"/>
                <a:ea typeface="ＭＳ Ｐゴシック" charset="0"/>
                <a:cs typeface="Arial"/>
              </a:rPr>
              <a:t>preamble: </a:t>
            </a:r>
            <a:r>
              <a:rPr lang="en-US" sz="2400" dirty="0">
                <a:solidFill>
                  <a:srgbClr val="000000"/>
                </a:solidFill>
                <a:latin typeface="TrumpetLite" panose="020A0602050506020204" pitchFamily="18" charset="0"/>
                <a:ea typeface="ＭＳ Ｐゴシック" charset="0"/>
                <a:cs typeface="Arial"/>
              </a:rPr>
              <a:t>8 byte 0101… pattern to synchronize receiver, sender clock rates</a:t>
            </a:r>
            <a:endParaRPr lang="en-US" sz="2400" i="1" dirty="0">
              <a:solidFill>
                <a:srgbClr val="CC0000"/>
              </a:solidFill>
              <a:latin typeface="TrumpetLite" panose="020A0602050506020204" pitchFamily="18" charset="0"/>
              <a:ea typeface="ＭＳ Ｐゴシック" charset="0"/>
              <a:cs typeface="Arial"/>
            </a:endParaRPr>
          </a:p>
          <a:p>
            <a:pPr marL="0" lvl="0" indent="0">
              <a:spcBef>
                <a:spcPts val="600"/>
              </a:spcBef>
              <a:buClr>
                <a:srgbClr val="000099"/>
              </a:buClr>
              <a:buSzPct val="65000"/>
              <a:buNone/>
              <a:defRPr/>
            </a:pPr>
            <a:endParaRPr lang="en-US" sz="2400" i="1" dirty="0">
              <a:solidFill>
                <a:srgbClr val="CC0000"/>
              </a:solidFill>
              <a:latin typeface="TrumpetLite" panose="020A0602050506020204" pitchFamily="18" charset="0"/>
              <a:ea typeface="ＭＳ Ｐゴシック" charset="0"/>
              <a:cs typeface="Arial"/>
            </a:endParaRPr>
          </a:p>
          <a:p>
            <a:pPr marL="0" lvl="0" indent="0">
              <a:spcBef>
                <a:spcPts val="600"/>
              </a:spcBef>
              <a:buClr>
                <a:srgbClr val="000099"/>
              </a:buClr>
              <a:buSzPct val="6500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TrumpetLite" panose="020A0602050506020204" pitchFamily="18" charset="0"/>
                <a:ea typeface="ＭＳ Ｐゴシック" charset="0"/>
                <a:cs typeface="Arial"/>
              </a:rPr>
              <a:t>addresses: </a:t>
            </a:r>
            <a:r>
              <a:rPr lang="en-US" sz="2400" dirty="0">
                <a:solidFill>
                  <a:srgbClr val="000000"/>
                </a:solidFill>
                <a:latin typeface="TrumpetLite" panose="020A0602050506020204" pitchFamily="18" charset="0"/>
                <a:ea typeface="ＭＳ Ｐゴシック" charset="0"/>
                <a:cs typeface="Arial"/>
              </a:rPr>
              <a:t>6 byte source, destination MAC addresses</a:t>
            </a:r>
          </a:p>
          <a:p>
            <a:pPr marL="0" lvl="0" indent="0">
              <a:spcBef>
                <a:spcPts val="600"/>
              </a:spcBef>
              <a:buClr>
                <a:srgbClr val="000099"/>
              </a:buClr>
              <a:buSzPct val="65000"/>
              <a:buNone/>
              <a:defRPr/>
            </a:pPr>
            <a:endParaRPr lang="en-US" sz="2400" i="1" dirty="0">
              <a:solidFill>
                <a:srgbClr val="CC0000"/>
              </a:solidFill>
              <a:latin typeface="TrumpetLite" panose="020A0602050506020204" pitchFamily="18" charset="0"/>
              <a:ea typeface="ＭＳ Ｐゴシック" charset="0"/>
              <a:cs typeface="Arial"/>
            </a:endParaRPr>
          </a:p>
          <a:p>
            <a:pPr marL="0" lvl="0" indent="0">
              <a:spcBef>
                <a:spcPts val="600"/>
              </a:spcBef>
              <a:buClr>
                <a:srgbClr val="000099"/>
              </a:buClr>
              <a:buSzPct val="6500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TrumpetLite" panose="020A0602050506020204" pitchFamily="18" charset="0"/>
                <a:ea typeface="ＭＳ Ｐゴシック" charset="0"/>
                <a:cs typeface="Arial"/>
              </a:rPr>
              <a:t>type: </a:t>
            </a:r>
            <a:r>
              <a:rPr lang="en-US" sz="2400" dirty="0">
                <a:solidFill>
                  <a:srgbClr val="000000"/>
                </a:solidFill>
                <a:latin typeface="TrumpetLite" panose="020A0602050506020204" pitchFamily="18" charset="0"/>
                <a:ea typeface="ＭＳ Ｐゴシック" charset="0"/>
                <a:cs typeface="Arial"/>
              </a:rPr>
              <a:t>indicates higher layer protocol (usually IP)</a:t>
            </a:r>
          </a:p>
          <a:p>
            <a:pPr marL="0" lvl="0" indent="0">
              <a:spcBef>
                <a:spcPts val="600"/>
              </a:spcBef>
              <a:buClr>
                <a:srgbClr val="000099"/>
              </a:buClr>
              <a:buSzPct val="65000"/>
              <a:buNone/>
              <a:defRPr/>
            </a:pPr>
            <a:endParaRPr lang="en-US" sz="2400" i="1" dirty="0">
              <a:solidFill>
                <a:srgbClr val="CC0000"/>
              </a:solidFill>
              <a:latin typeface="TrumpetLite" panose="020A0602050506020204" pitchFamily="18" charset="0"/>
              <a:ea typeface="ＭＳ Ｐゴシック" charset="0"/>
              <a:cs typeface="Arial"/>
            </a:endParaRPr>
          </a:p>
          <a:p>
            <a:pPr marL="0" lvl="0" indent="0">
              <a:spcBef>
                <a:spcPts val="600"/>
              </a:spcBef>
              <a:buClr>
                <a:srgbClr val="000099"/>
              </a:buClr>
              <a:buSzPct val="6500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TrumpetLite" panose="020A0602050506020204" pitchFamily="18" charset="0"/>
                <a:ea typeface="ＭＳ Ｐゴシック" charset="0"/>
                <a:cs typeface="Arial"/>
              </a:rPr>
              <a:t>CRC: </a:t>
            </a:r>
            <a:r>
              <a:rPr lang="en-US" sz="2400" dirty="0">
                <a:solidFill>
                  <a:srgbClr val="000000"/>
                </a:solidFill>
                <a:latin typeface="TrumpetLite" panose="020A0602050506020204" pitchFamily="18" charset="0"/>
                <a:ea typeface="ＭＳ Ｐゴシック" charset="0"/>
                <a:cs typeface="Arial"/>
              </a:rPr>
              <a:t>cyclic redundancy check  -- like a parity check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B4873E-3ECF-4300-B070-AEA02CE3467A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209800"/>
            <a:ext cx="6291001" cy="965530"/>
            <a:chOff x="940711" y="4902593"/>
            <a:chExt cx="6291001" cy="992895"/>
          </a:xfrm>
        </p:grpSpPr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CA99F957-7FFF-45F2-BF47-B2DA1044C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F601BF-F9D2-4CBF-895C-CD0EF2796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 sz="18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2DC3A9-677D-4CBC-A4E6-5263C00A62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54EFF57-CD58-4252-80A8-48C63178B6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BF4DF57-1025-4D50-AE94-19E46A7B1A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B29B97D-F9C5-4ED9-84F0-FBB6913195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D23D21A-A7BF-4AE9-BFE3-3EE541A5DF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0914C6C5-4A03-47F1-A884-27A66F9D7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address</a:t>
              </a:r>
            </a:p>
          </p:txBody>
        </p:sp>
        <p:sp>
          <p:nvSpPr>
            <p:cNvPr id="16" name="TextBox 37">
              <a:extLst>
                <a:ext uri="{FF2B5EF4-FFF2-40B4-BE49-F238E27FC236}">
                  <a16:creationId xmlns:a16="http://schemas.microsoft.com/office/drawing/2014/main" id="{248E2ACD-8FDC-41A3-870E-8024883CE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address</a:t>
              </a:r>
            </a:p>
          </p:txBody>
        </p:sp>
        <p:sp>
          <p:nvSpPr>
            <p:cNvPr id="17" name="TextBox 38">
              <a:extLst>
                <a:ext uri="{FF2B5EF4-FFF2-40B4-BE49-F238E27FC236}">
                  <a16:creationId xmlns:a16="http://schemas.microsoft.com/office/drawing/2014/main" id="{0FDAE7C6-7F05-41D3-9431-C3BC25735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(payload)</a:t>
              </a:r>
            </a:p>
          </p:txBody>
        </p:sp>
        <p:sp>
          <p:nvSpPr>
            <p:cNvPr id="18" name="TextBox 39">
              <a:extLst>
                <a:ext uri="{FF2B5EF4-FFF2-40B4-BE49-F238E27FC236}">
                  <a16:creationId xmlns:a16="http://schemas.microsoft.com/office/drawing/2014/main" id="{E312609F-1FA5-48C6-BD94-657564C7F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CRC</a:t>
              </a:r>
            </a:p>
          </p:txBody>
        </p:sp>
        <p:sp>
          <p:nvSpPr>
            <p:cNvPr id="19" name="TextBox 40">
              <a:extLst>
                <a:ext uri="{FF2B5EF4-FFF2-40B4-BE49-F238E27FC236}">
                  <a16:creationId xmlns:a16="http://schemas.microsoft.com/office/drawing/2014/main" id="{D4F5EB64-92B3-4E21-9308-EE811C2AA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preamble</a:t>
              </a:r>
            </a:p>
          </p:txBody>
        </p:sp>
        <p:sp>
          <p:nvSpPr>
            <p:cNvPr id="20" name="Text Box 9">
              <a:extLst>
                <a:ext uri="{FF2B5EF4-FFF2-40B4-BE49-F238E27FC236}">
                  <a16:creationId xmlns:a16="http://schemas.microsoft.com/office/drawing/2014/main" id="{3C664734-0007-4D2C-8EA1-F7C8BFD22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09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Ethernet protocol CSMA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7981950" cy="4816473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r>
              <a:rPr lang="en-US" altLang="en-US" sz="3200" i="1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Carrier Sense Multiple Access</a:t>
            </a: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r>
              <a:rPr lang="en-US" altLang="en-US" sz="2400" i="1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Multiple devices on one data channel</a:t>
            </a:r>
            <a:br>
              <a:rPr lang="en-US" altLang="en-US" sz="2400" i="1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</a:br>
            <a:endParaRPr lang="en-US" altLang="en-US" sz="2400" i="1" dirty="0">
              <a:solidFill>
                <a:srgbClr val="000000"/>
              </a:solidFill>
              <a:latin typeface="TrumpetLite" panose="020A0602050506020204" pitchFamily="18" charset="0"/>
              <a:ea typeface="MS PGothic" panose="020B0600070205080204" pitchFamily="34" charset="-128"/>
              <a:cs typeface="Arial"/>
            </a:endParaRP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When ready to transmit, check the channel</a:t>
            </a:r>
            <a:endParaRPr lang="en-US" altLang="en-US" sz="2000" dirty="0">
              <a:solidFill>
                <a:srgbClr val="000000"/>
              </a:solidFill>
              <a:latin typeface="TrumpetLite" panose="020A0602050506020204" pitchFamily="18" charset="0"/>
              <a:ea typeface="MS PGothic" panose="020B0600070205080204" pitchFamily="34" charset="-128"/>
              <a:cs typeface="Arial"/>
            </a:endParaRPr>
          </a:p>
          <a:p>
            <a:pPr lvl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99"/>
                </a:solidFill>
                <a:latin typeface="TrumpetLite" panose="020A0602050506020204" pitchFamily="18" charset="0"/>
                <a:cs typeface="Arial"/>
              </a:rPr>
              <a:t>if channel sensed idle:</a:t>
            </a:r>
            <a:r>
              <a:rPr lang="en-US" altLang="en-US" dirty="0">
                <a:solidFill>
                  <a:srgbClr val="000000"/>
                </a:solidFill>
                <a:latin typeface="TrumpetLite" panose="020A0602050506020204" pitchFamily="18" charset="0"/>
                <a:cs typeface="Arial"/>
              </a:rPr>
              <a:t> transmit entire frame</a:t>
            </a:r>
          </a:p>
          <a:p>
            <a:pPr lvl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99"/>
                </a:solidFill>
                <a:latin typeface="TrumpetLite" panose="020A0602050506020204" pitchFamily="18" charset="0"/>
                <a:cs typeface="Arial"/>
              </a:rPr>
              <a:t>if channel sensed busy</a:t>
            </a:r>
            <a:r>
              <a:rPr lang="en-US" altLang="en-US" dirty="0">
                <a:solidFill>
                  <a:srgbClr val="000000"/>
                </a:solidFill>
                <a:latin typeface="TrumpetLite" panose="020A0602050506020204" pitchFamily="18" charset="0"/>
                <a:cs typeface="Arial"/>
              </a:rPr>
              <a:t>, defer transmission </a:t>
            </a:r>
            <a:br>
              <a:rPr lang="en-US" altLang="en-US" sz="2000" dirty="0">
                <a:solidFill>
                  <a:srgbClr val="000000"/>
                </a:solidFill>
                <a:latin typeface="TrumpetLite" panose="020A0602050506020204" pitchFamily="18" charset="0"/>
                <a:cs typeface="Arial"/>
              </a:rPr>
            </a:br>
            <a:endParaRPr lang="en-US" altLang="en-US" sz="2000" dirty="0">
              <a:solidFill>
                <a:srgbClr val="000000"/>
              </a:solidFill>
              <a:latin typeface="TrumpetLite" panose="020A0602050506020204" pitchFamily="18" charset="0"/>
              <a:cs typeface="Arial"/>
            </a:endParaRPr>
          </a:p>
          <a:p>
            <a:pPr marL="0" lvl="0" indent="0"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r>
              <a:rPr lang="en-US" altLang="en-US" sz="2400" dirty="0">
                <a:solidFill>
                  <a:srgbClr val="990033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Collisions </a:t>
            </a:r>
            <a:r>
              <a:rPr lang="en-US" altLang="en-US" sz="2400" i="1" dirty="0">
                <a:solidFill>
                  <a:srgbClr val="990033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can</a:t>
            </a:r>
            <a:r>
              <a:rPr lang="en-US" altLang="en-US" sz="2400" dirty="0">
                <a:solidFill>
                  <a:srgbClr val="990033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 still occur: </a:t>
            </a:r>
            <a:r>
              <a:rPr lang="en-US" altLang="en-US" sz="24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two nodes may not hear each other</a:t>
            </a:r>
            <a:r>
              <a:rPr lang="ja-JP" altLang="en-US" sz="24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’</a:t>
            </a:r>
            <a:r>
              <a:rPr lang="en-US" altLang="ja-JP" sz="24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s transmission</a:t>
            </a:r>
          </a:p>
          <a:p>
            <a:pPr lvl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TrumpetLite" panose="020A0602050506020204" pitchFamily="18" charset="0"/>
                <a:cs typeface="Arial"/>
              </a:rPr>
              <a:t>entire frame transmission time wasted</a:t>
            </a:r>
          </a:p>
          <a:p>
            <a:pPr lvl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TrumpetLite" panose="020A0602050506020204" pitchFamily="18" charset="0"/>
                <a:cs typeface="Arial"/>
              </a:rPr>
              <a:t>each sender waits random time, then tries again</a:t>
            </a:r>
          </a:p>
        </p:txBody>
      </p:sp>
    </p:spTree>
    <p:extLst>
      <p:ext uri="{BB962C8B-B14F-4D97-AF65-F5344CB8AC3E}">
        <p14:creationId xmlns:p14="http://schemas.microsoft.com/office/powerpoint/2010/main" val="14557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7981950" cy="4816473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Transmit bits through the wired or wireless carrier</a:t>
            </a:r>
          </a:p>
          <a:p>
            <a:pPr marL="0" lvl="0" indent="0"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endParaRPr lang="en-US" sz="2800" dirty="0">
              <a:solidFill>
                <a:srgbClr val="000000"/>
              </a:solidFill>
              <a:latin typeface="TrumpetLite" panose="020A0602050506020204" pitchFamily="18" charset="0"/>
              <a:ea typeface="MS PGothic" panose="020B0600070205080204" pitchFamily="34" charset="-128"/>
              <a:cs typeface="Arial"/>
            </a:endParaRPr>
          </a:p>
          <a:p>
            <a:pPr marL="0" lvl="0" indent="0"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Much of this introduced in the previous lecture</a:t>
            </a: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DSL, Cable, </a:t>
            </a:r>
            <a:r>
              <a:rPr lang="en-US" sz="2800" dirty="0" err="1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WiFi</a:t>
            </a:r>
            <a: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, Cell, Ethernet access</a:t>
            </a: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Twisted Pair, Coax, Fiber wire</a:t>
            </a:r>
          </a:p>
          <a:p>
            <a:pPr lvl="0"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0000"/>
              </a:solidFill>
              <a:latin typeface="TrumpetLite" panose="020A0602050506020204" pitchFamily="18" charset="0"/>
              <a:ea typeface="MS PGothic" panose="020B0600070205080204" pitchFamily="34" charset="-128"/>
              <a:cs typeface="Arial"/>
            </a:endParaRPr>
          </a:p>
          <a:p>
            <a:pPr marL="0" lvl="0" indent="0"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Most media carry analog signals (sine waves) so how to encode digital data?</a:t>
            </a:r>
          </a:p>
          <a:p>
            <a:pPr marL="0" lvl="0" indent="0"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endParaRPr lang="en-US" sz="2800" dirty="0">
              <a:solidFill>
                <a:srgbClr val="000000"/>
              </a:solidFill>
              <a:latin typeface="TrumpetLite" panose="020A0602050506020204" pitchFamily="18" charset="0"/>
              <a:ea typeface="MS PGothic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05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7981950" cy="481647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r>
              <a:rPr lang="en-US" sz="2800" i="1" dirty="0">
                <a:solidFill>
                  <a:srgbClr val="C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Signal modulation </a:t>
            </a:r>
            <a: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to encode digital data</a:t>
            </a:r>
            <a:b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</a:br>
            <a:r>
              <a:rPr lang="en-US" sz="12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  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amplitude shift keying (soft/loud)</a:t>
            </a:r>
            <a:b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</a:br>
            <a:b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</a:br>
            <a:r>
              <a:rPr lang="en-US" sz="12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 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frequency shift keying (low/high)</a:t>
            </a:r>
            <a:b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</a:br>
            <a:b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</a:br>
            <a:r>
              <a:rPr lang="en-US" sz="12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 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phase shift keying </a:t>
            </a:r>
            <a:b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</a:br>
            <a:r>
              <a:rPr lang="en-US" sz="12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 </a:t>
            </a:r>
            <a:b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</a:br>
            <a:r>
              <a:rPr lang="en-US" sz="12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 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4 levels to encode 2 bits per level, 8 to encode 3, </a:t>
            </a:r>
            <a:r>
              <a:rPr lang="en-US" sz="2800" dirty="0" err="1">
                <a:solidFill>
                  <a:srgbClr val="0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etc</a:t>
            </a:r>
            <a:endParaRPr lang="en-US" sz="2800" dirty="0">
              <a:solidFill>
                <a:srgbClr val="000000"/>
              </a:solidFill>
              <a:latin typeface="TrumpetLite" panose="020A0602050506020204" pitchFamily="18" charset="0"/>
              <a:ea typeface="MS PGothic" panose="020B0600070205080204" pitchFamily="34" charset="-128"/>
              <a:cs typeface="Arial"/>
            </a:endParaRPr>
          </a:p>
          <a:p>
            <a:pPr lvl="0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0000"/>
              </a:solidFill>
              <a:latin typeface="TrumpetLite" panose="020A0602050506020204" pitchFamily="18" charset="0"/>
              <a:ea typeface="MS PGothic" panose="020B0600070205080204" pitchFamily="34" charset="-128"/>
              <a:cs typeface="Arial"/>
            </a:endParaRP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r>
              <a:rPr lang="en-US" sz="2800" i="1" dirty="0">
                <a:solidFill>
                  <a:srgbClr val="C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To get the full effect</a:t>
            </a:r>
            <a:r>
              <a:rPr lang="en-US" sz="2800" i="1">
                <a:solidFill>
                  <a:srgbClr val="C0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, !</a:t>
            </a:r>
            <a:endParaRPr lang="en-US" sz="2800" dirty="0">
              <a:solidFill>
                <a:srgbClr val="000000"/>
              </a:solidFill>
              <a:latin typeface="TrumpetLite" panose="020A0602050506020204" pitchFamily="18" charset="0"/>
              <a:ea typeface="MS PGothic" panose="020B0600070205080204" pitchFamily="34" charset="-128"/>
              <a:cs typeface="Arial"/>
            </a:endParaRPr>
          </a:p>
        </p:txBody>
      </p:sp>
      <p:pic>
        <p:nvPicPr>
          <p:cNvPr id="4" name="Picture 3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89C81900-0B73-4CB5-9C03-DCF7AE79F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27" y="1600200"/>
            <a:ext cx="1961173" cy="1279799"/>
          </a:xfrm>
          <a:prstGeom prst="rect">
            <a:avLst/>
          </a:prstGeom>
        </p:spPr>
      </p:pic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7C6041B1-F129-4BA6-9DF2-4CA573EF7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62" y="2848347"/>
            <a:ext cx="1570502" cy="1287129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EAF2AB5-92A9-4C3D-BF82-B073DF7FC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83" y="3700797"/>
            <a:ext cx="2083996" cy="112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Protocol Layers to deal with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7981950" cy="4816473"/>
          </a:xfrm>
        </p:spPr>
        <p:txBody>
          <a:bodyPr>
            <a:normAutofit lnSpcReduction="10000"/>
          </a:bodyPr>
          <a:lstStyle/>
          <a:p>
            <a:pPr lvl="0" eaLnBrk="1" hangingPunct="1"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r>
              <a:rPr lang="en-US" altLang="en-US" sz="2800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Networks are complex, with many </a:t>
            </a:r>
            <a:r>
              <a:rPr lang="ja-JP" altLang="en-US" sz="2800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“</a:t>
            </a:r>
            <a:r>
              <a:rPr lang="en-US" altLang="ja-JP" sz="2800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pieces</a:t>
            </a:r>
            <a:r>
              <a:rPr lang="ja-JP" altLang="en-US" sz="2800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”</a:t>
            </a:r>
            <a:r>
              <a:rPr lang="en-US" altLang="ja-JP" sz="2800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 !</a:t>
            </a:r>
          </a:p>
          <a:p>
            <a:pPr lvl="1" eaLnBrk="1" hangingPunct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hosts</a:t>
            </a:r>
          </a:p>
          <a:p>
            <a:pPr lvl="1" eaLnBrk="1" hangingPunct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routers</a:t>
            </a:r>
          </a:p>
          <a:p>
            <a:pPr lvl="1" eaLnBrk="1" hangingPunct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links of various media</a:t>
            </a:r>
          </a:p>
          <a:p>
            <a:pPr lvl="1" eaLnBrk="1" hangingPunct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applications</a:t>
            </a:r>
          </a:p>
          <a:p>
            <a:pPr lvl="1" eaLnBrk="1" hangingPunct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protocols</a:t>
            </a:r>
          </a:p>
          <a:p>
            <a:pPr lvl="1" eaLnBrk="1" hangingPunct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hardware, software</a:t>
            </a:r>
          </a:p>
          <a:p>
            <a:pPr lvl="1" eaLnBrk="1" hangingPunct="1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altLang="en-US" sz="2800" dirty="0">
              <a:solidFill>
                <a:srgbClr val="000000"/>
              </a:solidFill>
              <a:latin typeface="TrumpetLite" panose="020A0602050506020204" pitchFamily="18" charset="0"/>
              <a:ea typeface="Arial" panose="020B0604020202020204" pitchFamily="34" charset="0"/>
              <a:cs typeface="Arial"/>
            </a:endParaRPr>
          </a:p>
          <a:p>
            <a:pPr marL="57150" lvl="0" indent="0" eaLnBrk="1" hangingPunct="1"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What is a </a:t>
            </a:r>
            <a:r>
              <a:rPr lang="en-US" altLang="en-US" sz="2800" dirty="0">
                <a:solidFill>
                  <a:srgbClr val="C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protocol</a:t>
            </a: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?</a:t>
            </a:r>
          </a:p>
          <a:p>
            <a:pPr marL="57150" lvl="0" indent="0" eaLnBrk="1" hangingPunct="1"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How do </a:t>
            </a:r>
            <a:r>
              <a:rPr lang="en-US" altLang="en-US" sz="2800" dirty="0">
                <a:solidFill>
                  <a:srgbClr val="C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layers</a:t>
            </a: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 help us deal with the complexity?</a:t>
            </a:r>
          </a:p>
        </p:txBody>
      </p:sp>
    </p:spTree>
    <p:extLst>
      <p:ext uri="{BB962C8B-B14F-4D97-AF65-F5344CB8AC3E}">
        <p14:creationId xmlns:p14="http://schemas.microsoft.com/office/powerpoint/2010/main" val="77126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What is a protocol?</a:t>
            </a: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F7CEB9A3-117C-4487-87CC-05E92C42530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2413" y="1681162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 human protocol and a computer network protocol: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32300475-6402-439C-A994-43D9F4812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617220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800" i="1" dirty="0">
                <a:solidFill>
                  <a:srgbClr val="CC0000"/>
                </a:solidFill>
                <a:latin typeface="Gill Sans MT" panose="020B0502020104020203" pitchFamily="34" charset="0"/>
              </a:rPr>
              <a:t>Q:</a:t>
            </a:r>
            <a:r>
              <a:rPr lang="en-US" altLang="en-US" sz="2800" dirty="0">
                <a:latin typeface="Gill Sans MT" panose="020B0502020104020203" pitchFamily="34" charset="0"/>
              </a:rPr>
              <a:t> other human protocols? </a:t>
            </a:r>
          </a:p>
        </p:txBody>
      </p:sp>
      <p:sp>
        <p:nvSpPr>
          <p:cNvPr id="470" name="Line 10">
            <a:extLst>
              <a:ext uri="{FF2B5EF4-FFF2-40B4-BE49-F238E27FC236}">
                <a16:creationId xmlns:a16="http://schemas.microsoft.com/office/drawing/2014/main" id="{17B85FBE-AADC-4C57-909A-C391F8AEC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313" y="3081337"/>
            <a:ext cx="1762125" cy="2762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71" name="Picture 470" descr="Alice">
            <a:extLst>
              <a:ext uri="{FF2B5EF4-FFF2-40B4-BE49-F238E27FC236}">
                <a16:creationId xmlns:a16="http://schemas.microsoft.com/office/drawing/2014/main" id="{31E14678-1916-4E22-9790-0246707DF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2686050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" name="Picture 471" descr="Bob">
            <a:extLst>
              <a:ext uri="{FF2B5EF4-FFF2-40B4-BE49-F238E27FC236}">
                <a16:creationId xmlns:a16="http://schemas.microsoft.com/office/drawing/2014/main" id="{D5B608A4-84FB-4405-B385-8C129DD58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3081337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" name="Text Box 64">
            <a:extLst>
              <a:ext uri="{FF2B5EF4-FFF2-40B4-BE49-F238E27FC236}">
                <a16:creationId xmlns:a16="http://schemas.microsoft.com/office/drawing/2014/main" id="{72365E2F-D496-4173-A7B0-329B261F8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38" y="2794000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Hi</a:t>
            </a:r>
          </a:p>
        </p:txBody>
      </p:sp>
      <p:sp>
        <p:nvSpPr>
          <p:cNvPr id="474" name="Line 66">
            <a:extLst>
              <a:ext uri="{FF2B5EF4-FFF2-40B4-BE49-F238E27FC236}">
                <a16:creationId xmlns:a16="http://schemas.microsoft.com/office/drawing/2014/main" id="{CDAF4AB5-ED8F-4C8A-9F4D-8F75820DF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338" y="3640137"/>
            <a:ext cx="2085975" cy="361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5" name="Text Box 67">
            <a:extLst>
              <a:ext uri="{FF2B5EF4-FFF2-40B4-BE49-F238E27FC236}">
                <a16:creationId xmlns:a16="http://schemas.microsoft.com/office/drawing/2014/main" id="{4D38CBD0-D8B0-414D-8910-C9E78F9D5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3417887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Hi</a:t>
            </a:r>
          </a:p>
        </p:txBody>
      </p:sp>
      <p:sp>
        <p:nvSpPr>
          <p:cNvPr id="476" name="Line 70">
            <a:extLst>
              <a:ext uri="{FF2B5EF4-FFF2-40B4-BE49-F238E27FC236}">
                <a16:creationId xmlns:a16="http://schemas.microsoft.com/office/drawing/2014/main" id="{E4F2271F-065F-4CB4-ACF1-5DA61E1B9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463" y="4071937"/>
            <a:ext cx="2162175" cy="4381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53EFE0DA-DC2F-49F0-ABF5-AE0E3F3874B3}"/>
              </a:ext>
            </a:extLst>
          </p:cNvPr>
          <p:cNvGrpSpPr>
            <a:grpSpLocks/>
          </p:cNvGrpSpPr>
          <p:nvPr/>
        </p:nvGrpSpPr>
        <p:grpSpPr bwMode="auto">
          <a:xfrm>
            <a:off x="1190627" y="4003676"/>
            <a:ext cx="1014413" cy="701675"/>
            <a:chOff x="761" y="2747"/>
            <a:chExt cx="639" cy="442"/>
          </a:xfrm>
        </p:grpSpPr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4998110C-2641-44F1-9B8D-18F7B76D7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536" name="Text Box 69">
              <a:extLst>
                <a:ext uri="{FF2B5EF4-FFF2-40B4-BE49-F238E27FC236}">
                  <a16:creationId xmlns:a16="http://schemas.microsoft.com/office/drawing/2014/main" id="{F6CEF6FD-D9B8-46A6-9323-420EE677F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" y="2747"/>
              <a:ext cx="639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CC0000"/>
                  </a:solidFill>
                </a:rPr>
                <a:t>Got the</a:t>
              </a:r>
            </a:p>
            <a:p>
              <a:pPr algn="ctr"/>
              <a:r>
                <a:rPr lang="en-US" altLang="en-US" sz="2000">
                  <a:solidFill>
                    <a:srgbClr val="CC0000"/>
                  </a:solidFill>
                </a:rPr>
                <a:t>time?</a:t>
              </a:r>
            </a:p>
          </p:txBody>
        </p:sp>
      </p:grpSp>
      <p:sp>
        <p:nvSpPr>
          <p:cNvPr id="478" name="Line 73">
            <a:extLst>
              <a:ext uri="{FF2B5EF4-FFF2-40B4-BE49-F238E27FC236}">
                <a16:creationId xmlns:a16="http://schemas.microsoft.com/office/drawing/2014/main" id="{C24C9313-824A-48CD-B374-1AF9CC922B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388" y="4643437"/>
            <a:ext cx="1952625" cy="3333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581B8E4-7059-4707-B5BB-19C3DBF6D476}"/>
              </a:ext>
            </a:extLst>
          </p:cNvPr>
          <p:cNvGrpSpPr>
            <a:grpSpLocks/>
          </p:cNvGrpSpPr>
          <p:nvPr/>
        </p:nvGrpSpPr>
        <p:grpSpPr bwMode="auto">
          <a:xfrm>
            <a:off x="1284288" y="4648201"/>
            <a:ext cx="796925" cy="457200"/>
            <a:chOff x="1046" y="2771"/>
            <a:chExt cx="502" cy="288"/>
          </a:xfrm>
        </p:grpSpPr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37C8E237-7CBD-4E98-9B8A-44C6D31FF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534" name="Text Box 74">
              <a:extLst>
                <a:ext uri="{FF2B5EF4-FFF2-40B4-BE49-F238E27FC236}">
                  <a16:creationId xmlns:a16="http://schemas.microsoft.com/office/drawing/2014/main" id="{BFE02F26-AB53-403C-8A52-DF9A80994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" y="2771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>
                  <a:solidFill>
                    <a:srgbClr val="CC0000"/>
                  </a:solidFill>
                </a:rPr>
                <a:t>2:00</a:t>
              </a:r>
            </a:p>
          </p:txBody>
        </p:sp>
      </p:grpSp>
      <p:sp>
        <p:nvSpPr>
          <p:cNvPr id="480" name="Line 85">
            <a:extLst>
              <a:ext uri="{FF2B5EF4-FFF2-40B4-BE49-F238E27FC236}">
                <a16:creationId xmlns:a16="http://schemas.microsoft.com/office/drawing/2014/main" id="{104C59AE-0F37-49B3-87DD-C7022009E3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4738" y="4835525"/>
            <a:ext cx="2343150" cy="4286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1" name="Line 89">
            <a:extLst>
              <a:ext uri="{FF2B5EF4-FFF2-40B4-BE49-F238E27FC236}">
                <a16:creationId xmlns:a16="http://schemas.microsoft.com/office/drawing/2014/main" id="{769D66FB-FF07-45C4-8562-44FCE57DA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9026" y="3121025"/>
            <a:ext cx="2176462" cy="3476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2" name="Line 90">
            <a:extLst>
              <a:ext uri="{FF2B5EF4-FFF2-40B4-BE49-F238E27FC236}">
                <a16:creationId xmlns:a16="http://schemas.microsoft.com/office/drawing/2014/main" id="{926214DF-A8FB-4E40-BA10-0F509C217E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7113" y="3627437"/>
            <a:ext cx="2216150" cy="3984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A85FE301-CAB3-4278-AA59-2D3B6C32B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088" y="3649662"/>
            <a:ext cx="1438275" cy="393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84" name="Text Box 91">
            <a:extLst>
              <a:ext uri="{FF2B5EF4-FFF2-40B4-BE49-F238E27FC236}">
                <a16:creationId xmlns:a16="http://schemas.microsoft.com/office/drawing/2014/main" id="{1124963F-6E54-4B31-A12F-827B22481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6" y="3651250"/>
            <a:ext cx="1809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TCP connection</a:t>
            </a:r>
          </a:p>
          <a:p>
            <a:pPr algn="ctr">
              <a:lnSpc>
                <a:spcPct val="8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response</a:t>
            </a:r>
          </a:p>
        </p:txBody>
      </p:sp>
      <p:sp>
        <p:nvSpPr>
          <p:cNvPr id="485" name="Line 94">
            <a:extLst>
              <a:ext uri="{FF2B5EF4-FFF2-40B4-BE49-F238E27FC236}">
                <a16:creationId xmlns:a16="http://schemas.microsoft.com/office/drawing/2014/main" id="{BCFE52D8-07E0-48E8-831E-B5999725C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4738" y="4273550"/>
            <a:ext cx="2400300" cy="4191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94BD7C91-DD90-481E-A631-D3BF41E07C1B}"/>
              </a:ext>
            </a:extLst>
          </p:cNvPr>
          <p:cNvGrpSpPr>
            <a:grpSpLocks/>
          </p:cNvGrpSpPr>
          <p:nvPr/>
        </p:nvGrpSpPr>
        <p:grpSpPr bwMode="auto">
          <a:xfrm>
            <a:off x="5097463" y="4338637"/>
            <a:ext cx="3794125" cy="366713"/>
            <a:chOff x="3212" y="2597"/>
            <a:chExt cx="2390" cy="231"/>
          </a:xfrm>
        </p:grpSpPr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D610C2E0-BEB5-4C18-BAD7-A098EDBA8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532" name="Text Box 95">
              <a:extLst>
                <a:ext uri="{FF2B5EF4-FFF2-40B4-BE49-F238E27FC236}">
                  <a16:creationId xmlns:a16="http://schemas.microsoft.com/office/drawing/2014/main" id="{F0ECE030-53F6-4A31-9D84-B18D528EA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1800" dirty="0">
                  <a:solidFill>
                    <a:srgbClr val="CC0000"/>
                  </a:solidFill>
                </a:rPr>
                <a:t>Get</a:t>
              </a:r>
              <a:r>
                <a:rPr lang="en-US" altLang="en-US" sz="1400" dirty="0">
                  <a:solidFill>
                    <a:srgbClr val="CC0000"/>
                  </a:solidFill>
                </a:rPr>
                <a:t> http://www.awl.com/kurose-ross</a:t>
              </a:r>
              <a:endParaRPr lang="en-US" altLang="en-US" dirty="0">
                <a:solidFill>
                  <a:srgbClr val="CC0000"/>
                </a:solidFill>
              </a:endParaRPr>
            </a:p>
          </p:txBody>
        </p:sp>
      </p:grpSp>
      <p:sp>
        <p:nvSpPr>
          <p:cNvPr id="487" name="Rectangle 486">
            <a:extLst>
              <a:ext uri="{FF2B5EF4-FFF2-40B4-BE49-F238E27FC236}">
                <a16:creationId xmlns:a16="http://schemas.microsoft.com/office/drawing/2014/main" id="{A1F478C1-189A-4537-8DD5-F17D335C3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4933950"/>
            <a:ext cx="919163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88" name="Text Box 100">
            <a:extLst>
              <a:ext uri="{FF2B5EF4-FFF2-40B4-BE49-F238E27FC236}">
                <a16:creationId xmlns:a16="http://schemas.microsoft.com/office/drawing/2014/main" id="{7321A2F1-7C8A-4CFE-A696-C152A07F8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1" y="4819650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&lt;file&gt;</a:t>
            </a:r>
          </a:p>
        </p:txBody>
      </p:sp>
      <p:sp>
        <p:nvSpPr>
          <p:cNvPr id="489" name="Line 101">
            <a:extLst>
              <a:ext uri="{FF2B5EF4-FFF2-40B4-BE49-F238E27FC236}">
                <a16:creationId xmlns:a16="http://schemas.microsoft.com/office/drawing/2014/main" id="{C683CFF8-7563-4B97-B6C0-C8BDBFA51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6663" y="2378075"/>
            <a:ext cx="0" cy="3573462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FB7B8DFF-F6E3-4838-9C71-5C257A46B75D}"/>
              </a:ext>
            </a:extLst>
          </p:cNvPr>
          <p:cNvGrpSpPr>
            <a:grpSpLocks/>
          </p:cNvGrpSpPr>
          <p:nvPr/>
        </p:nvGrpSpPr>
        <p:grpSpPr bwMode="auto">
          <a:xfrm>
            <a:off x="3454401" y="5281613"/>
            <a:ext cx="720725" cy="396875"/>
            <a:chOff x="2198" y="3221"/>
            <a:chExt cx="454" cy="250"/>
          </a:xfrm>
        </p:grpSpPr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43D61176-EFEA-46B6-B5BB-48BE02461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30" name="Text Box 102">
              <a:extLst>
                <a:ext uri="{FF2B5EF4-FFF2-40B4-BE49-F238E27FC236}">
                  <a16:creationId xmlns:a16="http://schemas.microsoft.com/office/drawing/2014/main" id="{11924C89-B696-4AD0-A409-D8133B718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" y="3221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n-US" sz="2000">
                  <a:solidFill>
                    <a:schemeClr val="bg2"/>
                  </a:solidFill>
                </a:rPr>
                <a:t>time</a:t>
              </a:r>
            </a:p>
          </p:txBody>
        </p:sp>
      </p:grpSp>
      <p:sp>
        <p:nvSpPr>
          <p:cNvPr id="491" name="Rectangle 490">
            <a:extLst>
              <a:ext uri="{FF2B5EF4-FFF2-40B4-BE49-F238E27FC236}">
                <a16:creationId xmlns:a16="http://schemas.microsoft.com/office/drawing/2014/main" id="{1E6F680D-26C7-435F-A2EE-C3DCFF7D5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6" y="3060700"/>
            <a:ext cx="1365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492" name="Text Box 91">
            <a:extLst>
              <a:ext uri="{FF2B5EF4-FFF2-40B4-BE49-F238E27FC236}">
                <a16:creationId xmlns:a16="http://schemas.microsoft.com/office/drawing/2014/main" id="{A87C4B05-FDA5-4414-BF2C-291E47918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2992437"/>
            <a:ext cx="1809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TCP connection</a:t>
            </a:r>
          </a:p>
          <a:p>
            <a:pPr algn="ctr">
              <a:lnSpc>
                <a:spcPct val="8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request</a:t>
            </a:r>
          </a:p>
        </p:txBody>
      </p: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D5A0BE73-2BCC-458B-824A-94E028CB60F3}"/>
              </a:ext>
            </a:extLst>
          </p:cNvPr>
          <p:cNvGrpSpPr>
            <a:grpSpLocks/>
          </p:cNvGrpSpPr>
          <p:nvPr/>
        </p:nvGrpSpPr>
        <p:grpSpPr bwMode="auto">
          <a:xfrm>
            <a:off x="7131051" y="3092450"/>
            <a:ext cx="431800" cy="755650"/>
            <a:chOff x="4140" y="429"/>
            <a:chExt cx="1425" cy="2396"/>
          </a:xfrm>
        </p:grpSpPr>
        <p:sp>
          <p:nvSpPr>
            <p:cNvPr id="497" name="Freeform 58">
              <a:extLst>
                <a:ext uri="{FF2B5EF4-FFF2-40B4-BE49-F238E27FC236}">
                  <a16:creationId xmlns:a16="http://schemas.microsoft.com/office/drawing/2014/main" id="{014CF333-BB23-4D4C-BA2A-1661974BB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430B1FC5-9416-46D4-8B6F-B250C458A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9" name="Freeform 60">
              <a:extLst>
                <a:ext uri="{FF2B5EF4-FFF2-40B4-BE49-F238E27FC236}">
                  <a16:creationId xmlns:a16="http://schemas.microsoft.com/office/drawing/2014/main" id="{70633CD5-5A90-45F0-8988-ED1FD4C9A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0" name="Freeform 61">
              <a:extLst>
                <a:ext uri="{FF2B5EF4-FFF2-40B4-BE49-F238E27FC236}">
                  <a16:creationId xmlns:a16="http://schemas.microsoft.com/office/drawing/2014/main" id="{D1C14533-A4E0-4AC7-83B8-7560AC450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D18485B7-B1A1-4CA5-8091-697B6B1ED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E65C4624-2627-4E73-AFC3-DE1CEB4EDE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665"/>
              <a:ext cx="582" cy="146"/>
              <a:chOff x="612" y="2566"/>
              <a:chExt cx="726" cy="140"/>
            </a:xfrm>
          </p:grpSpPr>
          <p:sp>
            <p:nvSpPr>
              <p:cNvPr id="527" name="AutoShape 64">
                <a:extLst>
                  <a:ext uri="{FF2B5EF4-FFF2-40B4-BE49-F238E27FC236}">
                    <a16:creationId xmlns:a16="http://schemas.microsoft.com/office/drawing/2014/main" id="{D0AF503D-8405-4110-A877-F91C96870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8" name="AutoShape 65">
                <a:extLst>
                  <a:ext uri="{FF2B5EF4-FFF2-40B4-BE49-F238E27FC236}">
                    <a16:creationId xmlns:a16="http://schemas.microsoft.com/office/drawing/2014/main" id="{3E07F65A-1F96-484E-AF36-A1BC09937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0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D43C598A-B539-4107-B1B9-D31235569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8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6BC377C6-F2D1-4145-B64F-C73E44EF7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" y="994"/>
              <a:ext cx="582" cy="136"/>
              <a:chOff x="615" y="2567"/>
              <a:chExt cx="726" cy="141"/>
            </a:xfrm>
          </p:grpSpPr>
          <p:sp>
            <p:nvSpPr>
              <p:cNvPr id="525" name="AutoShape 68">
                <a:extLst>
                  <a:ext uri="{FF2B5EF4-FFF2-40B4-BE49-F238E27FC236}">
                    <a16:creationId xmlns:a16="http://schemas.microsoft.com/office/drawing/2014/main" id="{841DA2D2-12EE-4D7F-9444-B86CA709F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6" name="AutoShape 69">
                <a:extLst>
                  <a:ext uri="{FF2B5EF4-FFF2-40B4-BE49-F238E27FC236}">
                    <a16:creationId xmlns:a16="http://schemas.microsoft.com/office/drawing/2014/main" id="{BA84FE68-0FD2-4F4D-A16F-2C5786A35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3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A52B0DBB-AB2E-4936-8FED-FDF1E0F96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60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CA6F800C-0BD8-4952-9CFC-7E13A9958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7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3087E7EC-DF17-45D0-A6CD-6DC5D69BD3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7" y="1627"/>
              <a:ext cx="581" cy="151"/>
              <a:chOff x="617" y="2568"/>
              <a:chExt cx="724" cy="139"/>
            </a:xfrm>
          </p:grpSpPr>
          <p:sp>
            <p:nvSpPr>
              <p:cNvPr id="523" name="AutoShape 73">
                <a:extLst>
                  <a:ext uri="{FF2B5EF4-FFF2-40B4-BE49-F238E27FC236}">
                    <a16:creationId xmlns:a16="http://schemas.microsoft.com/office/drawing/2014/main" id="{8ABFAAF1-9F53-4E6D-AF99-5E6B7346E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4" name="AutoShape 74">
                <a:extLst>
                  <a:ext uri="{FF2B5EF4-FFF2-40B4-BE49-F238E27FC236}">
                    <a16:creationId xmlns:a16="http://schemas.microsoft.com/office/drawing/2014/main" id="{B57EA399-C502-4E64-9F0C-A0A143811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08" name="Freeform 75">
              <a:extLst>
                <a:ext uri="{FF2B5EF4-FFF2-40B4-BE49-F238E27FC236}">
                  <a16:creationId xmlns:a16="http://schemas.microsoft.com/office/drawing/2014/main" id="{2B4D29BB-B217-4C4A-A47F-233FFB469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4D9FDABE-0BF2-49EC-A088-2A67375D7A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7" y="1325"/>
              <a:ext cx="581" cy="141"/>
              <a:chOff x="612" y="2566"/>
              <a:chExt cx="724" cy="141"/>
            </a:xfrm>
          </p:grpSpPr>
          <p:sp>
            <p:nvSpPr>
              <p:cNvPr id="521" name="AutoShape 77">
                <a:extLst>
                  <a:ext uri="{FF2B5EF4-FFF2-40B4-BE49-F238E27FC236}">
                    <a16:creationId xmlns:a16="http://schemas.microsoft.com/office/drawing/2014/main" id="{D35AF49E-0135-49C6-8782-1F699CF16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2" name="AutoShape 78">
                <a:extLst>
                  <a:ext uri="{FF2B5EF4-FFF2-40B4-BE49-F238E27FC236}">
                    <a16:creationId xmlns:a16="http://schemas.microsoft.com/office/drawing/2014/main" id="{C4DE6C86-E35C-4CCC-AA4A-8D8D32A2F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2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7E193CD9-FFF1-4595-B77C-2DE5C7949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1" name="Freeform 80">
              <a:extLst>
                <a:ext uri="{FF2B5EF4-FFF2-40B4-BE49-F238E27FC236}">
                  <a16:creationId xmlns:a16="http://schemas.microsoft.com/office/drawing/2014/main" id="{B7D0DC00-3B9D-4C82-BE1E-46BE4511A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2" name="Freeform 81">
              <a:extLst>
                <a:ext uri="{FF2B5EF4-FFF2-40B4-BE49-F238E27FC236}">
                  <a16:creationId xmlns:a16="http://schemas.microsoft.com/office/drawing/2014/main" id="{F58B555A-E077-4909-A829-E876D83FB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BECE9C6E-9023-46F5-975B-94286C929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9"/>
              <a:ext cx="47" cy="10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" name="Freeform 83">
              <a:extLst>
                <a:ext uri="{FF2B5EF4-FFF2-40B4-BE49-F238E27FC236}">
                  <a16:creationId xmlns:a16="http://schemas.microsoft.com/office/drawing/2014/main" id="{FB901C0A-5DFD-4AC7-B014-7E6CC0C93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5" name="AutoShape 84">
              <a:extLst>
                <a:ext uri="{FF2B5EF4-FFF2-40B4-BE49-F238E27FC236}">
                  <a16:creationId xmlns:a16="http://schemas.microsoft.com/office/drawing/2014/main" id="{97750E48-4DEF-40B9-968D-0BC79532A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6" name="AutoShape 85">
              <a:extLst>
                <a:ext uri="{FF2B5EF4-FFF2-40B4-BE49-F238E27FC236}">
                  <a16:creationId xmlns:a16="http://schemas.microsoft.com/office/drawing/2014/main" id="{1925B78A-5941-438D-8440-628322CEA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09"/>
              <a:ext cx="1069" cy="8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A7825615-F524-4AA2-B13E-903F4D310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2"/>
              <a:ext cx="157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51985973-06A0-49D9-8386-60C659493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2"/>
              <a:ext cx="162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36780199-24CA-4F58-812B-8176341EB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2"/>
              <a:ext cx="157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4C288A0-312D-4449-831D-5B5222C2E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3"/>
              <a:ext cx="84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7EDAE13E-6072-457D-B2DE-5FAF60BC9E3F}"/>
              </a:ext>
            </a:extLst>
          </p:cNvPr>
          <p:cNvGrpSpPr>
            <a:grpSpLocks/>
          </p:cNvGrpSpPr>
          <p:nvPr/>
        </p:nvGrpSpPr>
        <p:grpSpPr bwMode="auto">
          <a:xfrm>
            <a:off x="3994151" y="2649537"/>
            <a:ext cx="893762" cy="828675"/>
            <a:chOff x="-44" y="1473"/>
            <a:chExt cx="981" cy="1105"/>
          </a:xfrm>
        </p:grpSpPr>
        <p:pic>
          <p:nvPicPr>
            <p:cNvPr id="495" name="Picture 494" descr="desktop_computer_stylized_medium">
              <a:extLst>
                <a:ext uri="{FF2B5EF4-FFF2-40B4-BE49-F238E27FC236}">
                  <a16:creationId xmlns:a16="http://schemas.microsoft.com/office/drawing/2014/main" id="{9906FDC5-7B5B-489E-81AB-0AA2DD78D9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6" name="Freeform 92">
              <a:extLst>
                <a:ext uri="{FF2B5EF4-FFF2-40B4-BE49-F238E27FC236}">
                  <a16:creationId xmlns:a16="http://schemas.microsoft.com/office/drawing/2014/main" id="{A8CFA6BF-75EF-467F-BF24-FE11F25FC4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35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" grpId="0"/>
      <p:bldP spid="470" grpId="0" animBg="1"/>
      <p:bldP spid="473" grpId="0"/>
      <p:bldP spid="474" grpId="0" animBg="1"/>
      <p:bldP spid="475" grpId="0"/>
      <p:bldP spid="476" grpId="0" animBg="1"/>
      <p:bldP spid="478" grpId="0" animBg="1"/>
      <p:bldP spid="480" grpId="0" animBg="1"/>
      <p:bldP spid="481" grpId="0" animBg="1"/>
      <p:bldP spid="482" grpId="0" animBg="1"/>
      <p:bldP spid="483" grpId="0" animBg="1"/>
      <p:bldP spid="484" grpId="0"/>
      <p:bldP spid="485" grpId="0" animBg="1"/>
      <p:bldP spid="487" grpId="0" animBg="1"/>
      <p:bldP spid="488" grpId="0"/>
      <p:bldP spid="491" grpId="0" animBg="1"/>
      <p:bldP spid="4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Layers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7981950" cy="4816473"/>
          </a:xfrm>
        </p:spPr>
        <p:txBody>
          <a:bodyPr>
            <a:normAutofit fontScale="92500" lnSpcReduction="10000"/>
          </a:bodyPr>
          <a:lstStyle/>
          <a:p>
            <a:pPr lvl="0" eaLnBrk="1" hangingPunct="1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SzPct val="65000"/>
              <a:buNone/>
            </a:pPr>
            <a:r>
              <a:rPr lang="en-US" altLang="en-US" sz="2800" dirty="0">
                <a:solidFill>
                  <a:srgbClr val="CC0000"/>
                </a:solidFill>
                <a:latin typeface="TrumpetLite" panose="020A0602050506020204" pitchFamily="18" charset="0"/>
                <a:ea typeface="MS PGothic" panose="020B0600070205080204" pitchFamily="34" charset="-128"/>
                <a:cs typeface="Arial"/>
              </a:rPr>
              <a:t>It is your Colorado grandmother’s birthday. Send her a card.</a:t>
            </a:r>
            <a:endParaRPr lang="en-US" altLang="ja-JP" sz="2800" dirty="0">
              <a:solidFill>
                <a:srgbClr val="CC0000"/>
              </a:solidFill>
              <a:latin typeface="TrumpetLite" panose="020A0602050506020204" pitchFamily="18" charset="0"/>
              <a:ea typeface="MS PGothic" panose="020B0600070205080204" pitchFamily="34" charset="-128"/>
              <a:cs typeface="Arial"/>
            </a:endParaRPr>
          </a:p>
          <a:p>
            <a:pPr marL="971550" lvl="1" indent="-514350" eaLnBrk="1" hangingPunct="1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Write a nice message on the card</a:t>
            </a:r>
          </a:p>
          <a:p>
            <a:pPr marL="971550" lvl="1" indent="-514350" eaLnBrk="1" hangingPunct="1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Put it in envelope, with her address</a:t>
            </a:r>
          </a:p>
          <a:p>
            <a:pPr marL="971550" lvl="1" indent="-514350" eaLnBrk="1" hangingPunct="1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Envelope goes into a postal truck to post office</a:t>
            </a:r>
          </a:p>
          <a:p>
            <a:pPr marL="971550" lvl="1" indent="-514350" eaLnBrk="1" hangingPunct="1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Post office puts it into another truck to airport</a:t>
            </a:r>
          </a:p>
          <a:p>
            <a:pPr marL="971550" lvl="1" indent="-514350" eaLnBrk="1" hangingPunct="1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Goes into shipping module, which is put into a jet</a:t>
            </a:r>
          </a:p>
          <a:p>
            <a:pPr marL="971550" lvl="1" indent="-514350" eaLnBrk="1" hangingPunct="1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Jet flies to Denver</a:t>
            </a:r>
          </a:p>
          <a:p>
            <a:pPr marL="971550" lvl="1" indent="-514350" eaLnBrk="1" hangingPunct="1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Module contents go into truck to post office</a:t>
            </a:r>
          </a:p>
          <a:p>
            <a:pPr marL="971550" lvl="1" indent="-514350" eaLnBrk="1" hangingPunct="1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Sorted and put into another truck for delivery</a:t>
            </a:r>
          </a:p>
          <a:p>
            <a:pPr marL="971550" lvl="1" indent="-514350" eaLnBrk="1" hangingPunct="1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Grandma opens the envelope, loves the card!</a:t>
            </a:r>
          </a:p>
        </p:txBody>
      </p:sp>
    </p:spTree>
    <p:extLst>
      <p:ext uri="{BB962C8B-B14F-4D97-AF65-F5344CB8AC3E}">
        <p14:creationId xmlns:p14="http://schemas.microsoft.com/office/powerpoint/2010/main" val="11049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Layers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153400" cy="4816473"/>
          </a:xfrm>
        </p:spPr>
        <p:txBody>
          <a:bodyPr>
            <a:normAutofit/>
          </a:bodyPr>
          <a:lstStyle/>
          <a:p>
            <a:pPr marL="57150" indent="0" eaLnBrk="1" hangingPunct="1">
              <a:spcBef>
                <a:spcPts val="600"/>
              </a:spcBef>
              <a:buClr>
                <a:srgbClr val="000099"/>
              </a:buClr>
              <a:buNone/>
            </a:pPr>
            <a:r>
              <a:rPr lang="en-US" altLang="en-US" sz="2800" dirty="0">
                <a:solidFill>
                  <a:srgbClr val="C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After 2. </a:t>
            </a:r>
            <a:r>
              <a:rPr lang="en-US" altLang="en-US" sz="2800" i="1" dirty="0">
                <a:solidFill>
                  <a:srgbClr val="C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Put it in envelope with her address, ...</a:t>
            </a:r>
          </a:p>
          <a:p>
            <a:pPr marL="57150" indent="0" eaLnBrk="1" hangingPunct="1">
              <a:spcBef>
                <a:spcPts val="600"/>
              </a:spcBef>
              <a:buClr>
                <a:srgbClr val="000099"/>
              </a:buClr>
              <a:buNone/>
            </a:pPr>
            <a:endParaRPr lang="en-US" altLang="en-US" sz="2800" dirty="0">
              <a:solidFill>
                <a:srgbClr val="000000"/>
              </a:solidFill>
              <a:latin typeface="TrumpetLite" panose="020A0602050506020204" pitchFamily="18" charset="0"/>
              <a:ea typeface="Arial" panose="020B0604020202020204" pitchFamily="34" charset="0"/>
              <a:cs typeface="Arial"/>
            </a:endParaRPr>
          </a:p>
          <a:p>
            <a:pPr marL="514350" indent="-457200" eaLnBrk="1" hangingPunct="1">
              <a:spcBef>
                <a:spcPts val="600"/>
              </a:spcBef>
              <a:buClr>
                <a:srgbClr val="000099"/>
              </a:buClr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message is in a container (envelope) with destination address (her house)</a:t>
            </a:r>
          </a:p>
          <a:p>
            <a:pPr marL="57150" indent="0" eaLnBrk="1" hangingPunct="1">
              <a:spcBef>
                <a:spcPts val="600"/>
              </a:spcBef>
              <a:buClr>
                <a:srgbClr val="000099"/>
              </a:buClr>
              <a:buNone/>
            </a:pPr>
            <a:endParaRPr lang="en-US" altLang="en-US" sz="2800" dirty="0">
              <a:solidFill>
                <a:srgbClr val="000000"/>
              </a:solidFill>
              <a:latin typeface="TrumpetLite" panose="020A0602050506020204" pitchFamily="18" charset="0"/>
              <a:ea typeface="Arial" panose="020B0604020202020204" pitchFamily="34" charset="0"/>
              <a:cs typeface="Arial"/>
            </a:endParaRPr>
          </a:p>
          <a:p>
            <a:pPr marL="57150" indent="0" eaLnBrk="1" hangingPunct="1">
              <a:spcBef>
                <a:spcPts val="600"/>
              </a:spcBef>
              <a:buClr>
                <a:srgbClr val="000099"/>
              </a:buClr>
              <a:buNone/>
            </a:pPr>
            <a:r>
              <a:rPr lang="en-US" altLang="en-US" sz="2800" dirty="0">
                <a:solidFill>
                  <a:srgbClr val="C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After 3. </a:t>
            </a:r>
            <a:r>
              <a:rPr lang="en-US" altLang="en-US" sz="2800" i="1" dirty="0">
                <a:solidFill>
                  <a:srgbClr val="C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Envelope goes into postal truck to post office, ...</a:t>
            </a:r>
          </a:p>
          <a:p>
            <a:pPr marL="57150" indent="0" eaLnBrk="1" hangingPunct="1">
              <a:spcBef>
                <a:spcPts val="600"/>
              </a:spcBef>
              <a:buClr>
                <a:srgbClr val="000099"/>
              </a:buClr>
              <a:buNone/>
            </a:pPr>
            <a:endParaRPr lang="en-US" altLang="en-US" sz="2800" dirty="0">
              <a:solidFill>
                <a:srgbClr val="000000"/>
              </a:solidFill>
              <a:latin typeface="TrumpetLite" panose="020A0602050506020204" pitchFamily="18" charset="0"/>
              <a:ea typeface="Arial" panose="020B0604020202020204" pitchFamily="34" charset="0"/>
              <a:cs typeface="Arial"/>
            </a:endParaRPr>
          </a:p>
          <a:p>
            <a:pPr marL="514350" indent="-457200" eaLnBrk="1" hangingPunct="1">
              <a:spcBef>
                <a:spcPts val="600"/>
              </a:spcBef>
              <a:buClr>
                <a:srgbClr val="000099"/>
              </a:buClr>
            </a:pPr>
            <a:r>
              <a:rPr lang="en-US" altLang="en-US" sz="2800" dirty="0">
                <a:solidFill>
                  <a:srgbClr val="000000"/>
                </a:solidFill>
                <a:latin typeface="TrumpetLite" panose="020A0602050506020204" pitchFamily="18" charset="0"/>
                <a:ea typeface="Arial" panose="020B0604020202020204" pitchFamily="34" charset="0"/>
                <a:cs typeface="Arial"/>
              </a:rPr>
              <a:t>message is in container (envelope) which is in a container (truck) with destination (post office)</a:t>
            </a:r>
          </a:p>
        </p:txBody>
      </p:sp>
    </p:spTree>
    <p:extLst>
      <p:ext uri="{BB962C8B-B14F-4D97-AF65-F5344CB8AC3E}">
        <p14:creationId xmlns:p14="http://schemas.microsoft.com/office/powerpoint/2010/main" val="248629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Layers analogy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3964A-A999-4706-9BCD-849FF8078D9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2877" y="1647484"/>
            <a:ext cx="8818245" cy="235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5715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400" dirty="0">
                <a:solidFill>
                  <a:srgbClr val="C00000"/>
                </a:solidFill>
                <a:latin typeface="TrumpetLite" panose="020A0602050506020204" pitchFamily="18" charset="0"/>
                <a:ea typeface="Arial" panose="020B0604020202020204" pitchFamily="34" charset="0"/>
              </a:rPr>
              <a:t>After 5. </a:t>
            </a:r>
            <a:r>
              <a:rPr lang="en-US" altLang="en-US" sz="2400" i="1" dirty="0">
                <a:solidFill>
                  <a:srgbClr val="C00000"/>
                </a:solidFill>
                <a:latin typeface="TrumpetLite" panose="020A0602050506020204" pitchFamily="18" charset="0"/>
                <a:ea typeface="Arial" panose="020B0604020202020204" pitchFamily="34" charset="0"/>
              </a:rPr>
              <a:t>Goes into a shipping module, which is put into a jet, . . </a:t>
            </a:r>
          </a:p>
          <a:p>
            <a:pPr marL="457200" lvl="1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800" dirty="0">
                <a:latin typeface="TrumpetLite" panose="020A0602050506020204" pitchFamily="18" charset="0"/>
                <a:ea typeface="Arial" panose="020B0604020202020204" pitchFamily="34" charset="0"/>
              </a:rPr>
              <a:t>message is in container( envelope), which is in a container(shipping module), which is in a container (jet) with destination (Denver)</a:t>
            </a:r>
          </a:p>
          <a:p>
            <a:pPr marL="457200" lvl="1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2800" dirty="0">
              <a:latin typeface="TrumpetLite" panose="020A0602050506020204" pitchFamily="18" charset="0"/>
              <a:ea typeface="Arial" panose="020B060402020202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2800" dirty="0">
              <a:latin typeface="TrumpetLite" panose="020A0602050506020204" pitchFamily="18" charset="0"/>
              <a:ea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5E38D-C039-47D7-BE69-0D5E43731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75" y="4124325"/>
            <a:ext cx="2981325" cy="258127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7BBA4ED0-CCF8-4083-8A06-66F92778AFAA}"/>
              </a:ext>
            </a:extLst>
          </p:cNvPr>
          <p:cNvSpPr txBox="1"/>
          <p:nvPr/>
        </p:nvSpPr>
        <p:spPr>
          <a:xfrm>
            <a:off x="162877" y="4142397"/>
            <a:ext cx="5014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lvl="1" eaLnBrk="1" hangingPunct="1">
              <a:spcBef>
                <a:spcPts val="6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TrumpetLite" panose="020A0602050506020204" pitchFamily="18" charset="0"/>
                <a:ea typeface="Arial" panose="020B0604020202020204" pitchFamily="34" charset="0"/>
              </a:rPr>
              <a:t>Get it?  Containers nested inside containers, like Russian nesting dolls.</a:t>
            </a:r>
          </a:p>
        </p:txBody>
      </p:sp>
    </p:spTree>
    <p:extLst>
      <p:ext uri="{BB962C8B-B14F-4D97-AF65-F5344CB8AC3E}">
        <p14:creationId xmlns:p14="http://schemas.microsoft.com/office/powerpoint/2010/main" val="18924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Network Protocol layers stack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5708F-E6BE-424A-9A2B-1D9CB777CD3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04018" y="1654175"/>
            <a:ext cx="5310982" cy="483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Arial"/>
              </a:rPr>
              <a:t>application: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Arial"/>
              </a:rPr>
              <a:t> supporting network applications  (HTTP, FTP, SMTP)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Arial"/>
              </a:rPr>
              <a:t>transport: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Arial"/>
              </a:rPr>
              <a:t> process-to-process data transfer  (TCP, UDP)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Arial"/>
              </a:rPr>
              <a:t>network: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Arial"/>
              </a:rPr>
              <a:t> routing of data from source to destination  (IP)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Arial"/>
              </a:rPr>
              <a:t>link: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Arial"/>
              </a:rPr>
              <a:t> data transfer between neighbor nodes (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Arial"/>
              </a:rPr>
              <a:t>WiFi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Arial"/>
              </a:rPr>
              <a:t>, Ethernet)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Arial"/>
              </a:rPr>
              <a:t>physical: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Arial"/>
              </a:rPr>
              <a:t> bits </a:t>
            </a: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Arial"/>
              </a:rPr>
              <a:t>“</a:t>
            </a:r>
            <a:r>
              <a:rPr kumimoji="0" lang="en-US" altLang="ja-JP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Arial"/>
              </a:rPr>
              <a:t>on the wire</a:t>
            </a: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MS PGothic" panose="020B0600070205080204" pitchFamily="34" charset="-128"/>
                <a:cs typeface="Arial"/>
              </a:rPr>
              <a:t>”</a:t>
            </a:r>
            <a:endParaRPr kumimoji="0" lang="en-US" altLang="ja-JP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3FCF8544-FBB7-4658-A916-AE28123CB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2011362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C2B4D153-CE0E-46A0-BB70-2C4CB05C9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2108200"/>
            <a:ext cx="1892300" cy="353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366" name="Text Box 7">
            <a:extLst>
              <a:ext uri="{FF2B5EF4-FFF2-40B4-BE49-F238E27FC236}">
                <a16:creationId xmlns:a16="http://schemas.microsoft.com/office/drawing/2014/main" id="{686630AC-A355-4507-9F34-01316CA84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205037"/>
            <a:ext cx="1644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en-US"/>
              <a:t>application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transport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network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link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physical</a:t>
            </a:r>
          </a:p>
        </p:txBody>
      </p:sp>
      <p:sp>
        <p:nvSpPr>
          <p:cNvPr id="367" name="Line 8">
            <a:extLst>
              <a:ext uri="{FF2B5EF4-FFF2-40B4-BE49-F238E27FC236}">
                <a16:creationId xmlns:a16="http://schemas.microsoft.com/office/drawing/2014/main" id="{C1854E93-48BB-41FC-85FC-E61EF7C426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3475" y="2800350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8" name="Line 9">
            <a:extLst>
              <a:ext uri="{FF2B5EF4-FFF2-40B4-BE49-F238E27FC236}">
                <a16:creationId xmlns:a16="http://schemas.microsoft.com/office/drawing/2014/main" id="{1BFB6798-3295-4FE3-9ED8-36C8EA37E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3475" y="3505200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9" name="Line 10">
            <a:extLst>
              <a:ext uri="{FF2B5EF4-FFF2-40B4-BE49-F238E27FC236}">
                <a16:creationId xmlns:a16="http://schemas.microsoft.com/office/drawing/2014/main" id="{921AEFBA-7CDD-4EB7-B934-29BF48BD9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3475" y="4216400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0" name="Line 11">
            <a:extLst>
              <a:ext uri="{FF2B5EF4-FFF2-40B4-BE49-F238E27FC236}">
                <a16:creationId xmlns:a16="http://schemas.microsoft.com/office/drawing/2014/main" id="{5B5EB536-D405-4182-9C2A-1A500E8B0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3475" y="4927600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1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r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Encapsulation</a:t>
            </a:r>
          </a:p>
        </p:txBody>
      </p:sp>
      <p:sp>
        <p:nvSpPr>
          <p:cNvPr id="455" name="Freeform 99">
            <a:extLst>
              <a:ext uri="{FF2B5EF4-FFF2-40B4-BE49-F238E27FC236}">
                <a16:creationId xmlns:a16="http://schemas.microsoft.com/office/drawing/2014/main" id="{3E707864-62E2-4DB8-A29A-980935F2F838}"/>
              </a:ext>
            </a:extLst>
          </p:cNvPr>
          <p:cNvSpPr>
            <a:spLocks/>
          </p:cNvSpPr>
          <p:nvPr/>
        </p:nvSpPr>
        <p:spPr bwMode="auto">
          <a:xfrm>
            <a:off x="7058818" y="475297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6" name="Freeform 3">
            <a:extLst>
              <a:ext uri="{FF2B5EF4-FFF2-40B4-BE49-F238E27FC236}">
                <a16:creationId xmlns:a16="http://schemas.microsoft.com/office/drawing/2014/main" id="{787AFF9A-C480-45F9-BD52-169E28154243}"/>
              </a:ext>
            </a:extLst>
          </p:cNvPr>
          <p:cNvSpPr>
            <a:spLocks/>
          </p:cNvSpPr>
          <p:nvPr/>
        </p:nvSpPr>
        <p:spPr bwMode="auto">
          <a:xfrm>
            <a:off x="7209631" y="284321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B29EC85A-A447-44B9-8BA5-A7B8DBC53286}"/>
              </a:ext>
            </a:extLst>
          </p:cNvPr>
          <p:cNvGrpSpPr>
            <a:grpSpLocks/>
          </p:cNvGrpSpPr>
          <p:nvPr/>
        </p:nvGrpSpPr>
        <p:grpSpPr bwMode="auto">
          <a:xfrm>
            <a:off x="7409656" y="3351225"/>
            <a:ext cx="1052512" cy="355602"/>
            <a:chOff x="4410" y="1365"/>
            <a:chExt cx="663" cy="224"/>
          </a:xfrm>
        </p:grpSpPr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162EA379-32CD-4257-A824-BBAB1F4FE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0" name="AutoShape 182">
              <a:extLst>
                <a:ext uri="{FF2B5EF4-FFF2-40B4-BE49-F238E27FC236}">
                  <a16:creationId xmlns:a16="http://schemas.microsoft.com/office/drawing/2014/main" id="{91341A82-3B57-4B83-9213-3427A650E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1" name="Freeform 183">
              <a:extLst>
                <a:ext uri="{FF2B5EF4-FFF2-40B4-BE49-F238E27FC236}">
                  <a16:creationId xmlns:a16="http://schemas.microsoft.com/office/drawing/2014/main" id="{BA6BED07-D47E-4E6D-B236-665C67FDC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2" name="Freeform 184">
              <a:extLst>
                <a:ext uri="{FF2B5EF4-FFF2-40B4-BE49-F238E27FC236}">
                  <a16:creationId xmlns:a16="http://schemas.microsoft.com/office/drawing/2014/main" id="{72591007-ED30-42E2-B092-B7C08BDE1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3" name="Freeform 185">
              <a:extLst>
                <a:ext uri="{FF2B5EF4-FFF2-40B4-BE49-F238E27FC236}">
                  <a16:creationId xmlns:a16="http://schemas.microsoft.com/office/drawing/2014/main" id="{B8930FE5-2100-4661-9DE9-8C3EA9644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6D014BC5-1B15-4535-9741-C19AB6430B1E}"/>
              </a:ext>
            </a:extLst>
          </p:cNvPr>
          <p:cNvGrpSpPr>
            <a:grpSpLocks/>
          </p:cNvGrpSpPr>
          <p:nvPr/>
        </p:nvGrpSpPr>
        <p:grpSpPr bwMode="auto">
          <a:xfrm>
            <a:off x="7473151" y="5610224"/>
            <a:ext cx="881061" cy="422275"/>
            <a:chOff x="2356" y="1300"/>
            <a:chExt cx="555" cy="194"/>
          </a:xfrm>
        </p:grpSpPr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F6118DC6-52B8-4B92-8A00-525517689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C7DD08A5-BC77-4A3D-A665-23CF1DD82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BED997E3-ACB1-4657-A912-6FCAF7926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FB7026B5-6A45-4A7D-AA79-EC940C1254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87" name="Freeform 175">
                <a:extLst>
                  <a:ext uri="{FF2B5EF4-FFF2-40B4-BE49-F238E27FC236}">
                    <a16:creationId xmlns:a16="http://schemas.microsoft.com/office/drawing/2014/main" id="{C535840D-85B0-49C0-B0BC-82559AE50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8" name="Freeform 176">
                <a:extLst>
                  <a:ext uri="{FF2B5EF4-FFF2-40B4-BE49-F238E27FC236}">
                    <a16:creationId xmlns:a16="http://schemas.microsoft.com/office/drawing/2014/main" id="{45BF566C-5472-4B8F-8BDC-3B28BB2CE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85" name="Line 177">
              <a:extLst>
                <a:ext uri="{FF2B5EF4-FFF2-40B4-BE49-F238E27FC236}">
                  <a16:creationId xmlns:a16="http://schemas.microsoft.com/office/drawing/2014/main" id="{E88631DF-0FE3-49B8-8EB7-E0EB584565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6" name="Line 178">
              <a:extLst>
                <a:ext uri="{FF2B5EF4-FFF2-40B4-BE49-F238E27FC236}">
                  <a16:creationId xmlns:a16="http://schemas.microsoft.com/office/drawing/2014/main" id="{11AC9CBF-7D92-4EC8-885B-090017D1F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59" name="Freeform 2">
            <a:extLst>
              <a:ext uri="{FF2B5EF4-FFF2-40B4-BE49-F238E27FC236}">
                <a16:creationId xmlns:a16="http://schemas.microsoft.com/office/drawing/2014/main" id="{7BFBDF81-D7FF-4319-A952-533263978ADE}"/>
              </a:ext>
            </a:extLst>
          </p:cNvPr>
          <p:cNvSpPr>
            <a:spLocks/>
          </p:cNvSpPr>
          <p:nvPr/>
        </p:nvSpPr>
        <p:spPr bwMode="auto">
          <a:xfrm>
            <a:off x="3898106" y="204470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0" name="Text Box 8">
            <a:extLst>
              <a:ext uri="{FF2B5EF4-FFF2-40B4-BE49-F238E27FC236}">
                <a16:creationId xmlns:a16="http://schemas.microsoft.com/office/drawing/2014/main" id="{61B14527-9781-4F21-93AF-2337F022C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381" y="820738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i="1">
                <a:solidFill>
                  <a:srgbClr val="000099"/>
                </a:solidFill>
              </a:rPr>
              <a:t>source</a:t>
            </a:r>
          </a:p>
        </p:txBody>
      </p:sp>
      <p:sp>
        <p:nvSpPr>
          <p:cNvPr id="461" name="Freeform 10">
            <a:extLst>
              <a:ext uri="{FF2B5EF4-FFF2-40B4-BE49-F238E27FC236}">
                <a16:creationId xmlns:a16="http://schemas.microsoft.com/office/drawing/2014/main" id="{5B63B2DC-6422-44F4-BA4A-DF137ABEABA8}"/>
              </a:ext>
            </a:extLst>
          </p:cNvPr>
          <p:cNvSpPr>
            <a:spLocks/>
          </p:cNvSpPr>
          <p:nvPr/>
        </p:nvSpPr>
        <p:spPr bwMode="auto">
          <a:xfrm>
            <a:off x="3948906" y="1247775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2BD7A948-0F16-4DBD-B830-E83A7A8AB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943" y="1257300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18D6BDDB-0357-48C8-B360-8B598EB6E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318" y="13287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464" name="Line 25">
            <a:extLst>
              <a:ext uri="{FF2B5EF4-FFF2-40B4-BE49-F238E27FC236}">
                <a16:creationId xmlns:a16="http://schemas.microsoft.com/office/drawing/2014/main" id="{B1905850-CA59-4B36-BCCE-A5F0D690E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7318" y="16462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5" name="Text Box 26">
            <a:extLst>
              <a:ext uri="{FF2B5EF4-FFF2-40B4-BE49-F238E27FC236}">
                <a16:creationId xmlns:a16="http://schemas.microsoft.com/office/drawing/2014/main" id="{AE58FF8B-C3BF-4BD4-98CD-D2269E4A0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456" y="12954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physical</a:t>
            </a:r>
          </a:p>
        </p:txBody>
      </p:sp>
      <p:sp>
        <p:nvSpPr>
          <p:cNvPr id="466" name="Line 27">
            <a:extLst>
              <a:ext uri="{FF2B5EF4-FFF2-40B4-BE49-F238E27FC236}">
                <a16:creationId xmlns:a16="http://schemas.microsoft.com/office/drawing/2014/main" id="{6354D957-7426-48D5-80C9-B36E566C3F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5256" y="19669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7" name="Line 28">
            <a:extLst>
              <a:ext uri="{FF2B5EF4-FFF2-40B4-BE49-F238E27FC236}">
                <a16:creationId xmlns:a16="http://schemas.microsoft.com/office/drawing/2014/main" id="{881B125D-A021-46E0-969E-75A599076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018" y="22479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8" name="Line 29">
            <a:extLst>
              <a:ext uri="{FF2B5EF4-FFF2-40B4-BE49-F238E27FC236}">
                <a16:creationId xmlns:a16="http://schemas.microsoft.com/office/drawing/2014/main" id="{1405671C-69BA-4F3D-B7F6-8D24AF6D9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018" y="25241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F2BEC70-1EE4-412D-A59D-731F76BCB9A6}"/>
              </a:ext>
            </a:extLst>
          </p:cNvPr>
          <p:cNvGrpSpPr>
            <a:grpSpLocks/>
          </p:cNvGrpSpPr>
          <p:nvPr/>
        </p:nvGrpSpPr>
        <p:grpSpPr bwMode="auto">
          <a:xfrm>
            <a:off x="1299368" y="1965325"/>
            <a:ext cx="1208088" cy="303213"/>
            <a:chOff x="501" y="1990"/>
            <a:chExt cx="761" cy="191"/>
          </a:xfrm>
        </p:grpSpPr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A7818209-0DF1-4C7F-B0AE-AF08EBC84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5D26552F-86E4-4125-A4DB-071B4F903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2008F13A-DC99-4249-B904-47EB273B6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E843EC63-D903-4FA8-8093-6FEEAB308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579" name="Line 44">
              <a:extLst>
                <a:ext uri="{FF2B5EF4-FFF2-40B4-BE49-F238E27FC236}">
                  <a16:creationId xmlns:a16="http://schemas.microsoft.com/office/drawing/2014/main" id="{ABBB3648-5FCC-4CE1-A356-698467C8A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0" name="Line 45">
              <a:extLst>
                <a:ext uri="{FF2B5EF4-FFF2-40B4-BE49-F238E27FC236}">
                  <a16:creationId xmlns:a16="http://schemas.microsoft.com/office/drawing/2014/main" id="{1EB26151-918F-4032-A26F-D4F1BEB96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70" name="Text Box 5">
            <a:extLst>
              <a:ext uri="{FF2B5EF4-FFF2-40B4-BE49-F238E27FC236}">
                <a16:creationId xmlns:a16="http://schemas.microsoft.com/office/drawing/2014/main" id="{C3EDC71C-CE3A-45E9-AA13-4AD360E51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" y="1593850"/>
            <a:ext cx="963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segment</a:t>
            </a:r>
          </a:p>
        </p:txBody>
      </p: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AF7384B0-B38A-4FD4-97A6-06A71D3E2BD3}"/>
              </a:ext>
            </a:extLst>
          </p:cNvPr>
          <p:cNvGrpSpPr>
            <a:grpSpLocks/>
          </p:cNvGrpSpPr>
          <p:nvPr/>
        </p:nvGrpSpPr>
        <p:grpSpPr bwMode="auto">
          <a:xfrm>
            <a:off x="1613704" y="1630364"/>
            <a:ext cx="301626" cy="292100"/>
            <a:chOff x="1962" y="2058"/>
            <a:chExt cx="190" cy="184"/>
          </a:xfrm>
        </p:grpSpPr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4B376075-1FC7-4566-A334-515EEFE1E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25911007-0C71-43FA-8238-6AC698296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</p:grpSp>
      <p:sp>
        <p:nvSpPr>
          <p:cNvPr id="472" name="Text Box 4">
            <a:extLst>
              <a:ext uri="{FF2B5EF4-FFF2-40B4-BE49-F238E27FC236}">
                <a16:creationId xmlns:a16="http://schemas.microsoft.com/office/drawing/2014/main" id="{E3E4DED8-27DC-4DBF-B414-61FAB7C1B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1" y="1933575"/>
            <a:ext cx="1042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datagram</a:t>
            </a:r>
          </a:p>
        </p:txBody>
      </p:sp>
      <p:sp>
        <p:nvSpPr>
          <p:cNvPr id="473" name="Text Box 54">
            <a:extLst>
              <a:ext uri="{FF2B5EF4-FFF2-40B4-BE49-F238E27FC236}">
                <a16:creationId xmlns:a16="http://schemas.microsoft.com/office/drawing/2014/main" id="{C88C7063-7BDF-4383-AEA7-9E4EB3D26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981" y="4754563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2000" i="1">
                <a:solidFill>
                  <a:srgbClr val="000099"/>
                </a:solidFill>
              </a:rPr>
              <a:t>destination</a:t>
            </a:r>
          </a:p>
        </p:txBody>
      </p:sp>
      <p:sp>
        <p:nvSpPr>
          <p:cNvPr id="474" name="Freeform 56">
            <a:extLst>
              <a:ext uri="{FF2B5EF4-FFF2-40B4-BE49-F238E27FC236}">
                <a16:creationId xmlns:a16="http://schemas.microsoft.com/office/drawing/2014/main" id="{0DC1CA3C-9F24-4525-84CD-E31611CA5EF5}"/>
              </a:ext>
            </a:extLst>
          </p:cNvPr>
          <p:cNvSpPr>
            <a:spLocks/>
          </p:cNvSpPr>
          <p:nvPr/>
        </p:nvSpPr>
        <p:spPr bwMode="auto">
          <a:xfrm>
            <a:off x="3059906" y="51371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4BA8D73B-ED2B-4C44-A7E3-22B15DE93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943" y="5143500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E258CB34-C49B-4D73-BFB9-436EC9B6F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318" y="52149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477" name="Line 59">
            <a:extLst>
              <a:ext uri="{FF2B5EF4-FFF2-40B4-BE49-F238E27FC236}">
                <a16:creationId xmlns:a16="http://schemas.microsoft.com/office/drawing/2014/main" id="{9B718180-8A4A-4069-AEBF-F284C4E8B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8318" y="55324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8" name="Text Box 60">
            <a:extLst>
              <a:ext uri="{FF2B5EF4-FFF2-40B4-BE49-F238E27FC236}">
                <a16:creationId xmlns:a16="http://schemas.microsoft.com/office/drawing/2014/main" id="{CFCE6AA4-9DEC-4DAD-A96D-E98087D03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56" y="51816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physical</a:t>
            </a:r>
          </a:p>
        </p:txBody>
      </p:sp>
      <p:sp>
        <p:nvSpPr>
          <p:cNvPr id="479" name="Line 61">
            <a:extLst>
              <a:ext uri="{FF2B5EF4-FFF2-40B4-BE49-F238E27FC236}">
                <a16:creationId xmlns:a16="http://schemas.microsoft.com/office/drawing/2014/main" id="{7A18DE51-5DF5-4A7C-8B4D-BA50C0223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256" y="58531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0" name="Line 62">
            <a:extLst>
              <a:ext uri="{FF2B5EF4-FFF2-40B4-BE49-F238E27FC236}">
                <a16:creationId xmlns:a16="http://schemas.microsoft.com/office/drawing/2014/main" id="{945A0A87-D6D6-468B-9F1C-79FA1ACF29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018" y="61341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1" name="Line 63">
            <a:extLst>
              <a:ext uri="{FF2B5EF4-FFF2-40B4-BE49-F238E27FC236}">
                <a16:creationId xmlns:a16="http://schemas.microsoft.com/office/drawing/2014/main" id="{5F3CC68A-4753-4789-91DF-7C40B0658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018" y="64103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BBD3C3D5-A8C7-46E0-B301-FC356F41DFA0}"/>
              </a:ext>
            </a:extLst>
          </p:cNvPr>
          <p:cNvGrpSpPr>
            <a:grpSpLocks/>
          </p:cNvGrpSpPr>
          <p:nvPr/>
        </p:nvGrpSpPr>
        <p:grpSpPr bwMode="auto">
          <a:xfrm>
            <a:off x="232569" y="6124576"/>
            <a:ext cx="1479551" cy="303213"/>
            <a:chOff x="332" y="2224"/>
            <a:chExt cx="932" cy="191"/>
          </a:xfrm>
        </p:grpSpPr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2E638A04-D65D-4ADC-BE3E-CD9062358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4EBB7D18-F891-4409-87A1-43FB3992D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0B0FF0F5-AA08-49DE-8835-90ED59528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035FE5F4-A0A6-4B17-B02F-BF5D644CE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l</a:t>
              </a:r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729211BB-71C4-4AEC-BBA1-B33E3D9D6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570" name="Line 70">
              <a:extLst>
                <a:ext uri="{FF2B5EF4-FFF2-40B4-BE49-F238E27FC236}">
                  <a16:creationId xmlns:a16="http://schemas.microsoft.com/office/drawing/2014/main" id="{DF6815CC-1761-488D-B244-F817A51BA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1" name="Line 71">
              <a:extLst>
                <a:ext uri="{FF2B5EF4-FFF2-40B4-BE49-F238E27FC236}">
                  <a16:creationId xmlns:a16="http://schemas.microsoft.com/office/drawing/2014/main" id="{176FAEC0-31B1-49EB-BEC6-5D05F94C5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2" name="Line 72">
              <a:extLst>
                <a:ext uri="{FF2B5EF4-FFF2-40B4-BE49-F238E27FC236}">
                  <a16:creationId xmlns:a16="http://schemas.microsoft.com/office/drawing/2014/main" id="{D51E2970-F091-4E76-B2DF-5C09773E7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CCA2E6C6-E4A9-4BC8-AF06-6F21171473A6}"/>
              </a:ext>
            </a:extLst>
          </p:cNvPr>
          <p:cNvGrpSpPr>
            <a:grpSpLocks/>
          </p:cNvGrpSpPr>
          <p:nvPr/>
        </p:nvGrpSpPr>
        <p:grpSpPr bwMode="auto">
          <a:xfrm>
            <a:off x="500856" y="5826125"/>
            <a:ext cx="1208088" cy="303213"/>
            <a:chOff x="501" y="1990"/>
            <a:chExt cx="761" cy="191"/>
          </a:xfrm>
        </p:grpSpPr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D8A951C5-49FB-4828-B745-65417412B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390D6BA5-1405-4D0C-A220-E10729710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BC9F889E-540C-48CC-B815-341E8B158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74300A2B-F736-4D31-8D9F-C60AE06CE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563" name="Line 78">
              <a:extLst>
                <a:ext uri="{FF2B5EF4-FFF2-40B4-BE49-F238E27FC236}">
                  <a16:creationId xmlns:a16="http://schemas.microsoft.com/office/drawing/2014/main" id="{FC17B710-E266-43D1-BA47-1D6070C44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4" name="Line 79">
              <a:extLst>
                <a:ext uri="{FF2B5EF4-FFF2-40B4-BE49-F238E27FC236}">
                  <a16:creationId xmlns:a16="http://schemas.microsoft.com/office/drawing/2014/main" id="{38D05518-D8A0-4EB1-B098-1DA9F5B13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701A1A25-FDD4-46EF-94A9-0C060D32309F}"/>
              </a:ext>
            </a:extLst>
          </p:cNvPr>
          <p:cNvGrpSpPr>
            <a:grpSpLocks/>
          </p:cNvGrpSpPr>
          <p:nvPr/>
        </p:nvGrpSpPr>
        <p:grpSpPr bwMode="auto">
          <a:xfrm>
            <a:off x="804068" y="5518151"/>
            <a:ext cx="890588" cy="303213"/>
            <a:chOff x="645" y="1734"/>
            <a:chExt cx="561" cy="191"/>
          </a:xfrm>
        </p:grpSpPr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D261703B-DD86-472C-B7BF-75637219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89F3CA7C-F013-4CFB-BE9C-5C2242E08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BB719CF1-3E31-4645-BAD0-18E66D8BE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558" name="Line 84">
              <a:extLst>
                <a:ext uri="{FF2B5EF4-FFF2-40B4-BE49-F238E27FC236}">
                  <a16:creationId xmlns:a16="http://schemas.microsoft.com/office/drawing/2014/main" id="{4A475F5C-38FA-4DEA-8EC9-F98EE04E6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9809E345-306D-437A-9A33-A01905E2F416}"/>
              </a:ext>
            </a:extLst>
          </p:cNvPr>
          <p:cNvGrpSpPr>
            <a:grpSpLocks/>
          </p:cNvGrpSpPr>
          <p:nvPr/>
        </p:nvGrpSpPr>
        <p:grpSpPr bwMode="auto">
          <a:xfrm>
            <a:off x="1010444" y="5207000"/>
            <a:ext cx="679450" cy="301625"/>
            <a:chOff x="780" y="1553"/>
            <a:chExt cx="428" cy="190"/>
          </a:xfrm>
        </p:grpSpPr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545A1F4A-6D4D-4D80-8AC5-676C6D1E5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F2F7F58D-BF0F-46FB-9F01-D54DC53CA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576D9302-FC11-40DB-88E7-02192041FBD9}"/>
              </a:ext>
            </a:extLst>
          </p:cNvPr>
          <p:cNvGrpSpPr>
            <a:grpSpLocks/>
          </p:cNvGrpSpPr>
          <p:nvPr/>
        </p:nvGrpSpPr>
        <p:grpSpPr bwMode="auto">
          <a:xfrm>
            <a:off x="5734847" y="4760913"/>
            <a:ext cx="1387476" cy="1035051"/>
            <a:chOff x="3601" y="168"/>
            <a:chExt cx="874" cy="652"/>
          </a:xfrm>
        </p:grpSpPr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6A496C81-3C7D-406F-8882-1227DBC13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34A37C10-5636-4D34-91D0-7638D54A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0" name="Line 91">
              <a:extLst>
                <a:ext uri="{FF2B5EF4-FFF2-40B4-BE49-F238E27FC236}">
                  <a16:creationId xmlns:a16="http://schemas.microsoft.com/office/drawing/2014/main" id="{8928CB70-809B-4AE5-89E1-7B3700169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1" name="Text Box 92">
              <a:extLst>
                <a:ext uri="{FF2B5EF4-FFF2-40B4-BE49-F238E27FC236}">
                  <a16:creationId xmlns:a16="http://schemas.microsoft.com/office/drawing/2014/main" id="{CE0ADB9F-BC5C-4C69-BDF8-911AE60CB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/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/>
                <a:t>physical</a:t>
              </a:r>
            </a:p>
          </p:txBody>
        </p:sp>
        <p:sp>
          <p:nvSpPr>
            <p:cNvPr id="552" name="Line 93">
              <a:extLst>
                <a:ext uri="{FF2B5EF4-FFF2-40B4-BE49-F238E27FC236}">
                  <a16:creationId xmlns:a16="http://schemas.microsoft.com/office/drawing/2014/main" id="{869AEA38-5045-4A65-87C4-824A09F1C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5655BED8-5622-47C1-A147-6E9CDEC58CDB}"/>
              </a:ext>
            </a:extLst>
          </p:cNvPr>
          <p:cNvGrpSpPr>
            <a:grpSpLocks/>
          </p:cNvGrpSpPr>
          <p:nvPr/>
        </p:nvGrpSpPr>
        <p:grpSpPr bwMode="auto">
          <a:xfrm>
            <a:off x="5901536" y="2868613"/>
            <a:ext cx="1387476" cy="733425"/>
            <a:chOff x="4696" y="597"/>
            <a:chExt cx="874" cy="462"/>
          </a:xfrm>
        </p:grpSpPr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B383F0A9-7593-4D20-9C1C-858A86B5B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3BFCA9C6-CE5A-4A72-8DC7-385F63193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6" name="Line 97">
              <a:extLst>
                <a:ext uri="{FF2B5EF4-FFF2-40B4-BE49-F238E27FC236}">
                  <a16:creationId xmlns:a16="http://schemas.microsoft.com/office/drawing/2014/main" id="{BED5DE82-7497-431B-B8F1-1589351D4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7" name="Text Box 98">
              <a:extLst>
                <a:ext uri="{FF2B5EF4-FFF2-40B4-BE49-F238E27FC236}">
                  <a16:creationId xmlns:a16="http://schemas.microsoft.com/office/drawing/2014/main" id="{5C809880-D896-44F4-A9ED-B1BE22ECC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/>
                <a:t>physical</a:t>
              </a:r>
            </a:p>
          </p:txBody>
        </p:sp>
      </p:grpSp>
      <p:sp>
        <p:nvSpPr>
          <p:cNvPr id="488" name="Freeform 114">
            <a:extLst>
              <a:ext uri="{FF2B5EF4-FFF2-40B4-BE49-F238E27FC236}">
                <a16:creationId xmlns:a16="http://schemas.microsoft.com/office/drawing/2014/main" id="{4EB9ACA5-12BD-4B8A-A440-C9D7C32E947A}"/>
              </a:ext>
            </a:extLst>
          </p:cNvPr>
          <p:cNvSpPr>
            <a:spLocks/>
          </p:cNvSpPr>
          <p:nvPr/>
        </p:nvSpPr>
        <p:spPr bwMode="auto">
          <a:xfrm>
            <a:off x="1908968" y="11303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DC1E712E-AE5B-4B8F-A73A-718D004F3670}"/>
              </a:ext>
            </a:extLst>
          </p:cNvPr>
          <p:cNvGrpSpPr>
            <a:grpSpLocks/>
          </p:cNvGrpSpPr>
          <p:nvPr/>
        </p:nvGrpSpPr>
        <p:grpSpPr bwMode="auto">
          <a:xfrm>
            <a:off x="4318794" y="5143501"/>
            <a:ext cx="1479551" cy="303213"/>
            <a:chOff x="332" y="2224"/>
            <a:chExt cx="932" cy="191"/>
          </a:xfrm>
        </p:grpSpPr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4F63A0D8-2E49-48B0-BDA7-387A2732D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55EDAD7E-F495-43A2-959F-E36DE0654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7BF1ECDF-47E0-461B-8C3A-970384690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68D2367E-32AA-4432-A3FF-1AE1459A9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l</a:t>
              </a:r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B0B78892-4351-4E7E-B3CE-5E7E9A681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541" name="Line 121">
              <a:extLst>
                <a:ext uri="{FF2B5EF4-FFF2-40B4-BE49-F238E27FC236}">
                  <a16:creationId xmlns:a16="http://schemas.microsoft.com/office/drawing/2014/main" id="{11ED8385-EF40-4CC7-966A-3CF1D7FA7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2" name="Line 122">
              <a:extLst>
                <a:ext uri="{FF2B5EF4-FFF2-40B4-BE49-F238E27FC236}">
                  <a16:creationId xmlns:a16="http://schemas.microsoft.com/office/drawing/2014/main" id="{A2185475-1096-41DD-811C-614589D08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3" name="Line 123">
              <a:extLst>
                <a:ext uri="{FF2B5EF4-FFF2-40B4-BE49-F238E27FC236}">
                  <a16:creationId xmlns:a16="http://schemas.microsoft.com/office/drawing/2014/main" id="{B3CDD645-9C6E-4997-8F94-ECD5DF07F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CD8C550A-1176-4F50-9692-B4CE805D97F4}"/>
              </a:ext>
            </a:extLst>
          </p:cNvPr>
          <p:cNvGrpSpPr>
            <a:grpSpLocks/>
          </p:cNvGrpSpPr>
          <p:nvPr/>
        </p:nvGrpSpPr>
        <p:grpSpPr bwMode="auto">
          <a:xfrm>
            <a:off x="4577556" y="4837124"/>
            <a:ext cx="1208088" cy="303213"/>
            <a:chOff x="501" y="1990"/>
            <a:chExt cx="761" cy="191"/>
          </a:xfrm>
        </p:grpSpPr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0D918D17-9940-42A1-B326-4A72BDB8C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0C36F0FA-F6DF-4DC4-A623-ED06D25F9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9870EC56-99D9-43A5-A061-9F2DAF3E5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22861923-3A1A-4D04-84C5-176142EC7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534" name="Line 129">
              <a:extLst>
                <a:ext uri="{FF2B5EF4-FFF2-40B4-BE49-F238E27FC236}">
                  <a16:creationId xmlns:a16="http://schemas.microsoft.com/office/drawing/2014/main" id="{35E7932A-6496-47F3-95AD-D231F1555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5" name="Line 130">
              <a:extLst>
                <a:ext uri="{FF2B5EF4-FFF2-40B4-BE49-F238E27FC236}">
                  <a16:creationId xmlns:a16="http://schemas.microsoft.com/office/drawing/2014/main" id="{DED08937-4FF7-4614-BAC1-0047F3652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7FFBDEAF-EAFD-4107-8EBE-9A9DA5C1FD8E}"/>
              </a:ext>
            </a:extLst>
          </p:cNvPr>
          <p:cNvGrpSpPr>
            <a:grpSpLocks/>
          </p:cNvGrpSpPr>
          <p:nvPr/>
        </p:nvGrpSpPr>
        <p:grpSpPr bwMode="auto">
          <a:xfrm>
            <a:off x="7349331" y="5203825"/>
            <a:ext cx="1208088" cy="303213"/>
            <a:chOff x="501" y="1990"/>
            <a:chExt cx="761" cy="191"/>
          </a:xfrm>
        </p:grpSpPr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72A68EFA-C87F-4C1E-A353-B205DB4FA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3054FF8F-3934-43AD-9C1D-FEF5F3C23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204A5830-F071-44FB-A6DE-8B55BEF72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86218194-4AE1-4FD2-BC94-D48255AEE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528" name="Line 145">
              <a:extLst>
                <a:ext uri="{FF2B5EF4-FFF2-40B4-BE49-F238E27FC236}">
                  <a16:creationId xmlns:a16="http://schemas.microsoft.com/office/drawing/2014/main" id="{0331BF58-FCC5-4CEA-B3E4-3AB2A5899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9" name="Line 146">
              <a:extLst>
                <a:ext uri="{FF2B5EF4-FFF2-40B4-BE49-F238E27FC236}">
                  <a16:creationId xmlns:a16="http://schemas.microsoft.com/office/drawing/2014/main" id="{A9B49EE9-759A-4AAD-8F0E-1C19AD937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B59DEE0E-EFB3-49F3-AF88-4C64A23F097F}"/>
              </a:ext>
            </a:extLst>
          </p:cNvPr>
          <p:cNvGrpSpPr>
            <a:grpSpLocks/>
          </p:cNvGrpSpPr>
          <p:nvPr/>
        </p:nvGrpSpPr>
        <p:grpSpPr bwMode="auto">
          <a:xfrm>
            <a:off x="1018382" y="2262200"/>
            <a:ext cx="1479551" cy="303213"/>
            <a:chOff x="332" y="2224"/>
            <a:chExt cx="932" cy="191"/>
          </a:xfrm>
        </p:grpSpPr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36055C88-D18B-4638-9245-976BD9DE8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4F87FE88-5A7D-4877-92A9-AA92C9677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E67D7E71-5A8B-4F1C-BB8C-F3FEBB86A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C6D293CC-3532-4EEE-B8CD-863F21D45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l</a:t>
              </a:r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E1E926F0-BCCB-4FCA-AF39-412AF508D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521" name="Line 162">
              <a:extLst>
                <a:ext uri="{FF2B5EF4-FFF2-40B4-BE49-F238E27FC236}">
                  <a16:creationId xmlns:a16="http://schemas.microsoft.com/office/drawing/2014/main" id="{90C71611-98B7-48CA-933D-8333374BC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2" name="Line 163">
              <a:extLst>
                <a:ext uri="{FF2B5EF4-FFF2-40B4-BE49-F238E27FC236}">
                  <a16:creationId xmlns:a16="http://schemas.microsoft.com/office/drawing/2014/main" id="{3F1D9D11-97D6-433B-9BF9-D153A7278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3" name="Line 164">
              <a:extLst>
                <a:ext uri="{FF2B5EF4-FFF2-40B4-BE49-F238E27FC236}">
                  <a16:creationId xmlns:a16="http://schemas.microsoft.com/office/drawing/2014/main" id="{9D92815B-1AA9-4D9B-978F-935EC38BC7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93" name="Text Box 166">
            <a:extLst>
              <a:ext uri="{FF2B5EF4-FFF2-40B4-BE49-F238E27FC236}">
                <a16:creationId xmlns:a16="http://schemas.microsoft.com/office/drawing/2014/main" id="{6D12A3E5-84B6-4F3F-8F8A-B713B5A5D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793" y="6008688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800" b="1"/>
              <a:t>router</a:t>
            </a:r>
          </a:p>
        </p:txBody>
      </p:sp>
      <p:sp>
        <p:nvSpPr>
          <p:cNvPr id="494" name="Text Box 167">
            <a:extLst>
              <a:ext uri="{FF2B5EF4-FFF2-40B4-BE49-F238E27FC236}">
                <a16:creationId xmlns:a16="http://schemas.microsoft.com/office/drawing/2014/main" id="{187AC06E-A7C9-4232-8212-B089F3F9B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081" y="36957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800" b="1"/>
              <a:t>switch</a:t>
            </a:r>
          </a:p>
        </p:txBody>
      </p:sp>
      <p:sp>
        <p:nvSpPr>
          <p:cNvPr id="495" name="Text Box 174">
            <a:extLst>
              <a:ext uri="{FF2B5EF4-FFF2-40B4-BE49-F238E27FC236}">
                <a16:creationId xmlns:a16="http://schemas.microsoft.com/office/drawing/2014/main" id="{E8155267-0AD2-4288-9ABE-A2C514811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1" y="1289050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message</a:t>
            </a:r>
          </a:p>
        </p:txBody>
      </p: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DB00CE14-E694-4A50-9D09-E66AAC3E098A}"/>
              </a:ext>
            </a:extLst>
          </p:cNvPr>
          <p:cNvGrpSpPr>
            <a:grpSpLocks/>
          </p:cNvGrpSpPr>
          <p:nvPr/>
        </p:nvGrpSpPr>
        <p:grpSpPr bwMode="auto">
          <a:xfrm>
            <a:off x="1843882" y="1316038"/>
            <a:ext cx="679450" cy="301625"/>
            <a:chOff x="780" y="1553"/>
            <a:chExt cx="428" cy="190"/>
          </a:xfrm>
        </p:grpSpPr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0530D018-C45C-4FAC-A905-2F1295125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6BBFFD10-576E-43E9-8ADE-33B9A585E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385C41D6-00DB-4F50-BEEB-FDEC7FE88773}"/>
              </a:ext>
            </a:extLst>
          </p:cNvPr>
          <p:cNvGrpSpPr>
            <a:grpSpLocks/>
          </p:cNvGrpSpPr>
          <p:nvPr/>
        </p:nvGrpSpPr>
        <p:grpSpPr bwMode="auto">
          <a:xfrm>
            <a:off x="1608935" y="1636715"/>
            <a:ext cx="903288" cy="301625"/>
            <a:chOff x="1851" y="2046"/>
            <a:chExt cx="569" cy="190"/>
          </a:xfrm>
        </p:grpSpPr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F40E6A06-2F70-4079-A360-10AB597907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4629FC11-7041-4D25-812F-262BA993B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DE87AD1D-B7FE-42F9-90C0-E13AECB6F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t</a:t>
                </a:r>
              </a:p>
            </p:txBody>
          </p:sp>
        </p:grp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B5DB40C8-F7B0-4EB1-AFF9-E6CD72CDB3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826E0FFD-61FA-4CEE-A4E9-8434C7DD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1F165C03-25F7-4669-91F9-26403215A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r>
                  <a:rPr lang="en-US" altLang="en-US" sz="1400"/>
                  <a:t>M</a:t>
                </a:r>
              </a:p>
            </p:txBody>
          </p:sp>
        </p:grp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F9C6AD79-38B1-4C9B-8B39-FC7700B33C2B}"/>
              </a:ext>
            </a:extLst>
          </p:cNvPr>
          <p:cNvGrpSpPr>
            <a:grpSpLocks/>
          </p:cNvGrpSpPr>
          <p:nvPr/>
        </p:nvGrpSpPr>
        <p:grpSpPr bwMode="auto">
          <a:xfrm>
            <a:off x="1315254" y="1960564"/>
            <a:ext cx="301626" cy="292100"/>
            <a:chOff x="1962" y="2058"/>
            <a:chExt cx="190" cy="184"/>
          </a:xfrm>
        </p:grpSpPr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5F118A26-706B-4F49-AEC8-7866C1E80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583958F0-F8EC-4253-9D7F-F58A90856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</p:grpSp>
      <p:sp>
        <p:nvSpPr>
          <p:cNvPr id="499" name="Text Box 7">
            <a:extLst>
              <a:ext uri="{FF2B5EF4-FFF2-40B4-BE49-F238E27FC236}">
                <a16:creationId xmlns:a16="http://schemas.microsoft.com/office/drawing/2014/main" id="{EE97D8AD-AA16-40A8-ADF9-0B6F074B2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" y="2239963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frame</a:t>
            </a:r>
          </a:p>
        </p:txBody>
      </p: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8D483B20-8876-409F-8469-99A90F73389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258343" y="5567363"/>
            <a:ext cx="803275" cy="771525"/>
            <a:chOff x="-44" y="1473"/>
            <a:chExt cx="981" cy="1105"/>
          </a:xfrm>
        </p:grpSpPr>
        <p:pic>
          <p:nvPicPr>
            <p:cNvPr id="504" name="Picture 503" descr="desktop_computer_stylized_medium">
              <a:extLst>
                <a:ext uri="{FF2B5EF4-FFF2-40B4-BE49-F238E27FC236}">
                  <a16:creationId xmlns:a16="http://schemas.microsoft.com/office/drawing/2014/main" id="{7C452CE1-C2C7-4901-B7B0-4515359855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5" name="Freeform 189">
              <a:extLst>
                <a:ext uri="{FF2B5EF4-FFF2-40B4-BE49-F238E27FC236}">
                  <a16:creationId xmlns:a16="http://schemas.microsoft.com/office/drawing/2014/main" id="{FC9E380D-779F-417F-A1A6-DB5108C32A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8829D92C-9F55-42A9-8EF7-9971EDB3A95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20368" y="1684338"/>
            <a:ext cx="803275" cy="771525"/>
            <a:chOff x="-44" y="1473"/>
            <a:chExt cx="981" cy="1105"/>
          </a:xfrm>
        </p:grpSpPr>
        <p:pic>
          <p:nvPicPr>
            <p:cNvPr id="502" name="Picture 501" descr="desktop_computer_stylized_medium">
              <a:extLst>
                <a:ext uri="{FF2B5EF4-FFF2-40B4-BE49-F238E27FC236}">
                  <a16:creationId xmlns:a16="http://schemas.microsoft.com/office/drawing/2014/main" id="{4FD5CFFD-A482-4DA5-A4C1-425CC104D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" name="Freeform 192">
              <a:extLst>
                <a:ext uri="{FF2B5EF4-FFF2-40B4-BE49-F238E27FC236}">
                  <a16:creationId xmlns:a16="http://schemas.microsoft.com/office/drawing/2014/main" id="{F62CABF7-C2CC-490F-9E91-BAAA26C0E2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172107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7382</TotalTime>
  <Words>2029</Words>
  <Application>Microsoft Office PowerPoint</Application>
  <PresentationFormat>On-screen Show (4:3)</PresentationFormat>
  <Paragraphs>584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TrumpetLite</vt:lpstr>
      <vt:lpstr>Gill Sans MT</vt:lpstr>
      <vt:lpstr>Times New Roman</vt:lpstr>
      <vt:lpstr>Wingdings</vt:lpstr>
      <vt:lpstr>ＭＳ Ｐゴシック</vt:lpstr>
      <vt:lpstr>Pizzicato-Swash</vt:lpstr>
      <vt:lpstr>Tahoma</vt:lpstr>
      <vt:lpstr>Arial</vt:lpstr>
      <vt:lpstr>Courier New</vt:lpstr>
      <vt:lpstr>Comic Sans MS</vt:lpstr>
      <vt:lpstr>Sample PPT_template</vt:lpstr>
      <vt:lpstr>1_Sample PPT_template</vt:lpstr>
      <vt:lpstr>PowerPoint Presentation</vt:lpstr>
      <vt:lpstr>Internet structure: network of networks</vt:lpstr>
      <vt:lpstr>Protocol Layers to deal with complexity</vt:lpstr>
      <vt:lpstr>What is a protocol?</vt:lpstr>
      <vt:lpstr>Layers analogy</vt:lpstr>
      <vt:lpstr>Layers analogy</vt:lpstr>
      <vt:lpstr>Layers analogy</vt:lpstr>
      <vt:lpstr>Network Protocol layers stack </vt:lpstr>
      <vt:lpstr>Encapsulation</vt:lpstr>
      <vt:lpstr>Application Layer</vt:lpstr>
      <vt:lpstr>Client-server architecture</vt:lpstr>
      <vt:lpstr>HTTP overview</vt:lpstr>
      <vt:lpstr>HTTP request message</vt:lpstr>
      <vt:lpstr>HTTP response message</vt:lpstr>
      <vt:lpstr>Transport Layer</vt:lpstr>
      <vt:lpstr>Transport Layer protocols</vt:lpstr>
      <vt:lpstr>TcP segment structure</vt:lpstr>
      <vt:lpstr>Network layer</vt:lpstr>
      <vt:lpstr>IP datagram format</vt:lpstr>
      <vt:lpstr>IP addressing</vt:lpstr>
      <vt:lpstr>DNS: Domain Name System</vt:lpstr>
      <vt:lpstr>Link Layer</vt:lpstr>
      <vt:lpstr>Where is the link layer implemented?</vt:lpstr>
      <vt:lpstr>MAC addresses</vt:lpstr>
      <vt:lpstr>Ethernet frame structure</vt:lpstr>
      <vt:lpstr>Ethernet protocol CSMA</vt:lpstr>
      <vt:lpstr>Physical Layer</vt:lpstr>
      <vt:lpstr>Physical Layer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425</cp:revision>
  <dcterms:created xsi:type="dcterms:W3CDTF">2011-10-16T19:29:59Z</dcterms:created>
  <dcterms:modified xsi:type="dcterms:W3CDTF">2024-10-23T02:47:58Z</dcterms:modified>
</cp:coreProperties>
</file>