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21"/>
  </p:notesMasterIdLst>
  <p:handoutMasterIdLst>
    <p:handoutMasterId r:id="rId22"/>
  </p:handoutMasterIdLst>
  <p:sldIdLst>
    <p:sldId id="322" r:id="rId3"/>
    <p:sldId id="257" r:id="rId4"/>
    <p:sldId id="393" r:id="rId5"/>
    <p:sldId id="394" r:id="rId6"/>
    <p:sldId id="395" r:id="rId7"/>
    <p:sldId id="396" r:id="rId8"/>
    <p:sldId id="397" r:id="rId9"/>
    <p:sldId id="398" r:id="rId10"/>
    <p:sldId id="400" r:id="rId11"/>
    <p:sldId id="401" r:id="rId12"/>
    <p:sldId id="402" r:id="rId13"/>
    <p:sldId id="403" r:id="rId14"/>
    <p:sldId id="404" r:id="rId15"/>
    <p:sldId id="411" r:id="rId16"/>
    <p:sldId id="405" r:id="rId17"/>
    <p:sldId id="407" r:id="rId18"/>
    <p:sldId id="408" r:id="rId19"/>
    <p:sldId id="412" r:id="rId20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Pizzicato-Swash" panose="00000400000000000000" pitchFamily="2" charset="0"/>
      <p:regular r:id="rId28"/>
    </p:embeddedFont>
    <p:embeddedFont>
      <p:font typeface="TrumpetLite" panose="020A0602050506020204" pitchFamily="18" charset="0"/>
      <p:regular r:id="rId29"/>
      <p:bold r:id="rId30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4660"/>
  </p:normalViewPr>
  <p:slideViewPr>
    <p:cSldViewPr>
      <p:cViewPr varScale="1">
        <p:scale>
          <a:sx n="103" d="100"/>
          <a:sy n="103" d="100"/>
        </p:scale>
        <p:origin x="177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6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0.png"/><Relationship Id="rId21" Type="http://schemas.openxmlformats.org/officeDocument/2006/relationships/image" Target="../media/image25.png"/><Relationship Id="rId7" Type="http://schemas.openxmlformats.org/officeDocument/2006/relationships/image" Target="../media/image32.png"/><Relationship Id="rId12" Type="http://schemas.openxmlformats.org/officeDocument/2006/relationships/image" Target="../media/image6.png"/><Relationship Id="rId17" Type="http://schemas.openxmlformats.org/officeDocument/2006/relationships/image" Target="../media/image21.png"/><Relationship Id="rId2" Type="http://schemas.openxmlformats.org/officeDocument/2006/relationships/image" Target="../media/image3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41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Network Structures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Based on Dr. Pete’s adaptation of Chapter 1 of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Computer Networking: A Top Down Approach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6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th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 edition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Jim Kurose, Keith Ross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Addison-Wesley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44CE51-F158-42B8-A276-532085952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33" y="2819401"/>
            <a:ext cx="3159767" cy="379911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Wired physical media</a:t>
            </a:r>
          </a:p>
        </p:txBody>
      </p:sp>
      <p:pic>
        <p:nvPicPr>
          <p:cNvPr id="5" name="Picture 4" descr="f-pict">
            <a:extLst>
              <a:ext uri="{FF2B5EF4-FFF2-40B4-BE49-F238E27FC236}">
                <a16:creationId xmlns:a16="http://schemas.microsoft.com/office/drawing/2014/main" id="{F98E8711-DE49-419E-A051-C4C1AB27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89" y="4084637"/>
            <a:ext cx="23717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2A38AA-4916-4E03-8C19-EED96A892FC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307268" y="1920875"/>
            <a:ext cx="2542309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TrumpetLite" panose="020A0602050506020204" pitchFamily="18" charset="0"/>
              </a:rPr>
              <a:t>coaxial cable:</a:t>
            </a:r>
            <a:endParaRPr lang="en-US" altLang="en-US" sz="2400" dirty="0">
              <a:solidFill>
                <a:srgbClr val="CC0000"/>
              </a:solidFill>
              <a:latin typeface="TrumpetLite" panose="020A06020505060202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n-US" altLang="en-US" sz="2400" dirty="0">
                <a:latin typeface="TrumpetLite" panose="020A0602050506020204" pitchFamily="18" charset="0"/>
              </a:rPr>
              <a:t>two concentric copper conductors</a:t>
            </a:r>
          </a:p>
        </p:txBody>
      </p:sp>
      <p:pic>
        <p:nvPicPr>
          <p:cNvPr id="7" name="Picture 6" descr="coax">
            <a:extLst>
              <a:ext uri="{FF2B5EF4-FFF2-40B4-BE49-F238E27FC236}">
                <a16:creationId xmlns:a16="http://schemas.microsoft.com/office/drawing/2014/main" id="{B2978B33-F3E6-4480-9F46-B214B112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33" y="4456991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C1418B-8482-4C49-AC4C-063E53DFA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539" y="1807730"/>
            <a:ext cx="29527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CC0000"/>
                </a:solidFill>
                <a:latin typeface="TrumpetLite" panose="020A0602050506020204" pitchFamily="18" charset="0"/>
              </a:rPr>
              <a:t>fiber optic cable:</a:t>
            </a:r>
            <a:endParaRPr lang="en-US" altLang="en-US" dirty="0">
              <a:solidFill>
                <a:srgbClr val="CC0000"/>
              </a:solidFill>
              <a:latin typeface="TrumpetLite" panose="020A0602050506020204" pitchFamily="18" charset="0"/>
            </a:endParaRPr>
          </a:p>
          <a:p>
            <a:pPr marL="287338" indent="-287338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glass fiber carrying light pulses, each pulse a bit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96559-4568-4554-83CB-CF00E42F6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11" y="1937905"/>
            <a:ext cx="301610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kern="0" dirty="0">
                <a:solidFill>
                  <a:srgbClr val="CC0000"/>
                </a:solidFill>
                <a:latin typeface="TrumpetLite" panose="020A0602050506020204" pitchFamily="18" charset="0"/>
              </a:rPr>
              <a:t>twisted pair:</a:t>
            </a:r>
            <a:endParaRPr lang="en-US" altLang="en-US" kern="0" dirty="0">
              <a:latin typeface="TrumpetLite" panose="020A0602050506020204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two insulated copper wires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C5CE5-DC34-4CA0-9328-5760E9D3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0" y="4084637"/>
            <a:ext cx="22764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4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Wireless physical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  <a:latin typeface="TrumpetLite" panose="020A0602050506020204" pitchFamily="18" charset="0"/>
              </a:rPr>
              <a:t>Microwave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up to 45 Mbps</a:t>
            </a:r>
            <a:br>
              <a:rPr lang="en-US" altLang="en-US" sz="2000" dirty="0">
                <a:latin typeface="TrumpetLite" panose="020A0602050506020204" pitchFamily="18" charset="0"/>
              </a:rPr>
            </a:br>
            <a:endParaRPr lang="en-US" altLang="en-US" sz="2000" dirty="0">
              <a:latin typeface="TrumpetLite" panose="020A0602050506020204" pitchFamily="18" charset="0"/>
            </a:endParaRPr>
          </a:p>
          <a:p>
            <a:pPr>
              <a:lnSpc>
                <a:spcPct val="85000"/>
              </a:lnSpc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 err="1">
                <a:solidFill>
                  <a:srgbClr val="002060"/>
                </a:solidFill>
                <a:latin typeface="TrumpetLite" panose="020A0602050506020204" pitchFamily="18" charset="0"/>
              </a:rPr>
              <a:t>WiFi</a:t>
            </a:r>
            <a:endParaRPr lang="en-US" altLang="en-US" dirty="0">
              <a:solidFill>
                <a:srgbClr val="002060"/>
              </a:solidFill>
              <a:latin typeface="TrumpetLite" panose="020A0602050506020204" pitchFamily="18" charset="0"/>
            </a:endParaRP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11Mbps, 54 Mbps</a:t>
            </a:r>
            <a:br>
              <a:rPr lang="en-US" altLang="en-US" sz="2000" dirty="0">
                <a:latin typeface="TrumpetLite" panose="020A0602050506020204" pitchFamily="18" charset="0"/>
              </a:rPr>
            </a:br>
            <a:endParaRPr lang="en-US" altLang="en-US" sz="2000" dirty="0">
              <a:latin typeface="TrumpetLite" panose="020A0602050506020204" pitchFamily="18" charset="0"/>
            </a:endParaRPr>
          </a:p>
          <a:p>
            <a:pPr>
              <a:lnSpc>
                <a:spcPct val="85000"/>
              </a:lnSpc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2060"/>
                </a:solidFill>
                <a:latin typeface="TrumpetLite" panose="020A0602050506020204" pitchFamily="18" charset="0"/>
              </a:rPr>
              <a:t>Cellular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3G:  ~3    Mbps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4G: ~30   Mbps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5G: ~100 Mbps</a:t>
            </a:r>
            <a:br>
              <a:rPr lang="en-US" altLang="en-US" sz="2000" dirty="0">
                <a:latin typeface="TrumpetLite" panose="020A0602050506020204" pitchFamily="18" charset="0"/>
              </a:rPr>
            </a:br>
            <a:endParaRPr lang="en-US" altLang="en-US" sz="2000" dirty="0">
              <a:latin typeface="TrumpetLite" panose="020A0602050506020204" pitchFamily="18" charset="0"/>
            </a:endParaRPr>
          </a:p>
          <a:p>
            <a:pPr>
              <a:lnSpc>
                <a:spcPct val="85000"/>
              </a:lnSpc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  <a:latin typeface="TrumpetLite" panose="020A0602050506020204" pitchFamily="18" charset="0"/>
              </a:rPr>
              <a:t>Satellite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Kbps to 45Mbps channel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270 msec end-end delay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geosynchronous versus low altitude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61F3060-2F9F-487E-B3D1-ABA542983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14" y="1622889"/>
            <a:ext cx="4407486" cy="36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network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4953000" cy="4816473"/>
          </a:xfrm>
        </p:spPr>
        <p:txBody>
          <a:bodyPr>
            <a:normAutofit/>
          </a:bodyPr>
          <a:lstStyle/>
          <a:p>
            <a:pPr lvl="0"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mesh of interconnected routers</a:t>
            </a:r>
            <a:b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endParaRPr lang="en-US" altLang="en-US" sz="2800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lvl="0"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packet-switching: hosts break messages into </a:t>
            </a:r>
            <a:r>
              <a:rPr lang="en-US" altLang="en-US" sz="2800" i="1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packets</a:t>
            </a: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forward packets</a:t>
            </a:r>
            <a:r>
              <a:rPr lang="en-US" altLang="en-US" i="1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from one router to the next on path from source to destination</a:t>
            </a:r>
          </a:p>
        </p:txBody>
      </p:sp>
      <p:sp>
        <p:nvSpPr>
          <p:cNvPr id="4" name="Freeform 637">
            <a:extLst>
              <a:ext uri="{FF2B5EF4-FFF2-40B4-BE49-F238E27FC236}">
                <a16:creationId xmlns:a16="http://schemas.microsoft.com/office/drawing/2014/main" id="{C2266CE3-7070-4222-8031-7AEC8436CC15}"/>
              </a:ext>
            </a:extLst>
          </p:cNvPr>
          <p:cNvSpPr>
            <a:spLocks/>
          </p:cNvSpPr>
          <p:nvPr/>
        </p:nvSpPr>
        <p:spPr bwMode="auto">
          <a:xfrm>
            <a:off x="5375275" y="1870075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D3BE85-9367-4929-B142-42216F6084C5}"/>
              </a:ext>
            </a:extLst>
          </p:cNvPr>
          <p:cNvGrpSpPr>
            <a:grpSpLocks/>
          </p:cNvGrpSpPr>
          <p:nvPr/>
        </p:nvGrpSpPr>
        <p:grpSpPr bwMode="auto">
          <a:xfrm>
            <a:off x="5543553" y="3205164"/>
            <a:ext cx="1458913" cy="933451"/>
            <a:chOff x="2889" y="1631"/>
            <a:chExt cx="980" cy="743"/>
          </a:xfrm>
        </p:grpSpPr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5269C44-51F8-4157-A252-8BF427FB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4" name="AutoShape 640">
              <a:extLst>
                <a:ext uri="{FF2B5EF4-FFF2-40B4-BE49-F238E27FC236}">
                  <a16:creationId xmlns:a16="http://schemas.microsoft.com/office/drawing/2014/main" id="{605F0846-A112-491B-BE9B-21F81D4E6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6" name="Freeform 641">
            <a:extLst>
              <a:ext uri="{FF2B5EF4-FFF2-40B4-BE49-F238E27FC236}">
                <a16:creationId xmlns:a16="http://schemas.microsoft.com/office/drawing/2014/main" id="{3EB5ADB6-0D90-4ADA-854F-E452F27D251E}"/>
              </a:ext>
            </a:extLst>
          </p:cNvPr>
          <p:cNvSpPr>
            <a:spLocks/>
          </p:cNvSpPr>
          <p:nvPr/>
        </p:nvSpPr>
        <p:spPr bwMode="auto">
          <a:xfrm>
            <a:off x="5537200" y="4583112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642">
            <a:extLst>
              <a:ext uri="{FF2B5EF4-FFF2-40B4-BE49-F238E27FC236}">
                <a16:creationId xmlns:a16="http://schemas.microsoft.com/office/drawing/2014/main" id="{2E9DCC58-604A-4D40-B2C8-2F723AD88BC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018462" y="5319713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643">
            <a:extLst>
              <a:ext uri="{FF2B5EF4-FFF2-40B4-BE49-F238E27FC236}">
                <a16:creationId xmlns:a16="http://schemas.microsoft.com/office/drawing/2014/main" id="{75154B18-9977-4D4B-B754-F9E60FAABB4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164512" y="560070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644">
            <a:extLst>
              <a:ext uri="{FF2B5EF4-FFF2-40B4-BE49-F238E27FC236}">
                <a16:creationId xmlns:a16="http://schemas.microsoft.com/office/drawing/2014/main" id="{FD89B4DF-64C5-40B5-BC40-77BC2AA0F54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350250" y="5276850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646">
            <a:extLst>
              <a:ext uri="{FF2B5EF4-FFF2-40B4-BE49-F238E27FC236}">
                <a16:creationId xmlns:a16="http://schemas.microsoft.com/office/drawing/2014/main" id="{35722B79-A11C-40C7-98F2-4FD3D95F5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3800" y="4933950"/>
            <a:ext cx="212725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647">
            <a:extLst>
              <a:ext uri="{FF2B5EF4-FFF2-40B4-BE49-F238E27FC236}">
                <a16:creationId xmlns:a16="http://schemas.microsoft.com/office/drawing/2014/main" id="{6B5A4494-5D4A-4900-B8EF-E3E9F8715A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5037" y="5197475"/>
            <a:ext cx="390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650">
            <a:extLst>
              <a:ext uri="{FF2B5EF4-FFF2-40B4-BE49-F238E27FC236}">
                <a16:creationId xmlns:a16="http://schemas.microsoft.com/office/drawing/2014/main" id="{2A06D0FE-32F1-41C1-AD24-1D1D57CC55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0487" y="5245100"/>
            <a:ext cx="103188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651">
            <a:extLst>
              <a:ext uri="{FF2B5EF4-FFF2-40B4-BE49-F238E27FC236}">
                <a16:creationId xmlns:a16="http://schemas.microsoft.com/office/drawing/2014/main" id="{946987F8-1604-4758-85CE-C193FF4E2F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21475" y="5257800"/>
            <a:ext cx="114300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652">
            <a:extLst>
              <a:ext uri="{FF2B5EF4-FFF2-40B4-BE49-F238E27FC236}">
                <a16:creationId xmlns:a16="http://schemas.microsoft.com/office/drawing/2014/main" id="{71D577A2-8907-4C04-994F-687E4AB33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6737" y="5213350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654">
            <a:extLst>
              <a:ext uri="{FF2B5EF4-FFF2-40B4-BE49-F238E27FC236}">
                <a16:creationId xmlns:a16="http://schemas.microsoft.com/office/drawing/2014/main" id="{E1A9DE85-BCEA-431B-A92C-DA79EB5CF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5" y="3740150"/>
            <a:ext cx="234950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655">
            <a:extLst>
              <a:ext uri="{FF2B5EF4-FFF2-40B4-BE49-F238E27FC236}">
                <a16:creationId xmlns:a16="http://schemas.microsoft.com/office/drawing/2014/main" id="{8229E502-F7F5-4006-9E07-1FF6E2AACD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4250" y="3894137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894888-F766-4629-95F1-5C6E4ABC0C37}"/>
              </a:ext>
            </a:extLst>
          </p:cNvPr>
          <p:cNvGrpSpPr>
            <a:grpSpLocks/>
          </p:cNvGrpSpPr>
          <p:nvPr/>
        </p:nvGrpSpPr>
        <p:grpSpPr bwMode="auto">
          <a:xfrm>
            <a:off x="5784850" y="3660775"/>
            <a:ext cx="506412" cy="352425"/>
            <a:chOff x="2967" y="478"/>
            <a:chExt cx="788" cy="625"/>
          </a:xfrm>
        </p:grpSpPr>
        <p:pic>
          <p:nvPicPr>
            <p:cNvPr id="501" name="Picture 500" descr="access_point_stylized_small">
              <a:extLst>
                <a:ext uri="{FF2B5EF4-FFF2-40B4-BE49-F238E27FC236}">
                  <a16:creationId xmlns:a16="http://schemas.microsoft.com/office/drawing/2014/main" id="{794F6099-006E-4F01-82A4-4BE90F81E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" name="Picture 501" descr="antenna_radiation_stylized">
              <a:extLst>
                <a:ext uri="{FF2B5EF4-FFF2-40B4-BE49-F238E27FC236}">
                  <a16:creationId xmlns:a16="http://schemas.microsoft.com/office/drawing/2014/main" id="{CEB65FAA-005E-43DB-A409-7D60030AB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Freeform 659">
            <a:extLst>
              <a:ext uri="{FF2B5EF4-FFF2-40B4-BE49-F238E27FC236}">
                <a16:creationId xmlns:a16="http://schemas.microsoft.com/office/drawing/2014/main" id="{ECED8F69-0646-41E2-A347-D805DD618425}"/>
              </a:ext>
            </a:extLst>
          </p:cNvPr>
          <p:cNvSpPr>
            <a:spLocks/>
          </p:cNvSpPr>
          <p:nvPr/>
        </p:nvSpPr>
        <p:spPr bwMode="auto">
          <a:xfrm>
            <a:off x="7188200" y="3687762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660">
            <a:extLst>
              <a:ext uri="{FF2B5EF4-FFF2-40B4-BE49-F238E27FC236}">
                <a16:creationId xmlns:a16="http://schemas.microsoft.com/office/drawing/2014/main" id="{875100E8-6DD8-4A0C-A60B-FF6C46FC02D5}"/>
              </a:ext>
            </a:extLst>
          </p:cNvPr>
          <p:cNvSpPr>
            <a:spLocks/>
          </p:cNvSpPr>
          <p:nvPr/>
        </p:nvSpPr>
        <p:spPr bwMode="auto">
          <a:xfrm>
            <a:off x="7185025" y="2162175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661">
            <a:extLst>
              <a:ext uri="{FF2B5EF4-FFF2-40B4-BE49-F238E27FC236}">
                <a16:creationId xmlns:a16="http://schemas.microsoft.com/office/drawing/2014/main" id="{E5A5024C-1C4A-4009-A4B6-3D723347A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9200" y="3973512"/>
            <a:ext cx="163512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662">
            <a:extLst>
              <a:ext uri="{FF2B5EF4-FFF2-40B4-BE49-F238E27FC236}">
                <a16:creationId xmlns:a16="http://schemas.microsoft.com/office/drawing/2014/main" id="{08307E83-15CC-4064-8D20-0D59A17CD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6037" y="3894137"/>
            <a:ext cx="27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663">
            <a:extLst>
              <a:ext uri="{FF2B5EF4-FFF2-40B4-BE49-F238E27FC236}">
                <a16:creationId xmlns:a16="http://schemas.microsoft.com/office/drawing/2014/main" id="{C168BA7E-0DDA-4DE6-A9F6-2C92DCCCC1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2575" y="3979862"/>
            <a:ext cx="134937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664">
            <a:extLst>
              <a:ext uri="{FF2B5EF4-FFF2-40B4-BE49-F238E27FC236}">
                <a16:creationId xmlns:a16="http://schemas.microsoft.com/office/drawing/2014/main" id="{78C4D6D7-DC1F-4192-BEB8-80E26A6DA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6100" y="2747962"/>
            <a:ext cx="50958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665">
            <a:extLst>
              <a:ext uri="{FF2B5EF4-FFF2-40B4-BE49-F238E27FC236}">
                <a16:creationId xmlns:a16="http://schemas.microsoft.com/office/drawing/2014/main" id="{028976BF-F176-48C4-98B0-E311DA034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1100" y="4857750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666">
            <a:extLst>
              <a:ext uri="{FF2B5EF4-FFF2-40B4-BE49-F238E27FC236}">
                <a16:creationId xmlns:a16="http://schemas.microsoft.com/office/drawing/2014/main" id="{1851D90F-890B-4C93-817D-FA4ACAB429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0387" y="4845050"/>
            <a:ext cx="322263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667">
            <a:extLst>
              <a:ext uri="{FF2B5EF4-FFF2-40B4-BE49-F238E27FC236}">
                <a16:creationId xmlns:a16="http://schemas.microsoft.com/office/drawing/2014/main" id="{7DD3CF8E-E83E-4F1D-B49E-608FDAB787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0" y="5137150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668">
            <a:extLst>
              <a:ext uri="{FF2B5EF4-FFF2-40B4-BE49-F238E27FC236}">
                <a16:creationId xmlns:a16="http://schemas.microsoft.com/office/drawing/2014/main" id="{5C6F6962-CACC-47D3-B4E1-3F5D75BE0C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0175" y="2652712"/>
            <a:ext cx="123825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669">
            <a:extLst>
              <a:ext uri="{FF2B5EF4-FFF2-40B4-BE49-F238E27FC236}">
                <a16:creationId xmlns:a16="http://schemas.microsoft.com/office/drawing/2014/main" id="{920CB46E-4078-40EC-9EB2-0B377472A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8725" y="2825750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670">
            <a:extLst>
              <a:ext uri="{FF2B5EF4-FFF2-40B4-BE49-F238E27FC236}">
                <a16:creationId xmlns:a16="http://schemas.microsoft.com/office/drawing/2014/main" id="{D6500961-4171-4ACD-A7BE-ED00267159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3350" y="2719387"/>
            <a:ext cx="263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671">
            <a:extLst>
              <a:ext uri="{FF2B5EF4-FFF2-40B4-BE49-F238E27FC236}">
                <a16:creationId xmlns:a16="http://schemas.microsoft.com/office/drawing/2014/main" id="{4DCCB89E-F94F-442D-96EC-744BCB3A5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2720975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672">
            <a:extLst>
              <a:ext uri="{FF2B5EF4-FFF2-40B4-BE49-F238E27FC236}">
                <a16:creationId xmlns:a16="http://schemas.microsoft.com/office/drawing/2014/main" id="{37588CA7-40A5-45E2-979F-CF8BB773C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225" y="3027362"/>
            <a:ext cx="188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673">
            <a:extLst>
              <a:ext uri="{FF2B5EF4-FFF2-40B4-BE49-F238E27FC236}">
                <a16:creationId xmlns:a16="http://schemas.microsoft.com/office/drawing/2014/main" id="{C933340E-6D10-42F8-936F-43560AECD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3262" y="3017837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674">
            <a:extLst>
              <a:ext uri="{FF2B5EF4-FFF2-40B4-BE49-F238E27FC236}">
                <a16:creationId xmlns:a16="http://schemas.microsoft.com/office/drawing/2014/main" id="{CC4D3FFC-C126-4348-84AA-BA4B63CA8C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362" y="3094037"/>
            <a:ext cx="98425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675">
            <a:extLst>
              <a:ext uri="{FF2B5EF4-FFF2-40B4-BE49-F238E27FC236}">
                <a16:creationId xmlns:a16="http://schemas.microsoft.com/office/drawing/2014/main" id="{B4410707-6043-4446-A68D-2424E96C1C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1325" y="3094037"/>
            <a:ext cx="111125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676">
            <a:extLst>
              <a:ext uri="{FF2B5EF4-FFF2-40B4-BE49-F238E27FC236}">
                <a16:creationId xmlns:a16="http://schemas.microsoft.com/office/drawing/2014/main" id="{F7BADBBA-3829-40F7-8FDB-DD9C2E3DFD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5375" y="4235450"/>
            <a:ext cx="22701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677">
            <a:extLst>
              <a:ext uri="{FF2B5EF4-FFF2-40B4-BE49-F238E27FC236}">
                <a16:creationId xmlns:a16="http://schemas.microsoft.com/office/drawing/2014/main" id="{3C8D51B5-0457-43C3-B265-13B82E7B4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8525" y="3016250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51F277-3DC7-4EF3-B56A-65D3DDCC2B91}"/>
              </a:ext>
            </a:extLst>
          </p:cNvPr>
          <p:cNvGrpSpPr>
            <a:grpSpLocks/>
          </p:cNvGrpSpPr>
          <p:nvPr/>
        </p:nvGrpSpPr>
        <p:grpSpPr bwMode="auto">
          <a:xfrm>
            <a:off x="6226177" y="2003421"/>
            <a:ext cx="468313" cy="620711"/>
            <a:chOff x="1653" y="3023"/>
            <a:chExt cx="622" cy="911"/>
          </a:xfrm>
        </p:grpSpPr>
        <p:sp>
          <p:nvSpPr>
            <p:cNvPr id="484" name="Line 270">
              <a:extLst>
                <a:ext uri="{FF2B5EF4-FFF2-40B4-BE49-F238E27FC236}">
                  <a16:creationId xmlns:a16="http://schemas.microsoft.com/office/drawing/2014/main" id="{B0F0F021-A17A-4311-A71D-CBBDFCBCA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5" name="Line 271">
              <a:extLst>
                <a:ext uri="{FF2B5EF4-FFF2-40B4-BE49-F238E27FC236}">
                  <a16:creationId xmlns:a16="http://schemas.microsoft.com/office/drawing/2014/main" id="{AF9E101C-2CA8-43B7-967B-5C0EAA3B5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6" name="Line 272">
              <a:extLst>
                <a:ext uri="{FF2B5EF4-FFF2-40B4-BE49-F238E27FC236}">
                  <a16:creationId xmlns:a16="http://schemas.microsoft.com/office/drawing/2014/main" id="{87E21507-0906-4923-A6D9-300F5A030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7" name="Line 273">
              <a:extLst>
                <a:ext uri="{FF2B5EF4-FFF2-40B4-BE49-F238E27FC236}">
                  <a16:creationId xmlns:a16="http://schemas.microsoft.com/office/drawing/2014/main" id="{EF71617B-1306-4465-90D2-4F07C6BD2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8" name="Line 274">
              <a:extLst>
                <a:ext uri="{FF2B5EF4-FFF2-40B4-BE49-F238E27FC236}">
                  <a16:creationId xmlns:a16="http://schemas.microsoft.com/office/drawing/2014/main" id="{22173EBB-7C92-40E7-8C4E-7AC2C365D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9" name="Line 275">
              <a:extLst>
                <a:ext uri="{FF2B5EF4-FFF2-40B4-BE49-F238E27FC236}">
                  <a16:creationId xmlns:a16="http://schemas.microsoft.com/office/drawing/2014/main" id="{5795F39E-AE8E-4A5D-ABF6-A38AA02F9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0" name="Line 276">
              <a:extLst>
                <a:ext uri="{FF2B5EF4-FFF2-40B4-BE49-F238E27FC236}">
                  <a16:creationId xmlns:a16="http://schemas.microsoft.com/office/drawing/2014/main" id="{F49C52EA-5DA8-4BD9-B014-7CC6F876E6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1" name="Line 277">
              <a:extLst>
                <a:ext uri="{FF2B5EF4-FFF2-40B4-BE49-F238E27FC236}">
                  <a16:creationId xmlns:a16="http://schemas.microsoft.com/office/drawing/2014/main" id="{9B31301A-8581-4347-B9B9-8F154D6B7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2" name="Line 278">
              <a:extLst>
                <a:ext uri="{FF2B5EF4-FFF2-40B4-BE49-F238E27FC236}">
                  <a16:creationId xmlns:a16="http://schemas.microsoft.com/office/drawing/2014/main" id="{36CCD1EF-8DBC-43CF-802E-BDCA640040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3" name="Line 279">
              <a:extLst>
                <a:ext uri="{FF2B5EF4-FFF2-40B4-BE49-F238E27FC236}">
                  <a16:creationId xmlns:a16="http://schemas.microsoft.com/office/drawing/2014/main" id="{E9408BD5-5BBD-4C29-A69D-CD17C0D85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4" name="Line 280">
              <a:extLst>
                <a:ext uri="{FF2B5EF4-FFF2-40B4-BE49-F238E27FC236}">
                  <a16:creationId xmlns:a16="http://schemas.microsoft.com/office/drawing/2014/main" id="{4188BA95-7A62-47FB-A66C-466C02B2B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5" name="Line 281">
              <a:extLst>
                <a:ext uri="{FF2B5EF4-FFF2-40B4-BE49-F238E27FC236}">
                  <a16:creationId xmlns:a16="http://schemas.microsoft.com/office/drawing/2014/main" id="{7342335E-05FF-4D67-9863-BA380A14E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6" name="Line 282">
              <a:extLst>
                <a:ext uri="{FF2B5EF4-FFF2-40B4-BE49-F238E27FC236}">
                  <a16:creationId xmlns:a16="http://schemas.microsoft.com/office/drawing/2014/main" id="{A06C324A-18DD-4393-9D93-D0912631C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7" name="Line 283">
              <a:extLst>
                <a:ext uri="{FF2B5EF4-FFF2-40B4-BE49-F238E27FC236}">
                  <a16:creationId xmlns:a16="http://schemas.microsoft.com/office/drawing/2014/main" id="{1EE51D23-5F0E-471F-BA4D-C5A7A84AE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8" name="Line 284">
              <a:extLst>
                <a:ext uri="{FF2B5EF4-FFF2-40B4-BE49-F238E27FC236}">
                  <a16:creationId xmlns:a16="http://schemas.microsoft.com/office/drawing/2014/main" id="{FBBA7D3A-5509-4CC2-A2CE-CFA93A4BD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C0275AD3-F5A1-4C7D-AC74-8EAD652E8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500" name="Picture 499" descr="cell_tower_radiation_gray">
              <a:extLst>
                <a:ext uri="{FF2B5EF4-FFF2-40B4-BE49-F238E27FC236}">
                  <a16:creationId xmlns:a16="http://schemas.microsoft.com/office/drawing/2014/main" id="{61FC79D0-1E72-4274-BE5A-05036FEDE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A00CF4-EC21-4229-B1DB-7A9DDE12FF7B}"/>
              </a:ext>
            </a:extLst>
          </p:cNvPr>
          <p:cNvGrpSpPr>
            <a:grpSpLocks/>
          </p:cNvGrpSpPr>
          <p:nvPr/>
        </p:nvGrpSpPr>
        <p:grpSpPr bwMode="auto">
          <a:xfrm>
            <a:off x="6462726" y="2563812"/>
            <a:ext cx="454026" cy="254000"/>
            <a:chOff x="3843" y="1516"/>
            <a:chExt cx="286" cy="160"/>
          </a:xfrm>
        </p:grpSpPr>
        <p:sp>
          <p:nvSpPr>
            <p:cNvPr id="475" name="Line 697">
              <a:extLst>
                <a:ext uri="{FF2B5EF4-FFF2-40B4-BE49-F238E27FC236}">
                  <a16:creationId xmlns:a16="http://schemas.microsoft.com/office/drawing/2014/main" id="{21CD70F7-BBC3-4192-AD8E-55F088E34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5BCB4F9C-46BC-4764-A34B-40F874CE7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102F533C-D530-496F-94AD-0026781AD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8F3CC183-F0D6-4E42-9977-6D30F9F07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69CD2E2A-F988-4AAE-BDB5-47F084B52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482" name="Freeform 702">
                <a:extLst>
                  <a:ext uri="{FF2B5EF4-FFF2-40B4-BE49-F238E27FC236}">
                    <a16:creationId xmlns:a16="http://schemas.microsoft.com/office/drawing/2014/main" id="{43916A53-08B2-4104-B4FF-2E9B8C80C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3" name="Freeform 703">
                <a:extLst>
                  <a:ext uri="{FF2B5EF4-FFF2-40B4-BE49-F238E27FC236}">
                    <a16:creationId xmlns:a16="http://schemas.microsoft.com/office/drawing/2014/main" id="{257AC16B-9670-45DF-87BC-0C0D9A9EC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80" name="Line 704">
              <a:extLst>
                <a:ext uri="{FF2B5EF4-FFF2-40B4-BE49-F238E27FC236}">
                  <a16:creationId xmlns:a16="http://schemas.microsoft.com/office/drawing/2014/main" id="{7312E558-73E6-4242-92E8-68720F3F8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1" name="Line 705">
              <a:extLst>
                <a:ext uri="{FF2B5EF4-FFF2-40B4-BE49-F238E27FC236}">
                  <a16:creationId xmlns:a16="http://schemas.microsoft.com/office/drawing/2014/main" id="{5BCCC40D-4E4B-4B77-87EA-B22281BE3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932BD99-894F-4393-8D01-2C018F73F1CA}"/>
              </a:ext>
            </a:extLst>
          </p:cNvPr>
          <p:cNvGrpSpPr>
            <a:grpSpLocks/>
          </p:cNvGrpSpPr>
          <p:nvPr/>
        </p:nvGrpSpPr>
        <p:grpSpPr bwMode="auto">
          <a:xfrm>
            <a:off x="7375543" y="2651140"/>
            <a:ext cx="390526" cy="174626"/>
            <a:chOff x="4334" y="1470"/>
            <a:chExt cx="246" cy="107"/>
          </a:xfrm>
        </p:grpSpPr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9E1A1A52-5546-438E-A9E6-5D11DFD5D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EDBBF18F-2FBF-4A7C-BCDE-15AA42DF2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50DAEB02-E8C5-4E93-B8E1-559AD0934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32D71346-348A-464A-A839-D12566E4B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73" name="Freeform 711">
                <a:extLst>
                  <a:ext uri="{FF2B5EF4-FFF2-40B4-BE49-F238E27FC236}">
                    <a16:creationId xmlns:a16="http://schemas.microsoft.com/office/drawing/2014/main" id="{9CEC2A0B-0EDD-4B36-8AD1-5DDD3B7AD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4" name="Freeform 712">
                <a:extLst>
                  <a:ext uri="{FF2B5EF4-FFF2-40B4-BE49-F238E27FC236}">
                    <a16:creationId xmlns:a16="http://schemas.microsoft.com/office/drawing/2014/main" id="{94674860-E4DC-4F98-A731-2A67E75F6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71" name="Line 713">
              <a:extLst>
                <a:ext uri="{FF2B5EF4-FFF2-40B4-BE49-F238E27FC236}">
                  <a16:creationId xmlns:a16="http://schemas.microsoft.com/office/drawing/2014/main" id="{159A931D-C787-4E18-B789-CF98E0447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2" name="Line 714">
              <a:extLst>
                <a:ext uri="{FF2B5EF4-FFF2-40B4-BE49-F238E27FC236}">
                  <a16:creationId xmlns:a16="http://schemas.microsoft.com/office/drawing/2014/main" id="{453E5EF1-66E6-4436-B5B0-D353E1432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B731FB-23BD-45E2-A8C9-82E0F6FF0DA5}"/>
              </a:ext>
            </a:extLst>
          </p:cNvPr>
          <p:cNvGrpSpPr>
            <a:grpSpLocks/>
          </p:cNvGrpSpPr>
          <p:nvPr/>
        </p:nvGrpSpPr>
        <p:grpSpPr bwMode="auto">
          <a:xfrm>
            <a:off x="7386655" y="2914665"/>
            <a:ext cx="390526" cy="174626"/>
            <a:chOff x="4334" y="1470"/>
            <a:chExt cx="246" cy="107"/>
          </a:xfrm>
        </p:grpSpPr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DE795CBA-CBDB-4141-9479-D54A81FC6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6F075879-1703-4975-97DF-5F46688A6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5F1013F2-E0CC-4145-933E-0B5F6A4B3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9526472F-4C63-4EE3-AE4B-0EBEAAD10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5" name="Freeform 720">
                <a:extLst>
                  <a:ext uri="{FF2B5EF4-FFF2-40B4-BE49-F238E27FC236}">
                    <a16:creationId xmlns:a16="http://schemas.microsoft.com/office/drawing/2014/main" id="{E8A7478B-4D80-4126-9B76-696FD61C5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6" name="Freeform 721">
                <a:extLst>
                  <a:ext uri="{FF2B5EF4-FFF2-40B4-BE49-F238E27FC236}">
                    <a16:creationId xmlns:a16="http://schemas.microsoft.com/office/drawing/2014/main" id="{1831E7F2-BBCC-40E0-915C-91C5998FD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63" name="Line 722">
              <a:extLst>
                <a:ext uri="{FF2B5EF4-FFF2-40B4-BE49-F238E27FC236}">
                  <a16:creationId xmlns:a16="http://schemas.microsoft.com/office/drawing/2014/main" id="{5C165679-C678-4E59-9C8C-EB83C98F1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4" name="Line 723">
              <a:extLst>
                <a:ext uri="{FF2B5EF4-FFF2-40B4-BE49-F238E27FC236}">
                  <a16:creationId xmlns:a16="http://schemas.microsoft.com/office/drawing/2014/main" id="{A865885D-3082-4BE1-8BA5-98236F508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4B03BE2-C7A3-4C3D-94D6-A3B26083B3DA}"/>
              </a:ext>
            </a:extLst>
          </p:cNvPr>
          <p:cNvGrpSpPr>
            <a:grpSpLocks/>
          </p:cNvGrpSpPr>
          <p:nvPr/>
        </p:nvGrpSpPr>
        <p:grpSpPr bwMode="auto">
          <a:xfrm>
            <a:off x="7935930" y="2916252"/>
            <a:ext cx="390526" cy="174626"/>
            <a:chOff x="4334" y="1470"/>
            <a:chExt cx="246" cy="107"/>
          </a:xfrm>
        </p:grpSpPr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AC3AB015-C27B-4455-8790-3A14E847D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928A3BAB-A728-4C21-B265-E16F5DF0E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8B0945B1-671F-45AE-8972-82D1D6F23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C868D90D-3DEF-4B2C-BB72-3E5C2B591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57" name="Freeform 729">
                <a:extLst>
                  <a:ext uri="{FF2B5EF4-FFF2-40B4-BE49-F238E27FC236}">
                    <a16:creationId xmlns:a16="http://schemas.microsoft.com/office/drawing/2014/main" id="{015F59A2-851B-41B5-BAB3-28873D67F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8" name="Freeform 730">
                <a:extLst>
                  <a:ext uri="{FF2B5EF4-FFF2-40B4-BE49-F238E27FC236}">
                    <a16:creationId xmlns:a16="http://schemas.microsoft.com/office/drawing/2014/main" id="{125D5953-E36F-468B-BFB7-E2D20097F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55" name="Line 731">
              <a:extLst>
                <a:ext uri="{FF2B5EF4-FFF2-40B4-BE49-F238E27FC236}">
                  <a16:creationId xmlns:a16="http://schemas.microsoft.com/office/drawing/2014/main" id="{FA4D4D78-C99A-4C44-9593-A44C1D732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6" name="Line 732">
              <a:extLst>
                <a:ext uri="{FF2B5EF4-FFF2-40B4-BE49-F238E27FC236}">
                  <a16:creationId xmlns:a16="http://schemas.microsoft.com/office/drawing/2014/main" id="{A8E0C754-D827-41FB-B1E3-C968E3B6E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74D376-9108-4910-8E8A-127FE8FDDEF6}"/>
              </a:ext>
            </a:extLst>
          </p:cNvPr>
          <p:cNvGrpSpPr>
            <a:grpSpLocks/>
          </p:cNvGrpSpPr>
          <p:nvPr/>
        </p:nvGrpSpPr>
        <p:grpSpPr bwMode="auto">
          <a:xfrm>
            <a:off x="7862905" y="2551127"/>
            <a:ext cx="390526" cy="174626"/>
            <a:chOff x="4334" y="1470"/>
            <a:chExt cx="246" cy="107"/>
          </a:xfrm>
        </p:grpSpPr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37C9FA2D-0EE8-40C0-85D3-DF309A5C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9AF80654-CA4D-4EF2-8C91-D674E2CF2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92171C26-819F-4334-BE06-218634F58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486B0DA4-D1D4-4ADC-B53A-8A042230E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49" name="Freeform 738">
                <a:extLst>
                  <a:ext uri="{FF2B5EF4-FFF2-40B4-BE49-F238E27FC236}">
                    <a16:creationId xmlns:a16="http://schemas.microsoft.com/office/drawing/2014/main" id="{66A6EEC2-B893-4CE1-9D73-9CCFFFF04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0" name="Freeform 739">
                <a:extLst>
                  <a:ext uri="{FF2B5EF4-FFF2-40B4-BE49-F238E27FC236}">
                    <a16:creationId xmlns:a16="http://schemas.microsoft.com/office/drawing/2014/main" id="{845D98CD-66B7-4630-983F-5CBE16C08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47" name="Line 740">
              <a:extLst>
                <a:ext uri="{FF2B5EF4-FFF2-40B4-BE49-F238E27FC236}">
                  <a16:creationId xmlns:a16="http://schemas.microsoft.com/office/drawing/2014/main" id="{23B20678-B59F-4958-B7B6-3FF518A13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8" name="Line 741">
              <a:extLst>
                <a:ext uri="{FF2B5EF4-FFF2-40B4-BE49-F238E27FC236}">
                  <a16:creationId xmlns:a16="http://schemas.microsoft.com/office/drawing/2014/main" id="{D60838D9-F21B-41D5-A0FB-B9A6D9B5A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252B1B-B72C-43BD-98C1-283AE0DA967A}"/>
              </a:ext>
            </a:extLst>
          </p:cNvPr>
          <p:cNvGrpSpPr>
            <a:grpSpLocks/>
          </p:cNvGrpSpPr>
          <p:nvPr/>
        </p:nvGrpSpPr>
        <p:grpSpPr bwMode="auto">
          <a:xfrm>
            <a:off x="7910530" y="3802048"/>
            <a:ext cx="492126" cy="206374"/>
            <a:chOff x="4334" y="1470"/>
            <a:chExt cx="246" cy="107"/>
          </a:xfrm>
        </p:grpSpPr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DB5A8DE3-3E1A-47F5-859B-9E5C31086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D485E098-4DE6-424D-9F55-6FBEB8796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F706E847-9CE7-4BFE-9284-7BA1383B1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64C56602-A65A-4BAA-A930-187F15A9A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41" name="Freeform 747">
                <a:extLst>
                  <a:ext uri="{FF2B5EF4-FFF2-40B4-BE49-F238E27FC236}">
                    <a16:creationId xmlns:a16="http://schemas.microsoft.com/office/drawing/2014/main" id="{F0099EF7-B091-4B7A-B882-DD7E8DA29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2" name="Freeform 748">
                <a:extLst>
                  <a:ext uri="{FF2B5EF4-FFF2-40B4-BE49-F238E27FC236}">
                    <a16:creationId xmlns:a16="http://schemas.microsoft.com/office/drawing/2014/main" id="{046291E6-7FD1-41E0-9C3A-669D17968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39" name="Line 749">
              <a:extLst>
                <a:ext uri="{FF2B5EF4-FFF2-40B4-BE49-F238E27FC236}">
                  <a16:creationId xmlns:a16="http://schemas.microsoft.com/office/drawing/2014/main" id="{DC9FF011-FC65-4CC3-9385-DD7C1FC38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0" name="Line 750">
              <a:extLst>
                <a:ext uri="{FF2B5EF4-FFF2-40B4-BE49-F238E27FC236}">
                  <a16:creationId xmlns:a16="http://schemas.microsoft.com/office/drawing/2014/main" id="{133E27E2-5F15-45F7-BB0D-4057C69A1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4" name="Line 751">
            <a:extLst>
              <a:ext uri="{FF2B5EF4-FFF2-40B4-BE49-F238E27FC236}">
                <a16:creationId xmlns:a16="http://schemas.microsoft.com/office/drawing/2014/main" id="{1D234C9E-BEEA-44AF-BB4D-345505A50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3900487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26F787-8482-449B-937E-7B14B6EC8176}"/>
              </a:ext>
            </a:extLst>
          </p:cNvPr>
          <p:cNvGrpSpPr>
            <a:grpSpLocks/>
          </p:cNvGrpSpPr>
          <p:nvPr/>
        </p:nvGrpSpPr>
        <p:grpSpPr bwMode="auto">
          <a:xfrm>
            <a:off x="7259655" y="3789348"/>
            <a:ext cx="492126" cy="206374"/>
            <a:chOff x="4334" y="1470"/>
            <a:chExt cx="246" cy="107"/>
          </a:xfrm>
        </p:grpSpPr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5B302DC6-53AB-4A58-A795-72B103B23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FA20D527-EE3B-4645-84AC-DE12936F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D5AB00B-9D46-4F1A-9ECC-8FDFCC160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579AE7B1-7541-482C-8634-363F76734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33" name="Freeform 757">
                <a:extLst>
                  <a:ext uri="{FF2B5EF4-FFF2-40B4-BE49-F238E27FC236}">
                    <a16:creationId xmlns:a16="http://schemas.microsoft.com/office/drawing/2014/main" id="{764FF8E2-B4D8-4333-B421-7151B3D64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4" name="Freeform 758">
                <a:extLst>
                  <a:ext uri="{FF2B5EF4-FFF2-40B4-BE49-F238E27FC236}">
                    <a16:creationId xmlns:a16="http://schemas.microsoft.com/office/drawing/2014/main" id="{B8176FCD-65FC-471C-AA01-0C2991F0C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31" name="Line 759">
              <a:extLst>
                <a:ext uri="{FF2B5EF4-FFF2-40B4-BE49-F238E27FC236}">
                  <a16:creationId xmlns:a16="http://schemas.microsoft.com/office/drawing/2014/main" id="{57C28757-2226-40EC-8DD8-CD83A1B872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2" name="Line 760">
              <a:extLst>
                <a:ext uri="{FF2B5EF4-FFF2-40B4-BE49-F238E27FC236}">
                  <a16:creationId xmlns:a16="http://schemas.microsoft.com/office/drawing/2014/main" id="{99AF2ECD-BBA0-41F7-A679-97C846E86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E89982-34E1-48F8-90D3-8E123ED96F5E}"/>
              </a:ext>
            </a:extLst>
          </p:cNvPr>
          <p:cNvGrpSpPr>
            <a:grpSpLocks/>
          </p:cNvGrpSpPr>
          <p:nvPr/>
        </p:nvGrpSpPr>
        <p:grpSpPr bwMode="auto">
          <a:xfrm>
            <a:off x="7764480" y="4964126"/>
            <a:ext cx="622301" cy="244476"/>
            <a:chOff x="4334" y="1470"/>
            <a:chExt cx="246" cy="107"/>
          </a:xfrm>
        </p:grpSpPr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4FE9220-61A9-4984-8E86-70FE8CEFC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59A021FB-57C7-41B8-93AA-6E0002A6D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F59F5BF5-4899-4731-9C1C-634BCDE25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93D57119-8B35-4B22-8146-8A8DB6CE9F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25" name="Freeform 766">
                <a:extLst>
                  <a:ext uri="{FF2B5EF4-FFF2-40B4-BE49-F238E27FC236}">
                    <a16:creationId xmlns:a16="http://schemas.microsoft.com/office/drawing/2014/main" id="{20094125-CB2B-4AD9-B7E1-9D499F70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6" name="Freeform 767">
                <a:extLst>
                  <a:ext uri="{FF2B5EF4-FFF2-40B4-BE49-F238E27FC236}">
                    <a16:creationId xmlns:a16="http://schemas.microsoft.com/office/drawing/2014/main" id="{6A224FDB-8014-49C4-AF53-FB173C4A2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23" name="Line 768">
              <a:extLst>
                <a:ext uri="{FF2B5EF4-FFF2-40B4-BE49-F238E27FC236}">
                  <a16:creationId xmlns:a16="http://schemas.microsoft.com/office/drawing/2014/main" id="{1FE3AD4B-32CF-40BE-A3E1-2CA605C70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4" name="Line 769">
              <a:extLst>
                <a:ext uri="{FF2B5EF4-FFF2-40B4-BE49-F238E27FC236}">
                  <a16:creationId xmlns:a16="http://schemas.microsoft.com/office/drawing/2014/main" id="{799541B7-7673-456D-8D19-0D35D62B2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B0701E2-732B-447F-9481-43A6C99E9D60}"/>
              </a:ext>
            </a:extLst>
          </p:cNvPr>
          <p:cNvGrpSpPr>
            <a:grpSpLocks/>
          </p:cNvGrpSpPr>
          <p:nvPr/>
        </p:nvGrpSpPr>
        <p:grpSpPr bwMode="auto">
          <a:xfrm>
            <a:off x="7139005" y="4665676"/>
            <a:ext cx="622301" cy="244476"/>
            <a:chOff x="4334" y="1470"/>
            <a:chExt cx="246" cy="107"/>
          </a:xfrm>
        </p:grpSpPr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13B96772-AF8C-4EB7-9D14-CC8662BEC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ADEB9959-CABA-40ED-8F82-8FD34565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64FD5C2-E613-4502-A4DC-D8B3D3165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CC9A4D10-79BA-4D9D-B199-20DE0A2D8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17" name="Freeform 775">
                <a:extLst>
                  <a:ext uri="{FF2B5EF4-FFF2-40B4-BE49-F238E27FC236}">
                    <a16:creationId xmlns:a16="http://schemas.microsoft.com/office/drawing/2014/main" id="{A4E65EF2-7773-42CF-BC2F-93DAE4E0C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8" name="Freeform 776">
                <a:extLst>
                  <a:ext uri="{FF2B5EF4-FFF2-40B4-BE49-F238E27FC236}">
                    <a16:creationId xmlns:a16="http://schemas.microsoft.com/office/drawing/2014/main" id="{049C4034-D83F-4830-B150-164FED69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15" name="Line 777">
              <a:extLst>
                <a:ext uri="{FF2B5EF4-FFF2-40B4-BE49-F238E27FC236}">
                  <a16:creationId xmlns:a16="http://schemas.microsoft.com/office/drawing/2014/main" id="{2A548658-056C-48A5-8D62-644C6FD72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6" name="Line 778">
              <a:extLst>
                <a:ext uri="{FF2B5EF4-FFF2-40B4-BE49-F238E27FC236}">
                  <a16:creationId xmlns:a16="http://schemas.microsoft.com/office/drawing/2014/main" id="{45A6F9E6-2357-4010-A350-798458FBC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B0C873E-F7BE-4DF4-B93B-389F393EE8C6}"/>
              </a:ext>
            </a:extLst>
          </p:cNvPr>
          <p:cNvGrpSpPr>
            <a:grpSpLocks/>
          </p:cNvGrpSpPr>
          <p:nvPr/>
        </p:nvGrpSpPr>
        <p:grpSpPr bwMode="auto">
          <a:xfrm>
            <a:off x="6415105" y="5008576"/>
            <a:ext cx="622301" cy="244476"/>
            <a:chOff x="4334" y="1470"/>
            <a:chExt cx="246" cy="107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A6750DBD-55DB-4F96-8F46-A49390147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BF7D8661-6B7A-419B-A78C-43C1C3178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9DBD182-F738-4EA6-BCDC-9469FBE4A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6C39EC8C-CAB2-418D-B20E-DB4C5106B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09" name="Freeform 784">
                <a:extLst>
                  <a:ext uri="{FF2B5EF4-FFF2-40B4-BE49-F238E27FC236}">
                    <a16:creationId xmlns:a16="http://schemas.microsoft.com/office/drawing/2014/main" id="{C23B586A-33CF-4A9F-97E7-7B36E6D92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0" name="Freeform 785">
                <a:extLst>
                  <a:ext uri="{FF2B5EF4-FFF2-40B4-BE49-F238E27FC236}">
                    <a16:creationId xmlns:a16="http://schemas.microsoft.com/office/drawing/2014/main" id="{24192FB7-C913-4E55-8FB2-5CA09F8C7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07" name="Line 786">
              <a:extLst>
                <a:ext uri="{FF2B5EF4-FFF2-40B4-BE49-F238E27FC236}">
                  <a16:creationId xmlns:a16="http://schemas.microsoft.com/office/drawing/2014/main" id="{0A4D714C-0A60-4B3E-B9BB-7A7024110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8" name="Line 787">
              <a:extLst>
                <a:ext uri="{FF2B5EF4-FFF2-40B4-BE49-F238E27FC236}">
                  <a16:creationId xmlns:a16="http://schemas.microsoft.com/office/drawing/2014/main" id="{6891DBC0-A105-4EC2-BEC2-4447F9EFF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E9C42F-55D2-45C0-96A0-E4E0459BE5CB}"/>
              </a:ext>
            </a:extLst>
          </p:cNvPr>
          <p:cNvGrpSpPr>
            <a:grpSpLocks/>
          </p:cNvGrpSpPr>
          <p:nvPr/>
        </p:nvGrpSpPr>
        <p:grpSpPr bwMode="auto">
          <a:xfrm>
            <a:off x="6224605" y="3802062"/>
            <a:ext cx="390526" cy="171450"/>
            <a:chOff x="4334" y="1470"/>
            <a:chExt cx="246" cy="107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95DB89E-F038-475F-8778-6E6D95FE2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4189FF08-B180-4000-9B5B-2E94102E1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7FB3415D-35D6-44E8-84F4-20406BE0B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DFCCA5C9-A464-4C78-8CD8-C7DE36623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01" name="Freeform 793">
                <a:extLst>
                  <a:ext uri="{FF2B5EF4-FFF2-40B4-BE49-F238E27FC236}">
                    <a16:creationId xmlns:a16="http://schemas.microsoft.com/office/drawing/2014/main" id="{72443708-8CAD-49DB-8156-48FFD0816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2" name="Freeform 794">
                <a:extLst>
                  <a:ext uri="{FF2B5EF4-FFF2-40B4-BE49-F238E27FC236}">
                    <a16:creationId xmlns:a16="http://schemas.microsoft.com/office/drawing/2014/main" id="{6E264692-68D1-4D03-910B-6BCB4E8A3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99" name="Line 795">
              <a:extLst>
                <a:ext uri="{FF2B5EF4-FFF2-40B4-BE49-F238E27FC236}">
                  <a16:creationId xmlns:a16="http://schemas.microsoft.com/office/drawing/2014/main" id="{749D692B-D2FF-4760-948F-13B082232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0" name="Line 796">
              <a:extLst>
                <a:ext uri="{FF2B5EF4-FFF2-40B4-BE49-F238E27FC236}">
                  <a16:creationId xmlns:a16="http://schemas.microsoft.com/office/drawing/2014/main" id="{990493DB-380C-48A5-A69F-EEE8C7CFC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89AD17-E06D-4C63-8CAF-B4E63E0C362E}"/>
              </a:ext>
            </a:extLst>
          </p:cNvPr>
          <p:cNvGrpSpPr>
            <a:grpSpLocks/>
          </p:cNvGrpSpPr>
          <p:nvPr/>
        </p:nvGrpSpPr>
        <p:grpSpPr bwMode="auto">
          <a:xfrm>
            <a:off x="7334261" y="5162559"/>
            <a:ext cx="446088" cy="422276"/>
            <a:chOff x="5072" y="3611"/>
            <a:chExt cx="459" cy="380"/>
          </a:xfrm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B558E480-7C47-4580-86EE-2853297B7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383" name="Freeform 799">
                <a:extLst>
                  <a:ext uri="{FF2B5EF4-FFF2-40B4-BE49-F238E27FC236}">
                    <a16:creationId xmlns:a16="http://schemas.microsoft.com/office/drawing/2014/main" id="{812BB561-0E7A-467D-8CAE-CD9F4FD5C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4" name="Freeform 800">
                <a:extLst>
                  <a:ext uri="{FF2B5EF4-FFF2-40B4-BE49-F238E27FC236}">
                    <a16:creationId xmlns:a16="http://schemas.microsoft.com/office/drawing/2014/main" id="{E29045DB-FEBD-41A6-9BB1-41920DB0F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5" name="Freeform 801">
                <a:extLst>
                  <a:ext uri="{FF2B5EF4-FFF2-40B4-BE49-F238E27FC236}">
                    <a16:creationId xmlns:a16="http://schemas.microsoft.com/office/drawing/2014/main" id="{33A736A7-03B1-43ED-B173-094DB4409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6" name="Freeform 802">
                <a:extLst>
                  <a:ext uri="{FF2B5EF4-FFF2-40B4-BE49-F238E27FC236}">
                    <a16:creationId xmlns:a16="http://schemas.microsoft.com/office/drawing/2014/main" id="{3C175562-53B4-4634-8827-1568201C7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7" name="Freeform 803">
                <a:extLst>
                  <a:ext uri="{FF2B5EF4-FFF2-40B4-BE49-F238E27FC236}">
                    <a16:creationId xmlns:a16="http://schemas.microsoft.com/office/drawing/2014/main" id="{AB78008F-2251-4687-971D-100FB8870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8" name="Freeform 804">
                <a:extLst>
                  <a:ext uri="{FF2B5EF4-FFF2-40B4-BE49-F238E27FC236}">
                    <a16:creationId xmlns:a16="http://schemas.microsoft.com/office/drawing/2014/main" id="{FD1EED89-AF01-403F-BFCD-5A75395E9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9" name="Freeform 805">
                <a:extLst>
                  <a:ext uri="{FF2B5EF4-FFF2-40B4-BE49-F238E27FC236}">
                    <a16:creationId xmlns:a16="http://schemas.microsoft.com/office/drawing/2014/main" id="{A708E707-24BB-4B51-8ED7-E4F0E400E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0" name="Freeform 806">
                <a:extLst>
                  <a:ext uri="{FF2B5EF4-FFF2-40B4-BE49-F238E27FC236}">
                    <a16:creationId xmlns:a16="http://schemas.microsoft.com/office/drawing/2014/main" id="{73BE6330-E93E-460D-AED1-A0AB50DA3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1" name="Freeform 807">
                <a:extLst>
                  <a:ext uri="{FF2B5EF4-FFF2-40B4-BE49-F238E27FC236}">
                    <a16:creationId xmlns:a16="http://schemas.microsoft.com/office/drawing/2014/main" id="{77D0BC82-A62C-4B2B-A558-A224D228F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2" name="Freeform 808">
                <a:extLst>
                  <a:ext uri="{FF2B5EF4-FFF2-40B4-BE49-F238E27FC236}">
                    <a16:creationId xmlns:a16="http://schemas.microsoft.com/office/drawing/2014/main" id="{B07611A6-3AA2-4172-8C8E-322282167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3" name="Freeform 809">
                <a:extLst>
                  <a:ext uri="{FF2B5EF4-FFF2-40B4-BE49-F238E27FC236}">
                    <a16:creationId xmlns:a16="http://schemas.microsoft.com/office/drawing/2014/main" id="{F91EC845-6ECD-4057-BF48-D6232471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4" name="Freeform 810">
                <a:extLst>
                  <a:ext uri="{FF2B5EF4-FFF2-40B4-BE49-F238E27FC236}">
                    <a16:creationId xmlns:a16="http://schemas.microsoft.com/office/drawing/2014/main" id="{D3696100-AC21-45EC-8986-A6D4C7952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382" name="Picture 381" descr="access_point_stylized_gray_small">
              <a:extLst>
                <a:ext uri="{FF2B5EF4-FFF2-40B4-BE49-F238E27FC236}">
                  <a16:creationId xmlns:a16="http://schemas.microsoft.com/office/drawing/2014/main" id="{1066D082-E3D4-40EE-BCB6-9EE510049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6B46774-7A5D-4B17-BDAA-598BA83980CF}"/>
              </a:ext>
            </a:extLst>
          </p:cNvPr>
          <p:cNvGrpSpPr>
            <a:grpSpLocks/>
          </p:cNvGrpSpPr>
          <p:nvPr/>
        </p:nvGrpSpPr>
        <p:grpSpPr bwMode="auto">
          <a:xfrm>
            <a:off x="5811837" y="3667106"/>
            <a:ext cx="398463" cy="358773"/>
            <a:chOff x="5072" y="3611"/>
            <a:chExt cx="459" cy="380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EDFF6EB5-40B8-4644-B19F-FE8CA1B6D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369" name="Freeform 814">
                <a:extLst>
                  <a:ext uri="{FF2B5EF4-FFF2-40B4-BE49-F238E27FC236}">
                    <a16:creationId xmlns:a16="http://schemas.microsoft.com/office/drawing/2014/main" id="{CA344D53-165C-456C-91E5-6049BC6B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0" name="Freeform 815">
                <a:extLst>
                  <a:ext uri="{FF2B5EF4-FFF2-40B4-BE49-F238E27FC236}">
                    <a16:creationId xmlns:a16="http://schemas.microsoft.com/office/drawing/2014/main" id="{4B0BD92F-E965-4828-8DC0-32B16F5A9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1" name="Freeform 816">
                <a:extLst>
                  <a:ext uri="{FF2B5EF4-FFF2-40B4-BE49-F238E27FC236}">
                    <a16:creationId xmlns:a16="http://schemas.microsoft.com/office/drawing/2014/main" id="{DAA47559-8C79-40E3-9AA3-2832F260D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2" name="Freeform 817">
                <a:extLst>
                  <a:ext uri="{FF2B5EF4-FFF2-40B4-BE49-F238E27FC236}">
                    <a16:creationId xmlns:a16="http://schemas.microsoft.com/office/drawing/2014/main" id="{7EC6622F-5D11-4CCB-A7D4-AF94FFD77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3" name="Freeform 818">
                <a:extLst>
                  <a:ext uri="{FF2B5EF4-FFF2-40B4-BE49-F238E27FC236}">
                    <a16:creationId xmlns:a16="http://schemas.microsoft.com/office/drawing/2014/main" id="{6D880EC7-AF24-4A75-B38E-D2627240E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4" name="Freeform 819">
                <a:extLst>
                  <a:ext uri="{FF2B5EF4-FFF2-40B4-BE49-F238E27FC236}">
                    <a16:creationId xmlns:a16="http://schemas.microsoft.com/office/drawing/2014/main" id="{614DE49C-1CE4-4AA8-97A8-9C35007F2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5" name="Freeform 820">
                <a:extLst>
                  <a:ext uri="{FF2B5EF4-FFF2-40B4-BE49-F238E27FC236}">
                    <a16:creationId xmlns:a16="http://schemas.microsoft.com/office/drawing/2014/main" id="{5077CE6B-4D1B-4A73-8E0F-EB83C6A2B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6" name="Freeform 821">
                <a:extLst>
                  <a:ext uri="{FF2B5EF4-FFF2-40B4-BE49-F238E27FC236}">
                    <a16:creationId xmlns:a16="http://schemas.microsoft.com/office/drawing/2014/main" id="{6937E389-F650-4669-A67C-A6C920C58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7" name="Freeform 822">
                <a:extLst>
                  <a:ext uri="{FF2B5EF4-FFF2-40B4-BE49-F238E27FC236}">
                    <a16:creationId xmlns:a16="http://schemas.microsoft.com/office/drawing/2014/main" id="{CF64987D-632A-4C37-8BBE-D04FB076D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8" name="Freeform 823">
                <a:extLst>
                  <a:ext uri="{FF2B5EF4-FFF2-40B4-BE49-F238E27FC236}">
                    <a16:creationId xmlns:a16="http://schemas.microsoft.com/office/drawing/2014/main" id="{D828EAD6-D144-4938-B50B-84B4567FD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9" name="Freeform 824">
                <a:extLst>
                  <a:ext uri="{FF2B5EF4-FFF2-40B4-BE49-F238E27FC236}">
                    <a16:creationId xmlns:a16="http://schemas.microsoft.com/office/drawing/2014/main" id="{5D0432FC-E6AF-4591-9F00-E13394EE8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0" name="Freeform 825">
                <a:extLst>
                  <a:ext uri="{FF2B5EF4-FFF2-40B4-BE49-F238E27FC236}">
                    <a16:creationId xmlns:a16="http://schemas.microsoft.com/office/drawing/2014/main" id="{892263E5-80F1-4F3D-A1F3-357800534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368" name="Picture 367" descr="access_point_stylized_gray_small">
              <a:extLst>
                <a:ext uri="{FF2B5EF4-FFF2-40B4-BE49-F238E27FC236}">
                  <a16:creationId xmlns:a16="http://schemas.microsoft.com/office/drawing/2014/main" id="{C172B23E-8FAE-4FD0-9A9F-D1C59F88C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Line 827">
            <a:extLst>
              <a:ext uri="{FF2B5EF4-FFF2-40B4-BE49-F238E27FC236}">
                <a16:creationId xmlns:a16="http://schemas.microsoft.com/office/drawing/2014/main" id="{6E5C44E3-2FD0-403D-9742-54D1C6B5050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164512" y="5597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1D6D314-A767-4ECA-BEFB-629D655788DD}"/>
              </a:ext>
            </a:extLst>
          </p:cNvPr>
          <p:cNvGrpSpPr>
            <a:grpSpLocks/>
          </p:cNvGrpSpPr>
          <p:nvPr/>
        </p:nvGrpSpPr>
        <p:grpSpPr bwMode="auto">
          <a:xfrm>
            <a:off x="5427661" y="2195513"/>
            <a:ext cx="504824" cy="401639"/>
            <a:chOff x="2896" y="396"/>
            <a:chExt cx="1848" cy="1887"/>
          </a:xfrm>
        </p:grpSpPr>
        <p:pic>
          <p:nvPicPr>
            <p:cNvPr id="344" name="Picture 343" descr="laptop_keyboard">
              <a:extLst>
                <a:ext uri="{FF2B5EF4-FFF2-40B4-BE49-F238E27FC236}">
                  <a16:creationId xmlns:a16="http://schemas.microsoft.com/office/drawing/2014/main" id="{3B9A95D2-4260-4092-B1F8-416D557CC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5" name="Freeform 830">
              <a:extLst>
                <a:ext uri="{FF2B5EF4-FFF2-40B4-BE49-F238E27FC236}">
                  <a16:creationId xmlns:a16="http://schemas.microsoft.com/office/drawing/2014/main" id="{0821EABC-9F44-424F-AE2B-0137AE635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46" name="Picture 345" descr="screen">
              <a:extLst>
                <a:ext uri="{FF2B5EF4-FFF2-40B4-BE49-F238E27FC236}">
                  <a16:creationId xmlns:a16="http://schemas.microsoft.com/office/drawing/2014/main" id="{F543E14F-2B59-4252-A510-766451AF9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7" name="Freeform 832">
              <a:extLst>
                <a:ext uri="{FF2B5EF4-FFF2-40B4-BE49-F238E27FC236}">
                  <a16:creationId xmlns:a16="http://schemas.microsoft.com/office/drawing/2014/main" id="{500A1882-8AF5-4624-908E-C5BC5852E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8" name="Freeform 833">
              <a:extLst>
                <a:ext uri="{FF2B5EF4-FFF2-40B4-BE49-F238E27FC236}">
                  <a16:creationId xmlns:a16="http://schemas.microsoft.com/office/drawing/2014/main" id="{D472AC03-2943-4A71-B923-B0AD478B8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9" name="Freeform 834">
              <a:extLst>
                <a:ext uri="{FF2B5EF4-FFF2-40B4-BE49-F238E27FC236}">
                  <a16:creationId xmlns:a16="http://schemas.microsoft.com/office/drawing/2014/main" id="{F20D82BB-7839-44F5-AA70-FFE90DF0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0" name="Freeform 835">
              <a:extLst>
                <a:ext uri="{FF2B5EF4-FFF2-40B4-BE49-F238E27FC236}">
                  <a16:creationId xmlns:a16="http://schemas.microsoft.com/office/drawing/2014/main" id="{54B0B137-C872-444A-8436-FED1CF99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1" name="Freeform 836">
              <a:extLst>
                <a:ext uri="{FF2B5EF4-FFF2-40B4-BE49-F238E27FC236}">
                  <a16:creationId xmlns:a16="http://schemas.microsoft.com/office/drawing/2014/main" id="{CBC5C215-22C9-4F96-9FDB-8FB1DE15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2" name="Freeform 837">
              <a:extLst>
                <a:ext uri="{FF2B5EF4-FFF2-40B4-BE49-F238E27FC236}">
                  <a16:creationId xmlns:a16="http://schemas.microsoft.com/office/drawing/2014/main" id="{70B303B3-D4A7-4138-898E-02F0DDBB8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3" name="Freeform 838">
              <a:extLst>
                <a:ext uri="{FF2B5EF4-FFF2-40B4-BE49-F238E27FC236}">
                  <a16:creationId xmlns:a16="http://schemas.microsoft.com/office/drawing/2014/main" id="{C015C536-0837-47DF-990F-E93F979AA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4" name="Freeform 839">
              <a:extLst>
                <a:ext uri="{FF2B5EF4-FFF2-40B4-BE49-F238E27FC236}">
                  <a16:creationId xmlns:a16="http://schemas.microsoft.com/office/drawing/2014/main" id="{8E2BFEA7-0ECA-4097-BF77-2FF4CC3D0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5" name="Freeform 840">
              <a:extLst>
                <a:ext uri="{FF2B5EF4-FFF2-40B4-BE49-F238E27FC236}">
                  <a16:creationId xmlns:a16="http://schemas.microsoft.com/office/drawing/2014/main" id="{B34E88C5-AD2B-45D9-B96B-E2DF38307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6" name="Freeform 841">
              <a:extLst>
                <a:ext uri="{FF2B5EF4-FFF2-40B4-BE49-F238E27FC236}">
                  <a16:creationId xmlns:a16="http://schemas.microsoft.com/office/drawing/2014/main" id="{F3B68C0C-FF20-4E92-83AB-C93245AE1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7" name="Freeform 842">
              <a:extLst>
                <a:ext uri="{FF2B5EF4-FFF2-40B4-BE49-F238E27FC236}">
                  <a16:creationId xmlns:a16="http://schemas.microsoft.com/office/drawing/2014/main" id="{B917E87E-1171-48AF-A3D2-C03C66A00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8" name="Freeform 843">
              <a:extLst>
                <a:ext uri="{FF2B5EF4-FFF2-40B4-BE49-F238E27FC236}">
                  <a16:creationId xmlns:a16="http://schemas.microsoft.com/office/drawing/2014/main" id="{B181DF23-1CE7-42C0-B845-ABCB8EBD1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9" name="Freeform 844">
              <a:extLst>
                <a:ext uri="{FF2B5EF4-FFF2-40B4-BE49-F238E27FC236}">
                  <a16:creationId xmlns:a16="http://schemas.microsoft.com/office/drawing/2014/main" id="{A9D9EB0C-8A06-46D5-887C-E6941CEF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0" name="Freeform 845">
              <a:extLst>
                <a:ext uri="{FF2B5EF4-FFF2-40B4-BE49-F238E27FC236}">
                  <a16:creationId xmlns:a16="http://schemas.microsoft.com/office/drawing/2014/main" id="{526307BD-9B28-4D51-9C38-44F48C249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1" name="Freeform 846">
              <a:extLst>
                <a:ext uri="{FF2B5EF4-FFF2-40B4-BE49-F238E27FC236}">
                  <a16:creationId xmlns:a16="http://schemas.microsoft.com/office/drawing/2014/main" id="{943A7874-EDEC-43A9-8D65-48DB5CAC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2" name="Freeform 847">
              <a:extLst>
                <a:ext uri="{FF2B5EF4-FFF2-40B4-BE49-F238E27FC236}">
                  <a16:creationId xmlns:a16="http://schemas.microsoft.com/office/drawing/2014/main" id="{AC613008-B39C-43A4-B60D-A2F03B372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3" name="Freeform 848">
              <a:extLst>
                <a:ext uri="{FF2B5EF4-FFF2-40B4-BE49-F238E27FC236}">
                  <a16:creationId xmlns:a16="http://schemas.microsoft.com/office/drawing/2014/main" id="{6B48A7EA-1EF3-4F8B-A37E-F5E5AA7FF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4" name="Freeform 849">
              <a:extLst>
                <a:ext uri="{FF2B5EF4-FFF2-40B4-BE49-F238E27FC236}">
                  <a16:creationId xmlns:a16="http://schemas.microsoft.com/office/drawing/2014/main" id="{6EE07C37-567E-48F6-AD35-8395212BA90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5" name="Freeform 850">
              <a:extLst>
                <a:ext uri="{FF2B5EF4-FFF2-40B4-BE49-F238E27FC236}">
                  <a16:creationId xmlns:a16="http://schemas.microsoft.com/office/drawing/2014/main" id="{5FC5BE24-B0F5-4691-9578-ED65AFC88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66" name="Picture 365" descr="grayed_radiation">
              <a:extLst>
                <a:ext uri="{FF2B5EF4-FFF2-40B4-BE49-F238E27FC236}">
                  <a16:creationId xmlns:a16="http://schemas.microsoft.com/office/drawing/2014/main" id="{B53A4DA8-4E65-429B-A96D-F75A9AA38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43B565-2C13-436C-9F8A-2BB73CC5C9D2}"/>
              </a:ext>
            </a:extLst>
          </p:cNvPr>
          <p:cNvGrpSpPr>
            <a:grpSpLocks/>
          </p:cNvGrpSpPr>
          <p:nvPr/>
        </p:nvGrpSpPr>
        <p:grpSpPr bwMode="auto">
          <a:xfrm>
            <a:off x="5710236" y="3211513"/>
            <a:ext cx="504824" cy="401639"/>
            <a:chOff x="2896" y="396"/>
            <a:chExt cx="1848" cy="1887"/>
          </a:xfrm>
        </p:grpSpPr>
        <p:pic>
          <p:nvPicPr>
            <p:cNvPr id="321" name="Picture 320" descr="laptop_keyboard">
              <a:extLst>
                <a:ext uri="{FF2B5EF4-FFF2-40B4-BE49-F238E27FC236}">
                  <a16:creationId xmlns:a16="http://schemas.microsoft.com/office/drawing/2014/main" id="{7CBBB549-F78C-4743-A823-55114B58B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Freeform 854">
              <a:extLst>
                <a:ext uri="{FF2B5EF4-FFF2-40B4-BE49-F238E27FC236}">
                  <a16:creationId xmlns:a16="http://schemas.microsoft.com/office/drawing/2014/main" id="{67C45B53-77A9-4430-9A53-589F736FA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23" name="Picture 322" descr="screen">
              <a:extLst>
                <a:ext uri="{FF2B5EF4-FFF2-40B4-BE49-F238E27FC236}">
                  <a16:creationId xmlns:a16="http://schemas.microsoft.com/office/drawing/2014/main" id="{3E74C2C0-4B10-45E5-955E-1D8607D54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" name="Freeform 856">
              <a:extLst>
                <a:ext uri="{FF2B5EF4-FFF2-40B4-BE49-F238E27FC236}">
                  <a16:creationId xmlns:a16="http://schemas.microsoft.com/office/drawing/2014/main" id="{73E48969-8D93-432E-9E7D-8357C68CD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5" name="Freeform 857">
              <a:extLst>
                <a:ext uri="{FF2B5EF4-FFF2-40B4-BE49-F238E27FC236}">
                  <a16:creationId xmlns:a16="http://schemas.microsoft.com/office/drawing/2014/main" id="{0E723A4F-03C6-426D-9024-86C9F593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6" name="Freeform 858">
              <a:extLst>
                <a:ext uri="{FF2B5EF4-FFF2-40B4-BE49-F238E27FC236}">
                  <a16:creationId xmlns:a16="http://schemas.microsoft.com/office/drawing/2014/main" id="{BF408627-DE60-481C-9F04-300C55FA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7" name="Freeform 859">
              <a:extLst>
                <a:ext uri="{FF2B5EF4-FFF2-40B4-BE49-F238E27FC236}">
                  <a16:creationId xmlns:a16="http://schemas.microsoft.com/office/drawing/2014/main" id="{2698127E-01AF-4C31-A0F5-D9A3AAFF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8" name="Freeform 860">
              <a:extLst>
                <a:ext uri="{FF2B5EF4-FFF2-40B4-BE49-F238E27FC236}">
                  <a16:creationId xmlns:a16="http://schemas.microsoft.com/office/drawing/2014/main" id="{D15F0844-A487-40B5-96F3-719243071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9" name="Freeform 861">
              <a:extLst>
                <a:ext uri="{FF2B5EF4-FFF2-40B4-BE49-F238E27FC236}">
                  <a16:creationId xmlns:a16="http://schemas.microsoft.com/office/drawing/2014/main" id="{2E7C146F-0767-47A1-B808-2F904A8D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0" name="Freeform 862">
              <a:extLst>
                <a:ext uri="{FF2B5EF4-FFF2-40B4-BE49-F238E27FC236}">
                  <a16:creationId xmlns:a16="http://schemas.microsoft.com/office/drawing/2014/main" id="{FD487CAD-A58F-4B7E-A8EA-4C2397070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1" name="Freeform 863">
              <a:extLst>
                <a:ext uri="{FF2B5EF4-FFF2-40B4-BE49-F238E27FC236}">
                  <a16:creationId xmlns:a16="http://schemas.microsoft.com/office/drawing/2014/main" id="{9661B5DB-978A-4214-9778-81009BA9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2" name="Freeform 864">
              <a:extLst>
                <a:ext uri="{FF2B5EF4-FFF2-40B4-BE49-F238E27FC236}">
                  <a16:creationId xmlns:a16="http://schemas.microsoft.com/office/drawing/2014/main" id="{1934F19C-5585-423A-AB45-92F515E9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3" name="Freeform 865">
              <a:extLst>
                <a:ext uri="{FF2B5EF4-FFF2-40B4-BE49-F238E27FC236}">
                  <a16:creationId xmlns:a16="http://schemas.microsoft.com/office/drawing/2014/main" id="{E3C7622E-6D19-410B-86AD-15D6B49E8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4" name="Freeform 866">
              <a:extLst>
                <a:ext uri="{FF2B5EF4-FFF2-40B4-BE49-F238E27FC236}">
                  <a16:creationId xmlns:a16="http://schemas.microsoft.com/office/drawing/2014/main" id="{E1BF64CF-D8AB-445D-AF63-F5C049A27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5" name="Freeform 867">
              <a:extLst>
                <a:ext uri="{FF2B5EF4-FFF2-40B4-BE49-F238E27FC236}">
                  <a16:creationId xmlns:a16="http://schemas.microsoft.com/office/drawing/2014/main" id="{A23C90AB-95C8-4EDD-A1A9-FD396E79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6" name="Freeform 868">
              <a:extLst>
                <a:ext uri="{FF2B5EF4-FFF2-40B4-BE49-F238E27FC236}">
                  <a16:creationId xmlns:a16="http://schemas.microsoft.com/office/drawing/2014/main" id="{C9987012-9906-4F6A-84A3-E166501E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7" name="Freeform 869">
              <a:extLst>
                <a:ext uri="{FF2B5EF4-FFF2-40B4-BE49-F238E27FC236}">
                  <a16:creationId xmlns:a16="http://schemas.microsoft.com/office/drawing/2014/main" id="{89FA5088-442E-4A96-8023-A0539BE76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8" name="Freeform 870">
              <a:extLst>
                <a:ext uri="{FF2B5EF4-FFF2-40B4-BE49-F238E27FC236}">
                  <a16:creationId xmlns:a16="http://schemas.microsoft.com/office/drawing/2014/main" id="{7CE4845A-C83B-467E-8C8A-98977B5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9" name="Freeform 871">
              <a:extLst>
                <a:ext uri="{FF2B5EF4-FFF2-40B4-BE49-F238E27FC236}">
                  <a16:creationId xmlns:a16="http://schemas.microsoft.com/office/drawing/2014/main" id="{3C8237B2-0DF5-440B-8C51-A0CE648B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0" name="Freeform 872">
              <a:extLst>
                <a:ext uri="{FF2B5EF4-FFF2-40B4-BE49-F238E27FC236}">
                  <a16:creationId xmlns:a16="http://schemas.microsoft.com/office/drawing/2014/main" id="{1072DA02-B5FC-49F4-8020-0705F18B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1" name="Freeform 873">
              <a:extLst>
                <a:ext uri="{FF2B5EF4-FFF2-40B4-BE49-F238E27FC236}">
                  <a16:creationId xmlns:a16="http://schemas.microsoft.com/office/drawing/2014/main" id="{0227FBCF-6596-4DA0-BD5D-8C5B11448C3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2" name="Freeform 874">
              <a:extLst>
                <a:ext uri="{FF2B5EF4-FFF2-40B4-BE49-F238E27FC236}">
                  <a16:creationId xmlns:a16="http://schemas.microsoft.com/office/drawing/2014/main" id="{9E20D32C-0D88-4EF2-965A-2836181D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43" name="Picture 342" descr="grayed_radiation">
              <a:extLst>
                <a:ext uri="{FF2B5EF4-FFF2-40B4-BE49-F238E27FC236}">
                  <a16:creationId xmlns:a16="http://schemas.microsoft.com/office/drawing/2014/main" id="{5505BFAD-B7FD-4F82-B1FF-E5E605093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8F2D41-05CA-4438-B0A4-8EEF61523BB0}"/>
              </a:ext>
            </a:extLst>
          </p:cNvPr>
          <p:cNvGrpSpPr>
            <a:grpSpLocks/>
          </p:cNvGrpSpPr>
          <p:nvPr/>
        </p:nvGrpSpPr>
        <p:grpSpPr bwMode="auto">
          <a:xfrm>
            <a:off x="7132636" y="5653088"/>
            <a:ext cx="504824" cy="401639"/>
            <a:chOff x="2896" y="396"/>
            <a:chExt cx="1848" cy="1887"/>
          </a:xfrm>
        </p:grpSpPr>
        <p:pic>
          <p:nvPicPr>
            <p:cNvPr id="298" name="Picture 297" descr="laptop_keyboard">
              <a:extLst>
                <a:ext uri="{FF2B5EF4-FFF2-40B4-BE49-F238E27FC236}">
                  <a16:creationId xmlns:a16="http://schemas.microsoft.com/office/drawing/2014/main" id="{2FD2B811-6BE9-41BB-A519-35C9EADC2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9" name="Freeform 878">
              <a:extLst>
                <a:ext uri="{FF2B5EF4-FFF2-40B4-BE49-F238E27FC236}">
                  <a16:creationId xmlns:a16="http://schemas.microsoft.com/office/drawing/2014/main" id="{F552E0B7-9A6C-4858-B420-9A6F7D233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00" name="Picture 299" descr="screen">
              <a:extLst>
                <a:ext uri="{FF2B5EF4-FFF2-40B4-BE49-F238E27FC236}">
                  <a16:creationId xmlns:a16="http://schemas.microsoft.com/office/drawing/2014/main" id="{3832D69A-F321-4F2B-B207-686CF2CA1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880">
              <a:extLst>
                <a:ext uri="{FF2B5EF4-FFF2-40B4-BE49-F238E27FC236}">
                  <a16:creationId xmlns:a16="http://schemas.microsoft.com/office/drawing/2014/main" id="{C198061B-EECA-4737-9971-0D5C8CE1F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2" name="Freeform 881">
              <a:extLst>
                <a:ext uri="{FF2B5EF4-FFF2-40B4-BE49-F238E27FC236}">
                  <a16:creationId xmlns:a16="http://schemas.microsoft.com/office/drawing/2014/main" id="{7734FDE2-5553-4B9C-9025-33BFF4B0B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3" name="Freeform 882">
              <a:extLst>
                <a:ext uri="{FF2B5EF4-FFF2-40B4-BE49-F238E27FC236}">
                  <a16:creationId xmlns:a16="http://schemas.microsoft.com/office/drawing/2014/main" id="{25CA2422-1F19-41A8-9385-85FBE5620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4" name="Freeform 883">
              <a:extLst>
                <a:ext uri="{FF2B5EF4-FFF2-40B4-BE49-F238E27FC236}">
                  <a16:creationId xmlns:a16="http://schemas.microsoft.com/office/drawing/2014/main" id="{0F6AAD00-0571-4C58-85D2-604CFD19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5" name="Freeform 884">
              <a:extLst>
                <a:ext uri="{FF2B5EF4-FFF2-40B4-BE49-F238E27FC236}">
                  <a16:creationId xmlns:a16="http://schemas.microsoft.com/office/drawing/2014/main" id="{CA64C5D7-C6CA-4E78-A8CA-006E969DC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6" name="Freeform 885">
              <a:extLst>
                <a:ext uri="{FF2B5EF4-FFF2-40B4-BE49-F238E27FC236}">
                  <a16:creationId xmlns:a16="http://schemas.microsoft.com/office/drawing/2014/main" id="{48E58E70-58AA-4561-933F-BB73296B6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7" name="Freeform 886">
              <a:extLst>
                <a:ext uri="{FF2B5EF4-FFF2-40B4-BE49-F238E27FC236}">
                  <a16:creationId xmlns:a16="http://schemas.microsoft.com/office/drawing/2014/main" id="{F5052D34-4AB8-41C1-A16E-ED140E86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8" name="Freeform 887">
              <a:extLst>
                <a:ext uri="{FF2B5EF4-FFF2-40B4-BE49-F238E27FC236}">
                  <a16:creationId xmlns:a16="http://schemas.microsoft.com/office/drawing/2014/main" id="{E525013E-FE4D-4021-93BD-8F028FD69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9" name="Freeform 888">
              <a:extLst>
                <a:ext uri="{FF2B5EF4-FFF2-40B4-BE49-F238E27FC236}">
                  <a16:creationId xmlns:a16="http://schemas.microsoft.com/office/drawing/2014/main" id="{A990E9C2-E0E1-4424-80D5-BE57B244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0" name="Freeform 889">
              <a:extLst>
                <a:ext uri="{FF2B5EF4-FFF2-40B4-BE49-F238E27FC236}">
                  <a16:creationId xmlns:a16="http://schemas.microsoft.com/office/drawing/2014/main" id="{F34A755C-F00E-4279-94E2-B26F240D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1" name="Freeform 890">
              <a:extLst>
                <a:ext uri="{FF2B5EF4-FFF2-40B4-BE49-F238E27FC236}">
                  <a16:creationId xmlns:a16="http://schemas.microsoft.com/office/drawing/2014/main" id="{23770E25-AC24-495D-B61A-A36CBF3FC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2" name="Freeform 891">
              <a:extLst>
                <a:ext uri="{FF2B5EF4-FFF2-40B4-BE49-F238E27FC236}">
                  <a16:creationId xmlns:a16="http://schemas.microsoft.com/office/drawing/2014/main" id="{C3B30A25-5E51-4085-A6D2-8D1E92C0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3" name="Freeform 892">
              <a:extLst>
                <a:ext uri="{FF2B5EF4-FFF2-40B4-BE49-F238E27FC236}">
                  <a16:creationId xmlns:a16="http://schemas.microsoft.com/office/drawing/2014/main" id="{62B73884-045D-4DDC-A22E-CF5B4D3F6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4" name="Freeform 893">
              <a:extLst>
                <a:ext uri="{FF2B5EF4-FFF2-40B4-BE49-F238E27FC236}">
                  <a16:creationId xmlns:a16="http://schemas.microsoft.com/office/drawing/2014/main" id="{01B93BA8-507F-455D-8E37-0A13D701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5" name="Freeform 894">
              <a:extLst>
                <a:ext uri="{FF2B5EF4-FFF2-40B4-BE49-F238E27FC236}">
                  <a16:creationId xmlns:a16="http://schemas.microsoft.com/office/drawing/2014/main" id="{2A9A1CC2-4AA4-4FC0-9352-EDC6AEFB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6" name="Freeform 895">
              <a:extLst>
                <a:ext uri="{FF2B5EF4-FFF2-40B4-BE49-F238E27FC236}">
                  <a16:creationId xmlns:a16="http://schemas.microsoft.com/office/drawing/2014/main" id="{5F9ED471-4E95-457A-8DDF-F6840A8E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7" name="Freeform 896">
              <a:extLst>
                <a:ext uri="{FF2B5EF4-FFF2-40B4-BE49-F238E27FC236}">
                  <a16:creationId xmlns:a16="http://schemas.microsoft.com/office/drawing/2014/main" id="{DC913520-0717-4E8A-A2A1-17AE5422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8" name="Freeform 897">
              <a:extLst>
                <a:ext uri="{FF2B5EF4-FFF2-40B4-BE49-F238E27FC236}">
                  <a16:creationId xmlns:a16="http://schemas.microsoft.com/office/drawing/2014/main" id="{DA125105-6A17-48A2-B2E0-FF8ACF0B43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9" name="Freeform 898">
              <a:extLst>
                <a:ext uri="{FF2B5EF4-FFF2-40B4-BE49-F238E27FC236}">
                  <a16:creationId xmlns:a16="http://schemas.microsoft.com/office/drawing/2014/main" id="{ED9E36AC-D108-4B13-9F10-AE70EB6D4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20" name="Picture 319" descr="grayed_radiation">
              <a:extLst>
                <a:ext uri="{FF2B5EF4-FFF2-40B4-BE49-F238E27FC236}">
                  <a16:creationId xmlns:a16="http://schemas.microsoft.com/office/drawing/2014/main" id="{EF8895AF-3C34-4A34-9EA3-F41440711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83CBA7C-009D-4E3C-9EE7-38C78D1FAABD}"/>
              </a:ext>
            </a:extLst>
          </p:cNvPr>
          <p:cNvGrpSpPr>
            <a:grpSpLocks/>
          </p:cNvGrpSpPr>
          <p:nvPr/>
        </p:nvGrpSpPr>
        <p:grpSpPr bwMode="auto">
          <a:xfrm>
            <a:off x="7551736" y="5681663"/>
            <a:ext cx="504824" cy="401639"/>
            <a:chOff x="2896" y="396"/>
            <a:chExt cx="1848" cy="1887"/>
          </a:xfrm>
        </p:grpSpPr>
        <p:pic>
          <p:nvPicPr>
            <p:cNvPr id="275" name="Picture 274" descr="laptop_keyboard">
              <a:extLst>
                <a:ext uri="{FF2B5EF4-FFF2-40B4-BE49-F238E27FC236}">
                  <a16:creationId xmlns:a16="http://schemas.microsoft.com/office/drawing/2014/main" id="{5538F58B-3C66-4D7F-885A-A4BA7F395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" name="Freeform 902">
              <a:extLst>
                <a:ext uri="{FF2B5EF4-FFF2-40B4-BE49-F238E27FC236}">
                  <a16:creationId xmlns:a16="http://schemas.microsoft.com/office/drawing/2014/main" id="{731E7B8F-6D49-48A6-868E-A8C364469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77" name="Picture 276" descr="screen">
              <a:extLst>
                <a:ext uri="{FF2B5EF4-FFF2-40B4-BE49-F238E27FC236}">
                  <a16:creationId xmlns:a16="http://schemas.microsoft.com/office/drawing/2014/main" id="{95429ADF-2F51-43A2-B7F2-82A18A9A0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904">
              <a:extLst>
                <a:ext uri="{FF2B5EF4-FFF2-40B4-BE49-F238E27FC236}">
                  <a16:creationId xmlns:a16="http://schemas.microsoft.com/office/drawing/2014/main" id="{0538CBD7-EDA0-4160-A46F-98FAEE88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9" name="Freeform 905">
              <a:extLst>
                <a:ext uri="{FF2B5EF4-FFF2-40B4-BE49-F238E27FC236}">
                  <a16:creationId xmlns:a16="http://schemas.microsoft.com/office/drawing/2014/main" id="{D74CB44C-B3B5-4C04-8AB6-74DB20FC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0" name="Freeform 906">
              <a:extLst>
                <a:ext uri="{FF2B5EF4-FFF2-40B4-BE49-F238E27FC236}">
                  <a16:creationId xmlns:a16="http://schemas.microsoft.com/office/drawing/2014/main" id="{CE66E8E2-EA31-4FDB-8FBF-3C665A75B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1" name="Freeform 907">
              <a:extLst>
                <a:ext uri="{FF2B5EF4-FFF2-40B4-BE49-F238E27FC236}">
                  <a16:creationId xmlns:a16="http://schemas.microsoft.com/office/drawing/2014/main" id="{6C031E92-EBA9-491D-A1E3-9D6CCF117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2" name="Freeform 908">
              <a:extLst>
                <a:ext uri="{FF2B5EF4-FFF2-40B4-BE49-F238E27FC236}">
                  <a16:creationId xmlns:a16="http://schemas.microsoft.com/office/drawing/2014/main" id="{2713E1D1-117F-4FC5-B097-C1F52283A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3" name="Freeform 909">
              <a:extLst>
                <a:ext uri="{FF2B5EF4-FFF2-40B4-BE49-F238E27FC236}">
                  <a16:creationId xmlns:a16="http://schemas.microsoft.com/office/drawing/2014/main" id="{EFFFC950-C1B7-4BDF-9918-6A0F755F7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4" name="Freeform 910">
              <a:extLst>
                <a:ext uri="{FF2B5EF4-FFF2-40B4-BE49-F238E27FC236}">
                  <a16:creationId xmlns:a16="http://schemas.microsoft.com/office/drawing/2014/main" id="{2EE4C725-8634-4952-9A42-CC927E886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5" name="Freeform 911">
              <a:extLst>
                <a:ext uri="{FF2B5EF4-FFF2-40B4-BE49-F238E27FC236}">
                  <a16:creationId xmlns:a16="http://schemas.microsoft.com/office/drawing/2014/main" id="{61EE0C13-E0DA-4F60-9B0C-FAA196D2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6" name="Freeform 912">
              <a:extLst>
                <a:ext uri="{FF2B5EF4-FFF2-40B4-BE49-F238E27FC236}">
                  <a16:creationId xmlns:a16="http://schemas.microsoft.com/office/drawing/2014/main" id="{6B397152-7D9B-4EA6-8DA7-868D5224B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7" name="Freeform 913">
              <a:extLst>
                <a:ext uri="{FF2B5EF4-FFF2-40B4-BE49-F238E27FC236}">
                  <a16:creationId xmlns:a16="http://schemas.microsoft.com/office/drawing/2014/main" id="{D48EBE1C-A500-4A66-A109-781A004A8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8" name="Freeform 914">
              <a:extLst>
                <a:ext uri="{FF2B5EF4-FFF2-40B4-BE49-F238E27FC236}">
                  <a16:creationId xmlns:a16="http://schemas.microsoft.com/office/drawing/2014/main" id="{9C796503-C23F-4657-BF23-83E3299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9" name="Freeform 915">
              <a:extLst>
                <a:ext uri="{FF2B5EF4-FFF2-40B4-BE49-F238E27FC236}">
                  <a16:creationId xmlns:a16="http://schemas.microsoft.com/office/drawing/2014/main" id="{360BBCD5-A217-4009-85CC-395E8E3B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0" name="Freeform 916">
              <a:extLst>
                <a:ext uri="{FF2B5EF4-FFF2-40B4-BE49-F238E27FC236}">
                  <a16:creationId xmlns:a16="http://schemas.microsoft.com/office/drawing/2014/main" id="{B7F67087-1246-4B4E-9025-CBEE6629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1" name="Freeform 917">
              <a:extLst>
                <a:ext uri="{FF2B5EF4-FFF2-40B4-BE49-F238E27FC236}">
                  <a16:creationId xmlns:a16="http://schemas.microsoft.com/office/drawing/2014/main" id="{F7676269-D4AD-491F-A0E7-FFAADC1F0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2" name="Freeform 918">
              <a:extLst>
                <a:ext uri="{FF2B5EF4-FFF2-40B4-BE49-F238E27FC236}">
                  <a16:creationId xmlns:a16="http://schemas.microsoft.com/office/drawing/2014/main" id="{E9E3188E-9BF5-4B03-AAD3-0FB43CD7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3" name="Freeform 919">
              <a:extLst>
                <a:ext uri="{FF2B5EF4-FFF2-40B4-BE49-F238E27FC236}">
                  <a16:creationId xmlns:a16="http://schemas.microsoft.com/office/drawing/2014/main" id="{3C2334FA-9FE4-4342-83AB-153CAA77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4" name="Freeform 920">
              <a:extLst>
                <a:ext uri="{FF2B5EF4-FFF2-40B4-BE49-F238E27FC236}">
                  <a16:creationId xmlns:a16="http://schemas.microsoft.com/office/drawing/2014/main" id="{15EBBE67-4D93-49D0-975C-CC7C8EFE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5" name="Freeform 921">
              <a:extLst>
                <a:ext uri="{FF2B5EF4-FFF2-40B4-BE49-F238E27FC236}">
                  <a16:creationId xmlns:a16="http://schemas.microsoft.com/office/drawing/2014/main" id="{E3A3A093-BC17-4085-8A70-4322EF63749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6" name="Freeform 922">
              <a:extLst>
                <a:ext uri="{FF2B5EF4-FFF2-40B4-BE49-F238E27FC236}">
                  <a16:creationId xmlns:a16="http://schemas.microsoft.com/office/drawing/2014/main" id="{9BBACC91-C71D-47DA-84CD-3AE138ED8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97" name="Picture 296" descr="grayed_radiation">
              <a:extLst>
                <a:ext uri="{FF2B5EF4-FFF2-40B4-BE49-F238E27FC236}">
                  <a16:creationId xmlns:a16="http://schemas.microsoft.com/office/drawing/2014/main" id="{EAF33CB1-B952-4C4A-B4C3-D4E2146AC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3B04C8-5CA9-4DAA-83AB-5BF752522AC2}"/>
              </a:ext>
            </a:extLst>
          </p:cNvPr>
          <p:cNvGrpSpPr>
            <a:grpSpLocks/>
          </p:cNvGrpSpPr>
          <p:nvPr/>
        </p:nvGrpSpPr>
        <p:grpSpPr bwMode="auto">
          <a:xfrm>
            <a:off x="5522912" y="1747841"/>
            <a:ext cx="617538" cy="387351"/>
            <a:chOff x="2920" y="972"/>
            <a:chExt cx="389" cy="244"/>
          </a:xfrm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616192E0-35EF-471F-BDD1-CD49D50B7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265" name="Picture 264" descr="iphone_stylized_small">
                <a:extLst>
                  <a:ext uri="{FF2B5EF4-FFF2-40B4-BE49-F238E27FC236}">
                    <a16:creationId xmlns:a16="http://schemas.microsoft.com/office/drawing/2014/main" id="{FA47E79A-6085-487F-B26A-ED94F36C39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" name="Freeform 927">
                <a:extLst>
                  <a:ext uri="{FF2B5EF4-FFF2-40B4-BE49-F238E27FC236}">
                    <a16:creationId xmlns:a16="http://schemas.microsoft.com/office/drawing/2014/main" id="{6AC29204-378F-47A2-912C-920A7BEF3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900830C5-C229-4AA8-A984-25375E2A9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1" y="1688"/>
                <a:ext cx="299" cy="577"/>
                <a:chOff x="3501" y="1688"/>
                <a:chExt cx="299" cy="577"/>
              </a:xfrm>
            </p:grpSpPr>
            <p:sp>
              <p:nvSpPr>
                <p:cNvPr id="268" name="Freeform 929">
                  <a:extLst>
                    <a:ext uri="{FF2B5EF4-FFF2-40B4-BE49-F238E27FC236}">
                      <a16:creationId xmlns:a16="http://schemas.microsoft.com/office/drawing/2014/main" id="{EA0D4F16-18FA-4DBA-BC4C-4520E0C69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9" name="Freeform 930">
                  <a:extLst>
                    <a:ext uri="{FF2B5EF4-FFF2-40B4-BE49-F238E27FC236}">
                      <a16:creationId xmlns:a16="http://schemas.microsoft.com/office/drawing/2014/main" id="{31478FA2-F6E4-46DB-AEBD-01D531E21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0" name="Freeform 931">
                  <a:extLst>
                    <a:ext uri="{FF2B5EF4-FFF2-40B4-BE49-F238E27FC236}">
                      <a16:creationId xmlns:a16="http://schemas.microsoft.com/office/drawing/2014/main" id="{78A004A4-3F71-451A-8590-F7E344053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1" name="Freeform 932">
                  <a:extLst>
                    <a:ext uri="{FF2B5EF4-FFF2-40B4-BE49-F238E27FC236}">
                      <a16:creationId xmlns:a16="http://schemas.microsoft.com/office/drawing/2014/main" id="{425F674D-32E1-4E55-B81E-C0DDE74CB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69EA2FE0-42C1-490E-A92A-E4B232AB6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4F3AE202-FBEB-4BC7-ADBE-E47B45FA7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4" name="Freeform 935">
                  <a:extLst>
                    <a:ext uri="{FF2B5EF4-FFF2-40B4-BE49-F238E27FC236}">
                      <a16:creationId xmlns:a16="http://schemas.microsoft.com/office/drawing/2014/main" id="{EAA8AA6A-0FAF-4921-A66E-9A85C77A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264" name="Picture 263" descr="grayed_radiation">
              <a:extLst>
                <a:ext uri="{FF2B5EF4-FFF2-40B4-BE49-F238E27FC236}">
                  <a16:creationId xmlns:a16="http://schemas.microsoft.com/office/drawing/2014/main" id="{12503DB0-F3DC-42AA-9A42-C777F87AE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" name="Picture 57" descr="car_grayed">
            <a:extLst>
              <a:ext uri="{FF2B5EF4-FFF2-40B4-BE49-F238E27FC236}">
                <a16:creationId xmlns:a16="http://schemas.microsoft.com/office/drawing/2014/main" id="{568338F9-5F10-473A-958D-92C6BAF4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827212"/>
            <a:ext cx="7540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608ABA62-D52B-4FA7-AD91-D5A471D7521A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695825"/>
            <a:ext cx="463550" cy="398462"/>
            <a:chOff x="3987" y="-51"/>
            <a:chExt cx="1252" cy="983"/>
          </a:xfrm>
        </p:grpSpPr>
        <p:pic>
          <p:nvPicPr>
            <p:cNvPr id="261" name="Picture 260" descr="desktop_computer_stylized_small">
              <a:extLst>
                <a:ext uri="{FF2B5EF4-FFF2-40B4-BE49-F238E27FC236}">
                  <a16:creationId xmlns:a16="http://schemas.microsoft.com/office/drawing/2014/main" id="{43117052-E59E-4889-95BC-98C337442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2" name="Freeform 940">
              <a:extLst>
                <a:ext uri="{FF2B5EF4-FFF2-40B4-BE49-F238E27FC236}">
                  <a16:creationId xmlns:a16="http://schemas.microsoft.com/office/drawing/2014/main" id="{EF6D8350-55F9-4761-B23A-28598248A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AE2E559-5DE3-46FC-ADD2-B019C21A6DD2}"/>
              </a:ext>
            </a:extLst>
          </p:cNvPr>
          <p:cNvGrpSpPr>
            <a:grpSpLocks/>
          </p:cNvGrpSpPr>
          <p:nvPr/>
        </p:nvGrpSpPr>
        <p:grpSpPr bwMode="auto">
          <a:xfrm>
            <a:off x="5673725" y="5095875"/>
            <a:ext cx="463550" cy="398462"/>
            <a:chOff x="3987" y="-51"/>
            <a:chExt cx="1252" cy="983"/>
          </a:xfrm>
        </p:grpSpPr>
        <p:pic>
          <p:nvPicPr>
            <p:cNvPr id="259" name="Picture 258" descr="desktop_computer_stylized_small">
              <a:extLst>
                <a:ext uri="{FF2B5EF4-FFF2-40B4-BE49-F238E27FC236}">
                  <a16:creationId xmlns:a16="http://schemas.microsoft.com/office/drawing/2014/main" id="{DDB1A9EB-E4F9-400F-8919-1F7E0F69C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Freeform 943">
              <a:extLst>
                <a:ext uri="{FF2B5EF4-FFF2-40B4-BE49-F238E27FC236}">
                  <a16:creationId xmlns:a16="http://schemas.microsoft.com/office/drawing/2014/main" id="{872823F4-A0B5-4569-9BC7-DC1F3205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405618-87E0-4743-B265-6705BBCC9311}"/>
              </a:ext>
            </a:extLst>
          </p:cNvPr>
          <p:cNvGrpSpPr>
            <a:grpSpLocks/>
          </p:cNvGrpSpPr>
          <p:nvPr/>
        </p:nvGrpSpPr>
        <p:grpSpPr bwMode="auto">
          <a:xfrm>
            <a:off x="6130925" y="5343525"/>
            <a:ext cx="463550" cy="398462"/>
            <a:chOff x="3987" y="-51"/>
            <a:chExt cx="1252" cy="983"/>
          </a:xfrm>
        </p:grpSpPr>
        <p:pic>
          <p:nvPicPr>
            <p:cNvPr id="257" name="Picture 256" descr="desktop_computer_stylized_small">
              <a:extLst>
                <a:ext uri="{FF2B5EF4-FFF2-40B4-BE49-F238E27FC236}">
                  <a16:creationId xmlns:a16="http://schemas.microsoft.com/office/drawing/2014/main" id="{19601467-E7E0-4F2B-BA29-DA88DFFF7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946">
              <a:extLst>
                <a:ext uri="{FF2B5EF4-FFF2-40B4-BE49-F238E27FC236}">
                  <a16:creationId xmlns:a16="http://schemas.microsoft.com/office/drawing/2014/main" id="{56629309-3133-4DC3-BAA7-D81B2AA60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7FB375E-141D-4BEE-A0A7-D880FF475428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5381625"/>
            <a:ext cx="463550" cy="398462"/>
            <a:chOff x="3987" y="-51"/>
            <a:chExt cx="1252" cy="983"/>
          </a:xfrm>
        </p:grpSpPr>
        <p:pic>
          <p:nvPicPr>
            <p:cNvPr id="255" name="Picture 254" descr="desktop_computer_stylized_small">
              <a:extLst>
                <a:ext uri="{FF2B5EF4-FFF2-40B4-BE49-F238E27FC236}">
                  <a16:creationId xmlns:a16="http://schemas.microsoft.com/office/drawing/2014/main" id="{A31C9BD4-301D-427D-9E5A-D7C9C04E9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Freeform 949">
              <a:extLst>
                <a:ext uri="{FF2B5EF4-FFF2-40B4-BE49-F238E27FC236}">
                  <a16:creationId xmlns:a16="http://schemas.microsoft.com/office/drawing/2014/main" id="{2E44A9B1-4897-4D55-804C-933C33B02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4812E9-6A35-4003-A0B9-5D3CBF88BC21}"/>
              </a:ext>
            </a:extLst>
          </p:cNvPr>
          <p:cNvGrpSpPr>
            <a:grpSpLocks/>
          </p:cNvGrpSpPr>
          <p:nvPr/>
        </p:nvGrpSpPr>
        <p:grpSpPr bwMode="auto">
          <a:xfrm>
            <a:off x="8359777" y="5172078"/>
            <a:ext cx="249238" cy="555626"/>
            <a:chOff x="1115" y="2770"/>
            <a:chExt cx="589" cy="1034"/>
          </a:xfrm>
        </p:grpSpPr>
        <p:sp>
          <p:nvSpPr>
            <p:cNvPr id="223" name="Freeform 951">
              <a:extLst>
                <a:ext uri="{FF2B5EF4-FFF2-40B4-BE49-F238E27FC236}">
                  <a16:creationId xmlns:a16="http://schemas.microsoft.com/office/drawing/2014/main" id="{AC9E9AC5-BC3A-4EA6-823A-D4588C743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EBA4E2B-4EB7-46E7-ADC1-9FE7F5230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" name="Freeform 953">
              <a:extLst>
                <a:ext uri="{FF2B5EF4-FFF2-40B4-BE49-F238E27FC236}">
                  <a16:creationId xmlns:a16="http://schemas.microsoft.com/office/drawing/2014/main" id="{7C2D7F55-62B3-40BA-8B83-3C701C5E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6" name="Freeform 954">
              <a:extLst>
                <a:ext uri="{FF2B5EF4-FFF2-40B4-BE49-F238E27FC236}">
                  <a16:creationId xmlns:a16="http://schemas.microsoft.com/office/drawing/2014/main" id="{C38FD696-95A9-4BC0-B191-4CDC1D997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90D66C2A-4F74-4A72-9A1A-3EF6C0B94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E4131E55-AD2C-4DCE-A221-795C4D200A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6" y="2872"/>
              <a:ext cx="240" cy="62"/>
              <a:chOff x="612" y="2569"/>
              <a:chExt cx="725" cy="137"/>
            </a:xfrm>
          </p:grpSpPr>
          <p:sp>
            <p:nvSpPr>
              <p:cNvPr id="253" name="AutoShape 957">
                <a:extLst>
                  <a:ext uri="{FF2B5EF4-FFF2-40B4-BE49-F238E27FC236}">
                    <a16:creationId xmlns:a16="http://schemas.microsoft.com/office/drawing/2014/main" id="{A589FE0D-5AED-400E-8346-0032D7C40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4" name="AutoShape 958">
                <a:extLst>
                  <a:ext uri="{FF2B5EF4-FFF2-40B4-BE49-F238E27FC236}">
                    <a16:creationId xmlns:a16="http://schemas.microsoft.com/office/drawing/2014/main" id="{43680897-8C93-4CD1-8267-E2938FE6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6A3B76EA-187C-46A4-B873-1AC555231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38C95B8-2086-41CB-AF77-C90AE71C7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6" y="3009"/>
              <a:ext cx="240" cy="56"/>
              <a:chOff x="615" y="2571"/>
              <a:chExt cx="725" cy="135"/>
            </a:xfrm>
          </p:grpSpPr>
          <p:sp>
            <p:nvSpPr>
              <p:cNvPr id="251" name="AutoShape 961">
                <a:extLst>
                  <a:ext uri="{FF2B5EF4-FFF2-40B4-BE49-F238E27FC236}">
                    <a16:creationId xmlns:a16="http://schemas.microsoft.com/office/drawing/2014/main" id="{D4E24084-6756-4E2D-A276-0DE63DB37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2" name="AutoShape 962">
                <a:extLst>
                  <a:ext uri="{FF2B5EF4-FFF2-40B4-BE49-F238E27FC236}">
                    <a16:creationId xmlns:a16="http://schemas.microsoft.com/office/drawing/2014/main" id="{69DB23E7-D2EE-4B16-AE30-B1238FC0C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00E5F0B3-FB14-4787-B245-41620D88E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4183B15-F6F8-47F7-9045-75C79E7C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31633AC4-DBC2-4FE1-9327-601EE3CB5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3287"/>
              <a:ext cx="240" cy="65"/>
              <a:chOff x="619" y="2568"/>
              <a:chExt cx="725" cy="139"/>
            </a:xfrm>
          </p:grpSpPr>
          <p:sp>
            <p:nvSpPr>
              <p:cNvPr id="249" name="AutoShape 966">
                <a:extLst>
                  <a:ext uri="{FF2B5EF4-FFF2-40B4-BE49-F238E27FC236}">
                    <a16:creationId xmlns:a16="http://schemas.microsoft.com/office/drawing/2014/main" id="{2AB8F560-462F-4604-ABDC-A19484587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0" name="AutoShape 967">
                <a:extLst>
                  <a:ext uri="{FF2B5EF4-FFF2-40B4-BE49-F238E27FC236}">
                    <a16:creationId xmlns:a16="http://schemas.microsoft.com/office/drawing/2014/main" id="{682386C9-3217-4C67-AEA8-F2AF04B04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4" name="Freeform 968">
              <a:extLst>
                <a:ext uri="{FF2B5EF4-FFF2-40B4-BE49-F238E27FC236}">
                  <a16:creationId xmlns:a16="http://schemas.microsoft.com/office/drawing/2014/main" id="{F4119302-19C8-4ABB-8A17-B84CC21B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A3327E3A-EBA7-4D9F-834D-541E228D7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3154"/>
              <a:ext cx="240" cy="62"/>
              <a:chOff x="613" y="2566"/>
              <a:chExt cx="725" cy="144"/>
            </a:xfrm>
          </p:grpSpPr>
          <p:sp>
            <p:nvSpPr>
              <p:cNvPr id="247" name="AutoShape 970">
                <a:extLst>
                  <a:ext uri="{FF2B5EF4-FFF2-40B4-BE49-F238E27FC236}">
                    <a16:creationId xmlns:a16="http://schemas.microsoft.com/office/drawing/2014/main" id="{BAC0CD72-DD29-4070-9DAC-9166D1478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" name="AutoShape 971">
                <a:extLst>
                  <a:ext uri="{FF2B5EF4-FFF2-40B4-BE49-F238E27FC236}">
                    <a16:creationId xmlns:a16="http://schemas.microsoft.com/office/drawing/2014/main" id="{E39A22A7-C4CF-41DE-87ED-59FAF65C9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FA5EC2BF-C810-413D-BAAF-58951D288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" name="Freeform 973">
              <a:extLst>
                <a:ext uri="{FF2B5EF4-FFF2-40B4-BE49-F238E27FC236}">
                  <a16:creationId xmlns:a16="http://schemas.microsoft.com/office/drawing/2014/main" id="{DF3C2335-322B-4AE6-9729-FA1B01409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8" name="Freeform 974">
              <a:extLst>
                <a:ext uri="{FF2B5EF4-FFF2-40B4-BE49-F238E27FC236}">
                  <a16:creationId xmlns:a16="http://schemas.microsoft.com/office/drawing/2014/main" id="{E2F79AC7-A6F1-4243-9437-C46B33A91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C35D0919-10CC-4EDD-96ED-9E7A5AD28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0" name="Freeform 976">
              <a:extLst>
                <a:ext uri="{FF2B5EF4-FFF2-40B4-BE49-F238E27FC236}">
                  <a16:creationId xmlns:a16="http://schemas.microsoft.com/office/drawing/2014/main" id="{844485FD-7AE2-4002-83D3-B3834F5B1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1" name="AutoShape 977">
              <a:extLst>
                <a:ext uri="{FF2B5EF4-FFF2-40B4-BE49-F238E27FC236}">
                  <a16:creationId xmlns:a16="http://schemas.microsoft.com/office/drawing/2014/main" id="{FD7A13B6-55C4-4387-9225-A78D248A4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2" name="AutoShape 978">
              <a:extLst>
                <a:ext uri="{FF2B5EF4-FFF2-40B4-BE49-F238E27FC236}">
                  <a16:creationId xmlns:a16="http://schemas.microsoft.com/office/drawing/2014/main" id="{A5649111-AD34-4B57-90E0-E8520EEDD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FCF705C3-FD82-42BF-B204-DCAE240D1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6CC1D712-EDF6-489E-83A9-A656276B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3EBE3C0-E864-40C1-84E3-CBD8AF3AA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121270CF-0A3E-43D8-BD0C-8D3EE60D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C5A0C0-BF24-41CA-ADD4-90D48E755BCE}"/>
              </a:ext>
            </a:extLst>
          </p:cNvPr>
          <p:cNvGrpSpPr>
            <a:grpSpLocks/>
          </p:cNvGrpSpPr>
          <p:nvPr/>
        </p:nvGrpSpPr>
        <p:grpSpPr bwMode="auto">
          <a:xfrm>
            <a:off x="8074029" y="5381622"/>
            <a:ext cx="230189" cy="498474"/>
            <a:chOff x="1115" y="2770"/>
            <a:chExt cx="589" cy="1034"/>
          </a:xfrm>
        </p:grpSpPr>
        <p:sp>
          <p:nvSpPr>
            <p:cNvPr id="191" name="Freeform 984">
              <a:extLst>
                <a:ext uri="{FF2B5EF4-FFF2-40B4-BE49-F238E27FC236}">
                  <a16:creationId xmlns:a16="http://schemas.microsoft.com/office/drawing/2014/main" id="{524A04BD-B804-41BF-AD7A-5AD44B542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1C976862-CDD3-48A7-889A-049F52A85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3" name="Freeform 986">
              <a:extLst>
                <a:ext uri="{FF2B5EF4-FFF2-40B4-BE49-F238E27FC236}">
                  <a16:creationId xmlns:a16="http://schemas.microsoft.com/office/drawing/2014/main" id="{1FB0870F-BBFD-4B38-ADEB-D4A5B9932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4" name="Freeform 987">
              <a:extLst>
                <a:ext uri="{FF2B5EF4-FFF2-40B4-BE49-F238E27FC236}">
                  <a16:creationId xmlns:a16="http://schemas.microsoft.com/office/drawing/2014/main" id="{82ABA69E-841D-4B94-B3F6-146067BA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9985EECF-7F39-4CE1-A851-B6AAF524E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1E99237E-FC90-461F-8385-3BA3F70861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" y="2881"/>
              <a:ext cx="240" cy="63"/>
              <a:chOff x="614" y="2566"/>
              <a:chExt cx="724" cy="138"/>
            </a:xfrm>
          </p:grpSpPr>
          <p:sp>
            <p:nvSpPr>
              <p:cNvPr id="221" name="AutoShape 990">
                <a:extLst>
                  <a:ext uri="{FF2B5EF4-FFF2-40B4-BE49-F238E27FC236}">
                    <a16:creationId xmlns:a16="http://schemas.microsoft.com/office/drawing/2014/main" id="{14FE8E62-58E7-47FF-9CE3-65B900113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2" name="AutoShape 991">
                <a:extLst>
                  <a:ext uri="{FF2B5EF4-FFF2-40B4-BE49-F238E27FC236}">
                    <a16:creationId xmlns:a16="http://schemas.microsoft.com/office/drawing/2014/main" id="{CF0789AD-48D3-4BD0-85C0-531E298DC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6E4C926A-7061-47EA-BCC0-B4571707D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A85E805E-CDC8-4B46-AC09-EDF43C6DF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" y="3009"/>
              <a:ext cx="240" cy="59"/>
              <a:chOff x="617" y="2567"/>
              <a:chExt cx="724" cy="142"/>
            </a:xfrm>
          </p:grpSpPr>
          <p:sp>
            <p:nvSpPr>
              <p:cNvPr id="219" name="AutoShape 994">
                <a:extLst>
                  <a:ext uri="{FF2B5EF4-FFF2-40B4-BE49-F238E27FC236}">
                    <a16:creationId xmlns:a16="http://schemas.microsoft.com/office/drawing/2014/main" id="{CEF72C70-C51B-4110-B192-B3FC07F7F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0" name="AutoShape 995">
                <a:extLst>
                  <a:ext uri="{FF2B5EF4-FFF2-40B4-BE49-F238E27FC236}">
                    <a16:creationId xmlns:a16="http://schemas.microsoft.com/office/drawing/2014/main" id="{A6B9C534-5FF4-4518-BE8C-58CB3FE42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A3BF38EE-0E52-4591-AE9A-F874AB362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D86D88A-B083-4BA7-BEB3-0539AEB75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909E08E5-0A23-429E-A335-4B291400D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3288"/>
              <a:ext cx="240" cy="66"/>
              <a:chOff x="619" y="2568"/>
              <a:chExt cx="724" cy="141"/>
            </a:xfrm>
          </p:grpSpPr>
          <p:sp>
            <p:nvSpPr>
              <p:cNvPr id="217" name="AutoShape 999">
                <a:extLst>
                  <a:ext uri="{FF2B5EF4-FFF2-40B4-BE49-F238E27FC236}">
                    <a16:creationId xmlns:a16="http://schemas.microsoft.com/office/drawing/2014/main" id="{B8B1F8F4-C192-477A-86AD-127D0CE07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" name="AutoShape 1000">
                <a:extLst>
                  <a:ext uri="{FF2B5EF4-FFF2-40B4-BE49-F238E27FC236}">
                    <a16:creationId xmlns:a16="http://schemas.microsoft.com/office/drawing/2014/main" id="{CF78BF90-64C2-4040-B27C-8D44FD7A2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2" name="Freeform 1001">
              <a:extLst>
                <a:ext uri="{FF2B5EF4-FFF2-40B4-BE49-F238E27FC236}">
                  <a16:creationId xmlns:a16="http://schemas.microsoft.com/office/drawing/2014/main" id="{6EBD1203-1858-4631-8EEF-74A84F17F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98BD0F0-9093-4035-B786-9BDEE9042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3156"/>
              <a:ext cx="240" cy="59"/>
              <a:chOff x="613" y="2569"/>
              <a:chExt cx="724" cy="137"/>
            </a:xfrm>
          </p:grpSpPr>
          <p:sp>
            <p:nvSpPr>
              <p:cNvPr id="215" name="AutoShape 1003">
                <a:extLst>
                  <a:ext uri="{FF2B5EF4-FFF2-40B4-BE49-F238E27FC236}">
                    <a16:creationId xmlns:a16="http://schemas.microsoft.com/office/drawing/2014/main" id="{D96D7332-F76F-417C-A6B6-597A313E5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" name="AutoShape 1004">
                <a:extLst>
                  <a:ext uri="{FF2B5EF4-FFF2-40B4-BE49-F238E27FC236}">
                    <a16:creationId xmlns:a16="http://schemas.microsoft.com/office/drawing/2014/main" id="{2DF8AF9E-E428-4EE9-8710-BB3EA4B6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9CC4324-0F20-46F8-AFF9-B1A9659AE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" name="Freeform 1006">
              <a:extLst>
                <a:ext uri="{FF2B5EF4-FFF2-40B4-BE49-F238E27FC236}">
                  <a16:creationId xmlns:a16="http://schemas.microsoft.com/office/drawing/2014/main" id="{6A717088-C1D5-4C6C-B072-040E708CF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6" name="Freeform 1007">
              <a:extLst>
                <a:ext uri="{FF2B5EF4-FFF2-40B4-BE49-F238E27FC236}">
                  <a16:creationId xmlns:a16="http://schemas.microsoft.com/office/drawing/2014/main" id="{EB05FBC9-05C9-48DE-81E2-32AC4E2E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19B68177-9823-48A5-9FE6-547A5BE6A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" name="Freeform 1009">
              <a:extLst>
                <a:ext uri="{FF2B5EF4-FFF2-40B4-BE49-F238E27FC236}">
                  <a16:creationId xmlns:a16="http://schemas.microsoft.com/office/drawing/2014/main" id="{B685CB70-31AF-47D4-B8F2-19CD11123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9" name="AutoShape 1010">
              <a:extLst>
                <a:ext uri="{FF2B5EF4-FFF2-40B4-BE49-F238E27FC236}">
                  <a16:creationId xmlns:a16="http://schemas.microsoft.com/office/drawing/2014/main" id="{86C9ED45-178E-4298-8342-647734D60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" name="AutoShape 1011">
              <a:extLst>
                <a:ext uri="{FF2B5EF4-FFF2-40B4-BE49-F238E27FC236}">
                  <a16:creationId xmlns:a16="http://schemas.microsoft.com/office/drawing/2014/main" id="{B5D825F0-E949-4120-ABE7-76196574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15048C5D-E0C3-4E61-AB1D-89C0A608A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F34FA73-DEE2-499D-91EB-18E4FFA9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73AF5AB-5139-47B6-82B4-E570BD380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A99FBC8-4CF5-4BAE-9D21-62E97CDF6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20D6AC-27FB-41A6-989A-97A25E376795}"/>
              </a:ext>
            </a:extLst>
          </p:cNvPr>
          <p:cNvGrpSpPr>
            <a:grpSpLocks/>
          </p:cNvGrpSpPr>
          <p:nvPr/>
        </p:nvGrpSpPr>
        <p:grpSpPr bwMode="auto">
          <a:xfrm>
            <a:off x="7542235" y="4068762"/>
            <a:ext cx="527051" cy="209550"/>
            <a:chOff x="4642" y="2464"/>
            <a:chExt cx="332" cy="132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621A190-5100-472C-837A-05110DF26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2A1D66FB-C449-46C2-9A70-04CC94691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A746378-4B30-4D4E-B994-BEA900A55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CEE9D111-7445-4AB7-B8A5-5E9B7AFD5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9584CE20-1DD1-4CA1-9095-4E19EFD78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9" name="Freeform 1022">
                  <a:extLst>
                    <a:ext uri="{FF2B5EF4-FFF2-40B4-BE49-F238E27FC236}">
                      <a16:creationId xmlns:a16="http://schemas.microsoft.com/office/drawing/2014/main" id="{C0ADEF37-B723-4E4B-831B-130E6B531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0" name="Freeform 1023">
                  <a:extLst>
                    <a:ext uri="{FF2B5EF4-FFF2-40B4-BE49-F238E27FC236}">
                      <a16:creationId xmlns:a16="http://schemas.microsoft.com/office/drawing/2014/main" id="{7D1C36BC-089C-4EE5-AE81-253F80AFC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87" name="Line 1024">
                <a:extLst>
                  <a:ext uri="{FF2B5EF4-FFF2-40B4-BE49-F238E27FC236}">
                    <a16:creationId xmlns:a16="http://schemas.microsoft.com/office/drawing/2014/main" id="{B8DA28CB-C810-44E9-9B08-73687647A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8" name="Line 1025">
                <a:extLst>
                  <a:ext uri="{FF2B5EF4-FFF2-40B4-BE49-F238E27FC236}">
                    <a16:creationId xmlns:a16="http://schemas.microsoft.com/office/drawing/2014/main" id="{D28FAFB2-F64F-4D0B-BD2A-F92800D92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EB4FAD0-C722-4277-8D21-F6CEA9CF1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559267E-859A-46BE-8120-417DD1CE6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2B2B4F3-5D88-419C-91F7-E006BE65A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C8A5D3C-7DB4-4292-9A41-05F6B8FCC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181" name="Freeform 1030">
                <a:extLst>
                  <a:ext uri="{FF2B5EF4-FFF2-40B4-BE49-F238E27FC236}">
                    <a16:creationId xmlns:a16="http://schemas.microsoft.com/office/drawing/2014/main" id="{4B042AC7-799F-438F-8D76-04042416D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2" name="Freeform 1031">
                <a:extLst>
                  <a:ext uri="{FF2B5EF4-FFF2-40B4-BE49-F238E27FC236}">
                    <a16:creationId xmlns:a16="http://schemas.microsoft.com/office/drawing/2014/main" id="{E004C3D2-F6E9-4D1B-8A58-EC5D62909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9" name="Line 1032">
              <a:extLst>
                <a:ext uri="{FF2B5EF4-FFF2-40B4-BE49-F238E27FC236}">
                  <a16:creationId xmlns:a16="http://schemas.microsoft.com/office/drawing/2014/main" id="{31AB04D4-4BD0-4455-9D87-3F598788A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0" name="Line 1033">
              <a:extLst>
                <a:ext uri="{FF2B5EF4-FFF2-40B4-BE49-F238E27FC236}">
                  <a16:creationId xmlns:a16="http://schemas.microsoft.com/office/drawing/2014/main" id="{60F73406-9B2B-450B-A2E5-F96DF8F3D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4BE69AA-F679-4152-9317-D879B2722BDC}"/>
              </a:ext>
            </a:extLst>
          </p:cNvPr>
          <p:cNvGrpSpPr>
            <a:grpSpLocks/>
          </p:cNvGrpSpPr>
          <p:nvPr/>
        </p:nvGrpSpPr>
        <p:grpSpPr bwMode="auto">
          <a:xfrm>
            <a:off x="7234260" y="3786187"/>
            <a:ext cx="527051" cy="209550"/>
            <a:chOff x="4642" y="2464"/>
            <a:chExt cx="332" cy="132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D7C0EAE-71C8-4EC1-8163-14D093650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12613AE-9276-4DF7-A2C2-2B3F7F1DB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12D47D5-56C6-4A26-BF6B-C242673BE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4D609B8B-93B2-492D-8926-5249B8A6F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04D6C235-9FDD-474B-8F18-52D859CC37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2" name="Freeform 1040">
                  <a:extLst>
                    <a:ext uri="{FF2B5EF4-FFF2-40B4-BE49-F238E27FC236}">
                      <a16:creationId xmlns:a16="http://schemas.microsoft.com/office/drawing/2014/main" id="{303CC58A-C578-40F4-8362-EE542DAEE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3" name="Freeform 1041">
                  <a:extLst>
                    <a:ext uri="{FF2B5EF4-FFF2-40B4-BE49-F238E27FC236}">
                      <a16:creationId xmlns:a16="http://schemas.microsoft.com/office/drawing/2014/main" id="{72B35D64-2D1C-4A55-BF60-2DFF91DF4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70" name="Line 1042">
                <a:extLst>
                  <a:ext uri="{FF2B5EF4-FFF2-40B4-BE49-F238E27FC236}">
                    <a16:creationId xmlns:a16="http://schemas.microsoft.com/office/drawing/2014/main" id="{8B5BCBD1-7031-4C38-8415-B5272A483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1" name="Line 1043">
                <a:extLst>
                  <a:ext uri="{FF2B5EF4-FFF2-40B4-BE49-F238E27FC236}">
                    <a16:creationId xmlns:a16="http://schemas.microsoft.com/office/drawing/2014/main" id="{5FADBEDF-A8EB-4AAA-8DDA-7059748AA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20EEE46-F76D-412C-8548-3FB80CED5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F8E84BB-BA50-4E10-98C7-7D059C1A0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C6AC10C-DA03-48F6-86DB-1B4D38A49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4E4734F-3C2B-485F-B33F-B785FF4D5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164" name="Freeform 1048">
                <a:extLst>
                  <a:ext uri="{FF2B5EF4-FFF2-40B4-BE49-F238E27FC236}">
                    <a16:creationId xmlns:a16="http://schemas.microsoft.com/office/drawing/2014/main" id="{E5AB946A-4DD4-44A0-A7B5-5AB5C98DA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5" name="Freeform 1049">
                <a:extLst>
                  <a:ext uri="{FF2B5EF4-FFF2-40B4-BE49-F238E27FC236}">
                    <a16:creationId xmlns:a16="http://schemas.microsoft.com/office/drawing/2014/main" id="{7E0F9C4F-0ABE-488D-8E14-94B35ECDD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2" name="Line 1050">
              <a:extLst>
                <a:ext uri="{FF2B5EF4-FFF2-40B4-BE49-F238E27FC236}">
                  <a16:creationId xmlns:a16="http://schemas.microsoft.com/office/drawing/2014/main" id="{BF2918CE-A3EE-4CFF-B172-1719BF803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Line 1051">
              <a:extLst>
                <a:ext uri="{FF2B5EF4-FFF2-40B4-BE49-F238E27FC236}">
                  <a16:creationId xmlns:a16="http://schemas.microsoft.com/office/drawing/2014/main" id="{8C9584B2-3214-4001-A1E9-60D1F0885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1FDDDAC-F4EB-41F8-872B-A15F5D205DC2}"/>
              </a:ext>
            </a:extLst>
          </p:cNvPr>
          <p:cNvGrpSpPr>
            <a:grpSpLocks/>
          </p:cNvGrpSpPr>
          <p:nvPr/>
        </p:nvGrpSpPr>
        <p:grpSpPr bwMode="auto">
          <a:xfrm>
            <a:off x="7885135" y="3798887"/>
            <a:ext cx="527051" cy="209550"/>
            <a:chOff x="4642" y="2464"/>
            <a:chExt cx="332" cy="13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532AE50-5464-4E6B-9562-9A8940D95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4218CB1A-59AF-40D4-B2D6-5970E9429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9FBF9A96-AFC9-4365-8E68-E08FBEA7C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0870E53-FA3A-4991-9E21-AAB318045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3632014A-31C6-4A20-A12E-2DDEBD3539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55" name="Freeform 1058">
                  <a:extLst>
                    <a:ext uri="{FF2B5EF4-FFF2-40B4-BE49-F238E27FC236}">
                      <a16:creationId xmlns:a16="http://schemas.microsoft.com/office/drawing/2014/main" id="{F7DAD0DA-2F5F-44A5-B013-313F93CBF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6" name="Freeform 1059">
                  <a:extLst>
                    <a:ext uri="{FF2B5EF4-FFF2-40B4-BE49-F238E27FC236}">
                      <a16:creationId xmlns:a16="http://schemas.microsoft.com/office/drawing/2014/main" id="{5A5BF614-3635-404B-BBFD-88061E88A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53" name="Line 1060">
                <a:extLst>
                  <a:ext uri="{FF2B5EF4-FFF2-40B4-BE49-F238E27FC236}">
                    <a16:creationId xmlns:a16="http://schemas.microsoft.com/office/drawing/2014/main" id="{4FFABAEB-FC89-4512-B041-1770C5E55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" name="Line 1061">
                <a:extLst>
                  <a:ext uri="{FF2B5EF4-FFF2-40B4-BE49-F238E27FC236}">
                    <a16:creationId xmlns:a16="http://schemas.microsoft.com/office/drawing/2014/main" id="{32B9428F-92D4-42B0-8135-C20401654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9E15478-0E95-4E17-A687-A15537B04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EAC9E30-5D8F-404E-A451-9F613A3EC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C82B1E0-1B86-41F1-81DA-E4CB39AA4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DE54C1B-039F-440F-BAD9-A7D01CDB4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147" name="Freeform 1066">
                <a:extLst>
                  <a:ext uri="{FF2B5EF4-FFF2-40B4-BE49-F238E27FC236}">
                    <a16:creationId xmlns:a16="http://schemas.microsoft.com/office/drawing/2014/main" id="{4B75A9A5-16BD-4158-ABE3-AF2DEAAAB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8" name="Freeform 1067">
                <a:extLst>
                  <a:ext uri="{FF2B5EF4-FFF2-40B4-BE49-F238E27FC236}">
                    <a16:creationId xmlns:a16="http://schemas.microsoft.com/office/drawing/2014/main" id="{20BA9923-093F-4D60-94D7-D61ECF4FD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45" name="Line 1068">
              <a:extLst>
                <a:ext uri="{FF2B5EF4-FFF2-40B4-BE49-F238E27FC236}">
                  <a16:creationId xmlns:a16="http://schemas.microsoft.com/office/drawing/2014/main" id="{5D08AA5A-75FA-4B70-B8AD-D2A23DE39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Line 1069">
              <a:extLst>
                <a:ext uri="{FF2B5EF4-FFF2-40B4-BE49-F238E27FC236}">
                  <a16:creationId xmlns:a16="http://schemas.microsoft.com/office/drawing/2014/main" id="{794C2594-9FB7-4774-9BD0-E64BEAAAF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DFA118-AE08-4427-AB38-01C04BD4272C}"/>
              </a:ext>
            </a:extLst>
          </p:cNvPr>
          <p:cNvGrpSpPr>
            <a:grpSpLocks/>
          </p:cNvGrpSpPr>
          <p:nvPr/>
        </p:nvGrpSpPr>
        <p:grpSpPr bwMode="auto">
          <a:xfrm>
            <a:off x="7359524" y="2643187"/>
            <a:ext cx="408090" cy="180975"/>
            <a:chOff x="4642" y="2464"/>
            <a:chExt cx="332" cy="132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0E75FA5-5F60-420A-AEED-10C9332EC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C7CFFB2-8C5A-4C7F-88CB-E65DBF469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B5AE3FE7-4344-4A37-8F98-5759C72FD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B9C5251-35EF-47FF-8C44-B81AED319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CB6ED80-DE67-49EC-A038-816DA5879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8" name="Freeform 1076">
                  <a:extLst>
                    <a:ext uri="{FF2B5EF4-FFF2-40B4-BE49-F238E27FC236}">
                      <a16:creationId xmlns:a16="http://schemas.microsoft.com/office/drawing/2014/main" id="{B891BF88-02E9-4F4C-A23D-A9CDEBEC2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9" name="Freeform 1077">
                  <a:extLst>
                    <a:ext uri="{FF2B5EF4-FFF2-40B4-BE49-F238E27FC236}">
                      <a16:creationId xmlns:a16="http://schemas.microsoft.com/office/drawing/2014/main" id="{8908C34D-BE9C-456A-94BA-BFF6711CB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36" name="Line 1078">
                <a:extLst>
                  <a:ext uri="{FF2B5EF4-FFF2-40B4-BE49-F238E27FC236}">
                    <a16:creationId xmlns:a16="http://schemas.microsoft.com/office/drawing/2014/main" id="{AE20E9E7-BAF0-4C4B-8BFB-40C0C48B8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7" name="Line 1079">
                <a:extLst>
                  <a:ext uri="{FF2B5EF4-FFF2-40B4-BE49-F238E27FC236}">
                    <a16:creationId xmlns:a16="http://schemas.microsoft.com/office/drawing/2014/main" id="{7A405443-D90A-4470-8B05-97F0B09B0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11B230C-8182-4C8F-9DF8-E8F2680B3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A6040D7-BAAF-46EE-A840-7DE8D4CA7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7CE1DC5-9391-4094-9823-2F75F70F1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3D6BB41-E166-4762-9D4C-2FFF9D440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130" name="Freeform 1084">
                <a:extLst>
                  <a:ext uri="{FF2B5EF4-FFF2-40B4-BE49-F238E27FC236}">
                    <a16:creationId xmlns:a16="http://schemas.microsoft.com/office/drawing/2014/main" id="{691AF188-A143-4467-BBBA-FEBCE6515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1" name="Freeform 1085">
                <a:extLst>
                  <a:ext uri="{FF2B5EF4-FFF2-40B4-BE49-F238E27FC236}">
                    <a16:creationId xmlns:a16="http://schemas.microsoft.com/office/drawing/2014/main" id="{587776B1-ABF5-46F5-A131-6F640D498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8" name="Line 1086">
              <a:extLst>
                <a:ext uri="{FF2B5EF4-FFF2-40B4-BE49-F238E27FC236}">
                  <a16:creationId xmlns:a16="http://schemas.microsoft.com/office/drawing/2014/main" id="{B70D279F-2EB2-4C24-A37F-2CBEC8579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Line 1087">
              <a:extLst>
                <a:ext uri="{FF2B5EF4-FFF2-40B4-BE49-F238E27FC236}">
                  <a16:creationId xmlns:a16="http://schemas.microsoft.com/office/drawing/2014/main" id="{5939A9B7-2F21-43F4-9B0E-9B6BD6528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77B82FD-B668-4AD2-9D9E-59C3DC3780A5}"/>
              </a:ext>
            </a:extLst>
          </p:cNvPr>
          <p:cNvGrpSpPr>
            <a:grpSpLocks/>
          </p:cNvGrpSpPr>
          <p:nvPr/>
        </p:nvGrpSpPr>
        <p:grpSpPr bwMode="auto">
          <a:xfrm>
            <a:off x="7362081" y="2909887"/>
            <a:ext cx="424614" cy="180975"/>
            <a:chOff x="4642" y="2464"/>
            <a:chExt cx="332" cy="132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D08E38B-A385-4614-9196-E5ED7F492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7776C097-ACEB-4E93-9E9C-9B4A5021E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632E436-AF18-48AE-B04F-276D79F7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C5960A9-4568-410D-921E-54FE23AF4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BB35D3C-7C19-4A10-B68D-9586ED9B7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1" name="Freeform 1094">
                  <a:extLst>
                    <a:ext uri="{FF2B5EF4-FFF2-40B4-BE49-F238E27FC236}">
                      <a16:creationId xmlns:a16="http://schemas.microsoft.com/office/drawing/2014/main" id="{7F4487D1-93F4-4947-B254-C2C6669FF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2" name="Freeform 1095">
                  <a:extLst>
                    <a:ext uri="{FF2B5EF4-FFF2-40B4-BE49-F238E27FC236}">
                      <a16:creationId xmlns:a16="http://schemas.microsoft.com/office/drawing/2014/main" id="{C913FBB8-6DCD-4B36-9D3B-E167F3F01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19" name="Line 1096">
                <a:extLst>
                  <a:ext uri="{FF2B5EF4-FFF2-40B4-BE49-F238E27FC236}">
                    <a16:creationId xmlns:a16="http://schemas.microsoft.com/office/drawing/2014/main" id="{8574DC50-650B-40C9-9409-4D23386AD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" name="Line 1097">
                <a:extLst>
                  <a:ext uri="{FF2B5EF4-FFF2-40B4-BE49-F238E27FC236}">
                    <a16:creationId xmlns:a16="http://schemas.microsoft.com/office/drawing/2014/main" id="{70EE5A39-F676-4515-977F-2BD548D7E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3617173-7AD8-4062-9506-01CBA210B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61A3C63-ECD6-4D94-B6F2-06C2CBD0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B5CD7EC-8D74-4338-9DC4-26FF4967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217201D-8778-4AFD-95FF-E5A7D25A5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113" name="Freeform 1102">
                <a:extLst>
                  <a:ext uri="{FF2B5EF4-FFF2-40B4-BE49-F238E27FC236}">
                    <a16:creationId xmlns:a16="http://schemas.microsoft.com/office/drawing/2014/main" id="{E858D9A3-40F4-4960-B293-60A340437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Freeform 1103">
                <a:extLst>
                  <a:ext uri="{FF2B5EF4-FFF2-40B4-BE49-F238E27FC236}">
                    <a16:creationId xmlns:a16="http://schemas.microsoft.com/office/drawing/2014/main" id="{938079DC-1220-407E-AD2B-9905C4ED1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1" name="Line 1104">
              <a:extLst>
                <a:ext uri="{FF2B5EF4-FFF2-40B4-BE49-F238E27FC236}">
                  <a16:creationId xmlns:a16="http://schemas.microsoft.com/office/drawing/2014/main" id="{D4019653-D9CC-4D3C-BC4D-44EDCFE5C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Line 1105">
              <a:extLst>
                <a:ext uri="{FF2B5EF4-FFF2-40B4-BE49-F238E27FC236}">
                  <a16:creationId xmlns:a16="http://schemas.microsoft.com/office/drawing/2014/main" id="{57ACE4CC-4113-485C-85F6-13FE62F4D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A92674B-11D1-47FE-8B0A-C32DB1DDC7E0}"/>
              </a:ext>
            </a:extLst>
          </p:cNvPr>
          <p:cNvGrpSpPr>
            <a:grpSpLocks/>
          </p:cNvGrpSpPr>
          <p:nvPr/>
        </p:nvGrpSpPr>
        <p:grpSpPr bwMode="auto">
          <a:xfrm>
            <a:off x="7914531" y="2906712"/>
            <a:ext cx="424614" cy="180975"/>
            <a:chOff x="4642" y="2464"/>
            <a:chExt cx="332" cy="132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03C1A93-14D7-4CD3-A2A8-CF79AE643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929507D-FB65-4EE2-9A3D-0D58A7C0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A34B474-2C01-4138-8E01-B75836F26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34A0132F-789D-49B6-A8EF-9EA07D068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6A5033E3-9CB2-425C-B0AB-9D55E21B52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4" name="Freeform 1112">
                  <a:extLst>
                    <a:ext uri="{FF2B5EF4-FFF2-40B4-BE49-F238E27FC236}">
                      <a16:creationId xmlns:a16="http://schemas.microsoft.com/office/drawing/2014/main" id="{125E6EC0-047E-4C87-AD66-CF8BA205DA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5" name="Freeform 1113">
                  <a:extLst>
                    <a:ext uri="{FF2B5EF4-FFF2-40B4-BE49-F238E27FC236}">
                      <a16:creationId xmlns:a16="http://schemas.microsoft.com/office/drawing/2014/main" id="{44641150-0CEA-461E-BD6F-FC7AA3E48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02" name="Line 1114">
                <a:extLst>
                  <a:ext uri="{FF2B5EF4-FFF2-40B4-BE49-F238E27FC236}">
                    <a16:creationId xmlns:a16="http://schemas.microsoft.com/office/drawing/2014/main" id="{47F23357-BB92-4DD9-9497-78F780B8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3" name="Line 1115">
                <a:extLst>
                  <a:ext uri="{FF2B5EF4-FFF2-40B4-BE49-F238E27FC236}">
                    <a16:creationId xmlns:a16="http://schemas.microsoft.com/office/drawing/2014/main" id="{6052FDA7-9D2F-4C0C-B7D7-2E5833936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A0FE841-8A62-439B-9525-BD685F602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38C8E55-8148-4691-B380-4359BABF6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A379EF5-E226-422E-A5A3-ED040EC2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457EDD7-9194-4208-BFE5-6A4E91F9C0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96" name="Freeform 1120">
                <a:extLst>
                  <a:ext uri="{FF2B5EF4-FFF2-40B4-BE49-F238E27FC236}">
                    <a16:creationId xmlns:a16="http://schemas.microsoft.com/office/drawing/2014/main" id="{A76B3A0B-3487-46D8-83D4-3521B6D26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7" name="Freeform 1121">
                <a:extLst>
                  <a:ext uri="{FF2B5EF4-FFF2-40B4-BE49-F238E27FC236}">
                    <a16:creationId xmlns:a16="http://schemas.microsoft.com/office/drawing/2014/main" id="{CC9DC492-DDB2-4F8A-9595-EEC79DCB6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94" name="Line 1122">
              <a:extLst>
                <a:ext uri="{FF2B5EF4-FFF2-40B4-BE49-F238E27FC236}">
                  <a16:creationId xmlns:a16="http://schemas.microsoft.com/office/drawing/2014/main" id="{612ABCB3-06F8-4C0A-BA23-F0C4297A3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Line 1123">
              <a:extLst>
                <a:ext uri="{FF2B5EF4-FFF2-40B4-BE49-F238E27FC236}">
                  <a16:creationId xmlns:a16="http://schemas.microsoft.com/office/drawing/2014/main" id="{F4449D85-7E4D-4CDA-8EF1-D12FCB9E6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B8D315A-26AE-446A-8A72-93431B63E8FD}"/>
              </a:ext>
            </a:extLst>
          </p:cNvPr>
          <p:cNvGrpSpPr>
            <a:grpSpLocks/>
          </p:cNvGrpSpPr>
          <p:nvPr/>
        </p:nvGrpSpPr>
        <p:grpSpPr bwMode="auto">
          <a:xfrm>
            <a:off x="7845299" y="2547937"/>
            <a:ext cx="408090" cy="180975"/>
            <a:chOff x="4642" y="2464"/>
            <a:chExt cx="332" cy="13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8832854-3823-4784-89F8-F29991E251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971F48C-F45B-4CB8-8FFA-466B7E315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072B0D3-CCA0-41E8-A2B7-72A4E4886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61DF4CD-FB6A-4325-986A-5FB14D49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FB99C29-1338-4F03-8706-DCA26CF3F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7" name="Freeform 1130">
                  <a:extLst>
                    <a:ext uri="{FF2B5EF4-FFF2-40B4-BE49-F238E27FC236}">
                      <a16:creationId xmlns:a16="http://schemas.microsoft.com/office/drawing/2014/main" id="{CF5CF004-E53D-4F2F-B263-5FB2A24CF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" name="Freeform 1131">
                  <a:extLst>
                    <a:ext uri="{FF2B5EF4-FFF2-40B4-BE49-F238E27FC236}">
                      <a16:creationId xmlns:a16="http://schemas.microsoft.com/office/drawing/2014/main" id="{0ECD9B8D-1D10-4FC3-8231-5C4DA4846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5" name="Line 1132">
                <a:extLst>
                  <a:ext uri="{FF2B5EF4-FFF2-40B4-BE49-F238E27FC236}">
                    <a16:creationId xmlns:a16="http://schemas.microsoft.com/office/drawing/2014/main" id="{AD2E1277-1ABD-4990-AEAC-283537511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Line 1133">
                <a:extLst>
                  <a:ext uri="{FF2B5EF4-FFF2-40B4-BE49-F238E27FC236}">
                    <a16:creationId xmlns:a16="http://schemas.microsoft.com/office/drawing/2014/main" id="{8780D74E-6614-4AF3-882E-1B0E36C27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B2D8B4F-9A7B-45E1-BA1A-7D7FF2368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95E9BED-2A5A-46D8-AD23-9B7984544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5D36583-4525-4838-B522-4558ADC02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72A2ED9-D52F-4F52-9D06-6E5B0C9D4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9" name="Freeform 1138">
                <a:extLst>
                  <a:ext uri="{FF2B5EF4-FFF2-40B4-BE49-F238E27FC236}">
                    <a16:creationId xmlns:a16="http://schemas.microsoft.com/office/drawing/2014/main" id="{AF9C4FCC-82F3-468F-9788-303DD501B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1139">
                <a:extLst>
                  <a:ext uri="{FF2B5EF4-FFF2-40B4-BE49-F238E27FC236}">
                    <a16:creationId xmlns:a16="http://schemas.microsoft.com/office/drawing/2014/main" id="{D68B6B79-30AB-4D6F-AFF1-FFB0C6958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7" name="Line 1140">
              <a:extLst>
                <a:ext uri="{FF2B5EF4-FFF2-40B4-BE49-F238E27FC236}">
                  <a16:creationId xmlns:a16="http://schemas.microsoft.com/office/drawing/2014/main" id="{4B9BC3BA-118F-45B5-A800-9FD6610D4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Line 1141">
              <a:extLst>
                <a:ext uri="{FF2B5EF4-FFF2-40B4-BE49-F238E27FC236}">
                  <a16:creationId xmlns:a16="http://schemas.microsoft.com/office/drawing/2014/main" id="{A5E92876-BC17-40EB-A7B5-13B518A19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6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Internet structure: network of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7981950" cy="4816473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End systems connect to Internet via </a:t>
            </a:r>
            <a:r>
              <a:rPr lang="en-US" altLang="en-US" dirty="0">
                <a:solidFill>
                  <a:srgbClr val="C00000"/>
                </a:solidFill>
                <a:latin typeface="TrumpetLite" panose="020A0602050506020204" pitchFamily="18" charset="0"/>
              </a:rPr>
              <a:t>access ISPs </a:t>
            </a:r>
            <a:r>
              <a:rPr lang="en-US" altLang="en-US" dirty="0">
                <a:latin typeface="TrumpetLite" panose="020A0602050506020204" pitchFamily="18" charset="0"/>
              </a:rPr>
              <a:t>(Internet Service Providers)</a:t>
            </a:r>
            <a:br>
              <a:rPr lang="en-US" altLang="en-US" dirty="0">
                <a:latin typeface="TrumpetLite" panose="020A0602050506020204" pitchFamily="18" charset="0"/>
              </a:rPr>
            </a:br>
            <a:endParaRPr lang="en-US" altLang="en-US" dirty="0">
              <a:latin typeface="TrumpetLite" panose="020A0602050506020204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Access ISPs in turn must be interconnected. 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So any two hosts can send packets to each other</a:t>
            </a:r>
            <a:br>
              <a:rPr lang="en-US" altLang="en-US" dirty="0">
                <a:latin typeface="TrumpetLite" panose="020A0602050506020204" pitchFamily="18" charset="0"/>
              </a:rPr>
            </a:br>
            <a:endParaRPr lang="en-US" altLang="en-US" dirty="0">
              <a:latin typeface="TrumpetLite" panose="020A0602050506020204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Resulting network of networks is very complex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Evolution was driven by </a:t>
            </a:r>
            <a:r>
              <a:rPr lang="en-US" altLang="en-US" dirty="0">
                <a:solidFill>
                  <a:srgbClr val="C00000"/>
                </a:solidFill>
                <a:latin typeface="TrumpetLite" panose="020A0602050506020204" pitchFamily="18" charset="0"/>
              </a:rPr>
              <a:t>economics</a:t>
            </a:r>
            <a:r>
              <a:rPr lang="en-US" altLang="en-US" dirty="0">
                <a:latin typeface="TrumpetLite" panose="020A0602050506020204" pitchFamily="18" charset="0"/>
              </a:rPr>
              <a:t> and </a:t>
            </a:r>
            <a:r>
              <a:rPr lang="en-US" altLang="en-US" dirty="0">
                <a:solidFill>
                  <a:srgbClr val="C00000"/>
                </a:solidFill>
                <a:latin typeface="TrumpetLite" panose="020A0602050506020204" pitchFamily="18" charset="0"/>
              </a:rPr>
              <a:t>national policies</a:t>
            </a:r>
            <a:br>
              <a:rPr lang="en-US" altLang="en-US" dirty="0">
                <a:solidFill>
                  <a:srgbClr val="C00000"/>
                </a:solidFill>
                <a:latin typeface="TrumpetLite" panose="020A0602050506020204" pitchFamily="18" charset="0"/>
              </a:rPr>
            </a:br>
            <a:endParaRPr lang="en-US" altLang="en-US" dirty="0">
              <a:solidFill>
                <a:srgbClr val="C00000"/>
              </a:solidFill>
              <a:latin typeface="TrumpetLite" panose="020A0602050506020204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Let</a:t>
            </a:r>
            <a:r>
              <a:rPr lang="ja-JP" altLang="en-US" dirty="0">
                <a:latin typeface="TrumpetLite" panose="020A0602050506020204" pitchFamily="18" charset="0"/>
              </a:rPr>
              <a:t>’</a:t>
            </a:r>
            <a:r>
              <a:rPr lang="en-US" altLang="ja-JP" dirty="0">
                <a:latin typeface="TrumpetLite" panose="020A0602050506020204" pitchFamily="18" charset="0"/>
              </a:rPr>
              <a:t>s take a stepwise approach to describe current Internet structure</a:t>
            </a:r>
            <a:endParaRPr lang="en-US" altLang="en-US" dirty="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Internet structure: network of networks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977BD0-7334-41A6-BD3D-5DB6D49827C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8599" y="1734844"/>
            <a:ext cx="8562179" cy="4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TrumpetLite" panose="020A0602050506020204" pitchFamily="18" charset="0"/>
              </a:rPr>
              <a:t>Question: </a:t>
            </a:r>
            <a:r>
              <a:rPr lang="en-US" altLang="en-US" sz="2400" dirty="0">
                <a:latin typeface="TrumpetLite" panose="020A0602050506020204" pitchFamily="18" charset="0"/>
              </a:rPr>
              <a:t>given </a:t>
            </a:r>
            <a:r>
              <a:rPr lang="en-US" altLang="en-US" sz="2400" i="1" dirty="0">
                <a:latin typeface="TrumpetLite" panose="020A0602050506020204" pitchFamily="18" charset="0"/>
              </a:rPr>
              <a:t>millions</a:t>
            </a:r>
            <a:r>
              <a:rPr lang="en-US" altLang="en-US" sz="2400" dirty="0">
                <a:latin typeface="TrumpetLite" panose="020A0602050506020204" pitchFamily="18" charset="0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endParaRPr lang="en-US" altLang="en-US" sz="2400" dirty="0">
              <a:latin typeface="TrumpetLite" panose="020A0602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BC21FC-64CE-4622-8A21-6AE8E3406BE4}"/>
              </a:ext>
            </a:extLst>
          </p:cNvPr>
          <p:cNvGrpSpPr>
            <a:grpSpLocks/>
          </p:cNvGrpSpPr>
          <p:nvPr/>
        </p:nvGrpSpPr>
        <p:grpSpPr bwMode="auto">
          <a:xfrm>
            <a:off x="353219" y="2222496"/>
            <a:ext cx="8437560" cy="4559304"/>
            <a:chOff x="154891" y="1905681"/>
            <a:chExt cx="8436427" cy="45596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BB8FA2-E3AA-4CE9-A793-129426291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id="{0E93125C-B8CE-477D-8D71-8F1A85E01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TextBox 1">
                <a:extLst>
                  <a:ext uri="{FF2B5EF4-FFF2-40B4-BE49-F238E27FC236}">
                    <a16:creationId xmlns:a16="http://schemas.microsoft.com/office/drawing/2014/main" id="{B077C623-FCA5-4CEB-83B7-E8E693858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F2D99D-FA29-4328-956C-7CE0BD9AC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57" name="Freeform 84">
                <a:extLst>
                  <a:ext uri="{FF2B5EF4-FFF2-40B4-BE49-F238E27FC236}">
                    <a16:creationId xmlns:a16="http://schemas.microsoft.com/office/drawing/2014/main" id="{38BF2F41-3BFC-4934-BA04-24ADF8C0E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TextBox 133">
                <a:extLst>
                  <a:ext uri="{FF2B5EF4-FFF2-40B4-BE49-F238E27FC236}">
                    <a16:creationId xmlns:a16="http://schemas.microsoft.com/office/drawing/2014/main" id="{7052304D-893C-4850-83CD-7DD36446F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F3C8D6-40C5-489E-B2C5-EC280DCE0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55" name="Freeform 84">
                <a:extLst>
                  <a:ext uri="{FF2B5EF4-FFF2-40B4-BE49-F238E27FC236}">
                    <a16:creationId xmlns:a16="http://schemas.microsoft.com/office/drawing/2014/main" id="{00215CAC-79B1-4F13-ADE5-EA8560FE4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TextBox 137">
                <a:extLst>
                  <a:ext uri="{FF2B5EF4-FFF2-40B4-BE49-F238E27FC236}">
                    <a16:creationId xmlns:a16="http://schemas.microsoft.com/office/drawing/2014/main" id="{1CE2F887-ED56-4106-AD3F-22D8D33194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F15383-23F7-485D-B0AB-FFDA703BD1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53" name="Freeform 84">
                <a:extLst>
                  <a:ext uri="{FF2B5EF4-FFF2-40B4-BE49-F238E27FC236}">
                    <a16:creationId xmlns:a16="http://schemas.microsoft.com/office/drawing/2014/main" id="{4CE7354D-B48E-45FB-B418-68D2BE1F0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TextBox 140">
                <a:extLst>
                  <a:ext uri="{FF2B5EF4-FFF2-40B4-BE49-F238E27FC236}">
                    <a16:creationId xmlns:a16="http://schemas.microsoft.com/office/drawing/2014/main" id="{94116530-F975-4662-BE25-D9B09BB19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DD2C4E-2DCF-4982-9230-DEE967D6D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51" name="Freeform 84">
                <a:extLst>
                  <a:ext uri="{FF2B5EF4-FFF2-40B4-BE49-F238E27FC236}">
                    <a16:creationId xmlns:a16="http://schemas.microsoft.com/office/drawing/2014/main" id="{A5B7227F-B529-45BC-BF6E-86099FB30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TextBox 143">
                <a:extLst>
                  <a:ext uri="{FF2B5EF4-FFF2-40B4-BE49-F238E27FC236}">
                    <a16:creationId xmlns:a16="http://schemas.microsoft.com/office/drawing/2014/main" id="{A3BA128D-56DC-44D2-8D07-C23C305542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FC9DC3-3AAC-43B7-ACF4-773B3F9C5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49" name="Freeform 84">
                <a:extLst>
                  <a:ext uri="{FF2B5EF4-FFF2-40B4-BE49-F238E27FC236}">
                    <a16:creationId xmlns:a16="http://schemas.microsoft.com/office/drawing/2014/main" id="{7F9BCC83-DBDE-441C-8E4A-128C6F661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TextBox 146">
                <a:extLst>
                  <a:ext uri="{FF2B5EF4-FFF2-40B4-BE49-F238E27FC236}">
                    <a16:creationId xmlns:a16="http://schemas.microsoft.com/office/drawing/2014/main" id="{5E113144-35E0-4302-BE37-DFEE0D587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D1437E-471B-42E5-8463-ED2FE04A88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47" name="Freeform 84">
                <a:extLst>
                  <a:ext uri="{FF2B5EF4-FFF2-40B4-BE49-F238E27FC236}">
                    <a16:creationId xmlns:a16="http://schemas.microsoft.com/office/drawing/2014/main" id="{F9985794-7419-4C65-A017-E13B7D6FA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TextBox 149">
                <a:extLst>
                  <a:ext uri="{FF2B5EF4-FFF2-40B4-BE49-F238E27FC236}">
                    <a16:creationId xmlns:a16="http://schemas.microsoft.com/office/drawing/2014/main" id="{CCE20D01-1C65-4216-9707-3E3221BB6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C2FE277-4916-4E36-934A-E486C0AFD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45" name="Freeform 84">
                <a:extLst>
                  <a:ext uri="{FF2B5EF4-FFF2-40B4-BE49-F238E27FC236}">
                    <a16:creationId xmlns:a16="http://schemas.microsoft.com/office/drawing/2014/main" id="{921E3FC1-36E3-4F32-AC68-0506761A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TextBox 152">
                <a:extLst>
                  <a:ext uri="{FF2B5EF4-FFF2-40B4-BE49-F238E27FC236}">
                    <a16:creationId xmlns:a16="http://schemas.microsoft.com/office/drawing/2014/main" id="{DC3270A3-1687-43FB-8191-98D90609A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A146F9-17F3-4149-8F6B-E9C6C3DEED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43" name="Freeform 84">
                <a:extLst>
                  <a:ext uri="{FF2B5EF4-FFF2-40B4-BE49-F238E27FC236}">
                    <a16:creationId xmlns:a16="http://schemas.microsoft.com/office/drawing/2014/main" id="{F5F1C2E3-2F16-4893-998F-E885B0D99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TextBox 155">
                <a:extLst>
                  <a:ext uri="{FF2B5EF4-FFF2-40B4-BE49-F238E27FC236}">
                    <a16:creationId xmlns:a16="http://schemas.microsoft.com/office/drawing/2014/main" id="{FC7AB342-C886-43F7-BB48-01C938320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992F3C6-9D90-4B8D-9864-005E65A4F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41" name="Freeform 84">
                <a:extLst>
                  <a:ext uri="{FF2B5EF4-FFF2-40B4-BE49-F238E27FC236}">
                    <a16:creationId xmlns:a16="http://schemas.microsoft.com/office/drawing/2014/main" id="{4B38B9FF-8E79-4B4E-87B3-983E6F865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TextBox 158">
                <a:extLst>
                  <a:ext uri="{FF2B5EF4-FFF2-40B4-BE49-F238E27FC236}">
                    <a16:creationId xmlns:a16="http://schemas.microsoft.com/office/drawing/2014/main" id="{4A984244-17FA-474B-A8B6-4C708D3DC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935D993-FD87-424C-A66F-EB48DEDD7F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39" name="Freeform 84">
                <a:extLst>
                  <a:ext uri="{FF2B5EF4-FFF2-40B4-BE49-F238E27FC236}">
                    <a16:creationId xmlns:a16="http://schemas.microsoft.com/office/drawing/2014/main" id="{AC9F9454-FB0C-4745-AD54-74471D51B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TextBox 162">
                <a:extLst>
                  <a:ext uri="{FF2B5EF4-FFF2-40B4-BE49-F238E27FC236}">
                    <a16:creationId xmlns:a16="http://schemas.microsoft.com/office/drawing/2014/main" id="{9EEA6B90-7CF8-44E6-BF5E-CBEFCAD02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EE520-DCFE-4193-A2C7-E28197977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37" name="Freeform 84">
                <a:extLst>
                  <a:ext uri="{FF2B5EF4-FFF2-40B4-BE49-F238E27FC236}">
                    <a16:creationId xmlns:a16="http://schemas.microsoft.com/office/drawing/2014/main" id="{5952BBC4-BCA3-47E7-B603-EC88427AA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TextBox 165">
                <a:extLst>
                  <a:ext uri="{FF2B5EF4-FFF2-40B4-BE49-F238E27FC236}">
                    <a16:creationId xmlns:a16="http://schemas.microsoft.com/office/drawing/2014/main" id="{08FB706B-4F26-4D2D-94DE-44763844F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BE8F4D7-945E-41D0-ACD7-90AE1DE6F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35" name="Freeform 84">
                <a:extLst>
                  <a:ext uri="{FF2B5EF4-FFF2-40B4-BE49-F238E27FC236}">
                    <a16:creationId xmlns:a16="http://schemas.microsoft.com/office/drawing/2014/main" id="{9C754098-C805-4EF7-A12E-BDF22D448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TextBox 168">
                <a:extLst>
                  <a:ext uri="{FF2B5EF4-FFF2-40B4-BE49-F238E27FC236}">
                    <a16:creationId xmlns:a16="http://schemas.microsoft.com/office/drawing/2014/main" id="{23B66372-2C7E-4F8A-A8A0-6EF077FEB2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742495-E397-469E-AED5-219A3E206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33" name="Freeform 84">
                <a:extLst>
                  <a:ext uri="{FF2B5EF4-FFF2-40B4-BE49-F238E27FC236}">
                    <a16:creationId xmlns:a16="http://schemas.microsoft.com/office/drawing/2014/main" id="{6F08B99E-F83B-4ADF-9C28-F1FFCA697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TextBox 171">
                <a:extLst>
                  <a:ext uri="{FF2B5EF4-FFF2-40B4-BE49-F238E27FC236}">
                    <a16:creationId xmlns:a16="http://schemas.microsoft.com/office/drawing/2014/main" id="{DA13238E-CD5D-4915-9172-B72B18F07D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9AB4583-D535-4115-87AF-E13F8351A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31" name="Freeform 84">
                <a:extLst>
                  <a:ext uri="{FF2B5EF4-FFF2-40B4-BE49-F238E27FC236}">
                    <a16:creationId xmlns:a16="http://schemas.microsoft.com/office/drawing/2014/main" id="{729C8A4C-5F63-4784-A190-169BE5A0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TextBox 174">
                <a:extLst>
                  <a:ext uri="{FF2B5EF4-FFF2-40B4-BE49-F238E27FC236}">
                    <a16:creationId xmlns:a16="http://schemas.microsoft.com/office/drawing/2014/main" id="{61C0DDCE-6AA2-475B-B872-9A50954CD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FD83D6E-FEE5-4D2C-8DEB-4D0864ECF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29" name="Freeform 84">
                <a:extLst>
                  <a:ext uri="{FF2B5EF4-FFF2-40B4-BE49-F238E27FC236}">
                    <a16:creationId xmlns:a16="http://schemas.microsoft.com/office/drawing/2014/main" id="{C5A57774-809C-4169-97B7-AF6A226E9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TextBox 177">
                <a:extLst>
                  <a:ext uri="{FF2B5EF4-FFF2-40B4-BE49-F238E27FC236}">
                    <a16:creationId xmlns:a16="http://schemas.microsoft.com/office/drawing/2014/main" id="{CB286045-5CEC-450F-999C-CBE9855DE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8EDF27FF-2BEE-4D61-B52D-813E691F1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4" name="TextBox 179">
              <a:extLst>
                <a:ext uri="{FF2B5EF4-FFF2-40B4-BE49-F238E27FC236}">
                  <a16:creationId xmlns:a16="http://schemas.microsoft.com/office/drawing/2014/main" id="{7DCE844B-946B-496C-AD41-EDE2DE230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5" name="TextBox 180">
              <a:extLst>
                <a:ext uri="{FF2B5EF4-FFF2-40B4-BE49-F238E27FC236}">
                  <a16:creationId xmlns:a16="http://schemas.microsoft.com/office/drawing/2014/main" id="{5ED9B919-94E5-4825-A1BF-FAEBD7D21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6" name="TextBox 181">
              <a:extLst>
                <a:ext uri="{FF2B5EF4-FFF2-40B4-BE49-F238E27FC236}">
                  <a16:creationId xmlns:a16="http://schemas.microsoft.com/office/drawing/2014/main" id="{A739E1F7-ED6A-4FED-BE8A-F42D823A2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7" name="TextBox 182">
              <a:extLst>
                <a:ext uri="{FF2B5EF4-FFF2-40B4-BE49-F238E27FC236}">
                  <a16:creationId xmlns:a16="http://schemas.microsoft.com/office/drawing/2014/main" id="{83D27907-0E27-4574-A3E1-DC72126E4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8" name="TextBox 183">
              <a:extLst>
                <a:ext uri="{FF2B5EF4-FFF2-40B4-BE49-F238E27FC236}">
                  <a16:creationId xmlns:a16="http://schemas.microsoft.com/office/drawing/2014/main" id="{8862BB54-CED7-4BEF-82B1-DC0ADEDBE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73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Analogy: National Highway System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C3A183A-9995-49B1-A2A3-ED9FC6F7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09700"/>
            <a:ext cx="7239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7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Central Ohio Highways and Roads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05A2699-9F94-47AE-9068-8FB4F721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7" y="1600200"/>
            <a:ext cx="7369566" cy="51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0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Internet structure: network of networks</a:t>
            </a:r>
          </a:p>
        </p:txBody>
      </p: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EF435164-EF17-4F2C-9DA5-5CE6BAAE6E63}"/>
              </a:ext>
            </a:extLst>
          </p:cNvPr>
          <p:cNvGrpSpPr>
            <a:grpSpLocks/>
          </p:cNvGrpSpPr>
          <p:nvPr/>
        </p:nvGrpSpPr>
        <p:grpSpPr bwMode="auto">
          <a:xfrm>
            <a:off x="353219" y="2146296"/>
            <a:ext cx="8437560" cy="4559304"/>
            <a:chOff x="154891" y="1905681"/>
            <a:chExt cx="8436427" cy="4559651"/>
          </a:xfrm>
        </p:grpSpPr>
        <p:grpSp>
          <p:nvGrpSpPr>
            <p:cNvPr id="703" name="Group 702">
              <a:extLst>
                <a:ext uri="{FF2B5EF4-FFF2-40B4-BE49-F238E27FC236}">
                  <a16:creationId xmlns:a16="http://schemas.microsoft.com/office/drawing/2014/main" id="{B1B21691-5F67-4F37-9052-15F746E84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755" name="Freeform 84">
                <a:extLst>
                  <a:ext uri="{FF2B5EF4-FFF2-40B4-BE49-F238E27FC236}">
                    <a16:creationId xmlns:a16="http://schemas.microsoft.com/office/drawing/2014/main" id="{F57BE684-22B3-46D0-802C-32C179E1B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6" name="TextBox 1">
                <a:extLst>
                  <a:ext uri="{FF2B5EF4-FFF2-40B4-BE49-F238E27FC236}">
                    <a16:creationId xmlns:a16="http://schemas.microsoft.com/office/drawing/2014/main" id="{673478C3-EB65-483C-B926-C40F038712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6EDF7CA7-DEE6-4492-BCDF-4D99026DD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753" name="Freeform 84">
                <a:extLst>
                  <a:ext uri="{FF2B5EF4-FFF2-40B4-BE49-F238E27FC236}">
                    <a16:creationId xmlns:a16="http://schemas.microsoft.com/office/drawing/2014/main" id="{13743E42-D9C2-471A-9B8E-0C61505A5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4" name="TextBox 133">
                <a:extLst>
                  <a:ext uri="{FF2B5EF4-FFF2-40B4-BE49-F238E27FC236}">
                    <a16:creationId xmlns:a16="http://schemas.microsoft.com/office/drawing/2014/main" id="{6CC38D65-E82E-4290-8C8C-DF94ECEFA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05" name="Group 704">
              <a:extLst>
                <a:ext uri="{FF2B5EF4-FFF2-40B4-BE49-F238E27FC236}">
                  <a16:creationId xmlns:a16="http://schemas.microsoft.com/office/drawing/2014/main" id="{4B1FE6B6-8BAE-4E1C-BE0E-1A9964A4A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751" name="Freeform 84">
                <a:extLst>
                  <a:ext uri="{FF2B5EF4-FFF2-40B4-BE49-F238E27FC236}">
                    <a16:creationId xmlns:a16="http://schemas.microsoft.com/office/drawing/2014/main" id="{003DA49A-D62F-4051-9C4F-71E6AC3CC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2" name="TextBox 137">
                <a:extLst>
                  <a:ext uri="{FF2B5EF4-FFF2-40B4-BE49-F238E27FC236}">
                    <a16:creationId xmlns:a16="http://schemas.microsoft.com/office/drawing/2014/main" id="{5407BD6F-2DD3-447E-A775-311B42DDD1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06" name="Group 705">
              <a:extLst>
                <a:ext uri="{FF2B5EF4-FFF2-40B4-BE49-F238E27FC236}">
                  <a16:creationId xmlns:a16="http://schemas.microsoft.com/office/drawing/2014/main" id="{DE1C71EA-78F4-4554-8E23-A43F6E06C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749" name="Freeform 84">
                <a:extLst>
                  <a:ext uri="{FF2B5EF4-FFF2-40B4-BE49-F238E27FC236}">
                    <a16:creationId xmlns:a16="http://schemas.microsoft.com/office/drawing/2014/main" id="{59969051-63BD-43BE-B7EC-A41C25F9F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0" name="TextBox 140">
                <a:extLst>
                  <a:ext uri="{FF2B5EF4-FFF2-40B4-BE49-F238E27FC236}">
                    <a16:creationId xmlns:a16="http://schemas.microsoft.com/office/drawing/2014/main" id="{8393E716-CA1C-43DC-9140-0F8EF0D51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725CFEB3-ED07-4AE1-B87D-BC3DC8D2F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747" name="Freeform 84">
                <a:extLst>
                  <a:ext uri="{FF2B5EF4-FFF2-40B4-BE49-F238E27FC236}">
                    <a16:creationId xmlns:a16="http://schemas.microsoft.com/office/drawing/2014/main" id="{F04BC2D0-94E5-4662-8DCA-3A95151E2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8" name="TextBox 143">
                <a:extLst>
                  <a:ext uri="{FF2B5EF4-FFF2-40B4-BE49-F238E27FC236}">
                    <a16:creationId xmlns:a16="http://schemas.microsoft.com/office/drawing/2014/main" id="{EF3685D6-222F-4D37-87DC-3BD18AB659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id="{BC935D6A-0795-4538-A6B1-E20F5089F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745" name="Freeform 84">
                <a:extLst>
                  <a:ext uri="{FF2B5EF4-FFF2-40B4-BE49-F238E27FC236}">
                    <a16:creationId xmlns:a16="http://schemas.microsoft.com/office/drawing/2014/main" id="{BE83223C-0EC1-4A7C-B484-B5F10B74C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6" name="TextBox 146">
                <a:extLst>
                  <a:ext uri="{FF2B5EF4-FFF2-40B4-BE49-F238E27FC236}">
                    <a16:creationId xmlns:a16="http://schemas.microsoft.com/office/drawing/2014/main" id="{8E241C0F-DDBA-4C3E-B0F9-17130B68D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09" name="Group 708">
              <a:extLst>
                <a:ext uri="{FF2B5EF4-FFF2-40B4-BE49-F238E27FC236}">
                  <a16:creationId xmlns:a16="http://schemas.microsoft.com/office/drawing/2014/main" id="{85B0FE63-A3B2-4CC4-89C2-A10EF9533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743" name="Freeform 84">
                <a:extLst>
                  <a:ext uri="{FF2B5EF4-FFF2-40B4-BE49-F238E27FC236}">
                    <a16:creationId xmlns:a16="http://schemas.microsoft.com/office/drawing/2014/main" id="{ACF1B778-3B65-4C27-9A0B-B04F90DC3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4" name="TextBox 149">
                <a:extLst>
                  <a:ext uri="{FF2B5EF4-FFF2-40B4-BE49-F238E27FC236}">
                    <a16:creationId xmlns:a16="http://schemas.microsoft.com/office/drawing/2014/main" id="{0837189E-98D6-4EED-B044-D28522E3A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2EDDA46C-A058-431C-A8B6-0A558BC9BF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741" name="Freeform 84">
                <a:extLst>
                  <a:ext uri="{FF2B5EF4-FFF2-40B4-BE49-F238E27FC236}">
                    <a16:creationId xmlns:a16="http://schemas.microsoft.com/office/drawing/2014/main" id="{5F7C9F52-D4F9-420B-B2F7-FD2AC951F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2" name="TextBox 152">
                <a:extLst>
                  <a:ext uri="{FF2B5EF4-FFF2-40B4-BE49-F238E27FC236}">
                    <a16:creationId xmlns:a16="http://schemas.microsoft.com/office/drawing/2014/main" id="{2F785864-EF5B-453B-82BF-23EF74CCF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id="{2A62D3C0-7F69-4014-9BC0-A927DDADB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739" name="Freeform 84">
                <a:extLst>
                  <a:ext uri="{FF2B5EF4-FFF2-40B4-BE49-F238E27FC236}">
                    <a16:creationId xmlns:a16="http://schemas.microsoft.com/office/drawing/2014/main" id="{39EC3478-71D7-4E0D-97C5-DA8C0B260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0" name="TextBox 155">
                <a:extLst>
                  <a:ext uri="{FF2B5EF4-FFF2-40B4-BE49-F238E27FC236}">
                    <a16:creationId xmlns:a16="http://schemas.microsoft.com/office/drawing/2014/main" id="{81D7B810-22E5-4F56-95D5-CBDA49F2D6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34C625E3-2DA0-4FEB-AACC-68CBC0C34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737" name="Freeform 84">
                <a:extLst>
                  <a:ext uri="{FF2B5EF4-FFF2-40B4-BE49-F238E27FC236}">
                    <a16:creationId xmlns:a16="http://schemas.microsoft.com/office/drawing/2014/main" id="{692AAABB-1CDE-4E1B-A7EC-329BED1A7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8" name="TextBox 158">
                <a:extLst>
                  <a:ext uri="{FF2B5EF4-FFF2-40B4-BE49-F238E27FC236}">
                    <a16:creationId xmlns:a16="http://schemas.microsoft.com/office/drawing/2014/main" id="{A2CF6977-0F48-4570-AE61-B1E3BC0D3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586A9238-6CF0-4E38-AB49-60F0CC64A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735" name="Freeform 84">
                <a:extLst>
                  <a:ext uri="{FF2B5EF4-FFF2-40B4-BE49-F238E27FC236}">
                    <a16:creationId xmlns:a16="http://schemas.microsoft.com/office/drawing/2014/main" id="{6D59DC23-BE19-4E5A-B80B-D55E3983C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6" name="TextBox 162">
                <a:extLst>
                  <a:ext uri="{FF2B5EF4-FFF2-40B4-BE49-F238E27FC236}">
                    <a16:creationId xmlns:a16="http://schemas.microsoft.com/office/drawing/2014/main" id="{41254FDF-7E28-4893-A324-C10C9BB3B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88C13685-DCB0-4A63-9950-701D4B18F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733" name="Freeform 84">
                <a:extLst>
                  <a:ext uri="{FF2B5EF4-FFF2-40B4-BE49-F238E27FC236}">
                    <a16:creationId xmlns:a16="http://schemas.microsoft.com/office/drawing/2014/main" id="{A61F253B-11DE-466A-90F1-D04F16283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4" name="TextBox 165">
                <a:extLst>
                  <a:ext uri="{FF2B5EF4-FFF2-40B4-BE49-F238E27FC236}">
                    <a16:creationId xmlns:a16="http://schemas.microsoft.com/office/drawing/2014/main" id="{D931F605-7130-4710-A8B5-AEDDE02EB8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4AD1B5BC-109D-4FBC-81E7-6CEFD82E5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731" name="Freeform 84">
                <a:extLst>
                  <a:ext uri="{FF2B5EF4-FFF2-40B4-BE49-F238E27FC236}">
                    <a16:creationId xmlns:a16="http://schemas.microsoft.com/office/drawing/2014/main" id="{4F5E90A9-1A43-48E5-B494-8646D3DB9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2" name="TextBox 168">
                <a:extLst>
                  <a:ext uri="{FF2B5EF4-FFF2-40B4-BE49-F238E27FC236}">
                    <a16:creationId xmlns:a16="http://schemas.microsoft.com/office/drawing/2014/main" id="{F3B85DDB-9438-4D72-B01E-81A0D2B51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F27D2EAB-7CEC-40A0-B420-6783C7CCC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729" name="Freeform 84">
                <a:extLst>
                  <a:ext uri="{FF2B5EF4-FFF2-40B4-BE49-F238E27FC236}">
                    <a16:creationId xmlns:a16="http://schemas.microsoft.com/office/drawing/2014/main" id="{F17D6106-FD3B-42DF-B44B-C7E4C3D45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0" name="TextBox 171">
                <a:extLst>
                  <a:ext uri="{FF2B5EF4-FFF2-40B4-BE49-F238E27FC236}">
                    <a16:creationId xmlns:a16="http://schemas.microsoft.com/office/drawing/2014/main" id="{E87A29A4-9BBC-4F92-876A-7573BE415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ECE11973-370B-4A98-9852-B23581711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727" name="Freeform 84">
                <a:extLst>
                  <a:ext uri="{FF2B5EF4-FFF2-40B4-BE49-F238E27FC236}">
                    <a16:creationId xmlns:a16="http://schemas.microsoft.com/office/drawing/2014/main" id="{C5DBD33A-918D-4108-A8A4-4E7A47D66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8" name="TextBox 174">
                <a:extLst>
                  <a:ext uri="{FF2B5EF4-FFF2-40B4-BE49-F238E27FC236}">
                    <a16:creationId xmlns:a16="http://schemas.microsoft.com/office/drawing/2014/main" id="{53CF5347-EF71-4A40-A463-E4651BEBB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862E4F64-EA3E-49AF-AE32-F6DCF3A83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725" name="Freeform 84">
                <a:extLst>
                  <a:ext uri="{FF2B5EF4-FFF2-40B4-BE49-F238E27FC236}">
                    <a16:creationId xmlns:a16="http://schemas.microsoft.com/office/drawing/2014/main" id="{5DB067B4-8D9C-4E10-A79D-53125F366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6" name="TextBox 177">
                <a:extLst>
                  <a:ext uri="{FF2B5EF4-FFF2-40B4-BE49-F238E27FC236}">
                    <a16:creationId xmlns:a16="http://schemas.microsoft.com/office/drawing/2014/main" id="{6290D9BB-8F6A-4F15-8253-609AF746B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access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net</a:t>
                </a:r>
              </a:p>
            </p:txBody>
          </p:sp>
        </p:grpSp>
        <p:sp>
          <p:nvSpPr>
            <p:cNvPr id="719" name="TextBox 4">
              <a:extLst>
                <a:ext uri="{FF2B5EF4-FFF2-40B4-BE49-F238E27FC236}">
                  <a16:creationId xmlns:a16="http://schemas.microsoft.com/office/drawing/2014/main" id="{8DD1980A-AF79-4F66-BD5C-057B011A7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720" name="TextBox 179">
              <a:extLst>
                <a:ext uri="{FF2B5EF4-FFF2-40B4-BE49-F238E27FC236}">
                  <a16:creationId xmlns:a16="http://schemas.microsoft.com/office/drawing/2014/main" id="{2ABF9282-446D-45A6-BEC1-7C406F4F3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721" name="TextBox 180">
              <a:extLst>
                <a:ext uri="{FF2B5EF4-FFF2-40B4-BE49-F238E27FC236}">
                  <a16:creationId xmlns:a16="http://schemas.microsoft.com/office/drawing/2014/main" id="{C3780296-1F47-475F-A784-AFB95CA9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722" name="TextBox 181">
              <a:extLst>
                <a:ext uri="{FF2B5EF4-FFF2-40B4-BE49-F238E27FC236}">
                  <a16:creationId xmlns:a16="http://schemas.microsoft.com/office/drawing/2014/main" id="{CC3677FE-7E84-4FEA-9CBD-994B9764D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723" name="TextBox 182">
              <a:extLst>
                <a:ext uri="{FF2B5EF4-FFF2-40B4-BE49-F238E27FC236}">
                  <a16:creationId xmlns:a16="http://schemas.microsoft.com/office/drawing/2014/main" id="{E73315D9-D8D6-4F48-B9C2-D7D8ADCF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724" name="TextBox 183">
              <a:extLst>
                <a:ext uri="{FF2B5EF4-FFF2-40B4-BE49-F238E27FC236}">
                  <a16:creationId xmlns:a16="http://schemas.microsoft.com/office/drawing/2014/main" id="{F238370E-8F57-456B-8CDC-C94A75A59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rPr>
                <a:t>…</a:t>
              </a:r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id="{5522D5C9-5FCF-4983-8A18-A4570F3E4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4" y="1370006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latin typeface="Gill Sans MT" panose="020B0502020104020203" pitchFamily="34" charset="0"/>
              </a:rPr>
              <a:t>Tiers of Internet Service Providers (ISPs), exchange points (IXP) </a:t>
            </a:r>
          </a:p>
        </p:txBody>
      </p: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D8E73922-CDC6-4640-A45B-EB4F90F31CB7}"/>
              </a:ext>
            </a:extLst>
          </p:cNvPr>
          <p:cNvGrpSpPr>
            <a:grpSpLocks/>
          </p:cNvGrpSpPr>
          <p:nvPr/>
        </p:nvGrpSpPr>
        <p:grpSpPr bwMode="auto">
          <a:xfrm>
            <a:off x="4448969" y="4043356"/>
            <a:ext cx="3225800" cy="1117600"/>
            <a:chOff x="7848600" y="2044700"/>
            <a:chExt cx="3200399" cy="1371600"/>
          </a:xfrm>
        </p:grpSpPr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DB157C7B-FBBF-49B0-B629-F5FE010EC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grpSp>
          <p:nvGrpSpPr>
            <p:cNvPr id="621" name="Group 620">
              <a:extLst>
                <a:ext uri="{FF2B5EF4-FFF2-40B4-BE49-F238E27FC236}">
                  <a16:creationId xmlns:a16="http://schemas.microsoft.com/office/drawing/2014/main" id="{B9677BCB-D603-41A6-9031-6FC4D81DF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10A3E16A-206F-4263-A67E-4FFBEBAAD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07DB4D86-F36E-4BB3-988B-880FE6A11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E71B0227-A283-4DD2-9A6E-6AAF70FB8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D7FA746F-1467-4738-8D95-C5B0E3FF13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01" name="Freeform 138">
                  <a:extLst>
                    <a:ext uri="{FF2B5EF4-FFF2-40B4-BE49-F238E27FC236}">
                      <a16:creationId xmlns:a16="http://schemas.microsoft.com/office/drawing/2014/main" id="{22592879-6C33-4666-B77C-8A72CDAE7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702" name="Freeform 139">
                  <a:extLst>
                    <a:ext uri="{FF2B5EF4-FFF2-40B4-BE49-F238E27FC236}">
                      <a16:creationId xmlns:a16="http://schemas.microsoft.com/office/drawing/2014/main" id="{EA87886B-7B22-4757-AEB9-0C247E7A1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99" name="Line 140">
                <a:extLst>
                  <a:ext uri="{FF2B5EF4-FFF2-40B4-BE49-F238E27FC236}">
                    <a16:creationId xmlns:a16="http://schemas.microsoft.com/office/drawing/2014/main" id="{E90AF3D2-A5CC-4598-B5B5-DBDA0BFAB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0" name="Line 141">
                <a:extLst>
                  <a:ext uri="{FF2B5EF4-FFF2-40B4-BE49-F238E27FC236}">
                    <a16:creationId xmlns:a16="http://schemas.microsoft.com/office/drawing/2014/main" id="{C09C34C2-FCA8-4209-A8DA-B5BB9AAE6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4B6164F2-248A-40CD-A56B-FE59581A506D}"/>
                </a:ext>
              </a:extLst>
            </p:cNvPr>
            <p:cNvCxnSpPr>
              <a:cxnSpLocks noChangeShapeType="1"/>
              <a:stCxn id="70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BDD0B3B0-74D1-491D-96DB-650F33706F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4B7759E7-F4C4-48D6-9C3C-7CB26ABEF5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46240168-FEEF-401B-9A29-6806E2130C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E897B469-F560-42D8-83D1-0BA7971D63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568DC2EF-1621-4034-AAF6-CFC69F7D0B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6A13087C-6221-4DA9-ABAE-EBE1B822FC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F2E29710-71CF-4522-8C0E-58CB0CCCD4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2689E88D-363F-4BAB-84FD-4220A15FE809}"/>
                </a:ext>
              </a:extLst>
            </p:cNvPr>
            <p:cNvCxnSpPr>
              <a:cxnSpLocks noChangeShapeType="1"/>
              <a:endCxn id="69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1" name="TextBox 39958">
              <a:extLst>
                <a:ext uri="{FF2B5EF4-FFF2-40B4-BE49-F238E27FC236}">
                  <a16:creationId xmlns:a16="http://schemas.microsoft.com/office/drawing/2014/main" id="{108CA01E-C0A0-4957-B856-1C498E7A2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rPr>
                <a:t>ISP B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01FAEE95-954F-40E5-90B6-CFC2CCBC8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DBE46C40-EFF9-403A-AC55-98781642A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537C4287-3B99-4906-9740-4A10DB24E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7C454716-F9D1-46AA-BA58-A96503BE5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90" name="Group 689">
                <a:extLst>
                  <a:ext uri="{FF2B5EF4-FFF2-40B4-BE49-F238E27FC236}">
                    <a16:creationId xmlns:a16="http://schemas.microsoft.com/office/drawing/2014/main" id="{339C7E4F-0E50-438C-ADCC-588E8FC86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93" name="Freeform 138">
                  <a:extLst>
                    <a:ext uri="{FF2B5EF4-FFF2-40B4-BE49-F238E27FC236}">
                      <a16:creationId xmlns:a16="http://schemas.microsoft.com/office/drawing/2014/main" id="{16742369-19E0-4BCB-A02F-E258526EC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94" name="Freeform 139">
                  <a:extLst>
                    <a:ext uri="{FF2B5EF4-FFF2-40B4-BE49-F238E27FC236}">
                      <a16:creationId xmlns:a16="http://schemas.microsoft.com/office/drawing/2014/main" id="{DC4736A8-E673-4420-B2F8-49DA49EA7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91" name="Line 140">
                <a:extLst>
                  <a:ext uri="{FF2B5EF4-FFF2-40B4-BE49-F238E27FC236}">
                    <a16:creationId xmlns:a16="http://schemas.microsoft.com/office/drawing/2014/main" id="{4BE2A5A4-90E0-43A3-A0B3-047AC55B6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2" name="Line 141">
                <a:extLst>
                  <a:ext uri="{FF2B5EF4-FFF2-40B4-BE49-F238E27FC236}">
                    <a16:creationId xmlns:a16="http://schemas.microsoft.com/office/drawing/2014/main" id="{046017E1-18D4-41BB-8E57-2AB961B44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633" name="Group 632">
              <a:extLst>
                <a:ext uri="{FF2B5EF4-FFF2-40B4-BE49-F238E27FC236}">
                  <a16:creationId xmlns:a16="http://schemas.microsoft.com/office/drawing/2014/main" id="{1CDA1271-AA82-4431-9547-23B62B336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24A9314F-5B32-43B9-B7BF-F0AA6B66A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5BDB945B-406D-410E-B458-A5CBA1AF3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8F8AD3AD-E69F-4218-B237-0C2023D5F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82" name="Group 681">
                <a:extLst>
                  <a:ext uri="{FF2B5EF4-FFF2-40B4-BE49-F238E27FC236}">
                    <a16:creationId xmlns:a16="http://schemas.microsoft.com/office/drawing/2014/main" id="{02772D0E-9DA5-4899-B00C-1AA3EB487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85" name="Freeform 138">
                  <a:extLst>
                    <a:ext uri="{FF2B5EF4-FFF2-40B4-BE49-F238E27FC236}">
                      <a16:creationId xmlns:a16="http://schemas.microsoft.com/office/drawing/2014/main" id="{635C19D2-DBB9-445D-B911-FC084D13B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86" name="Freeform 139">
                  <a:extLst>
                    <a:ext uri="{FF2B5EF4-FFF2-40B4-BE49-F238E27FC236}">
                      <a16:creationId xmlns:a16="http://schemas.microsoft.com/office/drawing/2014/main" id="{A690D098-CF3A-435C-828F-192BF1E8D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83" name="Line 140">
                <a:extLst>
                  <a:ext uri="{FF2B5EF4-FFF2-40B4-BE49-F238E27FC236}">
                    <a16:creationId xmlns:a16="http://schemas.microsoft.com/office/drawing/2014/main" id="{2E32DD48-A886-4304-A94C-4E3E208F0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4" name="Line 141">
                <a:extLst>
                  <a:ext uri="{FF2B5EF4-FFF2-40B4-BE49-F238E27FC236}">
                    <a16:creationId xmlns:a16="http://schemas.microsoft.com/office/drawing/2014/main" id="{30A3348F-2552-4D47-B5F1-A1E34B29E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8A9E1A18-E87D-43C2-B469-E6618B253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2E017C56-1530-46CE-9D7B-DA1A1B448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07A00B2F-8FEF-41F4-ABBE-5B9FB19B4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388F1FCC-B6EB-4E67-A5E6-34764D3CE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74" name="Group 673">
                <a:extLst>
                  <a:ext uri="{FF2B5EF4-FFF2-40B4-BE49-F238E27FC236}">
                    <a16:creationId xmlns:a16="http://schemas.microsoft.com/office/drawing/2014/main" id="{3D223D85-1AFD-4E6F-ACE7-719BC47478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77" name="Freeform 138">
                  <a:extLst>
                    <a:ext uri="{FF2B5EF4-FFF2-40B4-BE49-F238E27FC236}">
                      <a16:creationId xmlns:a16="http://schemas.microsoft.com/office/drawing/2014/main" id="{AD3312A6-ECCB-4426-97EC-393A47640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78" name="Freeform 139">
                  <a:extLst>
                    <a:ext uri="{FF2B5EF4-FFF2-40B4-BE49-F238E27FC236}">
                      <a16:creationId xmlns:a16="http://schemas.microsoft.com/office/drawing/2014/main" id="{D79FA072-6827-4D45-A78C-4E746224E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75" name="Line 140">
                <a:extLst>
                  <a:ext uri="{FF2B5EF4-FFF2-40B4-BE49-F238E27FC236}">
                    <a16:creationId xmlns:a16="http://schemas.microsoft.com/office/drawing/2014/main" id="{84E8B170-DAD9-46AF-9E8D-3CFBB714B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6" name="Line 141">
                <a:extLst>
                  <a:ext uri="{FF2B5EF4-FFF2-40B4-BE49-F238E27FC236}">
                    <a16:creationId xmlns:a16="http://schemas.microsoft.com/office/drawing/2014/main" id="{94925F37-74E2-40CB-AEF0-0DD25A43D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635" name="Group 634">
              <a:extLst>
                <a:ext uri="{FF2B5EF4-FFF2-40B4-BE49-F238E27FC236}">
                  <a16:creationId xmlns:a16="http://schemas.microsoft.com/office/drawing/2014/main" id="{A1745F5A-7749-45F3-A57A-38537D761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7144C648-8D3D-4C42-BE15-755E0427E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552BDE26-DD19-47A3-9216-EE9F026EE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0D49889D-45E6-495D-93FE-D59D8C16C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66" name="Group 665">
                <a:extLst>
                  <a:ext uri="{FF2B5EF4-FFF2-40B4-BE49-F238E27FC236}">
                    <a16:creationId xmlns:a16="http://schemas.microsoft.com/office/drawing/2014/main" id="{979E6E7D-6B77-4DB1-85F1-AF29EF79D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69" name="Freeform 138">
                  <a:extLst>
                    <a:ext uri="{FF2B5EF4-FFF2-40B4-BE49-F238E27FC236}">
                      <a16:creationId xmlns:a16="http://schemas.microsoft.com/office/drawing/2014/main" id="{3979BF0C-A2BA-4D3E-BBB7-2A481CCE0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70" name="Freeform 139">
                  <a:extLst>
                    <a:ext uri="{FF2B5EF4-FFF2-40B4-BE49-F238E27FC236}">
                      <a16:creationId xmlns:a16="http://schemas.microsoft.com/office/drawing/2014/main" id="{DCEB41AA-C07B-40A2-9E39-06CC5E52C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67" name="Line 140">
                <a:extLst>
                  <a:ext uri="{FF2B5EF4-FFF2-40B4-BE49-F238E27FC236}">
                    <a16:creationId xmlns:a16="http://schemas.microsoft.com/office/drawing/2014/main" id="{7CF3F7FC-702D-4AA5-B803-2E07BE274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8" name="Line 141">
                <a:extLst>
                  <a:ext uri="{FF2B5EF4-FFF2-40B4-BE49-F238E27FC236}">
                    <a16:creationId xmlns:a16="http://schemas.microsoft.com/office/drawing/2014/main" id="{9D0E25C4-3B5E-45F2-8B11-6D60E3E46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636" name="Group 635">
              <a:extLst>
                <a:ext uri="{FF2B5EF4-FFF2-40B4-BE49-F238E27FC236}">
                  <a16:creationId xmlns:a16="http://schemas.microsoft.com/office/drawing/2014/main" id="{A46CCFB3-D740-4A98-8C9C-79122FB3F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E8DFE37E-92AE-4676-8D0B-8A198F1B2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3C6EA5FB-BC97-43C5-9CA8-96C7076A8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9FA4352A-4B92-4912-8699-81358E916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58" name="Group 657">
                <a:extLst>
                  <a:ext uri="{FF2B5EF4-FFF2-40B4-BE49-F238E27FC236}">
                    <a16:creationId xmlns:a16="http://schemas.microsoft.com/office/drawing/2014/main" id="{9BC7969F-11B9-457A-9554-607BD491E8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61" name="Freeform 138">
                  <a:extLst>
                    <a:ext uri="{FF2B5EF4-FFF2-40B4-BE49-F238E27FC236}">
                      <a16:creationId xmlns:a16="http://schemas.microsoft.com/office/drawing/2014/main" id="{114C576F-9A4D-418D-BA9F-840EAD249E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62" name="Freeform 139">
                  <a:extLst>
                    <a:ext uri="{FF2B5EF4-FFF2-40B4-BE49-F238E27FC236}">
                      <a16:creationId xmlns:a16="http://schemas.microsoft.com/office/drawing/2014/main" id="{2A779E9A-D48F-4BAA-B8F7-B1DC2A742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59" name="Line 140">
                <a:extLst>
                  <a:ext uri="{FF2B5EF4-FFF2-40B4-BE49-F238E27FC236}">
                    <a16:creationId xmlns:a16="http://schemas.microsoft.com/office/drawing/2014/main" id="{FF0E9DBE-3C53-4F4B-B9F8-403BE1E33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0" name="Line 141">
                <a:extLst>
                  <a:ext uri="{FF2B5EF4-FFF2-40B4-BE49-F238E27FC236}">
                    <a16:creationId xmlns:a16="http://schemas.microsoft.com/office/drawing/2014/main" id="{BA7ADB1E-5BA2-4E24-B20E-8ADA94BFB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637" name="Group 636">
              <a:extLst>
                <a:ext uri="{FF2B5EF4-FFF2-40B4-BE49-F238E27FC236}">
                  <a16:creationId xmlns:a16="http://schemas.microsoft.com/office/drawing/2014/main" id="{BA94C814-56C0-4AFA-B61F-E85A0AD1D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3EB48E9F-065A-4942-A079-92C94F686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485E13DF-E221-4DFB-8379-E48BF49BD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87552ACF-CC60-4953-8097-3C49DC370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50" name="Group 649">
                <a:extLst>
                  <a:ext uri="{FF2B5EF4-FFF2-40B4-BE49-F238E27FC236}">
                    <a16:creationId xmlns:a16="http://schemas.microsoft.com/office/drawing/2014/main" id="{0495F3BD-78AB-43E0-A5B7-9B793F7A7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53" name="Freeform 138">
                  <a:extLst>
                    <a:ext uri="{FF2B5EF4-FFF2-40B4-BE49-F238E27FC236}">
                      <a16:creationId xmlns:a16="http://schemas.microsoft.com/office/drawing/2014/main" id="{12BC03FF-3DE5-408E-B53A-5A4A1DA81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54" name="Freeform 139">
                  <a:extLst>
                    <a:ext uri="{FF2B5EF4-FFF2-40B4-BE49-F238E27FC236}">
                      <a16:creationId xmlns:a16="http://schemas.microsoft.com/office/drawing/2014/main" id="{8DF744EA-255F-4324-9935-A6660F372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51" name="Line 140">
                <a:extLst>
                  <a:ext uri="{FF2B5EF4-FFF2-40B4-BE49-F238E27FC236}">
                    <a16:creationId xmlns:a16="http://schemas.microsoft.com/office/drawing/2014/main" id="{05932535-5861-4744-AE6A-535D23B59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52" name="Line 141">
                <a:extLst>
                  <a:ext uri="{FF2B5EF4-FFF2-40B4-BE49-F238E27FC236}">
                    <a16:creationId xmlns:a16="http://schemas.microsoft.com/office/drawing/2014/main" id="{E0E264E9-01B3-473C-B6DF-27F6682B0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638" name="Group 637">
              <a:extLst>
                <a:ext uri="{FF2B5EF4-FFF2-40B4-BE49-F238E27FC236}">
                  <a16:creationId xmlns:a16="http://schemas.microsoft.com/office/drawing/2014/main" id="{727C1FC3-C32D-428A-8A70-9F27F795D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3FE6DBCA-EF7B-4362-8AB4-D1B3B5AE6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F295BC5-093E-4FBC-89D5-9DE80127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CBC47B82-7A3E-4AA2-8E5D-D7A76199C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42" name="Group 641">
                <a:extLst>
                  <a:ext uri="{FF2B5EF4-FFF2-40B4-BE49-F238E27FC236}">
                    <a16:creationId xmlns:a16="http://schemas.microsoft.com/office/drawing/2014/main" id="{9D2E5975-8328-4170-8C7D-A729BFD456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45" name="Freeform 138">
                  <a:extLst>
                    <a:ext uri="{FF2B5EF4-FFF2-40B4-BE49-F238E27FC236}">
                      <a16:creationId xmlns:a16="http://schemas.microsoft.com/office/drawing/2014/main" id="{2896AC09-9D70-4713-BC08-7D513BBA1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46" name="Freeform 139">
                  <a:extLst>
                    <a:ext uri="{FF2B5EF4-FFF2-40B4-BE49-F238E27FC236}">
                      <a16:creationId xmlns:a16="http://schemas.microsoft.com/office/drawing/2014/main" id="{DE169F8F-41FF-4EC5-9C27-0640C88860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43" name="Line 140">
                <a:extLst>
                  <a:ext uri="{FF2B5EF4-FFF2-40B4-BE49-F238E27FC236}">
                    <a16:creationId xmlns:a16="http://schemas.microsoft.com/office/drawing/2014/main" id="{A55342AE-EE2F-4721-B517-E037EFDE2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4" name="Line 141">
                <a:extLst>
                  <a:ext uri="{FF2B5EF4-FFF2-40B4-BE49-F238E27FC236}">
                    <a16:creationId xmlns:a16="http://schemas.microsoft.com/office/drawing/2014/main" id="{FB5C8525-BE05-451A-8052-A505A5520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7AA8C982-A79E-4BEA-985C-2695F7FDC607}"/>
              </a:ext>
            </a:extLst>
          </p:cNvPr>
          <p:cNvGrpSpPr>
            <a:grpSpLocks/>
          </p:cNvGrpSpPr>
          <p:nvPr/>
        </p:nvGrpSpPr>
        <p:grpSpPr bwMode="auto">
          <a:xfrm>
            <a:off x="1705769" y="3052756"/>
            <a:ext cx="3467100" cy="1193800"/>
            <a:chOff x="7848600" y="2044700"/>
            <a:chExt cx="3200399" cy="1371600"/>
          </a:xfrm>
        </p:grpSpPr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86737FAB-6DFB-459C-8790-288BDD3E3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5C07FE71-4D18-4839-B488-2F67832A7E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C95C9F8A-6ED9-4912-B83D-CD52B5518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B783EE71-9552-4805-B88B-3CB83BC98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E766DBE4-1E25-4FD0-8324-922131935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0CBD7B94-B97E-43E1-8D6C-AD0B4E6856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18" name="Freeform 138">
                  <a:extLst>
                    <a:ext uri="{FF2B5EF4-FFF2-40B4-BE49-F238E27FC236}">
                      <a16:creationId xmlns:a16="http://schemas.microsoft.com/office/drawing/2014/main" id="{BCA7100E-A909-4DD7-BBA4-8FC7054F5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19" name="Freeform 139">
                  <a:extLst>
                    <a:ext uri="{FF2B5EF4-FFF2-40B4-BE49-F238E27FC236}">
                      <a16:creationId xmlns:a16="http://schemas.microsoft.com/office/drawing/2014/main" id="{0A2D2797-2F33-4623-84F6-0C4B0CA38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16" name="Line 140">
                <a:extLst>
                  <a:ext uri="{FF2B5EF4-FFF2-40B4-BE49-F238E27FC236}">
                    <a16:creationId xmlns:a16="http://schemas.microsoft.com/office/drawing/2014/main" id="{A7E680EE-2136-4A39-A959-CD88008E7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17" name="Line 141">
                <a:extLst>
                  <a:ext uri="{FF2B5EF4-FFF2-40B4-BE49-F238E27FC236}">
                    <a16:creationId xmlns:a16="http://schemas.microsoft.com/office/drawing/2014/main" id="{24FF5CE6-5E4C-4E5A-A61F-5E7469963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200EF404-B6B4-479F-BB72-DF5CD7FA169D}"/>
                </a:ext>
              </a:extLst>
            </p:cNvPr>
            <p:cNvCxnSpPr>
              <a:cxnSpLocks noChangeShapeType="1"/>
              <a:stCxn id="617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D1C52ABD-2CC9-453F-971F-AD195B46F0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6FA488C4-2849-46D7-BD33-D66B8F321F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DA11842A-14C4-4B7E-B87B-931EAD9423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56C69FDB-389B-46BB-A257-9543EC94BD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DC8E240C-AEC0-46AE-A0D7-CC8E298014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B35B1B6A-DF17-467C-B357-2D7DEE1589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063E35F4-6DCA-4CC6-BF05-94169023CE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03297889-2452-4C53-9322-E00417ABE3B3}"/>
                </a:ext>
              </a:extLst>
            </p:cNvPr>
            <p:cNvCxnSpPr>
              <a:cxnSpLocks noChangeShapeType="1"/>
              <a:endCxn id="612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8" name="TextBox 343">
              <a:extLst>
                <a:ext uri="{FF2B5EF4-FFF2-40B4-BE49-F238E27FC236}">
                  <a16:creationId xmlns:a16="http://schemas.microsoft.com/office/drawing/2014/main" id="{AE1144D7-81B5-4EAF-8D1F-4D3CB9441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rPr>
                <a:t>ISP A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E4591EFA-EF23-4F9A-9818-90DC0225D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5024CC36-9B6D-479E-97A6-F9028420C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22AC6F12-0D11-4DFA-AAAE-94B791485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43A99F21-E687-4433-9696-8488F2947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EB7BED4F-2284-473A-84E7-4EE701EA1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10" name="Freeform 138">
                  <a:extLst>
                    <a:ext uri="{FF2B5EF4-FFF2-40B4-BE49-F238E27FC236}">
                      <a16:creationId xmlns:a16="http://schemas.microsoft.com/office/drawing/2014/main" id="{5C6715BC-AA01-4030-9AA4-FF849C0FA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11" name="Freeform 139">
                  <a:extLst>
                    <a:ext uri="{FF2B5EF4-FFF2-40B4-BE49-F238E27FC236}">
                      <a16:creationId xmlns:a16="http://schemas.microsoft.com/office/drawing/2014/main" id="{859CB11E-F442-47A6-BFF7-D2BBF3FF9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08" name="Line 140">
                <a:extLst>
                  <a:ext uri="{FF2B5EF4-FFF2-40B4-BE49-F238E27FC236}">
                    <a16:creationId xmlns:a16="http://schemas.microsoft.com/office/drawing/2014/main" id="{1E025883-DAA3-41DC-AFD8-180757DA0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9" name="Line 141">
                <a:extLst>
                  <a:ext uri="{FF2B5EF4-FFF2-40B4-BE49-F238E27FC236}">
                    <a16:creationId xmlns:a16="http://schemas.microsoft.com/office/drawing/2014/main" id="{21286484-44AB-413C-B899-BEA57D7A9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5AB784ED-4A30-4C26-BF93-44E73679E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8E8191D9-F0D1-4681-8889-43F4CC9A8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A7A17C63-D8A6-4259-B6B4-445592428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29E91D47-86CD-47C4-9625-C695050BF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D77F6DFF-96CF-46A1-BC43-6B7F6E9D9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02" name="Freeform 138">
                  <a:extLst>
                    <a:ext uri="{FF2B5EF4-FFF2-40B4-BE49-F238E27FC236}">
                      <a16:creationId xmlns:a16="http://schemas.microsoft.com/office/drawing/2014/main" id="{8274057F-CF9A-4CD3-8D19-33159C078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03" name="Freeform 139">
                  <a:extLst>
                    <a:ext uri="{FF2B5EF4-FFF2-40B4-BE49-F238E27FC236}">
                      <a16:creationId xmlns:a16="http://schemas.microsoft.com/office/drawing/2014/main" id="{E01E8313-7E48-456D-AC6E-966A6FEEB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00" name="Line 140">
                <a:extLst>
                  <a:ext uri="{FF2B5EF4-FFF2-40B4-BE49-F238E27FC236}">
                    <a16:creationId xmlns:a16="http://schemas.microsoft.com/office/drawing/2014/main" id="{1022B769-6B8F-48FD-97E5-DEF182C2E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1" name="Line 141">
                <a:extLst>
                  <a:ext uri="{FF2B5EF4-FFF2-40B4-BE49-F238E27FC236}">
                    <a16:creationId xmlns:a16="http://schemas.microsoft.com/office/drawing/2014/main" id="{86953762-28C6-4082-91A5-F0DDF1F0A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587E53B8-D618-4EF2-9F76-A189394A68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351B72D-7E36-43EE-B4AA-7A2F17F45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1DF6DDE4-94AC-4C67-BCFE-79044BC5E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E21833A1-6C87-4D92-A147-7A1B0BF92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91" name="Group 590">
                <a:extLst>
                  <a:ext uri="{FF2B5EF4-FFF2-40B4-BE49-F238E27FC236}">
                    <a16:creationId xmlns:a16="http://schemas.microsoft.com/office/drawing/2014/main" id="{E8B2B939-6EB0-4E1C-89ED-D6C8BF6BA9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94" name="Freeform 138">
                  <a:extLst>
                    <a:ext uri="{FF2B5EF4-FFF2-40B4-BE49-F238E27FC236}">
                      <a16:creationId xmlns:a16="http://schemas.microsoft.com/office/drawing/2014/main" id="{C1E0AA5F-FB04-40FE-BDDF-B958B38E0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95" name="Freeform 139">
                  <a:extLst>
                    <a:ext uri="{FF2B5EF4-FFF2-40B4-BE49-F238E27FC236}">
                      <a16:creationId xmlns:a16="http://schemas.microsoft.com/office/drawing/2014/main" id="{A6ACFD70-C2D0-4001-8F65-F120D558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92" name="Line 140">
                <a:extLst>
                  <a:ext uri="{FF2B5EF4-FFF2-40B4-BE49-F238E27FC236}">
                    <a16:creationId xmlns:a16="http://schemas.microsoft.com/office/drawing/2014/main" id="{CDC05243-F009-4BD2-8288-87E67AA1B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3" name="Line 141">
                <a:extLst>
                  <a:ext uri="{FF2B5EF4-FFF2-40B4-BE49-F238E27FC236}">
                    <a16:creationId xmlns:a16="http://schemas.microsoft.com/office/drawing/2014/main" id="{0C5712C8-F84A-4D84-8A5A-FDC9DBC7C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552" name="Group 551">
              <a:extLst>
                <a:ext uri="{FF2B5EF4-FFF2-40B4-BE49-F238E27FC236}">
                  <a16:creationId xmlns:a16="http://schemas.microsoft.com/office/drawing/2014/main" id="{D23AB44E-215E-4924-9EE5-8469F970B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AC54F5C7-CDFB-4F14-BF5C-D8650F4C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5611D84C-655B-4481-AC01-B041C9C2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A67BD989-E74E-4FFB-87B4-30F48BC1C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83" name="Group 582">
                <a:extLst>
                  <a:ext uri="{FF2B5EF4-FFF2-40B4-BE49-F238E27FC236}">
                    <a16:creationId xmlns:a16="http://schemas.microsoft.com/office/drawing/2014/main" id="{8B2E19F2-FBA6-4A54-8144-DD4A955270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86" name="Freeform 138">
                  <a:extLst>
                    <a:ext uri="{FF2B5EF4-FFF2-40B4-BE49-F238E27FC236}">
                      <a16:creationId xmlns:a16="http://schemas.microsoft.com/office/drawing/2014/main" id="{99D9B47B-10E4-4AD6-94BF-D194E89EE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87" name="Freeform 139">
                  <a:extLst>
                    <a:ext uri="{FF2B5EF4-FFF2-40B4-BE49-F238E27FC236}">
                      <a16:creationId xmlns:a16="http://schemas.microsoft.com/office/drawing/2014/main" id="{03A937AF-ED86-4CAE-BAFD-F644B619D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84" name="Line 140">
                <a:extLst>
                  <a:ext uri="{FF2B5EF4-FFF2-40B4-BE49-F238E27FC236}">
                    <a16:creationId xmlns:a16="http://schemas.microsoft.com/office/drawing/2014/main" id="{726099DA-22A5-4D82-9B27-544213F81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5" name="Line 141">
                <a:extLst>
                  <a:ext uri="{FF2B5EF4-FFF2-40B4-BE49-F238E27FC236}">
                    <a16:creationId xmlns:a16="http://schemas.microsoft.com/office/drawing/2014/main" id="{A1D0FADD-751F-4C65-8D98-4B754BB9E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E1904F43-B737-4699-9B1F-0F2F7AFCD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6BC78CCC-87C5-4EA1-B62C-0B9DF972B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C954F127-5B2C-4658-BD38-9B74ED84F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1ED43388-BC1F-402B-AF6D-A647C5AF7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6600F159-F6E6-4EED-9440-4F22EF013D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78" name="Freeform 138">
                  <a:extLst>
                    <a:ext uri="{FF2B5EF4-FFF2-40B4-BE49-F238E27FC236}">
                      <a16:creationId xmlns:a16="http://schemas.microsoft.com/office/drawing/2014/main" id="{6082BD8D-5170-4315-8687-63040970D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79" name="Freeform 139">
                  <a:extLst>
                    <a:ext uri="{FF2B5EF4-FFF2-40B4-BE49-F238E27FC236}">
                      <a16:creationId xmlns:a16="http://schemas.microsoft.com/office/drawing/2014/main" id="{98F5B2EF-8B44-458C-AB73-8AC468518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76" name="Line 140">
                <a:extLst>
                  <a:ext uri="{FF2B5EF4-FFF2-40B4-BE49-F238E27FC236}">
                    <a16:creationId xmlns:a16="http://schemas.microsoft.com/office/drawing/2014/main" id="{F9A6764A-C013-4D3F-AC40-FC9BD835A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7" name="Line 141">
                <a:extLst>
                  <a:ext uri="{FF2B5EF4-FFF2-40B4-BE49-F238E27FC236}">
                    <a16:creationId xmlns:a16="http://schemas.microsoft.com/office/drawing/2014/main" id="{EF431C65-08CA-4A9B-B2B9-811478951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BB5F6F24-3AE9-4A40-82B7-C8497F6A0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E1C965A0-A5DF-4DDB-90CE-663A17B65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93635341-FF8F-402A-8F5F-ECC4903D6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833E3A2A-8C86-4925-8FF2-03AD9B35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F7074CAE-6C4E-41E1-9B30-5F27D9026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70" name="Freeform 138">
                  <a:extLst>
                    <a:ext uri="{FF2B5EF4-FFF2-40B4-BE49-F238E27FC236}">
                      <a16:creationId xmlns:a16="http://schemas.microsoft.com/office/drawing/2014/main" id="{5C9F6676-FA94-459A-8A8D-93FE467E9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71" name="Freeform 139">
                  <a:extLst>
                    <a:ext uri="{FF2B5EF4-FFF2-40B4-BE49-F238E27FC236}">
                      <a16:creationId xmlns:a16="http://schemas.microsoft.com/office/drawing/2014/main" id="{226967FF-9C68-4652-AB1A-145CBCE2B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68" name="Line 140">
                <a:extLst>
                  <a:ext uri="{FF2B5EF4-FFF2-40B4-BE49-F238E27FC236}">
                    <a16:creationId xmlns:a16="http://schemas.microsoft.com/office/drawing/2014/main" id="{6B05EA90-6B0F-4D8F-9511-CDACDB2D7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9" name="Line 141">
                <a:extLst>
                  <a:ext uri="{FF2B5EF4-FFF2-40B4-BE49-F238E27FC236}">
                    <a16:creationId xmlns:a16="http://schemas.microsoft.com/office/drawing/2014/main" id="{BEF57475-2DDA-44F9-936C-D3A472789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B0099D6A-A977-47B8-9BD6-6197BFB59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613856E0-698C-4F6C-847D-887624F95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489F5EF2-A76A-4E9A-8605-A60224F8A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86B8336-F199-4FE6-B7AE-650D79104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D11188CF-E9BD-4872-9AC8-B76D05ACA6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62" name="Freeform 138">
                  <a:extLst>
                    <a:ext uri="{FF2B5EF4-FFF2-40B4-BE49-F238E27FC236}">
                      <a16:creationId xmlns:a16="http://schemas.microsoft.com/office/drawing/2014/main" id="{F1E7B5B2-B06B-4DBF-B40C-C5B6586563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63" name="Freeform 139">
                  <a:extLst>
                    <a:ext uri="{FF2B5EF4-FFF2-40B4-BE49-F238E27FC236}">
                      <a16:creationId xmlns:a16="http://schemas.microsoft.com/office/drawing/2014/main" id="{AD5BD3D5-8806-4D4C-B10A-834EB3154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60" name="Line 140">
                <a:extLst>
                  <a:ext uri="{FF2B5EF4-FFF2-40B4-BE49-F238E27FC236}">
                    <a16:creationId xmlns:a16="http://schemas.microsoft.com/office/drawing/2014/main" id="{E11FC73E-8C11-4CA5-BDE4-A751E6140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1" name="Line 141">
                <a:extLst>
                  <a:ext uri="{FF2B5EF4-FFF2-40B4-BE49-F238E27FC236}">
                    <a16:creationId xmlns:a16="http://schemas.microsoft.com/office/drawing/2014/main" id="{7F087FF5-63D9-4C35-B175-1D408D23B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D5B41AB-DC1B-43FB-99E2-E755325BDF9A}"/>
              </a:ext>
            </a:extLst>
          </p:cNvPr>
          <p:cNvGrpSpPr>
            <a:grpSpLocks/>
          </p:cNvGrpSpPr>
          <p:nvPr/>
        </p:nvGrpSpPr>
        <p:grpSpPr bwMode="auto">
          <a:xfrm>
            <a:off x="1400969" y="4462456"/>
            <a:ext cx="3086100" cy="1168400"/>
            <a:chOff x="7848600" y="2044700"/>
            <a:chExt cx="3200399" cy="1371600"/>
          </a:xfrm>
        </p:grpSpPr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0BF71F6E-41C0-48FE-9D91-3C397FC83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CBD399EC-05AE-4B06-B50A-D784FB5136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96358399-100A-4223-B722-421FB1B7D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5A413902-705C-457C-9C35-E890F62B9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513A6B0B-05EA-4B24-B38C-A68ABA3CD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6ACC2E2E-4FC6-43E5-B4BC-8C76DF0DE6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35" name="Freeform 138">
                  <a:extLst>
                    <a:ext uri="{FF2B5EF4-FFF2-40B4-BE49-F238E27FC236}">
                      <a16:creationId xmlns:a16="http://schemas.microsoft.com/office/drawing/2014/main" id="{198E58C3-DC2E-4686-BBE4-9597B6E87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36" name="Freeform 139">
                  <a:extLst>
                    <a:ext uri="{FF2B5EF4-FFF2-40B4-BE49-F238E27FC236}">
                      <a16:creationId xmlns:a16="http://schemas.microsoft.com/office/drawing/2014/main" id="{8A9A8320-3150-472C-B52E-7F4E25AAC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33" name="Line 140">
                <a:extLst>
                  <a:ext uri="{FF2B5EF4-FFF2-40B4-BE49-F238E27FC236}">
                    <a16:creationId xmlns:a16="http://schemas.microsoft.com/office/drawing/2014/main" id="{56298E59-D980-423E-8672-1E721194C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34" name="Line 141">
                <a:extLst>
                  <a:ext uri="{FF2B5EF4-FFF2-40B4-BE49-F238E27FC236}">
                    <a16:creationId xmlns:a16="http://schemas.microsoft.com/office/drawing/2014/main" id="{E2B27DF8-D5E3-48D6-9181-9F3299B20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6C21DAA0-A2DB-4D2E-B3F8-7B25A98BF3A2}"/>
                </a:ext>
              </a:extLst>
            </p:cNvPr>
            <p:cNvCxnSpPr>
              <a:cxnSpLocks noChangeShapeType="1"/>
              <a:stCxn id="534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17904C1A-FB03-4AE0-B011-99B9959C45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EB10B036-CC10-419D-BF98-D46C74EFD1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E8640BE3-E101-4E1F-928D-43E1BF0D75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987D5521-644A-48FF-84E5-B50F1985CF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F9AB9B7D-6F2E-4378-BAB0-C17C0FA8B0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3CCC73D-12E2-403B-B8E0-86B91FF26C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5F80C53E-A3AD-4589-9B71-2D1E23ED35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2CF61039-7F58-4F10-9E2E-0AE1DF26AFDA}"/>
                </a:ext>
              </a:extLst>
            </p:cNvPr>
            <p:cNvCxnSpPr>
              <a:cxnSpLocks noChangeShapeType="1"/>
              <a:endCxn id="529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5" name="TextBox 428">
              <a:extLst>
                <a:ext uri="{FF2B5EF4-FFF2-40B4-BE49-F238E27FC236}">
                  <a16:creationId xmlns:a16="http://schemas.microsoft.com/office/drawing/2014/main" id="{0321F8A8-0ECB-489C-95E9-9A17F799F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rPr>
                <a:t>ISP C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4B459257-A931-4477-8C07-6DEFC834C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21878BE6-82CB-4D2A-9623-B5839A5CA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A992C451-2CB4-4B01-8DAC-385AE431A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58983C9D-0A7D-442E-8F3F-27FB7A6FB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84557C26-FC52-4C90-B65E-B2E30DE88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27" name="Freeform 138">
                  <a:extLst>
                    <a:ext uri="{FF2B5EF4-FFF2-40B4-BE49-F238E27FC236}">
                      <a16:creationId xmlns:a16="http://schemas.microsoft.com/office/drawing/2014/main" id="{6AD2F6DD-0481-4281-95BD-182ABCD64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28" name="Freeform 139">
                  <a:extLst>
                    <a:ext uri="{FF2B5EF4-FFF2-40B4-BE49-F238E27FC236}">
                      <a16:creationId xmlns:a16="http://schemas.microsoft.com/office/drawing/2014/main" id="{BCB20816-1A88-49EA-89A6-9EE45FF43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25" name="Line 140">
                <a:extLst>
                  <a:ext uri="{FF2B5EF4-FFF2-40B4-BE49-F238E27FC236}">
                    <a16:creationId xmlns:a16="http://schemas.microsoft.com/office/drawing/2014/main" id="{450D51F7-3921-4E59-AC90-9A5C7D27C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26" name="Line 141">
                <a:extLst>
                  <a:ext uri="{FF2B5EF4-FFF2-40B4-BE49-F238E27FC236}">
                    <a16:creationId xmlns:a16="http://schemas.microsoft.com/office/drawing/2014/main" id="{F3B24DB3-2F00-468C-A204-BB8F6B116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5A228671-9F61-49C7-B3EE-3FE68854D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793B24DD-D2FC-4421-8D41-90D6DBF94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62A20E13-4A20-444F-A5A2-CA2229F22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E596BED-2C64-4BB6-B09B-5DAD27175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95708B04-127E-4939-BD93-B5DC304070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19" name="Freeform 138">
                  <a:extLst>
                    <a:ext uri="{FF2B5EF4-FFF2-40B4-BE49-F238E27FC236}">
                      <a16:creationId xmlns:a16="http://schemas.microsoft.com/office/drawing/2014/main" id="{2692B44A-E82B-4F9B-AD87-BF352F865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20" name="Freeform 139">
                  <a:extLst>
                    <a:ext uri="{FF2B5EF4-FFF2-40B4-BE49-F238E27FC236}">
                      <a16:creationId xmlns:a16="http://schemas.microsoft.com/office/drawing/2014/main" id="{A6937107-B9A3-4C99-AEBA-0ED7D4F1D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17" name="Line 140">
                <a:extLst>
                  <a:ext uri="{FF2B5EF4-FFF2-40B4-BE49-F238E27FC236}">
                    <a16:creationId xmlns:a16="http://schemas.microsoft.com/office/drawing/2014/main" id="{BBF81225-3B5B-474A-B486-0D1F5A997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18" name="Line 141">
                <a:extLst>
                  <a:ext uri="{FF2B5EF4-FFF2-40B4-BE49-F238E27FC236}">
                    <a16:creationId xmlns:a16="http://schemas.microsoft.com/office/drawing/2014/main" id="{37861556-4035-4597-9A6A-2470869DB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4B52F513-3465-4C74-BDC6-E73609C7DA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7B77325A-B8D3-4A14-8744-CBF8B7EED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5633387D-5FDB-4E04-AC64-801B9F068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DD4051D3-FCA6-451C-8B24-B532C584F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F62879EA-BA97-4C05-B167-CC52299FCC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11" name="Freeform 138">
                  <a:extLst>
                    <a:ext uri="{FF2B5EF4-FFF2-40B4-BE49-F238E27FC236}">
                      <a16:creationId xmlns:a16="http://schemas.microsoft.com/office/drawing/2014/main" id="{0FBD3140-A33C-413B-A2C5-665643EB0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12" name="Freeform 139">
                  <a:extLst>
                    <a:ext uri="{FF2B5EF4-FFF2-40B4-BE49-F238E27FC236}">
                      <a16:creationId xmlns:a16="http://schemas.microsoft.com/office/drawing/2014/main" id="{11E0734A-16A0-49D3-93F0-D30A031A8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09" name="Line 140">
                <a:extLst>
                  <a:ext uri="{FF2B5EF4-FFF2-40B4-BE49-F238E27FC236}">
                    <a16:creationId xmlns:a16="http://schemas.microsoft.com/office/drawing/2014/main" id="{13CC6B94-D2DA-43C9-B5ED-FCE6FAD7D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10" name="Line 141">
                <a:extLst>
                  <a:ext uri="{FF2B5EF4-FFF2-40B4-BE49-F238E27FC236}">
                    <a16:creationId xmlns:a16="http://schemas.microsoft.com/office/drawing/2014/main" id="{C430EF6F-18C3-401C-A985-C5DC033A4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50786E11-4CD6-4A39-841C-9E32577D5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E314FFE8-2906-4161-9412-1A1671B54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0364F9EB-6345-4DFF-890E-6A7C0DE32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F8C70903-F5A5-4CB3-9A2D-27D9D760F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4B89CA42-B3DE-475E-B33D-B18658CF0A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03" name="Freeform 138">
                  <a:extLst>
                    <a:ext uri="{FF2B5EF4-FFF2-40B4-BE49-F238E27FC236}">
                      <a16:creationId xmlns:a16="http://schemas.microsoft.com/office/drawing/2014/main" id="{99566FFE-FBE6-45ED-9756-01AEE1045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04" name="Freeform 139">
                  <a:extLst>
                    <a:ext uri="{FF2B5EF4-FFF2-40B4-BE49-F238E27FC236}">
                      <a16:creationId xmlns:a16="http://schemas.microsoft.com/office/drawing/2014/main" id="{31DBD01C-1501-42EF-AB23-B4DAED5B7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01" name="Line 140">
                <a:extLst>
                  <a:ext uri="{FF2B5EF4-FFF2-40B4-BE49-F238E27FC236}">
                    <a16:creationId xmlns:a16="http://schemas.microsoft.com/office/drawing/2014/main" id="{A00ED4AE-C73A-43F5-B068-0859DCF3D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02" name="Line 141">
                <a:extLst>
                  <a:ext uri="{FF2B5EF4-FFF2-40B4-BE49-F238E27FC236}">
                    <a16:creationId xmlns:a16="http://schemas.microsoft.com/office/drawing/2014/main" id="{D064278A-9343-4641-8806-3089B5173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8E48421C-26C8-4CED-B4AB-92C3F61CF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719FCAEA-47A9-4667-A326-16E455721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0FA8A402-50AA-4589-B5DA-E90943DA3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5BF840C3-D7C1-43B0-80D2-A1716F93A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CCBF8CDE-E0CC-42B3-8357-5005C9EBC7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95" name="Freeform 138">
                  <a:extLst>
                    <a:ext uri="{FF2B5EF4-FFF2-40B4-BE49-F238E27FC236}">
                      <a16:creationId xmlns:a16="http://schemas.microsoft.com/office/drawing/2014/main" id="{438B30AC-2FEE-44BF-BEDA-F7DB380AF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496" name="Freeform 139">
                  <a:extLst>
                    <a:ext uri="{FF2B5EF4-FFF2-40B4-BE49-F238E27FC236}">
                      <a16:creationId xmlns:a16="http://schemas.microsoft.com/office/drawing/2014/main" id="{4A52E696-8431-4DC1-8F07-E87519D9F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493" name="Line 140">
                <a:extLst>
                  <a:ext uri="{FF2B5EF4-FFF2-40B4-BE49-F238E27FC236}">
                    <a16:creationId xmlns:a16="http://schemas.microsoft.com/office/drawing/2014/main" id="{AD4A1D74-8058-442F-BFC4-038391553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94" name="Line 141">
                <a:extLst>
                  <a:ext uri="{FF2B5EF4-FFF2-40B4-BE49-F238E27FC236}">
                    <a16:creationId xmlns:a16="http://schemas.microsoft.com/office/drawing/2014/main" id="{A5A478B3-7B04-42F8-B3F7-126649FE6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6EEE2504-0988-47F1-9B97-F9FA307FD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EA47285E-3BED-44CE-B19C-A83855BF7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1FAA009A-FCD8-4AC4-A87F-8FC85B67D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A164EE02-EEA2-47F6-BFEE-2188EBC68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7D492B1D-7F02-40B8-9374-1BA47795DB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87" name="Freeform 138">
                  <a:extLst>
                    <a:ext uri="{FF2B5EF4-FFF2-40B4-BE49-F238E27FC236}">
                      <a16:creationId xmlns:a16="http://schemas.microsoft.com/office/drawing/2014/main" id="{BC9D73D7-5BCC-4D25-8B00-14541C43B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488" name="Freeform 139">
                  <a:extLst>
                    <a:ext uri="{FF2B5EF4-FFF2-40B4-BE49-F238E27FC236}">
                      <a16:creationId xmlns:a16="http://schemas.microsoft.com/office/drawing/2014/main" id="{472F715C-747A-421A-A387-D29DC14E5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485" name="Line 140">
                <a:extLst>
                  <a:ext uri="{FF2B5EF4-FFF2-40B4-BE49-F238E27FC236}">
                    <a16:creationId xmlns:a16="http://schemas.microsoft.com/office/drawing/2014/main" id="{67CC2CAA-B2A3-42BC-B8A4-BCF39BCB1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86" name="Line 141">
                <a:extLst>
                  <a:ext uri="{FF2B5EF4-FFF2-40B4-BE49-F238E27FC236}">
                    <a16:creationId xmlns:a16="http://schemas.microsoft.com/office/drawing/2014/main" id="{6705D456-AE76-469F-A209-5A17EEAF4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76F5AB66-8889-4B87-BB48-17478A192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99117DC2-FF90-493F-A371-B607E6D29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F7632BC9-FDF2-4473-A127-BB5E997C3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C2C66DD5-7A85-45BA-AC31-26738C487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476" name="Group 475">
                <a:extLst>
                  <a:ext uri="{FF2B5EF4-FFF2-40B4-BE49-F238E27FC236}">
                    <a16:creationId xmlns:a16="http://schemas.microsoft.com/office/drawing/2014/main" id="{3CFAC89B-ACF2-4D44-BFD9-2AA7B35F5A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79" name="Freeform 138">
                  <a:extLst>
                    <a:ext uri="{FF2B5EF4-FFF2-40B4-BE49-F238E27FC236}">
                      <a16:creationId xmlns:a16="http://schemas.microsoft.com/office/drawing/2014/main" id="{DF99D838-6682-4942-8853-D29C77F48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480" name="Freeform 139">
                  <a:extLst>
                    <a:ext uri="{FF2B5EF4-FFF2-40B4-BE49-F238E27FC236}">
                      <a16:creationId xmlns:a16="http://schemas.microsoft.com/office/drawing/2014/main" id="{2E7D9708-828B-4437-98C0-BEC98518C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477" name="Line 140">
                <a:extLst>
                  <a:ext uri="{FF2B5EF4-FFF2-40B4-BE49-F238E27FC236}">
                    <a16:creationId xmlns:a16="http://schemas.microsoft.com/office/drawing/2014/main" id="{37ADF8DB-8E27-4EC9-A25F-7B95BB8D4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78" name="Line 141">
                <a:extLst>
                  <a:ext uri="{FF2B5EF4-FFF2-40B4-BE49-F238E27FC236}">
                    <a16:creationId xmlns:a16="http://schemas.microsoft.com/office/drawing/2014/main" id="{A020B360-2375-425F-8CA9-8D71DC886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</p:grpSp>
      </p:grp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42E68E9A-F43E-43D4-B910-01506B77BDF5}"/>
              </a:ext>
            </a:extLst>
          </p:cNvPr>
          <p:cNvCxnSpPr>
            <a:cxnSpLocks noChangeShapeType="1"/>
            <a:endCxn id="614" idx="1"/>
          </p:cNvCxnSpPr>
          <p:nvPr/>
        </p:nvCxnSpPr>
        <p:spPr bwMode="auto">
          <a:xfrm>
            <a:off x="2285207" y="2906706"/>
            <a:ext cx="238125" cy="26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2F58F2C7-1D44-4CEE-A69F-DBC82ACE4239}"/>
              </a:ext>
            </a:extLst>
          </p:cNvPr>
          <p:cNvCxnSpPr>
            <a:cxnSpLocks noChangeShapeType="1"/>
            <a:stCxn id="739" idx="8"/>
            <a:endCxn id="437" idx="2"/>
          </p:cNvCxnSpPr>
          <p:nvPr/>
        </p:nvCxnSpPr>
        <p:spPr bwMode="auto">
          <a:xfrm>
            <a:off x="1358107" y="3287706"/>
            <a:ext cx="38100" cy="309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3FC2F455-28AD-48AB-B76E-9CC6847F83E2}"/>
              </a:ext>
            </a:extLst>
          </p:cNvPr>
          <p:cNvCxnSpPr>
            <a:cxnSpLocks noChangeShapeType="1"/>
            <a:endCxn id="437" idx="3"/>
          </p:cNvCxnSpPr>
          <p:nvPr/>
        </p:nvCxnSpPr>
        <p:spPr bwMode="auto">
          <a:xfrm>
            <a:off x="1137444" y="3568694"/>
            <a:ext cx="123825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9CC7E39-97DF-49FC-BFEF-30DA3F997B3B}"/>
              </a:ext>
            </a:extLst>
          </p:cNvPr>
          <p:cNvCxnSpPr>
            <a:cxnSpLocks noChangeShapeType="1"/>
            <a:endCxn id="582" idx="1"/>
          </p:cNvCxnSpPr>
          <p:nvPr/>
        </p:nvCxnSpPr>
        <p:spPr bwMode="auto">
          <a:xfrm>
            <a:off x="3818732" y="2708269"/>
            <a:ext cx="307975" cy="573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62717EB7-876E-49BE-B1AE-D8D7CA9C0A48}"/>
              </a:ext>
            </a:extLst>
          </p:cNvPr>
          <p:cNvCxnSpPr>
            <a:cxnSpLocks noChangeShapeType="1"/>
            <a:endCxn id="582" idx="0"/>
          </p:cNvCxnSpPr>
          <p:nvPr/>
        </p:nvCxnSpPr>
        <p:spPr bwMode="auto">
          <a:xfrm flipH="1">
            <a:off x="4328319" y="2686044"/>
            <a:ext cx="384175" cy="579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8361D164-2715-4E81-B819-04DECBF0DA78}"/>
              </a:ext>
            </a:extLst>
          </p:cNvPr>
          <p:cNvCxnSpPr>
            <a:cxnSpLocks noChangeShapeType="1"/>
            <a:endCxn id="665" idx="0"/>
          </p:cNvCxnSpPr>
          <p:nvPr/>
        </p:nvCxnSpPr>
        <p:spPr bwMode="auto">
          <a:xfrm>
            <a:off x="6673057" y="3197219"/>
            <a:ext cx="215900" cy="1046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0F4E5D19-0966-43D4-A628-72F8285C93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39769" y="3548056"/>
            <a:ext cx="241300" cy="692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063AF342-8082-48DB-ACA2-B27CCD2F25C8}"/>
              </a:ext>
            </a:extLst>
          </p:cNvPr>
          <p:cNvCxnSpPr>
            <a:cxnSpLocks noChangeShapeType="1"/>
            <a:stCxn id="731" idx="4"/>
            <a:endCxn id="660" idx="0"/>
          </p:cNvCxnSpPr>
          <p:nvPr/>
        </p:nvCxnSpPr>
        <p:spPr bwMode="auto">
          <a:xfrm flipH="1">
            <a:off x="7385844" y="4525956"/>
            <a:ext cx="541338" cy="249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5EBB7BAA-21EA-4D89-9350-6054CDD1701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57269" y="4870444"/>
            <a:ext cx="796925" cy="614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E7BDBA93-2A3E-4B39-93B0-D22F51408118}"/>
              </a:ext>
            </a:extLst>
          </p:cNvPr>
          <p:cNvCxnSpPr>
            <a:cxnSpLocks noChangeShapeType="1"/>
            <a:endCxn id="647" idx="5"/>
          </p:cNvCxnSpPr>
          <p:nvPr/>
        </p:nvCxnSpPr>
        <p:spPr bwMode="auto">
          <a:xfrm flipH="1" flipV="1">
            <a:off x="6398419" y="5019669"/>
            <a:ext cx="1047750" cy="966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2547892F-1773-4F77-9B3D-772B5163E7B9}"/>
              </a:ext>
            </a:extLst>
          </p:cNvPr>
          <p:cNvCxnSpPr>
            <a:cxnSpLocks noChangeShapeType="1"/>
            <a:stCxn id="729" idx="0"/>
            <a:endCxn id="435" idx="5"/>
          </p:cNvCxnSpPr>
          <p:nvPr/>
        </p:nvCxnSpPr>
        <p:spPr bwMode="auto">
          <a:xfrm flipH="1" flipV="1">
            <a:off x="4987132" y="5981694"/>
            <a:ext cx="520700" cy="16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73B9B207-755C-4033-94E3-65F34794689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71132" y="5341931"/>
            <a:ext cx="371475" cy="973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C13540BD-04C8-4A56-B69A-31293ED82A68}"/>
              </a:ext>
            </a:extLst>
          </p:cNvPr>
          <p:cNvCxnSpPr>
            <a:cxnSpLocks noChangeShapeType="1"/>
            <a:stCxn id="726" idx="0"/>
          </p:cNvCxnSpPr>
          <p:nvPr/>
        </p:nvCxnSpPr>
        <p:spPr bwMode="auto">
          <a:xfrm flipV="1">
            <a:off x="3291682" y="5986456"/>
            <a:ext cx="306387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F69CE0B9-6CA5-42E6-88FF-32ABE7C035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93069" y="5457819"/>
            <a:ext cx="401638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178D938C-2178-4A40-85BF-36F959329371}"/>
              </a:ext>
            </a:extLst>
          </p:cNvPr>
          <p:cNvCxnSpPr>
            <a:cxnSpLocks noChangeShapeType="1"/>
            <a:stCxn id="748" idx="0"/>
          </p:cNvCxnSpPr>
          <p:nvPr/>
        </p:nvCxnSpPr>
        <p:spPr bwMode="auto">
          <a:xfrm flipV="1">
            <a:off x="1081882" y="4764081"/>
            <a:ext cx="227012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83F9B0AA-03D0-40AC-BDD6-80980824CADC}"/>
              </a:ext>
            </a:extLst>
          </p:cNvPr>
          <p:cNvCxnSpPr>
            <a:cxnSpLocks noChangeShapeType="1"/>
            <a:endCxn id="437" idx="5"/>
          </p:cNvCxnSpPr>
          <p:nvPr/>
        </p:nvCxnSpPr>
        <p:spPr bwMode="auto">
          <a:xfrm flipV="1">
            <a:off x="1058069" y="4665656"/>
            <a:ext cx="2032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481DF28C-A296-4842-B78F-02EF5B4348BF}"/>
              </a:ext>
            </a:extLst>
          </p:cNvPr>
          <p:cNvGrpSpPr>
            <a:grpSpLocks/>
          </p:cNvGrpSpPr>
          <p:nvPr/>
        </p:nvGrpSpPr>
        <p:grpSpPr bwMode="auto">
          <a:xfrm>
            <a:off x="4615654" y="3168644"/>
            <a:ext cx="2117724" cy="1082675"/>
            <a:chOff x="4712800" y="2871032"/>
            <a:chExt cx="2117908" cy="1082781"/>
          </a:xfrm>
        </p:grpSpPr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9A827194-55F2-4D73-979C-7DB0DB8FA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C0D15C4A-C6FA-4B70-B323-2CDC1C85F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53" name="TextBox 15">
                <a:extLst>
                  <a:ext uri="{FF2B5EF4-FFF2-40B4-BE49-F238E27FC236}">
                    <a16:creationId xmlns:a16="http://schemas.microsoft.com/office/drawing/2014/main" id="{67A8E125-B6E3-419B-A115-DA944AFDD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IXP</a:t>
                </a:r>
              </a:p>
            </p:txBody>
          </p:sp>
        </p:grp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31699BBD-F389-4C71-AF74-4806B374A0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3F8CEE0B-A5DA-4CE9-A9DE-58FF41B52A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4DB8066A-D56F-4792-B156-4ECD8191D50B}"/>
              </a:ext>
            </a:extLst>
          </p:cNvPr>
          <p:cNvGrpSpPr>
            <a:grpSpLocks/>
          </p:cNvGrpSpPr>
          <p:nvPr/>
        </p:nvGrpSpPr>
        <p:grpSpPr bwMode="auto">
          <a:xfrm>
            <a:off x="3594899" y="4086204"/>
            <a:ext cx="1538301" cy="1194579"/>
            <a:chOff x="3692946" y="3789212"/>
            <a:chExt cx="1537896" cy="1193603"/>
          </a:xfrm>
        </p:grpSpPr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DD277A0E-3BBD-4B43-8AA0-F7E5AD5FC806}"/>
                </a:ext>
              </a:extLst>
            </p:cNvPr>
            <p:cNvCxnSpPr>
              <a:cxnSpLocks noChangeShapeType="1"/>
              <a:stCxn id="499" idx="0"/>
            </p:cNvCxnSpPr>
            <p:nvPr/>
          </p:nvCxnSpPr>
          <p:spPr bwMode="auto">
            <a:xfrm flipV="1">
              <a:off x="3833272" y="4841501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70CC18FB-CC4A-4E8C-89E8-68A54B7F8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0EC5E986-8DDA-4527-8E29-0E83F103F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448" name="TextBox 522">
                <a:extLst>
                  <a:ext uri="{FF2B5EF4-FFF2-40B4-BE49-F238E27FC236}">
                    <a16:creationId xmlns:a16="http://schemas.microsoft.com/office/drawing/2014/main" id="{216E90E5-23C7-4B85-9614-D3560F22C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rPr>
                  <a:t>IXP</a:t>
                </a:r>
              </a:p>
            </p:txBody>
          </p:sp>
        </p:grp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F8015713-F9A0-4CE9-A858-452E0BD5DDEA}"/>
                </a:ext>
              </a:extLst>
            </p:cNvPr>
            <p:cNvCxnSpPr>
              <a:cxnSpLocks noChangeShapeType="1"/>
              <a:stCxn id="447" idx="6"/>
              <a:endCxn id="699" idx="1"/>
            </p:cNvCxnSpPr>
            <p:nvPr/>
          </p:nvCxnSpPr>
          <p:spPr bwMode="auto">
            <a:xfrm flipV="1">
              <a:off x="4460993" y="4028744"/>
              <a:ext cx="769849" cy="8292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378160-FD75-4278-8A4D-727EC95214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7F5CDBCB-632E-4C3F-9F74-7BAF65B26F34}"/>
              </a:ext>
            </a:extLst>
          </p:cNvPr>
          <p:cNvGrpSpPr>
            <a:grpSpLocks/>
          </p:cNvGrpSpPr>
          <p:nvPr/>
        </p:nvGrpSpPr>
        <p:grpSpPr bwMode="auto">
          <a:xfrm>
            <a:off x="2309021" y="4006097"/>
            <a:ext cx="2901283" cy="1830322"/>
            <a:chOff x="2407287" y="3708543"/>
            <a:chExt cx="2899979" cy="1831310"/>
          </a:xfrm>
        </p:grpSpPr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6348171-E329-4A19-A00D-737A091D9E53}"/>
                </a:ext>
              </a:extLst>
            </p:cNvPr>
            <p:cNvCxnSpPr>
              <a:cxnSpLocks noChangeShapeType="1"/>
              <a:stCxn id="572" idx="5"/>
              <a:endCxn id="697" idx="1"/>
            </p:cNvCxnSpPr>
            <p:nvPr/>
          </p:nvCxnSpPr>
          <p:spPr bwMode="auto">
            <a:xfrm>
              <a:off x="4875782" y="3708543"/>
              <a:ext cx="431484" cy="22261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5A745FEB-BAF2-48A4-941B-A473FA872A40}"/>
                </a:ext>
              </a:extLst>
            </p:cNvPr>
            <p:cNvCxnSpPr>
              <a:cxnSpLocks noChangeShapeType="1"/>
              <a:endCxn id="531" idx="0"/>
            </p:cNvCxnSpPr>
            <p:nvPr/>
          </p:nvCxnSpPr>
          <p:spPr bwMode="auto">
            <a:xfrm flipH="1">
              <a:off x="2407287" y="436226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E346286E-3BDC-44DA-B962-C81CFB977DFC}"/>
                </a:ext>
              </a:extLst>
            </p:cNvPr>
            <p:cNvCxnSpPr>
              <a:cxnSpLocks noChangeShapeType="1"/>
              <a:stCxn id="494" idx="0"/>
            </p:cNvCxnSpPr>
            <p:nvPr/>
          </p:nvCxnSpPr>
          <p:spPr bwMode="auto">
            <a:xfrm flipV="1">
              <a:off x="4307545" y="5235397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1A9961D6-A17A-4157-BCF3-099E59F3A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469" y="5656256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436" name="TextBox 9">
            <a:extLst>
              <a:ext uri="{FF2B5EF4-FFF2-40B4-BE49-F238E27FC236}">
                <a16:creationId xmlns:a16="http://schemas.microsoft.com/office/drawing/2014/main" id="{C1B78255-647C-4D51-A7C6-E614F50BA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369" y="5630856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regional net</a:t>
            </a: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BCFE4CFF-04C2-43E9-AAC4-0FE4CD3636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9938" y="4033038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97728582-EEC5-4086-B15B-4242F79100F7}"/>
              </a:ext>
            </a:extLst>
          </p:cNvPr>
          <p:cNvCxnSpPr>
            <a:cxnSpLocks noChangeShapeType="1"/>
            <a:stCxn id="437" idx="0"/>
            <a:endCxn id="560" idx="0"/>
          </p:cNvCxnSpPr>
          <p:nvPr/>
        </p:nvCxnSpPr>
        <p:spPr bwMode="auto">
          <a:xfrm flipV="1">
            <a:off x="1586707" y="3951281"/>
            <a:ext cx="758825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7C753DDC-28B4-47E4-946C-4718F5AA937E}"/>
              </a:ext>
            </a:extLst>
          </p:cNvPr>
          <p:cNvCxnSpPr>
            <a:cxnSpLocks noChangeShapeType="1"/>
            <a:endCxn id="533" idx="1"/>
          </p:cNvCxnSpPr>
          <p:nvPr/>
        </p:nvCxnSpPr>
        <p:spPr bwMode="auto">
          <a:xfrm>
            <a:off x="1588294" y="4408481"/>
            <a:ext cx="466725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483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Internet structure: network of networks</a:t>
            </a: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81CC6D0F-A40A-4667-BB8C-9A6F00A642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69971" y="5365749"/>
            <a:ext cx="8440738" cy="144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n-US" altLang="en-US" sz="2000" dirty="0">
                <a:latin typeface="TrumpetLite" panose="020A0602050506020204" pitchFamily="18" charset="0"/>
              </a:rPr>
              <a:t>at center: small # of well-connected large networks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ja-JP" sz="1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</a:rPr>
              <a:t>tier-1 commercial ISPs</a:t>
            </a:r>
            <a:r>
              <a:rPr lang="en-US" altLang="ja-JP" sz="1800" dirty="0">
                <a:solidFill>
                  <a:srgbClr val="FF0000"/>
                </a:solidFill>
                <a:latin typeface="TrumpetLite" panose="020A06020505060202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1800" dirty="0">
                <a:latin typeface="TrumpetLite" panose="020A0602050506020204" pitchFamily="18" charset="0"/>
                <a:ea typeface="MS PGothic" panose="020B0600070205080204" pitchFamily="34" charset="-128"/>
              </a:rPr>
              <a:t>(e.g., Sprint, AT&amp;T), national &amp; int’l coverage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1800" dirty="0">
                <a:solidFill>
                  <a:srgbClr val="CC0000"/>
                </a:solidFill>
                <a:latin typeface="TrumpetLite" panose="020A0602050506020204" pitchFamily="18" charset="0"/>
                <a:ea typeface="Arial" panose="020B0604020202020204" pitchFamily="34" charset="0"/>
              </a:rPr>
              <a:t>content provider network </a:t>
            </a:r>
            <a:r>
              <a:rPr lang="en-US" altLang="en-US" sz="1800" dirty="0">
                <a:latin typeface="TrumpetLite" panose="020A0602050506020204" pitchFamily="18" charset="0"/>
                <a:ea typeface="Arial" panose="020B0604020202020204" pitchFamily="34" charset="0"/>
              </a:rPr>
              <a:t>(</a:t>
            </a:r>
            <a:r>
              <a:rPr lang="en-US" altLang="en-US" sz="1800" dirty="0" err="1">
                <a:latin typeface="TrumpetLite" panose="020A0602050506020204" pitchFamily="18" charset="0"/>
                <a:ea typeface="Arial" panose="020B0604020202020204" pitchFamily="34" charset="0"/>
              </a:rPr>
              <a:t>e.g</a:t>
            </a:r>
            <a:r>
              <a:rPr lang="en-US" altLang="en-US" sz="1800" dirty="0">
                <a:latin typeface="TrumpetLite" panose="020A0602050506020204" pitchFamily="18" charset="0"/>
                <a:ea typeface="Arial" panose="020B0604020202020204" pitchFamily="34" charset="0"/>
              </a:rPr>
              <a:t>, Google): private network that connects its data centers to Internet, often bypassing tier-1, regional ISPs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en-US" sz="1800" dirty="0">
              <a:latin typeface="TrumpetLite" panose="020A0602050506020204" pitchFamily="18" charset="0"/>
              <a:ea typeface="Arial" panose="020B0604020202020204" pitchFamily="34" charset="0"/>
            </a:endParaRPr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5DF57597-0676-42BB-A8C5-892967CE0FEA}"/>
              </a:ext>
            </a:extLst>
          </p:cNvPr>
          <p:cNvGrpSpPr>
            <a:grpSpLocks/>
          </p:cNvGrpSpPr>
          <p:nvPr/>
        </p:nvGrpSpPr>
        <p:grpSpPr bwMode="auto">
          <a:xfrm>
            <a:off x="825501" y="1273175"/>
            <a:ext cx="7658102" cy="3984625"/>
            <a:chOff x="1066800" y="1371600"/>
            <a:chExt cx="7194549" cy="398462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57B9968-5721-4A51-9C24-8F203B5F9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17AFED3-FC73-40EC-8449-B2024569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67A8D8C7-8860-402C-94B2-1B5B3624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5A9E4F06-A75F-4B92-8067-8A05234B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BD0348F-53BF-41A6-A1FE-F9C617A9B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D6B60676-4810-4BC0-A1CD-A0F2ADC8E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AC42660-EAA1-45C3-AA45-29A3ADD3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DCFDE2CA-AC1D-40D2-91B2-9A9B65A2E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6E22FBC-EA5A-4142-AA38-92E60184B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C59313E5-A3D5-4EFD-A2A3-FE8ECA516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35B9A3C6-BDBD-41A2-998A-FE00F9E20B00}"/>
                </a:ext>
              </a:extLst>
            </p:cNvPr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dirty="0"/>
                <a:t>IXP</a:t>
              </a: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8C49EBA4-F759-4B4B-B9F8-3E8254FC70DB}"/>
                </a:ext>
              </a:extLst>
            </p:cNvPr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dirty="0"/>
                <a:t>IXP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5E7D756-DCBE-43FD-9380-333AEAEBD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Tier 1 ISP</a:t>
              </a:r>
              <a:endParaRPr lang="en-US" alt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907A840-AC38-4A61-B4B1-EC22B3A7C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Tier 1 ISP</a:t>
              </a:r>
              <a:endParaRPr lang="en-US" alt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2D1B65EB-0104-4E1F-863E-096FFF13C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Google</a:t>
              </a:r>
              <a:endParaRPr lang="en-US" altLang="en-US"/>
            </a:p>
          </p:txBody>
        </p: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A358A22F-2EFD-475B-AF84-A91F962CCD01}"/>
                </a:ext>
              </a:extLst>
            </p:cNvPr>
            <p:cNvCxnSpPr>
              <a:endCxn id="39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C30E4657-1C0A-4C2C-8A57-CD4C4581FB59}"/>
                </a:ext>
              </a:extLst>
            </p:cNvPr>
            <p:cNvCxnSpPr>
              <a:stCxn id="40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08652DAE-4052-4F0D-9EA7-BEA4EABF25BB}"/>
                </a:ext>
              </a:extLst>
            </p:cNvPr>
            <p:cNvCxnSpPr>
              <a:stCxn id="40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342A2F77-C067-479F-9146-9C576A552B07}"/>
                </a:ext>
              </a:extLst>
            </p:cNvPr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C8D7AB26-29B3-44A4-8E3A-A387B555072C}"/>
                </a:ext>
              </a:extLst>
            </p:cNvPr>
            <p:cNvCxnSpPr>
              <a:stCxn id="407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4C58FA62-FAF6-452A-A6CA-63F1DB08CE4C}"/>
                </a:ext>
              </a:extLst>
            </p:cNvPr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dirty="0"/>
                <a:t>IXP</a:t>
              </a:r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D6859D4B-33AF-4052-8C3A-D69B83C43A15}"/>
                </a:ext>
              </a:extLst>
            </p:cNvPr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2E7D8F5E-51EB-4A62-BF34-670E8036E39F}"/>
                </a:ext>
              </a:extLst>
            </p:cNvPr>
            <p:cNvCxnSpPr>
              <a:stCxn id="406" idx="2"/>
              <a:endCxn id="40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4FBE2378-07B4-4BB8-A737-9DD1A4B0035C}"/>
                </a:ext>
              </a:extLst>
            </p:cNvPr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55F0B105-1C16-4945-A239-024CFDD7BB33}"/>
                </a:ext>
              </a:extLst>
            </p:cNvPr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EF7DB5A0-C56B-4E44-84CE-325CEFBDFE1D}"/>
                </a:ext>
              </a:extLst>
            </p:cNvPr>
            <p:cNvCxnSpPr>
              <a:stCxn id="40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65B6BD5F-AAF9-43DF-9252-DC32C5C3D840}"/>
                </a:ext>
              </a:extLst>
            </p:cNvPr>
            <p:cNvCxnSpPr>
              <a:stCxn id="757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B7EBF0B8-A14C-4F99-BC87-15AF4D26D02B}"/>
                </a:ext>
              </a:extLst>
            </p:cNvPr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621332BE-39BC-49E5-A454-F2A8C3DA560F}"/>
                </a:ext>
              </a:extLst>
            </p:cNvPr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2" name="Arc 771">
              <a:extLst>
                <a:ext uri="{FF2B5EF4-FFF2-40B4-BE49-F238E27FC236}">
                  <a16:creationId xmlns:a16="http://schemas.microsoft.com/office/drawing/2014/main" id="{6C086D66-4116-41D1-9BBA-C7657E4378CF}"/>
                </a:ext>
              </a:extLst>
            </p:cNvPr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CE49303C-4E51-47D0-8CAB-E5F260F5A1DB}"/>
                </a:ext>
              </a:extLst>
            </p:cNvPr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258C2621-024A-49A0-B088-AE6FCF04B4FF}"/>
                </a:ext>
              </a:extLst>
            </p:cNvPr>
            <p:cNvCxnSpPr>
              <a:endCxn id="407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8230D359-30D2-4DAC-848E-023A7844BE80}"/>
                </a:ext>
              </a:extLst>
            </p:cNvPr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2252E9AB-B535-4265-97A8-5D97F6D128F6}"/>
                </a:ext>
              </a:extLst>
            </p:cNvPr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433CEEC0-00BE-48CF-9E0B-913F5FCDDDCC}"/>
                </a:ext>
              </a:extLst>
            </p:cNvPr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202FFE01-49B4-4A2A-A8F8-089261C16F49}"/>
                </a:ext>
              </a:extLst>
            </p:cNvPr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93F3FBB5-56C8-46D7-B0CE-7BE907AA2B71}"/>
                </a:ext>
              </a:extLst>
            </p:cNvPr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97270FC0-43AE-43FC-A5FE-F4769B9278BB}"/>
                </a:ext>
              </a:extLst>
            </p:cNvPr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3F1A1020-B2CE-44D7-B669-358F89950C03}"/>
                </a:ext>
              </a:extLst>
            </p:cNvPr>
            <p:cNvCxnSpPr>
              <a:stCxn id="40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34542308-F1C9-4561-8C79-B67C43ABFDB0}"/>
                </a:ext>
              </a:extLst>
            </p:cNvPr>
            <p:cNvCxnSpPr>
              <a:stCxn id="763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88DA2C56-4DD3-4566-B6D8-8758E3C66B5F}"/>
                </a:ext>
              </a:extLst>
            </p:cNvPr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028E2DC6-0C35-4147-9EF2-63D7F69E6BF3}"/>
                </a:ext>
              </a:extLst>
            </p:cNvPr>
            <p:cNvCxnSpPr>
              <a:stCxn id="763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27788CD4-8FEE-49A7-BED7-DC174D8EEF95}"/>
                </a:ext>
              </a:extLst>
            </p:cNvPr>
            <p:cNvCxnSpPr>
              <a:endCxn id="408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2EA5C1AF-B17F-49D4-BBEC-463FED47E0D8}"/>
                </a:ext>
              </a:extLst>
            </p:cNvPr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52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What’s the Internet?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7C2D2-BD6C-431D-AF9C-F3278DE8F95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85925" y="1589088"/>
            <a:ext cx="3779838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231775" indent="-231775" eaLnBrk="1" hangingPunct="1">
              <a:lnSpc>
                <a:spcPct val="100000"/>
              </a:lnSpc>
              <a:spcBef>
                <a:spcPts val="0"/>
              </a:spcBef>
              <a:buSzPct val="75000"/>
            </a:pPr>
            <a:r>
              <a:rPr lang="en-US" altLang="en-US" sz="2400" dirty="0">
                <a:latin typeface="TrumpetLite" panose="020A0602050506020204" pitchFamily="18" charset="0"/>
              </a:rPr>
              <a:t>connected devices: </a:t>
            </a:r>
          </a:p>
          <a:p>
            <a:pPr marL="631825" lvl="1" indent="-231775" eaLnBrk="1" hangingPunct="1">
              <a:lnSpc>
                <a:spcPct val="100000"/>
              </a:lnSpc>
              <a:spcBef>
                <a:spcPts val="0"/>
              </a:spcBef>
              <a:buSzPct val="75000"/>
            </a:pPr>
            <a:r>
              <a:rPr lang="en-US" altLang="en-US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</a:rPr>
              <a:t>hosts </a:t>
            </a:r>
            <a:r>
              <a:rPr lang="en-US" altLang="en-US" dirty="0">
                <a:latin typeface="TrumpetLite" panose="020A0602050506020204" pitchFamily="18" charset="0"/>
                <a:ea typeface="MS PGothic" panose="020B0600070205080204" pitchFamily="34" charset="-128"/>
              </a:rPr>
              <a:t>=</a:t>
            </a:r>
            <a:r>
              <a:rPr lang="en-US" altLang="en-US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</a:rPr>
              <a:t> end systems</a:t>
            </a:r>
            <a:r>
              <a:rPr lang="en-US" altLang="en-US" dirty="0">
                <a:solidFill>
                  <a:srgbClr val="FF0000"/>
                </a:solidFill>
                <a:latin typeface="TrumpetLite" panose="020A0602050506020204" pitchFamily="18" charset="0"/>
                <a:ea typeface="MS PGothic" panose="020B0600070205080204" pitchFamily="34" charset="-128"/>
              </a:rPr>
              <a:t> </a:t>
            </a:r>
          </a:p>
          <a:p>
            <a:pPr marL="631825" lvl="1" indent="-231775" eaLnBrk="1" hangingPunct="1">
              <a:lnSpc>
                <a:spcPct val="100000"/>
              </a:lnSpc>
              <a:spcBef>
                <a:spcPts val="0"/>
              </a:spcBef>
              <a:buSzPct val="75000"/>
            </a:pPr>
            <a:r>
              <a:rPr lang="en-US" altLang="en-US" dirty="0">
                <a:latin typeface="TrumpetLite" panose="020A0602050506020204" pitchFamily="18" charset="0"/>
                <a:ea typeface="Arial" panose="020B0604020202020204" pitchFamily="34" charset="0"/>
              </a:rPr>
              <a:t>running </a:t>
            </a:r>
            <a:r>
              <a:rPr lang="en-US" altLang="en-US" dirty="0">
                <a:solidFill>
                  <a:srgbClr val="CC0000"/>
                </a:solidFill>
                <a:latin typeface="TrumpetLite" panose="020A0602050506020204" pitchFamily="18" charset="0"/>
                <a:ea typeface="Arial" panose="020B0604020202020204" pitchFamily="34" charset="0"/>
              </a:rPr>
              <a:t>network apps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BA52D-4BE9-414A-B873-6E5B541FB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305175"/>
            <a:ext cx="33686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CC0000"/>
                </a:solidFill>
                <a:latin typeface="TrumpetLite" panose="020A0602050506020204" pitchFamily="18" charset="0"/>
              </a:rPr>
              <a:t>communication links</a:t>
            </a:r>
          </a:p>
          <a:p>
            <a:pPr lvl="1"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fiber, copper, radio, satellite</a:t>
            </a:r>
          </a:p>
          <a:p>
            <a:pPr lvl="1"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transmission rate: </a:t>
            </a:r>
            <a:r>
              <a:rPr lang="en-US" altLang="en-US" dirty="0">
                <a:solidFill>
                  <a:srgbClr val="CC0000"/>
                </a:solidFill>
                <a:latin typeface="TrumpetLite" panose="020A0602050506020204" pitchFamily="18" charset="0"/>
              </a:rPr>
              <a:t>bandwidth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5FDE2-2E75-4B36-AFD9-823DDEEC5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5459413"/>
            <a:ext cx="3779837" cy="120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CC0000"/>
                </a:solidFill>
                <a:latin typeface="TrumpetLite" panose="020A0602050506020204" pitchFamily="18" charset="0"/>
              </a:rPr>
              <a:t>Packet switches:</a:t>
            </a:r>
            <a:r>
              <a:rPr lang="en-US" altLang="en-US" dirty="0">
                <a:latin typeface="TrumpetLite" panose="020A0602050506020204" pitchFamily="18" charset="0"/>
              </a:rPr>
              <a:t> forward packets (chunks of data)</a:t>
            </a:r>
          </a:p>
          <a:p>
            <a:pPr lvl="1">
              <a:spcBef>
                <a:spcPts val="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C00000"/>
                </a:solidFill>
                <a:latin typeface="TrumpetLite" panose="020A0602050506020204" pitchFamily="18" charset="0"/>
              </a:rPr>
              <a:t>routers</a:t>
            </a:r>
            <a:r>
              <a:rPr lang="en-US" altLang="en-US" dirty="0">
                <a:latin typeface="TrumpetLite" panose="020A0602050506020204" pitchFamily="18" charset="0"/>
              </a:rPr>
              <a:t> and </a:t>
            </a:r>
            <a:r>
              <a:rPr lang="en-US" altLang="en-US" dirty="0">
                <a:solidFill>
                  <a:srgbClr val="C00000"/>
                </a:solidFill>
                <a:latin typeface="TrumpetLite" panose="020A0602050506020204" pitchFamily="18" charset="0"/>
              </a:rPr>
              <a:t>switches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329BF7-B369-46AC-A50F-80CBEAFB80C5}"/>
              </a:ext>
            </a:extLst>
          </p:cNvPr>
          <p:cNvGrpSpPr>
            <a:grpSpLocks/>
          </p:cNvGrpSpPr>
          <p:nvPr/>
        </p:nvGrpSpPr>
        <p:grpSpPr bwMode="auto">
          <a:xfrm>
            <a:off x="361949" y="3603632"/>
            <a:ext cx="1577973" cy="1063627"/>
            <a:chOff x="95" y="2318"/>
            <a:chExt cx="994" cy="670"/>
          </a:xfrm>
        </p:grpSpPr>
        <p:sp>
          <p:nvSpPr>
            <p:cNvPr id="443" name="Text Box 666">
              <a:extLst>
                <a:ext uri="{FF2B5EF4-FFF2-40B4-BE49-F238E27FC236}">
                  <a16:creationId xmlns:a16="http://schemas.microsoft.com/office/drawing/2014/main" id="{34063052-4EA8-497C-937D-BAC9FCD4A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" y="2728"/>
              <a:ext cx="38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/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/>
                <a:t>links</a:t>
              </a:r>
            </a:p>
          </p:txBody>
        </p:sp>
        <p:sp>
          <p:nvSpPr>
            <p:cNvPr id="444" name="Text Box 669">
              <a:extLst>
                <a:ext uri="{FF2B5EF4-FFF2-40B4-BE49-F238E27FC236}">
                  <a16:creationId xmlns:a16="http://schemas.microsoft.com/office/drawing/2014/main" id="{E0BE40DE-CBF8-4014-A64F-E627FDEC7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2465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/>
                <a:t>links</a:t>
              </a:r>
            </a:p>
          </p:txBody>
        </p: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5E8B874A-C6CE-46AF-93F3-037EF2029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318"/>
              <a:ext cx="201" cy="281"/>
              <a:chOff x="742" y="2409"/>
              <a:chExt cx="576" cy="881"/>
            </a:xfrm>
          </p:grpSpPr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9879988B-3BA0-4687-941B-D15D48EC5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53" name="Line 270">
                  <a:extLst>
                    <a:ext uri="{FF2B5EF4-FFF2-40B4-BE49-F238E27FC236}">
                      <a16:creationId xmlns:a16="http://schemas.microsoft.com/office/drawing/2014/main" id="{5C120FD0-8F95-48D8-AAAC-D54677EC20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4" name="Line 271">
                  <a:extLst>
                    <a:ext uri="{FF2B5EF4-FFF2-40B4-BE49-F238E27FC236}">
                      <a16:creationId xmlns:a16="http://schemas.microsoft.com/office/drawing/2014/main" id="{B07266E3-D245-44C9-891B-05D91328CA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5" name="Line 272">
                  <a:extLst>
                    <a:ext uri="{FF2B5EF4-FFF2-40B4-BE49-F238E27FC236}">
                      <a16:creationId xmlns:a16="http://schemas.microsoft.com/office/drawing/2014/main" id="{73D2CAEB-9A24-4186-8FDD-7220F43DD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6" name="Line 273">
                  <a:extLst>
                    <a:ext uri="{FF2B5EF4-FFF2-40B4-BE49-F238E27FC236}">
                      <a16:creationId xmlns:a16="http://schemas.microsoft.com/office/drawing/2014/main" id="{260414D0-9232-49C7-BA98-A65367149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7" name="Line 274">
                  <a:extLst>
                    <a:ext uri="{FF2B5EF4-FFF2-40B4-BE49-F238E27FC236}">
                      <a16:creationId xmlns:a16="http://schemas.microsoft.com/office/drawing/2014/main" id="{862CD18C-62F1-4FB3-99C4-D278AACB35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8" name="Line 275">
                  <a:extLst>
                    <a:ext uri="{FF2B5EF4-FFF2-40B4-BE49-F238E27FC236}">
                      <a16:creationId xmlns:a16="http://schemas.microsoft.com/office/drawing/2014/main" id="{53F18F2A-8A74-4A04-8881-FBBB67C4C6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9" name="Line 276">
                  <a:extLst>
                    <a:ext uri="{FF2B5EF4-FFF2-40B4-BE49-F238E27FC236}">
                      <a16:creationId xmlns:a16="http://schemas.microsoft.com/office/drawing/2014/main" id="{50FC95EF-8417-4DAE-ABCB-D8E250D488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0" name="Line 277">
                  <a:extLst>
                    <a:ext uri="{FF2B5EF4-FFF2-40B4-BE49-F238E27FC236}">
                      <a16:creationId xmlns:a16="http://schemas.microsoft.com/office/drawing/2014/main" id="{245B7D69-92F9-4EE0-9C20-61796B31C4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1" name="Line 278">
                  <a:extLst>
                    <a:ext uri="{FF2B5EF4-FFF2-40B4-BE49-F238E27FC236}">
                      <a16:creationId xmlns:a16="http://schemas.microsoft.com/office/drawing/2014/main" id="{9895C73B-E5F1-45C6-83F0-07D0950E7A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2" name="Line 279">
                  <a:extLst>
                    <a:ext uri="{FF2B5EF4-FFF2-40B4-BE49-F238E27FC236}">
                      <a16:creationId xmlns:a16="http://schemas.microsoft.com/office/drawing/2014/main" id="{9C602782-13C2-4C14-B22A-EBF25BF0F3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3" name="Line 280">
                  <a:extLst>
                    <a:ext uri="{FF2B5EF4-FFF2-40B4-BE49-F238E27FC236}">
                      <a16:creationId xmlns:a16="http://schemas.microsoft.com/office/drawing/2014/main" id="{58B7A8D6-F88E-417C-A08B-32EBC0D70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4" name="Line 281">
                  <a:extLst>
                    <a:ext uri="{FF2B5EF4-FFF2-40B4-BE49-F238E27FC236}">
                      <a16:creationId xmlns:a16="http://schemas.microsoft.com/office/drawing/2014/main" id="{C3444869-1151-4D27-BEB7-A083EF4A2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5" name="Line 282">
                  <a:extLst>
                    <a:ext uri="{FF2B5EF4-FFF2-40B4-BE49-F238E27FC236}">
                      <a16:creationId xmlns:a16="http://schemas.microsoft.com/office/drawing/2014/main" id="{C5B00526-4F8C-4464-B5C1-289EEF05B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6" name="Line 283">
                  <a:extLst>
                    <a:ext uri="{FF2B5EF4-FFF2-40B4-BE49-F238E27FC236}">
                      <a16:creationId xmlns:a16="http://schemas.microsoft.com/office/drawing/2014/main" id="{D0CADC2A-CE2E-4F81-84B5-D710C90F5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7" name="Line 284">
                  <a:extLst>
                    <a:ext uri="{FF2B5EF4-FFF2-40B4-BE49-F238E27FC236}">
                      <a16:creationId xmlns:a16="http://schemas.microsoft.com/office/drawing/2014/main" id="{288B057F-73CC-45C8-9458-F4B0F18C9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451" name="Picture 450" descr="cell_tower_radiation copy">
                <a:extLst>
                  <a:ext uri="{FF2B5EF4-FFF2-40B4-BE49-F238E27FC236}">
                    <a16:creationId xmlns:a16="http://schemas.microsoft.com/office/drawing/2014/main" id="{91E95158-907C-4528-AFC7-E41F60DCD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7BA3095A-634B-4E51-BA07-EF5598839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246A2BB2-9B21-4E31-9431-17629B643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" y="2444"/>
              <a:ext cx="354" cy="265"/>
              <a:chOff x="2967" y="478"/>
              <a:chExt cx="788" cy="625"/>
            </a:xfrm>
          </p:grpSpPr>
          <p:pic>
            <p:nvPicPr>
              <p:cNvPr id="448" name="Picture 447" descr="access_point_stylized_small">
                <a:extLst>
                  <a:ext uri="{FF2B5EF4-FFF2-40B4-BE49-F238E27FC236}">
                    <a16:creationId xmlns:a16="http://schemas.microsoft.com/office/drawing/2014/main" id="{138D211D-26A8-43F0-8CF6-2201A89CCB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" name="Picture 448" descr="antenna_radiation_stylized">
                <a:extLst>
                  <a:ext uri="{FF2B5EF4-FFF2-40B4-BE49-F238E27FC236}">
                    <a16:creationId xmlns:a16="http://schemas.microsoft.com/office/drawing/2014/main" id="{A3D5CC92-9A59-4367-A513-696FC154C2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7" name="Line 841">
              <a:extLst>
                <a:ext uri="{FF2B5EF4-FFF2-40B4-BE49-F238E27FC236}">
                  <a16:creationId xmlns:a16="http://schemas.microsoft.com/office/drawing/2014/main" id="{EEE5DB79-1582-43E1-B0B0-365DC03CC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18B8EFF-50BD-4EB6-9DD6-36A784C4DAFC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5591186"/>
            <a:ext cx="646112" cy="496889"/>
            <a:chOff x="293" y="3428"/>
            <a:chExt cx="407" cy="313"/>
          </a:xfrm>
        </p:grpSpPr>
        <p:sp>
          <p:nvSpPr>
            <p:cNvPr id="433" name="Text Box 662">
              <a:extLst>
                <a:ext uri="{FF2B5EF4-FFF2-40B4-BE49-F238E27FC236}">
                  <a16:creationId xmlns:a16="http://schemas.microsoft.com/office/drawing/2014/main" id="{76971F59-C37E-4E1A-AED1-9500B68AC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" y="3549"/>
              <a:ext cx="4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400"/>
                <a:t>router</a:t>
              </a:r>
            </a:p>
          </p:txBody>
        </p: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AF373E46-A2D9-4729-ABDD-E6EEC8DBB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" y="3428"/>
              <a:ext cx="306" cy="127"/>
              <a:chOff x="4650" y="1129"/>
              <a:chExt cx="246" cy="95"/>
            </a:xfrm>
          </p:grpSpPr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3BD966C5-DBDF-4F5D-84B0-6057CFC49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FB9BF6DE-88E9-4F7C-A531-E1F518464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4588353B-D568-44F6-A201-8D4495DCC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7496FBE4-7F62-45A7-B394-AB4A43D9D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41" name="Freeform 848">
                  <a:extLst>
                    <a:ext uri="{FF2B5EF4-FFF2-40B4-BE49-F238E27FC236}">
                      <a16:creationId xmlns:a16="http://schemas.microsoft.com/office/drawing/2014/main" id="{E6F8890F-D96A-44E9-BA6D-A72CEF507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2" name="Freeform 849">
                  <a:extLst>
                    <a:ext uri="{FF2B5EF4-FFF2-40B4-BE49-F238E27FC236}">
                      <a16:creationId xmlns:a16="http://schemas.microsoft.com/office/drawing/2014/main" id="{AE809242-E13D-4399-A658-993A9D649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39" name="Line 850">
                <a:extLst>
                  <a:ext uri="{FF2B5EF4-FFF2-40B4-BE49-F238E27FC236}">
                    <a16:creationId xmlns:a16="http://schemas.microsoft.com/office/drawing/2014/main" id="{B2136FD5-4892-479C-8D9D-BC18B38A0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0" name="Line 851">
                <a:extLst>
                  <a:ext uri="{FF2B5EF4-FFF2-40B4-BE49-F238E27FC236}">
                    <a16:creationId xmlns:a16="http://schemas.microsoft.com/office/drawing/2014/main" id="{D9F33645-27C1-46F1-B395-B46F5F213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88FD9C-0E87-4A2E-B923-AB8E612155BC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1536700"/>
            <a:ext cx="3551237" cy="4743450"/>
            <a:chOff x="5202238" y="1384300"/>
            <a:chExt cx="3551237" cy="4743450"/>
          </a:xfrm>
        </p:grpSpPr>
        <p:sp>
          <p:nvSpPr>
            <p:cNvPr id="78" name="Freeform 415">
              <a:extLst>
                <a:ext uri="{FF2B5EF4-FFF2-40B4-BE49-F238E27FC236}">
                  <a16:creationId xmlns:a16="http://schemas.microsoft.com/office/drawing/2014/main" id="{8604E4F0-A0B5-4FE9-86C8-7300AF269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416">
              <a:extLst>
                <a:ext uri="{FF2B5EF4-FFF2-40B4-BE49-F238E27FC236}">
                  <a16:creationId xmlns:a16="http://schemas.microsoft.com/office/drawing/2014/main" id="{0E1E354D-386A-4929-B50C-AC59E60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417">
              <a:extLst>
                <a:ext uri="{FF2B5EF4-FFF2-40B4-BE49-F238E27FC236}">
                  <a16:creationId xmlns:a16="http://schemas.microsoft.com/office/drawing/2014/main" id="{EB4F3945-DAA6-49A2-87E9-39C253C9A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4147398-9DEA-4510-A65D-6CE0363CE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8441" y="2974977"/>
              <a:ext cx="1458913" cy="933451"/>
              <a:chOff x="2889" y="1631"/>
              <a:chExt cx="980" cy="743"/>
            </a:xfrm>
          </p:grpSpPr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518002DA-56F4-438C-892B-14C5234D4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" name="AutoShape 420">
                <a:extLst>
                  <a:ext uri="{FF2B5EF4-FFF2-40B4-BE49-F238E27FC236}">
                    <a16:creationId xmlns:a16="http://schemas.microsoft.com/office/drawing/2014/main" id="{F7AC1884-1A1F-4F13-9949-2E874DBB2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82" name="Line 421">
              <a:extLst>
                <a:ext uri="{FF2B5EF4-FFF2-40B4-BE49-F238E27FC236}">
                  <a16:creationId xmlns:a16="http://schemas.microsoft.com/office/drawing/2014/main" id="{F24EBFBE-E186-4715-B7FE-92DE4FD0F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Line 422">
              <a:extLst>
                <a:ext uri="{FF2B5EF4-FFF2-40B4-BE49-F238E27FC236}">
                  <a16:creationId xmlns:a16="http://schemas.microsoft.com/office/drawing/2014/main" id="{F2C7EDD7-11ED-4999-BEF1-E2E4E170B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Line 423">
              <a:extLst>
                <a:ext uri="{FF2B5EF4-FFF2-40B4-BE49-F238E27FC236}">
                  <a16:creationId xmlns:a16="http://schemas.microsoft.com/office/drawing/2014/main" id="{015C692A-B8F5-4787-B36F-3CD4FDFBF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Line 424">
              <a:extLst>
                <a:ext uri="{FF2B5EF4-FFF2-40B4-BE49-F238E27FC236}">
                  <a16:creationId xmlns:a16="http://schemas.microsoft.com/office/drawing/2014/main" id="{9CE6A808-2ACB-406F-9E98-10797A42F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Line 425">
              <a:extLst>
                <a:ext uri="{FF2B5EF4-FFF2-40B4-BE49-F238E27FC236}">
                  <a16:creationId xmlns:a16="http://schemas.microsoft.com/office/drawing/2014/main" id="{7A124B55-40CF-40B8-B812-FCD52A9F2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Line 426">
              <a:extLst>
                <a:ext uri="{FF2B5EF4-FFF2-40B4-BE49-F238E27FC236}">
                  <a16:creationId xmlns:a16="http://schemas.microsoft.com/office/drawing/2014/main" id="{85FB90A0-78CE-4D46-A96C-A705FB475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27">
              <a:extLst>
                <a:ext uri="{FF2B5EF4-FFF2-40B4-BE49-F238E27FC236}">
                  <a16:creationId xmlns:a16="http://schemas.microsoft.com/office/drawing/2014/main" id="{9312B76A-BA8C-45CA-8A55-CA7AA8137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Line 428">
              <a:extLst>
                <a:ext uri="{FF2B5EF4-FFF2-40B4-BE49-F238E27FC236}">
                  <a16:creationId xmlns:a16="http://schemas.microsoft.com/office/drawing/2014/main" id="{37758DEF-1B61-42A6-AFDC-04653F7CD7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Line 429">
              <a:extLst>
                <a:ext uri="{FF2B5EF4-FFF2-40B4-BE49-F238E27FC236}">
                  <a16:creationId xmlns:a16="http://schemas.microsoft.com/office/drawing/2014/main" id="{83DCC49C-B2DA-4188-8C4A-DC46774F7B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Line 430">
              <a:extLst>
                <a:ext uri="{FF2B5EF4-FFF2-40B4-BE49-F238E27FC236}">
                  <a16:creationId xmlns:a16="http://schemas.microsoft.com/office/drawing/2014/main" id="{3D62DA5E-95A7-4438-88EE-812154FD93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Line 431">
              <a:extLst>
                <a:ext uri="{FF2B5EF4-FFF2-40B4-BE49-F238E27FC236}">
                  <a16:creationId xmlns:a16="http://schemas.microsoft.com/office/drawing/2014/main" id="{53D1214E-E3E5-4529-BD36-8F0B61ED7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Line 432">
              <a:extLst>
                <a:ext uri="{FF2B5EF4-FFF2-40B4-BE49-F238E27FC236}">
                  <a16:creationId xmlns:a16="http://schemas.microsoft.com/office/drawing/2014/main" id="{54F5C0DB-16D9-4B9D-A44F-44A89C2DA9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Line 433">
              <a:extLst>
                <a:ext uri="{FF2B5EF4-FFF2-40B4-BE49-F238E27FC236}">
                  <a16:creationId xmlns:a16="http://schemas.microsoft.com/office/drawing/2014/main" id="{8D1F8EEB-DF2A-47B4-8C84-6F48FC922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Line 435">
              <a:extLst>
                <a:ext uri="{FF2B5EF4-FFF2-40B4-BE49-F238E27FC236}">
                  <a16:creationId xmlns:a16="http://schemas.microsoft.com/office/drawing/2014/main" id="{49E722DE-7255-40B3-A534-6631EFE1C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Line 436">
              <a:extLst>
                <a:ext uri="{FF2B5EF4-FFF2-40B4-BE49-F238E27FC236}">
                  <a16:creationId xmlns:a16="http://schemas.microsoft.com/office/drawing/2014/main" id="{CCC695FA-617B-432B-A48A-FF056081D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Line 439">
              <a:extLst>
                <a:ext uri="{FF2B5EF4-FFF2-40B4-BE49-F238E27FC236}">
                  <a16:creationId xmlns:a16="http://schemas.microsoft.com/office/drawing/2014/main" id="{A6DA2D6A-E1D0-4CFC-AFED-74837D175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Line 440">
              <a:extLst>
                <a:ext uri="{FF2B5EF4-FFF2-40B4-BE49-F238E27FC236}">
                  <a16:creationId xmlns:a16="http://schemas.microsoft.com/office/drawing/2014/main" id="{4B8CD1FF-5D32-4D26-AA46-A83E2DE51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Line 441">
              <a:extLst>
                <a:ext uri="{FF2B5EF4-FFF2-40B4-BE49-F238E27FC236}">
                  <a16:creationId xmlns:a16="http://schemas.microsoft.com/office/drawing/2014/main" id="{B4368983-51A6-403F-B56B-F3B18B2B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Line 443">
              <a:extLst>
                <a:ext uri="{FF2B5EF4-FFF2-40B4-BE49-F238E27FC236}">
                  <a16:creationId xmlns:a16="http://schemas.microsoft.com/office/drawing/2014/main" id="{E78AC324-B5F4-4FEF-A6CF-455B39FFA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Line 444">
              <a:extLst>
                <a:ext uri="{FF2B5EF4-FFF2-40B4-BE49-F238E27FC236}">
                  <a16:creationId xmlns:a16="http://schemas.microsoft.com/office/drawing/2014/main" id="{0EE5DCA6-7C6C-4154-8FC2-D8C141A2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445">
              <a:extLst>
                <a:ext uri="{FF2B5EF4-FFF2-40B4-BE49-F238E27FC236}">
                  <a16:creationId xmlns:a16="http://schemas.microsoft.com/office/drawing/2014/main" id="{E1853E97-0175-4558-8F1D-A3A3D32BD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Line 446">
              <a:extLst>
                <a:ext uri="{FF2B5EF4-FFF2-40B4-BE49-F238E27FC236}">
                  <a16:creationId xmlns:a16="http://schemas.microsoft.com/office/drawing/2014/main" id="{6091F51E-21D7-4FB2-8C59-33C65E11F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Line 447">
              <a:extLst>
                <a:ext uri="{FF2B5EF4-FFF2-40B4-BE49-F238E27FC236}">
                  <a16:creationId xmlns:a16="http://schemas.microsoft.com/office/drawing/2014/main" id="{4C3D169D-F2BC-4576-B1E3-6A5CB442F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Line 448">
              <a:extLst>
                <a:ext uri="{FF2B5EF4-FFF2-40B4-BE49-F238E27FC236}">
                  <a16:creationId xmlns:a16="http://schemas.microsoft.com/office/drawing/2014/main" id="{62200815-65DA-42CA-A85D-6566AF198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Line 449">
              <a:extLst>
                <a:ext uri="{FF2B5EF4-FFF2-40B4-BE49-F238E27FC236}">
                  <a16:creationId xmlns:a16="http://schemas.microsoft.com/office/drawing/2014/main" id="{C8B9EC17-7B22-4B62-B3E3-0FC52B57C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Line 450">
              <a:extLst>
                <a:ext uri="{FF2B5EF4-FFF2-40B4-BE49-F238E27FC236}">
                  <a16:creationId xmlns:a16="http://schemas.microsoft.com/office/drawing/2014/main" id="{11628921-0E39-4A3B-B3A8-B50EC2CE1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Line 451">
              <a:extLst>
                <a:ext uri="{FF2B5EF4-FFF2-40B4-BE49-F238E27FC236}">
                  <a16:creationId xmlns:a16="http://schemas.microsoft.com/office/drawing/2014/main" id="{78112D6F-D8CD-420E-891E-19CC5F89D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Line 452">
              <a:extLst>
                <a:ext uri="{FF2B5EF4-FFF2-40B4-BE49-F238E27FC236}">
                  <a16:creationId xmlns:a16="http://schemas.microsoft.com/office/drawing/2014/main" id="{D780C821-680B-4B36-8B37-EB9E2701B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Line 541">
              <a:extLst>
                <a:ext uri="{FF2B5EF4-FFF2-40B4-BE49-F238E27FC236}">
                  <a16:creationId xmlns:a16="http://schemas.microsoft.com/office/drawing/2014/main" id="{AE62F187-D446-4937-896B-870D9C640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376E7BE-2A8C-4054-B673-1CF46EA97F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29" name="Picture 428" descr="desktop_computer_stylized_medium">
                <a:extLst>
                  <a:ext uri="{FF2B5EF4-FFF2-40B4-BE49-F238E27FC236}">
                    <a16:creationId xmlns:a16="http://schemas.microsoft.com/office/drawing/2014/main" id="{68F5A645-46E3-4194-AFA8-7F4ECDF8A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" name="Freeform 592">
                <a:extLst>
                  <a:ext uri="{FF2B5EF4-FFF2-40B4-BE49-F238E27FC236}">
                    <a16:creationId xmlns:a16="http://schemas.microsoft.com/office/drawing/2014/main" id="{9C7BE379-3AF1-4A13-8C9C-DB874261D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729B32D-0A96-4D6A-A896-183E4CACF6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27" name="Picture 426" descr="desktop_computer_stylized_medium">
                <a:extLst>
                  <a:ext uri="{FF2B5EF4-FFF2-40B4-BE49-F238E27FC236}">
                    <a16:creationId xmlns:a16="http://schemas.microsoft.com/office/drawing/2014/main" id="{84EF0394-EC09-410B-B740-82397F3FEF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8" name="Freeform 595">
                <a:extLst>
                  <a:ext uri="{FF2B5EF4-FFF2-40B4-BE49-F238E27FC236}">
                    <a16:creationId xmlns:a16="http://schemas.microsoft.com/office/drawing/2014/main" id="{EECFCD3D-2DAD-45A8-8067-B9E811711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309A3DF-9F88-4C89-A4EE-B6B293CB3F5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25" name="Picture 424" descr="desktop_computer_stylized_medium">
                <a:extLst>
                  <a:ext uri="{FF2B5EF4-FFF2-40B4-BE49-F238E27FC236}">
                    <a16:creationId xmlns:a16="http://schemas.microsoft.com/office/drawing/2014/main" id="{5AAC34EB-8DAF-4680-9A0B-6DD87757B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6" name="Freeform 598">
                <a:extLst>
                  <a:ext uri="{FF2B5EF4-FFF2-40B4-BE49-F238E27FC236}">
                    <a16:creationId xmlns:a16="http://schemas.microsoft.com/office/drawing/2014/main" id="{8B36DB1A-BD45-4748-AB58-EB2055049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234B3F7-9A87-4BF7-8BBB-F2205592A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23" name="Picture 422" descr="desktop_computer_stylized_medium">
                <a:extLst>
                  <a:ext uri="{FF2B5EF4-FFF2-40B4-BE49-F238E27FC236}">
                    <a16:creationId xmlns:a16="http://schemas.microsoft.com/office/drawing/2014/main" id="{26372F1B-DAD2-4370-AF05-D1763081F0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4" name="Freeform 601">
                <a:extLst>
                  <a:ext uri="{FF2B5EF4-FFF2-40B4-BE49-F238E27FC236}">
                    <a16:creationId xmlns:a16="http://schemas.microsoft.com/office/drawing/2014/main" id="{2CAC6EDE-50E8-4C3B-81AE-040581F42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115" name="Picture 114" descr="car_icon_small">
              <a:extLst>
                <a:ext uri="{FF2B5EF4-FFF2-40B4-BE49-F238E27FC236}">
                  <a16:creationId xmlns:a16="http://schemas.microsoft.com/office/drawing/2014/main" id="{F798AACA-22E3-4AA3-A55F-1D661BD5F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5CADDC4-BD90-4DAF-AEDD-38D2B63A4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3400" y="1546221"/>
              <a:ext cx="415925" cy="385762"/>
              <a:chOff x="2751" y="1851"/>
              <a:chExt cx="462" cy="478"/>
            </a:xfrm>
          </p:grpSpPr>
          <p:pic>
            <p:nvPicPr>
              <p:cNvPr id="421" name="Picture 420" descr="iphone_stylized_small">
                <a:extLst>
                  <a:ext uri="{FF2B5EF4-FFF2-40B4-BE49-F238E27FC236}">
                    <a16:creationId xmlns:a16="http://schemas.microsoft.com/office/drawing/2014/main" id="{2E7E8854-2121-499E-87B4-CB33B2BD72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" name="Picture 421" descr="antenna_radiation_stylized">
                <a:extLst>
                  <a:ext uri="{FF2B5EF4-FFF2-40B4-BE49-F238E27FC236}">
                    <a16:creationId xmlns:a16="http://schemas.microsoft.com/office/drawing/2014/main" id="{008D5E71-90AF-452C-9324-FBD93FA749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8E5A70C-08C5-445D-BE0C-CAEC32282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9869" y="2395538"/>
              <a:ext cx="390526" cy="169863"/>
              <a:chOff x="4650" y="1129"/>
              <a:chExt cx="246" cy="95"/>
            </a:xfrm>
          </p:grpSpPr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7D2DE4F0-C6A4-42C6-9CAE-D932421C6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3900EA3A-7DBD-4E1E-A062-681EAD012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E61D3FA0-97AB-4DD1-8443-DAB8BBFB2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02FEF00B-5B59-4E5D-91F6-53DF0EA0DD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9" name="Freeform 660">
                  <a:extLst>
                    <a:ext uri="{FF2B5EF4-FFF2-40B4-BE49-F238E27FC236}">
                      <a16:creationId xmlns:a16="http://schemas.microsoft.com/office/drawing/2014/main" id="{EAE78B8A-72FE-4C42-8F5F-4294270E2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0" name="Freeform 661">
                  <a:extLst>
                    <a:ext uri="{FF2B5EF4-FFF2-40B4-BE49-F238E27FC236}">
                      <a16:creationId xmlns:a16="http://schemas.microsoft.com/office/drawing/2014/main" id="{024DC4EF-D207-42F0-9564-C4C311F1B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17" name="Line 662">
                <a:extLst>
                  <a:ext uri="{FF2B5EF4-FFF2-40B4-BE49-F238E27FC236}">
                    <a16:creationId xmlns:a16="http://schemas.microsoft.com/office/drawing/2014/main" id="{52513EF3-6F70-4DAC-BA6B-AC52062CD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8" name="Line 663">
                <a:extLst>
                  <a:ext uri="{FF2B5EF4-FFF2-40B4-BE49-F238E27FC236}">
                    <a16:creationId xmlns:a16="http://schemas.microsoft.com/office/drawing/2014/main" id="{49E1FC95-F1A3-41F6-AAC1-BE479C46A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FE73199-72F9-43C6-9AAC-8AA8DB5829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2894" y="2757476"/>
              <a:ext cx="390526" cy="176212"/>
              <a:chOff x="4650" y="1129"/>
              <a:chExt cx="246" cy="95"/>
            </a:xfrm>
          </p:grpSpPr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375A6C35-1156-4209-9253-292353728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ADBD3945-4AC9-4677-A059-85B4FBD6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3F57FFFE-35FC-4443-A439-DFACD8AC4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61B93CA3-F048-4D16-8D26-3DE42C156A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1" name="Freeform 671">
                  <a:extLst>
                    <a:ext uri="{FF2B5EF4-FFF2-40B4-BE49-F238E27FC236}">
                      <a16:creationId xmlns:a16="http://schemas.microsoft.com/office/drawing/2014/main" id="{8494C722-060A-41A4-B246-FBCB36D43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2" name="Freeform 672">
                  <a:extLst>
                    <a:ext uri="{FF2B5EF4-FFF2-40B4-BE49-F238E27FC236}">
                      <a16:creationId xmlns:a16="http://schemas.microsoft.com/office/drawing/2014/main" id="{B00FBC92-1CEB-40EB-9A1C-9C4A683F3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09" name="Line 673">
                <a:extLst>
                  <a:ext uri="{FF2B5EF4-FFF2-40B4-BE49-F238E27FC236}">
                    <a16:creationId xmlns:a16="http://schemas.microsoft.com/office/drawing/2014/main" id="{E71C798B-CA2F-400B-9186-DCE8921F0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0" name="Line 674">
                <a:extLst>
                  <a:ext uri="{FF2B5EF4-FFF2-40B4-BE49-F238E27FC236}">
                    <a16:creationId xmlns:a16="http://schemas.microsoft.com/office/drawing/2014/main" id="{A3EF5CE0-8A08-4143-ACE1-964206627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38571D7-4286-4CB2-A481-E287A2E7A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4094" y="2493963"/>
              <a:ext cx="390526" cy="169863"/>
              <a:chOff x="4650" y="1129"/>
              <a:chExt cx="246" cy="95"/>
            </a:xfrm>
          </p:grpSpPr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2B7C267F-6401-4CF2-8CE0-4E2436BD7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C7A91355-7842-40E9-80A2-7BFEE027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F5781EA-F5FD-42F4-86A7-98DE18DA3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1CF3957C-67E6-43BD-BB0B-6A6C18C35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03" name="Freeform 680">
                  <a:extLst>
                    <a:ext uri="{FF2B5EF4-FFF2-40B4-BE49-F238E27FC236}">
                      <a16:creationId xmlns:a16="http://schemas.microsoft.com/office/drawing/2014/main" id="{57F867E3-E77C-4D6A-9C97-D217DDAB5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4" name="Freeform 681">
                  <a:extLst>
                    <a:ext uri="{FF2B5EF4-FFF2-40B4-BE49-F238E27FC236}">
                      <a16:creationId xmlns:a16="http://schemas.microsoft.com/office/drawing/2014/main" id="{3FF41827-13E7-4872-9F7B-E74B5E6D5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01" name="Line 682">
                <a:extLst>
                  <a:ext uri="{FF2B5EF4-FFF2-40B4-BE49-F238E27FC236}">
                    <a16:creationId xmlns:a16="http://schemas.microsoft.com/office/drawing/2014/main" id="{C308319E-CF96-479C-A6B0-F5621AFB7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2" name="Line 683">
                <a:extLst>
                  <a:ext uri="{FF2B5EF4-FFF2-40B4-BE49-F238E27FC236}">
                    <a16:creationId xmlns:a16="http://schemas.microsoft.com/office/drawing/2014/main" id="{2F2367CE-2825-4FE5-AD6B-2A0D5F2E1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BE3C0DB-B14E-4679-ACDA-62B92C3E5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5207" y="2757488"/>
              <a:ext cx="390526" cy="169863"/>
              <a:chOff x="4650" y="1129"/>
              <a:chExt cx="246" cy="95"/>
            </a:xfrm>
          </p:grpSpPr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85DBD4F1-BD53-4E29-84B7-1CCF854C6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698A1EC-041A-4FFF-B021-5BA09C359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766CED8F-F26B-45F1-869F-5FE1CB38C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ED3323F0-C1BB-4324-AFBA-CE1F3B3002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5" name="Freeform 689">
                  <a:extLst>
                    <a:ext uri="{FF2B5EF4-FFF2-40B4-BE49-F238E27FC236}">
                      <a16:creationId xmlns:a16="http://schemas.microsoft.com/office/drawing/2014/main" id="{37FE6C31-DDC3-4B74-BCDE-8A7A5C889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96" name="Freeform 690">
                  <a:extLst>
                    <a:ext uri="{FF2B5EF4-FFF2-40B4-BE49-F238E27FC236}">
                      <a16:creationId xmlns:a16="http://schemas.microsoft.com/office/drawing/2014/main" id="{D6CB09A8-4C07-42F0-A8AE-C91DA4F2D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93" name="Line 691">
                <a:extLst>
                  <a:ext uri="{FF2B5EF4-FFF2-40B4-BE49-F238E27FC236}">
                    <a16:creationId xmlns:a16="http://schemas.microsoft.com/office/drawing/2014/main" id="{155C7040-BF93-4825-B0BA-B3E2855F2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4" name="Line 692">
                <a:extLst>
                  <a:ext uri="{FF2B5EF4-FFF2-40B4-BE49-F238E27FC236}">
                    <a16:creationId xmlns:a16="http://schemas.microsoft.com/office/drawing/2014/main" id="{121E3747-D3D0-4577-B15A-81D1794E3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1" name="Line 693">
              <a:extLst>
                <a:ext uri="{FF2B5EF4-FFF2-40B4-BE49-F238E27FC236}">
                  <a16:creationId xmlns:a16="http://schemas.microsoft.com/office/drawing/2014/main" id="{54D5880B-44EC-4EE0-A8E6-4FC7D4585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F807E46-A353-42F2-9089-18AE26339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0944" y="3911600"/>
              <a:ext cx="485776" cy="203200"/>
              <a:chOff x="4650" y="1129"/>
              <a:chExt cx="246" cy="95"/>
            </a:xfrm>
          </p:grpSpPr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0980F7AF-31A3-48B8-819B-5A5570203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EF34B405-66E7-4D38-B28B-287427DBA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4F74A773-257B-42D3-95FA-E1D53D75A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D252FE00-8CA4-4BBA-AA87-D602A5ED27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7" name="Freeform 699">
                  <a:extLst>
                    <a:ext uri="{FF2B5EF4-FFF2-40B4-BE49-F238E27FC236}">
                      <a16:creationId xmlns:a16="http://schemas.microsoft.com/office/drawing/2014/main" id="{2B7F297E-7296-4BE7-BAB3-B61583512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8" name="Freeform 700">
                  <a:extLst>
                    <a:ext uri="{FF2B5EF4-FFF2-40B4-BE49-F238E27FC236}">
                      <a16:creationId xmlns:a16="http://schemas.microsoft.com/office/drawing/2014/main" id="{BBE9A36A-75DF-4A5D-AB4D-8DBD30F16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85" name="Line 701">
                <a:extLst>
                  <a:ext uri="{FF2B5EF4-FFF2-40B4-BE49-F238E27FC236}">
                    <a16:creationId xmlns:a16="http://schemas.microsoft.com/office/drawing/2014/main" id="{3B69C013-42EC-44DB-A485-E27C8CECA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6" name="Line 702">
                <a:extLst>
                  <a:ext uri="{FF2B5EF4-FFF2-40B4-BE49-F238E27FC236}">
                    <a16:creationId xmlns:a16="http://schemas.microsoft.com/office/drawing/2014/main" id="{B3704F95-A0D6-416C-9A8C-EE9885B32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F4931A4-14F0-45F7-9CEC-341EBCE3D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1857" y="3630613"/>
              <a:ext cx="485776" cy="203200"/>
              <a:chOff x="4650" y="1129"/>
              <a:chExt cx="246" cy="95"/>
            </a:xfrm>
          </p:grpSpPr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DC5E65E1-F5C6-4176-B4B3-AD4FCD7E3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D3D2E303-64D7-406E-B1EF-A631B186C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85A3887-4450-4BF1-9C5E-16DC71FE0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688EB471-3F6F-4ED8-A992-48868346B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79" name="Freeform 717">
                  <a:extLst>
                    <a:ext uri="{FF2B5EF4-FFF2-40B4-BE49-F238E27FC236}">
                      <a16:creationId xmlns:a16="http://schemas.microsoft.com/office/drawing/2014/main" id="{3B38F0AF-0824-4B80-82B3-825BB8EE0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0" name="Freeform 718">
                  <a:extLst>
                    <a:ext uri="{FF2B5EF4-FFF2-40B4-BE49-F238E27FC236}">
                      <a16:creationId xmlns:a16="http://schemas.microsoft.com/office/drawing/2014/main" id="{E5DAD4B8-2295-4688-9009-924B3C9BB9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77" name="Line 719">
                <a:extLst>
                  <a:ext uri="{FF2B5EF4-FFF2-40B4-BE49-F238E27FC236}">
                    <a16:creationId xmlns:a16="http://schemas.microsoft.com/office/drawing/2014/main" id="{BE262596-70FC-4BE4-A10C-ED076D916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8" name="Line 720">
                <a:extLst>
                  <a:ext uri="{FF2B5EF4-FFF2-40B4-BE49-F238E27FC236}">
                    <a16:creationId xmlns:a16="http://schemas.microsoft.com/office/drawing/2014/main" id="{ECD49898-605D-4C77-837B-81D027435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883530B-67B8-409E-9734-C30172C71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3844" y="3643313"/>
              <a:ext cx="485776" cy="203200"/>
              <a:chOff x="4650" y="1129"/>
              <a:chExt cx="246" cy="95"/>
            </a:xfrm>
          </p:grpSpPr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F90438F8-6770-4811-9CD7-79A776ABD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C0A5CD5A-98B9-4C7B-A038-CB1CD1053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166577F9-B443-4086-9606-29E566A4E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79735054-987B-40F3-886C-FBCE4C37DC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71" name="Freeform 726">
                  <a:extLst>
                    <a:ext uri="{FF2B5EF4-FFF2-40B4-BE49-F238E27FC236}">
                      <a16:creationId xmlns:a16="http://schemas.microsoft.com/office/drawing/2014/main" id="{D848F528-2132-4AAA-B599-4A25F4612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2" name="Freeform 727">
                  <a:extLst>
                    <a:ext uri="{FF2B5EF4-FFF2-40B4-BE49-F238E27FC236}">
                      <a16:creationId xmlns:a16="http://schemas.microsoft.com/office/drawing/2014/main" id="{19105824-BB53-4E9C-B5BC-95B674C88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69" name="Line 728">
                <a:extLst>
                  <a:ext uri="{FF2B5EF4-FFF2-40B4-BE49-F238E27FC236}">
                    <a16:creationId xmlns:a16="http://schemas.microsoft.com/office/drawing/2014/main" id="{6EF1649C-9949-4708-89F8-DA150263F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0" name="Line 729">
                <a:extLst>
                  <a:ext uri="{FF2B5EF4-FFF2-40B4-BE49-F238E27FC236}">
                    <a16:creationId xmlns:a16="http://schemas.microsoft.com/office/drawing/2014/main" id="{210AEBAC-6634-40CE-A912-635CAB82C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3CFD823-F9AD-4815-9F5E-519039546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C504AEAF-86FC-4D05-98FC-024CA2000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CE29F768-2D6A-4CA5-8600-4E830F1C4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AA022C03-AD56-40AC-8E51-F55B645AD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C1546FCE-E4E5-4CA1-A49D-A98FA839BC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3" name="Freeform 735">
                  <a:extLst>
                    <a:ext uri="{FF2B5EF4-FFF2-40B4-BE49-F238E27FC236}">
                      <a16:creationId xmlns:a16="http://schemas.microsoft.com/office/drawing/2014/main" id="{FF246E31-B820-4974-968B-07AA5A615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4" name="Freeform 736">
                  <a:extLst>
                    <a:ext uri="{FF2B5EF4-FFF2-40B4-BE49-F238E27FC236}">
                      <a16:creationId xmlns:a16="http://schemas.microsoft.com/office/drawing/2014/main" id="{123DB340-8156-44A2-8EAA-7AFB05FEB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61" name="Line 737">
                <a:extLst>
                  <a:ext uri="{FF2B5EF4-FFF2-40B4-BE49-F238E27FC236}">
                    <a16:creationId xmlns:a16="http://schemas.microsoft.com/office/drawing/2014/main" id="{E4A08A62-5C3D-4510-BCE6-FFCE514AF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2" name="Line 738">
                <a:extLst>
                  <a:ext uri="{FF2B5EF4-FFF2-40B4-BE49-F238E27FC236}">
                    <a16:creationId xmlns:a16="http://schemas.microsoft.com/office/drawing/2014/main" id="{EFFF4363-279C-46C1-ADF3-A634E16AA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0B8C752-B386-4CF2-8885-910BBC55C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494BBBA9-5F76-44A4-80DA-F93E9854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9FAFA884-7A54-4315-93A6-342300E55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0E454A11-FED2-43B8-9FA4-76917A0BD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DD3FF2A0-E3B0-4937-9535-8A97291C1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5" name="Freeform 744">
                  <a:extLst>
                    <a:ext uri="{FF2B5EF4-FFF2-40B4-BE49-F238E27FC236}">
                      <a16:creationId xmlns:a16="http://schemas.microsoft.com/office/drawing/2014/main" id="{D3BC2395-565D-4AB5-A989-8941F693A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6" name="Freeform 745">
                  <a:extLst>
                    <a:ext uri="{FF2B5EF4-FFF2-40B4-BE49-F238E27FC236}">
                      <a16:creationId xmlns:a16="http://schemas.microsoft.com/office/drawing/2014/main" id="{8D970A53-E1AD-40E2-A451-5E2CBD5B1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53" name="Line 746">
                <a:extLst>
                  <a:ext uri="{FF2B5EF4-FFF2-40B4-BE49-F238E27FC236}">
                    <a16:creationId xmlns:a16="http://schemas.microsoft.com/office/drawing/2014/main" id="{93ADAAC0-D05E-464F-8E6F-9655E8303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4" name="Line 747">
                <a:extLst>
                  <a:ext uri="{FF2B5EF4-FFF2-40B4-BE49-F238E27FC236}">
                    <a16:creationId xmlns:a16="http://schemas.microsoft.com/office/drawing/2014/main" id="{A08B65F1-AC79-42D5-A360-DEBBDCDF0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3D3F8B0-35C8-4FAB-B09B-6F521E8907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7FA1853E-9EB3-4051-B21F-E0D68A5C9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ACDF2F96-FE88-4258-8286-5E8A76994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1601B24F-AD23-4DCC-ACC9-13D499916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1818CDDC-9892-4610-A418-ACD64E39F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47" name="Freeform 753">
                  <a:extLst>
                    <a:ext uri="{FF2B5EF4-FFF2-40B4-BE49-F238E27FC236}">
                      <a16:creationId xmlns:a16="http://schemas.microsoft.com/office/drawing/2014/main" id="{E24716CC-2B0E-4C3A-A622-397011892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8" name="Freeform 754">
                  <a:extLst>
                    <a:ext uri="{FF2B5EF4-FFF2-40B4-BE49-F238E27FC236}">
                      <a16:creationId xmlns:a16="http://schemas.microsoft.com/office/drawing/2014/main" id="{853B1366-28FE-4E83-9C25-DBA209D63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45" name="Line 755">
                <a:extLst>
                  <a:ext uri="{FF2B5EF4-FFF2-40B4-BE49-F238E27FC236}">
                    <a16:creationId xmlns:a16="http://schemas.microsoft.com/office/drawing/2014/main" id="{992DFB7B-42BD-459F-85AE-F8DCB315B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6" name="Line 756">
                <a:extLst>
                  <a:ext uri="{FF2B5EF4-FFF2-40B4-BE49-F238E27FC236}">
                    <a16:creationId xmlns:a16="http://schemas.microsoft.com/office/drawing/2014/main" id="{33FD8833-AC96-4ECB-8817-381D1D33B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04C13DB-CBA4-4575-885E-6CA5B00102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3157" y="3640138"/>
              <a:ext cx="390526" cy="169863"/>
              <a:chOff x="4650" y="1129"/>
              <a:chExt cx="246" cy="95"/>
            </a:xfrm>
          </p:grpSpPr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21D2B562-9C5B-4A99-9041-D67EC1B46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84A7C594-772B-40B5-ADDF-915ABAECD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BC974097-1218-4633-8DCE-F1D2BA70E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35F21145-8430-4FFC-A883-FCBD90CC2E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39" name="Freeform 762">
                  <a:extLst>
                    <a:ext uri="{FF2B5EF4-FFF2-40B4-BE49-F238E27FC236}">
                      <a16:creationId xmlns:a16="http://schemas.microsoft.com/office/drawing/2014/main" id="{89EA1D14-7124-4460-9D67-ABE5E912F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0" name="Freeform 763">
                  <a:extLst>
                    <a:ext uri="{FF2B5EF4-FFF2-40B4-BE49-F238E27FC236}">
                      <a16:creationId xmlns:a16="http://schemas.microsoft.com/office/drawing/2014/main" id="{DB482E6E-8C9B-49F4-B947-165DA9CB3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37" name="Line 764">
                <a:extLst>
                  <a:ext uri="{FF2B5EF4-FFF2-40B4-BE49-F238E27FC236}">
                    <a16:creationId xmlns:a16="http://schemas.microsoft.com/office/drawing/2014/main" id="{9070CE00-C7F7-401E-ADD9-6621C4407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8" name="Line 765">
                <a:extLst>
                  <a:ext uri="{FF2B5EF4-FFF2-40B4-BE49-F238E27FC236}">
                    <a16:creationId xmlns:a16="http://schemas.microsoft.com/office/drawing/2014/main" id="{726469E0-E161-4FB1-887A-79CB7DE37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DE81004-4D37-4536-9BB1-BA25A4F90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3194" y="2487613"/>
              <a:ext cx="390526" cy="169863"/>
              <a:chOff x="4650" y="1129"/>
              <a:chExt cx="246" cy="95"/>
            </a:xfrm>
          </p:grpSpPr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B03470C-4999-46A5-9FF6-58246EC88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04E4B971-C277-4164-9AE2-F154A71D4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C0848B55-58D0-4D4B-8763-A2DD6AF66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789858C2-F872-4B3A-BDBD-642C9A10C5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31" name="Freeform 772">
                  <a:extLst>
                    <a:ext uri="{FF2B5EF4-FFF2-40B4-BE49-F238E27FC236}">
                      <a16:creationId xmlns:a16="http://schemas.microsoft.com/office/drawing/2014/main" id="{E0AE3B13-5604-4053-BA4B-A9CCE9399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2" name="Freeform 773">
                  <a:extLst>
                    <a:ext uri="{FF2B5EF4-FFF2-40B4-BE49-F238E27FC236}">
                      <a16:creationId xmlns:a16="http://schemas.microsoft.com/office/drawing/2014/main" id="{E4D2BE13-D518-42A7-9CD7-BAA73D0E0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29" name="Line 774">
                <a:extLst>
                  <a:ext uri="{FF2B5EF4-FFF2-40B4-BE49-F238E27FC236}">
                    <a16:creationId xmlns:a16="http://schemas.microsoft.com/office/drawing/2014/main" id="{DD47D875-F57C-47AF-8A41-06FB68518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0" name="Line 775">
                <a:extLst>
                  <a:ext uri="{FF2B5EF4-FFF2-40B4-BE49-F238E27FC236}">
                    <a16:creationId xmlns:a16="http://schemas.microsoft.com/office/drawing/2014/main" id="{BC0B0138-44E7-413F-AE75-8F96007EA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B752E6E-FEFD-4B4D-B7B0-20B94D798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23" name="Picture 322" descr="access_point_stylized_small">
                <a:extLst>
                  <a:ext uri="{FF2B5EF4-FFF2-40B4-BE49-F238E27FC236}">
                    <a16:creationId xmlns:a16="http://schemas.microsoft.com/office/drawing/2014/main" id="{E0DEC91D-C453-490F-B99F-6D928BE1A3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" name="Picture 323" descr="antenna_radiation_stylized">
                <a:extLst>
                  <a:ext uri="{FF2B5EF4-FFF2-40B4-BE49-F238E27FC236}">
                    <a16:creationId xmlns:a16="http://schemas.microsoft.com/office/drawing/2014/main" id="{7F5A76C8-B9AC-442D-B3BE-54DAF983D3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660F3ED-CC05-45ED-8907-3AEED2894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21" name="Picture 320" descr="access_point_stylized_small">
                <a:extLst>
                  <a:ext uri="{FF2B5EF4-FFF2-40B4-BE49-F238E27FC236}">
                    <a16:creationId xmlns:a16="http://schemas.microsoft.com/office/drawing/2014/main" id="{FCE78FBC-D77A-4C07-BDDC-A8A5FCC407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2" name="Picture 321" descr="antenna_radiation_stylized">
                <a:extLst>
                  <a:ext uri="{FF2B5EF4-FFF2-40B4-BE49-F238E27FC236}">
                    <a16:creationId xmlns:a16="http://schemas.microsoft.com/office/drawing/2014/main" id="{D2AC5FB8-4413-4B47-AD7F-829DFA8A50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A48B4A2-8C1D-4654-AA09-98DD963A2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1076" y="1844675"/>
              <a:ext cx="457200" cy="631825"/>
              <a:chOff x="742" y="2409"/>
              <a:chExt cx="576" cy="881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A2BAC1D0-DF4C-4DEA-866B-7F37554C66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06" name="Line 270">
                  <a:extLst>
                    <a:ext uri="{FF2B5EF4-FFF2-40B4-BE49-F238E27FC236}">
                      <a16:creationId xmlns:a16="http://schemas.microsoft.com/office/drawing/2014/main" id="{EC21A6A6-EDB4-4BE0-A44D-FE11334F0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7" name="Line 271">
                  <a:extLst>
                    <a:ext uri="{FF2B5EF4-FFF2-40B4-BE49-F238E27FC236}">
                      <a16:creationId xmlns:a16="http://schemas.microsoft.com/office/drawing/2014/main" id="{7E9BBD60-1E5E-4793-8E27-1E6CBE3C3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8" name="Line 272">
                  <a:extLst>
                    <a:ext uri="{FF2B5EF4-FFF2-40B4-BE49-F238E27FC236}">
                      <a16:creationId xmlns:a16="http://schemas.microsoft.com/office/drawing/2014/main" id="{B2E8478E-B1B0-4BBF-87FE-95FB69CB5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9" name="Line 273">
                  <a:extLst>
                    <a:ext uri="{FF2B5EF4-FFF2-40B4-BE49-F238E27FC236}">
                      <a16:creationId xmlns:a16="http://schemas.microsoft.com/office/drawing/2014/main" id="{8B93E776-4400-4C03-A5A6-5E319B6DA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0" name="Line 274">
                  <a:extLst>
                    <a:ext uri="{FF2B5EF4-FFF2-40B4-BE49-F238E27FC236}">
                      <a16:creationId xmlns:a16="http://schemas.microsoft.com/office/drawing/2014/main" id="{4EF3F7B0-24D7-437B-A10E-713AA31BE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1" name="Line 275">
                  <a:extLst>
                    <a:ext uri="{FF2B5EF4-FFF2-40B4-BE49-F238E27FC236}">
                      <a16:creationId xmlns:a16="http://schemas.microsoft.com/office/drawing/2014/main" id="{571AA58E-AE3D-40DD-A3CC-945396BE2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2" name="Line 276">
                  <a:extLst>
                    <a:ext uri="{FF2B5EF4-FFF2-40B4-BE49-F238E27FC236}">
                      <a16:creationId xmlns:a16="http://schemas.microsoft.com/office/drawing/2014/main" id="{3B937BDB-0FE6-4201-B0D0-FC40FFE488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3" name="Line 277">
                  <a:extLst>
                    <a:ext uri="{FF2B5EF4-FFF2-40B4-BE49-F238E27FC236}">
                      <a16:creationId xmlns:a16="http://schemas.microsoft.com/office/drawing/2014/main" id="{2E255DC5-00AD-4869-8667-A70787504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4" name="Line 278">
                  <a:extLst>
                    <a:ext uri="{FF2B5EF4-FFF2-40B4-BE49-F238E27FC236}">
                      <a16:creationId xmlns:a16="http://schemas.microsoft.com/office/drawing/2014/main" id="{16471B09-1F51-479D-B0A5-3BA205CAAA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5" name="Line 279">
                  <a:extLst>
                    <a:ext uri="{FF2B5EF4-FFF2-40B4-BE49-F238E27FC236}">
                      <a16:creationId xmlns:a16="http://schemas.microsoft.com/office/drawing/2014/main" id="{02966709-91BA-46BE-85AF-271258C124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6" name="Line 280">
                  <a:extLst>
                    <a:ext uri="{FF2B5EF4-FFF2-40B4-BE49-F238E27FC236}">
                      <a16:creationId xmlns:a16="http://schemas.microsoft.com/office/drawing/2014/main" id="{75F24696-66E6-4FF4-8566-FCA08D7EB9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7" name="Line 281">
                  <a:extLst>
                    <a:ext uri="{FF2B5EF4-FFF2-40B4-BE49-F238E27FC236}">
                      <a16:creationId xmlns:a16="http://schemas.microsoft.com/office/drawing/2014/main" id="{AB32C6D7-8270-4945-B999-B2767B55F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8" name="Line 282">
                  <a:extLst>
                    <a:ext uri="{FF2B5EF4-FFF2-40B4-BE49-F238E27FC236}">
                      <a16:creationId xmlns:a16="http://schemas.microsoft.com/office/drawing/2014/main" id="{43B3BF3B-761E-48D6-919E-AEF376F16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9" name="Line 283">
                  <a:extLst>
                    <a:ext uri="{FF2B5EF4-FFF2-40B4-BE49-F238E27FC236}">
                      <a16:creationId xmlns:a16="http://schemas.microsoft.com/office/drawing/2014/main" id="{B77D6717-611A-48A0-86FF-415B2C3C2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0" name="Line 284">
                  <a:extLst>
                    <a:ext uri="{FF2B5EF4-FFF2-40B4-BE49-F238E27FC236}">
                      <a16:creationId xmlns:a16="http://schemas.microsoft.com/office/drawing/2014/main" id="{987EA0DF-D62C-4DA8-8BD6-F0D214E0F2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304" name="Picture 303" descr="cell_tower_radiation copy">
                <a:extLst>
                  <a:ext uri="{FF2B5EF4-FFF2-40B4-BE49-F238E27FC236}">
                    <a16:creationId xmlns:a16="http://schemas.microsoft.com/office/drawing/2014/main" id="{DB747C10-27C2-477F-846C-B8A61C9C51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9FFF2B12-BC5C-49FD-83C6-49DC162DF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3" name="Text Box 580">
              <a:extLst>
                <a:ext uri="{FF2B5EF4-FFF2-40B4-BE49-F238E27FC236}">
                  <a16:creationId xmlns:a16="http://schemas.microsoft.com/office/drawing/2014/main" id="{57431CC4-0C5F-4C6E-882B-52B4B994E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600"/>
                <a:t>mobile network</a:t>
              </a:r>
            </a:p>
          </p:txBody>
        </p:sp>
        <p:sp>
          <p:nvSpPr>
            <p:cNvPr id="134" name="Text Box 580">
              <a:extLst>
                <a:ext uri="{FF2B5EF4-FFF2-40B4-BE49-F238E27FC236}">
                  <a16:creationId xmlns:a16="http://schemas.microsoft.com/office/drawing/2014/main" id="{01AFDD5E-0C1E-4F02-91CE-180439009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600"/>
                <a:t>global ISP</a:t>
              </a:r>
            </a:p>
          </p:txBody>
        </p:sp>
        <p:sp>
          <p:nvSpPr>
            <p:cNvPr id="135" name="Text Box 580">
              <a:extLst>
                <a:ext uri="{FF2B5EF4-FFF2-40B4-BE49-F238E27FC236}">
                  <a16:creationId xmlns:a16="http://schemas.microsoft.com/office/drawing/2014/main" id="{5B361A64-F076-4D61-881D-6D4EAA383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600"/>
                <a:t>regional ISP</a:t>
              </a:r>
            </a:p>
          </p:txBody>
        </p:sp>
        <p:sp>
          <p:nvSpPr>
            <p:cNvPr id="136" name="Text Box 580">
              <a:extLst>
                <a:ext uri="{FF2B5EF4-FFF2-40B4-BE49-F238E27FC236}">
                  <a16:creationId xmlns:a16="http://schemas.microsoft.com/office/drawing/2014/main" id="{68231285-A8E5-427F-BE5F-F63DCFD3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network</a:t>
              </a:r>
            </a:p>
          </p:txBody>
        </p:sp>
        <p:sp>
          <p:nvSpPr>
            <p:cNvPr id="137" name="Text Box 580">
              <a:extLst>
                <a:ext uri="{FF2B5EF4-FFF2-40B4-BE49-F238E27FC236}">
                  <a16:creationId xmlns:a16="http://schemas.microsoft.com/office/drawing/2014/main" id="{72B2CA95-97DB-4705-B031-C3A347170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       network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D83EA24-B8EF-419C-BF53-828E6E39E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271" name="Freeform 951">
                <a:extLst>
                  <a:ext uri="{FF2B5EF4-FFF2-40B4-BE49-F238E27FC236}">
                    <a16:creationId xmlns:a16="http://schemas.microsoft.com/office/drawing/2014/main" id="{62E1481B-CCA6-4A51-82E1-0B461AF5B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69A39022-A3CF-4065-8E64-5719C6EF4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3" name="Freeform 953">
                <a:extLst>
                  <a:ext uri="{FF2B5EF4-FFF2-40B4-BE49-F238E27FC236}">
                    <a16:creationId xmlns:a16="http://schemas.microsoft.com/office/drawing/2014/main" id="{DA5B6B7B-8117-44A0-B36A-86C8EE41C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4" name="Freeform 954">
                <a:extLst>
                  <a:ext uri="{FF2B5EF4-FFF2-40B4-BE49-F238E27FC236}">
                    <a16:creationId xmlns:a16="http://schemas.microsoft.com/office/drawing/2014/main" id="{CCDACBEB-B46B-4F8A-990D-4E34941BD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62ECD6E2-1E72-4F6C-9889-F89A63B63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F03DC300-4E90-418B-A6F8-FFEF71D15B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301" name="AutoShape 957">
                  <a:extLst>
                    <a:ext uri="{FF2B5EF4-FFF2-40B4-BE49-F238E27FC236}">
                      <a16:creationId xmlns:a16="http://schemas.microsoft.com/office/drawing/2014/main" id="{83826244-B8F1-47DE-B160-6683482A2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2" name="AutoShape 958">
                  <a:extLst>
                    <a:ext uri="{FF2B5EF4-FFF2-40B4-BE49-F238E27FC236}">
                      <a16:creationId xmlns:a16="http://schemas.microsoft.com/office/drawing/2014/main" id="{00C7A74F-1341-4EBF-BEC3-DDAD34137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6AFA3CE-55C4-4B9B-957A-AD27C93B6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A58C78B-DB95-4062-9616-95109B43AF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299" name="AutoShape 961">
                  <a:extLst>
                    <a:ext uri="{FF2B5EF4-FFF2-40B4-BE49-F238E27FC236}">
                      <a16:creationId xmlns:a16="http://schemas.microsoft.com/office/drawing/2014/main" id="{054E99DD-9B68-4C01-8071-CEFDEEEA5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0" name="AutoShape 962">
                  <a:extLst>
                    <a:ext uri="{FF2B5EF4-FFF2-40B4-BE49-F238E27FC236}">
                      <a16:creationId xmlns:a16="http://schemas.microsoft.com/office/drawing/2014/main" id="{E6A06DFE-A34C-42E1-8D82-CFFFC6FD2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9BEC03D-5DF1-4C4A-BA5C-C997EEAE8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80481B8-78CB-45DE-AD54-A13ED0414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CAF68960-4DCB-4DFD-9A3C-3729CFF6E9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297" name="AutoShape 966">
                  <a:extLst>
                    <a:ext uri="{FF2B5EF4-FFF2-40B4-BE49-F238E27FC236}">
                      <a16:creationId xmlns:a16="http://schemas.microsoft.com/office/drawing/2014/main" id="{6760C9E0-2EBC-4E40-B62D-3E2731667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8" name="AutoShape 967">
                  <a:extLst>
                    <a:ext uri="{FF2B5EF4-FFF2-40B4-BE49-F238E27FC236}">
                      <a16:creationId xmlns:a16="http://schemas.microsoft.com/office/drawing/2014/main" id="{3DED8F4C-D506-47BC-A986-B47D1A02A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2" name="Freeform 968">
                <a:extLst>
                  <a:ext uri="{FF2B5EF4-FFF2-40B4-BE49-F238E27FC236}">
                    <a16:creationId xmlns:a16="http://schemas.microsoft.com/office/drawing/2014/main" id="{F8E35787-1901-43D9-87E4-3E4D7C428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4A301311-0B41-4235-8FEA-FFBAC91301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295" name="AutoShape 970">
                  <a:extLst>
                    <a:ext uri="{FF2B5EF4-FFF2-40B4-BE49-F238E27FC236}">
                      <a16:creationId xmlns:a16="http://schemas.microsoft.com/office/drawing/2014/main" id="{B2475CA7-0FD8-47C7-AE14-446616CF67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6" name="AutoShape 971">
                  <a:extLst>
                    <a:ext uri="{FF2B5EF4-FFF2-40B4-BE49-F238E27FC236}">
                      <a16:creationId xmlns:a16="http://schemas.microsoft.com/office/drawing/2014/main" id="{586E6D64-380D-431A-B96C-E04A5C898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46925ACF-6318-4A96-A52F-AB153E9DF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5" name="Freeform 973">
                <a:extLst>
                  <a:ext uri="{FF2B5EF4-FFF2-40B4-BE49-F238E27FC236}">
                    <a16:creationId xmlns:a16="http://schemas.microsoft.com/office/drawing/2014/main" id="{0ACC1893-A53E-465B-92DA-3F2C527B8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6" name="Freeform 974">
                <a:extLst>
                  <a:ext uri="{FF2B5EF4-FFF2-40B4-BE49-F238E27FC236}">
                    <a16:creationId xmlns:a16="http://schemas.microsoft.com/office/drawing/2014/main" id="{74D6FF7E-918D-4CCF-A673-E4EF48655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E45423D7-4E87-4424-B833-FBFA4AFC6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8" name="Freeform 976">
                <a:extLst>
                  <a:ext uri="{FF2B5EF4-FFF2-40B4-BE49-F238E27FC236}">
                    <a16:creationId xmlns:a16="http://schemas.microsoft.com/office/drawing/2014/main" id="{6C1CD699-8EFA-41DE-815C-CA4C6CFA4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9" name="AutoShape 977">
                <a:extLst>
                  <a:ext uri="{FF2B5EF4-FFF2-40B4-BE49-F238E27FC236}">
                    <a16:creationId xmlns:a16="http://schemas.microsoft.com/office/drawing/2014/main" id="{AF3B4D03-BDED-4428-B374-EBCF8BAC9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0" name="AutoShape 978">
                <a:extLst>
                  <a:ext uri="{FF2B5EF4-FFF2-40B4-BE49-F238E27FC236}">
                    <a16:creationId xmlns:a16="http://schemas.microsoft.com/office/drawing/2014/main" id="{B3A82B04-09F9-4117-A1E6-D8A8ACB71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8F8D7C67-2A7C-42AC-8FC2-562E54CDF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7B6FD168-8491-43BB-8BC4-1C5D0B740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C3B3AE59-4BEB-4131-B7DD-77589B2F0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58897906-5BCD-4B2C-A8A4-4CE8B043D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5CADC49-5DA4-4E55-BB53-2B10C1477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239" name="Freeform 984">
                <a:extLst>
                  <a:ext uri="{FF2B5EF4-FFF2-40B4-BE49-F238E27FC236}">
                    <a16:creationId xmlns:a16="http://schemas.microsoft.com/office/drawing/2014/main" id="{0714A852-F391-4FC6-B362-C4F4AB3E3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282AA3C3-D0A9-4305-A9AE-CD5390953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Freeform 986">
                <a:extLst>
                  <a:ext uri="{FF2B5EF4-FFF2-40B4-BE49-F238E27FC236}">
                    <a16:creationId xmlns:a16="http://schemas.microsoft.com/office/drawing/2014/main" id="{7E8773AF-B2FF-4F07-BBE4-609B33151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2" name="Freeform 987">
                <a:extLst>
                  <a:ext uri="{FF2B5EF4-FFF2-40B4-BE49-F238E27FC236}">
                    <a16:creationId xmlns:a16="http://schemas.microsoft.com/office/drawing/2014/main" id="{8F01A7D7-E991-405D-8E52-9C2736F55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D07B626-3505-4114-BF2A-2F3F9059F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83D89230-C9A3-4457-9608-CFEECA1263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269" name="AutoShape 990">
                  <a:extLst>
                    <a:ext uri="{FF2B5EF4-FFF2-40B4-BE49-F238E27FC236}">
                      <a16:creationId xmlns:a16="http://schemas.microsoft.com/office/drawing/2014/main" id="{A517901E-5228-422A-8C88-68E0FAB58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0" name="AutoShape 991">
                  <a:extLst>
                    <a:ext uri="{FF2B5EF4-FFF2-40B4-BE49-F238E27FC236}">
                      <a16:creationId xmlns:a16="http://schemas.microsoft.com/office/drawing/2014/main" id="{5FAB5A84-193C-4912-9491-32FB59990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B91C41E6-21BE-4AC5-9D88-EE542C208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4309C23F-2BCC-46A0-B021-095AEB9AE2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267" name="AutoShape 994">
                  <a:extLst>
                    <a:ext uri="{FF2B5EF4-FFF2-40B4-BE49-F238E27FC236}">
                      <a16:creationId xmlns:a16="http://schemas.microsoft.com/office/drawing/2014/main" id="{EC4C5695-1437-40E5-BDC2-642917E1F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8" name="AutoShape 995">
                  <a:extLst>
                    <a:ext uri="{FF2B5EF4-FFF2-40B4-BE49-F238E27FC236}">
                      <a16:creationId xmlns:a16="http://schemas.microsoft.com/office/drawing/2014/main" id="{506B2148-5A0D-4211-AB0A-9EFC0E939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5B6F048F-DB70-4F47-B88A-876DF4BD2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01A8C326-420C-41D4-AC70-BD263E8AF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9AF7B9D2-218B-48BA-8F4A-B954BFA23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265" name="AutoShape 999">
                  <a:extLst>
                    <a:ext uri="{FF2B5EF4-FFF2-40B4-BE49-F238E27FC236}">
                      <a16:creationId xmlns:a16="http://schemas.microsoft.com/office/drawing/2014/main" id="{300838FD-1F37-4D04-B82E-D5F66EB34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6" name="AutoShape 1000">
                  <a:extLst>
                    <a:ext uri="{FF2B5EF4-FFF2-40B4-BE49-F238E27FC236}">
                      <a16:creationId xmlns:a16="http://schemas.microsoft.com/office/drawing/2014/main" id="{F5C708B4-ECDF-4C02-B111-C0972F539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50" name="Freeform 1001">
                <a:extLst>
                  <a:ext uri="{FF2B5EF4-FFF2-40B4-BE49-F238E27FC236}">
                    <a16:creationId xmlns:a16="http://schemas.microsoft.com/office/drawing/2014/main" id="{6E78EF34-7F50-47E0-93A6-FD80A03FD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DBA56B50-151A-4B55-9E12-D0FCEAF1A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263" name="AutoShape 1003">
                  <a:extLst>
                    <a:ext uri="{FF2B5EF4-FFF2-40B4-BE49-F238E27FC236}">
                      <a16:creationId xmlns:a16="http://schemas.microsoft.com/office/drawing/2014/main" id="{BF6D6AEB-DC70-44E2-AAC9-6395E7FF0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4" name="AutoShape 1004">
                  <a:extLst>
                    <a:ext uri="{FF2B5EF4-FFF2-40B4-BE49-F238E27FC236}">
                      <a16:creationId xmlns:a16="http://schemas.microsoft.com/office/drawing/2014/main" id="{1283F51C-2895-4AE9-94F7-F69B65190F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56B813F0-B485-474D-A3F1-E4B921DFE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3" name="Freeform 1006">
                <a:extLst>
                  <a:ext uri="{FF2B5EF4-FFF2-40B4-BE49-F238E27FC236}">
                    <a16:creationId xmlns:a16="http://schemas.microsoft.com/office/drawing/2014/main" id="{8FCBB558-83F4-468F-8816-37437799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4" name="Freeform 1007">
                <a:extLst>
                  <a:ext uri="{FF2B5EF4-FFF2-40B4-BE49-F238E27FC236}">
                    <a16:creationId xmlns:a16="http://schemas.microsoft.com/office/drawing/2014/main" id="{9129AD52-AA4F-4A83-8753-DF4205CDA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F42458B8-E79E-461B-AA90-F33897C7A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" name="Freeform 1009">
                <a:extLst>
                  <a:ext uri="{FF2B5EF4-FFF2-40B4-BE49-F238E27FC236}">
                    <a16:creationId xmlns:a16="http://schemas.microsoft.com/office/drawing/2014/main" id="{A0E92E8F-1CDC-4AAA-BD78-1E117B61B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7" name="AutoShape 1010">
                <a:extLst>
                  <a:ext uri="{FF2B5EF4-FFF2-40B4-BE49-F238E27FC236}">
                    <a16:creationId xmlns:a16="http://schemas.microsoft.com/office/drawing/2014/main" id="{A37630F4-AA02-4826-9D21-BC3BCA766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8" name="AutoShape 1011">
                <a:extLst>
                  <a:ext uri="{FF2B5EF4-FFF2-40B4-BE49-F238E27FC236}">
                    <a16:creationId xmlns:a16="http://schemas.microsoft.com/office/drawing/2014/main" id="{B3A2BE61-9C9B-48DE-9928-2DAB731DB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1927058B-0FF8-4E7A-A539-2CD8C60C5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5880F45C-E524-435D-8B32-B44671EAA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E1EF4851-A8E9-4D5A-AA3C-E2848DCF1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D6A0968D-CC2C-4BBF-ADD0-5317B6B98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2639350-9227-44AE-A824-5CF24AE5E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2250" y="2043113"/>
              <a:ext cx="534986" cy="407989"/>
              <a:chOff x="877" y="1008"/>
              <a:chExt cx="2747" cy="2591"/>
            </a:xfrm>
          </p:grpSpPr>
          <p:pic>
            <p:nvPicPr>
              <p:cNvPr id="216" name="Picture 215" descr="antenna_stylized">
                <a:extLst>
                  <a:ext uri="{FF2B5EF4-FFF2-40B4-BE49-F238E27FC236}">
                    <a16:creationId xmlns:a16="http://schemas.microsoft.com/office/drawing/2014/main" id="{288CD00D-AF5E-476B-AA4B-A2566DACA7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" name="Picture 216" descr="laptop_keyboard">
                <a:extLst>
                  <a:ext uri="{FF2B5EF4-FFF2-40B4-BE49-F238E27FC236}">
                    <a16:creationId xmlns:a16="http://schemas.microsoft.com/office/drawing/2014/main" id="{A71BF7D9-24D5-4E68-9DF9-76067E642C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019">
                <a:extLst>
                  <a:ext uri="{FF2B5EF4-FFF2-40B4-BE49-F238E27FC236}">
                    <a16:creationId xmlns:a16="http://schemas.microsoft.com/office/drawing/2014/main" id="{ED7162CB-7396-468A-AD30-8296A47C0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219" name="Picture 218" descr="screen">
                <a:extLst>
                  <a:ext uri="{FF2B5EF4-FFF2-40B4-BE49-F238E27FC236}">
                    <a16:creationId xmlns:a16="http://schemas.microsoft.com/office/drawing/2014/main" id="{1415437F-A9D4-4150-BE60-9FE2DAAEE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0" name="Freeform 1021">
                <a:extLst>
                  <a:ext uri="{FF2B5EF4-FFF2-40B4-BE49-F238E27FC236}">
                    <a16:creationId xmlns:a16="http://schemas.microsoft.com/office/drawing/2014/main" id="{B67AF5E8-3F14-4354-9754-95645556E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1022">
                <a:extLst>
                  <a:ext uri="{FF2B5EF4-FFF2-40B4-BE49-F238E27FC236}">
                    <a16:creationId xmlns:a16="http://schemas.microsoft.com/office/drawing/2014/main" id="{339ECC70-AD0E-467D-84C9-9A3547747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1023">
                <a:extLst>
                  <a:ext uri="{FF2B5EF4-FFF2-40B4-BE49-F238E27FC236}">
                    <a16:creationId xmlns:a16="http://schemas.microsoft.com/office/drawing/2014/main" id="{C6D559FB-9529-45FB-9A7F-207670118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3" name="Freeform 1024">
                <a:extLst>
                  <a:ext uri="{FF2B5EF4-FFF2-40B4-BE49-F238E27FC236}">
                    <a16:creationId xmlns:a16="http://schemas.microsoft.com/office/drawing/2014/main" id="{DDC92EFD-719D-47C3-8A89-16319E0B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4" name="Freeform 1025">
                <a:extLst>
                  <a:ext uri="{FF2B5EF4-FFF2-40B4-BE49-F238E27FC236}">
                    <a16:creationId xmlns:a16="http://schemas.microsoft.com/office/drawing/2014/main" id="{520A6E5B-D851-47DD-8A5C-9D8EB8819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5" name="Freeform 1026">
                <a:extLst>
                  <a:ext uri="{FF2B5EF4-FFF2-40B4-BE49-F238E27FC236}">
                    <a16:creationId xmlns:a16="http://schemas.microsoft.com/office/drawing/2014/main" id="{892BDB3B-EDF5-4181-BFC3-0D3B711E4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5B9269D3-6CCD-475A-AD04-74643E6581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33" name="Freeform 1028">
                  <a:extLst>
                    <a:ext uri="{FF2B5EF4-FFF2-40B4-BE49-F238E27FC236}">
                      <a16:creationId xmlns:a16="http://schemas.microsoft.com/office/drawing/2014/main" id="{A942A4F1-1E94-4B4E-A7D7-2C649EF1C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4" name="Freeform 1029">
                  <a:extLst>
                    <a:ext uri="{FF2B5EF4-FFF2-40B4-BE49-F238E27FC236}">
                      <a16:creationId xmlns:a16="http://schemas.microsoft.com/office/drawing/2014/main" id="{265C17A1-6911-4C65-8FBD-0B938554A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5" name="Freeform 1030">
                  <a:extLst>
                    <a:ext uri="{FF2B5EF4-FFF2-40B4-BE49-F238E27FC236}">
                      <a16:creationId xmlns:a16="http://schemas.microsoft.com/office/drawing/2014/main" id="{0D130A4C-B999-40C0-BDE7-3CD6A6400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6" name="Freeform 1031">
                  <a:extLst>
                    <a:ext uri="{FF2B5EF4-FFF2-40B4-BE49-F238E27FC236}">
                      <a16:creationId xmlns:a16="http://schemas.microsoft.com/office/drawing/2014/main" id="{997BA031-11E2-4166-97EE-86A749DA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7" name="Freeform 1032">
                  <a:extLst>
                    <a:ext uri="{FF2B5EF4-FFF2-40B4-BE49-F238E27FC236}">
                      <a16:creationId xmlns:a16="http://schemas.microsoft.com/office/drawing/2014/main" id="{3D3E60B9-93FF-4512-9266-D82C75CC6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8" name="Freeform 1033">
                  <a:extLst>
                    <a:ext uri="{FF2B5EF4-FFF2-40B4-BE49-F238E27FC236}">
                      <a16:creationId xmlns:a16="http://schemas.microsoft.com/office/drawing/2014/main" id="{057AC5E5-BF9A-41B4-960F-22FB479C1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27" name="Freeform 1034">
                <a:extLst>
                  <a:ext uri="{FF2B5EF4-FFF2-40B4-BE49-F238E27FC236}">
                    <a16:creationId xmlns:a16="http://schemas.microsoft.com/office/drawing/2014/main" id="{1B249B6A-F2A6-466D-9889-18A388B28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8" name="Freeform 1035">
                <a:extLst>
                  <a:ext uri="{FF2B5EF4-FFF2-40B4-BE49-F238E27FC236}">
                    <a16:creationId xmlns:a16="http://schemas.microsoft.com/office/drawing/2014/main" id="{9AF04E4F-DF07-4FDA-9D7F-742072BD9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9" name="Freeform 1036">
                <a:extLst>
                  <a:ext uri="{FF2B5EF4-FFF2-40B4-BE49-F238E27FC236}">
                    <a16:creationId xmlns:a16="http://schemas.microsoft.com/office/drawing/2014/main" id="{4DC55695-46AD-4212-A071-1CB0F6A66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0" name="Freeform 1037">
                <a:extLst>
                  <a:ext uri="{FF2B5EF4-FFF2-40B4-BE49-F238E27FC236}">
                    <a16:creationId xmlns:a16="http://schemas.microsoft.com/office/drawing/2014/main" id="{AAD9F445-2811-41AB-B39F-9E3C086AB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1038">
                <a:extLst>
                  <a:ext uri="{FF2B5EF4-FFF2-40B4-BE49-F238E27FC236}">
                    <a16:creationId xmlns:a16="http://schemas.microsoft.com/office/drawing/2014/main" id="{BA66B0B3-0F0E-4F49-A995-45C5B6180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1039">
                <a:extLst>
                  <a:ext uri="{FF2B5EF4-FFF2-40B4-BE49-F238E27FC236}">
                    <a16:creationId xmlns:a16="http://schemas.microsoft.com/office/drawing/2014/main" id="{495D8501-E4F7-48E0-9778-3F2FC22656C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EB10E0DC-3035-4966-B48C-BC7B224382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2288" y="5486400"/>
              <a:ext cx="474663" cy="407989"/>
              <a:chOff x="877" y="1008"/>
              <a:chExt cx="2747" cy="2591"/>
            </a:xfrm>
          </p:grpSpPr>
          <p:pic>
            <p:nvPicPr>
              <p:cNvPr id="193" name="Picture 192" descr="antenna_stylized">
                <a:extLst>
                  <a:ext uri="{FF2B5EF4-FFF2-40B4-BE49-F238E27FC236}">
                    <a16:creationId xmlns:a16="http://schemas.microsoft.com/office/drawing/2014/main" id="{A8DD7B87-A335-428A-BFE0-A15D043283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193" descr="laptop_keyboard">
                <a:extLst>
                  <a:ext uri="{FF2B5EF4-FFF2-40B4-BE49-F238E27FC236}">
                    <a16:creationId xmlns:a16="http://schemas.microsoft.com/office/drawing/2014/main" id="{DE1944BF-CFEF-48D6-B855-BD5F36BFEA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" name="Freeform 1067">
                <a:extLst>
                  <a:ext uri="{FF2B5EF4-FFF2-40B4-BE49-F238E27FC236}">
                    <a16:creationId xmlns:a16="http://schemas.microsoft.com/office/drawing/2014/main" id="{6C327BC7-94FE-434A-9FEA-6789A9524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96" name="Picture 195" descr="screen">
                <a:extLst>
                  <a:ext uri="{FF2B5EF4-FFF2-40B4-BE49-F238E27FC236}">
                    <a16:creationId xmlns:a16="http://schemas.microsoft.com/office/drawing/2014/main" id="{6D49EDA0-D1BA-4322-B987-767CD188C0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" name="Freeform 1069">
                <a:extLst>
                  <a:ext uri="{FF2B5EF4-FFF2-40B4-BE49-F238E27FC236}">
                    <a16:creationId xmlns:a16="http://schemas.microsoft.com/office/drawing/2014/main" id="{304D69AC-6D79-4382-940A-0F303F288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070">
                <a:extLst>
                  <a:ext uri="{FF2B5EF4-FFF2-40B4-BE49-F238E27FC236}">
                    <a16:creationId xmlns:a16="http://schemas.microsoft.com/office/drawing/2014/main" id="{CF855E39-C33D-43B8-964F-F3EEAE3A8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9" name="Freeform 1071">
                <a:extLst>
                  <a:ext uri="{FF2B5EF4-FFF2-40B4-BE49-F238E27FC236}">
                    <a16:creationId xmlns:a16="http://schemas.microsoft.com/office/drawing/2014/main" id="{10724584-F737-4AAC-B700-707AD907F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0" name="Freeform 1072">
                <a:extLst>
                  <a:ext uri="{FF2B5EF4-FFF2-40B4-BE49-F238E27FC236}">
                    <a16:creationId xmlns:a16="http://schemas.microsoft.com/office/drawing/2014/main" id="{E0CACAEC-8B17-468A-98BA-95139206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1" name="Freeform 1073">
                <a:extLst>
                  <a:ext uri="{FF2B5EF4-FFF2-40B4-BE49-F238E27FC236}">
                    <a16:creationId xmlns:a16="http://schemas.microsoft.com/office/drawing/2014/main" id="{B46843AE-FAD4-46B9-8B3E-B9098DD38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2" name="Freeform 1074">
                <a:extLst>
                  <a:ext uri="{FF2B5EF4-FFF2-40B4-BE49-F238E27FC236}">
                    <a16:creationId xmlns:a16="http://schemas.microsoft.com/office/drawing/2014/main" id="{C6DFF974-F8F5-431C-9D76-5C7FE5C5E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43E316C-796D-457A-A247-692B089056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0" name="Freeform 1076">
                  <a:extLst>
                    <a:ext uri="{FF2B5EF4-FFF2-40B4-BE49-F238E27FC236}">
                      <a16:creationId xmlns:a16="http://schemas.microsoft.com/office/drawing/2014/main" id="{3D798A92-BB17-4CEB-928E-AB189AAA1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1" name="Freeform 1077">
                  <a:extLst>
                    <a:ext uri="{FF2B5EF4-FFF2-40B4-BE49-F238E27FC236}">
                      <a16:creationId xmlns:a16="http://schemas.microsoft.com/office/drawing/2014/main" id="{1497A94B-D7FB-4310-807F-E45086B63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2" name="Freeform 1078">
                  <a:extLst>
                    <a:ext uri="{FF2B5EF4-FFF2-40B4-BE49-F238E27FC236}">
                      <a16:creationId xmlns:a16="http://schemas.microsoft.com/office/drawing/2014/main" id="{C0E025BB-7DFF-4369-80A8-0BE16A9CF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3" name="Freeform 1079">
                  <a:extLst>
                    <a:ext uri="{FF2B5EF4-FFF2-40B4-BE49-F238E27FC236}">
                      <a16:creationId xmlns:a16="http://schemas.microsoft.com/office/drawing/2014/main" id="{0F7E9D0F-56C7-45EE-A290-61B6E447A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4" name="Freeform 1080">
                  <a:extLst>
                    <a:ext uri="{FF2B5EF4-FFF2-40B4-BE49-F238E27FC236}">
                      <a16:creationId xmlns:a16="http://schemas.microsoft.com/office/drawing/2014/main" id="{1AFB3A85-6029-4D09-B42C-359B7CAD8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5" name="Freeform 1081">
                  <a:extLst>
                    <a:ext uri="{FF2B5EF4-FFF2-40B4-BE49-F238E27FC236}">
                      <a16:creationId xmlns:a16="http://schemas.microsoft.com/office/drawing/2014/main" id="{50AA5834-A69F-40A6-9151-BC9EED76E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04" name="Freeform 1082">
                <a:extLst>
                  <a:ext uri="{FF2B5EF4-FFF2-40B4-BE49-F238E27FC236}">
                    <a16:creationId xmlns:a16="http://schemas.microsoft.com/office/drawing/2014/main" id="{95EFC27E-1443-408A-B9D1-A6EC6FABC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5" name="Freeform 1083">
                <a:extLst>
                  <a:ext uri="{FF2B5EF4-FFF2-40B4-BE49-F238E27FC236}">
                    <a16:creationId xmlns:a16="http://schemas.microsoft.com/office/drawing/2014/main" id="{133B0EA2-5448-426A-AE04-E5A24F4E8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6" name="Freeform 1084">
                <a:extLst>
                  <a:ext uri="{FF2B5EF4-FFF2-40B4-BE49-F238E27FC236}">
                    <a16:creationId xmlns:a16="http://schemas.microsoft.com/office/drawing/2014/main" id="{60CB897F-80D1-4843-A412-9BABB8853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1085">
                <a:extLst>
                  <a:ext uri="{FF2B5EF4-FFF2-40B4-BE49-F238E27FC236}">
                    <a16:creationId xmlns:a16="http://schemas.microsoft.com/office/drawing/2014/main" id="{83D46E40-0D8A-4F17-A589-FF392A68A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1086">
                <a:extLst>
                  <a:ext uri="{FF2B5EF4-FFF2-40B4-BE49-F238E27FC236}">
                    <a16:creationId xmlns:a16="http://schemas.microsoft.com/office/drawing/2014/main" id="{53E8389F-55EB-4E92-9E0B-B75ACF071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1087">
                <a:extLst>
                  <a:ext uri="{FF2B5EF4-FFF2-40B4-BE49-F238E27FC236}">
                    <a16:creationId xmlns:a16="http://schemas.microsoft.com/office/drawing/2014/main" id="{B51E08AD-1033-4CCB-A7C3-F823F037751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4558F8A1-8380-430F-8DC2-EDA387C94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9"/>
              <a:chOff x="877" y="1008"/>
              <a:chExt cx="2747" cy="2591"/>
            </a:xfrm>
          </p:grpSpPr>
          <p:pic>
            <p:nvPicPr>
              <p:cNvPr id="170" name="Picture 169" descr="antenna_stylized">
                <a:extLst>
                  <a:ext uri="{FF2B5EF4-FFF2-40B4-BE49-F238E27FC236}">
                    <a16:creationId xmlns:a16="http://schemas.microsoft.com/office/drawing/2014/main" id="{045B3F7E-C284-44C4-AF6A-BC535C79B0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170" descr="laptop_keyboard">
                <a:extLst>
                  <a:ext uri="{FF2B5EF4-FFF2-40B4-BE49-F238E27FC236}">
                    <a16:creationId xmlns:a16="http://schemas.microsoft.com/office/drawing/2014/main" id="{FD638141-1D70-4C50-A40A-E19EF708C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2" name="Freeform 1117">
                <a:extLst>
                  <a:ext uri="{FF2B5EF4-FFF2-40B4-BE49-F238E27FC236}">
                    <a16:creationId xmlns:a16="http://schemas.microsoft.com/office/drawing/2014/main" id="{2CB7DA69-FB76-4BAF-8363-3058F5B5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73" name="Picture 172" descr="screen">
                <a:extLst>
                  <a:ext uri="{FF2B5EF4-FFF2-40B4-BE49-F238E27FC236}">
                    <a16:creationId xmlns:a16="http://schemas.microsoft.com/office/drawing/2014/main" id="{B75CD00A-54AD-4B76-AC72-567F9AE85D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" name="Freeform 1119">
                <a:extLst>
                  <a:ext uri="{FF2B5EF4-FFF2-40B4-BE49-F238E27FC236}">
                    <a16:creationId xmlns:a16="http://schemas.microsoft.com/office/drawing/2014/main" id="{3E7C1813-3C69-4A5A-A57D-E2B2680A5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5" name="Freeform 1120">
                <a:extLst>
                  <a:ext uri="{FF2B5EF4-FFF2-40B4-BE49-F238E27FC236}">
                    <a16:creationId xmlns:a16="http://schemas.microsoft.com/office/drawing/2014/main" id="{29F527C5-56C3-4428-B077-F4EFE7CC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6" name="Freeform 1121">
                <a:extLst>
                  <a:ext uri="{FF2B5EF4-FFF2-40B4-BE49-F238E27FC236}">
                    <a16:creationId xmlns:a16="http://schemas.microsoft.com/office/drawing/2014/main" id="{5F913611-0EB5-4BFD-A147-8B5170271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7" name="Freeform 1122">
                <a:extLst>
                  <a:ext uri="{FF2B5EF4-FFF2-40B4-BE49-F238E27FC236}">
                    <a16:creationId xmlns:a16="http://schemas.microsoft.com/office/drawing/2014/main" id="{EF4CBABB-F199-414F-8065-399C4CE7B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8" name="Freeform 1123">
                <a:extLst>
                  <a:ext uri="{FF2B5EF4-FFF2-40B4-BE49-F238E27FC236}">
                    <a16:creationId xmlns:a16="http://schemas.microsoft.com/office/drawing/2014/main" id="{B57CEDBE-E75F-48A3-AACA-A4E2AD739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9" name="Freeform 1124">
                <a:extLst>
                  <a:ext uri="{FF2B5EF4-FFF2-40B4-BE49-F238E27FC236}">
                    <a16:creationId xmlns:a16="http://schemas.microsoft.com/office/drawing/2014/main" id="{9F770A12-6E76-497D-B68A-F01014AE8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B47F56E9-FC5D-435E-9B04-716A21945A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7" name="Freeform 1126">
                  <a:extLst>
                    <a:ext uri="{FF2B5EF4-FFF2-40B4-BE49-F238E27FC236}">
                      <a16:creationId xmlns:a16="http://schemas.microsoft.com/office/drawing/2014/main" id="{298F8B11-682B-475B-85E5-EDE00F820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8" name="Freeform 1127">
                  <a:extLst>
                    <a:ext uri="{FF2B5EF4-FFF2-40B4-BE49-F238E27FC236}">
                      <a16:creationId xmlns:a16="http://schemas.microsoft.com/office/drawing/2014/main" id="{5F0F5D04-E080-46D8-90B2-A18D7A84D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9" name="Freeform 1128">
                  <a:extLst>
                    <a:ext uri="{FF2B5EF4-FFF2-40B4-BE49-F238E27FC236}">
                      <a16:creationId xmlns:a16="http://schemas.microsoft.com/office/drawing/2014/main" id="{BC645912-58ED-4E50-8F2C-F05ABB328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0" name="Freeform 1129">
                  <a:extLst>
                    <a:ext uri="{FF2B5EF4-FFF2-40B4-BE49-F238E27FC236}">
                      <a16:creationId xmlns:a16="http://schemas.microsoft.com/office/drawing/2014/main" id="{A6B35CE2-625F-4F39-A7B6-C2045E9DB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1" name="Freeform 1130">
                  <a:extLst>
                    <a:ext uri="{FF2B5EF4-FFF2-40B4-BE49-F238E27FC236}">
                      <a16:creationId xmlns:a16="http://schemas.microsoft.com/office/drawing/2014/main" id="{131013C8-47E1-4C65-B933-E1B917F68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2" name="Freeform 1131">
                  <a:extLst>
                    <a:ext uri="{FF2B5EF4-FFF2-40B4-BE49-F238E27FC236}">
                      <a16:creationId xmlns:a16="http://schemas.microsoft.com/office/drawing/2014/main" id="{7F707EE4-F7C0-4884-93F5-95D9E9D03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81" name="Freeform 1132">
                <a:extLst>
                  <a:ext uri="{FF2B5EF4-FFF2-40B4-BE49-F238E27FC236}">
                    <a16:creationId xmlns:a16="http://schemas.microsoft.com/office/drawing/2014/main" id="{0BA33F74-071B-4BE0-823E-818964DDE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2" name="Freeform 1133">
                <a:extLst>
                  <a:ext uri="{FF2B5EF4-FFF2-40B4-BE49-F238E27FC236}">
                    <a16:creationId xmlns:a16="http://schemas.microsoft.com/office/drawing/2014/main" id="{9B847903-444D-4C5F-A9BA-92B6BCD09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3" name="Freeform 1134">
                <a:extLst>
                  <a:ext uri="{FF2B5EF4-FFF2-40B4-BE49-F238E27FC236}">
                    <a16:creationId xmlns:a16="http://schemas.microsoft.com/office/drawing/2014/main" id="{B0349E0E-D5D4-431D-88EC-B2D12C007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4" name="Freeform 1135">
                <a:extLst>
                  <a:ext uri="{FF2B5EF4-FFF2-40B4-BE49-F238E27FC236}">
                    <a16:creationId xmlns:a16="http://schemas.microsoft.com/office/drawing/2014/main" id="{9869D816-F11C-457C-849F-59BDB5F8A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5" name="Freeform 1136">
                <a:extLst>
                  <a:ext uri="{FF2B5EF4-FFF2-40B4-BE49-F238E27FC236}">
                    <a16:creationId xmlns:a16="http://schemas.microsoft.com/office/drawing/2014/main" id="{FA89ED6F-2F34-4463-89E5-537E2CFBB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6" name="Freeform 1137">
                <a:extLst>
                  <a:ext uri="{FF2B5EF4-FFF2-40B4-BE49-F238E27FC236}">
                    <a16:creationId xmlns:a16="http://schemas.microsoft.com/office/drawing/2014/main" id="{DE5B6284-D52D-42CC-8CFC-FFC886C0981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FC971D3-6A20-4885-97C9-3BEBDF2098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168" name="Picture 167" descr="desktop_computer_stylized_medium">
                <a:extLst>
                  <a:ext uri="{FF2B5EF4-FFF2-40B4-BE49-F238E27FC236}">
                    <a16:creationId xmlns:a16="http://schemas.microsoft.com/office/drawing/2014/main" id="{F5299844-9D2D-48D7-ACF2-E6D65DA7E9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9" name="Freeform 1141">
                <a:extLst>
                  <a:ext uri="{FF2B5EF4-FFF2-40B4-BE49-F238E27FC236}">
                    <a16:creationId xmlns:a16="http://schemas.microsoft.com/office/drawing/2014/main" id="{E05AD7A4-29B8-4E62-84A0-6086D3D40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78277CB-9396-43F0-8CC5-E857072A7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7263" y="5422900"/>
              <a:ext cx="474663" cy="407989"/>
              <a:chOff x="877" y="1008"/>
              <a:chExt cx="2747" cy="2591"/>
            </a:xfrm>
          </p:grpSpPr>
          <p:pic>
            <p:nvPicPr>
              <p:cNvPr id="145" name="Picture 144" descr="antenna_stylized">
                <a:extLst>
                  <a:ext uri="{FF2B5EF4-FFF2-40B4-BE49-F238E27FC236}">
                    <a16:creationId xmlns:a16="http://schemas.microsoft.com/office/drawing/2014/main" id="{4647136E-AF86-4C37-AF4D-7B3E629A04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145" descr="laptop_keyboard">
                <a:extLst>
                  <a:ext uri="{FF2B5EF4-FFF2-40B4-BE49-F238E27FC236}">
                    <a16:creationId xmlns:a16="http://schemas.microsoft.com/office/drawing/2014/main" id="{47E83A16-CF63-4C69-9D11-0D88D751CF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Freeform 1145">
                <a:extLst>
                  <a:ext uri="{FF2B5EF4-FFF2-40B4-BE49-F238E27FC236}">
                    <a16:creationId xmlns:a16="http://schemas.microsoft.com/office/drawing/2014/main" id="{770540CC-732B-4210-9111-933DAC2FE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48" name="Picture 147" descr="screen">
                <a:extLst>
                  <a:ext uri="{FF2B5EF4-FFF2-40B4-BE49-F238E27FC236}">
                    <a16:creationId xmlns:a16="http://schemas.microsoft.com/office/drawing/2014/main" id="{1B05DB47-2C77-4FE5-A497-FD32F590E2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Freeform 1147">
                <a:extLst>
                  <a:ext uri="{FF2B5EF4-FFF2-40B4-BE49-F238E27FC236}">
                    <a16:creationId xmlns:a16="http://schemas.microsoft.com/office/drawing/2014/main" id="{9757E6C8-39CA-4019-A850-418078881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0" name="Freeform 1148">
                <a:extLst>
                  <a:ext uri="{FF2B5EF4-FFF2-40B4-BE49-F238E27FC236}">
                    <a16:creationId xmlns:a16="http://schemas.microsoft.com/office/drawing/2014/main" id="{82998D19-210F-4ADE-8494-A73F131C8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1" name="Freeform 1149">
                <a:extLst>
                  <a:ext uri="{FF2B5EF4-FFF2-40B4-BE49-F238E27FC236}">
                    <a16:creationId xmlns:a16="http://schemas.microsoft.com/office/drawing/2014/main" id="{A8E5D436-A882-4942-9334-27BDDD235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Freeform 1150">
                <a:extLst>
                  <a:ext uri="{FF2B5EF4-FFF2-40B4-BE49-F238E27FC236}">
                    <a16:creationId xmlns:a16="http://schemas.microsoft.com/office/drawing/2014/main" id="{7551CD19-449D-4DB5-AF57-19CDABDB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3" name="Freeform 1151">
                <a:extLst>
                  <a:ext uri="{FF2B5EF4-FFF2-40B4-BE49-F238E27FC236}">
                    <a16:creationId xmlns:a16="http://schemas.microsoft.com/office/drawing/2014/main" id="{89C079BD-DD22-468A-9CB1-3E777ACF9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" name="Freeform 1152">
                <a:extLst>
                  <a:ext uri="{FF2B5EF4-FFF2-40B4-BE49-F238E27FC236}">
                    <a16:creationId xmlns:a16="http://schemas.microsoft.com/office/drawing/2014/main" id="{08C8AD3D-C6E1-4209-9DA3-AD3600003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8E596A9-559C-479E-8506-75626AC465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62" name="Freeform 1154">
                  <a:extLst>
                    <a:ext uri="{FF2B5EF4-FFF2-40B4-BE49-F238E27FC236}">
                      <a16:creationId xmlns:a16="http://schemas.microsoft.com/office/drawing/2014/main" id="{E697366B-CCCD-4478-9616-A8E89D59E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3" name="Freeform 1155">
                  <a:extLst>
                    <a:ext uri="{FF2B5EF4-FFF2-40B4-BE49-F238E27FC236}">
                      <a16:creationId xmlns:a16="http://schemas.microsoft.com/office/drawing/2014/main" id="{BBC9DACC-21A0-4204-8C89-31761FF60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4" name="Freeform 1156">
                  <a:extLst>
                    <a:ext uri="{FF2B5EF4-FFF2-40B4-BE49-F238E27FC236}">
                      <a16:creationId xmlns:a16="http://schemas.microsoft.com/office/drawing/2014/main" id="{3CD3AC76-A33C-4562-9E77-FAA047F0E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5" name="Freeform 1157">
                  <a:extLst>
                    <a:ext uri="{FF2B5EF4-FFF2-40B4-BE49-F238E27FC236}">
                      <a16:creationId xmlns:a16="http://schemas.microsoft.com/office/drawing/2014/main" id="{9B9F5632-208C-46F6-B5BA-6FEACDBF6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6" name="Freeform 1158">
                  <a:extLst>
                    <a:ext uri="{FF2B5EF4-FFF2-40B4-BE49-F238E27FC236}">
                      <a16:creationId xmlns:a16="http://schemas.microsoft.com/office/drawing/2014/main" id="{9303DBA0-DAF1-49E7-AD1A-BCD7F303E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7" name="Freeform 1159">
                  <a:extLst>
                    <a:ext uri="{FF2B5EF4-FFF2-40B4-BE49-F238E27FC236}">
                      <a16:creationId xmlns:a16="http://schemas.microsoft.com/office/drawing/2014/main" id="{B57DDAC7-8A99-424A-AD4D-CA648AFCA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56" name="Freeform 1160">
                <a:extLst>
                  <a:ext uri="{FF2B5EF4-FFF2-40B4-BE49-F238E27FC236}">
                    <a16:creationId xmlns:a16="http://schemas.microsoft.com/office/drawing/2014/main" id="{070AFBDB-1B04-4BAC-8421-01EBF0C6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7" name="Freeform 1161">
                <a:extLst>
                  <a:ext uri="{FF2B5EF4-FFF2-40B4-BE49-F238E27FC236}">
                    <a16:creationId xmlns:a16="http://schemas.microsoft.com/office/drawing/2014/main" id="{F942F848-24C8-4249-9DBE-861B9FBE1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8" name="Freeform 1162">
                <a:extLst>
                  <a:ext uri="{FF2B5EF4-FFF2-40B4-BE49-F238E27FC236}">
                    <a16:creationId xmlns:a16="http://schemas.microsoft.com/office/drawing/2014/main" id="{3633AEE7-7679-44A5-A57E-2367B7A24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9" name="Freeform 1163">
                <a:extLst>
                  <a:ext uri="{FF2B5EF4-FFF2-40B4-BE49-F238E27FC236}">
                    <a16:creationId xmlns:a16="http://schemas.microsoft.com/office/drawing/2014/main" id="{C3E995F5-71B8-46D3-8963-C9D2BDB23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0" name="Freeform 1164">
                <a:extLst>
                  <a:ext uri="{FF2B5EF4-FFF2-40B4-BE49-F238E27FC236}">
                    <a16:creationId xmlns:a16="http://schemas.microsoft.com/office/drawing/2014/main" id="{179BF298-65BB-451E-B94B-55074E5E9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1" name="Freeform 1165">
                <a:extLst>
                  <a:ext uri="{FF2B5EF4-FFF2-40B4-BE49-F238E27FC236}">
                    <a16:creationId xmlns:a16="http://schemas.microsoft.com/office/drawing/2014/main" id="{81F7B731-8C30-4277-9993-02F7E51DA7A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A91BE5-0D4B-4302-97B9-49D83D87A2BD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1474789"/>
            <a:ext cx="1555751" cy="1622426"/>
            <a:chOff x="210" y="833"/>
            <a:chExt cx="980" cy="1022"/>
          </a:xfrm>
        </p:grpSpPr>
        <p:sp>
          <p:nvSpPr>
            <p:cNvPr id="11" name="Text Box 667">
              <a:extLst>
                <a:ext uri="{FF2B5EF4-FFF2-40B4-BE49-F238E27FC236}">
                  <a16:creationId xmlns:a16="http://schemas.microsoft.com/office/drawing/2014/main" id="{C308798F-80F9-47D4-AF50-07F0FFAEE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" y="1667"/>
              <a:ext cx="71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/>
                <a:t>smartphone</a:t>
              </a:r>
            </a:p>
          </p:txBody>
        </p:sp>
        <p:sp>
          <p:nvSpPr>
            <p:cNvPr id="12" name="Text Box 663">
              <a:extLst>
                <a:ext uri="{FF2B5EF4-FFF2-40B4-BE49-F238E27FC236}">
                  <a16:creationId xmlns:a16="http://schemas.microsoft.com/office/drawing/2014/main" id="{86B5AAC9-BA10-4D8C-ADBD-5F3E1782E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" y="872"/>
              <a:ext cx="2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400"/>
                <a:t>PC</a:t>
              </a:r>
            </a:p>
          </p:txBody>
        </p:sp>
        <p:sp>
          <p:nvSpPr>
            <p:cNvPr id="13" name="Text Box 664">
              <a:extLst>
                <a:ext uri="{FF2B5EF4-FFF2-40B4-BE49-F238E27FC236}">
                  <a16:creationId xmlns:a16="http://schemas.microsoft.com/office/drawing/2014/main" id="{1073EFDA-241E-47E2-829A-5FEBB8236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" y="1096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400"/>
                <a:t>server</a:t>
              </a:r>
            </a:p>
          </p:txBody>
        </p:sp>
        <p:sp>
          <p:nvSpPr>
            <p:cNvPr id="14" name="Text Box 665">
              <a:extLst>
                <a:ext uri="{FF2B5EF4-FFF2-40B4-BE49-F238E27FC236}">
                  <a16:creationId xmlns:a16="http://schemas.microsoft.com/office/drawing/2014/main" id="{6D29D377-959D-4710-8A6D-BFC30785F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1390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/>
                <a:t>laptop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8FCDC0-5D9A-48FC-8F1E-EC5FCC9F538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76" name="Picture 75" descr="desktop_computer_stylized_medium">
                <a:extLst>
                  <a:ext uri="{FF2B5EF4-FFF2-40B4-BE49-F238E27FC236}">
                    <a16:creationId xmlns:a16="http://schemas.microsoft.com/office/drawing/2014/main" id="{C26BCDFC-E9B9-4BC8-B062-9CC009483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Freeform 807">
                <a:extLst>
                  <a:ext uri="{FF2B5EF4-FFF2-40B4-BE49-F238E27FC236}">
                    <a16:creationId xmlns:a16="http://schemas.microsoft.com/office/drawing/2014/main" id="{3DEDE437-D324-4181-9DE7-D8E9D8BFA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2CEB36-A5EA-4F73-BE41-AC80F68204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74" name="Picture 73" descr="iphone_stylized_small">
                <a:extLst>
                  <a:ext uri="{FF2B5EF4-FFF2-40B4-BE49-F238E27FC236}">
                    <a16:creationId xmlns:a16="http://schemas.microsoft.com/office/drawing/2014/main" id="{48C04626-ABFE-4697-AB62-294C7C38E7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74" descr="antenna_radiation_stylized">
                <a:extLst>
                  <a:ext uri="{FF2B5EF4-FFF2-40B4-BE49-F238E27FC236}">
                    <a16:creationId xmlns:a16="http://schemas.microsoft.com/office/drawing/2014/main" id="{688F1D97-29CE-4476-BA3D-8E72B4FD8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61515B-87FE-4B4E-8A76-A1E1EE087F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1368"/>
              <a:ext cx="301" cy="235"/>
              <a:chOff x="877" y="1008"/>
              <a:chExt cx="2747" cy="2591"/>
            </a:xfrm>
          </p:grpSpPr>
          <p:pic>
            <p:nvPicPr>
              <p:cNvPr id="51" name="Picture 50" descr="antenna_stylized">
                <a:extLst>
                  <a:ext uri="{FF2B5EF4-FFF2-40B4-BE49-F238E27FC236}">
                    <a16:creationId xmlns:a16="http://schemas.microsoft.com/office/drawing/2014/main" id="{21F02095-32D2-433F-AA94-27F68E30F3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51" descr="laptop_keyboard">
                <a:extLst>
                  <a:ext uri="{FF2B5EF4-FFF2-40B4-BE49-F238E27FC236}">
                    <a16:creationId xmlns:a16="http://schemas.microsoft.com/office/drawing/2014/main" id="{10F9853E-4C83-4B74-831F-3317B553D3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Freeform 1091">
                <a:extLst>
                  <a:ext uri="{FF2B5EF4-FFF2-40B4-BE49-F238E27FC236}">
                    <a16:creationId xmlns:a16="http://schemas.microsoft.com/office/drawing/2014/main" id="{23EFB728-33BC-4571-822E-0461EA401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54" name="Picture 53" descr="screen">
                <a:extLst>
                  <a:ext uri="{FF2B5EF4-FFF2-40B4-BE49-F238E27FC236}">
                    <a16:creationId xmlns:a16="http://schemas.microsoft.com/office/drawing/2014/main" id="{4D1CFBF6-DBB8-4F09-82C6-35275113F4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1093">
                <a:extLst>
                  <a:ext uri="{FF2B5EF4-FFF2-40B4-BE49-F238E27FC236}">
                    <a16:creationId xmlns:a16="http://schemas.microsoft.com/office/drawing/2014/main" id="{C5C1A294-F806-42A5-9C6B-E77C3A0A7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1094">
                <a:extLst>
                  <a:ext uri="{FF2B5EF4-FFF2-40B4-BE49-F238E27FC236}">
                    <a16:creationId xmlns:a16="http://schemas.microsoft.com/office/drawing/2014/main" id="{CDF0DE55-7A72-4428-B4C8-AF3FBB60B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1095">
                <a:extLst>
                  <a:ext uri="{FF2B5EF4-FFF2-40B4-BE49-F238E27FC236}">
                    <a16:creationId xmlns:a16="http://schemas.microsoft.com/office/drawing/2014/main" id="{3B251C49-F2A0-4DB3-BA32-FA275A6FF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1096">
                <a:extLst>
                  <a:ext uri="{FF2B5EF4-FFF2-40B4-BE49-F238E27FC236}">
                    <a16:creationId xmlns:a16="http://schemas.microsoft.com/office/drawing/2014/main" id="{59C5D138-AEBD-430F-94A4-224F7A2C3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1097">
                <a:extLst>
                  <a:ext uri="{FF2B5EF4-FFF2-40B4-BE49-F238E27FC236}">
                    <a16:creationId xmlns:a16="http://schemas.microsoft.com/office/drawing/2014/main" id="{97A6D6D9-3EE0-4921-AC89-D9DF6DA46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1098">
                <a:extLst>
                  <a:ext uri="{FF2B5EF4-FFF2-40B4-BE49-F238E27FC236}">
                    <a16:creationId xmlns:a16="http://schemas.microsoft.com/office/drawing/2014/main" id="{A1C27252-9061-4838-A0FA-A81E742C6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F45A2E2-7AC9-42B4-BB35-C7B88AD40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8" name="Freeform 1100">
                  <a:extLst>
                    <a:ext uri="{FF2B5EF4-FFF2-40B4-BE49-F238E27FC236}">
                      <a16:creationId xmlns:a16="http://schemas.microsoft.com/office/drawing/2014/main" id="{9A1AB224-E110-4768-8219-4883348F1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" name="Freeform 1101">
                  <a:extLst>
                    <a:ext uri="{FF2B5EF4-FFF2-40B4-BE49-F238E27FC236}">
                      <a16:creationId xmlns:a16="http://schemas.microsoft.com/office/drawing/2014/main" id="{2C38AD0E-ABD9-4195-BF1C-230A04012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" name="Freeform 1102">
                  <a:extLst>
                    <a:ext uri="{FF2B5EF4-FFF2-40B4-BE49-F238E27FC236}">
                      <a16:creationId xmlns:a16="http://schemas.microsoft.com/office/drawing/2014/main" id="{265EBCDB-5E1E-4D92-ACE7-FFA287A30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" name="Freeform 1103">
                  <a:extLst>
                    <a:ext uri="{FF2B5EF4-FFF2-40B4-BE49-F238E27FC236}">
                      <a16:creationId xmlns:a16="http://schemas.microsoft.com/office/drawing/2014/main" id="{67395C8B-6F05-48B9-B850-6A7E5CADE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" name="Freeform 1104">
                  <a:extLst>
                    <a:ext uri="{FF2B5EF4-FFF2-40B4-BE49-F238E27FC236}">
                      <a16:creationId xmlns:a16="http://schemas.microsoft.com/office/drawing/2014/main" id="{AD669CD6-1A74-42DE-98A0-56D431A6D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" name="Freeform 1105">
                  <a:extLst>
                    <a:ext uri="{FF2B5EF4-FFF2-40B4-BE49-F238E27FC236}">
                      <a16:creationId xmlns:a16="http://schemas.microsoft.com/office/drawing/2014/main" id="{BA18598A-D1B0-43C1-9164-D6A4A2EF79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2" name="Freeform 1106">
                <a:extLst>
                  <a:ext uri="{FF2B5EF4-FFF2-40B4-BE49-F238E27FC236}">
                    <a16:creationId xmlns:a16="http://schemas.microsoft.com/office/drawing/2014/main" id="{64373ED6-A9B1-464D-A864-52E4F8FC3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1107">
                <a:extLst>
                  <a:ext uri="{FF2B5EF4-FFF2-40B4-BE49-F238E27FC236}">
                    <a16:creationId xmlns:a16="http://schemas.microsoft.com/office/drawing/2014/main" id="{BFA82F20-707A-487B-AE10-D061A9CCA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1108">
                <a:extLst>
                  <a:ext uri="{FF2B5EF4-FFF2-40B4-BE49-F238E27FC236}">
                    <a16:creationId xmlns:a16="http://schemas.microsoft.com/office/drawing/2014/main" id="{87E8B65C-B5A7-45B9-9519-6F22CAA28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1109">
                <a:extLst>
                  <a:ext uri="{FF2B5EF4-FFF2-40B4-BE49-F238E27FC236}">
                    <a16:creationId xmlns:a16="http://schemas.microsoft.com/office/drawing/2014/main" id="{55E8C54C-FABE-4416-ABCD-60317F304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1110">
                <a:extLst>
                  <a:ext uri="{FF2B5EF4-FFF2-40B4-BE49-F238E27FC236}">
                    <a16:creationId xmlns:a16="http://schemas.microsoft.com/office/drawing/2014/main" id="{0B73608A-D630-400A-B03E-D177AAD5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1111">
                <a:extLst>
                  <a:ext uri="{FF2B5EF4-FFF2-40B4-BE49-F238E27FC236}">
                    <a16:creationId xmlns:a16="http://schemas.microsoft.com/office/drawing/2014/main" id="{5AE5E083-69DB-4FD9-9AE9-D6F34BA3098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CF2A4F-AB53-434F-97B3-6AB1BF8F4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096"/>
              <a:ext cx="157" cy="255"/>
              <a:chOff x="4140" y="429"/>
              <a:chExt cx="1425" cy="2396"/>
            </a:xfrm>
          </p:grpSpPr>
          <p:sp>
            <p:nvSpPr>
              <p:cNvPr id="19" name="Freeform 1169">
                <a:extLst>
                  <a:ext uri="{FF2B5EF4-FFF2-40B4-BE49-F238E27FC236}">
                    <a16:creationId xmlns:a16="http://schemas.microsoft.com/office/drawing/2014/main" id="{349BCB00-EFFA-404A-A5E6-D1A978EBA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8C45537-484C-4B86-BF6D-153EC3032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Freeform 1171">
                <a:extLst>
                  <a:ext uri="{FF2B5EF4-FFF2-40B4-BE49-F238E27FC236}">
                    <a16:creationId xmlns:a16="http://schemas.microsoft.com/office/drawing/2014/main" id="{0F538587-D999-4703-B614-666EAAE25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 1172">
                <a:extLst>
                  <a:ext uri="{FF2B5EF4-FFF2-40B4-BE49-F238E27FC236}">
                    <a16:creationId xmlns:a16="http://schemas.microsoft.com/office/drawing/2014/main" id="{05C83AD6-76F5-46FF-A7BD-2ADB3A871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9EEC514-5B53-4129-AFB6-9321ECA1E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6EFB5F4-EFDF-4EE0-A2CB-71AA663D3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75"/>
                <a:ext cx="581" cy="141"/>
                <a:chOff x="613" y="2572"/>
                <a:chExt cx="725" cy="135"/>
              </a:xfrm>
            </p:grpSpPr>
            <p:sp>
              <p:nvSpPr>
                <p:cNvPr id="49" name="AutoShape 1175">
                  <a:extLst>
                    <a:ext uri="{FF2B5EF4-FFF2-40B4-BE49-F238E27FC236}">
                      <a16:creationId xmlns:a16="http://schemas.microsoft.com/office/drawing/2014/main" id="{09EE63A3-C985-4AC2-A08B-73D495CAF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0" name="AutoShape 1176">
                  <a:extLst>
                    <a:ext uri="{FF2B5EF4-FFF2-40B4-BE49-F238E27FC236}">
                      <a16:creationId xmlns:a16="http://schemas.microsoft.com/office/drawing/2014/main" id="{FEE9E5B3-496B-4819-BEFF-3E5C9A036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C3BE1B-4FC4-4A35-8F38-0A503EC69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C8C9FC3-9B69-447F-A8AF-39DFF96CA4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5"/>
                <a:ext cx="581" cy="141"/>
                <a:chOff x="615" y="2564"/>
                <a:chExt cx="725" cy="146"/>
              </a:xfrm>
            </p:grpSpPr>
            <p:sp>
              <p:nvSpPr>
                <p:cNvPr id="47" name="AutoShape 1179">
                  <a:extLst>
                    <a:ext uri="{FF2B5EF4-FFF2-40B4-BE49-F238E27FC236}">
                      <a16:creationId xmlns:a16="http://schemas.microsoft.com/office/drawing/2014/main" id="{85E5ADE0-234F-4E8A-B24C-E11FC8DF2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8" name="AutoShape 1180">
                  <a:extLst>
                    <a:ext uri="{FF2B5EF4-FFF2-40B4-BE49-F238E27FC236}">
                      <a16:creationId xmlns:a16="http://schemas.microsoft.com/office/drawing/2014/main" id="{AC189A1E-375E-45B3-84B1-036D312D1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F858E6D-52A5-438B-B197-1B8CA9405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D9A0B60-B937-4417-9FE5-8627530C5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581E46E-1725-476E-801C-56BE7DBFF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629"/>
                <a:ext cx="581" cy="150"/>
                <a:chOff x="619" y="2568"/>
                <a:chExt cx="724" cy="138"/>
              </a:xfrm>
            </p:grpSpPr>
            <p:sp>
              <p:nvSpPr>
                <p:cNvPr id="45" name="AutoShape 1184">
                  <a:extLst>
                    <a:ext uri="{FF2B5EF4-FFF2-40B4-BE49-F238E27FC236}">
                      <a16:creationId xmlns:a16="http://schemas.microsoft.com/office/drawing/2014/main" id="{8419FDA5-232D-4B86-97C3-79C3624F0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" name="AutoShape 1185">
                  <a:extLst>
                    <a:ext uri="{FF2B5EF4-FFF2-40B4-BE49-F238E27FC236}">
                      <a16:creationId xmlns:a16="http://schemas.microsoft.com/office/drawing/2014/main" id="{9912F2E6-A77A-49B6-BCB7-D6397C013D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0" name="Freeform 1186">
                <a:extLst>
                  <a:ext uri="{FF2B5EF4-FFF2-40B4-BE49-F238E27FC236}">
                    <a16:creationId xmlns:a16="http://schemas.microsoft.com/office/drawing/2014/main" id="{0D78AFD6-ECD0-4B9F-9F52-348E27CE0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D1D688F-262D-497C-A570-E9BCBE2EF7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8"/>
                <a:ext cx="581" cy="140"/>
                <a:chOff x="614" y="2569"/>
                <a:chExt cx="724" cy="140"/>
              </a:xfrm>
            </p:grpSpPr>
            <p:sp>
              <p:nvSpPr>
                <p:cNvPr id="43" name="AutoShape 1188">
                  <a:extLst>
                    <a:ext uri="{FF2B5EF4-FFF2-40B4-BE49-F238E27FC236}">
                      <a16:creationId xmlns:a16="http://schemas.microsoft.com/office/drawing/2014/main" id="{4C55CCE0-2B75-4806-BFF9-409BAAF65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" name="AutoShape 1189">
                  <a:extLst>
                    <a:ext uri="{FF2B5EF4-FFF2-40B4-BE49-F238E27FC236}">
                      <a16:creationId xmlns:a16="http://schemas.microsoft.com/office/drawing/2014/main" id="{860F89CD-190A-45B8-8791-8C64917FD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36A3E5-F3F0-48AE-AD6A-4694DF1F0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Freeform 1191">
                <a:extLst>
                  <a:ext uri="{FF2B5EF4-FFF2-40B4-BE49-F238E27FC236}">
                    <a16:creationId xmlns:a16="http://schemas.microsoft.com/office/drawing/2014/main" id="{6480B48E-2F15-4EE8-93E8-788E44FC9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1192">
                <a:extLst>
                  <a:ext uri="{FF2B5EF4-FFF2-40B4-BE49-F238E27FC236}">
                    <a16:creationId xmlns:a16="http://schemas.microsoft.com/office/drawing/2014/main" id="{284B06CA-C098-4059-A163-EF740FFDD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0114C5-A800-449A-9BED-F798554FF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Freeform 1194">
                <a:extLst>
                  <a:ext uri="{FF2B5EF4-FFF2-40B4-BE49-F238E27FC236}">
                    <a16:creationId xmlns:a16="http://schemas.microsoft.com/office/drawing/2014/main" id="{C4FC7463-74CF-4B52-96D6-5653CE28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AutoShape 1195">
                <a:extLst>
                  <a:ext uri="{FF2B5EF4-FFF2-40B4-BE49-F238E27FC236}">
                    <a16:creationId xmlns:a16="http://schemas.microsoft.com/office/drawing/2014/main" id="{54C4D59A-20AA-475C-801E-D4DCC95A7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AutoShape 1196">
                <a:extLst>
                  <a:ext uri="{FF2B5EF4-FFF2-40B4-BE49-F238E27FC236}">
                    <a16:creationId xmlns:a16="http://schemas.microsoft.com/office/drawing/2014/main" id="{D1F5456B-C4CA-4075-ACBD-DC7FEF7BC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3511553-5095-45CD-878C-5F5D7402C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C913F4B-23A6-46E6-AEB8-6983E4116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7FD2E08-F746-4D87-B84B-67E4F5907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24A85A0-4050-4111-AF05-D0519B961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35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 closer look at network 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5708F-E6BE-424A-9A2B-1D9CB777CD3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4019" y="1654175"/>
            <a:ext cx="42037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SzPct val="75000"/>
            </a:pPr>
            <a:r>
              <a:rPr lang="en-US" altLang="en-US" i="1" dirty="0">
                <a:solidFill>
                  <a:srgbClr val="CC0000"/>
                </a:solidFill>
                <a:latin typeface="TrumpetLite" panose="020A0602050506020204" pitchFamily="18" charset="0"/>
              </a:rPr>
              <a:t>network edge: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SzPct val="75000"/>
            </a:pPr>
            <a:r>
              <a:rPr lang="en-US" altLang="en-US" dirty="0">
                <a:latin typeface="TrumpetLite" panose="020A0602050506020204" pitchFamily="18" charset="0"/>
                <a:ea typeface="MS PGothic" panose="020B0600070205080204" pitchFamily="34" charset="-128"/>
              </a:rPr>
              <a:t>hosts: clients and servers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SzPct val="75000"/>
            </a:pPr>
            <a:r>
              <a:rPr lang="en-US" altLang="en-US" dirty="0">
                <a:latin typeface="TrumpetLite" panose="020A0602050506020204" pitchFamily="18" charset="0"/>
                <a:ea typeface="MS PGothic" panose="020B0600070205080204" pitchFamily="34" charset="-128"/>
              </a:rPr>
              <a:t>servers in data centers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SzPct val="75000"/>
            </a:pPr>
            <a:endParaRPr lang="en-US" altLang="en-US" dirty="0">
              <a:latin typeface="TrumpetLite" panose="020A06020505060202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BBD62-5D88-4556-A6D4-F94D894C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6" y="3341688"/>
            <a:ext cx="40274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CC0000"/>
                </a:solidFill>
                <a:latin typeface="TrumpetLite" panose="020A0602050506020204" pitchFamily="18" charset="0"/>
              </a:rPr>
              <a:t> network access media:</a:t>
            </a:r>
          </a:p>
          <a:p>
            <a:pPr marL="800100" lvl="1" indent="-342900">
              <a:spcBef>
                <a:spcPts val="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wired &amp; wireless</a:t>
            </a:r>
          </a:p>
          <a:p>
            <a:pPr marL="800100" lvl="1" indent="-342900">
              <a:spcBef>
                <a:spcPts val="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communication links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0C894-D95A-4B1D-9CFA-D36439EF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" y="5057775"/>
            <a:ext cx="3810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CC0000"/>
                </a:solidFill>
                <a:latin typeface="TrumpetLite" panose="020A0602050506020204" pitchFamily="18" charset="0"/>
              </a:rPr>
              <a:t> network core:</a:t>
            </a:r>
          </a:p>
          <a:p>
            <a:pPr marL="800100" lvl="1" indent="-342900">
              <a:spcBef>
                <a:spcPts val="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interconnected routers</a:t>
            </a:r>
          </a:p>
          <a:p>
            <a:pPr marL="800100" lvl="1" indent="-342900">
              <a:spcBef>
                <a:spcPts val="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network of networks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</a:pPr>
            <a:endParaRPr lang="en-US" altLang="en-US" dirty="0">
              <a:latin typeface="TrumpetLite" panose="020A0602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928EA6-062F-4B1A-9738-C36C0344FBAF}"/>
              </a:ext>
            </a:extLst>
          </p:cNvPr>
          <p:cNvGrpSpPr>
            <a:grpSpLocks/>
          </p:cNvGrpSpPr>
          <p:nvPr/>
        </p:nvGrpSpPr>
        <p:grpSpPr bwMode="auto">
          <a:xfrm>
            <a:off x="5188744" y="1657350"/>
            <a:ext cx="3551237" cy="4743450"/>
            <a:chOff x="5202238" y="1384300"/>
            <a:chExt cx="3551237" cy="4743450"/>
          </a:xfrm>
        </p:grpSpPr>
        <p:sp>
          <p:nvSpPr>
            <p:cNvPr id="9" name="Freeform 415">
              <a:extLst>
                <a:ext uri="{FF2B5EF4-FFF2-40B4-BE49-F238E27FC236}">
                  <a16:creationId xmlns:a16="http://schemas.microsoft.com/office/drawing/2014/main" id="{E1ACF66D-9A8B-492C-A436-2986C5AF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416">
              <a:extLst>
                <a:ext uri="{FF2B5EF4-FFF2-40B4-BE49-F238E27FC236}">
                  <a16:creationId xmlns:a16="http://schemas.microsoft.com/office/drawing/2014/main" id="{FE8C9249-F8B8-4BA7-9EF8-93CCA0E45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417">
              <a:extLst>
                <a:ext uri="{FF2B5EF4-FFF2-40B4-BE49-F238E27FC236}">
                  <a16:creationId xmlns:a16="http://schemas.microsoft.com/office/drawing/2014/main" id="{4D2DDA7B-0577-4926-B80F-64F4B3B1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3FC16AB-3A6E-47D9-B87F-E22AC4665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8441" y="2974977"/>
              <a:ext cx="1458913" cy="933451"/>
              <a:chOff x="2889" y="1631"/>
              <a:chExt cx="980" cy="743"/>
            </a:xfrm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329208EA-591C-4DEB-AE98-9CAD7F2A1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" name="AutoShape 420">
                <a:extLst>
                  <a:ext uri="{FF2B5EF4-FFF2-40B4-BE49-F238E27FC236}">
                    <a16:creationId xmlns:a16="http://schemas.microsoft.com/office/drawing/2014/main" id="{DC41E2C3-1C20-4B71-9CC1-9E767EF68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13" name="Line 421">
              <a:extLst>
                <a:ext uri="{FF2B5EF4-FFF2-40B4-BE49-F238E27FC236}">
                  <a16:creationId xmlns:a16="http://schemas.microsoft.com/office/drawing/2014/main" id="{5536B535-CDDF-400C-A5F6-BC9DB6766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422">
              <a:extLst>
                <a:ext uri="{FF2B5EF4-FFF2-40B4-BE49-F238E27FC236}">
                  <a16:creationId xmlns:a16="http://schemas.microsoft.com/office/drawing/2014/main" id="{65DAFDD3-3666-4435-82ED-B6D59EE07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423">
              <a:extLst>
                <a:ext uri="{FF2B5EF4-FFF2-40B4-BE49-F238E27FC236}">
                  <a16:creationId xmlns:a16="http://schemas.microsoft.com/office/drawing/2014/main" id="{3AAD240C-082F-4CE0-BC3A-9F9A85DDB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Line 424">
              <a:extLst>
                <a:ext uri="{FF2B5EF4-FFF2-40B4-BE49-F238E27FC236}">
                  <a16:creationId xmlns:a16="http://schemas.microsoft.com/office/drawing/2014/main" id="{776CE24B-8390-49CA-ADEE-503767A98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425">
              <a:extLst>
                <a:ext uri="{FF2B5EF4-FFF2-40B4-BE49-F238E27FC236}">
                  <a16:creationId xmlns:a16="http://schemas.microsoft.com/office/drawing/2014/main" id="{40CDD9D3-BBB3-4ACA-881C-634A0B6B4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426">
              <a:extLst>
                <a:ext uri="{FF2B5EF4-FFF2-40B4-BE49-F238E27FC236}">
                  <a16:creationId xmlns:a16="http://schemas.microsoft.com/office/drawing/2014/main" id="{80AD961D-5900-4932-91FE-80B799E55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427">
              <a:extLst>
                <a:ext uri="{FF2B5EF4-FFF2-40B4-BE49-F238E27FC236}">
                  <a16:creationId xmlns:a16="http://schemas.microsoft.com/office/drawing/2014/main" id="{34AA63EE-A999-4E50-B3D1-A49B53F28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428">
              <a:extLst>
                <a:ext uri="{FF2B5EF4-FFF2-40B4-BE49-F238E27FC236}">
                  <a16:creationId xmlns:a16="http://schemas.microsoft.com/office/drawing/2014/main" id="{91DF61D7-6EBF-43A7-93B8-EA2A9D8EEE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429">
              <a:extLst>
                <a:ext uri="{FF2B5EF4-FFF2-40B4-BE49-F238E27FC236}">
                  <a16:creationId xmlns:a16="http://schemas.microsoft.com/office/drawing/2014/main" id="{BA4A93DB-0C3F-4DFA-9CAB-7737999CF2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430">
              <a:extLst>
                <a:ext uri="{FF2B5EF4-FFF2-40B4-BE49-F238E27FC236}">
                  <a16:creationId xmlns:a16="http://schemas.microsoft.com/office/drawing/2014/main" id="{64EB2ACE-A48E-4A49-9115-67DCBCE8AA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431">
              <a:extLst>
                <a:ext uri="{FF2B5EF4-FFF2-40B4-BE49-F238E27FC236}">
                  <a16:creationId xmlns:a16="http://schemas.microsoft.com/office/drawing/2014/main" id="{2ADA76F5-05BE-4348-85AC-CF2CA51EF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432">
              <a:extLst>
                <a:ext uri="{FF2B5EF4-FFF2-40B4-BE49-F238E27FC236}">
                  <a16:creationId xmlns:a16="http://schemas.microsoft.com/office/drawing/2014/main" id="{A30B9FE1-4370-492F-89F9-94FCDFFE1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433">
              <a:extLst>
                <a:ext uri="{FF2B5EF4-FFF2-40B4-BE49-F238E27FC236}">
                  <a16:creationId xmlns:a16="http://schemas.microsoft.com/office/drawing/2014/main" id="{63C86DF6-8E37-468B-8D1E-04DE0CA02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435">
              <a:extLst>
                <a:ext uri="{FF2B5EF4-FFF2-40B4-BE49-F238E27FC236}">
                  <a16:creationId xmlns:a16="http://schemas.microsoft.com/office/drawing/2014/main" id="{A71441C9-DF90-4434-A8CE-464ED52B2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436">
              <a:extLst>
                <a:ext uri="{FF2B5EF4-FFF2-40B4-BE49-F238E27FC236}">
                  <a16:creationId xmlns:a16="http://schemas.microsoft.com/office/drawing/2014/main" id="{2AD944EE-4A60-4115-B8E1-7F3897CA9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439">
              <a:extLst>
                <a:ext uri="{FF2B5EF4-FFF2-40B4-BE49-F238E27FC236}">
                  <a16:creationId xmlns:a16="http://schemas.microsoft.com/office/drawing/2014/main" id="{FA34108B-A2CB-42A1-907D-1E86C4BEA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440">
              <a:extLst>
                <a:ext uri="{FF2B5EF4-FFF2-40B4-BE49-F238E27FC236}">
                  <a16:creationId xmlns:a16="http://schemas.microsoft.com/office/drawing/2014/main" id="{C04B6ABC-58D4-400C-9E61-2DCC815B47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441">
              <a:extLst>
                <a:ext uri="{FF2B5EF4-FFF2-40B4-BE49-F238E27FC236}">
                  <a16:creationId xmlns:a16="http://schemas.microsoft.com/office/drawing/2014/main" id="{CA6E4D6C-5598-4816-8326-20EFDFBE5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443">
              <a:extLst>
                <a:ext uri="{FF2B5EF4-FFF2-40B4-BE49-F238E27FC236}">
                  <a16:creationId xmlns:a16="http://schemas.microsoft.com/office/drawing/2014/main" id="{5C7FC9A2-C12A-4A42-BB9E-95A2D5C87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444">
              <a:extLst>
                <a:ext uri="{FF2B5EF4-FFF2-40B4-BE49-F238E27FC236}">
                  <a16:creationId xmlns:a16="http://schemas.microsoft.com/office/drawing/2014/main" id="{0C088E20-045E-403D-A852-3248F5117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445">
              <a:extLst>
                <a:ext uri="{FF2B5EF4-FFF2-40B4-BE49-F238E27FC236}">
                  <a16:creationId xmlns:a16="http://schemas.microsoft.com/office/drawing/2014/main" id="{FE11AEE1-ACB6-4C5C-B6FD-6D45E484C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446">
              <a:extLst>
                <a:ext uri="{FF2B5EF4-FFF2-40B4-BE49-F238E27FC236}">
                  <a16:creationId xmlns:a16="http://schemas.microsoft.com/office/drawing/2014/main" id="{9824C63E-183A-4C2A-8A46-1BD701806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Line 447">
              <a:extLst>
                <a:ext uri="{FF2B5EF4-FFF2-40B4-BE49-F238E27FC236}">
                  <a16:creationId xmlns:a16="http://schemas.microsoft.com/office/drawing/2014/main" id="{B7F5BC9D-393E-448F-9CF8-6BC3C5638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448">
              <a:extLst>
                <a:ext uri="{FF2B5EF4-FFF2-40B4-BE49-F238E27FC236}">
                  <a16:creationId xmlns:a16="http://schemas.microsoft.com/office/drawing/2014/main" id="{F37A489E-842E-4EB0-BBBB-4FE1C7BC6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Line 449">
              <a:extLst>
                <a:ext uri="{FF2B5EF4-FFF2-40B4-BE49-F238E27FC236}">
                  <a16:creationId xmlns:a16="http://schemas.microsoft.com/office/drawing/2014/main" id="{878DE128-D1F5-4B99-A573-96492000E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Line 450">
              <a:extLst>
                <a:ext uri="{FF2B5EF4-FFF2-40B4-BE49-F238E27FC236}">
                  <a16:creationId xmlns:a16="http://schemas.microsoft.com/office/drawing/2014/main" id="{A896B8F9-820F-44D0-AA09-4096CD5E4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Line 451">
              <a:extLst>
                <a:ext uri="{FF2B5EF4-FFF2-40B4-BE49-F238E27FC236}">
                  <a16:creationId xmlns:a16="http://schemas.microsoft.com/office/drawing/2014/main" id="{C0C9AFD8-5640-4304-8992-2CEB3E4968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452">
              <a:extLst>
                <a:ext uri="{FF2B5EF4-FFF2-40B4-BE49-F238E27FC236}">
                  <a16:creationId xmlns:a16="http://schemas.microsoft.com/office/drawing/2014/main" id="{3A7C1FC4-D23F-4F3C-98CB-62AE7DFAD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Line 541">
              <a:extLst>
                <a:ext uri="{FF2B5EF4-FFF2-40B4-BE49-F238E27FC236}">
                  <a16:creationId xmlns:a16="http://schemas.microsoft.com/office/drawing/2014/main" id="{48000548-7408-4F11-8FD2-97A86CE5A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7720B81-B0CD-4E54-B991-A13A1F6108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60" name="Picture 359" descr="desktop_computer_stylized_medium">
                <a:extLst>
                  <a:ext uri="{FF2B5EF4-FFF2-40B4-BE49-F238E27FC236}">
                    <a16:creationId xmlns:a16="http://schemas.microsoft.com/office/drawing/2014/main" id="{EAC6C4BE-6925-43C8-AF91-1FFE85AEB3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" name="Freeform 592">
                <a:extLst>
                  <a:ext uri="{FF2B5EF4-FFF2-40B4-BE49-F238E27FC236}">
                    <a16:creationId xmlns:a16="http://schemas.microsoft.com/office/drawing/2014/main" id="{E08DA4BF-382D-4FC3-9C3E-ECA00A7DD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67B24A-A0C9-4846-8718-D14BEB804F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8" name="Picture 357" descr="desktop_computer_stylized_medium">
                <a:extLst>
                  <a:ext uri="{FF2B5EF4-FFF2-40B4-BE49-F238E27FC236}">
                    <a16:creationId xmlns:a16="http://schemas.microsoft.com/office/drawing/2014/main" id="{CAFE6403-694B-4EF2-99F9-161DE6F2B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" name="Freeform 595">
                <a:extLst>
                  <a:ext uri="{FF2B5EF4-FFF2-40B4-BE49-F238E27FC236}">
                    <a16:creationId xmlns:a16="http://schemas.microsoft.com/office/drawing/2014/main" id="{7259148A-3294-4C6D-A140-AAF023AE4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022338-9959-4580-9E8B-D624AF0D02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6" name="Picture 355" descr="desktop_computer_stylized_medium">
                <a:extLst>
                  <a:ext uri="{FF2B5EF4-FFF2-40B4-BE49-F238E27FC236}">
                    <a16:creationId xmlns:a16="http://schemas.microsoft.com/office/drawing/2014/main" id="{37215E9F-D865-4BDE-8941-3502A2432E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" name="Freeform 598">
                <a:extLst>
                  <a:ext uri="{FF2B5EF4-FFF2-40B4-BE49-F238E27FC236}">
                    <a16:creationId xmlns:a16="http://schemas.microsoft.com/office/drawing/2014/main" id="{A937770C-2D5B-438B-B887-B1A74DCA4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786A826-E269-4352-A458-97C37D2F1B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4" name="Picture 353" descr="desktop_computer_stylized_medium">
                <a:extLst>
                  <a:ext uri="{FF2B5EF4-FFF2-40B4-BE49-F238E27FC236}">
                    <a16:creationId xmlns:a16="http://schemas.microsoft.com/office/drawing/2014/main" id="{2F97796F-33A0-44D6-B67A-6DD493D215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" name="Freeform 601">
                <a:extLst>
                  <a:ext uri="{FF2B5EF4-FFF2-40B4-BE49-F238E27FC236}">
                    <a16:creationId xmlns:a16="http://schemas.microsoft.com/office/drawing/2014/main" id="{6451126D-D852-4E4B-BC41-061C6B7FC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46" name="Picture 45" descr="car_icon_small">
              <a:extLst>
                <a:ext uri="{FF2B5EF4-FFF2-40B4-BE49-F238E27FC236}">
                  <a16:creationId xmlns:a16="http://schemas.microsoft.com/office/drawing/2014/main" id="{B11F62B0-C921-4743-A297-D0F50CDDD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71D1EC-0486-4712-BAAE-ECEA6BA90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3400" y="1546221"/>
              <a:ext cx="415925" cy="385762"/>
              <a:chOff x="2751" y="1851"/>
              <a:chExt cx="462" cy="478"/>
            </a:xfrm>
          </p:grpSpPr>
          <p:pic>
            <p:nvPicPr>
              <p:cNvPr id="352" name="Picture 351" descr="iphone_stylized_small">
                <a:extLst>
                  <a:ext uri="{FF2B5EF4-FFF2-40B4-BE49-F238E27FC236}">
                    <a16:creationId xmlns:a16="http://schemas.microsoft.com/office/drawing/2014/main" id="{B89F17B1-309A-4E23-AD26-CD8C0921A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3" name="Picture 352" descr="antenna_radiation_stylized">
                <a:extLst>
                  <a:ext uri="{FF2B5EF4-FFF2-40B4-BE49-F238E27FC236}">
                    <a16:creationId xmlns:a16="http://schemas.microsoft.com/office/drawing/2014/main" id="{56015246-4516-4AEB-B003-B9FFB34FEB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749C58-8E56-4E9E-A210-3808BE3AE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9869" y="2395538"/>
              <a:ext cx="390526" cy="169863"/>
              <a:chOff x="4650" y="1129"/>
              <a:chExt cx="246" cy="95"/>
            </a:xfrm>
          </p:grpSpPr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BEB91609-CB80-49C2-BE11-296FD5B52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C5B50D8A-0540-4E37-8462-13147FF9B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E0365E95-0161-4BFB-9FD0-0AF4BA621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D24B708C-68F7-4CCD-8B15-1946DCD63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0" name="Freeform 660">
                  <a:extLst>
                    <a:ext uri="{FF2B5EF4-FFF2-40B4-BE49-F238E27FC236}">
                      <a16:creationId xmlns:a16="http://schemas.microsoft.com/office/drawing/2014/main" id="{28A2720B-CCA4-4A09-9825-CF59A3D95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1" name="Freeform 661">
                  <a:extLst>
                    <a:ext uri="{FF2B5EF4-FFF2-40B4-BE49-F238E27FC236}">
                      <a16:creationId xmlns:a16="http://schemas.microsoft.com/office/drawing/2014/main" id="{09A3DDCE-B946-4622-83C9-7E3303938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48" name="Line 662">
                <a:extLst>
                  <a:ext uri="{FF2B5EF4-FFF2-40B4-BE49-F238E27FC236}">
                    <a16:creationId xmlns:a16="http://schemas.microsoft.com/office/drawing/2014/main" id="{04C11D48-411A-4CDD-A900-E57A72297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9" name="Line 663">
                <a:extLst>
                  <a:ext uri="{FF2B5EF4-FFF2-40B4-BE49-F238E27FC236}">
                    <a16:creationId xmlns:a16="http://schemas.microsoft.com/office/drawing/2014/main" id="{EDBE2C48-832F-4DFA-B3A7-9327F6B80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6A5174F-69B0-4956-9187-097BAA88F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2894" y="2757476"/>
              <a:ext cx="390526" cy="176212"/>
              <a:chOff x="4650" y="1129"/>
              <a:chExt cx="246" cy="95"/>
            </a:xfrm>
          </p:grpSpPr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3A1F603E-FC56-4E1E-9C0A-FF215307A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84C9F632-D315-4CA2-A531-ECAB84140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11FC446F-E9FE-4435-8F29-362419AF8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763E3DAE-1D42-435F-8F92-EE626C942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42" name="Freeform 671">
                  <a:extLst>
                    <a:ext uri="{FF2B5EF4-FFF2-40B4-BE49-F238E27FC236}">
                      <a16:creationId xmlns:a16="http://schemas.microsoft.com/office/drawing/2014/main" id="{C899CD69-881B-4330-A9C1-BBF15D8DB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3" name="Freeform 672">
                  <a:extLst>
                    <a:ext uri="{FF2B5EF4-FFF2-40B4-BE49-F238E27FC236}">
                      <a16:creationId xmlns:a16="http://schemas.microsoft.com/office/drawing/2014/main" id="{5D004FFB-D056-4411-B10F-588C059CE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40" name="Line 673">
                <a:extLst>
                  <a:ext uri="{FF2B5EF4-FFF2-40B4-BE49-F238E27FC236}">
                    <a16:creationId xmlns:a16="http://schemas.microsoft.com/office/drawing/2014/main" id="{2E401B71-3F2D-44E6-91BB-F6251C543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1" name="Line 674">
                <a:extLst>
                  <a:ext uri="{FF2B5EF4-FFF2-40B4-BE49-F238E27FC236}">
                    <a16:creationId xmlns:a16="http://schemas.microsoft.com/office/drawing/2014/main" id="{B6DD88EF-16EA-4B6E-8A21-D25282A49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1E1531C-4247-47AE-8F80-F458465E5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4094" y="2493963"/>
              <a:ext cx="390526" cy="169863"/>
              <a:chOff x="4650" y="1129"/>
              <a:chExt cx="246" cy="95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2E6DFD1A-3D6B-4CE1-89F3-4B32E4CD8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B595AFD1-30E7-42CC-A614-386A27629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28F83249-5DB5-4A60-97C2-AE0B24EBC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FF2B32AA-3CA1-4E64-9D4C-B99F14C29C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34" name="Freeform 680">
                  <a:extLst>
                    <a:ext uri="{FF2B5EF4-FFF2-40B4-BE49-F238E27FC236}">
                      <a16:creationId xmlns:a16="http://schemas.microsoft.com/office/drawing/2014/main" id="{0780CEC2-AA8C-4FA0-98F4-D7110BDCE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5" name="Freeform 681">
                  <a:extLst>
                    <a:ext uri="{FF2B5EF4-FFF2-40B4-BE49-F238E27FC236}">
                      <a16:creationId xmlns:a16="http://schemas.microsoft.com/office/drawing/2014/main" id="{EB6EFFC7-0749-4811-9BD1-A8EA23652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32" name="Line 682">
                <a:extLst>
                  <a:ext uri="{FF2B5EF4-FFF2-40B4-BE49-F238E27FC236}">
                    <a16:creationId xmlns:a16="http://schemas.microsoft.com/office/drawing/2014/main" id="{EAD9E058-EAB8-4374-A811-9247346B1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3" name="Line 683">
                <a:extLst>
                  <a:ext uri="{FF2B5EF4-FFF2-40B4-BE49-F238E27FC236}">
                    <a16:creationId xmlns:a16="http://schemas.microsoft.com/office/drawing/2014/main" id="{680DB351-50E9-4D13-8382-2727994F2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FF384CD-D21C-47F0-800C-0F601BA113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5207" y="2757488"/>
              <a:ext cx="390526" cy="169863"/>
              <a:chOff x="4650" y="1129"/>
              <a:chExt cx="246" cy="95"/>
            </a:xfrm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B9B154F6-888F-45B3-9ADF-0210BB6D6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036D2445-E197-420C-9735-98F5CC75B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38BA1E38-D9A0-4A07-9495-4ADE7D00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8D266C75-AD40-4441-90CA-33E6C85595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26" name="Freeform 689">
                  <a:extLst>
                    <a:ext uri="{FF2B5EF4-FFF2-40B4-BE49-F238E27FC236}">
                      <a16:creationId xmlns:a16="http://schemas.microsoft.com/office/drawing/2014/main" id="{147DA0D4-8443-42F1-86E6-37D3C168B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7" name="Freeform 690">
                  <a:extLst>
                    <a:ext uri="{FF2B5EF4-FFF2-40B4-BE49-F238E27FC236}">
                      <a16:creationId xmlns:a16="http://schemas.microsoft.com/office/drawing/2014/main" id="{92E47265-3FF4-4DA4-A25B-5F9AAD3FC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24" name="Line 691">
                <a:extLst>
                  <a:ext uri="{FF2B5EF4-FFF2-40B4-BE49-F238E27FC236}">
                    <a16:creationId xmlns:a16="http://schemas.microsoft.com/office/drawing/2014/main" id="{C299A4AB-6182-4CAB-8106-FD809D201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5" name="Line 692">
                <a:extLst>
                  <a:ext uri="{FF2B5EF4-FFF2-40B4-BE49-F238E27FC236}">
                    <a16:creationId xmlns:a16="http://schemas.microsoft.com/office/drawing/2014/main" id="{88F9EABE-B437-4F24-B078-B06DDA9E2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2" name="Line 693">
              <a:extLst>
                <a:ext uri="{FF2B5EF4-FFF2-40B4-BE49-F238E27FC236}">
                  <a16:creationId xmlns:a16="http://schemas.microsoft.com/office/drawing/2014/main" id="{3E9BD8D3-2E90-491B-B2E6-09412EAF0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99C5967-6A3D-4BEB-933D-C93793B3E4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0944" y="3911600"/>
              <a:ext cx="485776" cy="203200"/>
              <a:chOff x="4650" y="1129"/>
              <a:chExt cx="246" cy="95"/>
            </a:xfrm>
          </p:grpSpPr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CCE23C96-48F5-4CD5-ACD0-19603F530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409B7743-9CBF-448A-9D69-2305657E9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A3226BA3-4541-4395-BB1D-C2836DFF6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C5F68448-152F-4EBD-9240-8F2423DB21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18" name="Freeform 699">
                  <a:extLst>
                    <a:ext uri="{FF2B5EF4-FFF2-40B4-BE49-F238E27FC236}">
                      <a16:creationId xmlns:a16="http://schemas.microsoft.com/office/drawing/2014/main" id="{027702DD-2B09-4337-AFF2-AC2716678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9" name="Freeform 700">
                  <a:extLst>
                    <a:ext uri="{FF2B5EF4-FFF2-40B4-BE49-F238E27FC236}">
                      <a16:creationId xmlns:a16="http://schemas.microsoft.com/office/drawing/2014/main" id="{4FC9A91C-ACEA-4FD4-B8D3-247CEA0C5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16" name="Line 701">
                <a:extLst>
                  <a:ext uri="{FF2B5EF4-FFF2-40B4-BE49-F238E27FC236}">
                    <a16:creationId xmlns:a16="http://schemas.microsoft.com/office/drawing/2014/main" id="{05FDB024-D6B5-4B96-8A14-92EA43F09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7" name="Line 702">
                <a:extLst>
                  <a:ext uri="{FF2B5EF4-FFF2-40B4-BE49-F238E27FC236}">
                    <a16:creationId xmlns:a16="http://schemas.microsoft.com/office/drawing/2014/main" id="{4D5DE5A3-DDB7-4793-BA90-056335100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7E64477-D040-487A-B6BB-64776577D8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1857" y="3630613"/>
              <a:ext cx="485776" cy="203200"/>
              <a:chOff x="4650" y="1129"/>
              <a:chExt cx="246" cy="95"/>
            </a:xfrm>
          </p:grpSpPr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54E78CCA-765D-4C96-AC9E-2C6870689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AE0E9D1-7CDC-44C7-A0A9-F7AEAB019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36D5F2C0-98F5-4C3E-9B47-19559B16B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48E2CE7E-20E9-4866-B0FA-82A722D2C7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10" name="Freeform 717">
                  <a:extLst>
                    <a:ext uri="{FF2B5EF4-FFF2-40B4-BE49-F238E27FC236}">
                      <a16:creationId xmlns:a16="http://schemas.microsoft.com/office/drawing/2014/main" id="{2F94BE47-D37C-4778-9192-7FCD9276B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1" name="Freeform 718">
                  <a:extLst>
                    <a:ext uri="{FF2B5EF4-FFF2-40B4-BE49-F238E27FC236}">
                      <a16:creationId xmlns:a16="http://schemas.microsoft.com/office/drawing/2014/main" id="{DF5AA3AF-903B-41E5-B21B-8C6405E0B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08" name="Line 719">
                <a:extLst>
                  <a:ext uri="{FF2B5EF4-FFF2-40B4-BE49-F238E27FC236}">
                    <a16:creationId xmlns:a16="http://schemas.microsoft.com/office/drawing/2014/main" id="{C8F47BBC-EB4A-4AF4-AFB0-EFC81471E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9" name="Line 720">
                <a:extLst>
                  <a:ext uri="{FF2B5EF4-FFF2-40B4-BE49-F238E27FC236}">
                    <a16:creationId xmlns:a16="http://schemas.microsoft.com/office/drawing/2014/main" id="{8FB30FC8-BCD2-4829-A89A-0692BCEAF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17951C6-A3C3-4276-B3F8-1DF2EA6AE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3844" y="3643313"/>
              <a:ext cx="485776" cy="203200"/>
              <a:chOff x="4650" y="1129"/>
              <a:chExt cx="246" cy="95"/>
            </a:xfrm>
          </p:grpSpPr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17F2B12D-469F-4F1C-9D15-DE8B7616C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94E34CB8-6A2C-415B-80E8-DDE59E20A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94D2F570-6A67-45AC-9795-93EE99C98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0E74A639-EAAD-4930-946B-762BAF288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02" name="Freeform 726">
                  <a:extLst>
                    <a:ext uri="{FF2B5EF4-FFF2-40B4-BE49-F238E27FC236}">
                      <a16:creationId xmlns:a16="http://schemas.microsoft.com/office/drawing/2014/main" id="{A8D306A6-4C1A-439F-95B5-2BA4404B2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3" name="Freeform 727">
                  <a:extLst>
                    <a:ext uri="{FF2B5EF4-FFF2-40B4-BE49-F238E27FC236}">
                      <a16:creationId xmlns:a16="http://schemas.microsoft.com/office/drawing/2014/main" id="{A4CA655E-3F98-48B6-9664-54318B0A1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00" name="Line 728">
                <a:extLst>
                  <a:ext uri="{FF2B5EF4-FFF2-40B4-BE49-F238E27FC236}">
                    <a16:creationId xmlns:a16="http://schemas.microsoft.com/office/drawing/2014/main" id="{1110E723-DC38-45F5-8623-F95CBC5D4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1" name="Line 729">
                <a:extLst>
                  <a:ext uri="{FF2B5EF4-FFF2-40B4-BE49-F238E27FC236}">
                    <a16:creationId xmlns:a16="http://schemas.microsoft.com/office/drawing/2014/main" id="{E15C69F0-C417-4BC3-9DF4-016A27D38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BD283B3-E1F5-4C59-AA6D-593FF3882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13F345A8-C917-4C74-A735-B50A88569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6F1A275-BBB8-44C9-A9C9-D9CC01CE7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B7B1447D-1E85-4345-8609-8902E50D0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0D1BD105-5566-4DB0-B727-DBBFA1309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94" name="Freeform 735">
                  <a:extLst>
                    <a:ext uri="{FF2B5EF4-FFF2-40B4-BE49-F238E27FC236}">
                      <a16:creationId xmlns:a16="http://schemas.microsoft.com/office/drawing/2014/main" id="{DFE9ECCD-86D7-419F-8EF8-8A4D2D973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5" name="Freeform 736">
                  <a:extLst>
                    <a:ext uri="{FF2B5EF4-FFF2-40B4-BE49-F238E27FC236}">
                      <a16:creationId xmlns:a16="http://schemas.microsoft.com/office/drawing/2014/main" id="{4BA8D1F8-C490-4D79-B55F-E8A1763E8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92" name="Line 737">
                <a:extLst>
                  <a:ext uri="{FF2B5EF4-FFF2-40B4-BE49-F238E27FC236}">
                    <a16:creationId xmlns:a16="http://schemas.microsoft.com/office/drawing/2014/main" id="{CC311FF5-EF33-433D-ABFE-AD44E5D25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3" name="Line 738">
                <a:extLst>
                  <a:ext uri="{FF2B5EF4-FFF2-40B4-BE49-F238E27FC236}">
                    <a16:creationId xmlns:a16="http://schemas.microsoft.com/office/drawing/2014/main" id="{7DEAC3A6-05E1-428B-9955-9CCD0BDC6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55142CF-E5BD-42E0-B072-4213AEFD0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A30EFDC1-D254-49FF-A0AE-DBAD4782F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835B7E39-9F0D-4658-8F2E-7E25E2226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DD5F9EFC-2971-4114-A516-511C62BC3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BEC1EA2B-7892-40CC-93EC-885146F9A8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6" name="Freeform 744">
                  <a:extLst>
                    <a:ext uri="{FF2B5EF4-FFF2-40B4-BE49-F238E27FC236}">
                      <a16:creationId xmlns:a16="http://schemas.microsoft.com/office/drawing/2014/main" id="{56F61EC3-BD41-467D-B70E-826BFD667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7" name="Freeform 745">
                  <a:extLst>
                    <a:ext uri="{FF2B5EF4-FFF2-40B4-BE49-F238E27FC236}">
                      <a16:creationId xmlns:a16="http://schemas.microsoft.com/office/drawing/2014/main" id="{5703B08C-335A-4E93-BFBA-AB3FC0DF6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84" name="Line 746">
                <a:extLst>
                  <a:ext uri="{FF2B5EF4-FFF2-40B4-BE49-F238E27FC236}">
                    <a16:creationId xmlns:a16="http://schemas.microsoft.com/office/drawing/2014/main" id="{D35BB739-EC6E-4136-9A72-B4D7842B1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5" name="Line 747">
                <a:extLst>
                  <a:ext uri="{FF2B5EF4-FFF2-40B4-BE49-F238E27FC236}">
                    <a16:creationId xmlns:a16="http://schemas.microsoft.com/office/drawing/2014/main" id="{7055E0A1-2D63-4990-AB84-5F27A304C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8444053-5B72-4B44-93AF-1D93A9257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A872082A-CDE9-428D-B4CC-C24CFEDEE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6F864889-919A-410F-99CA-380A2BC19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11773435-EA81-42A0-BF87-6ED0265A4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15AE28F6-2612-414B-BC4F-CEF4D4524F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8" name="Freeform 753">
                  <a:extLst>
                    <a:ext uri="{FF2B5EF4-FFF2-40B4-BE49-F238E27FC236}">
                      <a16:creationId xmlns:a16="http://schemas.microsoft.com/office/drawing/2014/main" id="{63B733F1-26C1-4ED7-B4B2-38B690476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9" name="Freeform 754">
                  <a:extLst>
                    <a:ext uri="{FF2B5EF4-FFF2-40B4-BE49-F238E27FC236}">
                      <a16:creationId xmlns:a16="http://schemas.microsoft.com/office/drawing/2014/main" id="{78954164-BEBA-41D8-87B8-2B602F142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76" name="Line 755">
                <a:extLst>
                  <a:ext uri="{FF2B5EF4-FFF2-40B4-BE49-F238E27FC236}">
                    <a16:creationId xmlns:a16="http://schemas.microsoft.com/office/drawing/2014/main" id="{8ABA626B-D030-40EE-8846-A8DD31ABB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7" name="Line 756">
                <a:extLst>
                  <a:ext uri="{FF2B5EF4-FFF2-40B4-BE49-F238E27FC236}">
                    <a16:creationId xmlns:a16="http://schemas.microsoft.com/office/drawing/2014/main" id="{E076DB48-3AD5-4D3A-A4F7-E5DC25AF3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EDA4240-5F80-4EFC-AC75-AA0A72D93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3157" y="3640138"/>
              <a:ext cx="390526" cy="169863"/>
              <a:chOff x="4650" y="1129"/>
              <a:chExt cx="246" cy="95"/>
            </a:xfrm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E90E7E33-50F3-400E-9053-EEAC6BB85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D2B043B1-BB6B-41D4-BD92-B16240108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185384DF-8BA8-44E9-8893-77F12ACB4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4498A15D-D659-43FE-9463-3B7EC47DB4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0" name="Freeform 762">
                  <a:extLst>
                    <a:ext uri="{FF2B5EF4-FFF2-40B4-BE49-F238E27FC236}">
                      <a16:creationId xmlns:a16="http://schemas.microsoft.com/office/drawing/2014/main" id="{E43047D0-A5CC-4A69-B368-049DDF0CD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1" name="Freeform 763">
                  <a:extLst>
                    <a:ext uri="{FF2B5EF4-FFF2-40B4-BE49-F238E27FC236}">
                      <a16:creationId xmlns:a16="http://schemas.microsoft.com/office/drawing/2014/main" id="{4919300F-D7FD-46FA-B1E9-B720E1BB5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68" name="Line 764">
                <a:extLst>
                  <a:ext uri="{FF2B5EF4-FFF2-40B4-BE49-F238E27FC236}">
                    <a16:creationId xmlns:a16="http://schemas.microsoft.com/office/drawing/2014/main" id="{79087BA6-FF1C-40BB-AD7D-EAD5DB4F8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9" name="Line 765">
                <a:extLst>
                  <a:ext uri="{FF2B5EF4-FFF2-40B4-BE49-F238E27FC236}">
                    <a16:creationId xmlns:a16="http://schemas.microsoft.com/office/drawing/2014/main" id="{593A24F7-BFEA-4C66-A68F-59BC91FEC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C1AC919-7762-480C-A395-C3C1F7CC95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3194" y="2487613"/>
              <a:ext cx="390526" cy="169863"/>
              <a:chOff x="4650" y="1129"/>
              <a:chExt cx="246" cy="95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6CF84BD4-D26A-4CE6-952B-D86804A3A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D9CDAADA-4BBC-495A-B713-D88AB2A14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5EA1FC42-797B-415E-B9AD-27F7FA52C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285160C6-A4A0-4901-826B-7601A6E905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62" name="Freeform 772">
                  <a:extLst>
                    <a:ext uri="{FF2B5EF4-FFF2-40B4-BE49-F238E27FC236}">
                      <a16:creationId xmlns:a16="http://schemas.microsoft.com/office/drawing/2014/main" id="{A0FEC0CD-5E7A-44CA-BD32-0AC48CC8E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3" name="Freeform 773">
                  <a:extLst>
                    <a:ext uri="{FF2B5EF4-FFF2-40B4-BE49-F238E27FC236}">
                      <a16:creationId xmlns:a16="http://schemas.microsoft.com/office/drawing/2014/main" id="{28527806-2434-4081-A9A8-BC8353A22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60" name="Line 774">
                <a:extLst>
                  <a:ext uri="{FF2B5EF4-FFF2-40B4-BE49-F238E27FC236}">
                    <a16:creationId xmlns:a16="http://schemas.microsoft.com/office/drawing/2014/main" id="{C8F85302-C7A3-4385-9213-4A61ED507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1" name="Line 775">
                <a:extLst>
                  <a:ext uri="{FF2B5EF4-FFF2-40B4-BE49-F238E27FC236}">
                    <a16:creationId xmlns:a16="http://schemas.microsoft.com/office/drawing/2014/main" id="{AA48C27C-903A-4DB5-865B-D639D8089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B2D5D5B-62DC-4B22-8821-9191AF2937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254" name="Picture 253" descr="access_point_stylized_small">
                <a:extLst>
                  <a:ext uri="{FF2B5EF4-FFF2-40B4-BE49-F238E27FC236}">
                    <a16:creationId xmlns:a16="http://schemas.microsoft.com/office/drawing/2014/main" id="{B96FA6F0-BAAA-41F3-B8AD-8D22910157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5" name="Picture 254" descr="antenna_radiation_stylized">
                <a:extLst>
                  <a:ext uri="{FF2B5EF4-FFF2-40B4-BE49-F238E27FC236}">
                    <a16:creationId xmlns:a16="http://schemas.microsoft.com/office/drawing/2014/main" id="{1D8CED2F-987D-46EC-8509-E9C91CF532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4549777-F7DE-4126-8FA0-EB9FA463E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252" name="Picture 251" descr="access_point_stylized_small">
                <a:extLst>
                  <a:ext uri="{FF2B5EF4-FFF2-40B4-BE49-F238E27FC236}">
                    <a16:creationId xmlns:a16="http://schemas.microsoft.com/office/drawing/2014/main" id="{6906F3EC-AD2B-4DFE-B8F6-EFC8A4FC4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3" name="Picture 252" descr="antenna_radiation_stylized">
                <a:extLst>
                  <a:ext uri="{FF2B5EF4-FFF2-40B4-BE49-F238E27FC236}">
                    <a16:creationId xmlns:a16="http://schemas.microsoft.com/office/drawing/2014/main" id="{1ED7925C-DAF7-46A0-A5B0-E1B8BB2939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99D90BB-147C-4F99-A6A6-DA425C271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1076" y="1844675"/>
              <a:ext cx="457200" cy="631825"/>
              <a:chOff x="742" y="2409"/>
              <a:chExt cx="576" cy="881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E681BC3A-65AD-4F91-8BD6-B60F598F2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237" name="Line 270">
                  <a:extLst>
                    <a:ext uri="{FF2B5EF4-FFF2-40B4-BE49-F238E27FC236}">
                      <a16:creationId xmlns:a16="http://schemas.microsoft.com/office/drawing/2014/main" id="{283198A3-1597-4FFD-A5B1-6A4B99DBC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8" name="Line 271">
                  <a:extLst>
                    <a:ext uri="{FF2B5EF4-FFF2-40B4-BE49-F238E27FC236}">
                      <a16:creationId xmlns:a16="http://schemas.microsoft.com/office/drawing/2014/main" id="{E74F20FA-A8F7-4240-B760-2867E90E8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9" name="Line 272">
                  <a:extLst>
                    <a:ext uri="{FF2B5EF4-FFF2-40B4-BE49-F238E27FC236}">
                      <a16:creationId xmlns:a16="http://schemas.microsoft.com/office/drawing/2014/main" id="{1DF9C2EC-4948-4A56-BDC8-00A67E702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0" name="Line 273">
                  <a:extLst>
                    <a:ext uri="{FF2B5EF4-FFF2-40B4-BE49-F238E27FC236}">
                      <a16:creationId xmlns:a16="http://schemas.microsoft.com/office/drawing/2014/main" id="{035892A9-858A-45D5-BC29-C962FD486B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1" name="Line 274">
                  <a:extLst>
                    <a:ext uri="{FF2B5EF4-FFF2-40B4-BE49-F238E27FC236}">
                      <a16:creationId xmlns:a16="http://schemas.microsoft.com/office/drawing/2014/main" id="{15A98054-7D08-4A46-9F80-2403930670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2" name="Line 275">
                  <a:extLst>
                    <a:ext uri="{FF2B5EF4-FFF2-40B4-BE49-F238E27FC236}">
                      <a16:creationId xmlns:a16="http://schemas.microsoft.com/office/drawing/2014/main" id="{9C4643FC-2CFF-4744-9C98-8B94C2B9B7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3" name="Line 276">
                  <a:extLst>
                    <a:ext uri="{FF2B5EF4-FFF2-40B4-BE49-F238E27FC236}">
                      <a16:creationId xmlns:a16="http://schemas.microsoft.com/office/drawing/2014/main" id="{D82F10F2-3116-4C08-99FB-6FF9271D8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4" name="Line 277">
                  <a:extLst>
                    <a:ext uri="{FF2B5EF4-FFF2-40B4-BE49-F238E27FC236}">
                      <a16:creationId xmlns:a16="http://schemas.microsoft.com/office/drawing/2014/main" id="{FE909239-1987-4A4E-A783-21E0F50FA6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5" name="Line 278">
                  <a:extLst>
                    <a:ext uri="{FF2B5EF4-FFF2-40B4-BE49-F238E27FC236}">
                      <a16:creationId xmlns:a16="http://schemas.microsoft.com/office/drawing/2014/main" id="{DC6E9502-9A67-4A25-847E-E4C3A9F7D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6" name="Line 279">
                  <a:extLst>
                    <a:ext uri="{FF2B5EF4-FFF2-40B4-BE49-F238E27FC236}">
                      <a16:creationId xmlns:a16="http://schemas.microsoft.com/office/drawing/2014/main" id="{5AA37462-946E-4A3D-909D-7F0934F03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7" name="Line 280">
                  <a:extLst>
                    <a:ext uri="{FF2B5EF4-FFF2-40B4-BE49-F238E27FC236}">
                      <a16:creationId xmlns:a16="http://schemas.microsoft.com/office/drawing/2014/main" id="{B3105942-915C-4ADF-874A-CD75ABEDB6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8" name="Line 281">
                  <a:extLst>
                    <a:ext uri="{FF2B5EF4-FFF2-40B4-BE49-F238E27FC236}">
                      <a16:creationId xmlns:a16="http://schemas.microsoft.com/office/drawing/2014/main" id="{4F834A52-AD84-4AD3-89F6-72D9802AC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9" name="Line 282">
                  <a:extLst>
                    <a:ext uri="{FF2B5EF4-FFF2-40B4-BE49-F238E27FC236}">
                      <a16:creationId xmlns:a16="http://schemas.microsoft.com/office/drawing/2014/main" id="{295ED1B7-2DE4-41DD-AF1F-D004D4F116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0" name="Line 283">
                  <a:extLst>
                    <a:ext uri="{FF2B5EF4-FFF2-40B4-BE49-F238E27FC236}">
                      <a16:creationId xmlns:a16="http://schemas.microsoft.com/office/drawing/2014/main" id="{AAB38369-EA07-4F33-91A1-0154A027D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1" name="Line 284">
                  <a:extLst>
                    <a:ext uri="{FF2B5EF4-FFF2-40B4-BE49-F238E27FC236}">
                      <a16:creationId xmlns:a16="http://schemas.microsoft.com/office/drawing/2014/main" id="{46B4F80E-B37D-4DC9-A5B1-D45E7FB8AD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235" name="Picture 234" descr="cell_tower_radiation copy">
                <a:extLst>
                  <a:ext uri="{FF2B5EF4-FFF2-40B4-BE49-F238E27FC236}">
                    <a16:creationId xmlns:a16="http://schemas.microsoft.com/office/drawing/2014/main" id="{03FCD2BD-79B7-47C0-AF21-9D131D1C2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01F96BCF-9AAE-4F98-B2A6-ED35E808E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4" name="Text Box 580">
              <a:extLst>
                <a:ext uri="{FF2B5EF4-FFF2-40B4-BE49-F238E27FC236}">
                  <a16:creationId xmlns:a16="http://schemas.microsoft.com/office/drawing/2014/main" id="{8CB3991C-858A-4F7F-83C7-01C5F5DF7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600"/>
                <a:t>mobile network</a:t>
              </a:r>
            </a:p>
          </p:txBody>
        </p:sp>
        <p:sp>
          <p:nvSpPr>
            <p:cNvPr id="65" name="Text Box 580">
              <a:extLst>
                <a:ext uri="{FF2B5EF4-FFF2-40B4-BE49-F238E27FC236}">
                  <a16:creationId xmlns:a16="http://schemas.microsoft.com/office/drawing/2014/main" id="{B8FC3103-06CE-4D9C-AE8F-5B4159227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600"/>
                <a:t>global ISP</a:t>
              </a:r>
            </a:p>
          </p:txBody>
        </p:sp>
        <p:sp>
          <p:nvSpPr>
            <p:cNvPr id="66" name="Text Box 580">
              <a:extLst>
                <a:ext uri="{FF2B5EF4-FFF2-40B4-BE49-F238E27FC236}">
                  <a16:creationId xmlns:a16="http://schemas.microsoft.com/office/drawing/2014/main" id="{84D7E12D-D362-4D29-8E84-94B6C6D2B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600"/>
                <a:t>regional ISP</a:t>
              </a:r>
            </a:p>
          </p:txBody>
        </p:sp>
        <p:sp>
          <p:nvSpPr>
            <p:cNvPr id="67" name="Text Box 580">
              <a:extLst>
                <a:ext uri="{FF2B5EF4-FFF2-40B4-BE49-F238E27FC236}">
                  <a16:creationId xmlns:a16="http://schemas.microsoft.com/office/drawing/2014/main" id="{7670091C-95D0-47E7-BA59-21DCA32DA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network</a:t>
              </a:r>
            </a:p>
          </p:txBody>
        </p:sp>
        <p:sp>
          <p:nvSpPr>
            <p:cNvPr id="68" name="Text Box 580">
              <a:extLst>
                <a:ext uri="{FF2B5EF4-FFF2-40B4-BE49-F238E27FC236}">
                  <a16:creationId xmlns:a16="http://schemas.microsoft.com/office/drawing/2014/main" id="{5B82DEF9-6FF2-414E-ADF6-E577C4FED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       network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F21698B-DDC0-48FA-A74E-EC83FAC16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202" name="Freeform 951">
                <a:extLst>
                  <a:ext uri="{FF2B5EF4-FFF2-40B4-BE49-F238E27FC236}">
                    <a16:creationId xmlns:a16="http://schemas.microsoft.com/office/drawing/2014/main" id="{619CA319-0249-4394-84BE-621B5F910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0800F7-2D38-417C-8838-0C10E7923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4" name="Freeform 953">
                <a:extLst>
                  <a:ext uri="{FF2B5EF4-FFF2-40B4-BE49-F238E27FC236}">
                    <a16:creationId xmlns:a16="http://schemas.microsoft.com/office/drawing/2014/main" id="{5CA3EEAB-E3D4-4837-9009-E405B5DEA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5" name="Freeform 954">
                <a:extLst>
                  <a:ext uri="{FF2B5EF4-FFF2-40B4-BE49-F238E27FC236}">
                    <a16:creationId xmlns:a16="http://schemas.microsoft.com/office/drawing/2014/main" id="{F11E6B55-E0EA-4F95-B631-D1C1C975A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E5B407E-96E1-4DA0-959C-B6EBB433A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21371A80-076E-4BDB-BCE6-E12D4DEEC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232" name="AutoShape 957">
                  <a:extLst>
                    <a:ext uri="{FF2B5EF4-FFF2-40B4-BE49-F238E27FC236}">
                      <a16:creationId xmlns:a16="http://schemas.microsoft.com/office/drawing/2014/main" id="{4B88C701-0371-466B-9EAF-84E4AF89C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3" name="AutoShape 958">
                  <a:extLst>
                    <a:ext uri="{FF2B5EF4-FFF2-40B4-BE49-F238E27FC236}">
                      <a16:creationId xmlns:a16="http://schemas.microsoft.com/office/drawing/2014/main" id="{D79D5FF9-B477-4206-9337-75179F4657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379B730D-BEBD-4194-9EC4-BA546C6F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FE2F3312-5DC0-4FD6-84BD-74B3BEEC2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230" name="AutoShape 961">
                  <a:extLst>
                    <a:ext uri="{FF2B5EF4-FFF2-40B4-BE49-F238E27FC236}">
                      <a16:creationId xmlns:a16="http://schemas.microsoft.com/office/drawing/2014/main" id="{EC268480-A97E-4AD7-B14C-8DDFAD8A8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1" name="AutoShape 962">
                  <a:extLst>
                    <a:ext uri="{FF2B5EF4-FFF2-40B4-BE49-F238E27FC236}">
                      <a16:creationId xmlns:a16="http://schemas.microsoft.com/office/drawing/2014/main" id="{0B43D3C5-9D64-410A-84FB-7C2901584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829210EE-1E6C-4DD1-B6FE-4064953E8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FE5C68E9-CD60-49EA-BB71-1D1EE8B68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6D4FE5AB-FAF3-4910-AA62-B04EBF6C5D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228" name="AutoShape 966">
                  <a:extLst>
                    <a:ext uri="{FF2B5EF4-FFF2-40B4-BE49-F238E27FC236}">
                      <a16:creationId xmlns:a16="http://schemas.microsoft.com/office/drawing/2014/main" id="{8418947C-75B8-4BBD-91E6-3A0D40875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9" name="AutoShape 967">
                  <a:extLst>
                    <a:ext uri="{FF2B5EF4-FFF2-40B4-BE49-F238E27FC236}">
                      <a16:creationId xmlns:a16="http://schemas.microsoft.com/office/drawing/2014/main" id="{040ADACE-4F84-4EDB-B472-4B18361681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3" name="Freeform 968">
                <a:extLst>
                  <a:ext uri="{FF2B5EF4-FFF2-40B4-BE49-F238E27FC236}">
                    <a16:creationId xmlns:a16="http://schemas.microsoft.com/office/drawing/2014/main" id="{4B8B8F9F-AF3C-448A-BFDF-4FBDAE8C7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80FAF9C-7F8F-4D96-9328-A4E1C0527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226" name="AutoShape 970">
                  <a:extLst>
                    <a:ext uri="{FF2B5EF4-FFF2-40B4-BE49-F238E27FC236}">
                      <a16:creationId xmlns:a16="http://schemas.microsoft.com/office/drawing/2014/main" id="{5A2493B8-72D0-4B67-9021-F6278C43B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7" name="AutoShape 971">
                  <a:extLst>
                    <a:ext uri="{FF2B5EF4-FFF2-40B4-BE49-F238E27FC236}">
                      <a16:creationId xmlns:a16="http://schemas.microsoft.com/office/drawing/2014/main" id="{5CA1E0F2-EA7F-45FF-940B-B188AF911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5EE66B38-964E-41E7-BB04-2D7BC4988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" name="Freeform 973">
                <a:extLst>
                  <a:ext uri="{FF2B5EF4-FFF2-40B4-BE49-F238E27FC236}">
                    <a16:creationId xmlns:a16="http://schemas.microsoft.com/office/drawing/2014/main" id="{1110E6F6-1464-453B-AE6C-056B87CF4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7" name="Freeform 974">
                <a:extLst>
                  <a:ext uri="{FF2B5EF4-FFF2-40B4-BE49-F238E27FC236}">
                    <a16:creationId xmlns:a16="http://schemas.microsoft.com/office/drawing/2014/main" id="{9599302A-F998-4D94-AA89-61F78FA94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1BFE65-DDDE-459C-A331-5C9A0922B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9" name="Freeform 976">
                <a:extLst>
                  <a:ext uri="{FF2B5EF4-FFF2-40B4-BE49-F238E27FC236}">
                    <a16:creationId xmlns:a16="http://schemas.microsoft.com/office/drawing/2014/main" id="{BA54D20A-1E80-489B-BC0E-9DBD6A5B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AutoShape 977">
                <a:extLst>
                  <a:ext uri="{FF2B5EF4-FFF2-40B4-BE49-F238E27FC236}">
                    <a16:creationId xmlns:a16="http://schemas.microsoft.com/office/drawing/2014/main" id="{4DE9671D-229A-4D5F-8FB2-F522495BB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1" name="AutoShape 978">
                <a:extLst>
                  <a:ext uri="{FF2B5EF4-FFF2-40B4-BE49-F238E27FC236}">
                    <a16:creationId xmlns:a16="http://schemas.microsoft.com/office/drawing/2014/main" id="{E4400942-7625-46D5-A3E6-7D293FF09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5C8F9CA2-F1D6-4FD0-A563-42A992A87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37A31961-427F-4D25-89F0-E8E387D71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60D9489B-2E52-4088-9265-6B0F3A17D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C3C7DEAD-C32B-436D-A504-0EEBD4052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B1ADB0E-19D0-4111-9444-F7395172C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170" name="Freeform 984">
                <a:extLst>
                  <a:ext uri="{FF2B5EF4-FFF2-40B4-BE49-F238E27FC236}">
                    <a16:creationId xmlns:a16="http://schemas.microsoft.com/office/drawing/2014/main" id="{AC0BB1C2-88CC-4AA3-85F7-006BDB8D8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06D8DB5-1AC0-4F0C-A119-0679CD884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2" name="Freeform 986">
                <a:extLst>
                  <a:ext uri="{FF2B5EF4-FFF2-40B4-BE49-F238E27FC236}">
                    <a16:creationId xmlns:a16="http://schemas.microsoft.com/office/drawing/2014/main" id="{EDF43A25-36A3-40B6-B25D-42757545B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3" name="Freeform 987">
                <a:extLst>
                  <a:ext uri="{FF2B5EF4-FFF2-40B4-BE49-F238E27FC236}">
                    <a16:creationId xmlns:a16="http://schemas.microsoft.com/office/drawing/2014/main" id="{C571E4C9-43FB-42D6-97A9-FCB44362A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0F831337-BB20-46C1-A4A2-9B9A15CEF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F5A0269-7BEA-4E8D-A6E6-3FB2F5414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200" name="AutoShape 990">
                  <a:extLst>
                    <a:ext uri="{FF2B5EF4-FFF2-40B4-BE49-F238E27FC236}">
                      <a16:creationId xmlns:a16="http://schemas.microsoft.com/office/drawing/2014/main" id="{B3E1385F-66F4-4213-A680-D4844ECDAE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1" name="AutoShape 991">
                  <a:extLst>
                    <a:ext uri="{FF2B5EF4-FFF2-40B4-BE49-F238E27FC236}">
                      <a16:creationId xmlns:a16="http://schemas.microsoft.com/office/drawing/2014/main" id="{BAB72FF2-7541-4735-B34E-D500BADF0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546EF5A1-A978-4258-9179-75EF35BC6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69796A8B-4727-4D77-BE45-2331E1ECBB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198" name="AutoShape 994">
                  <a:extLst>
                    <a:ext uri="{FF2B5EF4-FFF2-40B4-BE49-F238E27FC236}">
                      <a16:creationId xmlns:a16="http://schemas.microsoft.com/office/drawing/2014/main" id="{0465FFE9-258F-483D-9CF8-CE81AE204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9" name="AutoShape 995">
                  <a:extLst>
                    <a:ext uri="{FF2B5EF4-FFF2-40B4-BE49-F238E27FC236}">
                      <a16:creationId xmlns:a16="http://schemas.microsoft.com/office/drawing/2014/main" id="{29E3ADE3-640C-47EB-BADA-087C1E9B6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459AFAF-D6A9-4E45-A4CF-1C58C55D6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5D2FE9AE-FB20-43EC-AC4B-AA1C37849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BF25D023-6ACF-47CC-B8DA-BD53FCC717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196" name="AutoShape 999">
                  <a:extLst>
                    <a:ext uri="{FF2B5EF4-FFF2-40B4-BE49-F238E27FC236}">
                      <a16:creationId xmlns:a16="http://schemas.microsoft.com/office/drawing/2014/main" id="{7980109A-1BEF-4097-A923-02645D954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" name="AutoShape 1000">
                  <a:extLst>
                    <a:ext uri="{FF2B5EF4-FFF2-40B4-BE49-F238E27FC236}">
                      <a16:creationId xmlns:a16="http://schemas.microsoft.com/office/drawing/2014/main" id="{589C56C3-220A-4A07-91CC-0D8F4AF5F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81" name="Freeform 1001">
                <a:extLst>
                  <a:ext uri="{FF2B5EF4-FFF2-40B4-BE49-F238E27FC236}">
                    <a16:creationId xmlns:a16="http://schemas.microsoft.com/office/drawing/2014/main" id="{CF93C8B3-A1FF-462A-A976-EA6C4B3AF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CA0F31C2-8025-450F-95D6-E6777F456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194" name="AutoShape 1003">
                  <a:extLst>
                    <a:ext uri="{FF2B5EF4-FFF2-40B4-BE49-F238E27FC236}">
                      <a16:creationId xmlns:a16="http://schemas.microsoft.com/office/drawing/2014/main" id="{F0784A28-8FAF-418A-831C-66B1D311F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" name="AutoShape 1004">
                  <a:extLst>
                    <a:ext uri="{FF2B5EF4-FFF2-40B4-BE49-F238E27FC236}">
                      <a16:creationId xmlns:a16="http://schemas.microsoft.com/office/drawing/2014/main" id="{FB5EA865-271F-4D07-8395-AF99A35AD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14FB7447-30F3-4C9B-86D6-071054A3C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Freeform 1006">
                <a:extLst>
                  <a:ext uri="{FF2B5EF4-FFF2-40B4-BE49-F238E27FC236}">
                    <a16:creationId xmlns:a16="http://schemas.microsoft.com/office/drawing/2014/main" id="{E5CD63DD-138B-463F-936A-502441759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5" name="Freeform 1007">
                <a:extLst>
                  <a:ext uri="{FF2B5EF4-FFF2-40B4-BE49-F238E27FC236}">
                    <a16:creationId xmlns:a16="http://schemas.microsoft.com/office/drawing/2014/main" id="{5564C345-E5AD-42E9-8546-B5BD61B75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06445E01-458C-4F7F-83D4-12EB2BEA3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" name="Freeform 1009">
                <a:extLst>
                  <a:ext uri="{FF2B5EF4-FFF2-40B4-BE49-F238E27FC236}">
                    <a16:creationId xmlns:a16="http://schemas.microsoft.com/office/drawing/2014/main" id="{B224CDD2-75CA-482F-8EAE-BFBFF6800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8" name="AutoShape 1010">
                <a:extLst>
                  <a:ext uri="{FF2B5EF4-FFF2-40B4-BE49-F238E27FC236}">
                    <a16:creationId xmlns:a16="http://schemas.microsoft.com/office/drawing/2014/main" id="{89E53852-ACD2-4B47-A041-31FB472D6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" name="AutoShape 1011">
                <a:extLst>
                  <a:ext uri="{FF2B5EF4-FFF2-40B4-BE49-F238E27FC236}">
                    <a16:creationId xmlns:a16="http://schemas.microsoft.com/office/drawing/2014/main" id="{D468014A-26D6-455E-94B9-1F1C142C4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DFFA4D54-E183-413B-B069-876057D78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6030BB46-65CA-4AB3-9B03-71E65E515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7276608-1268-46E1-B943-B83C9F176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3470DAF-CE77-4B30-B3A4-EBE9CED4B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19162FC-D2AB-45B9-842C-02993B2A3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2250" y="2043113"/>
              <a:ext cx="534986" cy="407989"/>
              <a:chOff x="877" y="1008"/>
              <a:chExt cx="2747" cy="2591"/>
            </a:xfrm>
          </p:grpSpPr>
          <p:pic>
            <p:nvPicPr>
              <p:cNvPr id="147" name="Picture 146" descr="antenna_stylized">
                <a:extLst>
                  <a:ext uri="{FF2B5EF4-FFF2-40B4-BE49-F238E27FC236}">
                    <a16:creationId xmlns:a16="http://schemas.microsoft.com/office/drawing/2014/main" id="{36A56252-8BA8-47A5-93E4-FFED81181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" name="Picture 147" descr="laptop_keyboard">
                <a:extLst>
                  <a:ext uri="{FF2B5EF4-FFF2-40B4-BE49-F238E27FC236}">
                    <a16:creationId xmlns:a16="http://schemas.microsoft.com/office/drawing/2014/main" id="{E30866E8-61A1-4481-9C05-958EE382F7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Freeform 1019">
                <a:extLst>
                  <a:ext uri="{FF2B5EF4-FFF2-40B4-BE49-F238E27FC236}">
                    <a16:creationId xmlns:a16="http://schemas.microsoft.com/office/drawing/2014/main" id="{08045290-9BCB-4D6A-BEFC-D0672657E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50" name="Picture 149" descr="screen">
                <a:extLst>
                  <a:ext uri="{FF2B5EF4-FFF2-40B4-BE49-F238E27FC236}">
                    <a16:creationId xmlns:a16="http://schemas.microsoft.com/office/drawing/2014/main" id="{843F48ED-B78A-4D9D-990C-41895428BA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1021">
                <a:extLst>
                  <a:ext uri="{FF2B5EF4-FFF2-40B4-BE49-F238E27FC236}">
                    <a16:creationId xmlns:a16="http://schemas.microsoft.com/office/drawing/2014/main" id="{F4377BF8-AF75-464E-A38F-2424A4EA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Freeform 1022">
                <a:extLst>
                  <a:ext uri="{FF2B5EF4-FFF2-40B4-BE49-F238E27FC236}">
                    <a16:creationId xmlns:a16="http://schemas.microsoft.com/office/drawing/2014/main" id="{BB612E89-668E-4D70-BD47-64B508117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3" name="Freeform 1023">
                <a:extLst>
                  <a:ext uri="{FF2B5EF4-FFF2-40B4-BE49-F238E27FC236}">
                    <a16:creationId xmlns:a16="http://schemas.microsoft.com/office/drawing/2014/main" id="{AF21E9A2-98A8-42D5-B7A9-69235D10A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" name="Freeform 1024">
                <a:extLst>
                  <a:ext uri="{FF2B5EF4-FFF2-40B4-BE49-F238E27FC236}">
                    <a16:creationId xmlns:a16="http://schemas.microsoft.com/office/drawing/2014/main" id="{BFF06E4C-0122-4DA5-8416-73FD69959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5" name="Freeform 1025">
                <a:extLst>
                  <a:ext uri="{FF2B5EF4-FFF2-40B4-BE49-F238E27FC236}">
                    <a16:creationId xmlns:a16="http://schemas.microsoft.com/office/drawing/2014/main" id="{A1DE4617-9DA4-4E4E-A80D-E4F05741B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6" name="Freeform 1026">
                <a:extLst>
                  <a:ext uri="{FF2B5EF4-FFF2-40B4-BE49-F238E27FC236}">
                    <a16:creationId xmlns:a16="http://schemas.microsoft.com/office/drawing/2014/main" id="{A625AB5C-06BB-400B-A600-744CCB8AE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8BB21A0C-0A46-40D4-A293-541673B36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64" name="Freeform 1028">
                  <a:extLst>
                    <a:ext uri="{FF2B5EF4-FFF2-40B4-BE49-F238E27FC236}">
                      <a16:creationId xmlns:a16="http://schemas.microsoft.com/office/drawing/2014/main" id="{9D46B379-8788-4FB6-BFD4-CD3A7387D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5" name="Freeform 1029">
                  <a:extLst>
                    <a:ext uri="{FF2B5EF4-FFF2-40B4-BE49-F238E27FC236}">
                      <a16:creationId xmlns:a16="http://schemas.microsoft.com/office/drawing/2014/main" id="{721CBA5B-A038-4B61-A368-318973DAD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6" name="Freeform 1030">
                  <a:extLst>
                    <a:ext uri="{FF2B5EF4-FFF2-40B4-BE49-F238E27FC236}">
                      <a16:creationId xmlns:a16="http://schemas.microsoft.com/office/drawing/2014/main" id="{F18DE88E-C8D2-4B85-85D6-D87DEB7B4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7" name="Freeform 1031">
                  <a:extLst>
                    <a:ext uri="{FF2B5EF4-FFF2-40B4-BE49-F238E27FC236}">
                      <a16:creationId xmlns:a16="http://schemas.microsoft.com/office/drawing/2014/main" id="{1C5666F0-5EAF-4327-BFE2-80C28D6BE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8" name="Freeform 1032">
                  <a:extLst>
                    <a:ext uri="{FF2B5EF4-FFF2-40B4-BE49-F238E27FC236}">
                      <a16:creationId xmlns:a16="http://schemas.microsoft.com/office/drawing/2014/main" id="{04D3EA07-BA3A-4DCF-A5E5-A0571E127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9" name="Freeform 1033">
                  <a:extLst>
                    <a:ext uri="{FF2B5EF4-FFF2-40B4-BE49-F238E27FC236}">
                      <a16:creationId xmlns:a16="http://schemas.microsoft.com/office/drawing/2014/main" id="{F0B9E3E2-77AE-4F99-86B3-A937B89AA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58" name="Freeform 1034">
                <a:extLst>
                  <a:ext uri="{FF2B5EF4-FFF2-40B4-BE49-F238E27FC236}">
                    <a16:creationId xmlns:a16="http://schemas.microsoft.com/office/drawing/2014/main" id="{8B01768C-1803-4395-97C7-7056AC645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9" name="Freeform 1035">
                <a:extLst>
                  <a:ext uri="{FF2B5EF4-FFF2-40B4-BE49-F238E27FC236}">
                    <a16:creationId xmlns:a16="http://schemas.microsoft.com/office/drawing/2014/main" id="{520157D7-E417-4976-8A10-A2B0A894D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0" name="Freeform 1036">
                <a:extLst>
                  <a:ext uri="{FF2B5EF4-FFF2-40B4-BE49-F238E27FC236}">
                    <a16:creationId xmlns:a16="http://schemas.microsoft.com/office/drawing/2014/main" id="{83EA5C0C-A4B3-462B-8FC3-07387736B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1" name="Freeform 1037">
                <a:extLst>
                  <a:ext uri="{FF2B5EF4-FFF2-40B4-BE49-F238E27FC236}">
                    <a16:creationId xmlns:a16="http://schemas.microsoft.com/office/drawing/2014/main" id="{DDFD3974-1BC8-4FAA-9CC2-1F6123FD1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Freeform 1038">
                <a:extLst>
                  <a:ext uri="{FF2B5EF4-FFF2-40B4-BE49-F238E27FC236}">
                    <a16:creationId xmlns:a16="http://schemas.microsoft.com/office/drawing/2014/main" id="{3BA89B52-80A1-4C23-9F67-2434663D7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3" name="Freeform 1039">
                <a:extLst>
                  <a:ext uri="{FF2B5EF4-FFF2-40B4-BE49-F238E27FC236}">
                    <a16:creationId xmlns:a16="http://schemas.microsoft.com/office/drawing/2014/main" id="{1069FEBC-A004-4F51-BF66-A444170EE01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6828392-1D36-4BFA-B649-A58FC1FF5E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2288" y="5486400"/>
              <a:ext cx="474663" cy="407989"/>
              <a:chOff x="877" y="1008"/>
              <a:chExt cx="2747" cy="2591"/>
            </a:xfrm>
          </p:grpSpPr>
          <p:pic>
            <p:nvPicPr>
              <p:cNvPr id="124" name="Picture 123" descr="antenna_stylized">
                <a:extLst>
                  <a:ext uri="{FF2B5EF4-FFF2-40B4-BE49-F238E27FC236}">
                    <a16:creationId xmlns:a16="http://schemas.microsoft.com/office/drawing/2014/main" id="{5C272E3D-36EB-44FC-8131-29D2E8DD1F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" name="Picture 124" descr="laptop_keyboard">
                <a:extLst>
                  <a:ext uri="{FF2B5EF4-FFF2-40B4-BE49-F238E27FC236}">
                    <a16:creationId xmlns:a16="http://schemas.microsoft.com/office/drawing/2014/main" id="{AD661746-138C-4484-9001-09076B4F90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" name="Freeform 1067">
                <a:extLst>
                  <a:ext uri="{FF2B5EF4-FFF2-40B4-BE49-F238E27FC236}">
                    <a16:creationId xmlns:a16="http://schemas.microsoft.com/office/drawing/2014/main" id="{242D6475-8A7C-498F-ADFA-45F4C2444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27" name="Picture 126" descr="screen">
                <a:extLst>
                  <a:ext uri="{FF2B5EF4-FFF2-40B4-BE49-F238E27FC236}">
                    <a16:creationId xmlns:a16="http://schemas.microsoft.com/office/drawing/2014/main" id="{B65DF4D1-D0B4-4B14-B8B4-C56B645D5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1069">
                <a:extLst>
                  <a:ext uri="{FF2B5EF4-FFF2-40B4-BE49-F238E27FC236}">
                    <a16:creationId xmlns:a16="http://schemas.microsoft.com/office/drawing/2014/main" id="{8ECF37BC-2811-46C4-93BB-61FB38FB4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9" name="Freeform 1070">
                <a:extLst>
                  <a:ext uri="{FF2B5EF4-FFF2-40B4-BE49-F238E27FC236}">
                    <a16:creationId xmlns:a16="http://schemas.microsoft.com/office/drawing/2014/main" id="{EB7447C6-65B0-4766-8183-5ACAA643A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0" name="Freeform 1071">
                <a:extLst>
                  <a:ext uri="{FF2B5EF4-FFF2-40B4-BE49-F238E27FC236}">
                    <a16:creationId xmlns:a16="http://schemas.microsoft.com/office/drawing/2014/main" id="{F755846E-BAF1-48E5-A18F-777641241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1" name="Freeform 1072">
                <a:extLst>
                  <a:ext uri="{FF2B5EF4-FFF2-40B4-BE49-F238E27FC236}">
                    <a16:creationId xmlns:a16="http://schemas.microsoft.com/office/drawing/2014/main" id="{D83B7757-12CF-44B3-9AA4-2851F7CA1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2" name="Freeform 1073">
                <a:extLst>
                  <a:ext uri="{FF2B5EF4-FFF2-40B4-BE49-F238E27FC236}">
                    <a16:creationId xmlns:a16="http://schemas.microsoft.com/office/drawing/2014/main" id="{9CDA1812-3A6E-40E7-B4FD-7B1D59066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3" name="Freeform 1074">
                <a:extLst>
                  <a:ext uri="{FF2B5EF4-FFF2-40B4-BE49-F238E27FC236}">
                    <a16:creationId xmlns:a16="http://schemas.microsoft.com/office/drawing/2014/main" id="{24E88422-8924-47AB-9C9B-79E62C3F0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45395434-E875-4833-9575-30B1A1B6E0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41" name="Freeform 1076">
                  <a:extLst>
                    <a:ext uri="{FF2B5EF4-FFF2-40B4-BE49-F238E27FC236}">
                      <a16:creationId xmlns:a16="http://schemas.microsoft.com/office/drawing/2014/main" id="{A01967AC-2FB7-421B-86F6-8B391D3A7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2" name="Freeform 1077">
                  <a:extLst>
                    <a:ext uri="{FF2B5EF4-FFF2-40B4-BE49-F238E27FC236}">
                      <a16:creationId xmlns:a16="http://schemas.microsoft.com/office/drawing/2014/main" id="{C9610A45-849C-4A88-A55F-656608CC7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3" name="Freeform 1078">
                  <a:extLst>
                    <a:ext uri="{FF2B5EF4-FFF2-40B4-BE49-F238E27FC236}">
                      <a16:creationId xmlns:a16="http://schemas.microsoft.com/office/drawing/2014/main" id="{603E82B9-96D7-4D48-AF92-EDFD54DCA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4" name="Freeform 1079">
                  <a:extLst>
                    <a:ext uri="{FF2B5EF4-FFF2-40B4-BE49-F238E27FC236}">
                      <a16:creationId xmlns:a16="http://schemas.microsoft.com/office/drawing/2014/main" id="{451515CC-5862-45B6-9F06-FEB64CE65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5" name="Freeform 1080">
                  <a:extLst>
                    <a:ext uri="{FF2B5EF4-FFF2-40B4-BE49-F238E27FC236}">
                      <a16:creationId xmlns:a16="http://schemas.microsoft.com/office/drawing/2014/main" id="{18E497CD-DB70-4C9B-9A29-2DE02161E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6" name="Freeform 1081">
                  <a:extLst>
                    <a:ext uri="{FF2B5EF4-FFF2-40B4-BE49-F238E27FC236}">
                      <a16:creationId xmlns:a16="http://schemas.microsoft.com/office/drawing/2014/main" id="{B1BBE6DC-F1C8-43F0-B157-5E6546042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35" name="Freeform 1082">
                <a:extLst>
                  <a:ext uri="{FF2B5EF4-FFF2-40B4-BE49-F238E27FC236}">
                    <a16:creationId xmlns:a16="http://schemas.microsoft.com/office/drawing/2014/main" id="{3CD57FE5-69EB-41F3-9488-C7EB5351B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6" name="Freeform 1083">
                <a:extLst>
                  <a:ext uri="{FF2B5EF4-FFF2-40B4-BE49-F238E27FC236}">
                    <a16:creationId xmlns:a16="http://schemas.microsoft.com/office/drawing/2014/main" id="{4FC7FB8A-9F88-4D96-B0C4-23AEBC773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7" name="Freeform 1084">
                <a:extLst>
                  <a:ext uri="{FF2B5EF4-FFF2-40B4-BE49-F238E27FC236}">
                    <a16:creationId xmlns:a16="http://schemas.microsoft.com/office/drawing/2014/main" id="{FC53E37E-CE24-42EE-9386-B2B03A58B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8" name="Freeform 1085">
                <a:extLst>
                  <a:ext uri="{FF2B5EF4-FFF2-40B4-BE49-F238E27FC236}">
                    <a16:creationId xmlns:a16="http://schemas.microsoft.com/office/drawing/2014/main" id="{D614F0C2-4D01-48FF-87B0-C3A08A10B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" name="Freeform 1086">
                <a:extLst>
                  <a:ext uri="{FF2B5EF4-FFF2-40B4-BE49-F238E27FC236}">
                    <a16:creationId xmlns:a16="http://schemas.microsoft.com/office/drawing/2014/main" id="{69A4DC7B-6DF1-4D95-8614-9CFE9B49D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0" name="Freeform 1087">
                <a:extLst>
                  <a:ext uri="{FF2B5EF4-FFF2-40B4-BE49-F238E27FC236}">
                    <a16:creationId xmlns:a16="http://schemas.microsoft.com/office/drawing/2014/main" id="{69D3A538-1525-4105-8073-8A74AF3AF75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86C3723-DF67-4945-A8C4-FC5767B3C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9"/>
              <a:chOff x="877" y="1008"/>
              <a:chExt cx="2747" cy="2591"/>
            </a:xfrm>
          </p:grpSpPr>
          <p:pic>
            <p:nvPicPr>
              <p:cNvPr id="101" name="Picture 100" descr="antenna_stylized">
                <a:extLst>
                  <a:ext uri="{FF2B5EF4-FFF2-40B4-BE49-F238E27FC236}">
                    <a16:creationId xmlns:a16="http://schemas.microsoft.com/office/drawing/2014/main" id="{4DB146D2-DEEB-40A4-BB27-F0016B5CFE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101" descr="laptop_keyboard">
                <a:extLst>
                  <a:ext uri="{FF2B5EF4-FFF2-40B4-BE49-F238E27FC236}">
                    <a16:creationId xmlns:a16="http://schemas.microsoft.com/office/drawing/2014/main" id="{F801F8D8-6DE6-4F6B-8FC1-7BEFA6CBF0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1117">
                <a:extLst>
                  <a:ext uri="{FF2B5EF4-FFF2-40B4-BE49-F238E27FC236}">
                    <a16:creationId xmlns:a16="http://schemas.microsoft.com/office/drawing/2014/main" id="{962F6287-46C0-43E6-8C7C-B5991F493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04" name="Picture 103" descr="screen">
                <a:extLst>
                  <a:ext uri="{FF2B5EF4-FFF2-40B4-BE49-F238E27FC236}">
                    <a16:creationId xmlns:a16="http://schemas.microsoft.com/office/drawing/2014/main" id="{B12242F2-12CE-41E1-A86C-AC7E08775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Freeform 1119">
                <a:extLst>
                  <a:ext uri="{FF2B5EF4-FFF2-40B4-BE49-F238E27FC236}">
                    <a16:creationId xmlns:a16="http://schemas.microsoft.com/office/drawing/2014/main" id="{3C580C31-BD04-4707-8C9A-6A5A2DE8D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" name="Freeform 1120">
                <a:extLst>
                  <a:ext uri="{FF2B5EF4-FFF2-40B4-BE49-F238E27FC236}">
                    <a16:creationId xmlns:a16="http://schemas.microsoft.com/office/drawing/2014/main" id="{B18BE26A-486D-45A7-B5F6-F9C69C19D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" name="Freeform 1121">
                <a:extLst>
                  <a:ext uri="{FF2B5EF4-FFF2-40B4-BE49-F238E27FC236}">
                    <a16:creationId xmlns:a16="http://schemas.microsoft.com/office/drawing/2014/main" id="{71A63A9A-3706-4403-9708-C8A7E6744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Freeform 1122">
                <a:extLst>
                  <a:ext uri="{FF2B5EF4-FFF2-40B4-BE49-F238E27FC236}">
                    <a16:creationId xmlns:a16="http://schemas.microsoft.com/office/drawing/2014/main" id="{EEF07675-2042-4417-9EE9-E048E6F76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" name="Freeform 1123">
                <a:extLst>
                  <a:ext uri="{FF2B5EF4-FFF2-40B4-BE49-F238E27FC236}">
                    <a16:creationId xmlns:a16="http://schemas.microsoft.com/office/drawing/2014/main" id="{DEDADDDB-FDBF-41C1-A31E-D82A8EDF1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" name="Freeform 1124">
                <a:extLst>
                  <a:ext uri="{FF2B5EF4-FFF2-40B4-BE49-F238E27FC236}">
                    <a16:creationId xmlns:a16="http://schemas.microsoft.com/office/drawing/2014/main" id="{A430964D-8689-442B-8E9D-B4221A01A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58778C7-2FF6-46DD-9543-FE92F8CDCF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18" name="Freeform 1126">
                  <a:extLst>
                    <a:ext uri="{FF2B5EF4-FFF2-40B4-BE49-F238E27FC236}">
                      <a16:creationId xmlns:a16="http://schemas.microsoft.com/office/drawing/2014/main" id="{83084C9E-FD6D-41B8-A35F-2930A090F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9" name="Freeform 1127">
                  <a:extLst>
                    <a:ext uri="{FF2B5EF4-FFF2-40B4-BE49-F238E27FC236}">
                      <a16:creationId xmlns:a16="http://schemas.microsoft.com/office/drawing/2014/main" id="{D7CB28FE-A39F-4AC5-93DD-E6224A61B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0" name="Freeform 1128">
                  <a:extLst>
                    <a:ext uri="{FF2B5EF4-FFF2-40B4-BE49-F238E27FC236}">
                      <a16:creationId xmlns:a16="http://schemas.microsoft.com/office/drawing/2014/main" id="{3124B63F-C449-4FBE-BAF6-CF0AE5117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1" name="Freeform 1129">
                  <a:extLst>
                    <a:ext uri="{FF2B5EF4-FFF2-40B4-BE49-F238E27FC236}">
                      <a16:creationId xmlns:a16="http://schemas.microsoft.com/office/drawing/2014/main" id="{A73E16B6-2896-4B0A-972E-0550BBA5A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2" name="Freeform 1130">
                  <a:extLst>
                    <a:ext uri="{FF2B5EF4-FFF2-40B4-BE49-F238E27FC236}">
                      <a16:creationId xmlns:a16="http://schemas.microsoft.com/office/drawing/2014/main" id="{4E682DC9-1929-4187-AD30-3344295C1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3" name="Freeform 1131">
                  <a:extLst>
                    <a:ext uri="{FF2B5EF4-FFF2-40B4-BE49-F238E27FC236}">
                      <a16:creationId xmlns:a16="http://schemas.microsoft.com/office/drawing/2014/main" id="{87B38F40-9540-49B5-BDCA-B339DF848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12" name="Freeform 1132">
                <a:extLst>
                  <a:ext uri="{FF2B5EF4-FFF2-40B4-BE49-F238E27FC236}">
                    <a16:creationId xmlns:a16="http://schemas.microsoft.com/office/drawing/2014/main" id="{C7229630-FAE3-4393-B89B-C8A05511E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" name="Freeform 1133">
                <a:extLst>
                  <a:ext uri="{FF2B5EF4-FFF2-40B4-BE49-F238E27FC236}">
                    <a16:creationId xmlns:a16="http://schemas.microsoft.com/office/drawing/2014/main" id="{6747291E-2154-4116-BA0A-A2028525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Freeform 1134">
                <a:extLst>
                  <a:ext uri="{FF2B5EF4-FFF2-40B4-BE49-F238E27FC236}">
                    <a16:creationId xmlns:a16="http://schemas.microsoft.com/office/drawing/2014/main" id="{16D6ABC1-7304-4522-90DA-D0848BF04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Freeform 1135">
                <a:extLst>
                  <a:ext uri="{FF2B5EF4-FFF2-40B4-BE49-F238E27FC236}">
                    <a16:creationId xmlns:a16="http://schemas.microsoft.com/office/drawing/2014/main" id="{1E3C7A40-65B1-4BF6-A6BE-255925615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Freeform 1136">
                <a:extLst>
                  <a:ext uri="{FF2B5EF4-FFF2-40B4-BE49-F238E27FC236}">
                    <a16:creationId xmlns:a16="http://schemas.microsoft.com/office/drawing/2014/main" id="{DF85675D-3AAD-4E8B-89A1-FBC5681EC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Freeform 1137">
                <a:extLst>
                  <a:ext uri="{FF2B5EF4-FFF2-40B4-BE49-F238E27FC236}">
                    <a16:creationId xmlns:a16="http://schemas.microsoft.com/office/drawing/2014/main" id="{598225ED-0E70-40C5-BE24-62B166ABE67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D4ABABE-2F81-43DA-ADF8-667452B5CC1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99" name="Picture 98" descr="desktop_computer_stylized_medium">
                <a:extLst>
                  <a:ext uri="{FF2B5EF4-FFF2-40B4-BE49-F238E27FC236}">
                    <a16:creationId xmlns:a16="http://schemas.microsoft.com/office/drawing/2014/main" id="{2E2816A1-C9E1-4748-8A95-1D851BDFA3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1141">
                <a:extLst>
                  <a:ext uri="{FF2B5EF4-FFF2-40B4-BE49-F238E27FC236}">
                    <a16:creationId xmlns:a16="http://schemas.microsoft.com/office/drawing/2014/main" id="{F4991F76-E404-4BB3-BFB1-BD16C2A38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6AC110E-13DC-4406-B450-7CE4658CE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7263" y="5422900"/>
              <a:ext cx="474663" cy="407989"/>
              <a:chOff x="877" y="1008"/>
              <a:chExt cx="2747" cy="2591"/>
            </a:xfrm>
          </p:grpSpPr>
          <p:pic>
            <p:nvPicPr>
              <p:cNvPr id="76" name="Picture 75" descr="antenna_stylized">
                <a:extLst>
                  <a:ext uri="{FF2B5EF4-FFF2-40B4-BE49-F238E27FC236}">
                    <a16:creationId xmlns:a16="http://schemas.microsoft.com/office/drawing/2014/main" id="{649590F7-1C73-4E53-89A1-959A3C39D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76" descr="laptop_keyboard">
                <a:extLst>
                  <a:ext uri="{FF2B5EF4-FFF2-40B4-BE49-F238E27FC236}">
                    <a16:creationId xmlns:a16="http://schemas.microsoft.com/office/drawing/2014/main" id="{9D6C3F77-9959-46CA-8622-A2248314F7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Freeform 1145">
                <a:extLst>
                  <a:ext uri="{FF2B5EF4-FFF2-40B4-BE49-F238E27FC236}">
                    <a16:creationId xmlns:a16="http://schemas.microsoft.com/office/drawing/2014/main" id="{EB20EBA5-F641-4FCC-8E0A-ABDF6301D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79" name="Picture 78" descr="screen">
                <a:extLst>
                  <a:ext uri="{FF2B5EF4-FFF2-40B4-BE49-F238E27FC236}">
                    <a16:creationId xmlns:a16="http://schemas.microsoft.com/office/drawing/2014/main" id="{4DEE4C14-56DF-44F2-AD39-169EA5350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Freeform 1147">
                <a:extLst>
                  <a:ext uri="{FF2B5EF4-FFF2-40B4-BE49-F238E27FC236}">
                    <a16:creationId xmlns:a16="http://schemas.microsoft.com/office/drawing/2014/main" id="{94E1E42A-00AF-4C8F-BC1E-FE523399E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1148">
                <a:extLst>
                  <a:ext uri="{FF2B5EF4-FFF2-40B4-BE49-F238E27FC236}">
                    <a16:creationId xmlns:a16="http://schemas.microsoft.com/office/drawing/2014/main" id="{28739D76-90B5-45E9-A2AE-E56BF0435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1149">
                <a:extLst>
                  <a:ext uri="{FF2B5EF4-FFF2-40B4-BE49-F238E27FC236}">
                    <a16:creationId xmlns:a16="http://schemas.microsoft.com/office/drawing/2014/main" id="{44016631-3E38-43CC-8BEE-8CEA99483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1150">
                <a:extLst>
                  <a:ext uri="{FF2B5EF4-FFF2-40B4-BE49-F238E27FC236}">
                    <a16:creationId xmlns:a16="http://schemas.microsoft.com/office/drawing/2014/main" id="{72CC2FCB-EF57-4D86-95D9-AE65E7E36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1151">
                <a:extLst>
                  <a:ext uri="{FF2B5EF4-FFF2-40B4-BE49-F238E27FC236}">
                    <a16:creationId xmlns:a16="http://schemas.microsoft.com/office/drawing/2014/main" id="{E0A1D8ED-B871-4F11-9CD5-891D52DB6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1152">
                <a:extLst>
                  <a:ext uri="{FF2B5EF4-FFF2-40B4-BE49-F238E27FC236}">
                    <a16:creationId xmlns:a16="http://schemas.microsoft.com/office/drawing/2014/main" id="{A29CEAF1-9DBA-4D61-BBA0-19D2F931A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706140E-FC10-4FBA-9DCB-7205DA124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93" name="Freeform 1154">
                  <a:extLst>
                    <a:ext uri="{FF2B5EF4-FFF2-40B4-BE49-F238E27FC236}">
                      <a16:creationId xmlns:a16="http://schemas.microsoft.com/office/drawing/2014/main" id="{139FFEA7-861D-43E5-B196-284E24F2A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" name="Freeform 1155">
                  <a:extLst>
                    <a:ext uri="{FF2B5EF4-FFF2-40B4-BE49-F238E27FC236}">
                      <a16:creationId xmlns:a16="http://schemas.microsoft.com/office/drawing/2014/main" id="{CD95CDDE-03BE-430B-BE23-C1218A717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5" name="Freeform 1156">
                  <a:extLst>
                    <a:ext uri="{FF2B5EF4-FFF2-40B4-BE49-F238E27FC236}">
                      <a16:creationId xmlns:a16="http://schemas.microsoft.com/office/drawing/2014/main" id="{2B6C0944-ACFE-4EF2-A994-64B4B9DB3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" name="Freeform 1157">
                  <a:extLst>
                    <a:ext uri="{FF2B5EF4-FFF2-40B4-BE49-F238E27FC236}">
                      <a16:creationId xmlns:a16="http://schemas.microsoft.com/office/drawing/2014/main" id="{826E6936-2707-4723-B15D-2F44E9F98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7" name="Freeform 1158">
                  <a:extLst>
                    <a:ext uri="{FF2B5EF4-FFF2-40B4-BE49-F238E27FC236}">
                      <a16:creationId xmlns:a16="http://schemas.microsoft.com/office/drawing/2014/main" id="{35AAD45C-74CC-4007-BC51-0595AB5A5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" name="Freeform 1159">
                  <a:extLst>
                    <a:ext uri="{FF2B5EF4-FFF2-40B4-BE49-F238E27FC236}">
                      <a16:creationId xmlns:a16="http://schemas.microsoft.com/office/drawing/2014/main" id="{7FE4B42F-2509-421A-B9A3-9F3081FF5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7" name="Freeform 1160">
                <a:extLst>
                  <a:ext uri="{FF2B5EF4-FFF2-40B4-BE49-F238E27FC236}">
                    <a16:creationId xmlns:a16="http://schemas.microsoft.com/office/drawing/2014/main" id="{7FC2A1C3-3C71-4C1D-8987-EA12F24FB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8" name="Freeform 1161">
                <a:extLst>
                  <a:ext uri="{FF2B5EF4-FFF2-40B4-BE49-F238E27FC236}">
                    <a16:creationId xmlns:a16="http://schemas.microsoft.com/office/drawing/2014/main" id="{DF1DFEF7-F751-44D8-A32F-79432D18A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9" name="Freeform 1162">
                <a:extLst>
                  <a:ext uri="{FF2B5EF4-FFF2-40B4-BE49-F238E27FC236}">
                    <a16:creationId xmlns:a16="http://schemas.microsoft.com/office/drawing/2014/main" id="{67F179B0-FC8C-4ADD-A937-B6747EA72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0" name="Freeform 1163">
                <a:extLst>
                  <a:ext uri="{FF2B5EF4-FFF2-40B4-BE49-F238E27FC236}">
                    <a16:creationId xmlns:a16="http://schemas.microsoft.com/office/drawing/2014/main" id="{61454268-DFEA-4B9A-977D-70F0B5A26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1" name="Freeform 1164">
                <a:extLst>
                  <a:ext uri="{FF2B5EF4-FFF2-40B4-BE49-F238E27FC236}">
                    <a16:creationId xmlns:a16="http://schemas.microsoft.com/office/drawing/2014/main" id="{01F6BC03-D2D0-4E3D-9371-E1115E33B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2" name="Freeform 1165">
                <a:extLst>
                  <a:ext uri="{FF2B5EF4-FFF2-40B4-BE49-F238E27FC236}">
                    <a16:creationId xmlns:a16="http://schemas.microsoft.com/office/drawing/2014/main" id="{ED2B534C-5607-4BF2-9D0C-9A26C218B8F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071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Access networks and physical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92363"/>
            <a:ext cx="5638800" cy="5000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</a:rPr>
              <a:t>Question: How to connect end systems to edge router?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TrumpetLite" panose="020A0602050506020204" pitchFamily="18" charset="0"/>
              </a:rPr>
              <a:t>mobile access networks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TrumpetLite" panose="020A0602050506020204" pitchFamily="18" charset="0"/>
              </a:rPr>
              <a:t>residential access nets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TrumpetLite" panose="020A0602050506020204" pitchFamily="18" charset="0"/>
              </a:rPr>
              <a:t>institutional access networks (school, company)</a:t>
            </a:r>
          </a:p>
        </p:txBody>
      </p:sp>
      <p:sp>
        <p:nvSpPr>
          <p:cNvPr id="4" name="Freeform 665">
            <a:extLst>
              <a:ext uri="{FF2B5EF4-FFF2-40B4-BE49-F238E27FC236}">
                <a16:creationId xmlns:a16="http://schemas.microsoft.com/office/drawing/2014/main" id="{99E741F2-A99A-4F8D-9A70-12BAD8879A5D}"/>
              </a:ext>
            </a:extLst>
          </p:cNvPr>
          <p:cNvSpPr>
            <a:spLocks/>
          </p:cNvSpPr>
          <p:nvPr/>
        </p:nvSpPr>
        <p:spPr bwMode="auto">
          <a:xfrm>
            <a:off x="5418138" y="2084276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D4EC65-49D5-4F45-AE80-FDCB207A71DF}"/>
              </a:ext>
            </a:extLst>
          </p:cNvPr>
          <p:cNvGrpSpPr>
            <a:grpSpLocks/>
          </p:cNvGrpSpPr>
          <p:nvPr/>
        </p:nvGrpSpPr>
        <p:grpSpPr bwMode="auto">
          <a:xfrm>
            <a:off x="5586416" y="3419365"/>
            <a:ext cx="1458913" cy="933451"/>
            <a:chOff x="2889" y="1631"/>
            <a:chExt cx="980" cy="743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15B47C30-5B68-4C9E-9872-B7E3FFB2A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3" name="AutoShape 668">
              <a:extLst>
                <a:ext uri="{FF2B5EF4-FFF2-40B4-BE49-F238E27FC236}">
                  <a16:creationId xmlns:a16="http://schemas.microsoft.com/office/drawing/2014/main" id="{267B722F-1B41-402E-9EBE-4B7587346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6" name="Freeform 669">
            <a:extLst>
              <a:ext uri="{FF2B5EF4-FFF2-40B4-BE49-F238E27FC236}">
                <a16:creationId xmlns:a16="http://schemas.microsoft.com/office/drawing/2014/main" id="{63FD2078-C8F7-4BF7-B64C-E6B904984662}"/>
              </a:ext>
            </a:extLst>
          </p:cNvPr>
          <p:cNvSpPr>
            <a:spLocks/>
          </p:cNvSpPr>
          <p:nvPr/>
        </p:nvSpPr>
        <p:spPr bwMode="auto">
          <a:xfrm>
            <a:off x="5580063" y="4797313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670">
            <a:extLst>
              <a:ext uri="{FF2B5EF4-FFF2-40B4-BE49-F238E27FC236}">
                <a16:creationId xmlns:a16="http://schemas.microsoft.com/office/drawing/2014/main" id="{0E05AE7E-1B62-412A-B40D-AA0314A1DC2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061325" y="5533914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671">
            <a:extLst>
              <a:ext uri="{FF2B5EF4-FFF2-40B4-BE49-F238E27FC236}">
                <a16:creationId xmlns:a16="http://schemas.microsoft.com/office/drawing/2014/main" id="{C447F05F-7C73-4213-BA27-5925A4E4FDC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07375" y="5814901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672">
            <a:extLst>
              <a:ext uri="{FF2B5EF4-FFF2-40B4-BE49-F238E27FC236}">
                <a16:creationId xmlns:a16="http://schemas.microsoft.com/office/drawing/2014/main" id="{FDADC27F-01B0-4796-961C-073ADF4AAF3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393113" y="5487876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674">
            <a:extLst>
              <a:ext uri="{FF2B5EF4-FFF2-40B4-BE49-F238E27FC236}">
                <a16:creationId xmlns:a16="http://schemas.microsoft.com/office/drawing/2014/main" id="{92328F9A-022A-479F-9082-3ABB459BA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6663" y="5148151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675">
            <a:extLst>
              <a:ext uri="{FF2B5EF4-FFF2-40B4-BE49-F238E27FC236}">
                <a16:creationId xmlns:a16="http://schemas.microsoft.com/office/drawing/2014/main" id="{70C5B481-3E62-46FC-B6C8-8BBE114A56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7900" y="5410088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678">
            <a:extLst>
              <a:ext uri="{FF2B5EF4-FFF2-40B4-BE49-F238E27FC236}">
                <a16:creationId xmlns:a16="http://schemas.microsoft.com/office/drawing/2014/main" id="{DB15E22A-95A5-45D6-9307-55376E31F8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3350" y="5473588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679">
            <a:extLst>
              <a:ext uri="{FF2B5EF4-FFF2-40B4-BE49-F238E27FC236}">
                <a16:creationId xmlns:a16="http://schemas.microsoft.com/office/drawing/2014/main" id="{5A11BD05-3258-42AB-AC44-A65AE9FB55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2438" y="5481526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680">
            <a:extLst>
              <a:ext uri="{FF2B5EF4-FFF2-40B4-BE49-F238E27FC236}">
                <a16:creationId xmlns:a16="http://schemas.microsoft.com/office/drawing/2014/main" id="{BEA252CC-CD9C-47B6-A0F1-D30552CC3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5427551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682">
            <a:extLst>
              <a:ext uri="{FF2B5EF4-FFF2-40B4-BE49-F238E27FC236}">
                <a16:creationId xmlns:a16="http://schemas.microsoft.com/office/drawing/2014/main" id="{850344EF-CF4C-4DCF-A556-7831B6B04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0813" y="3922601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683">
            <a:extLst>
              <a:ext uri="{FF2B5EF4-FFF2-40B4-BE49-F238E27FC236}">
                <a16:creationId xmlns:a16="http://schemas.microsoft.com/office/drawing/2014/main" id="{3141A36A-DA88-44CE-945B-07F279508B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7113" y="4108338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7" name="Picture 16" descr="access_point_stylized_small">
            <a:extLst>
              <a:ext uri="{FF2B5EF4-FFF2-40B4-BE49-F238E27FC236}">
                <a16:creationId xmlns:a16="http://schemas.microsoft.com/office/drawing/2014/main" id="{9BF775E3-3897-4CE6-91B8-E6C7BABD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919426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85">
            <a:extLst>
              <a:ext uri="{FF2B5EF4-FFF2-40B4-BE49-F238E27FC236}">
                <a16:creationId xmlns:a16="http://schemas.microsoft.com/office/drawing/2014/main" id="{F106C989-92FF-4C17-B18D-892DA65CF6B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10550" y="5811726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686">
            <a:extLst>
              <a:ext uri="{FF2B5EF4-FFF2-40B4-BE49-F238E27FC236}">
                <a16:creationId xmlns:a16="http://schemas.microsoft.com/office/drawing/2014/main" id="{BDC87D70-439A-4C40-A7D1-5C77ADAB51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0288" y="4105163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0" name="Picture 19" descr="access_point_stylized_small">
            <a:extLst>
              <a:ext uri="{FF2B5EF4-FFF2-40B4-BE49-F238E27FC236}">
                <a16:creationId xmlns:a16="http://schemas.microsoft.com/office/drawing/2014/main" id="{36C97FA2-86F7-4AEC-A430-590E79D3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917838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709">
            <a:extLst>
              <a:ext uri="{FF2B5EF4-FFF2-40B4-BE49-F238E27FC236}">
                <a16:creationId xmlns:a16="http://schemas.microsoft.com/office/drawing/2014/main" id="{6313DF39-4BB4-4608-92C7-627A689BED78}"/>
              </a:ext>
            </a:extLst>
          </p:cNvPr>
          <p:cNvSpPr>
            <a:spLocks/>
          </p:cNvSpPr>
          <p:nvPr/>
        </p:nvSpPr>
        <p:spPr bwMode="auto">
          <a:xfrm>
            <a:off x="7231063" y="3901963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710">
            <a:extLst>
              <a:ext uri="{FF2B5EF4-FFF2-40B4-BE49-F238E27FC236}">
                <a16:creationId xmlns:a16="http://schemas.microsoft.com/office/drawing/2014/main" id="{D26AFCEE-8DA9-4180-B812-70B4DF368196}"/>
              </a:ext>
            </a:extLst>
          </p:cNvPr>
          <p:cNvSpPr>
            <a:spLocks/>
          </p:cNvSpPr>
          <p:nvPr/>
        </p:nvSpPr>
        <p:spPr bwMode="auto">
          <a:xfrm>
            <a:off x="7239000" y="2376376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711">
            <a:extLst>
              <a:ext uri="{FF2B5EF4-FFF2-40B4-BE49-F238E27FC236}">
                <a16:creationId xmlns:a16="http://schemas.microsoft.com/office/drawing/2014/main" id="{2C3869E5-EB29-4345-ADB9-E2F6A34B8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3" y="4187713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712">
            <a:extLst>
              <a:ext uri="{FF2B5EF4-FFF2-40B4-BE49-F238E27FC236}">
                <a16:creationId xmlns:a16="http://schemas.microsoft.com/office/drawing/2014/main" id="{4D0CC64F-D182-444A-A2AB-59823A07D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8900" y="4108338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713">
            <a:extLst>
              <a:ext uri="{FF2B5EF4-FFF2-40B4-BE49-F238E27FC236}">
                <a16:creationId xmlns:a16="http://schemas.microsoft.com/office/drawing/2014/main" id="{69078174-C0B8-4F6A-AE72-7EF73A7DEC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5438" y="4194063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714">
            <a:extLst>
              <a:ext uri="{FF2B5EF4-FFF2-40B4-BE49-F238E27FC236}">
                <a16:creationId xmlns:a16="http://schemas.microsoft.com/office/drawing/2014/main" id="{F0FA0B48-D725-46D5-9A06-2968269A5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8963" y="2962163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715">
            <a:extLst>
              <a:ext uri="{FF2B5EF4-FFF2-40B4-BE49-F238E27FC236}">
                <a16:creationId xmlns:a16="http://schemas.microsoft.com/office/drawing/2014/main" id="{90C79277-724F-4248-9267-0595BF5A4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963" y="5071951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716">
            <a:extLst>
              <a:ext uri="{FF2B5EF4-FFF2-40B4-BE49-F238E27FC236}">
                <a16:creationId xmlns:a16="http://schemas.microsoft.com/office/drawing/2014/main" id="{E5237100-BDE4-425D-B4F3-3AD11C6BD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0" y="5059251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717">
            <a:extLst>
              <a:ext uri="{FF2B5EF4-FFF2-40B4-BE49-F238E27FC236}">
                <a16:creationId xmlns:a16="http://schemas.microsoft.com/office/drawing/2014/main" id="{E09D4653-D2E7-431B-83C7-6C612BE7E5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6113" y="5351351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718">
            <a:extLst>
              <a:ext uri="{FF2B5EF4-FFF2-40B4-BE49-F238E27FC236}">
                <a16:creationId xmlns:a16="http://schemas.microsoft.com/office/drawing/2014/main" id="{20EDAA26-6E77-43E3-AE22-93F0597E9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3038" y="2866913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719">
            <a:extLst>
              <a:ext uri="{FF2B5EF4-FFF2-40B4-BE49-F238E27FC236}">
                <a16:creationId xmlns:a16="http://schemas.microsoft.com/office/drawing/2014/main" id="{AFE734CC-E26D-4759-B951-4216EF14C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1588" y="3039951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720">
            <a:extLst>
              <a:ext uri="{FF2B5EF4-FFF2-40B4-BE49-F238E27FC236}">
                <a16:creationId xmlns:a16="http://schemas.microsoft.com/office/drawing/2014/main" id="{E5C37EE3-52FA-4B52-A065-EFAC8624AB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3038" y="2936763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721">
            <a:extLst>
              <a:ext uri="{FF2B5EF4-FFF2-40B4-BE49-F238E27FC236}">
                <a16:creationId xmlns:a16="http://schemas.microsoft.com/office/drawing/2014/main" id="{E230227A-486A-42F7-9C14-5A5114DCB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8163" y="2935176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722">
            <a:extLst>
              <a:ext uri="{FF2B5EF4-FFF2-40B4-BE49-F238E27FC236}">
                <a16:creationId xmlns:a16="http://schemas.microsoft.com/office/drawing/2014/main" id="{50C09AB3-1451-4DA6-B956-2BBE01E43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241563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723">
            <a:extLst>
              <a:ext uri="{FF2B5EF4-FFF2-40B4-BE49-F238E27FC236}">
                <a16:creationId xmlns:a16="http://schemas.microsoft.com/office/drawing/2014/main" id="{4CCD734E-4C74-4647-9C52-987BCBFC8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6125" y="323203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724">
            <a:extLst>
              <a:ext uri="{FF2B5EF4-FFF2-40B4-BE49-F238E27FC236}">
                <a16:creationId xmlns:a16="http://schemas.microsoft.com/office/drawing/2014/main" id="{D0025819-B58F-4491-893E-E70D05B4CB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2050" y="3308238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725">
            <a:extLst>
              <a:ext uri="{FF2B5EF4-FFF2-40B4-BE49-F238E27FC236}">
                <a16:creationId xmlns:a16="http://schemas.microsoft.com/office/drawing/2014/main" id="{4AAB4F12-269E-428A-B0D9-D157C3791A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4188" y="3308238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726">
            <a:extLst>
              <a:ext uri="{FF2B5EF4-FFF2-40B4-BE49-F238E27FC236}">
                <a16:creationId xmlns:a16="http://schemas.microsoft.com/office/drawing/2014/main" id="{7A1F759B-0EBB-435F-B67C-080D28802C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8238" y="4449651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Line 727">
            <a:extLst>
              <a:ext uri="{FF2B5EF4-FFF2-40B4-BE49-F238E27FC236}">
                <a16:creationId xmlns:a16="http://schemas.microsoft.com/office/drawing/2014/main" id="{3FFD5DC4-FF05-4517-9D82-3CFFBD374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1388" y="3230451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Line 728">
            <a:extLst>
              <a:ext uri="{FF2B5EF4-FFF2-40B4-BE49-F238E27FC236}">
                <a16:creationId xmlns:a16="http://schemas.microsoft.com/office/drawing/2014/main" id="{454B7042-1913-4601-A813-A627AEB41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5575" y="2778013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F4F6989-70A6-4A4A-8328-25D4D2AF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2936763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9B29D1-67C0-4C0C-80F1-A9C65BAEF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2927238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FBA4FDA-A25D-4E9B-B148-4F26A246E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5" y="2862151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DE5DE3-4A25-4A37-8A10-53BEE4D136CA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2890726"/>
            <a:ext cx="219075" cy="52387"/>
            <a:chOff x="2468" y="1332"/>
            <a:chExt cx="310" cy="60"/>
          </a:xfrm>
        </p:grpSpPr>
        <p:sp>
          <p:nvSpPr>
            <p:cNvPr id="450" name="Freeform 733">
              <a:extLst>
                <a:ext uri="{FF2B5EF4-FFF2-40B4-BE49-F238E27FC236}">
                  <a16:creationId xmlns:a16="http://schemas.microsoft.com/office/drawing/2014/main" id="{330D048E-A02C-40AD-AA34-198D54B3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1" name="Freeform 734">
              <a:extLst>
                <a:ext uri="{FF2B5EF4-FFF2-40B4-BE49-F238E27FC236}">
                  <a16:creationId xmlns:a16="http://schemas.microsoft.com/office/drawing/2014/main" id="{F09EB505-E2A6-4C54-A74B-27ABC2CBE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5" name="Line 735">
            <a:extLst>
              <a:ext uri="{FF2B5EF4-FFF2-40B4-BE49-F238E27FC236}">
                <a16:creationId xmlns:a16="http://schemas.microsoft.com/office/drawing/2014/main" id="{00172667-2C6F-41A5-8A5E-1E7CEE376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2914538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736">
            <a:extLst>
              <a:ext uri="{FF2B5EF4-FFF2-40B4-BE49-F238E27FC236}">
                <a16:creationId xmlns:a16="http://schemas.microsoft.com/office/drawing/2014/main" id="{DECE912B-94B0-4B75-A97A-A10050F10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6425" y="2917713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948449-6F7B-43B1-B0D9-64CE4C59FEAC}"/>
              </a:ext>
            </a:extLst>
          </p:cNvPr>
          <p:cNvGrpSpPr>
            <a:grpSpLocks/>
          </p:cNvGrpSpPr>
          <p:nvPr/>
        </p:nvGrpSpPr>
        <p:grpSpPr bwMode="auto">
          <a:xfrm>
            <a:off x="7418406" y="2865341"/>
            <a:ext cx="390526" cy="174626"/>
            <a:chOff x="4334" y="1470"/>
            <a:chExt cx="246" cy="107"/>
          </a:xfrm>
        </p:grpSpPr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39522282-7B42-43A8-ABCB-C2D93FA52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CB6C35C-E3C0-48C1-A336-6730BBFAC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49EA8226-BB1B-46F5-B9D2-5D4AA2A97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02AC0779-BC2C-4BD1-9C15-819FDF7E9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48" name="Freeform 742">
                <a:extLst>
                  <a:ext uri="{FF2B5EF4-FFF2-40B4-BE49-F238E27FC236}">
                    <a16:creationId xmlns:a16="http://schemas.microsoft.com/office/drawing/2014/main" id="{23A8178A-9FA7-4CC9-A4AD-49FD943C4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9" name="Freeform 743">
                <a:extLst>
                  <a:ext uri="{FF2B5EF4-FFF2-40B4-BE49-F238E27FC236}">
                    <a16:creationId xmlns:a16="http://schemas.microsoft.com/office/drawing/2014/main" id="{ECCCCFF4-F892-4EFC-AFBB-08CB4178E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46" name="Line 744">
              <a:extLst>
                <a:ext uri="{FF2B5EF4-FFF2-40B4-BE49-F238E27FC236}">
                  <a16:creationId xmlns:a16="http://schemas.microsoft.com/office/drawing/2014/main" id="{8DB1CEDB-5D4D-412C-8A02-3F1D688F3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7" name="Line 745">
              <a:extLst>
                <a:ext uri="{FF2B5EF4-FFF2-40B4-BE49-F238E27FC236}">
                  <a16:creationId xmlns:a16="http://schemas.microsoft.com/office/drawing/2014/main" id="{CAA69113-D5C7-4C61-B07D-B1D373B47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F9573E-B11E-4D9D-9332-F9275A5D2335}"/>
              </a:ext>
            </a:extLst>
          </p:cNvPr>
          <p:cNvGrpSpPr>
            <a:grpSpLocks/>
          </p:cNvGrpSpPr>
          <p:nvPr/>
        </p:nvGrpSpPr>
        <p:grpSpPr bwMode="auto">
          <a:xfrm>
            <a:off x="7429518" y="3128866"/>
            <a:ext cx="390526" cy="174626"/>
            <a:chOff x="4334" y="1470"/>
            <a:chExt cx="246" cy="107"/>
          </a:xfrm>
        </p:grpSpPr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D5B03CF-62E8-4A62-A62A-7591B196D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ED13372B-1F76-496A-B422-C6612CE8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FB573F3B-5496-47BD-8211-0E2143830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DA04AACE-05A9-4880-8B8B-E977D323BD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40" name="Freeform 751">
                <a:extLst>
                  <a:ext uri="{FF2B5EF4-FFF2-40B4-BE49-F238E27FC236}">
                    <a16:creationId xmlns:a16="http://schemas.microsoft.com/office/drawing/2014/main" id="{49830745-9599-4628-8FC1-12D69E78F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1" name="Freeform 752">
                <a:extLst>
                  <a:ext uri="{FF2B5EF4-FFF2-40B4-BE49-F238E27FC236}">
                    <a16:creationId xmlns:a16="http://schemas.microsoft.com/office/drawing/2014/main" id="{1DCE1BF2-6B60-433F-8F0A-C3143B1D6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38" name="Line 753">
              <a:extLst>
                <a:ext uri="{FF2B5EF4-FFF2-40B4-BE49-F238E27FC236}">
                  <a16:creationId xmlns:a16="http://schemas.microsoft.com/office/drawing/2014/main" id="{1C47C894-90D9-4B36-9A4B-F79BD5C0D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9" name="Line 754">
              <a:extLst>
                <a:ext uri="{FF2B5EF4-FFF2-40B4-BE49-F238E27FC236}">
                  <a16:creationId xmlns:a16="http://schemas.microsoft.com/office/drawing/2014/main" id="{51B8568C-D548-4EBE-B47A-9E824FF46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C84E8C-7848-402A-BCBE-F9F57AB5A62C}"/>
              </a:ext>
            </a:extLst>
          </p:cNvPr>
          <p:cNvGrpSpPr>
            <a:grpSpLocks/>
          </p:cNvGrpSpPr>
          <p:nvPr/>
        </p:nvGrpSpPr>
        <p:grpSpPr bwMode="auto">
          <a:xfrm>
            <a:off x="7978793" y="3130453"/>
            <a:ext cx="390526" cy="174626"/>
            <a:chOff x="4334" y="1470"/>
            <a:chExt cx="246" cy="107"/>
          </a:xfrm>
        </p:grpSpPr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4BF25F29-62CD-481C-A3CB-7D8251E29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2E507654-4988-4BD4-9BCE-7582FFF68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1926692-99FC-4881-AAD7-EE82712F0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510BCA5E-1ADA-410C-AAA8-8F7607D10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32" name="Freeform 760">
                <a:extLst>
                  <a:ext uri="{FF2B5EF4-FFF2-40B4-BE49-F238E27FC236}">
                    <a16:creationId xmlns:a16="http://schemas.microsoft.com/office/drawing/2014/main" id="{ED82D2B8-2364-4FD3-8FCE-09F8D9BAA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3" name="Freeform 761">
                <a:extLst>
                  <a:ext uri="{FF2B5EF4-FFF2-40B4-BE49-F238E27FC236}">
                    <a16:creationId xmlns:a16="http://schemas.microsoft.com/office/drawing/2014/main" id="{ACEEE21B-81CA-4B2D-A660-E5AD85447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30" name="Line 762">
              <a:extLst>
                <a:ext uri="{FF2B5EF4-FFF2-40B4-BE49-F238E27FC236}">
                  <a16:creationId xmlns:a16="http://schemas.microsoft.com/office/drawing/2014/main" id="{A4018EB3-B4C3-4776-8A5B-592F6C1CC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1" name="Line 763">
              <a:extLst>
                <a:ext uri="{FF2B5EF4-FFF2-40B4-BE49-F238E27FC236}">
                  <a16:creationId xmlns:a16="http://schemas.microsoft.com/office/drawing/2014/main" id="{ED4C3E88-C78B-4F1C-92B4-F8CB1F2B9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5538F3-D377-4F58-A278-B3AE39DE877D}"/>
              </a:ext>
            </a:extLst>
          </p:cNvPr>
          <p:cNvGrpSpPr>
            <a:grpSpLocks/>
          </p:cNvGrpSpPr>
          <p:nvPr/>
        </p:nvGrpSpPr>
        <p:grpSpPr bwMode="auto">
          <a:xfrm>
            <a:off x="7905768" y="2765328"/>
            <a:ext cx="390526" cy="174626"/>
            <a:chOff x="4334" y="1470"/>
            <a:chExt cx="246" cy="107"/>
          </a:xfrm>
        </p:grpSpPr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44112AD3-C160-4512-BEED-E1426B950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57088C7F-DB7D-44A1-BED6-3684998C2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EA68926-F0C3-4732-AC6E-D5C649363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C26FA6CF-4BCF-4A3B-9065-88DCD78B5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24" name="Freeform 769">
                <a:extLst>
                  <a:ext uri="{FF2B5EF4-FFF2-40B4-BE49-F238E27FC236}">
                    <a16:creationId xmlns:a16="http://schemas.microsoft.com/office/drawing/2014/main" id="{79D93C8C-FF39-4C6D-B0D3-43F2DDBCD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5" name="Freeform 770">
                <a:extLst>
                  <a:ext uri="{FF2B5EF4-FFF2-40B4-BE49-F238E27FC236}">
                    <a16:creationId xmlns:a16="http://schemas.microsoft.com/office/drawing/2014/main" id="{71701E2A-9C15-4B3E-8DC8-F92A17F35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22" name="Line 771">
              <a:extLst>
                <a:ext uri="{FF2B5EF4-FFF2-40B4-BE49-F238E27FC236}">
                  <a16:creationId xmlns:a16="http://schemas.microsoft.com/office/drawing/2014/main" id="{6F54DA92-FB11-4962-A935-B2D8F7323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3" name="Line 772">
              <a:extLst>
                <a:ext uri="{FF2B5EF4-FFF2-40B4-BE49-F238E27FC236}">
                  <a16:creationId xmlns:a16="http://schemas.microsoft.com/office/drawing/2014/main" id="{41012723-F79E-49D0-B06F-975374BFA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09B18B8-07C3-4EA1-8A12-52691AB73523}"/>
              </a:ext>
            </a:extLst>
          </p:cNvPr>
          <p:cNvGrpSpPr>
            <a:grpSpLocks/>
          </p:cNvGrpSpPr>
          <p:nvPr/>
        </p:nvGrpSpPr>
        <p:grpSpPr bwMode="auto">
          <a:xfrm>
            <a:off x="7953393" y="4016249"/>
            <a:ext cx="492126" cy="206374"/>
            <a:chOff x="4334" y="1470"/>
            <a:chExt cx="246" cy="107"/>
          </a:xfrm>
        </p:grpSpPr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06D8DC8C-9143-4688-AF2B-CAE259557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DBCD94C-B49F-4F42-BF4E-9665EDBF4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8797230F-608F-467D-8704-17B23FF63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429699DE-9448-4AC3-ADEC-697813FC1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16" name="Freeform 778">
                <a:extLst>
                  <a:ext uri="{FF2B5EF4-FFF2-40B4-BE49-F238E27FC236}">
                    <a16:creationId xmlns:a16="http://schemas.microsoft.com/office/drawing/2014/main" id="{4439136E-4CA3-4E86-92F2-10BCC4663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7" name="Freeform 779">
                <a:extLst>
                  <a:ext uri="{FF2B5EF4-FFF2-40B4-BE49-F238E27FC236}">
                    <a16:creationId xmlns:a16="http://schemas.microsoft.com/office/drawing/2014/main" id="{BC5C4E28-9790-4AF9-91FC-B3ED34526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14" name="Line 780">
              <a:extLst>
                <a:ext uri="{FF2B5EF4-FFF2-40B4-BE49-F238E27FC236}">
                  <a16:creationId xmlns:a16="http://schemas.microsoft.com/office/drawing/2014/main" id="{FA1226A8-F6C4-4589-9AB6-1A3754599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5" name="Line 781">
              <a:extLst>
                <a:ext uri="{FF2B5EF4-FFF2-40B4-BE49-F238E27FC236}">
                  <a16:creationId xmlns:a16="http://schemas.microsoft.com/office/drawing/2014/main" id="{BBE74C50-D286-41CD-ABF7-C1D90D341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2" name="Line 782">
            <a:extLst>
              <a:ext uri="{FF2B5EF4-FFF2-40B4-BE49-F238E27FC236}">
                <a16:creationId xmlns:a16="http://schemas.microsoft.com/office/drawing/2014/main" id="{2DDFF10D-A876-4DB2-8340-21CE9A535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8" y="4114688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720392C-19FB-428F-B596-F571F1B8CE7E}"/>
              </a:ext>
            </a:extLst>
          </p:cNvPr>
          <p:cNvGrpSpPr>
            <a:grpSpLocks/>
          </p:cNvGrpSpPr>
          <p:nvPr/>
        </p:nvGrpSpPr>
        <p:grpSpPr bwMode="auto">
          <a:xfrm>
            <a:off x="7302518" y="4003549"/>
            <a:ext cx="492126" cy="206374"/>
            <a:chOff x="4334" y="1470"/>
            <a:chExt cx="246" cy="107"/>
          </a:xfrm>
        </p:grpSpPr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2ED5998-8A2E-4674-BA23-6783B97B0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B79962BE-016C-49CD-A7D2-04C57FD97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0D421AF-1E95-4ABB-AF54-1E0FB73BF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627A6F54-A579-436E-BE65-9274E5F159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08" name="Freeform 788">
                <a:extLst>
                  <a:ext uri="{FF2B5EF4-FFF2-40B4-BE49-F238E27FC236}">
                    <a16:creationId xmlns:a16="http://schemas.microsoft.com/office/drawing/2014/main" id="{697633B8-0AA8-457E-8E29-ABE9D6484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9" name="Freeform 789">
                <a:extLst>
                  <a:ext uri="{FF2B5EF4-FFF2-40B4-BE49-F238E27FC236}">
                    <a16:creationId xmlns:a16="http://schemas.microsoft.com/office/drawing/2014/main" id="{BD22DE73-D034-4BA2-8633-113BD0B6B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06" name="Line 790">
              <a:extLst>
                <a:ext uri="{FF2B5EF4-FFF2-40B4-BE49-F238E27FC236}">
                  <a16:creationId xmlns:a16="http://schemas.microsoft.com/office/drawing/2014/main" id="{843DCF63-79AC-40AE-845A-8FD9E6F00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7" name="Line 791">
              <a:extLst>
                <a:ext uri="{FF2B5EF4-FFF2-40B4-BE49-F238E27FC236}">
                  <a16:creationId xmlns:a16="http://schemas.microsoft.com/office/drawing/2014/main" id="{006070E3-D670-4CAB-B734-8AC6152CC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09FCD5-B197-43CB-A851-DFB6ABA4E516}"/>
              </a:ext>
            </a:extLst>
          </p:cNvPr>
          <p:cNvGrpSpPr>
            <a:grpSpLocks/>
          </p:cNvGrpSpPr>
          <p:nvPr/>
        </p:nvGrpSpPr>
        <p:grpSpPr bwMode="auto">
          <a:xfrm>
            <a:off x="7613668" y="4282949"/>
            <a:ext cx="492126" cy="206374"/>
            <a:chOff x="4334" y="1470"/>
            <a:chExt cx="246" cy="107"/>
          </a:xfrm>
        </p:grpSpPr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F5F5BC7-E7AE-4681-AF88-37A8F8A9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2B6F9585-6540-419A-8815-4B055922E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E536238B-0A0F-4999-B6F4-8E50BEF5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DE47E21A-64FB-4682-8B83-79B78D408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00" name="Freeform 797">
                <a:extLst>
                  <a:ext uri="{FF2B5EF4-FFF2-40B4-BE49-F238E27FC236}">
                    <a16:creationId xmlns:a16="http://schemas.microsoft.com/office/drawing/2014/main" id="{D583F81D-0951-45F2-8075-7BB617814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1" name="Freeform 798">
                <a:extLst>
                  <a:ext uri="{FF2B5EF4-FFF2-40B4-BE49-F238E27FC236}">
                    <a16:creationId xmlns:a16="http://schemas.microsoft.com/office/drawing/2014/main" id="{AB8D4FB0-FD09-4872-B16A-08AF881D5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98" name="Line 799">
              <a:extLst>
                <a:ext uri="{FF2B5EF4-FFF2-40B4-BE49-F238E27FC236}">
                  <a16:creationId xmlns:a16="http://schemas.microsoft.com/office/drawing/2014/main" id="{6864C2FD-D4AF-4058-8B5B-C2984D613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9" name="Line 800">
              <a:extLst>
                <a:ext uri="{FF2B5EF4-FFF2-40B4-BE49-F238E27FC236}">
                  <a16:creationId xmlns:a16="http://schemas.microsoft.com/office/drawing/2014/main" id="{FDCDD31A-C606-4333-B940-B7980365E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93884F-11E5-49D7-8D26-2EF8ACAC6644}"/>
              </a:ext>
            </a:extLst>
          </p:cNvPr>
          <p:cNvGrpSpPr>
            <a:grpSpLocks/>
          </p:cNvGrpSpPr>
          <p:nvPr/>
        </p:nvGrpSpPr>
        <p:grpSpPr bwMode="auto">
          <a:xfrm>
            <a:off x="7807343" y="5178327"/>
            <a:ext cx="622301" cy="244476"/>
            <a:chOff x="4334" y="1470"/>
            <a:chExt cx="246" cy="107"/>
          </a:xfrm>
        </p:grpSpPr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BB52AC3C-55BA-48FA-B3EB-AFD91A4E9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A5E93B0E-2726-46CF-955C-418C9827D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ED490181-3D3D-42FF-B9DA-175405357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5624EE9B-327C-48CC-B650-B7B28530F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92" name="Freeform 806">
                <a:extLst>
                  <a:ext uri="{FF2B5EF4-FFF2-40B4-BE49-F238E27FC236}">
                    <a16:creationId xmlns:a16="http://schemas.microsoft.com/office/drawing/2014/main" id="{B12D5C46-3ACE-42F0-BBA1-992FE042A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3" name="Freeform 807">
                <a:extLst>
                  <a:ext uri="{FF2B5EF4-FFF2-40B4-BE49-F238E27FC236}">
                    <a16:creationId xmlns:a16="http://schemas.microsoft.com/office/drawing/2014/main" id="{5BCD6D2D-A995-49F3-9655-2C9667992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90" name="Line 808">
              <a:extLst>
                <a:ext uri="{FF2B5EF4-FFF2-40B4-BE49-F238E27FC236}">
                  <a16:creationId xmlns:a16="http://schemas.microsoft.com/office/drawing/2014/main" id="{FF1F4B49-EC71-456C-9028-DBFC9B4EA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1" name="Line 809">
              <a:extLst>
                <a:ext uri="{FF2B5EF4-FFF2-40B4-BE49-F238E27FC236}">
                  <a16:creationId xmlns:a16="http://schemas.microsoft.com/office/drawing/2014/main" id="{A86D126C-D4D0-4360-9AB1-BC37625B4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79AED5B-F3D8-4F5A-9B53-F6001B99F13A}"/>
              </a:ext>
            </a:extLst>
          </p:cNvPr>
          <p:cNvGrpSpPr>
            <a:grpSpLocks/>
          </p:cNvGrpSpPr>
          <p:nvPr/>
        </p:nvGrpSpPr>
        <p:grpSpPr bwMode="auto">
          <a:xfrm>
            <a:off x="7181868" y="4879877"/>
            <a:ext cx="622301" cy="244476"/>
            <a:chOff x="4334" y="1470"/>
            <a:chExt cx="246" cy="107"/>
          </a:xfrm>
        </p:grpSpPr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97FA8E0C-484C-46BF-A3CF-31D56D0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819F262B-2113-4A58-99DD-30D8A04B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98BE0024-73AE-42C5-B242-4CEF7FFF5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CD4777D6-12D0-47DC-A6D2-720F9FC22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84" name="Freeform 815">
                <a:extLst>
                  <a:ext uri="{FF2B5EF4-FFF2-40B4-BE49-F238E27FC236}">
                    <a16:creationId xmlns:a16="http://schemas.microsoft.com/office/drawing/2014/main" id="{589D593A-E5E6-4FC9-9BC7-09E94D9F2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5" name="Freeform 816">
                <a:extLst>
                  <a:ext uri="{FF2B5EF4-FFF2-40B4-BE49-F238E27FC236}">
                    <a16:creationId xmlns:a16="http://schemas.microsoft.com/office/drawing/2014/main" id="{010020CD-C06C-45F4-94A1-A12F82714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82" name="Line 817">
              <a:extLst>
                <a:ext uri="{FF2B5EF4-FFF2-40B4-BE49-F238E27FC236}">
                  <a16:creationId xmlns:a16="http://schemas.microsoft.com/office/drawing/2014/main" id="{2CDB0C50-B943-4466-9446-3523E3FC7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3" name="Line 818">
              <a:extLst>
                <a:ext uri="{FF2B5EF4-FFF2-40B4-BE49-F238E27FC236}">
                  <a16:creationId xmlns:a16="http://schemas.microsoft.com/office/drawing/2014/main" id="{4382F301-C7E9-49D8-8604-A1F244DD7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F4B6E2F-8CD0-4E3A-96FF-0665DE6B0D51}"/>
              </a:ext>
            </a:extLst>
          </p:cNvPr>
          <p:cNvGrpSpPr>
            <a:grpSpLocks/>
          </p:cNvGrpSpPr>
          <p:nvPr/>
        </p:nvGrpSpPr>
        <p:grpSpPr bwMode="auto">
          <a:xfrm>
            <a:off x="6457968" y="5222777"/>
            <a:ext cx="622301" cy="244476"/>
            <a:chOff x="4334" y="1470"/>
            <a:chExt cx="246" cy="107"/>
          </a:xfrm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736D014E-4DFE-495A-A5AE-EEDE11AE0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5F97704C-E471-45E1-AD64-45EBA0EC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237E92C-CC1D-4930-8455-EAA2B6DB7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E302F823-4F64-4A58-AE14-CC0AE063E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76" name="Freeform 824">
                <a:extLst>
                  <a:ext uri="{FF2B5EF4-FFF2-40B4-BE49-F238E27FC236}">
                    <a16:creationId xmlns:a16="http://schemas.microsoft.com/office/drawing/2014/main" id="{5C62FCAB-9E61-4E63-B13A-762CB557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7" name="Freeform 825">
                <a:extLst>
                  <a:ext uri="{FF2B5EF4-FFF2-40B4-BE49-F238E27FC236}">
                    <a16:creationId xmlns:a16="http://schemas.microsoft.com/office/drawing/2014/main" id="{EAF8E8C2-4E9C-436A-B34F-524B9BEC9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74" name="Line 826">
              <a:extLst>
                <a:ext uri="{FF2B5EF4-FFF2-40B4-BE49-F238E27FC236}">
                  <a16:creationId xmlns:a16="http://schemas.microsoft.com/office/drawing/2014/main" id="{A9A22259-2433-4A0A-B151-B9D14D08E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5" name="Line 827">
              <a:extLst>
                <a:ext uri="{FF2B5EF4-FFF2-40B4-BE49-F238E27FC236}">
                  <a16:creationId xmlns:a16="http://schemas.microsoft.com/office/drawing/2014/main" id="{F8ACB7E4-F0DB-493C-BCCA-1CF86EAE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E921A5-7707-4255-ADDD-2D561CD03735}"/>
              </a:ext>
            </a:extLst>
          </p:cNvPr>
          <p:cNvGrpSpPr>
            <a:grpSpLocks/>
          </p:cNvGrpSpPr>
          <p:nvPr/>
        </p:nvGrpSpPr>
        <p:grpSpPr bwMode="auto">
          <a:xfrm>
            <a:off x="6267468" y="4016263"/>
            <a:ext cx="390526" cy="171450"/>
            <a:chOff x="4334" y="1470"/>
            <a:chExt cx="246" cy="107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91C5774-A522-4C28-857E-B911918F8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5C2AAD14-DEE0-4270-B51F-E062A18CF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7ED3D8C0-C703-4A4D-B30F-BEFBDD667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85EC19DE-D3D8-46B9-B42C-F39C5F7E2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68" name="Freeform 833">
                <a:extLst>
                  <a:ext uri="{FF2B5EF4-FFF2-40B4-BE49-F238E27FC236}">
                    <a16:creationId xmlns:a16="http://schemas.microsoft.com/office/drawing/2014/main" id="{957D9446-F80B-422C-AA38-C344391E5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9" name="Freeform 834">
                <a:extLst>
                  <a:ext uri="{FF2B5EF4-FFF2-40B4-BE49-F238E27FC236}">
                    <a16:creationId xmlns:a16="http://schemas.microsoft.com/office/drawing/2014/main" id="{95DA522E-5778-4424-889F-2A139FCE9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66" name="Line 835">
              <a:extLst>
                <a:ext uri="{FF2B5EF4-FFF2-40B4-BE49-F238E27FC236}">
                  <a16:creationId xmlns:a16="http://schemas.microsoft.com/office/drawing/2014/main" id="{E13B81D8-D67E-48C0-A2B6-51873B9A1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7" name="Line 836">
              <a:extLst>
                <a:ext uri="{FF2B5EF4-FFF2-40B4-BE49-F238E27FC236}">
                  <a16:creationId xmlns:a16="http://schemas.microsoft.com/office/drawing/2014/main" id="{8682E923-5707-4938-AD7A-66BF794F3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4647BB-1A4C-4EDB-B6BC-D647B4140235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2116031"/>
            <a:ext cx="517525" cy="508001"/>
            <a:chOff x="2922" y="1424"/>
            <a:chExt cx="326" cy="320"/>
          </a:xfrm>
        </p:grpSpPr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32B243E3-A150-48E6-9236-B860B9DF1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5AD3F8A6-A026-40EF-9E68-D904CA18E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F9F06067-DFD7-49EE-9A7B-59FA7B59D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791FFEFA-9D5B-4373-95DC-A72EB1E9E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2AB30314-EFED-4598-A4E6-57BB08F2F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EB2A69F5-3636-4D07-9A05-0799D16C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1" name="Freeform 844">
                <a:extLst>
                  <a:ext uri="{FF2B5EF4-FFF2-40B4-BE49-F238E27FC236}">
                    <a16:creationId xmlns:a16="http://schemas.microsoft.com/office/drawing/2014/main" id="{CE6D4298-7F70-4A37-91DD-4FDFBEB878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56" name="Freeform 845">
              <a:extLst>
                <a:ext uri="{FF2B5EF4-FFF2-40B4-BE49-F238E27FC236}">
                  <a16:creationId xmlns:a16="http://schemas.microsoft.com/office/drawing/2014/main" id="{DE97E9BF-0BC5-4CB4-98AA-E362EF090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72CE4C5-F15A-4144-88C3-6AE08D3A39E1}"/>
              </a:ext>
            </a:extLst>
          </p:cNvPr>
          <p:cNvGrpSpPr>
            <a:grpSpLocks/>
          </p:cNvGrpSpPr>
          <p:nvPr/>
        </p:nvGrpSpPr>
        <p:grpSpPr bwMode="auto">
          <a:xfrm>
            <a:off x="6354784" y="2360506"/>
            <a:ext cx="282576" cy="477838"/>
            <a:chOff x="3748" y="1253"/>
            <a:chExt cx="178" cy="301"/>
          </a:xfrm>
        </p:grpSpPr>
        <p:sp>
          <p:nvSpPr>
            <p:cNvPr id="338" name="Line 270">
              <a:extLst>
                <a:ext uri="{FF2B5EF4-FFF2-40B4-BE49-F238E27FC236}">
                  <a16:creationId xmlns:a16="http://schemas.microsoft.com/office/drawing/2014/main" id="{3A7BCF77-7A13-4A8E-93F9-B34F5EB22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9" name="Line 271">
              <a:extLst>
                <a:ext uri="{FF2B5EF4-FFF2-40B4-BE49-F238E27FC236}">
                  <a16:creationId xmlns:a16="http://schemas.microsoft.com/office/drawing/2014/main" id="{1CCB22E8-4E29-4ED7-A13F-F1ED0A25C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0" name="Line 272">
              <a:extLst>
                <a:ext uri="{FF2B5EF4-FFF2-40B4-BE49-F238E27FC236}">
                  <a16:creationId xmlns:a16="http://schemas.microsoft.com/office/drawing/2014/main" id="{5B148E10-88D0-4013-84B7-A51AFA7F0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1" name="Line 273">
              <a:extLst>
                <a:ext uri="{FF2B5EF4-FFF2-40B4-BE49-F238E27FC236}">
                  <a16:creationId xmlns:a16="http://schemas.microsoft.com/office/drawing/2014/main" id="{216B458A-B36B-491D-989F-8A224FC1D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2" name="Line 274">
              <a:extLst>
                <a:ext uri="{FF2B5EF4-FFF2-40B4-BE49-F238E27FC236}">
                  <a16:creationId xmlns:a16="http://schemas.microsoft.com/office/drawing/2014/main" id="{23AA09A8-91AB-4EA7-B40E-9992FC5E2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3" name="Line 275">
              <a:extLst>
                <a:ext uri="{FF2B5EF4-FFF2-40B4-BE49-F238E27FC236}">
                  <a16:creationId xmlns:a16="http://schemas.microsoft.com/office/drawing/2014/main" id="{0820E3C9-0BCE-43EF-A26A-B006BB73C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4" name="Line 276">
              <a:extLst>
                <a:ext uri="{FF2B5EF4-FFF2-40B4-BE49-F238E27FC236}">
                  <a16:creationId xmlns:a16="http://schemas.microsoft.com/office/drawing/2014/main" id="{AE8CA60C-A4D6-44A6-B41F-E5B86BB2F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5" name="Line 277">
              <a:extLst>
                <a:ext uri="{FF2B5EF4-FFF2-40B4-BE49-F238E27FC236}">
                  <a16:creationId xmlns:a16="http://schemas.microsoft.com/office/drawing/2014/main" id="{A23E5992-CF57-427E-B9F8-EA03A4697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6" name="Line 278">
              <a:extLst>
                <a:ext uri="{FF2B5EF4-FFF2-40B4-BE49-F238E27FC236}">
                  <a16:creationId xmlns:a16="http://schemas.microsoft.com/office/drawing/2014/main" id="{50C26CD8-5DF4-4D43-995A-953BF8E319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7" name="Line 279">
              <a:extLst>
                <a:ext uri="{FF2B5EF4-FFF2-40B4-BE49-F238E27FC236}">
                  <a16:creationId xmlns:a16="http://schemas.microsoft.com/office/drawing/2014/main" id="{92067716-66A0-4B6F-8031-9B782D6CB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8" name="Line 280">
              <a:extLst>
                <a:ext uri="{FF2B5EF4-FFF2-40B4-BE49-F238E27FC236}">
                  <a16:creationId xmlns:a16="http://schemas.microsoft.com/office/drawing/2014/main" id="{434456CC-0ED3-48EC-8387-477289D1B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9" name="Line 281">
              <a:extLst>
                <a:ext uri="{FF2B5EF4-FFF2-40B4-BE49-F238E27FC236}">
                  <a16:creationId xmlns:a16="http://schemas.microsoft.com/office/drawing/2014/main" id="{C02F1B9E-6058-4804-BCCB-95E5ED081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0" name="Line 282">
              <a:extLst>
                <a:ext uri="{FF2B5EF4-FFF2-40B4-BE49-F238E27FC236}">
                  <a16:creationId xmlns:a16="http://schemas.microsoft.com/office/drawing/2014/main" id="{AB6EEF4F-8282-4E61-96F7-7B27AE413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1" name="Line 283">
              <a:extLst>
                <a:ext uri="{FF2B5EF4-FFF2-40B4-BE49-F238E27FC236}">
                  <a16:creationId xmlns:a16="http://schemas.microsoft.com/office/drawing/2014/main" id="{7F114A8E-4CCD-48A3-BDDE-7B9F7CB1A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2" name="Line 284">
              <a:extLst>
                <a:ext uri="{FF2B5EF4-FFF2-40B4-BE49-F238E27FC236}">
                  <a16:creationId xmlns:a16="http://schemas.microsoft.com/office/drawing/2014/main" id="{40F115E0-070E-429F-ADC5-E53A9AD52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C11983E4-C9F2-4413-B3CC-63D7BE865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675D71-4115-450C-A9EF-A28ECDDBA5CA}"/>
              </a:ext>
            </a:extLst>
          </p:cNvPr>
          <p:cNvGrpSpPr>
            <a:grpSpLocks/>
          </p:cNvGrpSpPr>
          <p:nvPr/>
        </p:nvGrpSpPr>
        <p:grpSpPr bwMode="auto">
          <a:xfrm>
            <a:off x="5534030" y="2368441"/>
            <a:ext cx="519119" cy="128589"/>
            <a:chOff x="2199" y="955"/>
            <a:chExt cx="2547" cy="506"/>
          </a:xfrm>
        </p:grpSpPr>
        <p:sp>
          <p:nvSpPr>
            <p:cNvPr id="332" name="Freeform 864">
              <a:extLst>
                <a:ext uri="{FF2B5EF4-FFF2-40B4-BE49-F238E27FC236}">
                  <a16:creationId xmlns:a16="http://schemas.microsoft.com/office/drawing/2014/main" id="{8AC5A0A5-7E14-42C9-BFFC-8EB0E22E4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3" name="Freeform 865">
              <a:extLst>
                <a:ext uri="{FF2B5EF4-FFF2-40B4-BE49-F238E27FC236}">
                  <a16:creationId xmlns:a16="http://schemas.microsoft.com/office/drawing/2014/main" id="{C1E4FB49-6DDB-4DD1-969E-10848BF4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4" name="Freeform 866">
              <a:extLst>
                <a:ext uri="{FF2B5EF4-FFF2-40B4-BE49-F238E27FC236}">
                  <a16:creationId xmlns:a16="http://schemas.microsoft.com/office/drawing/2014/main" id="{AF38331F-8B76-4ED9-A3CE-807B66739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5" name="Freeform 867">
              <a:extLst>
                <a:ext uri="{FF2B5EF4-FFF2-40B4-BE49-F238E27FC236}">
                  <a16:creationId xmlns:a16="http://schemas.microsoft.com/office/drawing/2014/main" id="{CCE4F4C0-EAA0-4D5C-9412-CF015119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6" name="Freeform 868">
              <a:extLst>
                <a:ext uri="{FF2B5EF4-FFF2-40B4-BE49-F238E27FC236}">
                  <a16:creationId xmlns:a16="http://schemas.microsoft.com/office/drawing/2014/main" id="{2D087C01-E56C-424C-B9C0-079934382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7" name="Freeform 869">
              <a:extLst>
                <a:ext uri="{FF2B5EF4-FFF2-40B4-BE49-F238E27FC236}">
                  <a16:creationId xmlns:a16="http://schemas.microsoft.com/office/drawing/2014/main" id="{D6EB316A-9ECD-499C-A99F-4111DBDE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05706E-6C81-4CF4-ACC4-248460827084}"/>
              </a:ext>
            </a:extLst>
          </p:cNvPr>
          <p:cNvGrpSpPr>
            <a:grpSpLocks/>
          </p:cNvGrpSpPr>
          <p:nvPr/>
        </p:nvGrpSpPr>
        <p:grpSpPr bwMode="auto">
          <a:xfrm>
            <a:off x="5757861" y="1911241"/>
            <a:ext cx="519108" cy="128589"/>
            <a:chOff x="2199" y="955"/>
            <a:chExt cx="2547" cy="506"/>
          </a:xfrm>
        </p:grpSpPr>
        <p:sp>
          <p:nvSpPr>
            <p:cNvPr id="326" name="Freeform 871">
              <a:extLst>
                <a:ext uri="{FF2B5EF4-FFF2-40B4-BE49-F238E27FC236}">
                  <a16:creationId xmlns:a16="http://schemas.microsoft.com/office/drawing/2014/main" id="{979F1CCF-9B49-4F12-94B5-853095AD5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7" name="Freeform 872">
              <a:extLst>
                <a:ext uri="{FF2B5EF4-FFF2-40B4-BE49-F238E27FC236}">
                  <a16:creationId xmlns:a16="http://schemas.microsoft.com/office/drawing/2014/main" id="{9296FDD2-1A15-4E4A-A49E-D47E07852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8" name="Freeform 873">
              <a:extLst>
                <a:ext uri="{FF2B5EF4-FFF2-40B4-BE49-F238E27FC236}">
                  <a16:creationId xmlns:a16="http://schemas.microsoft.com/office/drawing/2014/main" id="{9DA06E53-4DF9-41C2-8F61-A7917E5F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9" name="Freeform 874">
              <a:extLst>
                <a:ext uri="{FF2B5EF4-FFF2-40B4-BE49-F238E27FC236}">
                  <a16:creationId xmlns:a16="http://schemas.microsoft.com/office/drawing/2014/main" id="{76F705B3-4A0C-4F80-B189-47A68AE58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0" name="Freeform 875">
              <a:extLst>
                <a:ext uri="{FF2B5EF4-FFF2-40B4-BE49-F238E27FC236}">
                  <a16:creationId xmlns:a16="http://schemas.microsoft.com/office/drawing/2014/main" id="{C5A71B51-3E67-492F-B98F-3025586FE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1" name="Freeform 876">
              <a:extLst>
                <a:ext uri="{FF2B5EF4-FFF2-40B4-BE49-F238E27FC236}">
                  <a16:creationId xmlns:a16="http://schemas.microsoft.com/office/drawing/2014/main" id="{5AF23AD4-E126-406C-AC82-0DE747AF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3" name="Line 877">
            <a:extLst>
              <a:ext uri="{FF2B5EF4-FFF2-40B4-BE49-F238E27FC236}">
                <a16:creationId xmlns:a16="http://schemas.microsoft.com/office/drawing/2014/main" id="{20700549-E6FB-4222-9C8B-755C97FD9C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42000" y="2398601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DC5BE10-A5E1-4717-8D01-9892BB1C31E9}"/>
              </a:ext>
            </a:extLst>
          </p:cNvPr>
          <p:cNvGrpSpPr>
            <a:grpSpLocks/>
          </p:cNvGrpSpPr>
          <p:nvPr/>
        </p:nvGrpSpPr>
        <p:grpSpPr bwMode="auto">
          <a:xfrm>
            <a:off x="5608636" y="3898791"/>
            <a:ext cx="519108" cy="128589"/>
            <a:chOff x="2199" y="955"/>
            <a:chExt cx="2547" cy="506"/>
          </a:xfrm>
        </p:grpSpPr>
        <p:sp>
          <p:nvSpPr>
            <p:cNvPr id="320" name="Freeform 886">
              <a:extLst>
                <a:ext uri="{FF2B5EF4-FFF2-40B4-BE49-F238E27FC236}">
                  <a16:creationId xmlns:a16="http://schemas.microsoft.com/office/drawing/2014/main" id="{F82B53ED-0225-47E9-8D76-6F3852542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1" name="Freeform 887">
              <a:extLst>
                <a:ext uri="{FF2B5EF4-FFF2-40B4-BE49-F238E27FC236}">
                  <a16:creationId xmlns:a16="http://schemas.microsoft.com/office/drawing/2014/main" id="{99177C32-D440-48AF-A039-33699879E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2" name="Freeform 888">
              <a:extLst>
                <a:ext uri="{FF2B5EF4-FFF2-40B4-BE49-F238E27FC236}">
                  <a16:creationId xmlns:a16="http://schemas.microsoft.com/office/drawing/2014/main" id="{6B42A8DA-135B-4F04-9DA9-1895C7D60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3" name="Freeform 889">
              <a:extLst>
                <a:ext uri="{FF2B5EF4-FFF2-40B4-BE49-F238E27FC236}">
                  <a16:creationId xmlns:a16="http://schemas.microsoft.com/office/drawing/2014/main" id="{A1BC23F3-765F-46B1-9016-2B7C78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4" name="Freeform 890">
              <a:extLst>
                <a:ext uri="{FF2B5EF4-FFF2-40B4-BE49-F238E27FC236}">
                  <a16:creationId xmlns:a16="http://schemas.microsoft.com/office/drawing/2014/main" id="{8A2BC070-1115-48F0-80F6-1C2AA24A5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5" name="Freeform 891">
              <a:extLst>
                <a:ext uri="{FF2B5EF4-FFF2-40B4-BE49-F238E27FC236}">
                  <a16:creationId xmlns:a16="http://schemas.microsoft.com/office/drawing/2014/main" id="{96A47E79-1EE0-4AC4-BB97-CD57B7CC5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5" name="Line 892">
            <a:extLst>
              <a:ext uri="{FF2B5EF4-FFF2-40B4-BE49-F238E27FC236}">
                <a16:creationId xmlns:a16="http://schemas.microsoft.com/office/drawing/2014/main" id="{0F0F3CC3-D261-4330-A877-E74CBF5C1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400" y="3490801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E03DC0-4C15-41B7-8846-BD3A76A7A051}"/>
              </a:ext>
            </a:extLst>
          </p:cNvPr>
          <p:cNvGrpSpPr>
            <a:grpSpLocks/>
          </p:cNvGrpSpPr>
          <p:nvPr/>
        </p:nvGrpSpPr>
        <p:grpSpPr bwMode="auto">
          <a:xfrm>
            <a:off x="7223130" y="5376749"/>
            <a:ext cx="519119" cy="128586"/>
            <a:chOff x="2199" y="955"/>
            <a:chExt cx="2547" cy="506"/>
          </a:xfrm>
        </p:grpSpPr>
        <p:sp>
          <p:nvSpPr>
            <p:cNvPr id="314" name="Freeform 894">
              <a:extLst>
                <a:ext uri="{FF2B5EF4-FFF2-40B4-BE49-F238E27FC236}">
                  <a16:creationId xmlns:a16="http://schemas.microsoft.com/office/drawing/2014/main" id="{EFE9AE13-40F5-4425-82A1-A2A9C6322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5" name="Freeform 895">
              <a:extLst>
                <a:ext uri="{FF2B5EF4-FFF2-40B4-BE49-F238E27FC236}">
                  <a16:creationId xmlns:a16="http://schemas.microsoft.com/office/drawing/2014/main" id="{FBCEDCB9-3B77-4574-A6BC-7F4C313BB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6" name="Freeform 896">
              <a:extLst>
                <a:ext uri="{FF2B5EF4-FFF2-40B4-BE49-F238E27FC236}">
                  <a16:creationId xmlns:a16="http://schemas.microsoft.com/office/drawing/2014/main" id="{5A5870C1-B8F1-4D8F-863D-B3C41D43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7" name="Freeform 897">
              <a:extLst>
                <a:ext uri="{FF2B5EF4-FFF2-40B4-BE49-F238E27FC236}">
                  <a16:creationId xmlns:a16="http://schemas.microsoft.com/office/drawing/2014/main" id="{8648FAC7-2CC2-4043-A55F-3B68DC0AF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8" name="Freeform 898">
              <a:extLst>
                <a:ext uri="{FF2B5EF4-FFF2-40B4-BE49-F238E27FC236}">
                  <a16:creationId xmlns:a16="http://schemas.microsoft.com/office/drawing/2014/main" id="{64027030-1506-45A0-9AB8-B5BFB8389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9" name="Freeform 899">
              <a:extLst>
                <a:ext uri="{FF2B5EF4-FFF2-40B4-BE49-F238E27FC236}">
                  <a16:creationId xmlns:a16="http://schemas.microsoft.com/office/drawing/2014/main" id="{1EB5D6D4-4D87-40C0-B5DC-F33AF656C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C188E3-C2FB-4835-8224-9A0C479E0DB9}"/>
              </a:ext>
            </a:extLst>
          </p:cNvPr>
          <p:cNvGrpSpPr>
            <a:grpSpLocks/>
          </p:cNvGrpSpPr>
          <p:nvPr/>
        </p:nvGrpSpPr>
        <p:grpSpPr bwMode="auto">
          <a:xfrm>
            <a:off x="7461255" y="5800616"/>
            <a:ext cx="519119" cy="128589"/>
            <a:chOff x="2199" y="955"/>
            <a:chExt cx="2547" cy="506"/>
          </a:xfrm>
        </p:grpSpPr>
        <p:sp>
          <p:nvSpPr>
            <p:cNvPr id="308" name="Freeform 901">
              <a:extLst>
                <a:ext uri="{FF2B5EF4-FFF2-40B4-BE49-F238E27FC236}">
                  <a16:creationId xmlns:a16="http://schemas.microsoft.com/office/drawing/2014/main" id="{B2A078AF-209D-48D7-8DF0-62A7376AE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9" name="Freeform 902">
              <a:extLst>
                <a:ext uri="{FF2B5EF4-FFF2-40B4-BE49-F238E27FC236}">
                  <a16:creationId xmlns:a16="http://schemas.microsoft.com/office/drawing/2014/main" id="{BEE4B85D-926C-4B1E-9973-333016512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0" name="Freeform 903">
              <a:extLst>
                <a:ext uri="{FF2B5EF4-FFF2-40B4-BE49-F238E27FC236}">
                  <a16:creationId xmlns:a16="http://schemas.microsoft.com/office/drawing/2014/main" id="{58AADC5E-1EB9-49BF-9AFD-938D4CFC6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1" name="Freeform 904">
              <a:extLst>
                <a:ext uri="{FF2B5EF4-FFF2-40B4-BE49-F238E27FC236}">
                  <a16:creationId xmlns:a16="http://schemas.microsoft.com/office/drawing/2014/main" id="{EC4DD14F-F306-403B-9597-DDAA5B26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2" name="Freeform 905">
              <a:extLst>
                <a:ext uri="{FF2B5EF4-FFF2-40B4-BE49-F238E27FC236}">
                  <a16:creationId xmlns:a16="http://schemas.microsoft.com/office/drawing/2014/main" id="{1331713A-340B-4DFD-818E-35B387B33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3" name="Freeform 906">
              <a:extLst>
                <a:ext uri="{FF2B5EF4-FFF2-40B4-BE49-F238E27FC236}">
                  <a16:creationId xmlns:a16="http://schemas.microsoft.com/office/drawing/2014/main" id="{64B7D741-31A7-4332-BECE-96E96A142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FC8C35-72EB-47BC-9EC2-A682F2CF0AB3}"/>
              </a:ext>
            </a:extLst>
          </p:cNvPr>
          <p:cNvGrpSpPr>
            <a:grpSpLocks/>
          </p:cNvGrpSpPr>
          <p:nvPr/>
        </p:nvGrpSpPr>
        <p:grpSpPr bwMode="auto">
          <a:xfrm>
            <a:off x="7037386" y="5779974"/>
            <a:ext cx="519108" cy="128586"/>
            <a:chOff x="2199" y="955"/>
            <a:chExt cx="2547" cy="506"/>
          </a:xfrm>
        </p:grpSpPr>
        <p:sp>
          <p:nvSpPr>
            <p:cNvPr id="302" name="Freeform 908">
              <a:extLst>
                <a:ext uri="{FF2B5EF4-FFF2-40B4-BE49-F238E27FC236}">
                  <a16:creationId xmlns:a16="http://schemas.microsoft.com/office/drawing/2014/main" id="{E22BB76A-3167-49F4-9F09-9175FFC7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3" name="Freeform 909">
              <a:extLst>
                <a:ext uri="{FF2B5EF4-FFF2-40B4-BE49-F238E27FC236}">
                  <a16:creationId xmlns:a16="http://schemas.microsoft.com/office/drawing/2014/main" id="{48E6A657-498D-42AF-926C-07E0895E0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4" name="Freeform 910">
              <a:extLst>
                <a:ext uri="{FF2B5EF4-FFF2-40B4-BE49-F238E27FC236}">
                  <a16:creationId xmlns:a16="http://schemas.microsoft.com/office/drawing/2014/main" id="{FAA14D3D-BA3C-4B41-9AC2-DEC0EFCD9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5" name="Freeform 911">
              <a:extLst>
                <a:ext uri="{FF2B5EF4-FFF2-40B4-BE49-F238E27FC236}">
                  <a16:creationId xmlns:a16="http://schemas.microsoft.com/office/drawing/2014/main" id="{5E76688F-CE10-4D23-8FB8-1DB53D98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6" name="Freeform 912">
              <a:extLst>
                <a:ext uri="{FF2B5EF4-FFF2-40B4-BE49-F238E27FC236}">
                  <a16:creationId xmlns:a16="http://schemas.microsoft.com/office/drawing/2014/main" id="{16022029-7659-4107-A30F-3CF58B53A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7" name="Freeform 913">
              <a:extLst>
                <a:ext uri="{FF2B5EF4-FFF2-40B4-BE49-F238E27FC236}">
                  <a16:creationId xmlns:a16="http://schemas.microsoft.com/office/drawing/2014/main" id="{DBCE4420-1E0B-4E59-844C-A11A57AB3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69" name="Picture 68" descr="access_point_stylized_small">
            <a:extLst>
              <a:ext uri="{FF2B5EF4-FFF2-40B4-BE49-F238E27FC236}">
                <a16:creationId xmlns:a16="http://schemas.microsoft.com/office/drawing/2014/main" id="{2EE4926D-F1A2-4C33-B013-0D7A5AD7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5427551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Line 918">
            <a:extLst>
              <a:ext uri="{FF2B5EF4-FFF2-40B4-BE49-F238E27FC236}">
                <a16:creationId xmlns:a16="http://schemas.microsoft.com/office/drawing/2014/main" id="{CA5BC1A9-BCFB-4250-B356-05B7A7A66E4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07375" y="5811726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805E5E-9E6A-4C26-92A6-A9D36B900F6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91225" y="4905263"/>
            <a:ext cx="414338" cy="373063"/>
            <a:chOff x="2839" y="3501"/>
            <a:chExt cx="755" cy="803"/>
          </a:xfrm>
        </p:grpSpPr>
        <p:pic>
          <p:nvPicPr>
            <p:cNvPr id="300" name="Picture 299" descr="desktop_computer_stylized_medium">
              <a:extLst>
                <a:ext uri="{FF2B5EF4-FFF2-40B4-BE49-F238E27FC236}">
                  <a16:creationId xmlns:a16="http://schemas.microsoft.com/office/drawing/2014/main" id="{DDACE051-034A-413A-86CE-5F19DB4C4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921">
              <a:extLst>
                <a:ext uri="{FF2B5EF4-FFF2-40B4-BE49-F238E27FC236}">
                  <a16:creationId xmlns:a16="http://schemas.microsoft.com/office/drawing/2014/main" id="{963F8B6B-5CA1-4257-B998-D28D797CA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BD1AF0-4D95-4F7E-8414-F5405CC560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73725" y="5325951"/>
            <a:ext cx="482600" cy="406400"/>
            <a:chOff x="2839" y="3501"/>
            <a:chExt cx="755" cy="803"/>
          </a:xfrm>
        </p:grpSpPr>
        <p:pic>
          <p:nvPicPr>
            <p:cNvPr id="298" name="Picture 297" descr="desktop_computer_stylized_medium">
              <a:extLst>
                <a:ext uri="{FF2B5EF4-FFF2-40B4-BE49-F238E27FC236}">
                  <a16:creationId xmlns:a16="http://schemas.microsoft.com/office/drawing/2014/main" id="{F6C550D7-8D17-4595-9400-CB2A5EED9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9" name="Freeform 924">
              <a:extLst>
                <a:ext uri="{FF2B5EF4-FFF2-40B4-BE49-F238E27FC236}">
                  <a16:creationId xmlns:a16="http://schemas.microsoft.com/office/drawing/2014/main" id="{999FE91F-3857-4A8E-8285-9F85D0488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D2BA6EA-2F04-49DD-944E-9EC060A8752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51563" y="5627576"/>
            <a:ext cx="427037" cy="349250"/>
            <a:chOff x="2839" y="3501"/>
            <a:chExt cx="755" cy="803"/>
          </a:xfrm>
        </p:grpSpPr>
        <p:pic>
          <p:nvPicPr>
            <p:cNvPr id="296" name="Picture 295" descr="desktop_computer_stylized_medium">
              <a:extLst>
                <a:ext uri="{FF2B5EF4-FFF2-40B4-BE49-F238E27FC236}">
                  <a16:creationId xmlns:a16="http://schemas.microsoft.com/office/drawing/2014/main" id="{66F906C9-C360-4FA4-970B-86BFEA3BB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" name="Freeform 927">
              <a:extLst>
                <a:ext uri="{FF2B5EF4-FFF2-40B4-BE49-F238E27FC236}">
                  <a16:creationId xmlns:a16="http://schemas.microsoft.com/office/drawing/2014/main" id="{C296F76D-74EF-45B9-A82E-729EA2557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BF7AE4A-6CD9-4AC7-8150-02670707704D}"/>
              </a:ext>
            </a:extLst>
          </p:cNvPr>
          <p:cNvGrpSpPr>
            <a:grpSpLocks/>
          </p:cNvGrpSpPr>
          <p:nvPr/>
        </p:nvGrpSpPr>
        <p:grpSpPr bwMode="auto">
          <a:xfrm>
            <a:off x="6765925" y="5610113"/>
            <a:ext cx="427038" cy="350838"/>
            <a:chOff x="2839" y="3501"/>
            <a:chExt cx="755" cy="803"/>
          </a:xfrm>
        </p:grpSpPr>
        <p:pic>
          <p:nvPicPr>
            <p:cNvPr id="294" name="Picture 293" descr="desktop_computer_stylized_medium">
              <a:extLst>
                <a:ext uri="{FF2B5EF4-FFF2-40B4-BE49-F238E27FC236}">
                  <a16:creationId xmlns:a16="http://schemas.microsoft.com/office/drawing/2014/main" id="{00CB3220-C718-4D79-851A-CE57B3D4E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5" name="Freeform 930">
              <a:extLst>
                <a:ext uri="{FF2B5EF4-FFF2-40B4-BE49-F238E27FC236}">
                  <a16:creationId xmlns:a16="http://schemas.microsoft.com/office/drawing/2014/main" id="{B5EEBBA8-6FD0-40E8-978F-6B3BDA52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75" name="Picture 74" descr="car_icon_small">
            <a:extLst>
              <a:ext uri="{FF2B5EF4-FFF2-40B4-BE49-F238E27FC236}">
                <a16:creationId xmlns:a16="http://schemas.microsoft.com/office/drawing/2014/main" id="{AA67E2F8-2DF8-408D-BAB3-B2D2A8C7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2092213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12D08E08-5A27-41DA-8B41-2B11EAA191E1}"/>
              </a:ext>
            </a:extLst>
          </p:cNvPr>
          <p:cNvGrpSpPr>
            <a:grpSpLocks/>
          </p:cNvGrpSpPr>
          <p:nvPr/>
        </p:nvGrpSpPr>
        <p:grpSpPr bwMode="auto">
          <a:xfrm>
            <a:off x="5834063" y="1930288"/>
            <a:ext cx="415925" cy="373063"/>
            <a:chOff x="2756" y="1866"/>
            <a:chExt cx="462" cy="463"/>
          </a:xfrm>
        </p:grpSpPr>
        <p:pic>
          <p:nvPicPr>
            <p:cNvPr id="292" name="Picture 291" descr="iphone_stylized_small">
              <a:extLst>
                <a:ext uri="{FF2B5EF4-FFF2-40B4-BE49-F238E27FC236}">
                  <a16:creationId xmlns:a16="http://schemas.microsoft.com/office/drawing/2014/main" id="{E4A89435-2953-4FF2-B84A-6FFCC4056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92" descr="antenna_radiation_stylized">
              <a:extLst>
                <a:ext uri="{FF2B5EF4-FFF2-40B4-BE49-F238E27FC236}">
                  <a16:creationId xmlns:a16="http://schemas.microsoft.com/office/drawing/2014/main" id="{DA31458D-BEA7-44B3-B696-2C01BFF54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7" name="Picture 76" descr="access_point_stylized_small">
            <a:extLst>
              <a:ext uri="{FF2B5EF4-FFF2-40B4-BE49-F238E27FC236}">
                <a16:creationId xmlns:a16="http://schemas.microsoft.com/office/drawing/2014/main" id="{A68B9F81-C818-4167-A814-01EB9D7A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29138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C626F91-130E-41E5-A641-B634C1894DC6}"/>
              </a:ext>
            </a:extLst>
          </p:cNvPr>
          <p:cNvGrpSpPr>
            <a:grpSpLocks/>
          </p:cNvGrpSpPr>
          <p:nvPr/>
        </p:nvGrpSpPr>
        <p:grpSpPr bwMode="auto">
          <a:xfrm>
            <a:off x="8456613" y="5373576"/>
            <a:ext cx="227012" cy="481012"/>
            <a:chOff x="4140" y="429"/>
            <a:chExt cx="1425" cy="2396"/>
          </a:xfrm>
        </p:grpSpPr>
        <p:sp>
          <p:nvSpPr>
            <p:cNvPr id="260" name="Freeform 939">
              <a:extLst>
                <a:ext uri="{FF2B5EF4-FFF2-40B4-BE49-F238E27FC236}">
                  <a16:creationId xmlns:a16="http://schemas.microsoft.com/office/drawing/2014/main" id="{BCDB93B1-F0EE-4AAB-A2E8-B019ADEC3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4426DDFF-D62F-4F86-BFBE-A60A9D0F4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2" name="Freeform 941">
              <a:extLst>
                <a:ext uri="{FF2B5EF4-FFF2-40B4-BE49-F238E27FC236}">
                  <a16:creationId xmlns:a16="http://schemas.microsoft.com/office/drawing/2014/main" id="{B151334C-0113-4DF7-B77C-D60E74A68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3" name="Freeform 942">
              <a:extLst>
                <a:ext uri="{FF2B5EF4-FFF2-40B4-BE49-F238E27FC236}">
                  <a16:creationId xmlns:a16="http://schemas.microsoft.com/office/drawing/2014/main" id="{F6610C08-C845-4159-AC52-0C3064C1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2E66B789-1A11-49E3-9482-BE249C9CE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91FA49E7-7FA5-479D-974A-221D83357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662"/>
              <a:ext cx="578" cy="150"/>
              <a:chOff x="613" y="2566"/>
              <a:chExt cx="721" cy="144"/>
            </a:xfrm>
          </p:grpSpPr>
          <p:sp>
            <p:nvSpPr>
              <p:cNvPr id="290" name="AutoShape 945">
                <a:extLst>
                  <a:ext uri="{FF2B5EF4-FFF2-40B4-BE49-F238E27FC236}">
                    <a16:creationId xmlns:a16="http://schemas.microsoft.com/office/drawing/2014/main" id="{BDA0E0C0-8153-4346-8A9B-01D539D9F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1" name="AutoShape 946">
                <a:extLst>
                  <a:ext uri="{FF2B5EF4-FFF2-40B4-BE49-F238E27FC236}">
                    <a16:creationId xmlns:a16="http://schemas.microsoft.com/office/drawing/2014/main" id="{7929E5BC-D481-4B5F-8019-0CAB06F9F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CA02D87B-0D4D-4F66-AA56-92FB9C3B0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E4C61DA-2E05-4046-81EE-86804A489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288" name="AutoShape 949">
                <a:extLst>
                  <a:ext uri="{FF2B5EF4-FFF2-40B4-BE49-F238E27FC236}">
                    <a16:creationId xmlns:a16="http://schemas.microsoft.com/office/drawing/2014/main" id="{930677C5-9249-4BFB-B79F-CB4B6891D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9" name="AutoShape 950">
                <a:extLst>
                  <a:ext uri="{FF2B5EF4-FFF2-40B4-BE49-F238E27FC236}">
                    <a16:creationId xmlns:a16="http://schemas.microsoft.com/office/drawing/2014/main" id="{12DBD4B5-82A6-49F8-B165-D5643CEC4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ECD98E89-C88A-4BA0-B834-991FD4E76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B1629885-34D5-4093-A318-3FC99AC36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E5DE462-0846-4597-9AC5-82CB1ED50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8" y="1653"/>
              <a:ext cx="578" cy="135"/>
              <a:chOff x="618" y="2586"/>
              <a:chExt cx="720" cy="124"/>
            </a:xfrm>
          </p:grpSpPr>
          <p:sp>
            <p:nvSpPr>
              <p:cNvPr id="286" name="AutoShape 954">
                <a:extLst>
                  <a:ext uri="{FF2B5EF4-FFF2-40B4-BE49-F238E27FC236}">
                    <a16:creationId xmlns:a16="http://schemas.microsoft.com/office/drawing/2014/main" id="{618FF29F-ED8A-491D-90A8-1EFCB5DB5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" name="AutoShape 955">
                <a:extLst>
                  <a:ext uri="{FF2B5EF4-FFF2-40B4-BE49-F238E27FC236}">
                    <a16:creationId xmlns:a16="http://schemas.microsoft.com/office/drawing/2014/main" id="{9FBB9235-03FC-4E46-8F72-EE81F1CB5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71" name="Freeform 956">
              <a:extLst>
                <a:ext uri="{FF2B5EF4-FFF2-40B4-BE49-F238E27FC236}">
                  <a16:creationId xmlns:a16="http://schemas.microsoft.com/office/drawing/2014/main" id="{048AD63E-34EF-43DC-8E35-B1DC1C385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B5536D9-0C2C-4B31-B22E-298137FC5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30"/>
              <a:ext cx="588" cy="134"/>
              <a:chOff x="613" y="2571"/>
              <a:chExt cx="732" cy="134"/>
            </a:xfrm>
          </p:grpSpPr>
          <p:sp>
            <p:nvSpPr>
              <p:cNvPr id="284" name="AutoShape 958">
                <a:extLst>
                  <a:ext uri="{FF2B5EF4-FFF2-40B4-BE49-F238E27FC236}">
                    <a16:creationId xmlns:a16="http://schemas.microsoft.com/office/drawing/2014/main" id="{7D47F365-AF6D-4010-AAD6-C22D4FCAD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5" name="AutoShape 959">
                <a:extLst>
                  <a:ext uri="{FF2B5EF4-FFF2-40B4-BE49-F238E27FC236}">
                    <a16:creationId xmlns:a16="http://schemas.microsoft.com/office/drawing/2014/main" id="{2DB1ACDA-769C-4C18-B160-DC5BD49DE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94529D84-61D9-49FA-8BE9-D14481293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4" name="Freeform 961">
              <a:extLst>
                <a:ext uri="{FF2B5EF4-FFF2-40B4-BE49-F238E27FC236}">
                  <a16:creationId xmlns:a16="http://schemas.microsoft.com/office/drawing/2014/main" id="{E1D62A30-3E19-4CA1-972F-4F0DB0147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5" name="Freeform 962">
              <a:extLst>
                <a:ext uri="{FF2B5EF4-FFF2-40B4-BE49-F238E27FC236}">
                  <a16:creationId xmlns:a16="http://schemas.microsoft.com/office/drawing/2014/main" id="{10C76E17-BF61-4CF2-BAF0-70974AB9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2C71F2FE-5AA8-4D90-B3B1-2895D68B6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" name="Freeform 964">
              <a:extLst>
                <a:ext uri="{FF2B5EF4-FFF2-40B4-BE49-F238E27FC236}">
                  <a16:creationId xmlns:a16="http://schemas.microsoft.com/office/drawing/2014/main" id="{1D61D83E-841B-4AF7-9A4F-32F4B80DE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8" name="AutoShape 965">
              <a:extLst>
                <a:ext uri="{FF2B5EF4-FFF2-40B4-BE49-F238E27FC236}">
                  <a16:creationId xmlns:a16="http://schemas.microsoft.com/office/drawing/2014/main" id="{0E2C4C26-98CF-4371-BFF3-BED1D79E0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9" name="AutoShape 966">
              <a:extLst>
                <a:ext uri="{FF2B5EF4-FFF2-40B4-BE49-F238E27FC236}">
                  <a16:creationId xmlns:a16="http://schemas.microsoft.com/office/drawing/2014/main" id="{D6BE3CA9-0F2C-47F0-8447-3D94920F3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D310BAAF-B0A6-46C1-B84F-13AB2A520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A89562B0-4183-45E9-8DD2-BB9415EB9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F9453016-E143-461D-B0A9-19B680F0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DC5C1B13-AC26-4F8B-8433-2F8D0E8EE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7B65576-F30C-469A-B33C-A2C7A57E475B}"/>
              </a:ext>
            </a:extLst>
          </p:cNvPr>
          <p:cNvGrpSpPr>
            <a:grpSpLocks/>
          </p:cNvGrpSpPr>
          <p:nvPr/>
        </p:nvGrpSpPr>
        <p:grpSpPr bwMode="auto">
          <a:xfrm>
            <a:off x="8140697" y="5675201"/>
            <a:ext cx="227012" cy="481012"/>
            <a:chOff x="4140" y="429"/>
            <a:chExt cx="1425" cy="2396"/>
          </a:xfrm>
        </p:grpSpPr>
        <p:sp>
          <p:nvSpPr>
            <p:cNvPr id="228" name="Freeform 972">
              <a:extLst>
                <a:ext uri="{FF2B5EF4-FFF2-40B4-BE49-F238E27FC236}">
                  <a16:creationId xmlns:a16="http://schemas.microsoft.com/office/drawing/2014/main" id="{7D862B1E-CE63-4A88-A131-11018FCF9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5A5128C0-D418-455F-9AA5-72671A798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0" name="Freeform 974">
              <a:extLst>
                <a:ext uri="{FF2B5EF4-FFF2-40B4-BE49-F238E27FC236}">
                  <a16:creationId xmlns:a16="http://schemas.microsoft.com/office/drawing/2014/main" id="{15CAF103-F2FE-43CD-8FDB-3DF8F3D16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1" name="Freeform 975">
              <a:extLst>
                <a:ext uri="{FF2B5EF4-FFF2-40B4-BE49-F238E27FC236}">
                  <a16:creationId xmlns:a16="http://schemas.microsoft.com/office/drawing/2014/main" id="{8FFE3848-E324-405F-A2D2-1662D1DCC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91655E4F-489E-4B4F-889B-742F20DF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838B4443-620F-400B-97FE-AC2D67BFA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662"/>
              <a:ext cx="578" cy="150"/>
              <a:chOff x="613" y="2566"/>
              <a:chExt cx="721" cy="144"/>
            </a:xfrm>
          </p:grpSpPr>
          <p:sp>
            <p:nvSpPr>
              <p:cNvPr id="258" name="AutoShape 978">
                <a:extLst>
                  <a:ext uri="{FF2B5EF4-FFF2-40B4-BE49-F238E27FC236}">
                    <a16:creationId xmlns:a16="http://schemas.microsoft.com/office/drawing/2014/main" id="{7EE05F0B-FB29-431F-95A4-365BA0B07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9" name="AutoShape 979">
                <a:extLst>
                  <a:ext uri="{FF2B5EF4-FFF2-40B4-BE49-F238E27FC236}">
                    <a16:creationId xmlns:a16="http://schemas.microsoft.com/office/drawing/2014/main" id="{27F4581F-5CFC-4F50-A0AE-A0237151D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C0C5A95-443B-44DC-913C-68097A06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29935DF9-4406-4264-9238-4EE6B0E7A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256" name="AutoShape 982">
                <a:extLst>
                  <a:ext uri="{FF2B5EF4-FFF2-40B4-BE49-F238E27FC236}">
                    <a16:creationId xmlns:a16="http://schemas.microsoft.com/office/drawing/2014/main" id="{4EBD5645-7FC5-402C-979A-42DF47940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" name="AutoShape 983">
                <a:extLst>
                  <a:ext uri="{FF2B5EF4-FFF2-40B4-BE49-F238E27FC236}">
                    <a16:creationId xmlns:a16="http://schemas.microsoft.com/office/drawing/2014/main" id="{E06AA66D-5974-4E97-B402-CA1981377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DE42007-6B4F-4681-A50C-60193240D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E1B60464-05DF-48D3-889F-5F87834C6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E9943AE1-FF55-4CAA-8210-7F87026981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8" y="1653"/>
              <a:ext cx="578" cy="135"/>
              <a:chOff x="618" y="2586"/>
              <a:chExt cx="720" cy="124"/>
            </a:xfrm>
          </p:grpSpPr>
          <p:sp>
            <p:nvSpPr>
              <p:cNvPr id="254" name="AutoShape 987">
                <a:extLst>
                  <a:ext uri="{FF2B5EF4-FFF2-40B4-BE49-F238E27FC236}">
                    <a16:creationId xmlns:a16="http://schemas.microsoft.com/office/drawing/2014/main" id="{AD56C642-03D8-4709-A2FF-CB2EABD02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5" name="AutoShape 988">
                <a:extLst>
                  <a:ext uri="{FF2B5EF4-FFF2-40B4-BE49-F238E27FC236}">
                    <a16:creationId xmlns:a16="http://schemas.microsoft.com/office/drawing/2014/main" id="{A77C66AC-3CDE-4669-9FE7-AAE3DB927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9" name="Freeform 989">
              <a:extLst>
                <a:ext uri="{FF2B5EF4-FFF2-40B4-BE49-F238E27FC236}">
                  <a16:creationId xmlns:a16="http://schemas.microsoft.com/office/drawing/2014/main" id="{4532B7FE-46BA-4464-ADD0-8A46D6E83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94C8E676-0CDF-443B-93BF-BCB56FA07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30"/>
              <a:ext cx="588" cy="134"/>
              <a:chOff x="613" y="2571"/>
              <a:chExt cx="732" cy="134"/>
            </a:xfrm>
          </p:grpSpPr>
          <p:sp>
            <p:nvSpPr>
              <p:cNvPr id="252" name="AutoShape 991">
                <a:extLst>
                  <a:ext uri="{FF2B5EF4-FFF2-40B4-BE49-F238E27FC236}">
                    <a16:creationId xmlns:a16="http://schemas.microsoft.com/office/drawing/2014/main" id="{FE214C77-FA2D-4970-BDD2-2AE8E8B7C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3" name="AutoShape 992">
                <a:extLst>
                  <a:ext uri="{FF2B5EF4-FFF2-40B4-BE49-F238E27FC236}">
                    <a16:creationId xmlns:a16="http://schemas.microsoft.com/office/drawing/2014/main" id="{789F8812-99F4-4721-9079-DBE9C256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D49906D5-2E5B-4780-AC07-3B3F8CF2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2" name="Freeform 994">
              <a:extLst>
                <a:ext uri="{FF2B5EF4-FFF2-40B4-BE49-F238E27FC236}">
                  <a16:creationId xmlns:a16="http://schemas.microsoft.com/office/drawing/2014/main" id="{B47374C2-7447-4D3F-AE79-F19ABC41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3" name="Freeform 995">
              <a:extLst>
                <a:ext uri="{FF2B5EF4-FFF2-40B4-BE49-F238E27FC236}">
                  <a16:creationId xmlns:a16="http://schemas.microsoft.com/office/drawing/2014/main" id="{C69B3AFD-D853-4621-B274-30D7EE4A7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5D16AE1B-F057-4D89-99CE-844707B58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" name="Freeform 997">
              <a:extLst>
                <a:ext uri="{FF2B5EF4-FFF2-40B4-BE49-F238E27FC236}">
                  <a16:creationId xmlns:a16="http://schemas.microsoft.com/office/drawing/2014/main" id="{35E8F68F-DF5A-4B34-B6E6-E30B557B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6" name="AutoShape 998">
              <a:extLst>
                <a:ext uri="{FF2B5EF4-FFF2-40B4-BE49-F238E27FC236}">
                  <a16:creationId xmlns:a16="http://schemas.microsoft.com/office/drawing/2014/main" id="{15A96BBE-F2C6-4976-B2F4-14634CDC1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7" name="AutoShape 999">
              <a:extLst>
                <a:ext uri="{FF2B5EF4-FFF2-40B4-BE49-F238E27FC236}">
                  <a16:creationId xmlns:a16="http://schemas.microsoft.com/office/drawing/2014/main" id="{2EAD263E-0086-481A-9046-F2E67C709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1AC8F2A-40E0-471F-ACB3-9EAA4D30F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180062EF-EA0E-474F-B716-691E5E779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CDAE3D4F-EF25-4B00-9B26-EC4E33E4B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458B4675-B330-428B-993F-3A72590AE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BEE908B-0658-44EC-A484-AEB51B0A6682}"/>
              </a:ext>
            </a:extLst>
          </p:cNvPr>
          <p:cNvGrpSpPr>
            <a:grpSpLocks/>
          </p:cNvGrpSpPr>
          <p:nvPr/>
        </p:nvGrpSpPr>
        <p:grpSpPr bwMode="auto">
          <a:xfrm>
            <a:off x="5518150" y="2414476"/>
            <a:ext cx="534987" cy="407987"/>
            <a:chOff x="877" y="1008"/>
            <a:chExt cx="2747" cy="2591"/>
          </a:xfrm>
        </p:grpSpPr>
        <p:pic>
          <p:nvPicPr>
            <p:cNvPr id="205" name="Picture 204" descr="antenna_stylized">
              <a:extLst>
                <a:ext uri="{FF2B5EF4-FFF2-40B4-BE49-F238E27FC236}">
                  <a16:creationId xmlns:a16="http://schemas.microsoft.com/office/drawing/2014/main" id="{C2363FAA-1E17-4509-92B8-483602981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5" descr="laptop_keyboard">
              <a:extLst>
                <a:ext uri="{FF2B5EF4-FFF2-40B4-BE49-F238E27FC236}">
                  <a16:creationId xmlns:a16="http://schemas.microsoft.com/office/drawing/2014/main" id="{D0972F57-93FC-43BF-B675-1338566AC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Freeform 1007">
              <a:extLst>
                <a:ext uri="{FF2B5EF4-FFF2-40B4-BE49-F238E27FC236}">
                  <a16:creationId xmlns:a16="http://schemas.microsoft.com/office/drawing/2014/main" id="{96530EB9-3936-4818-B187-8829DBA53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08" name="Picture 207" descr="screen">
              <a:extLst>
                <a:ext uri="{FF2B5EF4-FFF2-40B4-BE49-F238E27FC236}">
                  <a16:creationId xmlns:a16="http://schemas.microsoft.com/office/drawing/2014/main" id="{21FBE5A9-2E45-4742-8EC4-BC57A8A53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Freeform 1009">
              <a:extLst>
                <a:ext uri="{FF2B5EF4-FFF2-40B4-BE49-F238E27FC236}">
                  <a16:creationId xmlns:a16="http://schemas.microsoft.com/office/drawing/2014/main" id="{6590452F-1BF8-460F-8A2D-C57F7D1C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0" name="Freeform 1010">
              <a:extLst>
                <a:ext uri="{FF2B5EF4-FFF2-40B4-BE49-F238E27FC236}">
                  <a16:creationId xmlns:a16="http://schemas.microsoft.com/office/drawing/2014/main" id="{DEB10407-EA31-495D-807F-51248CA49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1" name="Freeform 1011">
              <a:extLst>
                <a:ext uri="{FF2B5EF4-FFF2-40B4-BE49-F238E27FC236}">
                  <a16:creationId xmlns:a16="http://schemas.microsoft.com/office/drawing/2014/main" id="{AE894369-3D93-4B9D-943D-EDE0D329C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2" name="Freeform 1012">
              <a:extLst>
                <a:ext uri="{FF2B5EF4-FFF2-40B4-BE49-F238E27FC236}">
                  <a16:creationId xmlns:a16="http://schemas.microsoft.com/office/drawing/2014/main" id="{8C8438DF-DCEB-49D9-877D-543771D5F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3" name="Freeform 1013">
              <a:extLst>
                <a:ext uri="{FF2B5EF4-FFF2-40B4-BE49-F238E27FC236}">
                  <a16:creationId xmlns:a16="http://schemas.microsoft.com/office/drawing/2014/main" id="{92B4FACB-AF7C-4582-BE4F-FFB5266A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4" name="Freeform 1014">
              <a:extLst>
                <a:ext uri="{FF2B5EF4-FFF2-40B4-BE49-F238E27FC236}">
                  <a16:creationId xmlns:a16="http://schemas.microsoft.com/office/drawing/2014/main" id="{C79F53EF-5FF4-46B3-8AB9-E13C08410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1DC021C2-9851-44F4-BD8F-5B9312D6F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22" name="Freeform 1016">
                <a:extLst>
                  <a:ext uri="{FF2B5EF4-FFF2-40B4-BE49-F238E27FC236}">
                    <a16:creationId xmlns:a16="http://schemas.microsoft.com/office/drawing/2014/main" id="{4138D7CC-6134-4566-8C08-285F1E6AF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3" name="Freeform 1017">
                <a:extLst>
                  <a:ext uri="{FF2B5EF4-FFF2-40B4-BE49-F238E27FC236}">
                    <a16:creationId xmlns:a16="http://schemas.microsoft.com/office/drawing/2014/main" id="{913A53EC-B038-406A-81D2-43D0F2552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4" name="Freeform 1018">
                <a:extLst>
                  <a:ext uri="{FF2B5EF4-FFF2-40B4-BE49-F238E27FC236}">
                    <a16:creationId xmlns:a16="http://schemas.microsoft.com/office/drawing/2014/main" id="{6B964166-6173-4D66-8BCC-E1ACEA2CE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5" name="Freeform 1019">
                <a:extLst>
                  <a:ext uri="{FF2B5EF4-FFF2-40B4-BE49-F238E27FC236}">
                    <a16:creationId xmlns:a16="http://schemas.microsoft.com/office/drawing/2014/main" id="{E2446EE2-10AC-41B5-9269-D39D4A7B7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6" name="Freeform 1020">
                <a:extLst>
                  <a:ext uri="{FF2B5EF4-FFF2-40B4-BE49-F238E27FC236}">
                    <a16:creationId xmlns:a16="http://schemas.microsoft.com/office/drawing/2014/main" id="{196EDCCF-48EC-4610-B6BE-9D3B497D3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7" name="Freeform 1021">
                <a:extLst>
                  <a:ext uri="{FF2B5EF4-FFF2-40B4-BE49-F238E27FC236}">
                    <a16:creationId xmlns:a16="http://schemas.microsoft.com/office/drawing/2014/main" id="{1C4E03B7-9C58-4409-AC6E-1BE48C8C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6" name="Freeform 1022">
              <a:extLst>
                <a:ext uri="{FF2B5EF4-FFF2-40B4-BE49-F238E27FC236}">
                  <a16:creationId xmlns:a16="http://schemas.microsoft.com/office/drawing/2014/main" id="{9B9369F6-FF8D-4BC3-B5E7-7364F13A9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7" name="Freeform 1023">
              <a:extLst>
                <a:ext uri="{FF2B5EF4-FFF2-40B4-BE49-F238E27FC236}">
                  <a16:creationId xmlns:a16="http://schemas.microsoft.com/office/drawing/2014/main" id="{77DA9160-1ABA-4285-BC01-C6C9C232D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8" name="Freeform 1024">
              <a:extLst>
                <a:ext uri="{FF2B5EF4-FFF2-40B4-BE49-F238E27FC236}">
                  <a16:creationId xmlns:a16="http://schemas.microsoft.com/office/drawing/2014/main" id="{D46C0667-79DC-45C7-BE8A-028A5078F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9" name="Freeform 1025">
              <a:extLst>
                <a:ext uri="{FF2B5EF4-FFF2-40B4-BE49-F238E27FC236}">
                  <a16:creationId xmlns:a16="http://schemas.microsoft.com/office/drawing/2014/main" id="{E22D0BA7-A3C3-42C1-9762-2066F7147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0" name="Freeform 1026">
              <a:extLst>
                <a:ext uri="{FF2B5EF4-FFF2-40B4-BE49-F238E27FC236}">
                  <a16:creationId xmlns:a16="http://schemas.microsoft.com/office/drawing/2014/main" id="{3643E2AC-00D3-4DA2-8C57-CC44D828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1" name="Freeform 1027">
              <a:extLst>
                <a:ext uri="{FF2B5EF4-FFF2-40B4-BE49-F238E27FC236}">
                  <a16:creationId xmlns:a16="http://schemas.microsoft.com/office/drawing/2014/main" id="{BD75D15E-6615-458F-9E75-1A066A3A1EF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81" name="Picture 80" descr="laptop_keyboard">
            <a:extLst>
              <a:ext uri="{FF2B5EF4-FFF2-40B4-BE49-F238E27FC236}">
                <a16:creationId xmlns:a16="http://schemas.microsoft.com/office/drawing/2014/main" id="{B0494A90-8514-4A40-AF58-D0851790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113588" y="6107001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Freeform 1031">
            <a:extLst>
              <a:ext uri="{FF2B5EF4-FFF2-40B4-BE49-F238E27FC236}">
                <a16:creationId xmlns:a16="http://schemas.microsoft.com/office/drawing/2014/main" id="{7C347E3E-76D4-4B39-ADF5-6B8163ED4A6D}"/>
              </a:ext>
            </a:extLst>
          </p:cNvPr>
          <p:cNvSpPr>
            <a:spLocks/>
          </p:cNvSpPr>
          <p:nvPr/>
        </p:nvSpPr>
        <p:spPr bwMode="auto">
          <a:xfrm>
            <a:off x="7242175" y="5951426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3" name="Picture 82" descr="screen">
            <a:extLst>
              <a:ext uri="{FF2B5EF4-FFF2-40B4-BE49-F238E27FC236}">
                <a16:creationId xmlns:a16="http://schemas.microsoft.com/office/drawing/2014/main" id="{274FB985-CDA3-4554-8581-F27BD7C2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56188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Freeform 1033">
            <a:extLst>
              <a:ext uri="{FF2B5EF4-FFF2-40B4-BE49-F238E27FC236}">
                <a16:creationId xmlns:a16="http://schemas.microsoft.com/office/drawing/2014/main" id="{6AB02C40-2AD0-462E-9BA9-5225437894CB}"/>
              </a:ext>
            </a:extLst>
          </p:cNvPr>
          <p:cNvSpPr>
            <a:spLocks/>
          </p:cNvSpPr>
          <p:nvPr/>
        </p:nvSpPr>
        <p:spPr bwMode="auto">
          <a:xfrm>
            <a:off x="7299325" y="5945076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5" name="Freeform 1034">
            <a:extLst>
              <a:ext uri="{FF2B5EF4-FFF2-40B4-BE49-F238E27FC236}">
                <a16:creationId xmlns:a16="http://schemas.microsoft.com/office/drawing/2014/main" id="{3FC2E47F-CDDC-4A5C-848C-0BF0AA57D937}"/>
              </a:ext>
            </a:extLst>
          </p:cNvPr>
          <p:cNvSpPr>
            <a:spLocks/>
          </p:cNvSpPr>
          <p:nvPr/>
        </p:nvSpPr>
        <p:spPr bwMode="auto">
          <a:xfrm>
            <a:off x="7240588" y="5945076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Freeform 1035">
            <a:extLst>
              <a:ext uri="{FF2B5EF4-FFF2-40B4-BE49-F238E27FC236}">
                <a16:creationId xmlns:a16="http://schemas.microsoft.com/office/drawing/2014/main" id="{8CBA3BB2-07B1-4DE8-ADC2-674B89EE9554}"/>
              </a:ext>
            </a:extLst>
          </p:cNvPr>
          <p:cNvSpPr>
            <a:spLocks/>
          </p:cNvSpPr>
          <p:nvPr/>
        </p:nvSpPr>
        <p:spPr bwMode="auto">
          <a:xfrm>
            <a:off x="7483475" y="5973651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7" name="Freeform 1036">
            <a:extLst>
              <a:ext uri="{FF2B5EF4-FFF2-40B4-BE49-F238E27FC236}">
                <a16:creationId xmlns:a16="http://schemas.microsoft.com/office/drawing/2014/main" id="{C3627316-4867-49F9-AD40-5933ECCA5165}"/>
              </a:ext>
            </a:extLst>
          </p:cNvPr>
          <p:cNvSpPr>
            <a:spLocks/>
          </p:cNvSpPr>
          <p:nvPr/>
        </p:nvSpPr>
        <p:spPr bwMode="auto">
          <a:xfrm>
            <a:off x="7239000" y="6097476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8" name="Freeform 1037">
            <a:extLst>
              <a:ext uri="{FF2B5EF4-FFF2-40B4-BE49-F238E27FC236}">
                <a16:creationId xmlns:a16="http://schemas.microsoft.com/office/drawing/2014/main" id="{7E607D7F-3452-41CC-8155-013C252A1F7A}"/>
              </a:ext>
            </a:extLst>
          </p:cNvPr>
          <p:cNvSpPr>
            <a:spLocks/>
          </p:cNvSpPr>
          <p:nvPr/>
        </p:nvSpPr>
        <p:spPr bwMode="auto">
          <a:xfrm>
            <a:off x="7491413" y="5975238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9" name="Freeform 1038">
            <a:extLst>
              <a:ext uri="{FF2B5EF4-FFF2-40B4-BE49-F238E27FC236}">
                <a16:creationId xmlns:a16="http://schemas.microsoft.com/office/drawing/2014/main" id="{1770CD25-4EFD-49CF-A9D5-276D1B66422F}"/>
              </a:ext>
            </a:extLst>
          </p:cNvPr>
          <p:cNvSpPr>
            <a:spLocks/>
          </p:cNvSpPr>
          <p:nvPr/>
        </p:nvSpPr>
        <p:spPr bwMode="auto">
          <a:xfrm>
            <a:off x="7239000" y="6107001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19D6B7E-9F91-4060-AB93-FD8A2B6F2130}"/>
              </a:ext>
            </a:extLst>
          </p:cNvPr>
          <p:cNvGrpSpPr>
            <a:grpSpLocks/>
          </p:cNvGrpSpPr>
          <p:nvPr/>
        </p:nvGrpSpPr>
        <p:grpSpPr bwMode="auto">
          <a:xfrm>
            <a:off x="7235825" y="6172088"/>
            <a:ext cx="87313" cy="38100"/>
            <a:chOff x="1740" y="2642"/>
            <a:chExt cx="752" cy="327"/>
          </a:xfrm>
        </p:grpSpPr>
        <p:sp>
          <p:nvSpPr>
            <p:cNvPr id="199" name="Freeform 1040">
              <a:extLst>
                <a:ext uri="{FF2B5EF4-FFF2-40B4-BE49-F238E27FC236}">
                  <a16:creationId xmlns:a16="http://schemas.microsoft.com/office/drawing/2014/main" id="{4BD235B8-CE2D-4D5E-BC97-76EFE7B8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0" name="Freeform 1041">
              <a:extLst>
                <a:ext uri="{FF2B5EF4-FFF2-40B4-BE49-F238E27FC236}">
                  <a16:creationId xmlns:a16="http://schemas.microsoft.com/office/drawing/2014/main" id="{67C04841-1E67-4F5C-915F-97CFE93B3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1" name="Freeform 1042">
              <a:extLst>
                <a:ext uri="{FF2B5EF4-FFF2-40B4-BE49-F238E27FC236}">
                  <a16:creationId xmlns:a16="http://schemas.microsoft.com/office/drawing/2014/main" id="{E30D2C28-DF7B-4447-9D5A-B77D99AC3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2" name="Freeform 1043">
              <a:extLst>
                <a:ext uri="{FF2B5EF4-FFF2-40B4-BE49-F238E27FC236}">
                  <a16:creationId xmlns:a16="http://schemas.microsoft.com/office/drawing/2014/main" id="{9B398190-3E99-4DBF-8916-C50C320EB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1044">
              <a:extLst>
                <a:ext uri="{FF2B5EF4-FFF2-40B4-BE49-F238E27FC236}">
                  <a16:creationId xmlns:a16="http://schemas.microsoft.com/office/drawing/2014/main" id="{4708497B-724A-4775-A8DD-3F6BB258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Freeform 1045">
              <a:extLst>
                <a:ext uri="{FF2B5EF4-FFF2-40B4-BE49-F238E27FC236}">
                  <a16:creationId xmlns:a16="http://schemas.microsoft.com/office/drawing/2014/main" id="{2A661BCA-9852-49B7-AC67-1FE069D93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1" name="Freeform 1046">
            <a:extLst>
              <a:ext uri="{FF2B5EF4-FFF2-40B4-BE49-F238E27FC236}">
                <a16:creationId xmlns:a16="http://schemas.microsoft.com/office/drawing/2014/main" id="{61E36E98-2B42-4437-977C-61AA0DB87390}"/>
              </a:ext>
            </a:extLst>
          </p:cNvPr>
          <p:cNvSpPr>
            <a:spLocks/>
          </p:cNvSpPr>
          <p:nvPr/>
        </p:nvSpPr>
        <p:spPr bwMode="auto">
          <a:xfrm>
            <a:off x="7385050" y="6178438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2" name="Freeform 1047">
            <a:extLst>
              <a:ext uri="{FF2B5EF4-FFF2-40B4-BE49-F238E27FC236}">
                <a16:creationId xmlns:a16="http://schemas.microsoft.com/office/drawing/2014/main" id="{0AE64282-AB3F-48A5-B903-C3C1D49EEE36}"/>
              </a:ext>
            </a:extLst>
          </p:cNvPr>
          <p:cNvSpPr>
            <a:spLocks/>
          </p:cNvSpPr>
          <p:nvPr/>
        </p:nvSpPr>
        <p:spPr bwMode="auto">
          <a:xfrm>
            <a:off x="7113588" y="6184788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3" name="Freeform 1048">
            <a:extLst>
              <a:ext uri="{FF2B5EF4-FFF2-40B4-BE49-F238E27FC236}">
                <a16:creationId xmlns:a16="http://schemas.microsoft.com/office/drawing/2014/main" id="{2720099B-2C7A-489B-B4BD-6AF865578F21}"/>
              </a:ext>
            </a:extLst>
          </p:cNvPr>
          <p:cNvSpPr>
            <a:spLocks/>
          </p:cNvSpPr>
          <p:nvPr/>
        </p:nvSpPr>
        <p:spPr bwMode="auto">
          <a:xfrm>
            <a:off x="7115175" y="6170501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4" name="Freeform 1049">
            <a:extLst>
              <a:ext uri="{FF2B5EF4-FFF2-40B4-BE49-F238E27FC236}">
                <a16:creationId xmlns:a16="http://schemas.microsoft.com/office/drawing/2014/main" id="{3688B615-9EBF-45F2-BFE6-6C2AC4963992}"/>
              </a:ext>
            </a:extLst>
          </p:cNvPr>
          <p:cNvSpPr>
            <a:spLocks/>
          </p:cNvSpPr>
          <p:nvPr/>
        </p:nvSpPr>
        <p:spPr bwMode="auto">
          <a:xfrm>
            <a:off x="7115175" y="6110176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5" name="Freeform 1050">
            <a:extLst>
              <a:ext uri="{FF2B5EF4-FFF2-40B4-BE49-F238E27FC236}">
                <a16:creationId xmlns:a16="http://schemas.microsoft.com/office/drawing/2014/main" id="{A9606EC4-842A-4951-99C9-17875F5ECB79}"/>
              </a:ext>
            </a:extLst>
          </p:cNvPr>
          <p:cNvSpPr>
            <a:spLocks/>
          </p:cNvSpPr>
          <p:nvPr/>
        </p:nvSpPr>
        <p:spPr bwMode="auto">
          <a:xfrm>
            <a:off x="7123113" y="6173676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6" name="Freeform 1051">
            <a:extLst>
              <a:ext uri="{FF2B5EF4-FFF2-40B4-BE49-F238E27FC236}">
                <a16:creationId xmlns:a16="http://schemas.microsoft.com/office/drawing/2014/main" id="{9F1AFC88-2A12-432F-8DF1-AE33D298F4FC}"/>
              </a:ext>
            </a:extLst>
          </p:cNvPr>
          <p:cNvSpPr>
            <a:spLocks/>
          </p:cNvSpPr>
          <p:nvPr/>
        </p:nvSpPr>
        <p:spPr bwMode="auto">
          <a:xfrm flipV="1">
            <a:off x="7380288" y="6168913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7" name="Picture 96" descr="laptop_keyboard">
            <a:extLst>
              <a:ext uri="{FF2B5EF4-FFF2-40B4-BE49-F238E27FC236}">
                <a16:creationId xmlns:a16="http://schemas.microsoft.com/office/drawing/2014/main" id="{C741D579-720E-465C-B51D-54012EFA3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797550" y="3662251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reeform 1055">
            <a:extLst>
              <a:ext uri="{FF2B5EF4-FFF2-40B4-BE49-F238E27FC236}">
                <a16:creationId xmlns:a16="http://schemas.microsoft.com/office/drawing/2014/main" id="{A3990AF9-595C-4DB8-A6CD-CB16BAEB0CF0}"/>
              </a:ext>
            </a:extLst>
          </p:cNvPr>
          <p:cNvSpPr>
            <a:spLocks/>
          </p:cNvSpPr>
          <p:nvPr/>
        </p:nvSpPr>
        <p:spPr bwMode="auto">
          <a:xfrm>
            <a:off x="5918200" y="3506676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9" name="Picture 98" descr="screen">
            <a:extLst>
              <a:ext uri="{FF2B5EF4-FFF2-40B4-BE49-F238E27FC236}">
                <a16:creationId xmlns:a16="http://schemas.microsoft.com/office/drawing/2014/main" id="{918CDAF1-2F6E-4CB6-8387-8058211F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511438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Freeform 1057">
            <a:extLst>
              <a:ext uri="{FF2B5EF4-FFF2-40B4-BE49-F238E27FC236}">
                <a16:creationId xmlns:a16="http://schemas.microsoft.com/office/drawing/2014/main" id="{DD064B13-1BE2-4E4B-BA95-181B68AEC5E3}"/>
              </a:ext>
            </a:extLst>
          </p:cNvPr>
          <p:cNvSpPr>
            <a:spLocks/>
          </p:cNvSpPr>
          <p:nvPr/>
        </p:nvSpPr>
        <p:spPr bwMode="auto">
          <a:xfrm>
            <a:off x="5972175" y="3500326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1" name="Freeform 1058">
            <a:extLst>
              <a:ext uri="{FF2B5EF4-FFF2-40B4-BE49-F238E27FC236}">
                <a16:creationId xmlns:a16="http://schemas.microsoft.com/office/drawing/2014/main" id="{3FE0A3C5-EB96-45F4-8627-538119887A08}"/>
              </a:ext>
            </a:extLst>
          </p:cNvPr>
          <p:cNvSpPr>
            <a:spLocks/>
          </p:cNvSpPr>
          <p:nvPr/>
        </p:nvSpPr>
        <p:spPr bwMode="auto">
          <a:xfrm>
            <a:off x="5916613" y="3500326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Freeform 1059">
            <a:extLst>
              <a:ext uri="{FF2B5EF4-FFF2-40B4-BE49-F238E27FC236}">
                <a16:creationId xmlns:a16="http://schemas.microsoft.com/office/drawing/2014/main" id="{3F6447C6-7A11-4FCE-924E-94E7B1892F5B}"/>
              </a:ext>
            </a:extLst>
          </p:cNvPr>
          <p:cNvSpPr>
            <a:spLocks/>
          </p:cNvSpPr>
          <p:nvPr/>
        </p:nvSpPr>
        <p:spPr bwMode="auto">
          <a:xfrm>
            <a:off x="6143625" y="3528901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" name="Freeform 1060">
            <a:extLst>
              <a:ext uri="{FF2B5EF4-FFF2-40B4-BE49-F238E27FC236}">
                <a16:creationId xmlns:a16="http://schemas.microsoft.com/office/drawing/2014/main" id="{C61D5F7C-594A-4AA4-AF6D-E05089538986}"/>
              </a:ext>
            </a:extLst>
          </p:cNvPr>
          <p:cNvSpPr>
            <a:spLocks/>
          </p:cNvSpPr>
          <p:nvPr/>
        </p:nvSpPr>
        <p:spPr bwMode="auto">
          <a:xfrm>
            <a:off x="5915025" y="3652726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4" name="Freeform 1061">
            <a:extLst>
              <a:ext uri="{FF2B5EF4-FFF2-40B4-BE49-F238E27FC236}">
                <a16:creationId xmlns:a16="http://schemas.microsoft.com/office/drawing/2014/main" id="{215DDA94-9194-4AC4-932F-AC66D52D6291}"/>
              </a:ext>
            </a:extLst>
          </p:cNvPr>
          <p:cNvSpPr>
            <a:spLocks/>
          </p:cNvSpPr>
          <p:nvPr/>
        </p:nvSpPr>
        <p:spPr bwMode="auto">
          <a:xfrm>
            <a:off x="6151563" y="3530488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5" name="Freeform 1062">
            <a:extLst>
              <a:ext uri="{FF2B5EF4-FFF2-40B4-BE49-F238E27FC236}">
                <a16:creationId xmlns:a16="http://schemas.microsoft.com/office/drawing/2014/main" id="{7B2E0222-CB35-45E0-80D9-85F446520D8E}"/>
              </a:ext>
            </a:extLst>
          </p:cNvPr>
          <p:cNvSpPr>
            <a:spLocks/>
          </p:cNvSpPr>
          <p:nvPr/>
        </p:nvSpPr>
        <p:spPr bwMode="auto">
          <a:xfrm>
            <a:off x="5915025" y="3662251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53E27D-77E8-415A-AA0E-9B14BA83B551}"/>
              </a:ext>
            </a:extLst>
          </p:cNvPr>
          <p:cNvGrpSpPr>
            <a:grpSpLocks/>
          </p:cNvGrpSpPr>
          <p:nvPr/>
        </p:nvGrpSpPr>
        <p:grpSpPr bwMode="auto">
          <a:xfrm>
            <a:off x="5911850" y="3727338"/>
            <a:ext cx="80963" cy="38100"/>
            <a:chOff x="1740" y="2642"/>
            <a:chExt cx="752" cy="327"/>
          </a:xfrm>
        </p:grpSpPr>
        <p:sp>
          <p:nvSpPr>
            <p:cNvPr id="193" name="Freeform 1064">
              <a:extLst>
                <a:ext uri="{FF2B5EF4-FFF2-40B4-BE49-F238E27FC236}">
                  <a16:creationId xmlns:a16="http://schemas.microsoft.com/office/drawing/2014/main" id="{679FAD4A-5278-439D-9A73-42AA5EE5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4" name="Freeform 1065">
              <a:extLst>
                <a:ext uri="{FF2B5EF4-FFF2-40B4-BE49-F238E27FC236}">
                  <a16:creationId xmlns:a16="http://schemas.microsoft.com/office/drawing/2014/main" id="{CFB399C5-A743-475F-AFB1-B9424A1F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5" name="Freeform 1066">
              <a:extLst>
                <a:ext uri="{FF2B5EF4-FFF2-40B4-BE49-F238E27FC236}">
                  <a16:creationId xmlns:a16="http://schemas.microsoft.com/office/drawing/2014/main" id="{7711C0E2-51D8-4471-9F91-95A6965B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6" name="Freeform 1067">
              <a:extLst>
                <a:ext uri="{FF2B5EF4-FFF2-40B4-BE49-F238E27FC236}">
                  <a16:creationId xmlns:a16="http://schemas.microsoft.com/office/drawing/2014/main" id="{D4AD5D2B-3DB1-4DEA-B3A3-6675B528D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7" name="Freeform 1068">
              <a:extLst>
                <a:ext uri="{FF2B5EF4-FFF2-40B4-BE49-F238E27FC236}">
                  <a16:creationId xmlns:a16="http://schemas.microsoft.com/office/drawing/2014/main" id="{2AF4BD3F-39B7-433F-9DDE-98393F97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8" name="Freeform 1069">
              <a:extLst>
                <a:ext uri="{FF2B5EF4-FFF2-40B4-BE49-F238E27FC236}">
                  <a16:creationId xmlns:a16="http://schemas.microsoft.com/office/drawing/2014/main" id="{91C4DB46-10F9-4B23-8AB5-8243E8DF1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7" name="Freeform 1070">
            <a:extLst>
              <a:ext uri="{FF2B5EF4-FFF2-40B4-BE49-F238E27FC236}">
                <a16:creationId xmlns:a16="http://schemas.microsoft.com/office/drawing/2014/main" id="{9920C12F-9A94-42A3-947C-46586AD1CB2A}"/>
              </a:ext>
            </a:extLst>
          </p:cNvPr>
          <p:cNvSpPr>
            <a:spLocks/>
          </p:cNvSpPr>
          <p:nvPr/>
        </p:nvSpPr>
        <p:spPr bwMode="auto">
          <a:xfrm>
            <a:off x="6051550" y="3733688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8" name="Freeform 1071">
            <a:extLst>
              <a:ext uri="{FF2B5EF4-FFF2-40B4-BE49-F238E27FC236}">
                <a16:creationId xmlns:a16="http://schemas.microsoft.com/office/drawing/2014/main" id="{29859B75-EC7E-4395-B9B4-0C856CF83B2D}"/>
              </a:ext>
            </a:extLst>
          </p:cNvPr>
          <p:cNvSpPr>
            <a:spLocks/>
          </p:cNvSpPr>
          <p:nvPr/>
        </p:nvSpPr>
        <p:spPr bwMode="auto">
          <a:xfrm>
            <a:off x="5799138" y="3740038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9" name="Freeform 1072">
            <a:extLst>
              <a:ext uri="{FF2B5EF4-FFF2-40B4-BE49-F238E27FC236}">
                <a16:creationId xmlns:a16="http://schemas.microsoft.com/office/drawing/2014/main" id="{EB1AB97E-5173-4313-8B7C-BB00786653A1}"/>
              </a:ext>
            </a:extLst>
          </p:cNvPr>
          <p:cNvSpPr>
            <a:spLocks/>
          </p:cNvSpPr>
          <p:nvPr/>
        </p:nvSpPr>
        <p:spPr bwMode="auto">
          <a:xfrm>
            <a:off x="5799138" y="3725751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0" name="Freeform 1073">
            <a:extLst>
              <a:ext uri="{FF2B5EF4-FFF2-40B4-BE49-F238E27FC236}">
                <a16:creationId xmlns:a16="http://schemas.microsoft.com/office/drawing/2014/main" id="{A2432E71-1A20-45EC-A9C4-4D2D9450FEDD}"/>
              </a:ext>
            </a:extLst>
          </p:cNvPr>
          <p:cNvSpPr>
            <a:spLocks/>
          </p:cNvSpPr>
          <p:nvPr/>
        </p:nvSpPr>
        <p:spPr bwMode="auto">
          <a:xfrm>
            <a:off x="5799138" y="3665426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1" name="Freeform 1074">
            <a:extLst>
              <a:ext uri="{FF2B5EF4-FFF2-40B4-BE49-F238E27FC236}">
                <a16:creationId xmlns:a16="http://schemas.microsoft.com/office/drawing/2014/main" id="{9EBDF4B4-2FC2-422A-AA34-26FE21CC3B5B}"/>
              </a:ext>
            </a:extLst>
          </p:cNvPr>
          <p:cNvSpPr>
            <a:spLocks/>
          </p:cNvSpPr>
          <p:nvPr/>
        </p:nvSpPr>
        <p:spPr bwMode="auto">
          <a:xfrm>
            <a:off x="5807075" y="3728926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2" name="Freeform 1075">
            <a:extLst>
              <a:ext uri="{FF2B5EF4-FFF2-40B4-BE49-F238E27FC236}">
                <a16:creationId xmlns:a16="http://schemas.microsoft.com/office/drawing/2014/main" id="{BF07DD48-6BC5-44CD-9B01-455BDED6FE52}"/>
              </a:ext>
            </a:extLst>
          </p:cNvPr>
          <p:cNvSpPr>
            <a:spLocks/>
          </p:cNvSpPr>
          <p:nvPr/>
        </p:nvSpPr>
        <p:spPr bwMode="auto">
          <a:xfrm flipV="1">
            <a:off x="6046788" y="3724163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F99B531-573B-42C8-B4BD-EDCD3997639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56325" y="3593988"/>
            <a:ext cx="414338" cy="373063"/>
            <a:chOff x="2839" y="3501"/>
            <a:chExt cx="755" cy="803"/>
          </a:xfrm>
        </p:grpSpPr>
        <p:pic>
          <p:nvPicPr>
            <p:cNvPr id="191" name="Picture 190" descr="desktop_computer_stylized_medium">
              <a:extLst>
                <a:ext uri="{FF2B5EF4-FFF2-40B4-BE49-F238E27FC236}">
                  <a16:creationId xmlns:a16="http://schemas.microsoft.com/office/drawing/2014/main" id="{B6FA7A62-AD67-4C16-BE38-1871D295C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" name="Freeform 1078">
              <a:extLst>
                <a:ext uri="{FF2B5EF4-FFF2-40B4-BE49-F238E27FC236}">
                  <a16:creationId xmlns:a16="http://schemas.microsoft.com/office/drawing/2014/main" id="{8B3F1D3C-3FB6-4A85-833F-50193CAC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114" name="Picture 113" descr="laptop_keyboard">
            <a:extLst>
              <a:ext uri="{FF2B5EF4-FFF2-40B4-BE49-F238E27FC236}">
                <a16:creationId xmlns:a16="http://schemas.microsoft.com/office/drawing/2014/main" id="{8FAF02D5-4B40-4D92-97CD-E39E36F8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545388" y="6043501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Freeform 1082">
            <a:extLst>
              <a:ext uri="{FF2B5EF4-FFF2-40B4-BE49-F238E27FC236}">
                <a16:creationId xmlns:a16="http://schemas.microsoft.com/office/drawing/2014/main" id="{81507562-C1C8-44FB-80F6-DC7B37949E0C}"/>
              </a:ext>
            </a:extLst>
          </p:cNvPr>
          <p:cNvSpPr>
            <a:spLocks/>
          </p:cNvSpPr>
          <p:nvPr/>
        </p:nvSpPr>
        <p:spPr bwMode="auto">
          <a:xfrm>
            <a:off x="7673975" y="5887926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6" name="Picture 115" descr="screen">
            <a:extLst>
              <a:ext uri="{FF2B5EF4-FFF2-40B4-BE49-F238E27FC236}">
                <a16:creationId xmlns:a16="http://schemas.microsoft.com/office/drawing/2014/main" id="{0E6D600A-3924-4E8A-B6DB-BBABBF2E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892688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Freeform 1084">
            <a:extLst>
              <a:ext uri="{FF2B5EF4-FFF2-40B4-BE49-F238E27FC236}">
                <a16:creationId xmlns:a16="http://schemas.microsoft.com/office/drawing/2014/main" id="{104711BB-6F37-4200-A26C-110EF385EBD2}"/>
              </a:ext>
            </a:extLst>
          </p:cNvPr>
          <p:cNvSpPr>
            <a:spLocks/>
          </p:cNvSpPr>
          <p:nvPr/>
        </p:nvSpPr>
        <p:spPr bwMode="auto">
          <a:xfrm>
            <a:off x="7731125" y="5881576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8" name="Freeform 1085">
            <a:extLst>
              <a:ext uri="{FF2B5EF4-FFF2-40B4-BE49-F238E27FC236}">
                <a16:creationId xmlns:a16="http://schemas.microsoft.com/office/drawing/2014/main" id="{B6C05FE6-E344-4F12-818F-CE1508DA1651}"/>
              </a:ext>
            </a:extLst>
          </p:cNvPr>
          <p:cNvSpPr>
            <a:spLocks/>
          </p:cNvSpPr>
          <p:nvPr/>
        </p:nvSpPr>
        <p:spPr bwMode="auto">
          <a:xfrm>
            <a:off x="7672388" y="5881576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9" name="Freeform 1086">
            <a:extLst>
              <a:ext uri="{FF2B5EF4-FFF2-40B4-BE49-F238E27FC236}">
                <a16:creationId xmlns:a16="http://schemas.microsoft.com/office/drawing/2014/main" id="{FC925D59-5ED8-43CC-AA40-477422B63845}"/>
              </a:ext>
            </a:extLst>
          </p:cNvPr>
          <p:cNvSpPr>
            <a:spLocks/>
          </p:cNvSpPr>
          <p:nvPr/>
        </p:nvSpPr>
        <p:spPr bwMode="auto">
          <a:xfrm>
            <a:off x="7915275" y="5910151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0" name="Freeform 1087">
            <a:extLst>
              <a:ext uri="{FF2B5EF4-FFF2-40B4-BE49-F238E27FC236}">
                <a16:creationId xmlns:a16="http://schemas.microsoft.com/office/drawing/2014/main" id="{00A70CF2-E1CF-4223-B721-F749A5F74CF0}"/>
              </a:ext>
            </a:extLst>
          </p:cNvPr>
          <p:cNvSpPr>
            <a:spLocks/>
          </p:cNvSpPr>
          <p:nvPr/>
        </p:nvSpPr>
        <p:spPr bwMode="auto">
          <a:xfrm>
            <a:off x="7670800" y="6033976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1" name="Freeform 1088">
            <a:extLst>
              <a:ext uri="{FF2B5EF4-FFF2-40B4-BE49-F238E27FC236}">
                <a16:creationId xmlns:a16="http://schemas.microsoft.com/office/drawing/2014/main" id="{C6349B09-30B3-4B30-B562-931AA8F25BBA}"/>
              </a:ext>
            </a:extLst>
          </p:cNvPr>
          <p:cNvSpPr>
            <a:spLocks/>
          </p:cNvSpPr>
          <p:nvPr/>
        </p:nvSpPr>
        <p:spPr bwMode="auto">
          <a:xfrm>
            <a:off x="7923213" y="5911738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2" name="Freeform 1089">
            <a:extLst>
              <a:ext uri="{FF2B5EF4-FFF2-40B4-BE49-F238E27FC236}">
                <a16:creationId xmlns:a16="http://schemas.microsoft.com/office/drawing/2014/main" id="{1ABD50F8-2788-45DE-9039-6725A9134C42}"/>
              </a:ext>
            </a:extLst>
          </p:cNvPr>
          <p:cNvSpPr>
            <a:spLocks/>
          </p:cNvSpPr>
          <p:nvPr/>
        </p:nvSpPr>
        <p:spPr bwMode="auto">
          <a:xfrm>
            <a:off x="7670800" y="6043501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830E3D7-E43D-45FA-B1DF-7C078DB8AB0F}"/>
              </a:ext>
            </a:extLst>
          </p:cNvPr>
          <p:cNvGrpSpPr>
            <a:grpSpLocks/>
          </p:cNvGrpSpPr>
          <p:nvPr/>
        </p:nvGrpSpPr>
        <p:grpSpPr bwMode="auto">
          <a:xfrm>
            <a:off x="7667625" y="6108588"/>
            <a:ext cx="87313" cy="38100"/>
            <a:chOff x="1740" y="2642"/>
            <a:chExt cx="752" cy="327"/>
          </a:xfrm>
        </p:grpSpPr>
        <p:sp>
          <p:nvSpPr>
            <p:cNvPr id="185" name="Freeform 1091">
              <a:extLst>
                <a:ext uri="{FF2B5EF4-FFF2-40B4-BE49-F238E27FC236}">
                  <a16:creationId xmlns:a16="http://schemas.microsoft.com/office/drawing/2014/main" id="{1310B288-3E4D-48D1-B627-282FDAFF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6" name="Freeform 1092">
              <a:extLst>
                <a:ext uri="{FF2B5EF4-FFF2-40B4-BE49-F238E27FC236}">
                  <a16:creationId xmlns:a16="http://schemas.microsoft.com/office/drawing/2014/main" id="{3C6FFD02-7130-492B-85BC-2CD00D92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7" name="Freeform 1093">
              <a:extLst>
                <a:ext uri="{FF2B5EF4-FFF2-40B4-BE49-F238E27FC236}">
                  <a16:creationId xmlns:a16="http://schemas.microsoft.com/office/drawing/2014/main" id="{0E2E2CDD-DB65-4854-AC39-53EFA9A2A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8" name="Freeform 1094">
              <a:extLst>
                <a:ext uri="{FF2B5EF4-FFF2-40B4-BE49-F238E27FC236}">
                  <a16:creationId xmlns:a16="http://schemas.microsoft.com/office/drawing/2014/main" id="{87100454-A3B3-4697-A59E-BBC6933EC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9" name="Freeform 1095">
              <a:extLst>
                <a:ext uri="{FF2B5EF4-FFF2-40B4-BE49-F238E27FC236}">
                  <a16:creationId xmlns:a16="http://schemas.microsoft.com/office/drawing/2014/main" id="{51E1BE56-C74B-41B8-8F50-2630E372A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0" name="Freeform 1096">
              <a:extLst>
                <a:ext uri="{FF2B5EF4-FFF2-40B4-BE49-F238E27FC236}">
                  <a16:creationId xmlns:a16="http://schemas.microsoft.com/office/drawing/2014/main" id="{38FF47B9-A4EA-441D-8EDE-0806A850B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4" name="Freeform 1097">
            <a:extLst>
              <a:ext uri="{FF2B5EF4-FFF2-40B4-BE49-F238E27FC236}">
                <a16:creationId xmlns:a16="http://schemas.microsoft.com/office/drawing/2014/main" id="{2044A61D-6A62-4041-B612-2C23C16EAB87}"/>
              </a:ext>
            </a:extLst>
          </p:cNvPr>
          <p:cNvSpPr>
            <a:spLocks/>
          </p:cNvSpPr>
          <p:nvPr/>
        </p:nvSpPr>
        <p:spPr bwMode="auto">
          <a:xfrm>
            <a:off x="7816850" y="6114938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5" name="Freeform 1098">
            <a:extLst>
              <a:ext uri="{FF2B5EF4-FFF2-40B4-BE49-F238E27FC236}">
                <a16:creationId xmlns:a16="http://schemas.microsoft.com/office/drawing/2014/main" id="{C4138558-9B99-4FA3-9444-037D6248CF67}"/>
              </a:ext>
            </a:extLst>
          </p:cNvPr>
          <p:cNvSpPr>
            <a:spLocks/>
          </p:cNvSpPr>
          <p:nvPr/>
        </p:nvSpPr>
        <p:spPr bwMode="auto">
          <a:xfrm>
            <a:off x="7545388" y="6121288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6" name="Freeform 1099">
            <a:extLst>
              <a:ext uri="{FF2B5EF4-FFF2-40B4-BE49-F238E27FC236}">
                <a16:creationId xmlns:a16="http://schemas.microsoft.com/office/drawing/2014/main" id="{CCFE0B41-7B06-4C41-BA27-176D36727E31}"/>
              </a:ext>
            </a:extLst>
          </p:cNvPr>
          <p:cNvSpPr>
            <a:spLocks/>
          </p:cNvSpPr>
          <p:nvPr/>
        </p:nvSpPr>
        <p:spPr bwMode="auto">
          <a:xfrm>
            <a:off x="7546975" y="6107001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7" name="Freeform 1100">
            <a:extLst>
              <a:ext uri="{FF2B5EF4-FFF2-40B4-BE49-F238E27FC236}">
                <a16:creationId xmlns:a16="http://schemas.microsoft.com/office/drawing/2014/main" id="{5EFE54DD-DAB3-46A8-988E-74C22E618F27}"/>
              </a:ext>
            </a:extLst>
          </p:cNvPr>
          <p:cNvSpPr>
            <a:spLocks/>
          </p:cNvSpPr>
          <p:nvPr/>
        </p:nvSpPr>
        <p:spPr bwMode="auto">
          <a:xfrm>
            <a:off x="7546975" y="6046676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8" name="Freeform 1101">
            <a:extLst>
              <a:ext uri="{FF2B5EF4-FFF2-40B4-BE49-F238E27FC236}">
                <a16:creationId xmlns:a16="http://schemas.microsoft.com/office/drawing/2014/main" id="{71E44FAD-5962-45C6-8362-D3416334E793}"/>
              </a:ext>
            </a:extLst>
          </p:cNvPr>
          <p:cNvSpPr>
            <a:spLocks/>
          </p:cNvSpPr>
          <p:nvPr/>
        </p:nvSpPr>
        <p:spPr bwMode="auto">
          <a:xfrm>
            <a:off x="7554913" y="6110176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9" name="Freeform 1102">
            <a:extLst>
              <a:ext uri="{FF2B5EF4-FFF2-40B4-BE49-F238E27FC236}">
                <a16:creationId xmlns:a16="http://schemas.microsoft.com/office/drawing/2014/main" id="{D8B681A2-464E-4ABB-9352-8FE00661E277}"/>
              </a:ext>
            </a:extLst>
          </p:cNvPr>
          <p:cNvSpPr>
            <a:spLocks/>
          </p:cNvSpPr>
          <p:nvPr/>
        </p:nvSpPr>
        <p:spPr bwMode="auto">
          <a:xfrm flipV="1">
            <a:off x="7812088" y="6105413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290CB96-0D04-4613-941C-9610204D74B6}"/>
              </a:ext>
            </a:extLst>
          </p:cNvPr>
          <p:cNvGrpSpPr>
            <a:grpSpLocks/>
          </p:cNvGrpSpPr>
          <p:nvPr/>
        </p:nvGrpSpPr>
        <p:grpSpPr bwMode="auto">
          <a:xfrm>
            <a:off x="6567507" y="2865326"/>
            <a:ext cx="390526" cy="169862"/>
            <a:chOff x="4650" y="1129"/>
            <a:chExt cx="246" cy="95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017DC09-4FAE-4EE5-B6C3-6492E869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1EB61C68-F2A5-4B14-A27B-A547CD824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357E91AB-D425-4958-A102-16CFAA708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4A96442C-FE59-4BCC-A958-4868CFF5E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83" name="Freeform 1108">
                <a:extLst>
                  <a:ext uri="{FF2B5EF4-FFF2-40B4-BE49-F238E27FC236}">
                    <a16:creationId xmlns:a16="http://schemas.microsoft.com/office/drawing/2014/main" id="{848CB434-2EEB-4E78-8147-D1F23DE1D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4" name="Freeform 1109">
                <a:extLst>
                  <a:ext uri="{FF2B5EF4-FFF2-40B4-BE49-F238E27FC236}">
                    <a16:creationId xmlns:a16="http://schemas.microsoft.com/office/drawing/2014/main" id="{580F9568-D52A-4B6A-9270-F9864F568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81" name="Line 1110">
              <a:extLst>
                <a:ext uri="{FF2B5EF4-FFF2-40B4-BE49-F238E27FC236}">
                  <a16:creationId xmlns:a16="http://schemas.microsoft.com/office/drawing/2014/main" id="{4BFB3853-7465-4610-A154-8BC355148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2" name="Line 1111">
              <a:extLst>
                <a:ext uri="{FF2B5EF4-FFF2-40B4-BE49-F238E27FC236}">
                  <a16:creationId xmlns:a16="http://schemas.microsoft.com/office/drawing/2014/main" id="{9266BE16-5B40-4CF9-B1FA-8141BF1F6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AC84C08-658F-4968-BBB8-B98BF46721C0}"/>
              </a:ext>
            </a:extLst>
          </p:cNvPr>
          <p:cNvGrpSpPr>
            <a:grpSpLocks/>
          </p:cNvGrpSpPr>
          <p:nvPr/>
        </p:nvGrpSpPr>
        <p:grpSpPr bwMode="auto">
          <a:xfrm>
            <a:off x="6267469" y="4013088"/>
            <a:ext cx="390526" cy="169863"/>
            <a:chOff x="4650" y="1129"/>
            <a:chExt cx="246" cy="95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F9DC310-B0C5-453F-9034-3DA375D02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B7BC3C-9307-4C75-BC33-BD15D006D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B3CAA71-2F48-4333-BCE4-9EA49998F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53F57FE-E123-4606-8ED7-12274185A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75" name="Freeform 1117">
                <a:extLst>
                  <a:ext uri="{FF2B5EF4-FFF2-40B4-BE49-F238E27FC236}">
                    <a16:creationId xmlns:a16="http://schemas.microsoft.com/office/drawing/2014/main" id="{E01BDE53-AE60-4FC3-9D68-7F7B9EB69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6" name="Freeform 1118">
                <a:extLst>
                  <a:ext uri="{FF2B5EF4-FFF2-40B4-BE49-F238E27FC236}">
                    <a16:creationId xmlns:a16="http://schemas.microsoft.com/office/drawing/2014/main" id="{A46BBB3E-CF76-44A1-9FA2-FD084F4CC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3" name="Line 1119">
              <a:extLst>
                <a:ext uri="{FF2B5EF4-FFF2-40B4-BE49-F238E27FC236}">
                  <a16:creationId xmlns:a16="http://schemas.microsoft.com/office/drawing/2014/main" id="{ADA27BF6-8709-4B44-90C3-F8605CEB3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Line 1120">
              <a:extLst>
                <a:ext uri="{FF2B5EF4-FFF2-40B4-BE49-F238E27FC236}">
                  <a16:creationId xmlns:a16="http://schemas.microsoft.com/office/drawing/2014/main" id="{B322D2DB-738A-4FC0-8F9F-93972BE32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796B5A7-C783-4531-B65C-C5D443045075}"/>
              </a:ext>
            </a:extLst>
          </p:cNvPr>
          <p:cNvGrpSpPr>
            <a:grpSpLocks/>
          </p:cNvGrpSpPr>
          <p:nvPr/>
        </p:nvGrpSpPr>
        <p:grpSpPr bwMode="auto">
          <a:xfrm>
            <a:off x="5745161" y="3387616"/>
            <a:ext cx="519108" cy="128589"/>
            <a:chOff x="2199" y="955"/>
            <a:chExt cx="2547" cy="506"/>
          </a:xfrm>
        </p:grpSpPr>
        <p:sp>
          <p:nvSpPr>
            <p:cNvPr id="163" name="Freeform 879">
              <a:extLst>
                <a:ext uri="{FF2B5EF4-FFF2-40B4-BE49-F238E27FC236}">
                  <a16:creationId xmlns:a16="http://schemas.microsoft.com/office/drawing/2014/main" id="{281CCED2-A78C-4C62-A95F-BB5BA32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880">
              <a:extLst>
                <a:ext uri="{FF2B5EF4-FFF2-40B4-BE49-F238E27FC236}">
                  <a16:creationId xmlns:a16="http://schemas.microsoft.com/office/drawing/2014/main" id="{8F4C22A5-EF53-42EE-871F-DC8C8FEA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881">
              <a:extLst>
                <a:ext uri="{FF2B5EF4-FFF2-40B4-BE49-F238E27FC236}">
                  <a16:creationId xmlns:a16="http://schemas.microsoft.com/office/drawing/2014/main" id="{CB0DD0AC-A53C-4738-9B80-41865D4FC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882">
              <a:extLst>
                <a:ext uri="{FF2B5EF4-FFF2-40B4-BE49-F238E27FC236}">
                  <a16:creationId xmlns:a16="http://schemas.microsoft.com/office/drawing/2014/main" id="{B3EFA89F-FB80-4A68-9958-B2460A126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883">
              <a:extLst>
                <a:ext uri="{FF2B5EF4-FFF2-40B4-BE49-F238E27FC236}">
                  <a16:creationId xmlns:a16="http://schemas.microsoft.com/office/drawing/2014/main" id="{55C4C16C-7C63-4BAC-955C-3836064F3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884">
              <a:extLst>
                <a:ext uri="{FF2B5EF4-FFF2-40B4-BE49-F238E27FC236}">
                  <a16:creationId xmlns:a16="http://schemas.microsoft.com/office/drawing/2014/main" id="{CE5071F0-C393-4883-971F-EC95F86DA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4F90CF2-D993-4C89-95B9-97C3692FFC9A}"/>
              </a:ext>
            </a:extLst>
          </p:cNvPr>
          <p:cNvGrpSpPr>
            <a:grpSpLocks/>
          </p:cNvGrpSpPr>
          <p:nvPr/>
        </p:nvGrpSpPr>
        <p:grpSpPr bwMode="auto">
          <a:xfrm>
            <a:off x="6464301" y="5224357"/>
            <a:ext cx="617538" cy="247651"/>
            <a:chOff x="2356" y="1300"/>
            <a:chExt cx="555" cy="194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31ACAFA-C4B7-43DD-87A3-6DC7C0FC3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0019529-53B6-422C-8CE9-C4EF7F59B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316C5E6-AD0B-41DE-B83D-7278BC6FA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6C816C5-D968-4D35-BCBB-772FD342D2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1" name="Freeform 1126">
                <a:extLst>
                  <a:ext uri="{FF2B5EF4-FFF2-40B4-BE49-F238E27FC236}">
                    <a16:creationId xmlns:a16="http://schemas.microsoft.com/office/drawing/2014/main" id="{CE2CA9C9-C559-4D55-BB60-4CEBD448B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Freeform 1127">
                <a:extLst>
                  <a:ext uri="{FF2B5EF4-FFF2-40B4-BE49-F238E27FC236}">
                    <a16:creationId xmlns:a16="http://schemas.microsoft.com/office/drawing/2014/main" id="{F98AD2D1-9DD1-4D01-92B8-46DC94E21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9" name="Line 1128">
              <a:extLst>
                <a:ext uri="{FF2B5EF4-FFF2-40B4-BE49-F238E27FC236}">
                  <a16:creationId xmlns:a16="http://schemas.microsoft.com/office/drawing/2014/main" id="{F24809C3-F203-42FF-8572-F1C8A079E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Line 1129">
              <a:extLst>
                <a:ext uri="{FF2B5EF4-FFF2-40B4-BE49-F238E27FC236}">
                  <a16:creationId xmlns:a16="http://schemas.microsoft.com/office/drawing/2014/main" id="{7E6AB6B7-533E-41BE-A0AA-A16A5836F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B6D3F8D-280D-4824-8262-8C06D1D91FF0}"/>
              </a:ext>
            </a:extLst>
          </p:cNvPr>
          <p:cNvGrpSpPr>
            <a:grpSpLocks/>
          </p:cNvGrpSpPr>
          <p:nvPr/>
        </p:nvGrpSpPr>
        <p:grpSpPr bwMode="auto">
          <a:xfrm>
            <a:off x="7185026" y="4881457"/>
            <a:ext cx="617538" cy="247651"/>
            <a:chOff x="2356" y="1300"/>
            <a:chExt cx="555" cy="194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B401463-3FCE-4426-9E76-210BC8842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DEB062F-EAD0-405D-B910-67220ABB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F9BA678-24B7-48C7-89D0-9E7E89187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1441C18-9D3C-471C-8934-DD5E78FC8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53" name="Freeform 1135">
                <a:extLst>
                  <a:ext uri="{FF2B5EF4-FFF2-40B4-BE49-F238E27FC236}">
                    <a16:creationId xmlns:a16="http://schemas.microsoft.com/office/drawing/2014/main" id="{19A374BF-302B-45FA-9464-B637FCA35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" name="Freeform 1136">
                <a:extLst>
                  <a:ext uri="{FF2B5EF4-FFF2-40B4-BE49-F238E27FC236}">
                    <a16:creationId xmlns:a16="http://schemas.microsoft.com/office/drawing/2014/main" id="{50F740E3-12A1-4E90-9F77-948A4FC46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1" name="Line 1137">
              <a:extLst>
                <a:ext uri="{FF2B5EF4-FFF2-40B4-BE49-F238E27FC236}">
                  <a16:creationId xmlns:a16="http://schemas.microsoft.com/office/drawing/2014/main" id="{4FE84CEC-A9CB-4F00-903F-7ACFC76CE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Line 1138">
              <a:extLst>
                <a:ext uri="{FF2B5EF4-FFF2-40B4-BE49-F238E27FC236}">
                  <a16:creationId xmlns:a16="http://schemas.microsoft.com/office/drawing/2014/main" id="{5DAA3C38-9DC8-4463-998C-32E7DA53F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DDEAA06-B741-429A-90EA-58D1B7B23705}"/>
              </a:ext>
            </a:extLst>
          </p:cNvPr>
          <p:cNvGrpSpPr>
            <a:grpSpLocks/>
          </p:cNvGrpSpPr>
          <p:nvPr/>
        </p:nvGrpSpPr>
        <p:grpSpPr bwMode="auto">
          <a:xfrm>
            <a:off x="7800976" y="5183082"/>
            <a:ext cx="617538" cy="247651"/>
            <a:chOff x="2356" y="1300"/>
            <a:chExt cx="555" cy="194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D263C8D-951D-4BF1-B4B5-91E6A3FC2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569A42A-5D0B-486D-B976-0F33FDAC7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3D6492B-5B0E-4465-AEB3-982EB14B9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4EDCEB8-4072-40E7-8CC6-4ADF3275F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5" name="Freeform 1144">
                <a:extLst>
                  <a:ext uri="{FF2B5EF4-FFF2-40B4-BE49-F238E27FC236}">
                    <a16:creationId xmlns:a16="http://schemas.microsoft.com/office/drawing/2014/main" id="{9C17DC82-2917-4F91-9843-BA89C22D5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" name="Freeform 1145">
                <a:extLst>
                  <a:ext uri="{FF2B5EF4-FFF2-40B4-BE49-F238E27FC236}">
                    <a16:creationId xmlns:a16="http://schemas.microsoft.com/office/drawing/2014/main" id="{0158EFA1-F291-4CC1-9197-7AA6F9347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43" name="Line 1146">
              <a:extLst>
                <a:ext uri="{FF2B5EF4-FFF2-40B4-BE49-F238E27FC236}">
                  <a16:creationId xmlns:a16="http://schemas.microsoft.com/office/drawing/2014/main" id="{C53E15BA-3290-4EFD-9FC2-02B2F2002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Line 1147">
              <a:extLst>
                <a:ext uri="{FF2B5EF4-FFF2-40B4-BE49-F238E27FC236}">
                  <a16:creationId xmlns:a16="http://schemas.microsoft.com/office/drawing/2014/main" id="{5AFCF8CF-6BD2-4138-834E-70A876EA4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587C2CB-31F9-4CDF-AAAA-A3EC8380DB61}"/>
              </a:ext>
            </a:extLst>
          </p:cNvPr>
          <p:cNvCxnSpPr/>
          <p:nvPr/>
        </p:nvCxnSpPr>
        <p:spPr bwMode="auto">
          <a:xfrm>
            <a:off x="4405169" y="2895600"/>
            <a:ext cx="56741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166EF16-847D-4369-81F7-09892DB47798}"/>
              </a:ext>
            </a:extLst>
          </p:cNvPr>
          <p:cNvCxnSpPr/>
          <p:nvPr/>
        </p:nvCxnSpPr>
        <p:spPr bwMode="auto">
          <a:xfrm>
            <a:off x="4688874" y="3657600"/>
            <a:ext cx="56741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CED54EA4-DB67-4226-9600-CFACC2D13744}"/>
              </a:ext>
            </a:extLst>
          </p:cNvPr>
          <p:cNvCxnSpPr/>
          <p:nvPr/>
        </p:nvCxnSpPr>
        <p:spPr bwMode="auto">
          <a:xfrm>
            <a:off x="4504195" y="4876800"/>
            <a:ext cx="56741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51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Access net: digital subscriber line </a:t>
            </a:r>
            <a:r>
              <a:rPr lang="en-US" sz="48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(DSL)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BBACA1E-8E51-4647-BAB4-9FA1B890CDD4}"/>
              </a:ext>
            </a:extLst>
          </p:cNvPr>
          <p:cNvSpPr>
            <a:spLocks/>
          </p:cNvSpPr>
          <p:nvPr/>
        </p:nvSpPr>
        <p:spPr bwMode="auto">
          <a:xfrm>
            <a:off x="4318000" y="1887537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6DED5B-7B60-4123-87A4-EF6B2C42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593975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EB896B-570E-49F6-ABE3-42B95D7F0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2222500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407BB6C4-1594-41D0-BD02-C6C334629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5438" y="2363787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012A4A3E-93AD-418D-A089-6688388F3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138" y="2339975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BEB330-5716-409E-B666-0A4F40E5A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343150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" name="Text Box 45">
            <a:extLst>
              <a:ext uri="{FF2B5EF4-FFF2-40B4-BE49-F238E27FC236}">
                <a16:creationId xmlns:a16="http://schemas.microsoft.com/office/drawing/2014/main" id="{F91D83CD-737D-4D7D-A6CD-7BA7D2A4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1862137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600"/>
              <a:t>central office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D10064-C8B8-48DF-9121-E87B6CEE9DB8}"/>
              </a:ext>
            </a:extLst>
          </p:cNvPr>
          <p:cNvGrpSpPr>
            <a:grpSpLocks/>
          </p:cNvGrpSpPr>
          <p:nvPr/>
        </p:nvGrpSpPr>
        <p:grpSpPr bwMode="auto">
          <a:xfrm>
            <a:off x="5156200" y="3290887"/>
            <a:ext cx="2178050" cy="1147763"/>
            <a:chOff x="3240" y="1830"/>
            <a:chExt cx="1372" cy="723"/>
          </a:xfrm>
        </p:grpSpPr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DD70A40E-6613-4219-BED6-63E00BA3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Line 31">
              <a:extLst>
                <a:ext uri="{FF2B5EF4-FFF2-40B4-BE49-F238E27FC236}">
                  <a16:creationId xmlns:a16="http://schemas.microsoft.com/office/drawing/2014/main" id="{5FDAF4FA-38CE-471C-B174-C98D1CA62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Line 32">
              <a:extLst>
                <a:ext uri="{FF2B5EF4-FFF2-40B4-BE49-F238E27FC236}">
                  <a16:creationId xmlns:a16="http://schemas.microsoft.com/office/drawing/2014/main" id="{AB9D8AA6-45D4-4A8D-8399-8BE89BA05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Line 33">
              <a:extLst>
                <a:ext uri="{FF2B5EF4-FFF2-40B4-BE49-F238E27FC236}">
                  <a16:creationId xmlns:a16="http://schemas.microsoft.com/office/drawing/2014/main" id="{64971FF1-D0DE-4F8E-AC43-1216FF482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Line 34">
              <a:extLst>
                <a:ext uri="{FF2B5EF4-FFF2-40B4-BE49-F238E27FC236}">
                  <a16:creationId xmlns:a16="http://schemas.microsoft.com/office/drawing/2014/main" id="{F67039D6-B8FD-495C-B8B8-AE4228984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Line 35">
              <a:extLst>
                <a:ext uri="{FF2B5EF4-FFF2-40B4-BE49-F238E27FC236}">
                  <a16:creationId xmlns:a16="http://schemas.microsoft.com/office/drawing/2014/main" id="{C0530F4F-99EE-438B-9C0D-C64E37C2C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Line 36">
              <a:extLst>
                <a:ext uri="{FF2B5EF4-FFF2-40B4-BE49-F238E27FC236}">
                  <a16:creationId xmlns:a16="http://schemas.microsoft.com/office/drawing/2014/main" id="{67BE3904-5427-4177-A6AD-A611CDFC0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752A2DA-5DFD-4EEF-B2E1-09B258C21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1" y="1969"/>
              <a:ext cx="334" cy="148"/>
              <a:chOff x="4650" y="1129"/>
              <a:chExt cx="246" cy="95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06B6F92-7295-49C7-8209-A98F8D34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7C02D53-64FF-46CC-8A4C-D53E638CA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B94426F-6BB0-421B-A2F8-00A0C2AD0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926D4C8B-82E5-4C23-B7B2-919EFE0A2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95" name="Freeform 42">
                  <a:extLst>
                    <a:ext uri="{FF2B5EF4-FFF2-40B4-BE49-F238E27FC236}">
                      <a16:creationId xmlns:a16="http://schemas.microsoft.com/office/drawing/2014/main" id="{0C1F5E18-6898-4A83-AAAC-9C7F04278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" name="Freeform 43">
                  <a:extLst>
                    <a:ext uri="{FF2B5EF4-FFF2-40B4-BE49-F238E27FC236}">
                      <a16:creationId xmlns:a16="http://schemas.microsoft.com/office/drawing/2014/main" id="{3511B064-1787-404D-8A4A-4A20C7873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93" name="Line 44">
                <a:extLst>
                  <a:ext uri="{FF2B5EF4-FFF2-40B4-BE49-F238E27FC236}">
                    <a16:creationId xmlns:a16="http://schemas.microsoft.com/office/drawing/2014/main" id="{4874DAB2-D29D-45D0-AB49-8807AC2DF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Line 45">
                <a:extLst>
                  <a:ext uri="{FF2B5EF4-FFF2-40B4-BE49-F238E27FC236}">
                    <a16:creationId xmlns:a16="http://schemas.microsoft.com/office/drawing/2014/main" id="{C7D013C0-3226-4836-AA79-DF3B953F4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F8AB598-5B6A-4EA2-AD03-8EC707DBC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" y="2295"/>
              <a:ext cx="335" cy="155"/>
              <a:chOff x="4650" y="1129"/>
              <a:chExt cx="246" cy="95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7C75E44-A529-40B5-9C5D-0B99D963F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2DC67E7-197A-41B1-A8C2-44A1493D8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A3ED662-C019-4225-B92F-F50E8104A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6D4050F-A20B-4215-B199-298C7A690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87" name="Freeform 51">
                  <a:extLst>
                    <a:ext uri="{FF2B5EF4-FFF2-40B4-BE49-F238E27FC236}">
                      <a16:creationId xmlns:a16="http://schemas.microsoft.com/office/drawing/2014/main" id="{C501FC84-11F1-480A-8027-A1134AC46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" name="Freeform 52">
                  <a:extLst>
                    <a:ext uri="{FF2B5EF4-FFF2-40B4-BE49-F238E27FC236}">
                      <a16:creationId xmlns:a16="http://schemas.microsoft.com/office/drawing/2014/main" id="{91EB540F-5F24-43B7-8D1E-A747C5190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5" name="Line 53">
                <a:extLst>
                  <a:ext uri="{FF2B5EF4-FFF2-40B4-BE49-F238E27FC236}">
                    <a16:creationId xmlns:a16="http://schemas.microsoft.com/office/drawing/2014/main" id="{14CF6E3A-0307-4984-AF7D-295C9B16E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Line 54">
                <a:extLst>
                  <a:ext uri="{FF2B5EF4-FFF2-40B4-BE49-F238E27FC236}">
                    <a16:creationId xmlns:a16="http://schemas.microsoft.com/office/drawing/2014/main" id="{D4ECD078-15F6-4C35-BC17-71253364A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84ABF4-AF1F-4BBD-998D-2F210910F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042"/>
              <a:ext cx="334" cy="148"/>
              <a:chOff x="4650" y="1129"/>
              <a:chExt cx="246" cy="95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3AF82BB-38AB-4ACC-9776-13D37E2EF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22CA98-836B-4DEC-9C08-54AC901CF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3C2A760-B528-43A0-8E02-3FF84AC28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B0D896A-429D-4A2E-A6C0-2E2487D40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9" name="Freeform 60">
                  <a:extLst>
                    <a:ext uri="{FF2B5EF4-FFF2-40B4-BE49-F238E27FC236}">
                      <a16:creationId xmlns:a16="http://schemas.microsoft.com/office/drawing/2014/main" id="{2CA0885D-81E0-4434-98DC-CD63FF8A4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" name="Freeform 61">
                  <a:extLst>
                    <a:ext uri="{FF2B5EF4-FFF2-40B4-BE49-F238E27FC236}">
                      <a16:creationId xmlns:a16="http://schemas.microsoft.com/office/drawing/2014/main" id="{87B6438B-7CC7-48A1-B1E2-DC1FFB619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77" name="Line 62">
                <a:extLst>
                  <a:ext uri="{FF2B5EF4-FFF2-40B4-BE49-F238E27FC236}">
                    <a16:creationId xmlns:a16="http://schemas.microsoft.com/office/drawing/2014/main" id="{A33DC59C-C63E-4948-B7B8-B8A350B14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Line 63">
                <a:extLst>
                  <a:ext uri="{FF2B5EF4-FFF2-40B4-BE49-F238E27FC236}">
                    <a16:creationId xmlns:a16="http://schemas.microsoft.com/office/drawing/2014/main" id="{306358DF-A87B-4E5A-B574-C78374655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C84328E-C128-461F-A2CE-A10FBF640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3" y="2284"/>
              <a:ext cx="335" cy="148"/>
              <a:chOff x="4650" y="1129"/>
              <a:chExt cx="246" cy="9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D06F8F5-6B07-4BBE-B5AF-CF944141D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24F7BE-4687-4CB5-893F-E880BA6DE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F903146-AD8D-4357-88DA-07C355447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68ADC11-7284-4FE4-B3DB-5D521D0DC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1" name="Freeform 69">
                  <a:extLst>
                    <a:ext uri="{FF2B5EF4-FFF2-40B4-BE49-F238E27FC236}">
                      <a16:creationId xmlns:a16="http://schemas.microsoft.com/office/drawing/2014/main" id="{B5099EF2-8A86-40B3-AC24-4E41FAA8E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" name="Freeform 70">
                  <a:extLst>
                    <a:ext uri="{FF2B5EF4-FFF2-40B4-BE49-F238E27FC236}">
                      <a16:creationId xmlns:a16="http://schemas.microsoft.com/office/drawing/2014/main" id="{D3C5EA85-3142-4B7B-9AFF-055971C64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9" name="Line 71">
                <a:extLst>
                  <a:ext uri="{FF2B5EF4-FFF2-40B4-BE49-F238E27FC236}">
                    <a16:creationId xmlns:a16="http://schemas.microsoft.com/office/drawing/2014/main" id="{AC49AF7B-B8C2-4CDD-A22F-DD6139DAE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Line 72">
                <a:extLst>
                  <a:ext uri="{FF2B5EF4-FFF2-40B4-BE49-F238E27FC236}">
                    <a16:creationId xmlns:a16="http://schemas.microsoft.com/office/drawing/2014/main" id="{9E1A9F08-F5E4-41FC-B4EF-58065716A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3" name="Line 73">
              <a:extLst>
                <a:ext uri="{FF2B5EF4-FFF2-40B4-BE49-F238E27FC236}">
                  <a16:creationId xmlns:a16="http://schemas.microsoft.com/office/drawing/2014/main" id="{23DA4175-B4F4-454E-9BA3-E58B09C72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Text Box 580">
              <a:extLst>
                <a:ext uri="{FF2B5EF4-FFF2-40B4-BE49-F238E27FC236}">
                  <a16:creationId xmlns:a16="http://schemas.microsoft.com/office/drawing/2014/main" id="{CE9CD53A-E9F5-4F90-A2E8-0A62A6235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800"/>
                <a:t>ISP</a:t>
              </a:r>
            </a:p>
          </p:txBody>
        </p:sp>
      </p:grpSp>
      <p:sp>
        <p:nvSpPr>
          <p:cNvPr id="13" name="Line 14">
            <a:extLst>
              <a:ext uri="{FF2B5EF4-FFF2-40B4-BE49-F238E27FC236}">
                <a16:creationId xmlns:a16="http://schemas.microsoft.com/office/drawing/2014/main" id="{CDFAEABC-C80E-4105-8E0F-8D0916D7C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3513" y="2749550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617CD6E7-4347-4DF7-B460-F4291032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1916112"/>
            <a:ext cx="1074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altLang="en-US" sz="1600"/>
              <a:t>network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00EF70-7EFC-4797-B6FC-D5CC9FBC046B}"/>
              </a:ext>
            </a:extLst>
          </p:cNvPr>
          <p:cNvGrpSpPr>
            <a:grpSpLocks/>
          </p:cNvGrpSpPr>
          <p:nvPr/>
        </p:nvGrpSpPr>
        <p:grpSpPr bwMode="auto">
          <a:xfrm>
            <a:off x="4654550" y="2460625"/>
            <a:ext cx="368300" cy="519112"/>
            <a:chOff x="1852" y="2562"/>
            <a:chExt cx="355" cy="471"/>
          </a:xfrm>
        </p:grpSpPr>
        <p:sp>
          <p:nvSpPr>
            <p:cNvPr id="46" name="Freeform 109">
              <a:extLst>
                <a:ext uri="{FF2B5EF4-FFF2-40B4-BE49-F238E27FC236}">
                  <a16:creationId xmlns:a16="http://schemas.microsoft.com/office/drawing/2014/main" id="{E79E34AA-FC56-4439-93B6-1BE517095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110">
              <a:extLst>
                <a:ext uri="{FF2B5EF4-FFF2-40B4-BE49-F238E27FC236}">
                  <a16:creationId xmlns:a16="http://schemas.microsoft.com/office/drawing/2014/main" id="{546475EA-6C5E-417B-A9A2-9C021DCAC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111">
              <a:extLst>
                <a:ext uri="{FF2B5EF4-FFF2-40B4-BE49-F238E27FC236}">
                  <a16:creationId xmlns:a16="http://schemas.microsoft.com/office/drawing/2014/main" id="{2F11D42C-3D2D-4CA0-9595-9E662DEF9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112">
              <a:extLst>
                <a:ext uri="{FF2B5EF4-FFF2-40B4-BE49-F238E27FC236}">
                  <a16:creationId xmlns:a16="http://schemas.microsoft.com/office/drawing/2014/main" id="{601101C1-A867-40FD-B212-06054BFE4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113">
              <a:extLst>
                <a:ext uri="{FF2B5EF4-FFF2-40B4-BE49-F238E27FC236}">
                  <a16:creationId xmlns:a16="http://schemas.microsoft.com/office/drawing/2014/main" id="{E12CADEA-C3C4-4E45-B476-9253B406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114">
              <a:extLst>
                <a:ext uri="{FF2B5EF4-FFF2-40B4-BE49-F238E27FC236}">
                  <a16:creationId xmlns:a16="http://schemas.microsoft.com/office/drawing/2014/main" id="{3A44BF88-D92F-47B5-B9C5-43C715D3F4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93D4CE-2E97-4B14-B39A-E65976037C42}"/>
              </a:ext>
            </a:extLst>
          </p:cNvPr>
          <p:cNvGrpSpPr>
            <a:grpSpLocks/>
          </p:cNvGrpSpPr>
          <p:nvPr/>
        </p:nvGrpSpPr>
        <p:grpSpPr bwMode="auto">
          <a:xfrm>
            <a:off x="3395664" y="1747837"/>
            <a:ext cx="796925" cy="658813"/>
            <a:chOff x="1671" y="1861"/>
            <a:chExt cx="502" cy="41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AE90938-2C68-46B1-8047-8617B6D91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AutoShape 117">
              <a:extLst>
                <a:ext uri="{FF2B5EF4-FFF2-40B4-BE49-F238E27FC236}">
                  <a16:creationId xmlns:a16="http://schemas.microsoft.com/office/drawing/2014/main" id="{66FE56BF-4E0A-42BC-A170-B9F64185F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" name="Freeform 119">
            <a:extLst>
              <a:ext uri="{FF2B5EF4-FFF2-40B4-BE49-F238E27FC236}">
                <a16:creationId xmlns:a16="http://schemas.microsoft.com/office/drawing/2014/main" id="{4A8D7252-B225-4160-8EA0-2A37D4DCD6FB}"/>
              </a:ext>
            </a:extLst>
          </p:cNvPr>
          <p:cNvSpPr>
            <a:spLocks/>
          </p:cNvSpPr>
          <p:nvPr/>
        </p:nvSpPr>
        <p:spPr bwMode="auto">
          <a:xfrm>
            <a:off x="3998913" y="2336800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20">
            <a:extLst>
              <a:ext uri="{FF2B5EF4-FFF2-40B4-BE49-F238E27FC236}">
                <a16:creationId xmlns:a16="http://schemas.microsoft.com/office/drawing/2014/main" id="{6535BA88-6A96-43C8-ADF2-B410B7AFD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2701925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23">
            <a:extLst>
              <a:ext uri="{FF2B5EF4-FFF2-40B4-BE49-F238E27FC236}">
                <a16:creationId xmlns:a16="http://schemas.microsoft.com/office/drawing/2014/main" id="{CB21DE0D-F018-45CF-9CE0-C5C93EA22C20}"/>
              </a:ext>
            </a:extLst>
          </p:cNvPr>
          <p:cNvSpPr>
            <a:spLocks/>
          </p:cNvSpPr>
          <p:nvPr/>
        </p:nvSpPr>
        <p:spPr bwMode="auto">
          <a:xfrm>
            <a:off x="5027613" y="2770187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F6A4A0-2C60-4C63-91F9-764EA64AC38B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2827339"/>
            <a:ext cx="3117851" cy="1611314"/>
            <a:chOff x="490" y="1538"/>
            <a:chExt cx="1964" cy="1015"/>
          </a:xfrm>
        </p:grpSpPr>
        <p:sp>
          <p:nvSpPr>
            <p:cNvPr id="42" name="Text Box 124">
              <a:extLst>
                <a:ext uri="{FF2B5EF4-FFF2-40B4-BE49-F238E27FC236}">
                  <a16:creationId xmlns:a16="http://schemas.microsoft.com/office/drawing/2014/main" id="{E1717E52-0ED8-4F63-991D-3E63177E2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dedicated </a:t>
              </a:r>
              <a:r>
                <a:rPr lang="en-US" altLang="en-US" sz="1600" i="1"/>
                <a:t>line to central office</a:t>
              </a:r>
            </a:p>
          </p:txBody>
        </p:sp>
        <p:sp>
          <p:nvSpPr>
            <p:cNvPr id="43" name="Line 125">
              <a:extLst>
                <a:ext uri="{FF2B5EF4-FFF2-40B4-BE49-F238E27FC236}">
                  <a16:creationId xmlns:a16="http://schemas.microsoft.com/office/drawing/2014/main" id="{8241E4BD-88C3-42F3-9825-CF0A388F0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1B9798D-71CB-46E6-B053-9DFFD8D2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4458831"/>
            <a:ext cx="9118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lvl="1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  use </a:t>
            </a:r>
            <a:r>
              <a:rPr lang="en-US" altLang="en-US" i="1" dirty="0">
                <a:solidFill>
                  <a:srgbClr val="CC0000"/>
                </a:solidFill>
                <a:latin typeface="TrumpetLite" panose="020A0602050506020204" pitchFamily="18" charset="0"/>
              </a:rPr>
              <a:t>existing</a:t>
            </a:r>
            <a:r>
              <a:rPr lang="en-US" altLang="en-US" dirty="0">
                <a:latin typeface="TrumpetLite" panose="020A0602050506020204" pitchFamily="18" charset="0"/>
              </a:rPr>
              <a:t> telephone line to central office </a:t>
            </a:r>
          </a:p>
          <a:p>
            <a:pPr lvl="2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  data over DSL phone line goes to Internet</a:t>
            </a:r>
          </a:p>
          <a:p>
            <a:pPr lvl="2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  voice over DSL phone line goes to telephone net</a:t>
            </a:r>
          </a:p>
          <a:p>
            <a:pPr lvl="1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  ~ 1 Mbps upload transmission rate</a:t>
            </a:r>
          </a:p>
          <a:p>
            <a:pPr lvl="1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  ~ 10 Mbps download transmission rate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443DC-0607-4EF4-AAAB-5EA29B43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2200275"/>
            <a:ext cx="1978025" cy="13954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EBD32507-FDDF-4432-822E-5A31D8E045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6725" y="2751137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8214E40D-0213-42D9-AAE7-1E9525471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2857500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altLang="en-US" sz="1400"/>
              <a:t>modem</a:t>
            </a:r>
          </a:p>
        </p:txBody>
      </p:sp>
      <p:sp>
        <p:nvSpPr>
          <p:cNvPr id="25" name="Text Box 41">
            <a:extLst>
              <a:ext uri="{FF2B5EF4-FFF2-40B4-BE49-F238E27FC236}">
                <a16:creationId xmlns:a16="http://schemas.microsoft.com/office/drawing/2014/main" id="{1F882AFA-DE01-43AC-A755-DCD52F63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2881312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splitter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CCD89C-7763-4C5E-9D1F-734DC906A44B}"/>
              </a:ext>
            </a:extLst>
          </p:cNvPr>
          <p:cNvGrpSpPr>
            <a:grpSpLocks/>
          </p:cNvGrpSpPr>
          <p:nvPr/>
        </p:nvGrpSpPr>
        <p:grpSpPr bwMode="auto">
          <a:xfrm>
            <a:off x="2092325" y="2638425"/>
            <a:ext cx="614363" cy="220662"/>
            <a:chOff x="322" y="890"/>
            <a:chExt cx="872" cy="3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661053-F943-40FE-9CD1-7A17F715A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40BFF5-7DA0-4EE4-A41B-67C071B0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EBB5FC-2159-47BD-88CC-8F59257B5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05DD2B7-2E20-4E2C-86FF-8A2EF06EF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1F4D8E-D7BA-46FD-82AA-C3F45D6D8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100">
              <a:extLst>
                <a:ext uri="{FF2B5EF4-FFF2-40B4-BE49-F238E27FC236}">
                  <a16:creationId xmlns:a16="http://schemas.microsoft.com/office/drawing/2014/main" id="{EEE5A839-3DBF-48C6-BE56-389F46BB2E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7" name="AutoShape 102">
            <a:extLst>
              <a:ext uri="{FF2B5EF4-FFF2-40B4-BE49-F238E27FC236}">
                <a16:creationId xmlns:a16="http://schemas.microsoft.com/office/drawing/2014/main" id="{C54D16B3-46B3-43BC-A9E9-58A3669FB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75" y="1789112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55C3CC-461A-4F8E-A225-7584D1F94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689225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29" name="Freeform 104">
            <a:extLst>
              <a:ext uri="{FF2B5EF4-FFF2-40B4-BE49-F238E27FC236}">
                <a16:creationId xmlns:a16="http://schemas.microsoft.com/office/drawing/2014/main" id="{0324598C-8DD4-4254-867E-0F93607A4877}"/>
              </a:ext>
            </a:extLst>
          </p:cNvPr>
          <p:cNvSpPr>
            <a:spLocks/>
          </p:cNvSpPr>
          <p:nvPr/>
        </p:nvSpPr>
        <p:spPr bwMode="auto">
          <a:xfrm>
            <a:off x="2422525" y="2244725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821475A-6A82-42BA-9606-6F34BD63E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041525"/>
            <a:ext cx="4905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1" name="Line 130">
            <a:extLst>
              <a:ext uri="{FF2B5EF4-FFF2-40B4-BE49-F238E27FC236}">
                <a16:creationId xmlns:a16="http://schemas.microsoft.com/office/drawing/2014/main" id="{E41C0B1C-2E5F-4827-8505-84986F5D9E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9863" y="2751137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AutoShape 131">
            <a:extLst>
              <a:ext uri="{FF2B5EF4-FFF2-40B4-BE49-F238E27FC236}">
                <a16:creationId xmlns:a16="http://schemas.microsoft.com/office/drawing/2014/main" id="{EDC81D46-5E3B-48F1-8926-269467A53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089150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79401D-3FC7-4C45-989D-BFA19EE206F8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2428875"/>
            <a:ext cx="642938" cy="644525"/>
            <a:chOff x="-44" y="1473"/>
            <a:chExt cx="981" cy="1105"/>
          </a:xfrm>
        </p:grpSpPr>
        <p:pic>
          <p:nvPicPr>
            <p:cNvPr id="34" name="Picture 33" descr="desktop_computer_stylized_medium">
              <a:extLst>
                <a:ext uri="{FF2B5EF4-FFF2-40B4-BE49-F238E27FC236}">
                  <a16:creationId xmlns:a16="http://schemas.microsoft.com/office/drawing/2014/main" id="{086F79FA-714A-4BCB-9906-B7DB5F9D2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143">
              <a:extLst>
                <a:ext uri="{FF2B5EF4-FFF2-40B4-BE49-F238E27FC236}">
                  <a16:creationId xmlns:a16="http://schemas.microsoft.com/office/drawing/2014/main" id="{D4A270F2-E9B3-48C1-AB5A-0EFC6562E9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940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Access net: cable network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DEA6E1-D226-4390-B550-F546FD1DC8D6}"/>
              </a:ext>
            </a:extLst>
          </p:cNvPr>
          <p:cNvGrpSpPr>
            <a:grpSpLocks/>
          </p:cNvGrpSpPr>
          <p:nvPr/>
        </p:nvGrpSpPr>
        <p:grpSpPr bwMode="auto">
          <a:xfrm>
            <a:off x="404812" y="2735263"/>
            <a:ext cx="3092450" cy="1417637"/>
            <a:chOff x="256" y="1443"/>
            <a:chExt cx="1948" cy="893"/>
          </a:xfrm>
        </p:grpSpPr>
        <p:sp>
          <p:nvSpPr>
            <p:cNvPr id="174" name="Text Box 6">
              <a:extLst>
                <a:ext uri="{FF2B5EF4-FFF2-40B4-BE49-F238E27FC236}">
                  <a16:creationId xmlns:a16="http://schemas.microsoft.com/office/drawing/2014/main" id="{7C37C726-88AD-4429-9E11-1F6C5B5D6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" y="1885"/>
              <a:ext cx="19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frequencies over </a:t>
              </a:r>
              <a:r>
                <a:rPr lang="en-US" altLang="en-US" sz="1600" i="1">
                  <a:solidFill>
                    <a:srgbClr val="CC0000"/>
                  </a:solidFill>
                </a:rPr>
                <a:t>shared </a:t>
              </a:r>
              <a:r>
                <a:rPr lang="en-US" altLang="en-US" sz="1600" i="1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distribution network</a:t>
              </a:r>
            </a:p>
          </p:txBody>
        </p:sp>
        <p:sp>
          <p:nvSpPr>
            <p:cNvPr id="175" name="Line 7">
              <a:extLst>
                <a:ext uri="{FF2B5EF4-FFF2-40B4-BE49-F238E27FC236}">
                  <a16:creationId xmlns:a16="http://schemas.microsoft.com/office/drawing/2014/main" id="{8627E89C-26CE-49CC-8468-455609C4A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1443"/>
              <a:ext cx="282" cy="4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9F78353-C1B4-4CC0-9663-B08F59C7F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" y="20955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9694A6CA-4EE3-4617-A399-9470B70BDE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7262" y="26463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7B140BF6-1A8B-4531-8442-CD6E8301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7" y="27971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altLang="en-US" sz="1400"/>
              <a:t>modem</a:t>
            </a:r>
          </a:p>
        </p:txBody>
      </p:sp>
      <p:sp>
        <p:nvSpPr>
          <p:cNvPr id="9" name="Text Box 41">
            <a:extLst>
              <a:ext uri="{FF2B5EF4-FFF2-40B4-BE49-F238E27FC236}">
                <a16:creationId xmlns:a16="http://schemas.microsoft.com/office/drawing/2014/main" id="{21576D0D-E339-4D4E-BDC5-2F928A6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7" y="27987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splitter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294B5-7A8E-4854-8532-53D64073DB63}"/>
              </a:ext>
            </a:extLst>
          </p:cNvPr>
          <p:cNvGrpSpPr>
            <a:grpSpLocks/>
          </p:cNvGrpSpPr>
          <p:nvPr/>
        </p:nvGrpSpPr>
        <p:grpSpPr bwMode="auto">
          <a:xfrm>
            <a:off x="1303337" y="2522538"/>
            <a:ext cx="614363" cy="220662"/>
            <a:chOff x="322" y="890"/>
            <a:chExt cx="872" cy="339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7217FE-D267-4440-BE2D-9F435E38E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6DFB4659-B26D-43AD-B098-13B8383B1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3A63D8C5-7F8C-46CC-8B69-45D3FDFAF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9E570EB-B0BE-4167-A480-9217EC2B8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78595D3-4FF9-485B-94F3-521706FA7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3" name="AutoShape 19">
              <a:extLst>
                <a:ext uri="{FF2B5EF4-FFF2-40B4-BE49-F238E27FC236}">
                  <a16:creationId xmlns:a16="http://schemas.microsoft.com/office/drawing/2014/main" id="{5C30999C-841B-4942-A5C9-EFF2CC9D7C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" name="AutoShape 21">
            <a:extLst>
              <a:ext uri="{FF2B5EF4-FFF2-40B4-BE49-F238E27FC236}">
                <a16:creationId xmlns:a16="http://schemas.microsoft.com/office/drawing/2014/main" id="{8AA801F8-7D9F-4C7A-9510-00F94DFE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" y="16843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673-1766-4896-BD15-8D021B6D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7" y="25844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2D512887-22A9-4DDF-B5B9-0EBA7F0952F4}"/>
              </a:ext>
            </a:extLst>
          </p:cNvPr>
          <p:cNvSpPr>
            <a:spLocks/>
          </p:cNvSpPr>
          <p:nvPr/>
        </p:nvSpPr>
        <p:spPr bwMode="auto">
          <a:xfrm>
            <a:off x="1643062" y="21399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70918EB3-F494-4729-A0D3-8E597CD6C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1512" y="26463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5" name="Picture 14" descr="tv">
            <a:extLst>
              <a:ext uri="{FF2B5EF4-FFF2-40B4-BE49-F238E27FC236}">
                <a16:creationId xmlns:a16="http://schemas.microsoft.com/office/drawing/2014/main" id="{51CD2DCD-793E-4B19-8F56-E6D04E0B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2" y="18002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AA2C161-5BF6-4AF3-A399-A2D52B36F8E9}"/>
              </a:ext>
            </a:extLst>
          </p:cNvPr>
          <p:cNvGrpSpPr>
            <a:grpSpLocks/>
          </p:cNvGrpSpPr>
          <p:nvPr/>
        </p:nvGrpSpPr>
        <p:grpSpPr bwMode="auto">
          <a:xfrm>
            <a:off x="2674937" y="1914523"/>
            <a:ext cx="850900" cy="527049"/>
            <a:chOff x="-490" y="1664"/>
            <a:chExt cx="1429" cy="842"/>
          </a:xfrm>
        </p:grpSpPr>
        <p:sp>
          <p:nvSpPr>
            <p:cNvPr id="152" name="AutoShape 27">
              <a:extLst>
                <a:ext uri="{FF2B5EF4-FFF2-40B4-BE49-F238E27FC236}">
                  <a16:creationId xmlns:a16="http://schemas.microsoft.com/office/drawing/2014/main" id="{7F4F3BB7-EE1C-49A7-903C-506C84D6C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2F0F2EB-D842-469F-8EF6-AA1094D386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C9427FF-45FA-4A32-AED7-CA829B7B6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5" name="Line 7">
                <a:extLst>
                  <a:ext uri="{FF2B5EF4-FFF2-40B4-BE49-F238E27FC236}">
                    <a16:creationId xmlns:a16="http://schemas.microsoft.com/office/drawing/2014/main" id="{F59BE0E0-D437-4A56-99D0-5D868A654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DD6BDC-45D6-4EF0-9551-3A4A66FA88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" y="2192"/>
                <a:ext cx="387" cy="139"/>
                <a:chOff x="320" y="890"/>
                <a:chExt cx="871" cy="339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F52FEC9B-6B20-49D8-9A6E-D2ADCBE2E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3B8B780B-FD5D-46E6-BEEB-F0FB63EA5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35D6A81B-C6CF-4F1A-A7C8-3F93419E2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38332C88-3B59-4FDA-8071-37ED490B5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DC17CB48-FA38-4959-8501-7C704296D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7" name="AutoShape 37">
                  <a:extLst>
                    <a:ext uri="{FF2B5EF4-FFF2-40B4-BE49-F238E27FC236}">
                      <a16:creationId xmlns:a16="http://schemas.microsoft.com/office/drawing/2014/main" id="{5AAC6AAF-AD6E-4091-8EAD-AF1F47F02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157" name="Picture 156" descr="desktop_computer_stylized_small">
                <a:extLst>
                  <a:ext uri="{FF2B5EF4-FFF2-40B4-BE49-F238E27FC236}">
                    <a16:creationId xmlns:a16="http://schemas.microsoft.com/office/drawing/2014/main" id="{C80DCCC4-E97E-45D5-9C7E-AAC2C2560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3FCFC4C-CC0C-4658-8453-913DDAC9D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9" name="Freeform 40">
                <a:extLst>
                  <a:ext uri="{FF2B5EF4-FFF2-40B4-BE49-F238E27FC236}">
                    <a16:creationId xmlns:a16="http://schemas.microsoft.com/office/drawing/2014/main" id="{7DB032F0-D869-4BF6-97EA-32D4E0A1A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0" name="Line 41">
                <a:extLst>
                  <a:ext uri="{FF2B5EF4-FFF2-40B4-BE49-F238E27FC236}">
                    <a16:creationId xmlns:a16="http://schemas.microsoft.com/office/drawing/2014/main" id="{46C14D07-DF3A-415A-8B70-558E54A81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61" name="Picture 160" descr="tv">
                <a:extLst>
                  <a:ext uri="{FF2B5EF4-FFF2-40B4-BE49-F238E27FC236}">
                    <a16:creationId xmlns:a16="http://schemas.microsoft.com/office/drawing/2014/main" id="{E7E1AEA6-8F6D-4EA4-BF40-CAD3A01810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778F7B-3446-4AAB-8FAC-1FAAB72FE847}"/>
              </a:ext>
            </a:extLst>
          </p:cNvPr>
          <p:cNvGrpSpPr>
            <a:grpSpLocks/>
          </p:cNvGrpSpPr>
          <p:nvPr/>
        </p:nvGrpSpPr>
        <p:grpSpPr bwMode="auto">
          <a:xfrm>
            <a:off x="3576637" y="1908173"/>
            <a:ext cx="850900" cy="527049"/>
            <a:chOff x="-490" y="1664"/>
            <a:chExt cx="1429" cy="842"/>
          </a:xfrm>
        </p:grpSpPr>
        <p:sp>
          <p:nvSpPr>
            <p:cNvPr id="136" name="AutoShape 44">
              <a:extLst>
                <a:ext uri="{FF2B5EF4-FFF2-40B4-BE49-F238E27FC236}">
                  <a16:creationId xmlns:a16="http://schemas.microsoft.com/office/drawing/2014/main" id="{5035F32C-2126-442C-ABF9-CF491078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F1EB448-AEE0-449F-A7B9-21C546383A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10FCA97-7EA5-4904-B373-412CFDF97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9" name="Line 7">
                <a:extLst>
                  <a:ext uri="{FF2B5EF4-FFF2-40B4-BE49-F238E27FC236}">
                    <a16:creationId xmlns:a16="http://schemas.microsoft.com/office/drawing/2014/main" id="{065FABD9-5EE4-47EA-9430-BBE6D6736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5DBDC87-4361-4A19-A627-AD7104AC9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" y="2192"/>
                <a:ext cx="387" cy="139"/>
                <a:chOff x="320" y="890"/>
                <a:chExt cx="871" cy="339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31CFAEF5-D23C-472E-BB29-0335A6D42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97C8D485-8538-4EBD-8B58-A5FD8C3C85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1123AA10-90DD-49AE-8B05-D96FDDDDA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C0C4E57E-546F-4B06-8136-BC3E7CD09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AB023B7-EBBC-4000-8467-03BE3A8B2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1" name="AutoShape 54">
                  <a:extLst>
                    <a:ext uri="{FF2B5EF4-FFF2-40B4-BE49-F238E27FC236}">
                      <a16:creationId xmlns:a16="http://schemas.microsoft.com/office/drawing/2014/main" id="{238E1D18-EB69-44BC-90E8-D5EB45DC9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141" name="Picture 140" descr="desktop_computer_stylized_small">
                <a:extLst>
                  <a:ext uri="{FF2B5EF4-FFF2-40B4-BE49-F238E27FC236}">
                    <a16:creationId xmlns:a16="http://schemas.microsoft.com/office/drawing/2014/main" id="{B875EE91-D250-4EA4-A7E1-8F6B0DCCD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D4A03F2-8277-496A-86C4-D5C2C23EA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Freeform 57">
                <a:extLst>
                  <a:ext uri="{FF2B5EF4-FFF2-40B4-BE49-F238E27FC236}">
                    <a16:creationId xmlns:a16="http://schemas.microsoft.com/office/drawing/2014/main" id="{B9E7A450-9BCF-4D7A-8377-4BB2D1BA1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4" name="Line 58">
                <a:extLst>
                  <a:ext uri="{FF2B5EF4-FFF2-40B4-BE49-F238E27FC236}">
                    <a16:creationId xmlns:a16="http://schemas.microsoft.com/office/drawing/2014/main" id="{764EB205-8501-40F4-A277-6FA6B161A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45" name="Picture 144" descr="tv">
                <a:extLst>
                  <a:ext uri="{FF2B5EF4-FFF2-40B4-BE49-F238E27FC236}">
                    <a16:creationId xmlns:a16="http://schemas.microsoft.com/office/drawing/2014/main" id="{1AAB5936-8E5F-4323-A40C-561178CDDD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9E7A6-6304-451F-9F3B-8FB925FF4B28}"/>
              </a:ext>
            </a:extLst>
          </p:cNvPr>
          <p:cNvGrpSpPr>
            <a:grpSpLocks/>
          </p:cNvGrpSpPr>
          <p:nvPr/>
        </p:nvGrpSpPr>
        <p:grpSpPr bwMode="auto">
          <a:xfrm>
            <a:off x="2762250" y="2754311"/>
            <a:ext cx="850900" cy="527049"/>
            <a:chOff x="-490" y="1664"/>
            <a:chExt cx="1429" cy="842"/>
          </a:xfrm>
        </p:grpSpPr>
        <p:sp>
          <p:nvSpPr>
            <p:cNvPr id="120" name="AutoShape 61">
              <a:extLst>
                <a:ext uri="{FF2B5EF4-FFF2-40B4-BE49-F238E27FC236}">
                  <a16:creationId xmlns:a16="http://schemas.microsoft.com/office/drawing/2014/main" id="{6B99968C-BC0E-4392-9DB6-584C12CA8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08B9E0C-350B-4690-AACF-8156BD9C5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82382AB-1145-4026-8CDA-63FE0E086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Line 7">
                <a:extLst>
                  <a:ext uri="{FF2B5EF4-FFF2-40B4-BE49-F238E27FC236}">
                    <a16:creationId xmlns:a16="http://schemas.microsoft.com/office/drawing/2014/main" id="{B0C0BF94-6A93-46DD-BBB8-8FA5B7522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0F19CFA0-88E6-4B09-8D9D-E1B2210CB3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" y="2192"/>
                <a:ext cx="387" cy="139"/>
                <a:chOff x="320" y="890"/>
                <a:chExt cx="871" cy="339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4EF1F77C-6FB8-477D-8C6E-1407C0AC5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0D27536-E94A-4197-88BB-DD46523416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6C53D09-A216-4CA2-9AA4-C541837B61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4F6B9FB-5E4B-4F86-AA52-C12F3C646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DEE80D6-D7B8-4245-8955-BBED8238E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" name="AutoShape 71">
                  <a:extLst>
                    <a:ext uri="{FF2B5EF4-FFF2-40B4-BE49-F238E27FC236}">
                      <a16:creationId xmlns:a16="http://schemas.microsoft.com/office/drawing/2014/main" id="{D929D113-D49D-4EB6-9D97-26C9E3FE8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125" name="Picture 124" descr="desktop_computer_stylized_small">
                <a:extLst>
                  <a:ext uri="{FF2B5EF4-FFF2-40B4-BE49-F238E27FC236}">
                    <a16:creationId xmlns:a16="http://schemas.microsoft.com/office/drawing/2014/main" id="{E4CBBFAE-DDCF-4442-8151-D851D5F89A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A6C9EF9-7291-4611-A981-087CE31C6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Freeform 74">
                <a:extLst>
                  <a:ext uri="{FF2B5EF4-FFF2-40B4-BE49-F238E27FC236}">
                    <a16:creationId xmlns:a16="http://schemas.microsoft.com/office/drawing/2014/main" id="{BD1ECA16-EA5B-43FB-B1B8-FB69F7FD5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8" name="Line 75">
                <a:extLst>
                  <a:ext uri="{FF2B5EF4-FFF2-40B4-BE49-F238E27FC236}">
                    <a16:creationId xmlns:a16="http://schemas.microsoft.com/office/drawing/2014/main" id="{E351DC22-8D4B-490A-A066-C5D816DC7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29" name="Picture 128" descr="tv">
                <a:extLst>
                  <a:ext uri="{FF2B5EF4-FFF2-40B4-BE49-F238E27FC236}">
                    <a16:creationId xmlns:a16="http://schemas.microsoft.com/office/drawing/2014/main" id="{8815467A-8476-41A4-8F5B-EA3147A7C8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D9B21B-DB1F-47EE-983C-458C51750419}"/>
              </a:ext>
            </a:extLst>
          </p:cNvPr>
          <p:cNvGrpSpPr>
            <a:grpSpLocks/>
          </p:cNvGrpSpPr>
          <p:nvPr/>
        </p:nvGrpSpPr>
        <p:grpSpPr bwMode="auto">
          <a:xfrm>
            <a:off x="3629025" y="2763836"/>
            <a:ext cx="850900" cy="527049"/>
            <a:chOff x="-490" y="1664"/>
            <a:chExt cx="1429" cy="842"/>
          </a:xfrm>
        </p:grpSpPr>
        <p:sp>
          <p:nvSpPr>
            <p:cNvPr id="104" name="AutoShape 78">
              <a:extLst>
                <a:ext uri="{FF2B5EF4-FFF2-40B4-BE49-F238E27FC236}">
                  <a16:creationId xmlns:a16="http://schemas.microsoft.com/office/drawing/2014/main" id="{900E5D26-9196-49F3-BBCB-10B123D56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8FF4AD2-5E37-4425-8F0F-8E740FB5F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10067D-851A-4967-9F90-3A7B5D194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Line 7">
                <a:extLst>
                  <a:ext uri="{FF2B5EF4-FFF2-40B4-BE49-F238E27FC236}">
                    <a16:creationId xmlns:a16="http://schemas.microsoft.com/office/drawing/2014/main" id="{34391CE6-890B-4DEC-813B-96734CF6F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111B3799-97BD-4A66-9980-19CEB94C6A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" y="2192"/>
                <a:ext cx="387" cy="139"/>
                <a:chOff x="320" y="890"/>
                <a:chExt cx="871" cy="339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DC532FC-DC39-4CA2-8F88-FF43DC74A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12745BA-D354-4CB0-AD35-25C738D64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917C8A61-0D65-4B81-B2C1-F65203DB4C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F6475EC-C3BC-4E94-9284-F3744B5E1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759AE179-A7EE-4121-9DF8-8CF390285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9" name="AutoShape 88">
                  <a:extLst>
                    <a:ext uri="{FF2B5EF4-FFF2-40B4-BE49-F238E27FC236}">
                      <a16:creationId xmlns:a16="http://schemas.microsoft.com/office/drawing/2014/main" id="{D960358C-9D63-4C71-AC88-9743A369B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109" name="Picture 108" descr="desktop_computer_stylized_small">
                <a:extLst>
                  <a:ext uri="{FF2B5EF4-FFF2-40B4-BE49-F238E27FC236}">
                    <a16:creationId xmlns:a16="http://schemas.microsoft.com/office/drawing/2014/main" id="{FE2A0321-6CAB-4CB7-8437-DB63B995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B8D913B-B8BC-4FCB-8B43-7976A2610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Freeform 91">
                <a:extLst>
                  <a:ext uri="{FF2B5EF4-FFF2-40B4-BE49-F238E27FC236}">
                    <a16:creationId xmlns:a16="http://schemas.microsoft.com/office/drawing/2014/main" id="{B0978D6C-5A85-4302-847F-1D628D0D3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2" name="Line 92">
                <a:extLst>
                  <a:ext uri="{FF2B5EF4-FFF2-40B4-BE49-F238E27FC236}">
                    <a16:creationId xmlns:a16="http://schemas.microsoft.com/office/drawing/2014/main" id="{B9608FDC-113F-45D0-B963-66B853A59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13" name="Picture 112" descr="tv">
                <a:extLst>
                  <a:ext uri="{FF2B5EF4-FFF2-40B4-BE49-F238E27FC236}">
                    <a16:creationId xmlns:a16="http://schemas.microsoft.com/office/drawing/2014/main" id="{1FD3C4D6-E5A5-4524-A0A0-CA860881A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Line 94">
            <a:extLst>
              <a:ext uri="{FF2B5EF4-FFF2-40B4-BE49-F238E27FC236}">
                <a16:creationId xmlns:a16="http://schemas.microsoft.com/office/drawing/2014/main" id="{B7084EAC-78C8-4E4C-A581-0CBD9270C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26574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AE22E0-BAF1-4234-BF7C-623182E9EEE9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1916111"/>
            <a:ext cx="850900" cy="527049"/>
            <a:chOff x="-490" y="1664"/>
            <a:chExt cx="1429" cy="842"/>
          </a:xfrm>
        </p:grpSpPr>
        <p:sp>
          <p:nvSpPr>
            <p:cNvPr id="88" name="AutoShape 96">
              <a:extLst>
                <a:ext uri="{FF2B5EF4-FFF2-40B4-BE49-F238E27FC236}">
                  <a16:creationId xmlns:a16="http://schemas.microsoft.com/office/drawing/2014/main" id="{1AADA28F-7EBC-4C64-BE93-38CE1E172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402288A-86A9-48BC-9187-BBF3633DA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8DAC04E-0E7E-4F3F-933C-843B2D113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" name="Line 7">
                <a:extLst>
                  <a:ext uri="{FF2B5EF4-FFF2-40B4-BE49-F238E27FC236}">
                    <a16:creationId xmlns:a16="http://schemas.microsoft.com/office/drawing/2014/main" id="{453F2671-F054-4463-94A6-6C655C351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FA7F58B-30D3-48B7-AC99-91C1D43072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" y="2192"/>
                <a:ext cx="387" cy="139"/>
                <a:chOff x="320" y="890"/>
                <a:chExt cx="871" cy="339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D617A84-DF6F-4792-8ED6-8BA18BA3F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0CF5245-3AAF-478A-9A90-8CA63F301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CA67C3C3-B2EB-466A-8488-5DA2CA86C7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89D88BAC-F5E7-4FF2-A0F0-5B7688719B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B899678-951E-4624-9173-80EE020B9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" name="AutoShape 106">
                  <a:extLst>
                    <a:ext uri="{FF2B5EF4-FFF2-40B4-BE49-F238E27FC236}">
                      <a16:creationId xmlns:a16="http://schemas.microsoft.com/office/drawing/2014/main" id="{52A5C135-FE9A-46E5-BBD5-D5B018CC2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93" name="Picture 92" descr="desktop_computer_stylized_small">
                <a:extLst>
                  <a:ext uri="{FF2B5EF4-FFF2-40B4-BE49-F238E27FC236}">
                    <a16:creationId xmlns:a16="http://schemas.microsoft.com/office/drawing/2014/main" id="{5C2D1D1D-353D-4007-A455-A4CA2C8F09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88616E7-A757-4508-AE2C-43B89FF2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5" name="Freeform 109">
                <a:extLst>
                  <a:ext uri="{FF2B5EF4-FFF2-40B4-BE49-F238E27FC236}">
                    <a16:creationId xmlns:a16="http://schemas.microsoft.com/office/drawing/2014/main" id="{6F01A5DA-9B32-4A8A-94D8-7417B696C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" name="Line 110">
                <a:extLst>
                  <a:ext uri="{FF2B5EF4-FFF2-40B4-BE49-F238E27FC236}">
                    <a16:creationId xmlns:a16="http://schemas.microsoft.com/office/drawing/2014/main" id="{682CB019-93BC-4498-A5C7-A82B9324D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97" name="Picture 96" descr="tv">
                <a:extLst>
                  <a:ext uri="{FF2B5EF4-FFF2-40B4-BE49-F238E27FC236}">
                    <a16:creationId xmlns:a16="http://schemas.microsoft.com/office/drawing/2014/main" id="{18A3C122-80C2-4450-B159-EF0B36A684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Text Box 112">
            <a:extLst>
              <a:ext uri="{FF2B5EF4-FFF2-40B4-BE49-F238E27FC236}">
                <a16:creationId xmlns:a16="http://schemas.microsoft.com/office/drawing/2014/main" id="{06C53AE2-880D-4105-9A14-BF6EA6A1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2" y="1985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>
                <a:solidFill>
                  <a:srgbClr val="96969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3" name="Line 113">
            <a:extLst>
              <a:ext uri="{FF2B5EF4-FFF2-40B4-BE49-F238E27FC236}">
                <a16:creationId xmlns:a16="http://schemas.microsoft.com/office/drawing/2014/main" id="{76F78716-BD12-4190-8A8A-66D340D458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9937" y="23272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14">
            <a:extLst>
              <a:ext uri="{FF2B5EF4-FFF2-40B4-BE49-F238E27FC236}">
                <a16:creationId xmlns:a16="http://schemas.microsoft.com/office/drawing/2014/main" id="{CD42A1E9-6747-44CE-8826-41DC9E0AF3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4812" y="23272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115">
            <a:extLst>
              <a:ext uri="{FF2B5EF4-FFF2-40B4-BE49-F238E27FC236}">
                <a16:creationId xmlns:a16="http://schemas.microsoft.com/office/drawing/2014/main" id="{AB35208E-EAE5-4BA9-9906-3DFB3DCAA3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1462" y="23272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116">
            <a:extLst>
              <a:ext uri="{FF2B5EF4-FFF2-40B4-BE49-F238E27FC236}">
                <a16:creationId xmlns:a16="http://schemas.microsoft.com/office/drawing/2014/main" id="{C6E97225-77B0-4A95-B85D-7F4B3A4FBB43}"/>
              </a:ext>
            </a:extLst>
          </p:cNvPr>
          <p:cNvSpPr>
            <a:spLocks/>
          </p:cNvSpPr>
          <p:nvPr/>
        </p:nvSpPr>
        <p:spPr bwMode="auto">
          <a:xfrm>
            <a:off x="4300537" y="26638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117">
            <a:extLst>
              <a:ext uri="{FF2B5EF4-FFF2-40B4-BE49-F238E27FC236}">
                <a16:creationId xmlns:a16="http://schemas.microsoft.com/office/drawing/2014/main" id="{603B2433-4A01-42C4-A8BF-4C3971CACEB5}"/>
              </a:ext>
            </a:extLst>
          </p:cNvPr>
          <p:cNvSpPr>
            <a:spLocks/>
          </p:cNvSpPr>
          <p:nvPr/>
        </p:nvSpPr>
        <p:spPr bwMode="auto">
          <a:xfrm>
            <a:off x="3433762" y="26574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0EFE09-19B9-460A-9667-68EF10EDB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22320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" name="Freeform 120">
            <a:extLst>
              <a:ext uri="{FF2B5EF4-FFF2-40B4-BE49-F238E27FC236}">
                <a16:creationId xmlns:a16="http://schemas.microsoft.com/office/drawing/2014/main" id="{2C205606-5D94-40E8-9DD1-CFD14C815EA7}"/>
              </a:ext>
            </a:extLst>
          </p:cNvPr>
          <p:cNvSpPr>
            <a:spLocks/>
          </p:cNvSpPr>
          <p:nvPr/>
        </p:nvSpPr>
        <p:spPr bwMode="auto">
          <a:xfrm>
            <a:off x="5902325" y="24145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121">
            <a:extLst>
              <a:ext uri="{FF2B5EF4-FFF2-40B4-BE49-F238E27FC236}">
                <a16:creationId xmlns:a16="http://schemas.microsoft.com/office/drawing/2014/main" id="{49152560-07C0-4F3D-A585-EBC5F8609C60}"/>
              </a:ext>
            </a:extLst>
          </p:cNvPr>
          <p:cNvSpPr>
            <a:spLocks/>
          </p:cNvSpPr>
          <p:nvPr/>
        </p:nvSpPr>
        <p:spPr bwMode="auto">
          <a:xfrm>
            <a:off x="5903912" y="23495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122">
            <a:extLst>
              <a:ext uri="{FF2B5EF4-FFF2-40B4-BE49-F238E27FC236}">
                <a16:creationId xmlns:a16="http://schemas.microsoft.com/office/drawing/2014/main" id="{32016528-DF95-4C44-A8E0-E93F08CCEE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9350" y="24733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123">
            <a:extLst>
              <a:ext uri="{FF2B5EF4-FFF2-40B4-BE49-F238E27FC236}">
                <a16:creationId xmlns:a16="http://schemas.microsoft.com/office/drawing/2014/main" id="{8B9DC2C1-01B5-47AC-B850-5125485C4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0900" y="26447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124">
            <a:extLst>
              <a:ext uri="{FF2B5EF4-FFF2-40B4-BE49-F238E27FC236}">
                <a16:creationId xmlns:a16="http://schemas.microsoft.com/office/drawing/2014/main" id="{BB9BC289-C3E7-4884-9F6D-34F6E9E7F871}"/>
              </a:ext>
            </a:extLst>
          </p:cNvPr>
          <p:cNvSpPr>
            <a:spLocks/>
          </p:cNvSpPr>
          <p:nvPr/>
        </p:nvSpPr>
        <p:spPr bwMode="auto">
          <a:xfrm>
            <a:off x="5924550" y="24685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125">
            <a:extLst>
              <a:ext uri="{FF2B5EF4-FFF2-40B4-BE49-F238E27FC236}">
                <a16:creationId xmlns:a16="http://schemas.microsoft.com/office/drawing/2014/main" id="{F91EE7DE-B372-44FD-835F-18625F3AB1A4}"/>
              </a:ext>
            </a:extLst>
          </p:cNvPr>
          <p:cNvSpPr>
            <a:spLocks/>
          </p:cNvSpPr>
          <p:nvPr/>
        </p:nvSpPr>
        <p:spPr bwMode="auto">
          <a:xfrm flipV="1">
            <a:off x="5924550" y="27051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AutoShape 127">
            <a:extLst>
              <a:ext uri="{FF2B5EF4-FFF2-40B4-BE49-F238E27FC236}">
                <a16:creationId xmlns:a16="http://schemas.microsoft.com/office/drawing/2014/main" id="{C3BBABC2-1AC7-4C3C-B765-C78B7E873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19685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A16B72-AA60-40A6-A57C-BF324CC47285}"/>
              </a:ext>
            </a:extLst>
          </p:cNvPr>
          <p:cNvGrpSpPr>
            <a:grpSpLocks/>
          </p:cNvGrpSpPr>
          <p:nvPr/>
        </p:nvGrpSpPr>
        <p:grpSpPr bwMode="auto">
          <a:xfrm>
            <a:off x="5141912" y="3349625"/>
            <a:ext cx="2178050" cy="1147763"/>
            <a:chOff x="3240" y="1830"/>
            <a:chExt cx="1372" cy="723"/>
          </a:xfrm>
        </p:grpSpPr>
        <p:sp>
          <p:nvSpPr>
            <p:cNvPr id="43" name="Freeform 129">
              <a:extLst>
                <a:ext uri="{FF2B5EF4-FFF2-40B4-BE49-F238E27FC236}">
                  <a16:creationId xmlns:a16="http://schemas.microsoft.com/office/drawing/2014/main" id="{4BA2224D-CF6E-4EB9-8CF4-A7329A7B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130">
              <a:extLst>
                <a:ext uri="{FF2B5EF4-FFF2-40B4-BE49-F238E27FC236}">
                  <a16:creationId xmlns:a16="http://schemas.microsoft.com/office/drawing/2014/main" id="{581FB92A-32B7-42DE-B955-ECB80F656A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131">
              <a:extLst>
                <a:ext uri="{FF2B5EF4-FFF2-40B4-BE49-F238E27FC236}">
                  <a16:creationId xmlns:a16="http://schemas.microsoft.com/office/drawing/2014/main" id="{1110F2A2-FEFE-4247-8798-D303D62BD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132">
              <a:extLst>
                <a:ext uri="{FF2B5EF4-FFF2-40B4-BE49-F238E27FC236}">
                  <a16:creationId xmlns:a16="http://schemas.microsoft.com/office/drawing/2014/main" id="{FC24606F-D411-435C-AE54-F5C739787E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133">
              <a:extLst>
                <a:ext uri="{FF2B5EF4-FFF2-40B4-BE49-F238E27FC236}">
                  <a16:creationId xmlns:a16="http://schemas.microsoft.com/office/drawing/2014/main" id="{80162329-24D5-4726-B7CD-07C52D8B2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134">
              <a:extLst>
                <a:ext uri="{FF2B5EF4-FFF2-40B4-BE49-F238E27FC236}">
                  <a16:creationId xmlns:a16="http://schemas.microsoft.com/office/drawing/2014/main" id="{D340E946-B626-40A6-A9D5-B2F15061F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135">
              <a:extLst>
                <a:ext uri="{FF2B5EF4-FFF2-40B4-BE49-F238E27FC236}">
                  <a16:creationId xmlns:a16="http://schemas.microsoft.com/office/drawing/2014/main" id="{CB4F7EAD-313B-4A49-9D3D-8198B2EBD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868028E-AE70-4A20-978F-3F1A7B6F5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1" y="1969"/>
              <a:ext cx="334" cy="148"/>
              <a:chOff x="4650" y="1129"/>
              <a:chExt cx="246" cy="95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7DAC5C3-56DC-4F93-A506-201E11D24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D45AB69-975D-401A-A385-D4A8EAFA8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03C7E36-AF21-416C-A66A-1ABCA82D2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14CB65E-0F44-4C50-9538-AE6B60D12B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86" name="Freeform 141">
                  <a:extLst>
                    <a:ext uri="{FF2B5EF4-FFF2-40B4-BE49-F238E27FC236}">
                      <a16:creationId xmlns:a16="http://schemas.microsoft.com/office/drawing/2014/main" id="{88567FC6-C1F7-43BF-B24D-54F7E6B07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" name="Freeform 142">
                  <a:extLst>
                    <a:ext uri="{FF2B5EF4-FFF2-40B4-BE49-F238E27FC236}">
                      <a16:creationId xmlns:a16="http://schemas.microsoft.com/office/drawing/2014/main" id="{AA5F7053-3740-4E9B-9356-0E124602E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4" name="Line 143">
                <a:extLst>
                  <a:ext uri="{FF2B5EF4-FFF2-40B4-BE49-F238E27FC236}">
                    <a16:creationId xmlns:a16="http://schemas.microsoft.com/office/drawing/2014/main" id="{EEFB508F-A8C3-4DFE-8EE1-715BFD2D7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Line 144">
                <a:extLst>
                  <a:ext uri="{FF2B5EF4-FFF2-40B4-BE49-F238E27FC236}">
                    <a16:creationId xmlns:a16="http://schemas.microsoft.com/office/drawing/2014/main" id="{43881B24-42A5-44C2-99B3-0D6E1ED74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9E3FBCB-01EB-4B0D-AFA4-E3B721915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" y="2295"/>
              <a:ext cx="335" cy="155"/>
              <a:chOff x="4650" y="1129"/>
              <a:chExt cx="246" cy="95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6AACDE9-23B0-4BAC-8C6C-E3676DA47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A5A822-01CA-4CA8-BA9B-ADE52A4F3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A6BD982-18EA-42C1-B6A0-9822048A1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A035053-746E-4608-86B6-89501E17D1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8" name="Freeform 150">
                  <a:extLst>
                    <a:ext uri="{FF2B5EF4-FFF2-40B4-BE49-F238E27FC236}">
                      <a16:creationId xmlns:a16="http://schemas.microsoft.com/office/drawing/2014/main" id="{15DB7346-58C0-4A2F-B8DC-C16E2D718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" name="Freeform 151">
                  <a:extLst>
                    <a:ext uri="{FF2B5EF4-FFF2-40B4-BE49-F238E27FC236}">
                      <a16:creationId xmlns:a16="http://schemas.microsoft.com/office/drawing/2014/main" id="{2E65BFF6-4ECE-4536-9766-994714DDC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76" name="Line 152">
                <a:extLst>
                  <a:ext uri="{FF2B5EF4-FFF2-40B4-BE49-F238E27FC236}">
                    <a16:creationId xmlns:a16="http://schemas.microsoft.com/office/drawing/2014/main" id="{FB47EDA7-BC33-4551-93CC-E46F0D1B7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Line 153">
                <a:extLst>
                  <a:ext uri="{FF2B5EF4-FFF2-40B4-BE49-F238E27FC236}">
                    <a16:creationId xmlns:a16="http://schemas.microsoft.com/office/drawing/2014/main" id="{86F21307-A053-49D2-9C01-19BCBE8EC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740A10A-30E0-4A51-A627-0B5C72743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042"/>
              <a:ext cx="334" cy="148"/>
              <a:chOff x="4650" y="1129"/>
              <a:chExt cx="246" cy="9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7833AB6-D68C-4DEA-8766-7D8F2419C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E71E0EE-F693-4CAE-862E-E3D7E9948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BA44F89-F914-4393-AB34-6057B65AF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B353814-1CB1-4833-89A9-5E2F90321E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0" name="Freeform 159">
                  <a:extLst>
                    <a:ext uri="{FF2B5EF4-FFF2-40B4-BE49-F238E27FC236}">
                      <a16:creationId xmlns:a16="http://schemas.microsoft.com/office/drawing/2014/main" id="{64CC0070-149B-4762-8BA7-DA6CC6BFA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" name="Freeform 160">
                  <a:extLst>
                    <a:ext uri="{FF2B5EF4-FFF2-40B4-BE49-F238E27FC236}">
                      <a16:creationId xmlns:a16="http://schemas.microsoft.com/office/drawing/2014/main" id="{573F4BF5-640B-45C5-ACC4-B38082170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8" name="Line 161">
                <a:extLst>
                  <a:ext uri="{FF2B5EF4-FFF2-40B4-BE49-F238E27FC236}">
                    <a16:creationId xmlns:a16="http://schemas.microsoft.com/office/drawing/2014/main" id="{B3368BAD-EF3B-4235-8D3C-FE78272D9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Line 162">
                <a:extLst>
                  <a:ext uri="{FF2B5EF4-FFF2-40B4-BE49-F238E27FC236}">
                    <a16:creationId xmlns:a16="http://schemas.microsoft.com/office/drawing/2014/main" id="{E88C3CD7-B10E-4188-B2EE-5F2558EF2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A09EAFD-F398-4EE2-9A5A-A967C1956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3" y="2284"/>
              <a:ext cx="335" cy="148"/>
              <a:chOff x="4650" y="1129"/>
              <a:chExt cx="246" cy="9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2097E61-39C3-4647-87FD-48778B801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D93B6C6-C783-4743-AB8C-9053968B9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218084D-EFA8-439C-9142-4085F547E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9244329-B0B0-4CC4-B026-8E12983690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2" name="Freeform 168">
                  <a:extLst>
                    <a:ext uri="{FF2B5EF4-FFF2-40B4-BE49-F238E27FC236}">
                      <a16:creationId xmlns:a16="http://schemas.microsoft.com/office/drawing/2014/main" id="{D3DD0025-E320-474F-AD81-280B872FA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Freeform 169">
                  <a:extLst>
                    <a:ext uri="{FF2B5EF4-FFF2-40B4-BE49-F238E27FC236}">
                      <a16:creationId xmlns:a16="http://schemas.microsoft.com/office/drawing/2014/main" id="{18B44329-2402-45BB-9593-1365F992E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0" name="Line 170">
                <a:extLst>
                  <a:ext uri="{FF2B5EF4-FFF2-40B4-BE49-F238E27FC236}">
                    <a16:creationId xmlns:a16="http://schemas.microsoft.com/office/drawing/2014/main" id="{E08148B6-A074-491E-B221-F7123A66C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Line 171">
                <a:extLst>
                  <a:ext uri="{FF2B5EF4-FFF2-40B4-BE49-F238E27FC236}">
                    <a16:creationId xmlns:a16="http://schemas.microsoft.com/office/drawing/2014/main" id="{FF3BED6A-B4E6-4B92-8394-A284C4819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4" name="Line 172">
              <a:extLst>
                <a:ext uri="{FF2B5EF4-FFF2-40B4-BE49-F238E27FC236}">
                  <a16:creationId xmlns:a16="http://schemas.microsoft.com/office/drawing/2014/main" id="{E8780F03-E5FE-4ECC-AC8F-C33F72452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Text Box 580">
              <a:extLst>
                <a:ext uri="{FF2B5EF4-FFF2-40B4-BE49-F238E27FC236}">
                  <a16:creationId xmlns:a16="http://schemas.microsoft.com/office/drawing/2014/main" id="{77D97B1D-825D-4976-8F2F-6D038756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800"/>
                <a:t>ISP</a:t>
              </a:r>
            </a:p>
          </p:txBody>
        </p:sp>
      </p:grpSp>
      <p:sp>
        <p:nvSpPr>
          <p:cNvPr id="37" name="Freeform 174">
            <a:extLst>
              <a:ext uri="{FF2B5EF4-FFF2-40B4-BE49-F238E27FC236}">
                <a16:creationId xmlns:a16="http://schemas.microsoft.com/office/drawing/2014/main" id="{0494FD45-35B7-42FB-ACC5-23BE81A7A145}"/>
              </a:ext>
            </a:extLst>
          </p:cNvPr>
          <p:cNvSpPr>
            <a:spLocks/>
          </p:cNvSpPr>
          <p:nvPr/>
        </p:nvSpPr>
        <p:spPr bwMode="auto">
          <a:xfrm>
            <a:off x="6249987" y="26384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3998AE-781F-4ECA-9246-5C024067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4691063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  <a:latin typeface="TrumpetLite" panose="020A0602050506020204" pitchFamily="18" charset="0"/>
              </a:rPr>
              <a:t>  hybrid fiber-coaxial cable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  ~10 Mbps upstream transmission rate 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rumpetLite" panose="020A0602050506020204" pitchFamily="18" charset="0"/>
              </a:rPr>
              <a:t>  ~ 50Mbps download transmission rate</a:t>
            </a: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</a:rPr>
              <a:t>  homes </a:t>
            </a:r>
            <a:r>
              <a:rPr lang="en-US" altLang="en-US" i="1" dirty="0">
                <a:solidFill>
                  <a:srgbClr val="CC0000"/>
                </a:solidFill>
                <a:latin typeface="TrumpetLite" panose="020A0602050506020204" pitchFamily="18" charset="0"/>
              </a:rPr>
              <a:t>share access network</a:t>
            </a:r>
            <a:r>
              <a:rPr lang="en-US" altLang="en-US" dirty="0">
                <a:solidFill>
                  <a:srgbClr val="FF0000"/>
                </a:solidFill>
                <a:latin typeface="TrumpetLite" panose="020A0602050506020204" pitchFamily="18" charset="0"/>
              </a:rPr>
              <a:t> </a:t>
            </a:r>
            <a:r>
              <a:rPr lang="en-US" altLang="en-US" dirty="0">
                <a:latin typeface="TrumpetLite" panose="020A0602050506020204" pitchFamily="18" charset="0"/>
              </a:rPr>
              <a:t>to cable headend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B63D78-CE81-4B2D-B6C0-5B93CB71FA68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2373313"/>
            <a:ext cx="609600" cy="609600"/>
            <a:chOff x="-44" y="1473"/>
            <a:chExt cx="981" cy="1105"/>
          </a:xfrm>
        </p:grpSpPr>
        <p:pic>
          <p:nvPicPr>
            <p:cNvPr id="41" name="Picture 40" descr="desktop_computer_stylized_medium">
              <a:extLst>
                <a:ext uri="{FF2B5EF4-FFF2-40B4-BE49-F238E27FC236}">
                  <a16:creationId xmlns:a16="http://schemas.microsoft.com/office/drawing/2014/main" id="{B2654AFB-1398-44D4-80C2-1554EB9E6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183">
              <a:extLst>
                <a:ext uri="{FF2B5EF4-FFF2-40B4-BE49-F238E27FC236}">
                  <a16:creationId xmlns:a16="http://schemas.microsoft.com/office/drawing/2014/main" id="{4643C7F9-9BF8-4887-A0D8-73CA7A6E09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0" name="TextBox 2">
            <a:extLst>
              <a:ext uri="{FF2B5EF4-FFF2-40B4-BE49-F238E27FC236}">
                <a16:creationId xmlns:a16="http://schemas.microsoft.com/office/drawing/2014/main" id="{E06CCF19-2A0E-4D03-8ACF-A4D9E0740D8D}"/>
              </a:ext>
            </a:extLst>
          </p:cNvPr>
          <p:cNvSpPr txBox="1"/>
          <p:nvPr/>
        </p:nvSpPr>
        <p:spPr>
          <a:xfrm>
            <a:off x="6065043" y="1730191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600" dirty="0"/>
              <a:t>Cable headend</a:t>
            </a:r>
          </a:p>
        </p:txBody>
      </p:sp>
    </p:spTree>
    <p:extLst>
      <p:ext uri="{BB962C8B-B14F-4D97-AF65-F5344CB8AC3E}">
        <p14:creationId xmlns:p14="http://schemas.microsoft.com/office/powerpoint/2010/main" val="244312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Access net: home network</a:t>
            </a:r>
            <a:b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628FAB33-D37E-453B-981C-4B1D88134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4" y="1493095"/>
            <a:ext cx="8699746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7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Institutional Networks</a:t>
            </a:r>
          </a:p>
        </p:txBody>
      </p:sp>
      <p:sp>
        <p:nvSpPr>
          <p:cNvPr id="5" name="Content Placeholder 52">
            <a:extLst>
              <a:ext uri="{FF2B5EF4-FFF2-40B4-BE49-F238E27FC236}">
                <a16:creationId xmlns:a16="http://schemas.microsoft.com/office/drawing/2014/main" id="{60F6DAA8-AA2A-436B-AA5C-8DFC3AF5D2B8}"/>
              </a:ext>
            </a:extLst>
          </p:cNvPr>
          <p:cNvSpPr>
            <a:spLocks noGrp="1"/>
          </p:cNvSpPr>
          <p:nvPr/>
        </p:nvSpPr>
        <p:spPr bwMode="auto">
          <a:xfrm>
            <a:off x="475054" y="4999214"/>
            <a:ext cx="8043862" cy="163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TrumpetLite" panose="020A0602050506020204" pitchFamily="18" charset="0"/>
              </a:rPr>
              <a:t>typically used in companies, universities, </a:t>
            </a:r>
            <a:r>
              <a:rPr lang="en-US" altLang="en-US" sz="2400" dirty="0" err="1">
                <a:latin typeface="TrumpetLite" panose="020A0602050506020204" pitchFamily="18" charset="0"/>
              </a:rPr>
              <a:t>etc</a:t>
            </a:r>
            <a:endParaRPr lang="en-US" altLang="en-US" sz="2400" dirty="0">
              <a:latin typeface="TrumpetLite" panose="020A0602050506020204" pitchFamily="18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  <a:ea typeface="Arial" panose="020B0604020202020204" pitchFamily="34" charset="0"/>
              </a:rPr>
              <a:t>10 Mbps, 100Mbps, 1Gbps, 10Gbps transmission rates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SzPct val="6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rumpetLite" panose="020A0602050506020204" pitchFamily="18" charset="0"/>
                <a:ea typeface="Arial" panose="020B0604020202020204" pitchFamily="34" charset="0"/>
              </a:rPr>
              <a:t>end systems typically connect into Ethernet switch</a:t>
            </a: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27823D67-3D4C-4524-90CF-ACEB40E8E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259" y="3504622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3B070E11-DDDB-4171-A461-442B02C9A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359" y="3512559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D0E99EC7-60AB-4079-8EBC-B0050D1DE1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9009" y="3485572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B3CDD0-366D-4778-A583-13E5F0E55B3B}"/>
              </a:ext>
            </a:extLst>
          </p:cNvPr>
          <p:cNvGrpSpPr>
            <a:grpSpLocks/>
          </p:cNvGrpSpPr>
          <p:nvPr/>
        </p:nvGrpSpPr>
        <p:grpSpPr bwMode="auto">
          <a:xfrm>
            <a:off x="1950646" y="3191896"/>
            <a:ext cx="1052513" cy="355602"/>
            <a:chOff x="4410" y="1365"/>
            <a:chExt cx="663" cy="224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EB127BA-6230-495D-A7D1-3A795EA7A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" name="AutoShape 53">
              <a:extLst>
                <a:ext uri="{FF2B5EF4-FFF2-40B4-BE49-F238E27FC236}">
                  <a16:creationId xmlns:a16="http://schemas.microsoft.com/office/drawing/2014/main" id="{5A455BFA-6222-422C-84DF-B3D202DCD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A4F1B43D-26F7-4F50-8042-68DA14D7D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BBFE7DE8-19DE-4C7A-806F-D777C6A19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9B09D380-19B3-4E23-A6C8-70EB5445B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" name="Line 59">
            <a:extLst>
              <a:ext uri="{FF2B5EF4-FFF2-40B4-BE49-F238E27FC236}">
                <a16:creationId xmlns:a16="http://schemas.microsoft.com/office/drawing/2014/main" id="{3A744DBF-74E9-4D6B-9EC1-0CB5743F1B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2596" y="3264909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61">
            <a:extLst>
              <a:ext uri="{FF2B5EF4-FFF2-40B4-BE49-F238E27FC236}">
                <a16:creationId xmlns:a16="http://schemas.microsoft.com/office/drawing/2014/main" id="{861FEE3F-85D5-4194-AF64-8DD2EFAD7D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3709" y="2647372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C9237E-D493-4F1D-9B55-78E87157360F}"/>
              </a:ext>
            </a:extLst>
          </p:cNvPr>
          <p:cNvGrpSpPr>
            <a:grpSpLocks/>
          </p:cNvGrpSpPr>
          <p:nvPr/>
        </p:nvGrpSpPr>
        <p:grpSpPr bwMode="auto">
          <a:xfrm>
            <a:off x="2023671" y="2194934"/>
            <a:ext cx="873125" cy="627063"/>
            <a:chOff x="2967" y="478"/>
            <a:chExt cx="788" cy="625"/>
          </a:xfrm>
        </p:grpSpPr>
        <p:pic>
          <p:nvPicPr>
            <p:cNvPr id="193" name="Picture 192" descr="access_point_stylized_small">
              <a:extLst>
                <a:ext uri="{FF2B5EF4-FFF2-40B4-BE49-F238E27FC236}">
                  <a16:creationId xmlns:a16="http://schemas.microsoft.com/office/drawing/2014/main" id="{6B4440AB-9CCA-4B6D-835C-AD313CA85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193" descr="antenna_radiation_stylized">
              <a:extLst>
                <a:ext uri="{FF2B5EF4-FFF2-40B4-BE49-F238E27FC236}">
                  <a16:creationId xmlns:a16="http://schemas.microsoft.com/office/drawing/2014/main" id="{4430B5F0-111E-45F6-A391-1C34F3E59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999829-6858-4CD1-BD68-A2F3032527D1}"/>
              </a:ext>
            </a:extLst>
          </p:cNvPr>
          <p:cNvGrpSpPr>
            <a:grpSpLocks/>
          </p:cNvGrpSpPr>
          <p:nvPr/>
        </p:nvGrpSpPr>
        <p:grpSpPr bwMode="auto">
          <a:xfrm>
            <a:off x="2680896" y="1550409"/>
            <a:ext cx="622300" cy="706439"/>
            <a:chOff x="877" y="1008"/>
            <a:chExt cx="2747" cy="2591"/>
          </a:xfrm>
        </p:grpSpPr>
        <p:pic>
          <p:nvPicPr>
            <p:cNvPr id="170" name="Picture 169" descr="antenna_stylized">
              <a:extLst>
                <a:ext uri="{FF2B5EF4-FFF2-40B4-BE49-F238E27FC236}">
                  <a16:creationId xmlns:a16="http://schemas.microsoft.com/office/drawing/2014/main" id="{509915B3-5BCE-435B-B136-D11703238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70" descr="laptop_keyboard">
              <a:extLst>
                <a:ext uri="{FF2B5EF4-FFF2-40B4-BE49-F238E27FC236}">
                  <a16:creationId xmlns:a16="http://schemas.microsoft.com/office/drawing/2014/main" id="{367EFB3F-B5E3-4E0D-8E92-4D295EA0C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Freeform 68">
              <a:extLst>
                <a:ext uri="{FF2B5EF4-FFF2-40B4-BE49-F238E27FC236}">
                  <a16:creationId xmlns:a16="http://schemas.microsoft.com/office/drawing/2014/main" id="{61972703-248A-462D-95C0-867C4F645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73" name="Picture 172" descr="screen">
              <a:extLst>
                <a:ext uri="{FF2B5EF4-FFF2-40B4-BE49-F238E27FC236}">
                  <a16:creationId xmlns:a16="http://schemas.microsoft.com/office/drawing/2014/main" id="{FC93685A-434E-4443-B508-6B4A85E9B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70">
              <a:extLst>
                <a:ext uri="{FF2B5EF4-FFF2-40B4-BE49-F238E27FC236}">
                  <a16:creationId xmlns:a16="http://schemas.microsoft.com/office/drawing/2014/main" id="{7507BCA3-7CF7-4319-9AEF-026E8A556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71">
              <a:extLst>
                <a:ext uri="{FF2B5EF4-FFF2-40B4-BE49-F238E27FC236}">
                  <a16:creationId xmlns:a16="http://schemas.microsoft.com/office/drawing/2014/main" id="{B8152054-23BC-4CED-A351-F1463BFB4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72">
              <a:extLst>
                <a:ext uri="{FF2B5EF4-FFF2-40B4-BE49-F238E27FC236}">
                  <a16:creationId xmlns:a16="http://schemas.microsoft.com/office/drawing/2014/main" id="{07E8CFAC-ED4B-4293-90DA-8CB306970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73">
              <a:extLst>
                <a:ext uri="{FF2B5EF4-FFF2-40B4-BE49-F238E27FC236}">
                  <a16:creationId xmlns:a16="http://schemas.microsoft.com/office/drawing/2014/main" id="{5D91D1BC-4181-4196-9855-5D9F2F95C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8" name="Freeform 74">
              <a:extLst>
                <a:ext uri="{FF2B5EF4-FFF2-40B4-BE49-F238E27FC236}">
                  <a16:creationId xmlns:a16="http://schemas.microsoft.com/office/drawing/2014/main" id="{A60202FC-8242-463D-8120-BC9AA8B6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9" name="Freeform 75">
              <a:extLst>
                <a:ext uri="{FF2B5EF4-FFF2-40B4-BE49-F238E27FC236}">
                  <a16:creationId xmlns:a16="http://schemas.microsoft.com/office/drawing/2014/main" id="{A65A1601-F6C6-456D-8836-3FBD03F9C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881CF738-35B2-4A80-AC02-F0BA3EF5F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87" name="Freeform 77">
                <a:extLst>
                  <a:ext uri="{FF2B5EF4-FFF2-40B4-BE49-F238E27FC236}">
                    <a16:creationId xmlns:a16="http://schemas.microsoft.com/office/drawing/2014/main" id="{695FEDFB-1B7E-495B-BF0E-A71A3BF13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8" name="Freeform 78">
                <a:extLst>
                  <a:ext uri="{FF2B5EF4-FFF2-40B4-BE49-F238E27FC236}">
                    <a16:creationId xmlns:a16="http://schemas.microsoft.com/office/drawing/2014/main" id="{B29115E1-9628-417D-9EA0-B816F94BF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9" name="Freeform 79">
                <a:extLst>
                  <a:ext uri="{FF2B5EF4-FFF2-40B4-BE49-F238E27FC236}">
                    <a16:creationId xmlns:a16="http://schemas.microsoft.com/office/drawing/2014/main" id="{2E7CA861-4D84-4765-9DEE-4F7D949E3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0" name="Freeform 80">
                <a:extLst>
                  <a:ext uri="{FF2B5EF4-FFF2-40B4-BE49-F238E27FC236}">
                    <a16:creationId xmlns:a16="http://schemas.microsoft.com/office/drawing/2014/main" id="{147561C1-D0FC-4FFF-ACC6-2F17F3485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1" name="Freeform 81">
                <a:extLst>
                  <a:ext uri="{FF2B5EF4-FFF2-40B4-BE49-F238E27FC236}">
                    <a16:creationId xmlns:a16="http://schemas.microsoft.com/office/drawing/2014/main" id="{4E426043-0702-42F2-A5B1-CCE7CF6DC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2" name="Freeform 82">
                <a:extLst>
                  <a:ext uri="{FF2B5EF4-FFF2-40B4-BE49-F238E27FC236}">
                    <a16:creationId xmlns:a16="http://schemas.microsoft.com/office/drawing/2014/main" id="{6B6C81C5-B6C3-4A90-9520-243891776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81" name="Freeform 83">
              <a:extLst>
                <a:ext uri="{FF2B5EF4-FFF2-40B4-BE49-F238E27FC236}">
                  <a16:creationId xmlns:a16="http://schemas.microsoft.com/office/drawing/2014/main" id="{74CEC0DE-39D4-458D-B126-A8CD302F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2" name="Freeform 84">
              <a:extLst>
                <a:ext uri="{FF2B5EF4-FFF2-40B4-BE49-F238E27FC236}">
                  <a16:creationId xmlns:a16="http://schemas.microsoft.com/office/drawing/2014/main" id="{1C95629E-06CE-477D-B996-CEB73F5D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3" name="Freeform 85">
              <a:extLst>
                <a:ext uri="{FF2B5EF4-FFF2-40B4-BE49-F238E27FC236}">
                  <a16:creationId xmlns:a16="http://schemas.microsoft.com/office/drawing/2014/main" id="{1A69955E-8000-4D70-A113-33E2866D8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4" name="Freeform 86">
              <a:extLst>
                <a:ext uri="{FF2B5EF4-FFF2-40B4-BE49-F238E27FC236}">
                  <a16:creationId xmlns:a16="http://schemas.microsoft.com/office/drawing/2014/main" id="{9C676132-F6E1-422E-8F27-2A8294A53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5" name="Freeform 87">
              <a:extLst>
                <a:ext uri="{FF2B5EF4-FFF2-40B4-BE49-F238E27FC236}">
                  <a16:creationId xmlns:a16="http://schemas.microsoft.com/office/drawing/2014/main" id="{5401950F-C13E-4181-AD0C-7E40CB92B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6" name="Freeform 88">
              <a:extLst>
                <a:ext uri="{FF2B5EF4-FFF2-40B4-BE49-F238E27FC236}">
                  <a16:creationId xmlns:a16="http://schemas.microsoft.com/office/drawing/2014/main" id="{A3F3C7E1-AED5-4169-8154-2514E664751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169C41-6C40-4556-ACC7-21D309B8D5EF}"/>
              </a:ext>
            </a:extLst>
          </p:cNvPr>
          <p:cNvGrpSpPr>
            <a:grpSpLocks/>
          </p:cNvGrpSpPr>
          <p:nvPr/>
        </p:nvGrpSpPr>
        <p:grpSpPr bwMode="auto">
          <a:xfrm>
            <a:off x="1150546" y="1829809"/>
            <a:ext cx="566737" cy="625476"/>
            <a:chOff x="877" y="1008"/>
            <a:chExt cx="2747" cy="2591"/>
          </a:xfrm>
        </p:grpSpPr>
        <p:pic>
          <p:nvPicPr>
            <p:cNvPr id="147" name="Picture 146" descr="antenna_stylized">
              <a:extLst>
                <a:ext uri="{FF2B5EF4-FFF2-40B4-BE49-F238E27FC236}">
                  <a16:creationId xmlns:a16="http://schemas.microsoft.com/office/drawing/2014/main" id="{96A194DC-012C-4188-AF15-28D879445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Picture 147" descr="laptop_keyboard">
              <a:extLst>
                <a:ext uri="{FF2B5EF4-FFF2-40B4-BE49-F238E27FC236}">
                  <a16:creationId xmlns:a16="http://schemas.microsoft.com/office/drawing/2014/main" id="{8A9973E4-DAC7-4290-912C-185AFF6DA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Freeform 92">
              <a:extLst>
                <a:ext uri="{FF2B5EF4-FFF2-40B4-BE49-F238E27FC236}">
                  <a16:creationId xmlns:a16="http://schemas.microsoft.com/office/drawing/2014/main" id="{A56BB090-D0D6-4EBC-A20B-84BDA84ED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50" name="Picture 149" descr="screen">
              <a:extLst>
                <a:ext uri="{FF2B5EF4-FFF2-40B4-BE49-F238E27FC236}">
                  <a16:creationId xmlns:a16="http://schemas.microsoft.com/office/drawing/2014/main" id="{405E2F67-3C9E-4AF9-8DDB-0B83B2552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94">
              <a:extLst>
                <a:ext uri="{FF2B5EF4-FFF2-40B4-BE49-F238E27FC236}">
                  <a16:creationId xmlns:a16="http://schemas.microsoft.com/office/drawing/2014/main" id="{9E042ABA-4C4E-414D-A965-A117B66A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Freeform 95">
              <a:extLst>
                <a:ext uri="{FF2B5EF4-FFF2-40B4-BE49-F238E27FC236}">
                  <a16:creationId xmlns:a16="http://schemas.microsoft.com/office/drawing/2014/main" id="{F76AEBAA-7707-401C-A9FC-A8E26D26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Freeform 96">
              <a:extLst>
                <a:ext uri="{FF2B5EF4-FFF2-40B4-BE49-F238E27FC236}">
                  <a16:creationId xmlns:a16="http://schemas.microsoft.com/office/drawing/2014/main" id="{F7C7326E-7DB7-46EB-8363-BF75816DA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97">
              <a:extLst>
                <a:ext uri="{FF2B5EF4-FFF2-40B4-BE49-F238E27FC236}">
                  <a16:creationId xmlns:a16="http://schemas.microsoft.com/office/drawing/2014/main" id="{8E2A400B-BBD8-4A83-BFBA-F368C6A43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98">
              <a:extLst>
                <a:ext uri="{FF2B5EF4-FFF2-40B4-BE49-F238E27FC236}">
                  <a16:creationId xmlns:a16="http://schemas.microsoft.com/office/drawing/2014/main" id="{55C9F00F-0BD4-4220-AE62-419CCBAB0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99">
              <a:extLst>
                <a:ext uri="{FF2B5EF4-FFF2-40B4-BE49-F238E27FC236}">
                  <a16:creationId xmlns:a16="http://schemas.microsoft.com/office/drawing/2014/main" id="{921AF12C-55AD-46DF-9ECF-76AF32E60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708AD26-C9A8-430C-A292-FA62B7229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4" name="Freeform 101">
                <a:extLst>
                  <a:ext uri="{FF2B5EF4-FFF2-40B4-BE49-F238E27FC236}">
                    <a16:creationId xmlns:a16="http://schemas.microsoft.com/office/drawing/2014/main" id="{21A558EF-C987-4C4A-BC24-EA89F4946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5" name="Freeform 102">
                <a:extLst>
                  <a:ext uri="{FF2B5EF4-FFF2-40B4-BE49-F238E27FC236}">
                    <a16:creationId xmlns:a16="http://schemas.microsoft.com/office/drawing/2014/main" id="{A5D1D42E-C0B9-4B3B-A4C8-91BA94FBE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6" name="Freeform 103">
                <a:extLst>
                  <a:ext uri="{FF2B5EF4-FFF2-40B4-BE49-F238E27FC236}">
                    <a16:creationId xmlns:a16="http://schemas.microsoft.com/office/drawing/2014/main" id="{9BC03BA6-A3E5-434E-9E05-4372B2EEC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7" name="Freeform 104">
                <a:extLst>
                  <a:ext uri="{FF2B5EF4-FFF2-40B4-BE49-F238E27FC236}">
                    <a16:creationId xmlns:a16="http://schemas.microsoft.com/office/drawing/2014/main" id="{1A83B801-A8D6-4A53-9D6F-9A042C3D0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8" name="Freeform 105">
                <a:extLst>
                  <a:ext uri="{FF2B5EF4-FFF2-40B4-BE49-F238E27FC236}">
                    <a16:creationId xmlns:a16="http://schemas.microsoft.com/office/drawing/2014/main" id="{14EE8F6F-E34E-4279-B104-0C7B1B522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9" name="Freeform 106">
                <a:extLst>
                  <a:ext uri="{FF2B5EF4-FFF2-40B4-BE49-F238E27FC236}">
                    <a16:creationId xmlns:a16="http://schemas.microsoft.com/office/drawing/2014/main" id="{84D6589B-CAEF-4BE1-93DF-3FDCC2F66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8" name="Freeform 107">
              <a:extLst>
                <a:ext uri="{FF2B5EF4-FFF2-40B4-BE49-F238E27FC236}">
                  <a16:creationId xmlns:a16="http://schemas.microsoft.com/office/drawing/2014/main" id="{3AEB11C6-1686-4887-A4D3-9E74BCD7A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08">
              <a:extLst>
                <a:ext uri="{FF2B5EF4-FFF2-40B4-BE49-F238E27FC236}">
                  <a16:creationId xmlns:a16="http://schemas.microsoft.com/office/drawing/2014/main" id="{DD2E4836-4923-434D-AA94-E4D3DF639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09">
              <a:extLst>
                <a:ext uri="{FF2B5EF4-FFF2-40B4-BE49-F238E27FC236}">
                  <a16:creationId xmlns:a16="http://schemas.microsoft.com/office/drawing/2014/main" id="{0BD8314C-5877-472A-B3C7-94D4C069C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10">
              <a:extLst>
                <a:ext uri="{FF2B5EF4-FFF2-40B4-BE49-F238E27FC236}">
                  <a16:creationId xmlns:a16="http://schemas.microsoft.com/office/drawing/2014/main" id="{6678DAB1-1722-4C78-A039-A9FB4B6DF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11">
              <a:extLst>
                <a:ext uri="{FF2B5EF4-FFF2-40B4-BE49-F238E27FC236}">
                  <a16:creationId xmlns:a16="http://schemas.microsoft.com/office/drawing/2014/main" id="{603E3579-4996-4313-9BC2-FEBB98BF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12">
              <a:extLst>
                <a:ext uri="{FF2B5EF4-FFF2-40B4-BE49-F238E27FC236}">
                  <a16:creationId xmlns:a16="http://schemas.microsoft.com/office/drawing/2014/main" id="{09255BDD-863F-440B-99D9-E3ED7F899D6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3480F1-FDC1-41CC-A4A8-F40ECB7E5D3C}"/>
              </a:ext>
            </a:extLst>
          </p:cNvPr>
          <p:cNvGrpSpPr>
            <a:grpSpLocks/>
          </p:cNvGrpSpPr>
          <p:nvPr/>
        </p:nvGrpSpPr>
        <p:grpSpPr bwMode="auto">
          <a:xfrm>
            <a:off x="1898259" y="1521834"/>
            <a:ext cx="635000" cy="615951"/>
            <a:chOff x="877" y="1008"/>
            <a:chExt cx="2747" cy="2591"/>
          </a:xfrm>
        </p:grpSpPr>
        <p:pic>
          <p:nvPicPr>
            <p:cNvPr id="124" name="Picture 123" descr="antenna_stylized">
              <a:extLst>
                <a:ext uri="{FF2B5EF4-FFF2-40B4-BE49-F238E27FC236}">
                  <a16:creationId xmlns:a16="http://schemas.microsoft.com/office/drawing/2014/main" id="{BF67FD0C-A915-441E-90AE-26F695036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124" descr="laptop_keyboard">
              <a:extLst>
                <a:ext uri="{FF2B5EF4-FFF2-40B4-BE49-F238E27FC236}">
                  <a16:creationId xmlns:a16="http://schemas.microsoft.com/office/drawing/2014/main" id="{9CA530C9-0A96-4A8B-BA99-1DCFB87AD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Freeform 116">
              <a:extLst>
                <a:ext uri="{FF2B5EF4-FFF2-40B4-BE49-F238E27FC236}">
                  <a16:creationId xmlns:a16="http://schemas.microsoft.com/office/drawing/2014/main" id="{1E78EAA2-143D-4448-9CB0-E8BF03A9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27" name="Picture 126" descr="screen">
              <a:extLst>
                <a:ext uri="{FF2B5EF4-FFF2-40B4-BE49-F238E27FC236}">
                  <a16:creationId xmlns:a16="http://schemas.microsoft.com/office/drawing/2014/main" id="{C474BE9D-ACBE-491B-BED8-FE9286E6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118">
              <a:extLst>
                <a:ext uri="{FF2B5EF4-FFF2-40B4-BE49-F238E27FC236}">
                  <a16:creationId xmlns:a16="http://schemas.microsoft.com/office/drawing/2014/main" id="{7EE5B715-709A-4CEA-ADD4-5E9AF1BE5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119">
              <a:extLst>
                <a:ext uri="{FF2B5EF4-FFF2-40B4-BE49-F238E27FC236}">
                  <a16:creationId xmlns:a16="http://schemas.microsoft.com/office/drawing/2014/main" id="{CCE94EDF-7A80-41D8-9D12-AA967447C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120">
              <a:extLst>
                <a:ext uri="{FF2B5EF4-FFF2-40B4-BE49-F238E27FC236}">
                  <a16:creationId xmlns:a16="http://schemas.microsoft.com/office/drawing/2014/main" id="{91726130-6701-4462-BBF1-C1830392E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121">
              <a:extLst>
                <a:ext uri="{FF2B5EF4-FFF2-40B4-BE49-F238E27FC236}">
                  <a16:creationId xmlns:a16="http://schemas.microsoft.com/office/drawing/2014/main" id="{65F3347E-80B8-4CDA-B7B8-8974990BE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 122">
              <a:extLst>
                <a:ext uri="{FF2B5EF4-FFF2-40B4-BE49-F238E27FC236}">
                  <a16:creationId xmlns:a16="http://schemas.microsoft.com/office/drawing/2014/main" id="{2B5A148D-DE0D-4D93-BC43-8A169F0B5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 123">
              <a:extLst>
                <a:ext uri="{FF2B5EF4-FFF2-40B4-BE49-F238E27FC236}">
                  <a16:creationId xmlns:a16="http://schemas.microsoft.com/office/drawing/2014/main" id="{1897D1F2-8F0E-4A41-8BDF-D2E02BCCB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085823A-33AE-4B1C-B4F5-25EEE0B83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41" name="Freeform 125">
                <a:extLst>
                  <a:ext uri="{FF2B5EF4-FFF2-40B4-BE49-F238E27FC236}">
                    <a16:creationId xmlns:a16="http://schemas.microsoft.com/office/drawing/2014/main" id="{31E4E16B-D8AB-463F-B98E-E5229381D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2" name="Freeform 126">
                <a:extLst>
                  <a:ext uri="{FF2B5EF4-FFF2-40B4-BE49-F238E27FC236}">
                    <a16:creationId xmlns:a16="http://schemas.microsoft.com/office/drawing/2014/main" id="{9732C03E-44E7-4564-BB76-E453D80B0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3" name="Freeform 127">
                <a:extLst>
                  <a:ext uri="{FF2B5EF4-FFF2-40B4-BE49-F238E27FC236}">
                    <a16:creationId xmlns:a16="http://schemas.microsoft.com/office/drawing/2014/main" id="{6CD79474-21EC-4AA4-8BF7-45A20B7B0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4" name="Freeform 128">
                <a:extLst>
                  <a:ext uri="{FF2B5EF4-FFF2-40B4-BE49-F238E27FC236}">
                    <a16:creationId xmlns:a16="http://schemas.microsoft.com/office/drawing/2014/main" id="{1378E8E9-053F-4268-8AB8-F1DDDE146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5" name="Freeform 129">
                <a:extLst>
                  <a:ext uri="{FF2B5EF4-FFF2-40B4-BE49-F238E27FC236}">
                    <a16:creationId xmlns:a16="http://schemas.microsoft.com/office/drawing/2014/main" id="{F6FA2FE7-EB3C-41BB-9C31-EA51449CB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" name="Freeform 130">
                <a:extLst>
                  <a:ext uri="{FF2B5EF4-FFF2-40B4-BE49-F238E27FC236}">
                    <a16:creationId xmlns:a16="http://schemas.microsoft.com/office/drawing/2014/main" id="{F3173786-EFC3-4ADD-9718-D5B1E1F31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35" name="Freeform 131">
              <a:extLst>
                <a:ext uri="{FF2B5EF4-FFF2-40B4-BE49-F238E27FC236}">
                  <a16:creationId xmlns:a16="http://schemas.microsoft.com/office/drawing/2014/main" id="{4E552C2A-0004-4D27-B3CD-D78980543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 132">
              <a:extLst>
                <a:ext uri="{FF2B5EF4-FFF2-40B4-BE49-F238E27FC236}">
                  <a16:creationId xmlns:a16="http://schemas.microsoft.com/office/drawing/2014/main" id="{D0747899-0073-4933-9498-E504849C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36312385-27B7-4369-9FB2-12A9C2FB6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84E4182B-18CA-4DCD-8965-2A80B4C2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C58B37CE-8B1B-4123-9954-585D7FDF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011BD355-7AB7-4BAE-A19E-18DAEAD41A9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F8849E-D28F-449B-A68D-A3DDB9480F34}"/>
              </a:ext>
            </a:extLst>
          </p:cNvPr>
          <p:cNvGrpSpPr>
            <a:grpSpLocks/>
          </p:cNvGrpSpPr>
          <p:nvPr/>
        </p:nvGrpSpPr>
        <p:grpSpPr bwMode="auto">
          <a:xfrm>
            <a:off x="4363646" y="2169541"/>
            <a:ext cx="1166813" cy="479426"/>
            <a:chOff x="2356" y="1300"/>
            <a:chExt cx="555" cy="194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A5BF232-D456-4390-9B44-09E36ABB6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A4AE499-EF3F-42EB-87E9-F1CFC48F4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AAEA308-36B5-49C1-969E-168582AC5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EEAB6C0-8E20-4273-AA61-DA78DF50B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" name="Freeform 301">
                <a:extLst>
                  <a:ext uri="{FF2B5EF4-FFF2-40B4-BE49-F238E27FC236}">
                    <a16:creationId xmlns:a16="http://schemas.microsoft.com/office/drawing/2014/main" id="{E1F1831E-F1BA-45CE-89C7-CF55724F3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3" name="Freeform 302">
                <a:extLst>
                  <a:ext uri="{FF2B5EF4-FFF2-40B4-BE49-F238E27FC236}">
                    <a16:creationId xmlns:a16="http://schemas.microsoft.com/office/drawing/2014/main" id="{03290112-715F-4AE5-88F1-A04A904E7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0" name="Line 303">
              <a:extLst>
                <a:ext uri="{FF2B5EF4-FFF2-40B4-BE49-F238E27FC236}">
                  <a16:creationId xmlns:a16="http://schemas.microsoft.com/office/drawing/2014/main" id="{0E9E2E81-A627-43E9-BBFE-C9D65B225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Line 304">
              <a:extLst>
                <a:ext uri="{FF2B5EF4-FFF2-40B4-BE49-F238E27FC236}">
                  <a16:creationId xmlns:a16="http://schemas.microsoft.com/office/drawing/2014/main" id="{4E5758DE-DF54-4FB8-A777-91E2C1C59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" name="Line 305">
            <a:extLst>
              <a:ext uri="{FF2B5EF4-FFF2-40B4-BE49-F238E27FC236}">
                <a16:creationId xmlns:a16="http://schemas.microsoft.com/office/drawing/2014/main" id="{15217624-2F03-4839-8155-7A9F4F2578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2646" y="2429884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306">
            <a:extLst>
              <a:ext uri="{FF2B5EF4-FFF2-40B4-BE49-F238E27FC236}">
                <a16:creationId xmlns:a16="http://schemas.microsoft.com/office/drawing/2014/main" id="{43FC4E57-4C11-45F0-A630-0FF140182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8746" y="3323647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340">
            <a:extLst>
              <a:ext uri="{FF2B5EF4-FFF2-40B4-BE49-F238E27FC236}">
                <a16:creationId xmlns:a16="http://schemas.microsoft.com/office/drawing/2014/main" id="{7DEF8B25-1A19-4AD5-9013-768658176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9746" y="3315709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B501CA-1AA2-4EFC-A443-DECF3B6CFC88}"/>
              </a:ext>
            </a:extLst>
          </p:cNvPr>
          <p:cNvGrpSpPr>
            <a:grpSpLocks/>
          </p:cNvGrpSpPr>
          <p:nvPr/>
        </p:nvGrpSpPr>
        <p:grpSpPr bwMode="auto">
          <a:xfrm>
            <a:off x="4366828" y="3934834"/>
            <a:ext cx="365127" cy="766763"/>
            <a:chOff x="4140" y="429"/>
            <a:chExt cx="1425" cy="2396"/>
          </a:xfrm>
        </p:grpSpPr>
        <p:sp>
          <p:nvSpPr>
            <p:cNvPr id="84" name="Freeform 231">
              <a:extLst>
                <a:ext uri="{FF2B5EF4-FFF2-40B4-BE49-F238E27FC236}">
                  <a16:creationId xmlns:a16="http://schemas.microsoft.com/office/drawing/2014/main" id="{B2AC18E7-13A5-41D0-9B23-F3299C4CA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B6EC871-6991-4B83-B230-A904FD198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Freeform 233">
              <a:extLst>
                <a:ext uri="{FF2B5EF4-FFF2-40B4-BE49-F238E27FC236}">
                  <a16:creationId xmlns:a16="http://schemas.microsoft.com/office/drawing/2014/main" id="{1541FE97-E531-49FB-B71F-9C763D08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234">
              <a:extLst>
                <a:ext uri="{FF2B5EF4-FFF2-40B4-BE49-F238E27FC236}">
                  <a16:creationId xmlns:a16="http://schemas.microsoft.com/office/drawing/2014/main" id="{C3951413-B275-4565-8AB3-C78F11461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B2C61F8-2907-494A-98B1-BE9151291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046E85C-D015-4AF7-84CA-7F1DCFDBF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668"/>
              <a:ext cx="583" cy="144"/>
              <a:chOff x="612" y="2567"/>
              <a:chExt cx="727" cy="138"/>
            </a:xfrm>
          </p:grpSpPr>
          <p:sp>
            <p:nvSpPr>
              <p:cNvPr id="114" name="AutoShape 237">
                <a:extLst>
                  <a:ext uri="{FF2B5EF4-FFF2-40B4-BE49-F238E27FC236}">
                    <a16:creationId xmlns:a16="http://schemas.microsoft.com/office/drawing/2014/main" id="{51CBF2C6-1282-454B-82E6-EF11EDA34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AutoShape 238">
                <a:extLst>
                  <a:ext uri="{FF2B5EF4-FFF2-40B4-BE49-F238E27FC236}">
                    <a16:creationId xmlns:a16="http://schemas.microsoft.com/office/drawing/2014/main" id="{E2ABC87B-B9C1-4A9D-BB1A-79B9946E6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FCF7844-0188-4BBE-B5A6-B25C9E8F5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D9E0513-83D2-43CE-884D-1A814C6943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5"/>
              <a:ext cx="583" cy="134"/>
              <a:chOff x="614" y="2569"/>
              <a:chExt cx="727" cy="139"/>
            </a:xfrm>
          </p:grpSpPr>
          <p:sp>
            <p:nvSpPr>
              <p:cNvPr id="112" name="AutoShape 241">
                <a:extLst>
                  <a:ext uri="{FF2B5EF4-FFF2-40B4-BE49-F238E27FC236}">
                    <a16:creationId xmlns:a16="http://schemas.microsoft.com/office/drawing/2014/main" id="{CEB6A20C-FFCC-4FC8-A43F-0BD421CC1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AutoShape 242">
                <a:extLst>
                  <a:ext uri="{FF2B5EF4-FFF2-40B4-BE49-F238E27FC236}">
                    <a16:creationId xmlns:a16="http://schemas.microsoft.com/office/drawing/2014/main" id="{64784850-6E23-45D0-B9DE-F14611B46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8DB2B5E-528B-4605-974F-28A62872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6298234-EFCD-4F69-9D93-B7F7BDAD9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4BCF445-DDAC-450A-98D8-D548A4FA3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32"/>
              <a:ext cx="582" cy="149"/>
              <a:chOff x="614" y="2570"/>
              <a:chExt cx="725" cy="137"/>
            </a:xfrm>
          </p:grpSpPr>
          <p:sp>
            <p:nvSpPr>
              <p:cNvPr id="110" name="AutoShape 246">
                <a:extLst>
                  <a:ext uri="{FF2B5EF4-FFF2-40B4-BE49-F238E27FC236}">
                    <a16:creationId xmlns:a16="http://schemas.microsoft.com/office/drawing/2014/main" id="{7A4C032B-DA67-429A-9739-668BB3C48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AutoShape 247">
                <a:extLst>
                  <a:ext uri="{FF2B5EF4-FFF2-40B4-BE49-F238E27FC236}">
                    <a16:creationId xmlns:a16="http://schemas.microsoft.com/office/drawing/2014/main" id="{3640498D-465A-497B-B523-90013BBDE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95" name="Freeform 248">
              <a:extLst>
                <a:ext uri="{FF2B5EF4-FFF2-40B4-BE49-F238E27FC236}">
                  <a16:creationId xmlns:a16="http://schemas.microsoft.com/office/drawing/2014/main" id="{A40DA67E-6431-4C89-9A98-ED4D4FF5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1875758-109A-4E6D-86A8-766F7964F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1" y="1327"/>
              <a:ext cx="582" cy="139"/>
              <a:chOff x="616" y="2568"/>
              <a:chExt cx="725" cy="139"/>
            </a:xfrm>
          </p:grpSpPr>
          <p:sp>
            <p:nvSpPr>
              <p:cNvPr id="108" name="AutoShape 250">
                <a:extLst>
                  <a:ext uri="{FF2B5EF4-FFF2-40B4-BE49-F238E27FC236}">
                    <a16:creationId xmlns:a16="http://schemas.microsoft.com/office/drawing/2014/main" id="{92A2686A-214D-43AD-A2A9-D1531ED99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AutoShape 251">
                <a:extLst>
                  <a:ext uri="{FF2B5EF4-FFF2-40B4-BE49-F238E27FC236}">
                    <a16:creationId xmlns:a16="http://schemas.microsoft.com/office/drawing/2014/main" id="{85346BF7-AB94-40D9-96A9-7AC9B15B3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22A484E-7303-46F3-BD89-A07F2D178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Freeform 253">
              <a:extLst>
                <a:ext uri="{FF2B5EF4-FFF2-40B4-BE49-F238E27FC236}">
                  <a16:creationId xmlns:a16="http://schemas.microsoft.com/office/drawing/2014/main" id="{B6AF9C36-706F-42CA-AA89-C997E7EB7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254">
              <a:extLst>
                <a:ext uri="{FF2B5EF4-FFF2-40B4-BE49-F238E27FC236}">
                  <a16:creationId xmlns:a16="http://schemas.microsoft.com/office/drawing/2014/main" id="{B550DC70-8877-4528-B546-83EF43C5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B1EF5F4-BACA-4402-8EE3-FC44C74B0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Freeform 256">
              <a:extLst>
                <a:ext uri="{FF2B5EF4-FFF2-40B4-BE49-F238E27FC236}">
                  <a16:creationId xmlns:a16="http://schemas.microsoft.com/office/drawing/2014/main" id="{CB3A0478-B547-4910-8F64-77515D42A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AutoShape 257">
              <a:extLst>
                <a:ext uri="{FF2B5EF4-FFF2-40B4-BE49-F238E27FC236}">
                  <a16:creationId xmlns:a16="http://schemas.microsoft.com/office/drawing/2014/main" id="{A3901514-9DFA-4D6F-86F3-06456F7F8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AutoShape 258">
              <a:extLst>
                <a:ext uri="{FF2B5EF4-FFF2-40B4-BE49-F238E27FC236}">
                  <a16:creationId xmlns:a16="http://schemas.microsoft.com/office/drawing/2014/main" id="{3C4AEFF1-362E-4AE3-B649-8B9243F07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2F1B45A-8D8A-4E3B-B892-AB57F052B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686B13D-C63F-424B-9D37-003DD457A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62CF40F-C1BA-4F0B-9FA2-E70E9CFC2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00A0345-1FC9-421F-8B1C-A0240E4F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" name="Line 342">
            <a:extLst>
              <a:ext uri="{FF2B5EF4-FFF2-40B4-BE49-F238E27FC236}">
                <a16:creationId xmlns:a16="http://schemas.microsoft.com/office/drawing/2014/main" id="{24769EA6-76C3-4265-9743-29A70C2B4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359" y="3526847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Text Box 343">
            <a:extLst>
              <a:ext uri="{FF2B5EF4-FFF2-40B4-BE49-F238E27FC236}">
                <a16:creationId xmlns:a16="http://schemas.microsoft.com/office/drawing/2014/main" id="{5D697928-E7A3-4205-B026-52782F91F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696" y="3857047"/>
            <a:ext cx="1212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altLang="en-US" sz="2000"/>
              <a:t>switch</a:t>
            </a:r>
          </a:p>
        </p:txBody>
      </p:sp>
      <p:sp>
        <p:nvSpPr>
          <p:cNvPr id="23" name="Line 344">
            <a:extLst>
              <a:ext uri="{FF2B5EF4-FFF2-40B4-BE49-F238E27FC236}">
                <a16:creationId xmlns:a16="http://schemas.microsoft.com/office/drawing/2014/main" id="{50B062B8-CF3E-418C-8E72-F0AAAB7BC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534" y="4272972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Box 345">
            <a:extLst>
              <a:ext uri="{FF2B5EF4-FFF2-40B4-BE49-F238E27FC236}">
                <a16:creationId xmlns:a16="http://schemas.microsoft.com/office/drawing/2014/main" id="{B20B66D7-5D67-4FAD-B8FC-FCB4183B9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896" y="3871334"/>
            <a:ext cx="2062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altLang="en-US" sz="2000"/>
              <a:t>web servers</a:t>
            </a:r>
          </a:p>
        </p:txBody>
      </p:sp>
      <p:sp>
        <p:nvSpPr>
          <p:cNvPr id="25" name="Text Box 346">
            <a:extLst>
              <a:ext uri="{FF2B5EF4-FFF2-40B4-BE49-F238E27FC236}">
                <a16:creationId xmlns:a16="http://schemas.microsoft.com/office/drawing/2014/main" id="{4BDE67C9-CAB6-4ED0-9423-D3FD5B0E6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059" y="3304597"/>
            <a:ext cx="2187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/>
              <a:t>institutional router</a:t>
            </a:r>
          </a:p>
        </p:txBody>
      </p:sp>
      <p:sp>
        <p:nvSpPr>
          <p:cNvPr id="26" name="Line 347">
            <a:extLst>
              <a:ext uri="{FF2B5EF4-FFF2-40B4-BE49-F238E27FC236}">
                <a16:creationId xmlns:a16="http://schemas.microsoft.com/office/drawing/2014/main" id="{4A584BD5-4B7F-4E5E-B6EB-4B8B75468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9971" y="2687059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348">
            <a:extLst>
              <a:ext uri="{FF2B5EF4-FFF2-40B4-BE49-F238E27FC236}">
                <a16:creationId xmlns:a16="http://schemas.microsoft.com/office/drawing/2014/main" id="{E295197E-9D45-485A-8715-8D0E73D1A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2996" y="2350509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349">
            <a:extLst>
              <a:ext uri="{FF2B5EF4-FFF2-40B4-BE49-F238E27FC236}">
                <a16:creationId xmlns:a16="http://schemas.microsoft.com/office/drawing/2014/main" id="{61019020-CDAB-4E17-8A3F-9626FEBB6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3284" y="2347334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350">
            <a:extLst>
              <a:ext uri="{FF2B5EF4-FFF2-40B4-BE49-F238E27FC236}">
                <a16:creationId xmlns:a16="http://schemas.microsoft.com/office/drawing/2014/main" id="{C59F18BC-8AAA-4085-8E08-BD8647F27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3684" y="2436234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351">
            <a:extLst>
              <a:ext uri="{FF2B5EF4-FFF2-40B4-BE49-F238E27FC236}">
                <a16:creationId xmlns:a16="http://schemas.microsoft.com/office/drawing/2014/main" id="{939C79CA-F973-4D4D-A23B-66F8184AE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934" y="2639434"/>
            <a:ext cx="22590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altLang="en-US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altLang="en-US" sz="20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364629-DC64-4033-B8BA-45E2419BA9A9}"/>
              </a:ext>
            </a:extLst>
          </p:cNvPr>
          <p:cNvGrpSpPr>
            <a:grpSpLocks/>
          </p:cNvGrpSpPr>
          <p:nvPr/>
        </p:nvGrpSpPr>
        <p:grpSpPr bwMode="auto">
          <a:xfrm>
            <a:off x="4331896" y="2955359"/>
            <a:ext cx="1052513" cy="355602"/>
            <a:chOff x="4410" y="1365"/>
            <a:chExt cx="663" cy="22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1EC6CEE-1971-4979-89E4-D87F6D33C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AutoShape 355">
              <a:extLst>
                <a:ext uri="{FF2B5EF4-FFF2-40B4-BE49-F238E27FC236}">
                  <a16:creationId xmlns:a16="http://schemas.microsoft.com/office/drawing/2014/main" id="{A32845EE-70E7-427E-80F9-B3F9F8A53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Freeform 356">
              <a:extLst>
                <a:ext uri="{FF2B5EF4-FFF2-40B4-BE49-F238E27FC236}">
                  <a16:creationId xmlns:a16="http://schemas.microsoft.com/office/drawing/2014/main" id="{E5E110FF-6727-4B6E-9B3D-A96CC4D1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357">
              <a:extLst>
                <a:ext uri="{FF2B5EF4-FFF2-40B4-BE49-F238E27FC236}">
                  <a16:creationId xmlns:a16="http://schemas.microsoft.com/office/drawing/2014/main" id="{6B261B54-EAC4-42A6-8D90-E43354E5D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358">
              <a:extLst>
                <a:ext uri="{FF2B5EF4-FFF2-40B4-BE49-F238E27FC236}">
                  <a16:creationId xmlns:a16="http://schemas.microsoft.com/office/drawing/2014/main" id="{84600451-E55B-4F95-9EBD-4B963F85F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2" name="Line 359">
            <a:extLst>
              <a:ext uri="{FF2B5EF4-FFF2-40B4-BE49-F238E27FC236}">
                <a16:creationId xmlns:a16="http://schemas.microsoft.com/office/drawing/2014/main" id="{236AF069-8976-4CD8-A1F9-76498E8CD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7684" y="2650547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D1AB9B-346E-4987-8CEC-733CFBE66198}"/>
              </a:ext>
            </a:extLst>
          </p:cNvPr>
          <p:cNvGrpSpPr>
            <a:grpSpLocks/>
          </p:cNvGrpSpPr>
          <p:nvPr/>
        </p:nvGrpSpPr>
        <p:grpSpPr bwMode="auto">
          <a:xfrm>
            <a:off x="4806566" y="3928484"/>
            <a:ext cx="365127" cy="766763"/>
            <a:chOff x="4140" y="429"/>
            <a:chExt cx="1425" cy="2396"/>
          </a:xfrm>
        </p:grpSpPr>
        <p:sp>
          <p:nvSpPr>
            <p:cNvPr id="47" name="Freeform 361">
              <a:extLst>
                <a:ext uri="{FF2B5EF4-FFF2-40B4-BE49-F238E27FC236}">
                  <a16:creationId xmlns:a16="http://schemas.microsoft.com/office/drawing/2014/main" id="{A315940E-B9C7-4573-A970-799895864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19EA67-7C6C-47F5-98E8-FFBBAC93B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363">
              <a:extLst>
                <a:ext uri="{FF2B5EF4-FFF2-40B4-BE49-F238E27FC236}">
                  <a16:creationId xmlns:a16="http://schemas.microsoft.com/office/drawing/2014/main" id="{28A7527D-3679-4A86-B061-B68EB6B5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364">
              <a:extLst>
                <a:ext uri="{FF2B5EF4-FFF2-40B4-BE49-F238E27FC236}">
                  <a16:creationId xmlns:a16="http://schemas.microsoft.com/office/drawing/2014/main" id="{4B3F3194-4952-4BEA-B292-D972300C8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BB1BA0-77F3-416B-BF5C-816534132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C50BD0D-C1E7-4B90-93CC-CAF88C078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668"/>
              <a:ext cx="583" cy="144"/>
              <a:chOff x="612" y="2567"/>
              <a:chExt cx="727" cy="138"/>
            </a:xfrm>
          </p:grpSpPr>
          <p:sp>
            <p:nvSpPr>
              <p:cNvPr id="77" name="AutoShape 367">
                <a:extLst>
                  <a:ext uri="{FF2B5EF4-FFF2-40B4-BE49-F238E27FC236}">
                    <a16:creationId xmlns:a16="http://schemas.microsoft.com/office/drawing/2014/main" id="{A3005023-FCEB-4E31-8EBE-931803347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8" name="AutoShape 368">
                <a:extLst>
                  <a:ext uri="{FF2B5EF4-FFF2-40B4-BE49-F238E27FC236}">
                    <a16:creationId xmlns:a16="http://schemas.microsoft.com/office/drawing/2014/main" id="{A6336336-6F55-4712-B820-B357D4388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3AEB48B-63F9-4584-A28A-4CF8B49FE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1917A95-C0E8-4E15-B408-2BBFC0865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5"/>
              <a:ext cx="583" cy="134"/>
              <a:chOff x="614" y="2569"/>
              <a:chExt cx="727" cy="139"/>
            </a:xfrm>
          </p:grpSpPr>
          <p:sp>
            <p:nvSpPr>
              <p:cNvPr id="75" name="AutoShape 371">
                <a:extLst>
                  <a:ext uri="{FF2B5EF4-FFF2-40B4-BE49-F238E27FC236}">
                    <a16:creationId xmlns:a16="http://schemas.microsoft.com/office/drawing/2014/main" id="{57AFB56E-6D33-431F-BD7E-BD8ED0FE4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AutoShape 372">
                <a:extLst>
                  <a:ext uri="{FF2B5EF4-FFF2-40B4-BE49-F238E27FC236}">
                    <a16:creationId xmlns:a16="http://schemas.microsoft.com/office/drawing/2014/main" id="{BD021148-EB6C-4E10-B601-EDED90FA9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A77E7D3-9633-4930-BA94-D920DF6D7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F3DB417-853D-44DD-B477-7303A2B46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3C98BC6-BC95-496C-B72C-2C35021F8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32"/>
              <a:ext cx="582" cy="149"/>
              <a:chOff x="614" y="2570"/>
              <a:chExt cx="725" cy="137"/>
            </a:xfrm>
          </p:grpSpPr>
          <p:sp>
            <p:nvSpPr>
              <p:cNvPr id="73" name="AutoShape 376">
                <a:extLst>
                  <a:ext uri="{FF2B5EF4-FFF2-40B4-BE49-F238E27FC236}">
                    <a16:creationId xmlns:a16="http://schemas.microsoft.com/office/drawing/2014/main" id="{41F579B4-E079-43F3-84CF-23B73A05C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AutoShape 377">
                <a:extLst>
                  <a:ext uri="{FF2B5EF4-FFF2-40B4-BE49-F238E27FC236}">
                    <a16:creationId xmlns:a16="http://schemas.microsoft.com/office/drawing/2014/main" id="{A00A941C-113F-4AB6-8B9E-2340EBF1F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" name="Freeform 378">
              <a:extLst>
                <a:ext uri="{FF2B5EF4-FFF2-40B4-BE49-F238E27FC236}">
                  <a16:creationId xmlns:a16="http://schemas.microsoft.com/office/drawing/2014/main" id="{CCD174C4-C268-41E3-BB0C-FD85E8A3D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4CA1F38-911B-469D-8D90-7F82D1E746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1" y="1327"/>
              <a:ext cx="582" cy="139"/>
              <a:chOff x="616" y="2568"/>
              <a:chExt cx="725" cy="139"/>
            </a:xfrm>
          </p:grpSpPr>
          <p:sp>
            <p:nvSpPr>
              <p:cNvPr id="71" name="AutoShape 380">
                <a:extLst>
                  <a:ext uri="{FF2B5EF4-FFF2-40B4-BE49-F238E27FC236}">
                    <a16:creationId xmlns:a16="http://schemas.microsoft.com/office/drawing/2014/main" id="{335BD3B0-F103-4A37-8166-965A6FA00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" name="AutoShape 381">
                <a:extLst>
                  <a:ext uri="{FF2B5EF4-FFF2-40B4-BE49-F238E27FC236}">
                    <a16:creationId xmlns:a16="http://schemas.microsoft.com/office/drawing/2014/main" id="{FC240D0A-3037-4056-931B-173E79903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0882A67-8608-4340-91D0-40C31C22C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Freeform 383">
              <a:extLst>
                <a:ext uri="{FF2B5EF4-FFF2-40B4-BE49-F238E27FC236}">
                  <a16:creationId xmlns:a16="http://schemas.microsoft.com/office/drawing/2014/main" id="{535C29BF-8657-427E-80D9-7A12B95B5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384">
              <a:extLst>
                <a:ext uri="{FF2B5EF4-FFF2-40B4-BE49-F238E27FC236}">
                  <a16:creationId xmlns:a16="http://schemas.microsoft.com/office/drawing/2014/main" id="{AD7A652E-46BB-40D1-BF17-E2E162F89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5CA46EF-B24F-4E4D-B7BC-536DB1B78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Freeform 386">
              <a:extLst>
                <a:ext uri="{FF2B5EF4-FFF2-40B4-BE49-F238E27FC236}">
                  <a16:creationId xmlns:a16="http://schemas.microsoft.com/office/drawing/2014/main" id="{32CEB192-CC5D-41E9-88B4-C25F2349E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AutoShape 387">
              <a:extLst>
                <a:ext uri="{FF2B5EF4-FFF2-40B4-BE49-F238E27FC236}">
                  <a16:creationId xmlns:a16="http://schemas.microsoft.com/office/drawing/2014/main" id="{DDD30F81-B88A-4007-BB78-2B8C36E2F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388">
              <a:extLst>
                <a:ext uri="{FF2B5EF4-FFF2-40B4-BE49-F238E27FC236}">
                  <a16:creationId xmlns:a16="http://schemas.microsoft.com/office/drawing/2014/main" id="{50FE4C39-22C9-4B5F-B27E-EE2F8F53D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8C6641-50B7-4ACE-B261-2D77BEA21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47F1DED-8D5A-464B-964A-CD3A1A9D1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BE4AFC3-1AAD-4ACA-A773-89FD40CD0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77D38A-2941-4D2F-9C85-6E41D0001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4" name="Line 393">
            <a:extLst>
              <a:ext uri="{FF2B5EF4-FFF2-40B4-BE49-F238E27FC236}">
                <a16:creationId xmlns:a16="http://schemas.microsoft.com/office/drawing/2014/main" id="{A6C67631-5533-421E-B66C-0FABC6A0F5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3071" y="3369684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523316-65A4-4D7C-BCE2-6A03923E62CA}"/>
              </a:ext>
            </a:extLst>
          </p:cNvPr>
          <p:cNvGrpSpPr>
            <a:grpSpLocks/>
          </p:cNvGrpSpPr>
          <p:nvPr/>
        </p:nvGrpSpPr>
        <p:grpSpPr bwMode="auto">
          <a:xfrm>
            <a:off x="540946" y="2885497"/>
            <a:ext cx="723900" cy="665162"/>
            <a:chOff x="-44" y="1473"/>
            <a:chExt cx="981" cy="1105"/>
          </a:xfrm>
        </p:grpSpPr>
        <p:pic>
          <p:nvPicPr>
            <p:cNvPr id="45" name="Picture 44" descr="desktop_computer_stylized_medium">
              <a:extLst>
                <a:ext uri="{FF2B5EF4-FFF2-40B4-BE49-F238E27FC236}">
                  <a16:creationId xmlns:a16="http://schemas.microsoft.com/office/drawing/2014/main" id="{21E3DC48-1D0F-4088-BA47-4C81A7FFD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397">
              <a:extLst>
                <a:ext uri="{FF2B5EF4-FFF2-40B4-BE49-F238E27FC236}">
                  <a16:creationId xmlns:a16="http://schemas.microsoft.com/office/drawing/2014/main" id="{42F21448-BB9B-47D7-8BB2-7C9A862239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AE5BF0-3533-48F1-84E8-5C9B5A840221}"/>
              </a:ext>
            </a:extLst>
          </p:cNvPr>
          <p:cNvGrpSpPr>
            <a:grpSpLocks/>
          </p:cNvGrpSpPr>
          <p:nvPr/>
        </p:nvGrpSpPr>
        <p:grpSpPr bwMode="auto">
          <a:xfrm>
            <a:off x="934646" y="3334759"/>
            <a:ext cx="723900" cy="665163"/>
            <a:chOff x="-44" y="1473"/>
            <a:chExt cx="981" cy="1105"/>
          </a:xfrm>
        </p:grpSpPr>
        <p:pic>
          <p:nvPicPr>
            <p:cNvPr id="43" name="Picture 42" descr="desktop_computer_stylized_medium">
              <a:extLst>
                <a:ext uri="{FF2B5EF4-FFF2-40B4-BE49-F238E27FC236}">
                  <a16:creationId xmlns:a16="http://schemas.microsoft.com/office/drawing/2014/main" id="{BDF91BB4-0D6E-48B8-93A7-E764C79A3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400">
              <a:extLst>
                <a:ext uri="{FF2B5EF4-FFF2-40B4-BE49-F238E27FC236}">
                  <a16:creationId xmlns:a16="http://schemas.microsoft.com/office/drawing/2014/main" id="{4EBA8F92-00D3-4CD5-BD51-3C2AB650C2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B4626F-ED8C-43B4-8937-84E974DAD525}"/>
              </a:ext>
            </a:extLst>
          </p:cNvPr>
          <p:cNvGrpSpPr>
            <a:grpSpLocks/>
          </p:cNvGrpSpPr>
          <p:nvPr/>
        </p:nvGrpSpPr>
        <p:grpSpPr bwMode="auto">
          <a:xfrm>
            <a:off x="1545834" y="3911022"/>
            <a:ext cx="723900" cy="665162"/>
            <a:chOff x="-44" y="1473"/>
            <a:chExt cx="981" cy="1105"/>
          </a:xfrm>
        </p:grpSpPr>
        <p:pic>
          <p:nvPicPr>
            <p:cNvPr id="41" name="Picture 40" descr="desktop_computer_stylized_medium">
              <a:extLst>
                <a:ext uri="{FF2B5EF4-FFF2-40B4-BE49-F238E27FC236}">
                  <a16:creationId xmlns:a16="http://schemas.microsoft.com/office/drawing/2014/main" id="{3A0F8FE1-B57F-4D7B-8156-DBCF07B0B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403">
              <a:extLst>
                <a:ext uri="{FF2B5EF4-FFF2-40B4-BE49-F238E27FC236}">
                  <a16:creationId xmlns:a16="http://schemas.microsoft.com/office/drawing/2014/main" id="{60CC2DE0-469B-4573-9030-594A3DC9B7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C211D0-A1A9-434C-A216-7D6B8F5577C1}"/>
              </a:ext>
            </a:extLst>
          </p:cNvPr>
          <p:cNvGrpSpPr>
            <a:grpSpLocks/>
          </p:cNvGrpSpPr>
          <p:nvPr/>
        </p:nvGrpSpPr>
        <p:grpSpPr bwMode="auto">
          <a:xfrm>
            <a:off x="2118921" y="3925309"/>
            <a:ext cx="723900" cy="665163"/>
            <a:chOff x="-44" y="1473"/>
            <a:chExt cx="981" cy="1105"/>
          </a:xfrm>
        </p:grpSpPr>
        <p:pic>
          <p:nvPicPr>
            <p:cNvPr id="39" name="Picture 38" descr="desktop_computer_stylized_medium">
              <a:extLst>
                <a:ext uri="{FF2B5EF4-FFF2-40B4-BE49-F238E27FC236}">
                  <a16:creationId xmlns:a16="http://schemas.microsoft.com/office/drawing/2014/main" id="{DA11EC62-2AD3-4CFC-9615-400F5B768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406">
              <a:extLst>
                <a:ext uri="{FF2B5EF4-FFF2-40B4-BE49-F238E27FC236}">
                  <a16:creationId xmlns:a16="http://schemas.microsoft.com/office/drawing/2014/main" id="{2A1C5548-C17A-4116-9293-2D714F8B49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317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Wireless access networks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CDD09-9878-4833-94E2-FCF5D3BEA8B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3025" y="1752600"/>
            <a:ext cx="83708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n-US" altLang="en-US" sz="2400" dirty="0">
                <a:latin typeface="TrumpetLite" panose="020A0602050506020204" pitchFamily="18" charset="0"/>
              </a:rPr>
              <a:t>shared </a:t>
            </a:r>
            <a:r>
              <a:rPr lang="en-US" altLang="en-US" sz="2400" i="1" dirty="0">
                <a:latin typeface="TrumpetLite" panose="020A0602050506020204" pitchFamily="18" charset="0"/>
              </a:rPr>
              <a:t>wireless</a:t>
            </a:r>
            <a:r>
              <a:rPr lang="en-US" altLang="en-US" sz="2400" dirty="0">
                <a:latin typeface="TrumpetLite" panose="020A0602050506020204" pitchFamily="18" charset="0"/>
              </a:rPr>
              <a:t> access network connects end system to router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597A0-BB69-4929-8397-3A878EC1D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44775"/>
            <a:ext cx="4079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TrumpetLite" panose="020A0602050506020204" pitchFamily="18" charset="0"/>
              </a:rPr>
              <a:t>local-area wireless access: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  within building (100 ft)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  </a:t>
            </a:r>
            <a:r>
              <a:rPr lang="en-US" altLang="en-US" sz="2000" dirty="0" err="1">
                <a:latin typeface="TrumpetLite" panose="020A0602050506020204" pitchFamily="18" charset="0"/>
              </a:rPr>
              <a:t>WiFi</a:t>
            </a:r>
            <a:r>
              <a:rPr lang="en-US" altLang="en-US" sz="2000" dirty="0">
                <a:latin typeface="TrumpetLite" panose="020A0602050506020204" pitchFamily="18" charset="0"/>
              </a:rPr>
              <a:t>: 54 Mbps transmit 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F3C7A0-0EE1-455D-BAD3-6350DE8A5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2249487"/>
            <a:ext cx="46196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dirty="0">
              <a:latin typeface="TrumpetLite" panose="020A0602050506020204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TrumpetLite" panose="020A0602050506020204" pitchFamily="18" charset="0"/>
              </a:rPr>
              <a:t>wide-area wireless access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  provided by cell network, (20 mi)</a:t>
            </a:r>
            <a:endParaRPr lang="en-US" altLang="ja-JP" sz="2000" dirty="0">
              <a:latin typeface="TrumpetLite" panose="020A0602050506020204" pitchFamily="18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umpetLite" panose="020A0602050506020204" pitchFamily="18" charset="0"/>
              </a:rPr>
              <a:t>  3G, 4G, 5G:  3 to 30 to 100 Mbps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CA31D5-068C-4B9F-9638-0D1E64C0BB73}"/>
              </a:ext>
            </a:extLst>
          </p:cNvPr>
          <p:cNvGrpSpPr>
            <a:grpSpLocks/>
          </p:cNvGrpSpPr>
          <p:nvPr/>
        </p:nvGrpSpPr>
        <p:grpSpPr bwMode="auto">
          <a:xfrm>
            <a:off x="769934" y="3967162"/>
            <a:ext cx="2487612" cy="1562100"/>
            <a:chOff x="2889" y="1631"/>
            <a:chExt cx="980" cy="74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0CE4395-7D6F-4DD3-9FC6-CBF35FF6E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AutoShape 87">
              <a:extLst>
                <a:ext uri="{FF2B5EF4-FFF2-40B4-BE49-F238E27FC236}">
                  <a16:creationId xmlns:a16="http://schemas.microsoft.com/office/drawing/2014/main" id="{8E204301-1CBA-46DB-A2A7-C1E533D2F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9" name="Line 110">
            <a:extLst>
              <a:ext uri="{FF2B5EF4-FFF2-40B4-BE49-F238E27FC236}">
                <a16:creationId xmlns:a16="http://schemas.microsoft.com/office/drawing/2014/main" id="{9018B0E4-F3B3-46DC-814E-57CBDFD44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587" y="5372100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16">
            <a:extLst>
              <a:ext uri="{FF2B5EF4-FFF2-40B4-BE49-F238E27FC236}">
                <a16:creationId xmlns:a16="http://schemas.microsoft.com/office/drawing/2014/main" id="{1F55D33B-6E2A-4334-9EBB-E0C056E83C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4512" y="5237162"/>
            <a:ext cx="2873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A0949D-C85F-4D91-9A47-44B342E37C9D}"/>
              </a:ext>
            </a:extLst>
          </p:cNvPr>
          <p:cNvGrpSpPr>
            <a:grpSpLocks/>
          </p:cNvGrpSpPr>
          <p:nvPr/>
        </p:nvGrpSpPr>
        <p:grpSpPr bwMode="auto">
          <a:xfrm>
            <a:off x="2090718" y="5079989"/>
            <a:ext cx="666749" cy="284161"/>
            <a:chOff x="4650" y="1129"/>
            <a:chExt cx="246" cy="95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F24A050-7461-443D-8218-0C0F53444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4186A53-01A9-4D28-AE5E-81944BE37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DF9F394-D74A-4307-A151-A183580E7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FAF74A7-F75A-4D03-A6D1-F9AD70A61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07" name="Freeform 233">
                <a:extLst>
                  <a:ext uri="{FF2B5EF4-FFF2-40B4-BE49-F238E27FC236}">
                    <a16:creationId xmlns:a16="http://schemas.microsoft.com/office/drawing/2014/main" id="{04E8F0E0-B091-4083-B32B-DB356FA07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Freeform 234">
                <a:extLst>
                  <a:ext uri="{FF2B5EF4-FFF2-40B4-BE49-F238E27FC236}">
                    <a16:creationId xmlns:a16="http://schemas.microsoft.com/office/drawing/2014/main" id="{4AD08B10-8E16-4054-BE66-A08C2911C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5" name="Line 235">
              <a:extLst>
                <a:ext uri="{FF2B5EF4-FFF2-40B4-BE49-F238E27FC236}">
                  <a16:creationId xmlns:a16="http://schemas.microsoft.com/office/drawing/2014/main" id="{F9AFD13A-7EAC-43D2-AC27-5929E6B2D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Line 236">
              <a:extLst>
                <a:ext uri="{FF2B5EF4-FFF2-40B4-BE49-F238E27FC236}">
                  <a16:creationId xmlns:a16="http://schemas.microsoft.com/office/drawing/2014/main" id="{0C5D28D6-EFFE-4B32-ADE0-85AE31288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B7E10B-EE85-49CC-BAB9-EB38686F7B16}"/>
              </a:ext>
            </a:extLst>
          </p:cNvPr>
          <p:cNvGrpSpPr>
            <a:grpSpLocks/>
          </p:cNvGrpSpPr>
          <p:nvPr/>
        </p:nvGrpSpPr>
        <p:grpSpPr bwMode="auto">
          <a:xfrm>
            <a:off x="1338262" y="4846637"/>
            <a:ext cx="863600" cy="588963"/>
            <a:chOff x="2967" y="478"/>
            <a:chExt cx="788" cy="625"/>
          </a:xfrm>
        </p:grpSpPr>
        <p:pic>
          <p:nvPicPr>
            <p:cNvPr id="99" name="Picture 98" descr="access_point_stylized_small">
              <a:extLst>
                <a:ext uri="{FF2B5EF4-FFF2-40B4-BE49-F238E27FC236}">
                  <a16:creationId xmlns:a16="http://schemas.microsoft.com/office/drawing/2014/main" id="{62E854DD-76B1-4E21-83A6-AF63E3B8E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 descr="antenna_radiation_stylized">
              <a:extLst>
                <a:ext uri="{FF2B5EF4-FFF2-40B4-BE49-F238E27FC236}">
                  <a16:creationId xmlns:a16="http://schemas.microsoft.com/office/drawing/2014/main" id="{E1E46637-93BD-4517-9097-76F8F6460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F94B56-9E4F-4E5A-AA07-7359ADFA6620}"/>
              </a:ext>
            </a:extLst>
          </p:cNvPr>
          <p:cNvGrpSpPr>
            <a:grpSpLocks/>
          </p:cNvGrpSpPr>
          <p:nvPr/>
        </p:nvGrpSpPr>
        <p:grpSpPr bwMode="auto">
          <a:xfrm>
            <a:off x="1252537" y="4078287"/>
            <a:ext cx="757237" cy="682625"/>
            <a:chOff x="877" y="1008"/>
            <a:chExt cx="2747" cy="2591"/>
          </a:xfrm>
        </p:grpSpPr>
        <p:pic>
          <p:nvPicPr>
            <p:cNvPr id="76" name="Picture 75" descr="antenna_stylized">
              <a:extLst>
                <a:ext uri="{FF2B5EF4-FFF2-40B4-BE49-F238E27FC236}">
                  <a16:creationId xmlns:a16="http://schemas.microsoft.com/office/drawing/2014/main" id="{B3E5F11F-4396-4209-987B-9CE1EAE23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76" descr="laptop_keyboard">
              <a:extLst>
                <a:ext uri="{FF2B5EF4-FFF2-40B4-BE49-F238E27FC236}">
                  <a16:creationId xmlns:a16="http://schemas.microsoft.com/office/drawing/2014/main" id="{B598C694-D551-4147-BE60-D4D63F56F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393">
              <a:extLst>
                <a:ext uri="{FF2B5EF4-FFF2-40B4-BE49-F238E27FC236}">
                  <a16:creationId xmlns:a16="http://schemas.microsoft.com/office/drawing/2014/main" id="{F822CE68-BB05-4EBA-89B6-A1644E9E5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9" name="Picture 78" descr="screen">
              <a:extLst>
                <a:ext uri="{FF2B5EF4-FFF2-40B4-BE49-F238E27FC236}">
                  <a16:creationId xmlns:a16="http://schemas.microsoft.com/office/drawing/2014/main" id="{CA1C316B-5371-4F9E-8884-73E526461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395">
              <a:extLst>
                <a:ext uri="{FF2B5EF4-FFF2-40B4-BE49-F238E27FC236}">
                  <a16:creationId xmlns:a16="http://schemas.microsoft.com/office/drawing/2014/main" id="{762179D6-1B83-4065-960E-5131E4B7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396">
              <a:extLst>
                <a:ext uri="{FF2B5EF4-FFF2-40B4-BE49-F238E27FC236}">
                  <a16:creationId xmlns:a16="http://schemas.microsoft.com/office/drawing/2014/main" id="{C762CD25-B2D9-46A7-9614-2A7F9006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397">
              <a:extLst>
                <a:ext uri="{FF2B5EF4-FFF2-40B4-BE49-F238E27FC236}">
                  <a16:creationId xmlns:a16="http://schemas.microsoft.com/office/drawing/2014/main" id="{E71AE4B0-A12E-40FB-8751-8BD515E2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398">
              <a:extLst>
                <a:ext uri="{FF2B5EF4-FFF2-40B4-BE49-F238E27FC236}">
                  <a16:creationId xmlns:a16="http://schemas.microsoft.com/office/drawing/2014/main" id="{80B7250B-C714-4EDA-8372-2A9FEABD8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399">
              <a:extLst>
                <a:ext uri="{FF2B5EF4-FFF2-40B4-BE49-F238E27FC236}">
                  <a16:creationId xmlns:a16="http://schemas.microsoft.com/office/drawing/2014/main" id="{12811498-D25F-44F1-A880-081AB3B78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400">
              <a:extLst>
                <a:ext uri="{FF2B5EF4-FFF2-40B4-BE49-F238E27FC236}">
                  <a16:creationId xmlns:a16="http://schemas.microsoft.com/office/drawing/2014/main" id="{80F45CC6-B522-44EF-8126-C509889EF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D7E129B-9027-4CC2-84EF-93FFF905A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93" name="Freeform 402">
                <a:extLst>
                  <a:ext uri="{FF2B5EF4-FFF2-40B4-BE49-F238E27FC236}">
                    <a16:creationId xmlns:a16="http://schemas.microsoft.com/office/drawing/2014/main" id="{7DC9665C-3FD2-49D4-B7CC-C52CA2F9E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Freeform 403">
                <a:extLst>
                  <a:ext uri="{FF2B5EF4-FFF2-40B4-BE49-F238E27FC236}">
                    <a16:creationId xmlns:a16="http://schemas.microsoft.com/office/drawing/2014/main" id="{870A53C7-5FF5-4056-A3E0-1902222E1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" name="Freeform 404">
                <a:extLst>
                  <a:ext uri="{FF2B5EF4-FFF2-40B4-BE49-F238E27FC236}">
                    <a16:creationId xmlns:a16="http://schemas.microsoft.com/office/drawing/2014/main" id="{0BEA40EC-E93C-4D5B-BCCA-B336C675A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" name="Freeform 405">
                <a:extLst>
                  <a:ext uri="{FF2B5EF4-FFF2-40B4-BE49-F238E27FC236}">
                    <a16:creationId xmlns:a16="http://schemas.microsoft.com/office/drawing/2014/main" id="{E246BC8F-2E23-448C-99B6-CD0D87160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7" name="Freeform 406">
                <a:extLst>
                  <a:ext uri="{FF2B5EF4-FFF2-40B4-BE49-F238E27FC236}">
                    <a16:creationId xmlns:a16="http://schemas.microsoft.com/office/drawing/2014/main" id="{7ADE5907-AAD9-4CB6-96AC-22BB31556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8" name="Freeform 407">
                <a:extLst>
                  <a:ext uri="{FF2B5EF4-FFF2-40B4-BE49-F238E27FC236}">
                    <a16:creationId xmlns:a16="http://schemas.microsoft.com/office/drawing/2014/main" id="{7AF5D301-0E8D-47E3-BC21-F800F3781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87" name="Freeform 408">
              <a:extLst>
                <a:ext uri="{FF2B5EF4-FFF2-40B4-BE49-F238E27FC236}">
                  <a16:creationId xmlns:a16="http://schemas.microsoft.com/office/drawing/2014/main" id="{D2CFD1F9-9E12-4D6E-8E62-42DDEA23B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09">
              <a:extLst>
                <a:ext uri="{FF2B5EF4-FFF2-40B4-BE49-F238E27FC236}">
                  <a16:creationId xmlns:a16="http://schemas.microsoft.com/office/drawing/2014/main" id="{4199AB7F-C59F-4BDF-BBEE-5560FA214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410">
              <a:extLst>
                <a:ext uri="{FF2B5EF4-FFF2-40B4-BE49-F238E27FC236}">
                  <a16:creationId xmlns:a16="http://schemas.microsoft.com/office/drawing/2014/main" id="{0D3B5E0D-1B28-44C9-BA19-FFCA7C148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411">
              <a:extLst>
                <a:ext uri="{FF2B5EF4-FFF2-40B4-BE49-F238E27FC236}">
                  <a16:creationId xmlns:a16="http://schemas.microsoft.com/office/drawing/2014/main" id="{C7B0A82E-0A9E-4BC5-9DC1-1F3EADC5E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412">
              <a:extLst>
                <a:ext uri="{FF2B5EF4-FFF2-40B4-BE49-F238E27FC236}">
                  <a16:creationId xmlns:a16="http://schemas.microsoft.com/office/drawing/2014/main" id="{9FC433A3-097A-46A4-A2D0-77A1DE187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413">
              <a:extLst>
                <a:ext uri="{FF2B5EF4-FFF2-40B4-BE49-F238E27FC236}">
                  <a16:creationId xmlns:a16="http://schemas.microsoft.com/office/drawing/2014/main" id="{22ECA22A-B21B-4914-8C95-0B86FB62FAE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34F026-259A-44B5-9F96-797A9DFD7C9E}"/>
              </a:ext>
            </a:extLst>
          </p:cNvPr>
          <p:cNvGrpSpPr>
            <a:grpSpLocks/>
          </p:cNvGrpSpPr>
          <p:nvPr/>
        </p:nvGrpSpPr>
        <p:grpSpPr bwMode="auto">
          <a:xfrm>
            <a:off x="4957762" y="4502151"/>
            <a:ext cx="2709863" cy="1951037"/>
            <a:chOff x="3652" y="2846"/>
            <a:chExt cx="1253" cy="934"/>
          </a:xfrm>
        </p:grpSpPr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380395E1-4001-4D70-A995-CDF58ACC1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294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93">
              <a:extLst>
                <a:ext uri="{FF2B5EF4-FFF2-40B4-BE49-F238E27FC236}">
                  <a16:creationId xmlns:a16="http://schemas.microsoft.com/office/drawing/2014/main" id="{B861D80F-C39B-4DBE-BC35-0C5828136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" y="3386"/>
              <a:ext cx="9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9" name="Picture 18" descr="car_icon_small">
              <a:extLst>
                <a:ext uri="{FF2B5EF4-FFF2-40B4-BE49-F238E27FC236}">
                  <a16:creationId xmlns:a16="http://schemas.microsoft.com/office/drawing/2014/main" id="{67EC506F-717B-4BA5-887B-C1546D8EF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56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B76E368-0DD9-45F6-947E-C99D3607BD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6" y="2846"/>
              <a:ext cx="261" cy="243"/>
              <a:chOff x="2751" y="1851"/>
              <a:chExt cx="462" cy="478"/>
            </a:xfrm>
          </p:grpSpPr>
          <p:pic>
            <p:nvPicPr>
              <p:cNvPr id="74" name="Picture 73" descr="iphone_stylized_small">
                <a:extLst>
                  <a:ext uri="{FF2B5EF4-FFF2-40B4-BE49-F238E27FC236}">
                    <a16:creationId xmlns:a16="http://schemas.microsoft.com/office/drawing/2014/main" id="{2D3D078F-6286-4915-96C7-293CFFA330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74" descr="antenna_radiation_stylized">
                <a:extLst>
                  <a:ext uri="{FF2B5EF4-FFF2-40B4-BE49-F238E27FC236}">
                    <a16:creationId xmlns:a16="http://schemas.microsoft.com/office/drawing/2014/main" id="{671E18A0-B42E-4DB7-846B-71F278240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40BD84D-3E4F-41F0-AF1D-A1A9DE9B8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3" y="3034"/>
              <a:ext cx="288" cy="398"/>
              <a:chOff x="742" y="2409"/>
              <a:chExt cx="576" cy="88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22D0E81-EC3F-4CD3-AA3E-8A9E6031C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9" name="Line 270">
                  <a:extLst>
                    <a:ext uri="{FF2B5EF4-FFF2-40B4-BE49-F238E27FC236}">
                      <a16:creationId xmlns:a16="http://schemas.microsoft.com/office/drawing/2014/main" id="{EAF1F21F-5007-41C6-9DF0-B11C38BA38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" name="Line 271">
                  <a:extLst>
                    <a:ext uri="{FF2B5EF4-FFF2-40B4-BE49-F238E27FC236}">
                      <a16:creationId xmlns:a16="http://schemas.microsoft.com/office/drawing/2014/main" id="{EEA36AB0-9567-4929-B368-AE436D2FF1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" name="Line 272">
                  <a:extLst>
                    <a:ext uri="{FF2B5EF4-FFF2-40B4-BE49-F238E27FC236}">
                      <a16:creationId xmlns:a16="http://schemas.microsoft.com/office/drawing/2014/main" id="{2DADC2D6-8B27-4647-B49E-5EBB0CE45D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Line 273">
                  <a:extLst>
                    <a:ext uri="{FF2B5EF4-FFF2-40B4-BE49-F238E27FC236}">
                      <a16:creationId xmlns:a16="http://schemas.microsoft.com/office/drawing/2014/main" id="{A495A4B0-BFC0-41CD-950C-6F780CF576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Line 274">
                  <a:extLst>
                    <a:ext uri="{FF2B5EF4-FFF2-40B4-BE49-F238E27FC236}">
                      <a16:creationId xmlns:a16="http://schemas.microsoft.com/office/drawing/2014/main" id="{0E89B2A6-2067-4EA2-BDED-EE5761F72C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" name="Line 275">
                  <a:extLst>
                    <a:ext uri="{FF2B5EF4-FFF2-40B4-BE49-F238E27FC236}">
                      <a16:creationId xmlns:a16="http://schemas.microsoft.com/office/drawing/2014/main" id="{C15F204B-F49A-4362-B0AC-E06F95327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" name="Line 276">
                  <a:extLst>
                    <a:ext uri="{FF2B5EF4-FFF2-40B4-BE49-F238E27FC236}">
                      <a16:creationId xmlns:a16="http://schemas.microsoft.com/office/drawing/2014/main" id="{C3EB7E46-A1D4-404F-ADBB-98D88F6F67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" name="Line 277">
                  <a:extLst>
                    <a:ext uri="{FF2B5EF4-FFF2-40B4-BE49-F238E27FC236}">
                      <a16:creationId xmlns:a16="http://schemas.microsoft.com/office/drawing/2014/main" id="{D088DC69-CCD3-48C0-86C9-96548999CA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" name="Line 278">
                  <a:extLst>
                    <a:ext uri="{FF2B5EF4-FFF2-40B4-BE49-F238E27FC236}">
                      <a16:creationId xmlns:a16="http://schemas.microsoft.com/office/drawing/2014/main" id="{A6C1BA3C-36A0-4DA6-BA09-26D625DF0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" name="Line 279">
                  <a:extLst>
                    <a:ext uri="{FF2B5EF4-FFF2-40B4-BE49-F238E27FC236}">
                      <a16:creationId xmlns:a16="http://schemas.microsoft.com/office/drawing/2014/main" id="{04C61744-6C6B-4421-B5B7-94EA38C4EA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" name="Line 280">
                  <a:extLst>
                    <a:ext uri="{FF2B5EF4-FFF2-40B4-BE49-F238E27FC236}">
                      <a16:creationId xmlns:a16="http://schemas.microsoft.com/office/drawing/2014/main" id="{3E33FF18-9FDE-41AB-ABC3-700233524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" name="Line 281">
                  <a:extLst>
                    <a:ext uri="{FF2B5EF4-FFF2-40B4-BE49-F238E27FC236}">
                      <a16:creationId xmlns:a16="http://schemas.microsoft.com/office/drawing/2014/main" id="{4D8626BB-74CF-4CA0-92BE-F51FC3F1E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" name="Line 282">
                  <a:extLst>
                    <a:ext uri="{FF2B5EF4-FFF2-40B4-BE49-F238E27FC236}">
                      <a16:creationId xmlns:a16="http://schemas.microsoft.com/office/drawing/2014/main" id="{E02BEACB-6DC5-4E93-BBB6-273D4F396F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" name="Line 283">
                  <a:extLst>
                    <a:ext uri="{FF2B5EF4-FFF2-40B4-BE49-F238E27FC236}">
                      <a16:creationId xmlns:a16="http://schemas.microsoft.com/office/drawing/2014/main" id="{3A738825-8D4E-45D5-BCDC-0A4E1962F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" name="Line 284">
                  <a:extLst>
                    <a:ext uri="{FF2B5EF4-FFF2-40B4-BE49-F238E27FC236}">
                      <a16:creationId xmlns:a16="http://schemas.microsoft.com/office/drawing/2014/main" id="{22EFCF2F-999F-4D1A-B768-2C8D87137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57" name="Picture 56" descr="cell_tower_radiation copy">
                <a:extLst>
                  <a:ext uri="{FF2B5EF4-FFF2-40B4-BE49-F238E27FC236}">
                    <a16:creationId xmlns:a16="http://schemas.microsoft.com/office/drawing/2014/main" id="{73D8D2C2-8790-4DE4-8303-3CEC4F3BAF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CFEF438-C0B5-4E32-9313-57D00F282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5" cy="6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91D685-8DF8-484D-84AE-F1188312C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5" y="3159"/>
              <a:ext cx="336" cy="257"/>
              <a:chOff x="877" y="1008"/>
              <a:chExt cx="2747" cy="2591"/>
            </a:xfrm>
          </p:grpSpPr>
          <p:pic>
            <p:nvPicPr>
              <p:cNvPr id="33" name="Picture 32" descr="antenna_stylized">
                <a:extLst>
                  <a:ext uri="{FF2B5EF4-FFF2-40B4-BE49-F238E27FC236}">
                    <a16:creationId xmlns:a16="http://schemas.microsoft.com/office/drawing/2014/main" id="{7A7A1661-D3B6-473D-A434-65EA38D08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3" descr="laptop_keyboard">
                <a:extLst>
                  <a:ext uri="{FF2B5EF4-FFF2-40B4-BE49-F238E27FC236}">
                    <a16:creationId xmlns:a16="http://schemas.microsoft.com/office/drawing/2014/main" id="{5E6A5307-B280-42BD-BFB5-9E88894028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Freeform 345">
                <a:extLst>
                  <a:ext uri="{FF2B5EF4-FFF2-40B4-BE49-F238E27FC236}">
                    <a16:creationId xmlns:a16="http://schemas.microsoft.com/office/drawing/2014/main" id="{8ABF7837-B4C1-4FE0-90E9-8E511E96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36" name="Picture 35" descr="screen">
                <a:extLst>
                  <a:ext uri="{FF2B5EF4-FFF2-40B4-BE49-F238E27FC236}">
                    <a16:creationId xmlns:a16="http://schemas.microsoft.com/office/drawing/2014/main" id="{3572B661-CEC6-4976-9657-85188F742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Freeform 347">
                <a:extLst>
                  <a:ext uri="{FF2B5EF4-FFF2-40B4-BE49-F238E27FC236}">
                    <a16:creationId xmlns:a16="http://schemas.microsoft.com/office/drawing/2014/main" id="{1D3CB95B-13AD-47DE-9BA1-5BC7B7A8E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48">
                <a:extLst>
                  <a:ext uri="{FF2B5EF4-FFF2-40B4-BE49-F238E27FC236}">
                    <a16:creationId xmlns:a16="http://schemas.microsoft.com/office/drawing/2014/main" id="{9A5ACBA0-D83C-4AFF-A97E-879234C97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49">
                <a:extLst>
                  <a:ext uri="{FF2B5EF4-FFF2-40B4-BE49-F238E27FC236}">
                    <a16:creationId xmlns:a16="http://schemas.microsoft.com/office/drawing/2014/main" id="{710CCB2B-07C6-4929-BBE5-E44729CAC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50">
                <a:extLst>
                  <a:ext uri="{FF2B5EF4-FFF2-40B4-BE49-F238E27FC236}">
                    <a16:creationId xmlns:a16="http://schemas.microsoft.com/office/drawing/2014/main" id="{58D05514-C169-4C78-A3AE-6189A8528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351">
                <a:extLst>
                  <a:ext uri="{FF2B5EF4-FFF2-40B4-BE49-F238E27FC236}">
                    <a16:creationId xmlns:a16="http://schemas.microsoft.com/office/drawing/2014/main" id="{ABF1CD10-2DA4-4721-847A-D337D0D20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352">
                <a:extLst>
                  <a:ext uri="{FF2B5EF4-FFF2-40B4-BE49-F238E27FC236}">
                    <a16:creationId xmlns:a16="http://schemas.microsoft.com/office/drawing/2014/main" id="{A2BEBD0B-4E77-4703-9F84-2197B7092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D252AAB-37D2-47CA-9E37-27CC9E7CD3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0" name="Freeform 354">
                  <a:extLst>
                    <a:ext uri="{FF2B5EF4-FFF2-40B4-BE49-F238E27FC236}">
                      <a16:creationId xmlns:a16="http://schemas.microsoft.com/office/drawing/2014/main" id="{48C81D1A-8374-4AAA-BD48-820CED80A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Freeform 355">
                  <a:extLst>
                    <a:ext uri="{FF2B5EF4-FFF2-40B4-BE49-F238E27FC236}">
                      <a16:creationId xmlns:a16="http://schemas.microsoft.com/office/drawing/2014/main" id="{D97A21D9-3D88-42E7-9142-FC75787F4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" name="Freeform 356">
                  <a:extLst>
                    <a:ext uri="{FF2B5EF4-FFF2-40B4-BE49-F238E27FC236}">
                      <a16:creationId xmlns:a16="http://schemas.microsoft.com/office/drawing/2014/main" id="{AC2DBD3E-E575-4F58-93E5-A46AC44BD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" name="Freeform 357">
                  <a:extLst>
                    <a:ext uri="{FF2B5EF4-FFF2-40B4-BE49-F238E27FC236}">
                      <a16:creationId xmlns:a16="http://schemas.microsoft.com/office/drawing/2014/main" id="{609FA56B-215D-46A9-B056-70CDB097B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" name="Freeform 358">
                  <a:extLst>
                    <a:ext uri="{FF2B5EF4-FFF2-40B4-BE49-F238E27FC236}">
                      <a16:creationId xmlns:a16="http://schemas.microsoft.com/office/drawing/2014/main" id="{C4AFCB71-0A1A-4309-86D7-D98B54C31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" name="Freeform 359">
                  <a:extLst>
                    <a:ext uri="{FF2B5EF4-FFF2-40B4-BE49-F238E27FC236}">
                      <a16:creationId xmlns:a16="http://schemas.microsoft.com/office/drawing/2014/main" id="{82C23DF1-AA9F-4DD2-BB94-56E888171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4" name="Freeform 360">
                <a:extLst>
                  <a:ext uri="{FF2B5EF4-FFF2-40B4-BE49-F238E27FC236}">
                    <a16:creationId xmlns:a16="http://schemas.microsoft.com/office/drawing/2014/main" id="{AC56F79F-E649-4AC6-AF38-743C5E52D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 361">
                <a:extLst>
                  <a:ext uri="{FF2B5EF4-FFF2-40B4-BE49-F238E27FC236}">
                    <a16:creationId xmlns:a16="http://schemas.microsoft.com/office/drawing/2014/main" id="{719481C8-4A23-4064-98E8-2E19B2D9E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362">
                <a:extLst>
                  <a:ext uri="{FF2B5EF4-FFF2-40B4-BE49-F238E27FC236}">
                    <a16:creationId xmlns:a16="http://schemas.microsoft.com/office/drawing/2014/main" id="{197CAA86-C4F5-412A-9E04-028110E27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363">
                <a:extLst>
                  <a:ext uri="{FF2B5EF4-FFF2-40B4-BE49-F238E27FC236}">
                    <a16:creationId xmlns:a16="http://schemas.microsoft.com/office/drawing/2014/main" id="{A5987F16-F374-4581-AFEF-96751A4C1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364">
                <a:extLst>
                  <a:ext uri="{FF2B5EF4-FFF2-40B4-BE49-F238E27FC236}">
                    <a16:creationId xmlns:a16="http://schemas.microsoft.com/office/drawing/2014/main" id="{773E8074-9356-4365-AAB6-3766074F6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365">
                <a:extLst>
                  <a:ext uri="{FF2B5EF4-FFF2-40B4-BE49-F238E27FC236}">
                    <a16:creationId xmlns:a16="http://schemas.microsoft.com/office/drawing/2014/main" id="{097BE8C7-9442-4302-827A-D6E55C419CE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48C218-6941-45CC-9EA8-BC45830694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451"/>
              <a:ext cx="246" cy="108"/>
              <a:chOff x="4650" y="1129"/>
              <a:chExt cx="246" cy="9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FA724F5-86EE-49B8-B1F3-EA505DC4F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D4524B4-873F-4AC0-A60A-02C8FFA13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AE68822-3D02-4DC3-A892-03D91A36D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36C9510-0FE6-4851-B444-F42D96F3EC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1" name="Freeform 242">
                  <a:extLst>
                    <a:ext uri="{FF2B5EF4-FFF2-40B4-BE49-F238E27FC236}">
                      <a16:creationId xmlns:a16="http://schemas.microsoft.com/office/drawing/2014/main" id="{4F40CB15-16F9-41CA-95F9-77A3CB3BA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Freeform 243">
                  <a:extLst>
                    <a:ext uri="{FF2B5EF4-FFF2-40B4-BE49-F238E27FC236}">
                      <a16:creationId xmlns:a16="http://schemas.microsoft.com/office/drawing/2014/main" id="{89935FF2-FEF2-427D-AB21-F70E0265A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9" name="Line 244">
                <a:extLst>
                  <a:ext uri="{FF2B5EF4-FFF2-40B4-BE49-F238E27FC236}">
                    <a16:creationId xmlns:a16="http://schemas.microsoft.com/office/drawing/2014/main" id="{96B7642F-20EB-4EFD-8417-A82456140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Line 245">
                <a:extLst>
                  <a:ext uri="{FF2B5EF4-FFF2-40B4-BE49-F238E27FC236}">
                    <a16:creationId xmlns:a16="http://schemas.microsoft.com/office/drawing/2014/main" id="{A951524B-6245-4C3E-86B6-81B43E1B4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Line 444">
              <a:extLst>
                <a:ext uri="{FF2B5EF4-FFF2-40B4-BE49-F238E27FC236}">
                  <a16:creationId xmlns:a16="http://schemas.microsoft.com/office/drawing/2014/main" id="{A75A933A-B472-4039-8E26-C60373CEB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3542"/>
              <a:ext cx="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Text Box 446">
            <a:extLst>
              <a:ext uri="{FF2B5EF4-FFF2-40B4-BE49-F238E27FC236}">
                <a16:creationId xmlns:a16="http://schemas.microsoft.com/office/drawing/2014/main" id="{666B5BE0-4BDF-46B1-B5DC-B4F5CC3F4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7" y="5616575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800" i="1"/>
              <a:t>to Internet</a:t>
            </a:r>
          </a:p>
        </p:txBody>
      </p:sp>
      <p:sp>
        <p:nvSpPr>
          <p:cNvPr id="16" name="Text Box 447">
            <a:extLst>
              <a:ext uri="{FF2B5EF4-FFF2-40B4-BE49-F238E27FC236}">
                <a16:creationId xmlns:a16="http://schemas.microsoft.com/office/drawing/2014/main" id="{79414530-48C0-4268-AF7C-DBCF28B06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37" y="6315075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800" i="1"/>
              <a:t>to Internet</a:t>
            </a:r>
          </a:p>
        </p:txBody>
      </p:sp>
    </p:spTree>
    <p:extLst>
      <p:ext uri="{BB962C8B-B14F-4D97-AF65-F5344CB8AC3E}">
        <p14:creationId xmlns:p14="http://schemas.microsoft.com/office/powerpoint/2010/main" val="3443984089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7197</TotalTime>
  <Words>793</Words>
  <Application>Microsoft Office PowerPoint</Application>
  <PresentationFormat>On-screen Show (4:3)</PresentationFormat>
  <Paragraphs>258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TrumpetLite</vt:lpstr>
      <vt:lpstr>Gill Sans MT</vt:lpstr>
      <vt:lpstr>Times New Roman</vt:lpstr>
      <vt:lpstr>Wingdings</vt:lpstr>
      <vt:lpstr>ＭＳ Ｐゴシック</vt:lpstr>
      <vt:lpstr>Pizzicato-Swash</vt:lpstr>
      <vt:lpstr>Arial</vt:lpstr>
      <vt:lpstr>Sample PPT_template</vt:lpstr>
      <vt:lpstr>1_Sample PPT_template</vt:lpstr>
      <vt:lpstr>PowerPoint Presentation</vt:lpstr>
      <vt:lpstr>What’s the Internet?</vt:lpstr>
      <vt:lpstr>A closer look at network structure</vt:lpstr>
      <vt:lpstr>Access networks and physical media</vt:lpstr>
      <vt:lpstr>Access net: digital subscriber line (DSL)</vt:lpstr>
      <vt:lpstr>Access net: cable network</vt:lpstr>
      <vt:lpstr>Access net: home network </vt:lpstr>
      <vt:lpstr>Institutional Networks</vt:lpstr>
      <vt:lpstr>Wireless access networks</vt:lpstr>
      <vt:lpstr>Wired physical media</vt:lpstr>
      <vt:lpstr>Wireless physical media</vt:lpstr>
      <vt:lpstr>The network core</vt:lpstr>
      <vt:lpstr>Internet structure: network of networks</vt:lpstr>
      <vt:lpstr>Internet structure: network of networks</vt:lpstr>
      <vt:lpstr>Analogy: National Highway System</vt:lpstr>
      <vt:lpstr>Central Ohio Highways and Roads</vt:lpstr>
      <vt:lpstr>Internet structure: network of networks</vt:lpstr>
      <vt:lpstr>Internet structure: network of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397</cp:revision>
  <dcterms:created xsi:type="dcterms:W3CDTF">2011-10-16T19:29:59Z</dcterms:created>
  <dcterms:modified xsi:type="dcterms:W3CDTF">2024-10-23T02:47:42Z</dcterms:modified>
</cp:coreProperties>
</file>